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6" r:id="rId2"/>
    <p:sldId id="449" r:id="rId3"/>
    <p:sldId id="450" r:id="rId4"/>
    <p:sldId id="45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F4081"/>
    <a:srgbClr val="F0E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0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9050" y="1109663"/>
            <a:ext cx="9156700" cy="757237"/>
            <a:chOff x="0" y="0"/>
            <a:chExt cx="5768" cy="477"/>
          </a:xfrm>
        </p:grpSpPr>
        <p:sp>
          <p:nvSpPr>
            <p:cNvPr id="5" name="Freeform 36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3" y="0"/>
                </a:cxn>
                <a:cxn ang="0">
                  <a:pos x="5763" y="0"/>
                </a:cxn>
                <a:cxn ang="0">
                  <a:pos x="5763" y="465"/>
                </a:cxn>
                <a:cxn ang="0">
                  <a:pos x="4821" y="477"/>
                </a:cxn>
                <a:cxn ang="0">
                  <a:pos x="4326" y="447"/>
                </a:cxn>
                <a:cxn ang="0">
                  <a:pos x="3783" y="465"/>
                </a:cxn>
                <a:cxn ang="0">
                  <a:pos x="3417" y="456"/>
                </a:cxn>
                <a:cxn ang="0">
                  <a:pos x="2973" y="459"/>
                </a:cxn>
                <a:cxn ang="0">
                  <a:pos x="2451" y="453"/>
                </a:cxn>
                <a:cxn ang="0">
                  <a:pos x="2289" y="441"/>
                </a:cxn>
                <a:cxn ang="0">
                  <a:pos x="2010" y="453"/>
                </a:cxn>
                <a:cxn ang="0">
                  <a:pos x="1827" y="450"/>
                </a:cxn>
                <a:cxn ang="0">
                  <a:pos x="1215" y="465"/>
                </a:cxn>
                <a:cxn ang="0">
                  <a:pos x="660" y="456"/>
                </a:cxn>
                <a:cxn ang="0">
                  <a:pos x="0" y="450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6" name="Freeform 37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/>
              <a:ahLst/>
              <a:cxnLst>
                <a:cxn ang="0">
                  <a:pos x="8" y="190"/>
                </a:cxn>
                <a:cxn ang="0">
                  <a:pos x="71" y="115"/>
                </a:cxn>
                <a:cxn ang="0">
                  <a:pos x="203" y="16"/>
                </a:cxn>
                <a:cxn ang="0">
                  <a:pos x="251" y="19"/>
                </a:cxn>
                <a:cxn ang="0">
                  <a:pos x="236" y="46"/>
                </a:cxn>
                <a:cxn ang="0">
                  <a:pos x="176" y="82"/>
                </a:cxn>
                <a:cxn ang="0">
                  <a:pos x="92" y="154"/>
                </a:cxn>
                <a:cxn ang="0">
                  <a:pos x="23" y="247"/>
                </a:cxn>
                <a:cxn ang="0">
                  <a:pos x="8" y="190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7" name="Freeform 38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8" name="Freeform 39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/>
              <a:ahLst/>
              <a:cxnLst>
                <a:cxn ang="0">
                  <a:pos x="21" y="163"/>
                </a:cxn>
                <a:cxn ang="0">
                  <a:pos x="9" y="184"/>
                </a:cxn>
                <a:cxn ang="0">
                  <a:pos x="75" y="103"/>
                </a:cxn>
                <a:cxn ang="0">
                  <a:pos x="165" y="28"/>
                </a:cxn>
                <a:cxn ang="0">
                  <a:pos x="207" y="7"/>
                </a:cxn>
                <a:cxn ang="0">
                  <a:pos x="246" y="4"/>
                </a:cxn>
                <a:cxn ang="0">
                  <a:pos x="237" y="34"/>
                </a:cxn>
                <a:cxn ang="0">
                  <a:pos x="183" y="61"/>
                </a:cxn>
                <a:cxn ang="0">
                  <a:pos x="108" y="124"/>
                </a:cxn>
                <a:cxn ang="0">
                  <a:pos x="54" y="190"/>
                </a:cxn>
                <a:cxn ang="0">
                  <a:pos x="6" y="184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9" name="Freeform 40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36"/>
                </a:cxn>
                <a:cxn ang="0">
                  <a:pos x="6" y="60"/>
                </a:cxn>
                <a:cxn ang="0">
                  <a:pos x="36" y="69"/>
                </a:cxn>
                <a:cxn ang="0">
                  <a:pos x="87" y="42"/>
                </a:cxn>
                <a:cxn ang="0">
                  <a:pos x="159" y="0"/>
                </a:cxn>
                <a:cxn ang="0">
                  <a:pos x="99" y="0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0" name="Freeform 41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38" y="48"/>
                </a:cxn>
                <a:cxn ang="0">
                  <a:pos x="242" y="102"/>
                </a:cxn>
                <a:cxn ang="0">
                  <a:pos x="104" y="147"/>
                </a:cxn>
                <a:cxn ang="0">
                  <a:pos x="35" y="168"/>
                </a:cxn>
                <a:cxn ang="0">
                  <a:pos x="8" y="192"/>
                </a:cxn>
                <a:cxn ang="0">
                  <a:pos x="8" y="213"/>
                </a:cxn>
                <a:cxn ang="0">
                  <a:pos x="59" y="213"/>
                </a:cxn>
                <a:cxn ang="0">
                  <a:pos x="86" y="192"/>
                </a:cxn>
                <a:cxn ang="0">
                  <a:pos x="173" y="159"/>
                </a:cxn>
                <a:cxn ang="0">
                  <a:pos x="299" y="126"/>
                </a:cxn>
                <a:cxn ang="0">
                  <a:pos x="392" y="72"/>
                </a:cxn>
                <a:cxn ang="0">
                  <a:pos x="455" y="0"/>
                </a:cxn>
                <a:cxn ang="0">
                  <a:pos x="395" y="0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1" name="Freeform 42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4" y="11"/>
                </a:cxn>
                <a:cxn ang="0">
                  <a:pos x="156" y="2"/>
                </a:cxn>
                <a:cxn ang="0">
                  <a:pos x="288" y="23"/>
                </a:cxn>
                <a:cxn ang="0">
                  <a:pos x="384" y="53"/>
                </a:cxn>
                <a:cxn ang="0">
                  <a:pos x="411" y="74"/>
                </a:cxn>
                <a:cxn ang="0">
                  <a:pos x="405" y="104"/>
                </a:cxn>
                <a:cxn ang="0">
                  <a:pos x="363" y="101"/>
                </a:cxn>
                <a:cxn ang="0">
                  <a:pos x="294" y="77"/>
                </a:cxn>
                <a:cxn ang="0">
                  <a:pos x="174" y="50"/>
                </a:cxn>
                <a:cxn ang="0">
                  <a:pos x="72" y="62"/>
                </a:cxn>
                <a:cxn ang="0">
                  <a:pos x="36" y="59"/>
                </a:cxn>
                <a:cxn ang="0">
                  <a:pos x="0" y="11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2" name="Freeform 43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2" y="24"/>
                </a:cxn>
                <a:cxn ang="0">
                  <a:pos x="114" y="54"/>
                </a:cxn>
                <a:cxn ang="0">
                  <a:pos x="240" y="117"/>
                </a:cxn>
                <a:cxn ang="0">
                  <a:pos x="333" y="153"/>
                </a:cxn>
                <a:cxn ang="0">
                  <a:pos x="438" y="219"/>
                </a:cxn>
                <a:cxn ang="0">
                  <a:pos x="426" y="192"/>
                </a:cxn>
                <a:cxn ang="0">
                  <a:pos x="441" y="180"/>
                </a:cxn>
                <a:cxn ang="0">
                  <a:pos x="519" y="216"/>
                </a:cxn>
                <a:cxn ang="0">
                  <a:pos x="450" y="162"/>
                </a:cxn>
                <a:cxn ang="0">
                  <a:pos x="381" y="135"/>
                </a:cxn>
                <a:cxn ang="0">
                  <a:pos x="285" y="84"/>
                </a:cxn>
                <a:cxn ang="0">
                  <a:pos x="186" y="18"/>
                </a:cxn>
                <a:cxn ang="0">
                  <a:pos x="123" y="0"/>
                </a:cxn>
                <a:cxn ang="0">
                  <a:pos x="42" y="0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3" name="Freeform 44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9" y="20"/>
                </a:cxn>
                <a:cxn ang="0">
                  <a:pos x="42" y="2"/>
                </a:cxn>
                <a:cxn ang="0">
                  <a:pos x="90" y="35"/>
                </a:cxn>
                <a:cxn ang="0">
                  <a:pos x="189" y="89"/>
                </a:cxn>
                <a:cxn ang="0">
                  <a:pos x="288" y="140"/>
                </a:cxn>
                <a:cxn ang="0">
                  <a:pos x="375" y="176"/>
                </a:cxn>
                <a:cxn ang="0">
                  <a:pos x="396" y="176"/>
                </a:cxn>
                <a:cxn ang="0">
                  <a:pos x="429" y="212"/>
                </a:cxn>
                <a:cxn ang="0">
                  <a:pos x="408" y="233"/>
                </a:cxn>
                <a:cxn ang="0">
                  <a:pos x="333" y="212"/>
                </a:cxn>
                <a:cxn ang="0">
                  <a:pos x="186" y="143"/>
                </a:cxn>
                <a:cxn ang="0">
                  <a:pos x="48" y="68"/>
                </a:cxn>
                <a:cxn ang="0">
                  <a:pos x="6" y="38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4" name="Freeform 45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53" y="66"/>
                </a:cxn>
                <a:cxn ang="0">
                  <a:pos x="176" y="132"/>
                </a:cxn>
                <a:cxn ang="0">
                  <a:pos x="293" y="189"/>
                </a:cxn>
                <a:cxn ang="0">
                  <a:pos x="341" y="222"/>
                </a:cxn>
                <a:cxn ang="0">
                  <a:pos x="377" y="219"/>
                </a:cxn>
                <a:cxn ang="0">
                  <a:pos x="377" y="180"/>
                </a:cxn>
                <a:cxn ang="0">
                  <a:pos x="260" y="126"/>
                </a:cxn>
                <a:cxn ang="0">
                  <a:pos x="113" y="51"/>
                </a:cxn>
                <a:cxn ang="0">
                  <a:pos x="41" y="9"/>
                </a:cxn>
                <a:cxn ang="0">
                  <a:pos x="2" y="9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5" name="Freeform 46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105" y="97"/>
                </a:cxn>
                <a:cxn ang="0">
                  <a:pos x="243" y="178"/>
                </a:cxn>
                <a:cxn ang="0">
                  <a:pos x="357" y="217"/>
                </a:cxn>
                <a:cxn ang="0">
                  <a:pos x="498" y="214"/>
                </a:cxn>
                <a:cxn ang="0">
                  <a:pos x="468" y="187"/>
                </a:cxn>
                <a:cxn ang="0">
                  <a:pos x="309" y="136"/>
                </a:cxn>
                <a:cxn ang="0">
                  <a:pos x="123" y="34"/>
                </a:cxn>
                <a:cxn ang="0">
                  <a:pos x="3" y="10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6" name="Freeform 47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/>
              <a:ahLst/>
              <a:cxnLst>
                <a:cxn ang="0">
                  <a:pos x="69" y="60"/>
                </a:cxn>
                <a:cxn ang="0">
                  <a:pos x="12" y="42"/>
                </a:cxn>
                <a:cxn ang="0">
                  <a:pos x="3" y="15"/>
                </a:cxn>
                <a:cxn ang="0">
                  <a:pos x="30" y="0"/>
                </a:cxn>
                <a:cxn ang="0">
                  <a:pos x="117" y="18"/>
                </a:cxn>
                <a:cxn ang="0">
                  <a:pos x="243" y="48"/>
                </a:cxn>
                <a:cxn ang="0">
                  <a:pos x="387" y="48"/>
                </a:cxn>
                <a:cxn ang="0">
                  <a:pos x="408" y="54"/>
                </a:cxn>
                <a:cxn ang="0">
                  <a:pos x="381" y="87"/>
                </a:cxn>
                <a:cxn ang="0">
                  <a:pos x="318" y="99"/>
                </a:cxn>
                <a:cxn ang="0">
                  <a:pos x="195" y="93"/>
                </a:cxn>
                <a:cxn ang="0">
                  <a:pos x="69" y="60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7" name="Freeform 48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84" y="19"/>
                </a:cxn>
                <a:cxn ang="0">
                  <a:pos x="123" y="1"/>
                </a:cxn>
                <a:cxn ang="0">
                  <a:pos x="150" y="22"/>
                </a:cxn>
                <a:cxn ang="0">
                  <a:pos x="123" y="55"/>
                </a:cxn>
                <a:cxn ang="0">
                  <a:pos x="90" y="70"/>
                </a:cxn>
                <a:cxn ang="0">
                  <a:pos x="0" y="67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8" name="Freeform 49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25" y="51"/>
                </a:cxn>
                <a:cxn ang="0">
                  <a:pos x="100" y="9"/>
                </a:cxn>
                <a:cxn ang="0">
                  <a:pos x="133" y="3"/>
                </a:cxn>
                <a:cxn ang="0">
                  <a:pos x="136" y="27"/>
                </a:cxn>
                <a:cxn ang="0">
                  <a:pos x="61" y="75"/>
                </a:cxn>
                <a:cxn ang="0">
                  <a:pos x="19" y="90"/>
                </a:cxn>
                <a:cxn ang="0">
                  <a:pos x="1" y="69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9" name="Freeform 50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/>
              <a:ahLst/>
              <a:cxnLst>
                <a:cxn ang="0">
                  <a:pos x="172" y="86"/>
                </a:cxn>
                <a:cxn ang="0">
                  <a:pos x="61" y="137"/>
                </a:cxn>
                <a:cxn ang="0">
                  <a:pos x="16" y="155"/>
                </a:cxn>
                <a:cxn ang="0">
                  <a:pos x="7" y="122"/>
                </a:cxn>
                <a:cxn ang="0">
                  <a:pos x="58" y="80"/>
                </a:cxn>
                <a:cxn ang="0">
                  <a:pos x="172" y="38"/>
                </a:cxn>
                <a:cxn ang="0">
                  <a:pos x="304" y="11"/>
                </a:cxn>
                <a:cxn ang="0">
                  <a:pos x="463" y="2"/>
                </a:cxn>
                <a:cxn ang="0">
                  <a:pos x="631" y="23"/>
                </a:cxn>
                <a:cxn ang="0">
                  <a:pos x="796" y="53"/>
                </a:cxn>
                <a:cxn ang="0">
                  <a:pos x="841" y="47"/>
                </a:cxn>
                <a:cxn ang="0">
                  <a:pos x="907" y="71"/>
                </a:cxn>
                <a:cxn ang="0">
                  <a:pos x="919" y="101"/>
                </a:cxn>
                <a:cxn ang="0">
                  <a:pos x="793" y="98"/>
                </a:cxn>
                <a:cxn ang="0">
                  <a:pos x="634" y="62"/>
                </a:cxn>
                <a:cxn ang="0">
                  <a:pos x="439" y="38"/>
                </a:cxn>
                <a:cxn ang="0">
                  <a:pos x="238" y="59"/>
                </a:cxn>
                <a:cxn ang="0">
                  <a:pos x="172" y="86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0" name="Freeform 51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141" y="17"/>
                </a:cxn>
                <a:cxn ang="0">
                  <a:pos x="246" y="2"/>
                </a:cxn>
                <a:cxn ang="0">
                  <a:pos x="351" y="5"/>
                </a:cxn>
                <a:cxn ang="0">
                  <a:pos x="372" y="23"/>
                </a:cxn>
                <a:cxn ang="0">
                  <a:pos x="354" y="44"/>
                </a:cxn>
                <a:cxn ang="0">
                  <a:pos x="264" y="50"/>
                </a:cxn>
                <a:cxn ang="0">
                  <a:pos x="168" y="53"/>
                </a:cxn>
                <a:cxn ang="0">
                  <a:pos x="72" y="77"/>
                </a:cxn>
                <a:cxn ang="0">
                  <a:pos x="15" y="95"/>
                </a:cxn>
                <a:cxn ang="0">
                  <a:pos x="0" y="56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1" name="Freeform 52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2" name="Freeform 53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/>
              <a:ahLst/>
              <a:cxnLst>
                <a:cxn ang="0">
                  <a:pos x="3" y="165"/>
                </a:cxn>
                <a:cxn ang="0">
                  <a:pos x="129" y="93"/>
                </a:cxn>
                <a:cxn ang="0">
                  <a:pos x="261" y="30"/>
                </a:cxn>
                <a:cxn ang="0">
                  <a:pos x="351" y="0"/>
                </a:cxn>
                <a:cxn ang="0">
                  <a:pos x="378" y="27"/>
                </a:cxn>
                <a:cxn ang="0">
                  <a:pos x="336" y="51"/>
                </a:cxn>
                <a:cxn ang="0">
                  <a:pos x="291" y="60"/>
                </a:cxn>
                <a:cxn ang="0">
                  <a:pos x="240" y="75"/>
                </a:cxn>
                <a:cxn ang="0">
                  <a:pos x="189" y="120"/>
                </a:cxn>
                <a:cxn ang="0">
                  <a:pos x="102" y="174"/>
                </a:cxn>
                <a:cxn ang="0">
                  <a:pos x="0" y="162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3" name="Freeform 54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27" y="5"/>
                </a:cxn>
                <a:cxn ang="0">
                  <a:pos x="9" y="35"/>
                </a:cxn>
                <a:cxn ang="0">
                  <a:pos x="81" y="56"/>
                </a:cxn>
                <a:cxn ang="0">
                  <a:pos x="255" y="68"/>
                </a:cxn>
                <a:cxn ang="0">
                  <a:pos x="432" y="50"/>
                </a:cxn>
                <a:cxn ang="0">
                  <a:pos x="513" y="5"/>
                </a:cxn>
                <a:cxn ang="0">
                  <a:pos x="372" y="20"/>
                </a:cxn>
                <a:cxn ang="0">
                  <a:pos x="141" y="14"/>
                </a:cxn>
                <a:cxn ang="0">
                  <a:pos x="84" y="11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4" name="Freeform 55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5" name="Freeform 56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6" name="Freeform 57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384" y="12"/>
                </a:cxn>
                <a:cxn ang="0">
                  <a:pos x="276" y="51"/>
                </a:cxn>
                <a:cxn ang="0">
                  <a:pos x="165" y="66"/>
                </a:cxn>
                <a:cxn ang="0">
                  <a:pos x="51" y="57"/>
                </a:cxn>
                <a:cxn ang="0">
                  <a:pos x="15" y="54"/>
                </a:cxn>
                <a:cxn ang="0">
                  <a:pos x="3" y="69"/>
                </a:cxn>
                <a:cxn ang="0">
                  <a:pos x="9" y="93"/>
                </a:cxn>
                <a:cxn ang="0">
                  <a:pos x="54" y="102"/>
                </a:cxn>
                <a:cxn ang="0">
                  <a:pos x="198" y="111"/>
                </a:cxn>
                <a:cxn ang="0">
                  <a:pos x="336" y="75"/>
                </a:cxn>
                <a:cxn ang="0">
                  <a:pos x="375" y="54"/>
                </a:cxn>
                <a:cxn ang="0">
                  <a:pos x="402" y="0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20638" y="6161088"/>
            <a:ext cx="9169400" cy="138112"/>
            <a:chOff x="0" y="4032"/>
            <a:chExt cx="5776" cy="87"/>
          </a:xfrm>
        </p:grpSpPr>
        <p:sp>
          <p:nvSpPr>
            <p:cNvPr id="28" name="Freeform 59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/>
              <a:ahLst/>
              <a:cxnLst>
                <a:cxn ang="0">
                  <a:pos x="165" y="6"/>
                </a:cxn>
                <a:cxn ang="0">
                  <a:pos x="450" y="3"/>
                </a:cxn>
                <a:cxn ang="0">
                  <a:pos x="714" y="12"/>
                </a:cxn>
                <a:cxn ang="0">
                  <a:pos x="957" y="24"/>
                </a:cxn>
                <a:cxn ang="0">
                  <a:pos x="1173" y="24"/>
                </a:cxn>
                <a:cxn ang="0">
                  <a:pos x="1473" y="15"/>
                </a:cxn>
                <a:cxn ang="0">
                  <a:pos x="1617" y="0"/>
                </a:cxn>
                <a:cxn ang="0">
                  <a:pos x="1719" y="15"/>
                </a:cxn>
                <a:cxn ang="0">
                  <a:pos x="1716" y="66"/>
                </a:cxn>
                <a:cxn ang="0">
                  <a:pos x="1632" y="51"/>
                </a:cxn>
                <a:cxn ang="0">
                  <a:pos x="1407" y="51"/>
                </a:cxn>
                <a:cxn ang="0">
                  <a:pos x="1191" y="48"/>
                </a:cxn>
                <a:cxn ang="0">
                  <a:pos x="870" y="60"/>
                </a:cxn>
                <a:cxn ang="0">
                  <a:pos x="492" y="48"/>
                </a:cxn>
                <a:cxn ang="0">
                  <a:pos x="291" y="27"/>
                </a:cxn>
                <a:cxn ang="0">
                  <a:pos x="21" y="36"/>
                </a:cxn>
                <a:cxn ang="0">
                  <a:pos x="165" y="6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29" name="Freeform 60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/>
              <a:ahLst/>
              <a:cxnLst>
                <a:cxn ang="0">
                  <a:pos x="2641" y="6"/>
                </a:cxn>
                <a:cxn ang="0">
                  <a:pos x="2620" y="30"/>
                </a:cxn>
                <a:cxn ang="0">
                  <a:pos x="2368" y="45"/>
                </a:cxn>
                <a:cxn ang="0">
                  <a:pos x="2023" y="60"/>
                </a:cxn>
                <a:cxn ang="0">
                  <a:pos x="1786" y="48"/>
                </a:cxn>
                <a:cxn ang="0">
                  <a:pos x="1525" y="36"/>
                </a:cxn>
                <a:cxn ang="0">
                  <a:pos x="1195" y="45"/>
                </a:cxn>
                <a:cxn ang="0">
                  <a:pos x="817" y="39"/>
                </a:cxn>
                <a:cxn ang="0">
                  <a:pos x="499" y="27"/>
                </a:cxn>
                <a:cxn ang="0">
                  <a:pos x="136" y="39"/>
                </a:cxn>
                <a:cxn ang="0">
                  <a:pos x="10" y="33"/>
                </a:cxn>
                <a:cxn ang="0">
                  <a:pos x="76" y="24"/>
                </a:cxn>
                <a:cxn ang="0">
                  <a:pos x="310" y="18"/>
                </a:cxn>
                <a:cxn ang="0">
                  <a:pos x="544" y="0"/>
                </a:cxn>
                <a:cxn ang="0">
                  <a:pos x="853" y="21"/>
                </a:cxn>
                <a:cxn ang="0">
                  <a:pos x="1114" y="21"/>
                </a:cxn>
                <a:cxn ang="0">
                  <a:pos x="1399" y="3"/>
                </a:cxn>
                <a:cxn ang="0">
                  <a:pos x="1588" y="9"/>
                </a:cxn>
                <a:cxn ang="0">
                  <a:pos x="1807" y="21"/>
                </a:cxn>
                <a:cxn ang="0">
                  <a:pos x="2035" y="12"/>
                </a:cxn>
                <a:cxn ang="0">
                  <a:pos x="2290" y="18"/>
                </a:cxn>
                <a:cxn ang="0">
                  <a:pos x="2596" y="3"/>
                </a:cxn>
                <a:cxn ang="0">
                  <a:pos x="2641" y="6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30" name="Freeform 61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/>
              <a:ahLst/>
              <a:cxnLst>
                <a:cxn ang="0">
                  <a:pos x="1893" y="39"/>
                </a:cxn>
                <a:cxn ang="0">
                  <a:pos x="1578" y="45"/>
                </a:cxn>
                <a:cxn ang="0">
                  <a:pos x="1011" y="60"/>
                </a:cxn>
                <a:cxn ang="0">
                  <a:pos x="438" y="57"/>
                </a:cxn>
                <a:cxn ang="0">
                  <a:pos x="0" y="36"/>
                </a:cxn>
                <a:cxn ang="0">
                  <a:pos x="0" y="3"/>
                </a:cxn>
                <a:cxn ang="0">
                  <a:pos x="210" y="18"/>
                </a:cxn>
                <a:cxn ang="0">
                  <a:pos x="474" y="21"/>
                </a:cxn>
                <a:cxn ang="0">
                  <a:pos x="678" y="9"/>
                </a:cxn>
                <a:cxn ang="0">
                  <a:pos x="897" y="9"/>
                </a:cxn>
                <a:cxn ang="0">
                  <a:pos x="1167" y="30"/>
                </a:cxn>
                <a:cxn ang="0">
                  <a:pos x="1500" y="24"/>
                </a:cxn>
                <a:cxn ang="0">
                  <a:pos x="1758" y="3"/>
                </a:cxn>
                <a:cxn ang="0">
                  <a:pos x="1938" y="18"/>
                </a:cxn>
                <a:cxn ang="0">
                  <a:pos x="2034" y="33"/>
                </a:cxn>
                <a:cxn ang="0">
                  <a:pos x="1893" y="39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</p:grpSp>
      <p:sp>
        <p:nvSpPr>
          <p:cNvPr id="537662" name="Rectangle 6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68488"/>
            <a:ext cx="7772400" cy="1600200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sk-SK"/>
              <a:t>Klepnutím lze upravit styl předlohy nadpisů.</a:t>
            </a:r>
          </a:p>
        </p:txBody>
      </p:sp>
      <p:sp>
        <p:nvSpPr>
          <p:cNvPr id="537663" name="Rectangle 6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3729038"/>
            <a:ext cx="6400800" cy="1371600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r>
              <a:rPr lang="sk-SK"/>
              <a:t>Klepnutím lze upravit styl předlohy podnadpisů.</a:t>
            </a:r>
          </a:p>
        </p:txBody>
      </p:sp>
      <p:sp>
        <p:nvSpPr>
          <p:cNvPr id="31" name="Rectangle 6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2" name="Rectangle 6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484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3" name="Rectangle 6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35FE5-59FD-495F-AB6B-8925C87BA5B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30A3E-0EA6-46A2-B2D1-829E1D05EA3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768350"/>
            <a:ext cx="1943100" cy="53276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768350"/>
            <a:ext cx="5676900" cy="53276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12470-FB83-4078-A61F-08930F34507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4CDA1-26B8-4348-A6EF-CEA09BE0D4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6F50C-C8BC-4182-88B9-8010D0EB1A3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153EC-1C01-4EA9-AC0B-6394394138D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1F543-9C4B-4E2E-AC0F-26FFF92B3CD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58508-D494-47C3-B17F-3BE4867CB9B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35AAE-7FD5-432E-84C1-3B4C82F3D5D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2E2E8-0683-4395-8CD6-2B6BA8E6B0F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7A0AF-231C-4F52-BD0D-7DF3F994FDE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8A897-DFA6-4D85-8549-B115132305E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0"/>
          <p:cNvGrpSpPr>
            <a:grpSpLocks/>
          </p:cNvGrpSpPr>
          <p:nvPr/>
        </p:nvGrpSpPr>
        <p:grpSpPr bwMode="auto">
          <a:xfrm>
            <a:off x="0" y="0"/>
            <a:ext cx="9156700" cy="757238"/>
            <a:chOff x="0" y="0"/>
            <a:chExt cx="5768" cy="477"/>
          </a:xfrm>
        </p:grpSpPr>
        <p:sp>
          <p:nvSpPr>
            <p:cNvPr id="536610" name="Freeform 34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3" y="0"/>
                </a:cxn>
                <a:cxn ang="0">
                  <a:pos x="5763" y="0"/>
                </a:cxn>
                <a:cxn ang="0">
                  <a:pos x="5763" y="465"/>
                </a:cxn>
                <a:cxn ang="0">
                  <a:pos x="4821" y="477"/>
                </a:cxn>
                <a:cxn ang="0">
                  <a:pos x="4326" y="447"/>
                </a:cxn>
                <a:cxn ang="0">
                  <a:pos x="3783" y="465"/>
                </a:cxn>
                <a:cxn ang="0">
                  <a:pos x="3417" y="456"/>
                </a:cxn>
                <a:cxn ang="0">
                  <a:pos x="2973" y="459"/>
                </a:cxn>
                <a:cxn ang="0">
                  <a:pos x="2451" y="453"/>
                </a:cxn>
                <a:cxn ang="0">
                  <a:pos x="2289" y="441"/>
                </a:cxn>
                <a:cxn ang="0">
                  <a:pos x="2010" y="453"/>
                </a:cxn>
                <a:cxn ang="0">
                  <a:pos x="1827" y="450"/>
                </a:cxn>
                <a:cxn ang="0">
                  <a:pos x="1215" y="465"/>
                </a:cxn>
                <a:cxn ang="0">
                  <a:pos x="660" y="456"/>
                </a:cxn>
                <a:cxn ang="0">
                  <a:pos x="0" y="450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1" name="Freeform 35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/>
              <a:ahLst/>
              <a:cxnLst>
                <a:cxn ang="0">
                  <a:pos x="8" y="190"/>
                </a:cxn>
                <a:cxn ang="0">
                  <a:pos x="71" y="115"/>
                </a:cxn>
                <a:cxn ang="0">
                  <a:pos x="203" y="16"/>
                </a:cxn>
                <a:cxn ang="0">
                  <a:pos x="251" y="19"/>
                </a:cxn>
                <a:cxn ang="0">
                  <a:pos x="236" y="46"/>
                </a:cxn>
                <a:cxn ang="0">
                  <a:pos x="176" y="82"/>
                </a:cxn>
                <a:cxn ang="0">
                  <a:pos x="92" y="154"/>
                </a:cxn>
                <a:cxn ang="0">
                  <a:pos x="23" y="247"/>
                </a:cxn>
                <a:cxn ang="0">
                  <a:pos x="8" y="190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2" name="Freeform 36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3" name="Freeform 37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/>
              <a:ahLst/>
              <a:cxnLst>
                <a:cxn ang="0">
                  <a:pos x="21" y="163"/>
                </a:cxn>
                <a:cxn ang="0">
                  <a:pos x="9" y="184"/>
                </a:cxn>
                <a:cxn ang="0">
                  <a:pos x="75" y="103"/>
                </a:cxn>
                <a:cxn ang="0">
                  <a:pos x="165" y="28"/>
                </a:cxn>
                <a:cxn ang="0">
                  <a:pos x="207" y="7"/>
                </a:cxn>
                <a:cxn ang="0">
                  <a:pos x="246" y="4"/>
                </a:cxn>
                <a:cxn ang="0">
                  <a:pos x="237" y="34"/>
                </a:cxn>
                <a:cxn ang="0">
                  <a:pos x="183" y="61"/>
                </a:cxn>
                <a:cxn ang="0">
                  <a:pos x="108" y="124"/>
                </a:cxn>
                <a:cxn ang="0">
                  <a:pos x="54" y="190"/>
                </a:cxn>
                <a:cxn ang="0">
                  <a:pos x="6" y="184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4" name="Freeform 38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36"/>
                </a:cxn>
                <a:cxn ang="0">
                  <a:pos x="6" y="60"/>
                </a:cxn>
                <a:cxn ang="0">
                  <a:pos x="36" y="69"/>
                </a:cxn>
                <a:cxn ang="0">
                  <a:pos x="87" y="42"/>
                </a:cxn>
                <a:cxn ang="0">
                  <a:pos x="159" y="0"/>
                </a:cxn>
                <a:cxn ang="0">
                  <a:pos x="99" y="0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5" name="Freeform 39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38" y="48"/>
                </a:cxn>
                <a:cxn ang="0">
                  <a:pos x="242" y="102"/>
                </a:cxn>
                <a:cxn ang="0">
                  <a:pos x="104" y="147"/>
                </a:cxn>
                <a:cxn ang="0">
                  <a:pos x="35" y="168"/>
                </a:cxn>
                <a:cxn ang="0">
                  <a:pos x="8" y="192"/>
                </a:cxn>
                <a:cxn ang="0">
                  <a:pos x="8" y="213"/>
                </a:cxn>
                <a:cxn ang="0">
                  <a:pos x="59" y="213"/>
                </a:cxn>
                <a:cxn ang="0">
                  <a:pos x="86" y="192"/>
                </a:cxn>
                <a:cxn ang="0">
                  <a:pos x="173" y="159"/>
                </a:cxn>
                <a:cxn ang="0">
                  <a:pos x="299" y="126"/>
                </a:cxn>
                <a:cxn ang="0">
                  <a:pos x="392" y="72"/>
                </a:cxn>
                <a:cxn ang="0">
                  <a:pos x="455" y="0"/>
                </a:cxn>
                <a:cxn ang="0">
                  <a:pos x="395" y="0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6" name="Freeform 40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4" y="11"/>
                </a:cxn>
                <a:cxn ang="0">
                  <a:pos x="156" y="2"/>
                </a:cxn>
                <a:cxn ang="0">
                  <a:pos x="288" y="23"/>
                </a:cxn>
                <a:cxn ang="0">
                  <a:pos x="384" y="53"/>
                </a:cxn>
                <a:cxn ang="0">
                  <a:pos x="411" y="74"/>
                </a:cxn>
                <a:cxn ang="0">
                  <a:pos x="405" y="104"/>
                </a:cxn>
                <a:cxn ang="0">
                  <a:pos x="363" y="101"/>
                </a:cxn>
                <a:cxn ang="0">
                  <a:pos x="294" y="77"/>
                </a:cxn>
                <a:cxn ang="0">
                  <a:pos x="174" y="50"/>
                </a:cxn>
                <a:cxn ang="0">
                  <a:pos x="72" y="62"/>
                </a:cxn>
                <a:cxn ang="0">
                  <a:pos x="36" y="59"/>
                </a:cxn>
                <a:cxn ang="0">
                  <a:pos x="0" y="11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7" name="Freeform 41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2" y="24"/>
                </a:cxn>
                <a:cxn ang="0">
                  <a:pos x="114" y="54"/>
                </a:cxn>
                <a:cxn ang="0">
                  <a:pos x="240" y="117"/>
                </a:cxn>
                <a:cxn ang="0">
                  <a:pos x="333" y="153"/>
                </a:cxn>
                <a:cxn ang="0">
                  <a:pos x="438" y="219"/>
                </a:cxn>
                <a:cxn ang="0">
                  <a:pos x="426" y="192"/>
                </a:cxn>
                <a:cxn ang="0">
                  <a:pos x="441" y="180"/>
                </a:cxn>
                <a:cxn ang="0">
                  <a:pos x="519" y="216"/>
                </a:cxn>
                <a:cxn ang="0">
                  <a:pos x="450" y="162"/>
                </a:cxn>
                <a:cxn ang="0">
                  <a:pos x="381" y="135"/>
                </a:cxn>
                <a:cxn ang="0">
                  <a:pos x="285" y="84"/>
                </a:cxn>
                <a:cxn ang="0">
                  <a:pos x="186" y="18"/>
                </a:cxn>
                <a:cxn ang="0">
                  <a:pos x="123" y="0"/>
                </a:cxn>
                <a:cxn ang="0">
                  <a:pos x="42" y="0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8" name="Freeform 42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9" y="20"/>
                </a:cxn>
                <a:cxn ang="0">
                  <a:pos x="42" y="2"/>
                </a:cxn>
                <a:cxn ang="0">
                  <a:pos x="90" y="35"/>
                </a:cxn>
                <a:cxn ang="0">
                  <a:pos x="189" y="89"/>
                </a:cxn>
                <a:cxn ang="0">
                  <a:pos x="288" y="140"/>
                </a:cxn>
                <a:cxn ang="0">
                  <a:pos x="375" y="176"/>
                </a:cxn>
                <a:cxn ang="0">
                  <a:pos x="396" y="176"/>
                </a:cxn>
                <a:cxn ang="0">
                  <a:pos x="429" y="212"/>
                </a:cxn>
                <a:cxn ang="0">
                  <a:pos x="408" y="233"/>
                </a:cxn>
                <a:cxn ang="0">
                  <a:pos x="333" y="212"/>
                </a:cxn>
                <a:cxn ang="0">
                  <a:pos x="186" y="143"/>
                </a:cxn>
                <a:cxn ang="0">
                  <a:pos x="48" y="68"/>
                </a:cxn>
                <a:cxn ang="0">
                  <a:pos x="6" y="38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19" name="Freeform 43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53" y="66"/>
                </a:cxn>
                <a:cxn ang="0">
                  <a:pos x="176" y="132"/>
                </a:cxn>
                <a:cxn ang="0">
                  <a:pos x="293" y="189"/>
                </a:cxn>
                <a:cxn ang="0">
                  <a:pos x="341" y="222"/>
                </a:cxn>
                <a:cxn ang="0">
                  <a:pos x="377" y="219"/>
                </a:cxn>
                <a:cxn ang="0">
                  <a:pos x="377" y="180"/>
                </a:cxn>
                <a:cxn ang="0">
                  <a:pos x="260" y="126"/>
                </a:cxn>
                <a:cxn ang="0">
                  <a:pos x="113" y="51"/>
                </a:cxn>
                <a:cxn ang="0">
                  <a:pos x="41" y="9"/>
                </a:cxn>
                <a:cxn ang="0">
                  <a:pos x="2" y="9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0" name="Freeform 44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105" y="97"/>
                </a:cxn>
                <a:cxn ang="0">
                  <a:pos x="243" y="178"/>
                </a:cxn>
                <a:cxn ang="0">
                  <a:pos x="357" y="217"/>
                </a:cxn>
                <a:cxn ang="0">
                  <a:pos x="498" y="214"/>
                </a:cxn>
                <a:cxn ang="0">
                  <a:pos x="468" y="187"/>
                </a:cxn>
                <a:cxn ang="0">
                  <a:pos x="309" y="136"/>
                </a:cxn>
                <a:cxn ang="0">
                  <a:pos x="123" y="34"/>
                </a:cxn>
                <a:cxn ang="0">
                  <a:pos x="3" y="10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1" name="Freeform 45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/>
              <a:ahLst/>
              <a:cxnLst>
                <a:cxn ang="0">
                  <a:pos x="69" y="60"/>
                </a:cxn>
                <a:cxn ang="0">
                  <a:pos x="12" y="42"/>
                </a:cxn>
                <a:cxn ang="0">
                  <a:pos x="3" y="15"/>
                </a:cxn>
                <a:cxn ang="0">
                  <a:pos x="30" y="0"/>
                </a:cxn>
                <a:cxn ang="0">
                  <a:pos x="117" y="18"/>
                </a:cxn>
                <a:cxn ang="0">
                  <a:pos x="243" y="48"/>
                </a:cxn>
                <a:cxn ang="0">
                  <a:pos x="387" y="48"/>
                </a:cxn>
                <a:cxn ang="0">
                  <a:pos x="408" y="54"/>
                </a:cxn>
                <a:cxn ang="0">
                  <a:pos x="381" y="87"/>
                </a:cxn>
                <a:cxn ang="0">
                  <a:pos x="318" y="99"/>
                </a:cxn>
                <a:cxn ang="0">
                  <a:pos x="195" y="93"/>
                </a:cxn>
                <a:cxn ang="0">
                  <a:pos x="69" y="60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2" name="Freeform 46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84" y="19"/>
                </a:cxn>
                <a:cxn ang="0">
                  <a:pos x="123" y="1"/>
                </a:cxn>
                <a:cxn ang="0">
                  <a:pos x="150" y="22"/>
                </a:cxn>
                <a:cxn ang="0">
                  <a:pos x="123" y="55"/>
                </a:cxn>
                <a:cxn ang="0">
                  <a:pos x="90" y="70"/>
                </a:cxn>
                <a:cxn ang="0">
                  <a:pos x="0" y="67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3" name="Freeform 47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25" y="51"/>
                </a:cxn>
                <a:cxn ang="0">
                  <a:pos x="100" y="9"/>
                </a:cxn>
                <a:cxn ang="0">
                  <a:pos x="133" y="3"/>
                </a:cxn>
                <a:cxn ang="0">
                  <a:pos x="136" y="27"/>
                </a:cxn>
                <a:cxn ang="0">
                  <a:pos x="61" y="75"/>
                </a:cxn>
                <a:cxn ang="0">
                  <a:pos x="19" y="90"/>
                </a:cxn>
                <a:cxn ang="0">
                  <a:pos x="1" y="69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4" name="Freeform 48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/>
              <a:ahLst/>
              <a:cxnLst>
                <a:cxn ang="0">
                  <a:pos x="172" y="86"/>
                </a:cxn>
                <a:cxn ang="0">
                  <a:pos x="61" y="137"/>
                </a:cxn>
                <a:cxn ang="0">
                  <a:pos x="16" y="155"/>
                </a:cxn>
                <a:cxn ang="0">
                  <a:pos x="7" y="122"/>
                </a:cxn>
                <a:cxn ang="0">
                  <a:pos x="58" y="80"/>
                </a:cxn>
                <a:cxn ang="0">
                  <a:pos x="172" y="38"/>
                </a:cxn>
                <a:cxn ang="0">
                  <a:pos x="304" y="11"/>
                </a:cxn>
                <a:cxn ang="0">
                  <a:pos x="463" y="2"/>
                </a:cxn>
                <a:cxn ang="0">
                  <a:pos x="631" y="23"/>
                </a:cxn>
                <a:cxn ang="0">
                  <a:pos x="796" y="53"/>
                </a:cxn>
                <a:cxn ang="0">
                  <a:pos x="841" y="47"/>
                </a:cxn>
                <a:cxn ang="0">
                  <a:pos x="907" y="71"/>
                </a:cxn>
                <a:cxn ang="0">
                  <a:pos x="919" y="101"/>
                </a:cxn>
                <a:cxn ang="0">
                  <a:pos x="793" y="98"/>
                </a:cxn>
                <a:cxn ang="0">
                  <a:pos x="634" y="62"/>
                </a:cxn>
                <a:cxn ang="0">
                  <a:pos x="439" y="38"/>
                </a:cxn>
                <a:cxn ang="0">
                  <a:pos x="238" y="59"/>
                </a:cxn>
                <a:cxn ang="0">
                  <a:pos x="172" y="86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5" name="Freeform 49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141" y="17"/>
                </a:cxn>
                <a:cxn ang="0">
                  <a:pos x="246" y="2"/>
                </a:cxn>
                <a:cxn ang="0">
                  <a:pos x="351" y="5"/>
                </a:cxn>
                <a:cxn ang="0">
                  <a:pos x="372" y="23"/>
                </a:cxn>
                <a:cxn ang="0">
                  <a:pos x="354" y="44"/>
                </a:cxn>
                <a:cxn ang="0">
                  <a:pos x="264" y="50"/>
                </a:cxn>
                <a:cxn ang="0">
                  <a:pos x="168" y="53"/>
                </a:cxn>
                <a:cxn ang="0">
                  <a:pos x="72" y="77"/>
                </a:cxn>
                <a:cxn ang="0">
                  <a:pos x="15" y="95"/>
                </a:cxn>
                <a:cxn ang="0">
                  <a:pos x="0" y="56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6" name="Freeform 50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7" name="Freeform 51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/>
              <a:ahLst/>
              <a:cxnLst>
                <a:cxn ang="0">
                  <a:pos x="3" y="165"/>
                </a:cxn>
                <a:cxn ang="0">
                  <a:pos x="129" y="93"/>
                </a:cxn>
                <a:cxn ang="0">
                  <a:pos x="261" y="30"/>
                </a:cxn>
                <a:cxn ang="0">
                  <a:pos x="351" y="0"/>
                </a:cxn>
                <a:cxn ang="0">
                  <a:pos x="378" y="27"/>
                </a:cxn>
                <a:cxn ang="0">
                  <a:pos x="336" y="51"/>
                </a:cxn>
                <a:cxn ang="0">
                  <a:pos x="291" y="60"/>
                </a:cxn>
                <a:cxn ang="0">
                  <a:pos x="240" y="75"/>
                </a:cxn>
                <a:cxn ang="0">
                  <a:pos x="189" y="120"/>
                </a:cxn>
                <a:cxn ang="0">
                  <a:pos x="102" y="174"/>
                </a:cxn>
                <a:cxn ang="0">
                  <a:pos x="0" y="162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8" name="Freeform 52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27" y="5"/>
                </a:cxn>
                <a:cxn ang="0">
                  <a:pos x="9" y="35"/>
                </a:cxn>
                <a:cxn ang="0">
                  <a:pos x="81" y="56"/>
                </a:cxn>
                <a:cxn ang="0">
                  <a:pos x="255" y="68"/>
                </a:cxn>
                <a:cxn ang="0">
                  <a:pos x="432" y="50"/>
                </a:cxn>
                <a:cxn ang="0">
                  <a:pos x="513" y="5"/>
                </a:cxn>
                <a:cxn ang="0">
                  <a:pos x="372" y="20"/>
                </a:cxn>
                <a:cxn ang="0">
                  <a:pos x="141" y="14"/>
                </a:cxn>
                <a:cxn ang="0">
                  <a:pos x="84" y="11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29" name="Freeform 53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30" name="Freeform 54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31" name="Freeform 55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384" y="12"/>
                </a:cxn>
                <a:cxn ang="0">
                  <a:pos x="276" y="51"/>
                </a:cxn>
                <a:cxn ang="0">
                  <a:pos x="165" y="66"/>
                </a:cxn>
                <a:cxn ang="0">
                  <a:pos x="51" y="57"/>
                </a:cxn>
                <a:cxn ang="0">
                  <a:pos x="15" y="54"/>
                </a:cxn>
                <a:cxn ang="0">
                  <a:pos x="3" y="69"/>
                </a:cxn>
                <a:cxn ang="0">
                  <a:pos x="9" y="93"/>
                </a:cxn>
                <a:cxn ang="0">
                  <a:pos x="54" y="102"/>
                </a:cxn>
                <a:cxn ang="0">
                  <a:pos x="198" y="111"/>
                </a:cxn>
                <a:cxn ang="0">
                  <a:pos x="336" y="75"/>
                </a:cxn>
                <a:cxn ang="0">
                  <a:pos x="375" y="54"/>
                </a:cxn>
                <a:cxn ang="0">
                  <a:pos x="402" y="0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</p:grpSp>
      <p:grpSp>
        <p:nvGrpSpPr>
          <p:cNvPr id="1027" name="Group 61"/>
          <p:cNvGrpSpPr>
            <a:grpSpLocks/>
          </p:cNvGrpSpPr>
          <p:nvPr/>
        </p:nvGrpSpPr>
        <p:grpSpPr bwMode="auto">
          <a:xfrm>
            <a:off x="0" y="6180138"/>
            <a:ext cx="9169400" cy="138112"/>
            <a:chOff x="0" y="4032"/>
            <a:chExt cx="5776" cy="87"/>
          </a:xfrm>
        </p:grpSpPr>
        <p:sp>
          <p:nvSpPr>
            <p:cNvPr id="536633" name="Freeform 57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/>
              <a:ahLst/>
              <a:cxnLst>
                <a:cxn ang="0">
                  <a:pos x="165" y="6"/>
                </a:cxn>
                <a:cxn ang="0">
                  <a:pos x="450" y="3"/>
                </a:cxn>
                <a:cxn ang="0">
                  <a:pos x="714" y="12"/>
                </a:cxn>
                <a:cxn ang="0">
                  <a:pos x="957" y="24"/>
                </a:cxn>
                <a:cxn ang="0">
                  <a:pos x="1173" y="24"/>
                </a:cxn>
                <a:cxn ang="0">
                  <a:pos x="1473" y="15"/>
                </a:cxn>
                <a:cxn ang="0">
                  <a:pos x="1617" y="0"/>
                </a:cxn>
                <a:cxn ang="0">
                  <a:pos x="1719" y="15"/>
                </a:cxn>
                <a:cxn ang="0">
                  <a:pos x="1716" y="66"/>
                </a:cxn>
                <a:cxn ang="0">
                  <a:pos x="1632" y="51"/>
                </a:cxn>
                <a:cxn ang="0">
                  <a:pos x="1407" y="51"/>
                </a:cxn>
                <a:cxn ang="0">
                  <a:pos x="1191" y="48"/>
                </a:cxn>
                <a:cxn ang="0">
                  <a:pos x="870" y="60"/>
                </a:cxn>
                <a:cxn ang="0">
                  <a:pos x="492" y="48"/>
                </a:cxn>
                <a:cxn ang="0">
                  <a:pos x="291" y="27"/>
                </a:cxn>
                <a:cxn ang="0">
                  <a:pos x="21" y="36"/>
                </a:cxn>
                <a:cxn ang="0">
                  <a:pos x="165" y="6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34" name="Freeform 58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/>
              <a:ahLst/>
              <a:cxnLst>
                <a:cxn ang="0">
                  <a:pos x="2641" y="6"/>
                </a:cxn>
                <a:cxn ang="0">
                  <a:pos x="2620" y="30"/>
                </a:cxn>
                <a:cxn ang="0">
                  <a:pos x="2368" y="45"/>
                </a:cxn>
                <a:cxn ang="0">
                  <a:pos x="2023" y="60"/>
                </a:cxn>
                <a:cxn ang="0">
                  <a:pos x="1786" y="48"/>
                </a:cxn>
                <a:cxn ang="0">
                  <a:pos x="1525" y="36"/>
                </a:cxn>
                <a:cxn ang="0">
                  <a:pos x="1195" y="45"/>
                </a:cxn>
                <a:cxn ang="0">
                  <a:pos x="817" y="39"/>
                </a:cxn>
                <a:cxn ang="0">
                  <a:pos x="499" y="27"/>
                </a:cxn>
                <a:cxn ang="0">
                  <a:pos x="136" y="39"/>
                </a:cxn>
                <a:cxn ang="0">
                  <a:pos x="10" y="33"/>
                </a:cxn>
                <a:cxn ang="0">
                  <a:pos x="76" y="24"/>
                </a:cxn>
                <a:cxn ang="0">
                  <a:pos x="310" y="18"/>
                </a:cxn>
                <a:cxn ang="0">
                  <a:pos x="544" y="0"/>
                </a:cxn>
                <a:cxn ang="0">
                  <a:pos x="853" y="21"/>
                </a:cxn>
                <a:cxn ang="0">
                  <a:pos x="1114" y="21"/>
                </a:cxn>
                <a:cxn ang="0">
                  <a:pos x="1399" y="3"/>
                </a:cxn>
                <a:cxn ang="0">
                  <a:pos x="1588" y="9"/>
                </a:cxn>
                <a:cxn ang="0">
                  <a:pos x="1807" y="21"/>
                </a:cxn>
                <a:cxn ang="0">
                  <a:pos x="2035" y="12"/>
                </a:cxn>
                <a:cxn ang="0">
                  <a:pos x="2290" y="18"/>
                </a:cxn>
                <a:cxn ang="0">
                  <a:pos x="2596" y="3"/>
                </a:cxn>
                <a:cxn ang="0">
                  <a:pos x="2641" y="6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536635" name="Freeform 59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/>
              <a:ahLst/>
              <a:cxnLst>
                <a:cxn ang="0">
                  <a:pos x="1893" y="39"/>
                </a:cxn>
                <a:cxn ang="0">
                  <a:pos x="1578" y="45"/>
                </a:cxn>
                <a:cxn ang="0">
                  <a:pos x="1011" y="60"/>
                </a:cxn>
                <a:cxn ang="0">
                  <a:pos x="438" y="57"/>
                </a:cxn>
                <a:cxn ang="0">
                  <a:pos x="0" y="36"/>
                </a:cxn>
                <a:cxn ang="0">
                  <a:pos x="0" y="3"/>
                </a:cxn>
                <a:cxn ang="0">
                  <a:pos x="210" y="18"/>
                </a:cxn>
                <a:cxn ang="0">
                  <a:pos x="474" y="21"/>
                </a:cxn>
                <a:cxn ang="0">
                  <a:pos x="678" y="9"/>
                </a:cxn>
                <a:cxn ang="0">
                  <a:pos x="897" y="9"/>
                </a:cxn>
                <a:cxn ang="0">
                  <a:pos x="1167" y="30"/>
                </a:cxn>
                <a:cxn ang="0">
                  <a:pos x="1500" y="24"/>
                </a:cxn>
                <a:cxn ang="0">
                  <a:pos x="1758" y="3"/>
                </a:cxn>
                <a:cxn ang="0">
                  <a:pos x="1938" y="18"/>
                </a:cxn>
                <a:cxn ang="0">
                  <a:pos x="2034" y="33"/>
                </a:cxn>
                <a:cxn ang="0">
                  <a:pos x="1893" y="39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Times New Roman" charset="0"/>
              </a:endParaRPr>
            </a:p>
          </p:txBody>
        </p:sp>
      </p:grpSp>
      <p:sp>
        <p:nvSpPr>
          <p:cNvPr id="1028" name="Rectangle 6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8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 předlohy nadpisů.</a:t>
            </a:r>
          </a:p>
        </p:txBody>
      </p:sp>
      <p:sp>
        <p:nvSpPr>
          <p:cNvPr id="1029" name="Rectangle 6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styly předlohy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Třetí úroveň</a:t>
            </a:r>
          </a:p>
          <a:p>
            <a:pPr lvl="3"/>
            <a:r>
              <a:rPr lang="sk-SK" smtClean="0"/>
              <a:t>Čtvrtá úroveň</a:t>
            </a:r>
          </a:p>
          <a:p>
            <a:pPr lvl="4"/>
            <a:r>
              <a:rPr lang="sk-SK" smtClean="0"/>
              <a:t>Pátá úroveň</a:t>
            </a:r>
          </a:p>
        </p:txBody>
      </p:sp>
      <p:sp>
        <p:nvSpPr>
          <p:cNvPr id="536640" name="Rectangle 6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36641" name="Rectangle 6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36642" name="Rectangle 6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charset="0"/>
              </a:defRPr>
            </a:lvl1pPr>
          </a:lstStyle>
          <a:p>
            <a:pPr>
              <a:defRPr/>
            </a:pPr>
            <a:fld id="{3CA007FA-6049-48D1-9740-75720C5CDE4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0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  <p:sldLayoutId id="2147484238" r:id="rId11"/>
    <p:sldLayoutId id="214748423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D</a:t>
            </a:r>
            <a:r>
              <a:rPr lang="cs-CZ" smtClean="0">
                <a:latin typeface="Times New Roman" pitchFamily="18" charset="0"/>
              </a:rPr>
              <a:t>ějiny úpolových sportů</a:t>
            </a:r>
            <a:endParaRPr lang="sk-SK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29038"/>
            <a:ext cx="7620000" cy="1371600"/>
          </a:xfrm>
        </p:spPr>
        <p:txBody>
          <a:bodyPr/>
          <a:lstStyle/>
          <a:p>
            <a:pPr eaLnBrk="1" hangingPunct="1"/>
            <a:endParaRPr lang="cs-CZ" dirty="0" smtClean="0">
              <a:latin typeface="Times New Roman" pitchFamily="18" charset="0"/>
            </a:endParaRPr>
          </a:p>
          <a:p>
            <a:pPr eaLnBrk="1" hangingPunct="1"/>
            <a:r>
              <a:rPr lang="cs-CZ" dirty="0" err="1" smtClean="0">
                <a:latin typeface="Times New Roman" pitchFamily="18" charset="0"/>
              </a:rPr>
              <a:t>Úpolové</a:t>
            </a:r>
            <a:r>
              <a:rPr lang="cs-CZ" dirty="0" smtClean="0">
                <a:latin typeface="Times New Roman" pitchFamily="18" charset="0"/>
              </a:rPr>
              <a:t> sporty</a:t>
            </a:r>
          </a:p>
          <a:p>
            <a:pPr eaLnBrk="1" hangingPunct="1"/>
            <a:r>
              <a:rPr lang="cs-CZ" dirty="0" smtClean="0">
                <a:latin typeface="Times New Roman" pitchFamily="18" charset="0"/>
              </a:rPr>
              <a:t>ve světovém sportovním hnutí</a:t>
            </a:r>
            <a:endParaRPr lang="sk-SK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1000-1200 slov</a:t>
            </a:r>
          </a:p>
          <a:p>
            <a:r>
              <a:rPr lang="cs-CZ" dirty="0" smtClean="0"/>
              <a:t>Zpracování vybraných částí dějin </a:t>
            </a:r>
            <a:r>
              <a:rPr lang="cs-CZ" dirty="0" err="1" smtClean="0"/>
              <a:t>úpolového</a:t>
            </a:r>
            <a:r>
              <a:rPr lang="cs-CZ" dirty="0" smtClean="0"/>
              <a:t> sportu podle zadání</a:t>
            </a:r>
          </a:p>
          <a:p>
            <a:r>
              <a:rPr lang="cs-CZ" smtClean="0"/>
              <a:t>V učebních </a:t>
            </a:r>
            <a:r>
              <a:rPr lang="cs-CZ" dirty="0" smtClean="0"/>
              <a:t>materiálech předmětu</a:t>
            </a:r>
          </a:p>
          <a:p>
            <a:r>
              <a:rPr lang="cs-CZ" dirty="0" err="1" smtClean="0"/>
              <a:t>Template</a:t>
            </a:r>
            <a:r>
              <a:rPr lang="cs-CZ" dirty="0" smtClean="0"/>
              <a:t> „A“</a:t>
            </a:r>
          </a:p>
          <a:p>
            <a:r>
              <a:rPr lang="cs-CZ" dirty="0" err="1" smtClean="0"/>
              <a:t>Template</a:t>
            </a:r>
            <a:r>
              <a:rPr lang="cs-CZ" dirty="0" smtClean="0"/>
              <a:t> „B“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56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Template</a:t>
            </a:r>
            <a:r>
              <a:rPr lang="cs-CZ" dirty="0" smtClean="0"/>
              <a:t> „A“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Raný vývoj a prameny</a:t>
            </a:r>
          </a:p>
          <a:p>
            <a:pPr lvl="1"/>
            <a:r>
              <a:rPr lang="cs-CZ" sz="1600" dirty="0"/>
              <a:t>Z jakých bojových umění se </a:t>
            </a:r>
            <a:r>
              <a:rPr lang="cs-CZ" sz="1600" dirty="0" err="1"/>
              <a:t>úpolový</a:t>
            </a:r>
            <a:r>
              <a:rPr lang="cs-CZ" sz="1600" dirty="0"/>
              <a:t> sport vyvinul, v jakém období, za jakých okolností a z jakých důvodů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Zakladatel</a:t>
            </a:r>
          </a:p>
          <a:p>
            <a:pPr lvl="1"/>
            <a:r>
              <a:rPr lang="cs-CZ" sz="1600" dirty="0"/>
              <a:t>Jaká osobnost (osobnosti) stála za vytvořením </a:t>
            </a:r>
            <a:r>
              <a:rPr lang="cs-CZ" sz="1600" dirty="0" err="1"/>
              <a:t>úpolového</a:t>
            </a:r>
            <a:r>
              <a:rPr lang="cs-CZ" sz="1600" dirty="0"/>
              <a:t> sportu? Jaká je osobní historie zakladatele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Významné osobnosti</a:t>
            </a:r>
          </a:p>
          <a:p>
            <a:pPr lvl="1"/>
            <a:r>
              <a:rPr lang="cs-CZ" sz="1600" dirty="0"/>
              <a:t>Vyberte 2-3 nejvýznamnější osobnosti v mezinárodním kontextu</a:t>
            </a:r>
            <a:r>
              <a:rPr lang="cs-CZ" sz="1600" dirty="0" smtClean="0"/>
              <a:t>.</a:t>
            </a:r>
            <a:r>
              <a:rPr lang="cs-CZ" sz="1600" dirty="0"/>
              <a:t> </a:t>
            </a:r>
          </a:p>
          <a:p>
            <a:r>
              <a:rPr lang="cs-CZ" sz="2000" b="1" dirty="0"/>
              <a:t>České významné osobnosti</a:t>
            </a:r>
          </a:p>
          <a:p>
            <a:pPr lvl="1"/>
            <a:r>
              <a:rPr lang="cs-CZ" sz="1600" dirty="0"/>
              <a:t>Vyberte 2-3 nejvýznamnější osobnosti v národním kontextu.</a:t>
            </a:r>
          </a:p>
          <a:p>
            <a:r>
              <a:rPr lang="cs-CZ" sz="2000" b="1" dirty="0" smtClean="0"/>
              <a:t>Referenční </a:t>
            </a:r>
            <a:r>
              <a:rPr lang="cs-CZ" sz="2000" b="1" dirty="0"/>
              <a:t>seznam</a:t>
            </a:r>
          </a:p>
          <a:p>
            <a:pPr lvl="1"/>
            <a:r>
              <a:rPr lang="cs-CZ" sz="1600" dirty="0"/>
              <a:t>Uveďte všechny použité zdroje. Zápis proveďte v normě APA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1144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Template</a:t>
            </a:r>
            <a:r>
              <a:rPr lang="cs-CZ" dirty="0" smtClean="0"/>
              <a:t> „B“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Pravidla a jejich vývoj</a:t>
            </a:r>
          </a:p>
          <a:p>
            <a:pPr lvl="1"/>
            <a:r>
              <a:rPr lang="cs-CZ" sz="1600" dirty="0"/>
              <a:t>Podle jakých pravidel se v </a:t>
            </a:r>
            <a:r>
              <a:rPr lang="cs-CZ" sz="1600" dirty="0" err="1"/>
              <a:t>úpolovém</a:t>
            </a:r>
            <a:r>
              <a:rPr lang="cs-CZ" sz="1600" dirty="0"/>
              <a:t> sportu soutěží? Jaké jsou hlavní mezníky ve vývoji pravidel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Systém mezinárodních soutěží</a:t>
            </a:r>
          </a:p>
          <a:p>
            <a:pPr lvl="1"/>
            <a:r>
              <a:rPr lang="cs-CZ" sz="1600" dirty="0"/>
              <a:t>Jaké </a:t>
            </a:r>
            <a:r>
              <a:rPr lang="cs-CZ" sz="1400" dirty="0"/>
              <a:t>mezinárodní</a:t>
            </a:r>
            <a:r>
              <a:rPr lang="cs-CZ" sz="1600" dirty="0"/>
              <a:t> soutěže jsou v </a:t>
            </a:r>
            <a:r>
              <a:rPr lang="cs-CZ" sz="1600" dirty="0" err="1"/>
              <a:t>úpolovém</a:t>
            </a:r>
            <a:r>
              <a:rPr lang="cs-CZ" sz="1600" dirty="0"/>
              <a:t> sportu pořádány, jaká je jejich historie? (především ME, MS, OH, SH, SUH </a:t>
            </a:r>
            <a:r>
              <a:rPr lang="cs-CZ" sz="1600" dirty="0" err="1"/>
              <a:t>SportAccord</a:t>
            </a:r>
            <a:r>
              <a:rPr lang="cs-CZ" sz="1600" dirty="0" smtClean="0"/>
              <a:t>)</a:t>
            </a:r>
            <a:endParaRPr lang="cs-CZ" sz="1600" dirty="0"/>
          </a:p>
          <a:p>
            <a:r>
              <a:rPr lang="cs-CZ" sz="2000" b="1" dirty="0"/>
              <a:t>Mezinárodní organizace a jejich vývoj</a:t>
            </a:r>
          </a:p>
          <a:p>
            <a:pPr lvl="1"/>
            <a:r>
              <a:rPr lang="cs-CZ" sz="1600" dirty="0"/>
              <a:t>Kdy a kde vznikla mezinárodní organizace? Jaké probíhaly až do současnosti změny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Národní organizace a jejich vývoj</a:t>
            </a:r>
          </a:p>
          <a:p>
            <a:pPr lvl="1"/>
            <a:r>
              <a:rPr lang="cs-CZ" sz="1600" dirty="0"/>
              <a:t>Kdy a za jakých okolností vznikla mezinárodní organizace? Jaké probíhaly až do současnosti změny</a:t>
            </a:r>
            <a:r>
              <a:rPr lang="cs-CZ" sz="1600" dirty="0" smtClean="0"/>
              <a:t>?</a:t>
            </a:r>
            <a:endParaRPr lang="cs-CZ" sz="1600" dirty="0"/>
          </a:p>
          <a:p>
            <a:r>
              <a:rPr lang="cs-CZ" sz="2000" b="1" dirty="0"/>
              <a:t>Referenční seznam</a:t>
            </a:r>
          </a:p>
          <a:p>
            <a:pPr lvl="1"/>
            <a:r>
              <a:rPr lang="cs-CZ" sz="1600" dirty="0"/>
              <a:t>Uveďte všechny použité zdroje. Zápis proveďte v normě APA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67847908"/>
      </p:ext>
    </p:extLst>
  </p:cSld>
  <p:clrMapOvr>
    <a:masterClrMapping/>
  </p:clrMapOvr>
</p:sld>
</file>

<file path=ppt/theme/theme1.xml><?xml version="1.0" encoding="utf-8"?>
<a:theme xmlns:a="http://schemas.openxmlformats.org/drawingml/2006/main" name="Obraz Sumi">
  <a:themeElements>
    <a:clrScheme name="Obraz Sumi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Obraz Sum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braz Sumi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raz Sumi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Designs\Obraz Sumi.pot</Template>
  <TotalTime>2542</TotalTime>
  <Words>56</Words>
  <Application>Microsoft Office PowerPoint</Application>
  <PresentationFormat>Předvádění na obrazovce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Tahoma</vt:lpstr>
      <vt:lpstr>Times New Roman</vt:lpstr>
      <vt:lpstr>Obraz Sumi</vt:lpstr>
      <vt:lpstr>Dějiny úpolových sportů</vt:lpstr>
      <vt:lpstr>Seminární práce</vt:lpstr>
      <vt:lpstr>Template „A“</vt:lpstr>
      <vt:lpstr>Template „B“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Administrator</dc:creator>
  <cp:lastModifiedBy>Reguli</cp:lastModifiedBy>
  <cp:revision>207</cp:revision>
  <cp:lastPrinted>1601-01-01T00:00:00Z</cp:lastPrinted>
  <dcterms:created xsi:type="dcterms:W3CDTF">2008-10-08T15:23:57Z</dcterms:created>
  <dcterms:modified xsi:type="dcterms:W3CDTF">2016-02-24T06:16:50Z</dcterms:modified>
</cp:coreProperties>
</file>