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AB5702-44B0-4D44-A299-ED76F42B0EA1}" type="datetimeFigureOut">
              <a:rPr lang="cs-CZ" smtClean="0"/>
              <a:pPr/>
              <a:t>30.11.2011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8E13D0-9179-43B8-9BF8-6664B6AC6F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Paralympijské hry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xin_09050424063999118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4557789" cy="362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85800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Cyklistika</a:t>
            </a:r>
            <a:endParaRPr lang="cs-CZ" dirty="0"/>
          </a:p>
        </p:txBody>
      </p:sp>
      <p:pic>
        <p:nvPicPr>
          <p:cNvPr id="4" name="Obrázek 3" descr="form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200800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85800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err="1" smtClean="0"/>
              <a:t>Paradrezura</a:t>
            </a:r>
            <a:endParaRPr lang="cs-CZ" dirty="0"/>
          </a:p>
        </p:txBody>
      </p:sp>
      <p:pic>
        <p:nvPicPr>
          <p:cNvPr id="4" name="Obrázek 3" descr="100616_vistalova_pa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1759819" cy="2618778"/>
          </a:xfrm>
          <a:prstGeom prst="rect">
            <a:avLst/>
          </a:prstGeom>
        </p:spPr>
      </p:pic>
      <p:pic>
        <p:nvPicPr>
          <p:cNvPr id="5" name="Obrázek 4" descr="100929_ro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44824"/>
            <a:ext cx="5169541" cy="378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dirty="0" smtClean="0"/>
              <a:t>Fotbal</a:t>
            </a:r>
            <a:endParaRPr lang="cs-CZ" dirty="0"/>
          </a:p>
        </p:txBody>
      </p:sp>
      <p:pic>
        <p:nvPicPr>
          <p:cNvPr id="4" name="Obrázek 3" descr="800px-Football_5_Parapan_2007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248472" cy="3005794"/>
          </a:xfrm>
          <a:prstGeom prst="rect">
            <a:avLst/>
          </a:prstGeom>
        </p:spPr>
      </p:pic>
      <p:pic>
        <p:nvPicPr>
          <p:cNvPr id="5" name="Obrázek 4" descr="football-7-a-side-final-athens-2004-67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280608" cy="295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cs-CZ" dirty="0" err="1" smtClean="0"/>
              <a:t>Goalball</a:t>
            </a:r>
            <a:endParaRPr lang="cs-CZ" dirty="0"/>
          </a:p>
        </p:txBody>
      </p:sp>
      <p:pic>
        <p:nvPicPr>
          <p:cNvPr id="4" name="Zástupný symbol pro obsah 3" descr="paralympic_goalball_40x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028883" cy="2736304"/>
          </a:xfrm>
        </p:spPr>
      </p:pic>
      <p:pic>
        <p:nvPicPr>
          <p:cNvPr id="5" name="Obrázek 4" descr="FOTO_GOAL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3744416" cy="249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cs-CZ" dirty="0" smtClean="0"/>
              <a:t>Judo</a:t>
            </a:r>
            <a:endParaRPr lang="cs-CZ" dirty="0"/>
          </a:p>
        </p:txBody>
      </p:sp>
      <p:pic>
        <p:nvPicPr>
          <p:cNvPr id="4" name="Zástupný symbol pro obsah 3" descr="Paralympics+Day+2+Judo+c7yRs_BYAE8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852428" cy="2568285"/>
          </a:xfrm>
        </p:spPr>
      </p:pic>
      <p:pic>
        <p:nvPicPr>
          <p:cNvPr id="5" name="Obrázek 4" descr="Paralympics+Day+2+Judo+YzITbxdtHnQ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2952328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Plavání</a:t>
            </a:r>
            <a:endParaRPr lang="cs-CZ" dirty="0"/>
          </a:p>
        </p:txBody>
      </p:sp>
      <p:pic>
        <p:nvPicPr>
          <p:cNvPr id="4" name="Zástupný symbol pro obsah 3" descr="Swimming_at_the_2008_Summer_Paralympics_-_women_Butterfly_stro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320480" cy="3024336"/>
          </a:xfrm>
        </p:spPr>
      </p:pic>
      <p:pic>
        <p:nvPicPr>
          <p:cNvPr id="5" name="Obrázek 4" descr="jessica 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5" y="620688"/>
            <a:ext cx="4273865" cy="27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Stolní tenis</a:t>
            </a:r>
            <a:endParaRPr lang="cs-CZ" dirty="0"/>
          </a:p>
        </p:txBody>
      </p:sp>
      <p:pic>
        <p:nvPicPr>
          <p:cNvPr id="4" name="Zástupný symbol pro obsah 3" descr="Paralympics+Day+4+Table+Tennis+1fREFE4fzF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946448" cy="2630965"/>
          </a:xfrm>
        </p:spPr>
      </p:pic>
      <p:pic>
        <p:nvPicPr>
          <p:cNvPr id="5" name="Obrázek 4" descr="para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76672"/>
            <a:ext cx="5069375" cy="298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Volejbal</a:t>
            </a:r>
            <a:endParaRPr lang="cs-CZ" dirty="0"/>
          </a:p>
        </p:txBody>
      </p:sp>
      <p:pic>
        <p:nvPicPr>
          <p:cNvPr id="4" name="Zástupný symbol pro obsah 3" descr="WSitattheNet_BillHam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342847" cy="2672320"/>
          </a:xfrm>
        </p:spPr>
      </p:pic>
      <p:pic>
        <p:nvPicPr>
          <p:cNvPr id="5" name="Obrázek 4" descr="Img214602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4896544" cy="311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Basketbal</a:t>
            </a:r>
            <a:endParaRPr lang="cs-CZ" dirty="0"/>
          </a:p>
        </p:txBody>
      </p:sp>
      <p:pic>
        <p:nvPicPr>
          <p:cNvPr id="4" name="Zástupný symbol pro obsah 3" descr="Americas_wheelchair_baske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017308" cy="4525962"/>
          </a:xfrm>
        </p:spPr>
      </p:pic>
      <p:pic>
        <p:nvPicPr>
          <p:cNvPr id="5" name="Obrázek 4" descr="para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4344606" cy="275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Šerm</a:t>
            </a:r>
            <a:endParaRPr lang="cs-CZ" dirty="0"/>
          </a:p>
        </p:txBody>
      </p:sp>
      <p:pic>
        <p:nvPicPr>
          <p:cNvPr id="4" name="Zástupný symbol pro obsah 3" descr="fenc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404664"/>
            <a:ext cx="4425685" cy="3319264"/>
          </a:xfrm>
        </p:spPr>
      </p:pic>
      <p:pic>
        <p:nvPicPr>
          <p:cNvPr id="5" name="Obrázek 4" descr="Paralympics+Day+10+Wheelchair+Fencing+lTqMnHSMms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05064"/>
            <a:ext cx="3528392" cy="241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cs-CZ" b="1" dirty="0" smtClean="0"/>
              <a:t>Obecné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Paralympijské hry (zkráceně také para(o)</a:t>
            </a:r>
            <a:r>
              <a:rPr lang="cs-CZ" sz="2600" dirty="0" err="1" smtClean="0"/>
              <a:t>lympiáda</a:t>
            </a:r>
            <a:r>
              <a:rPr lang="cs-CZ" sz="2600" dirty="0" smtClean="0"/>
              <a:t>) jsou </a:t>
            </a:r>
            <a:r>
              <a:rPr lang="cs-CZ" sz="2600" dirty="0" err="1" smtClean="0"/>
              <a:t>vícesportovní</a:t>
            </a:r>
            <a:r>
              <a:rPr lang="cs-CZ" sz="2600" dirty="0" smtClean="0"/>
              <a:t> událostí určenou pro sportovce s trvalým tělesným, mentálním a senzorickým zdravotním postižením.</a:t>
            </a:r>
          </a:p>
          <a:p>
            <a:r>
              <a:rPr lang="cs-CZ" sz="2600" dirty="0" smtClean="0"/>
              <a:t>Paralympijské hry se konají jednou za čtyři roky vždy po olympijských hrách a řídí je Mezinárodní paralympijský výbor.</a:t>
            </a:r>
          </a:p>
          <a:p>
            <a:r>
              <a:rPr lang="cs-CZ" sz="2600" dirty="0" smtClean="0"/>
              <a:t>V České republice zastřešuje aktivity související s nominací na paralympiádu Český paralympijský výbor.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Rugby</a:t>
            </a:r>
            <a:endParaRPr lang="cs-CZ" dirty="0"/>
          </a:p>
        </p:txBody>
      </p:sp>
      <p:pic>
        <p:nvPicPr>
          <p:cNvPr id="4" name="Zástupný symbol pro obsah 3" descr="Paralympics+Day+6+Wheelchair+Rugby+8zQO5CRU-6j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32656"/>
            <a:ext cx="4680520" cy="3002152"/>
          </a:xfrm>
        </p:spPr>
      </p:pic>
      <p:pic>
        <p:nvPicPr>
          <p:cNvPr id="5" name="Obrázek 4" descr="Paralympics+Day+9+Wheelchair+Rugby+7hnl3l9blK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4131230" cy="301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sporty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Lyžování</a:t>
            </a:r>
          </a:p>
          <a:p>
            <a:r>
              <a:rPr lang="cs-CZ" dirty="0" smtClean="0"/>
              <a:t>Hokej</a:t>
            </a:r>
          </a:p>
          <a:p>
            <a:r>
              <a:rPr lang="cs-CZ" dirty="0" smtClean="0"/>
              <a:t>Běh na lyžích</a:t>
            </a:r>
          </a:p>
          <a:p>
            <a:r>
              <a:rPr lang="cs-CZ" dirty="0" smtClean="0"/>
              <a:t>Curling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Lyžovaní</a:t>
            </a:r>
            <a:endParaRPr lang="cs-CZ" dirty="0"/>
          </a:p>
        </p:txBody>
      </p:sp>
      <p:pic>
        <p:nvPicPr>
          <p:cNvPr id="4" name="Zástupný symbol pro obsah 3" descr="239_6fpi0vyg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80728"/>
            <a:ext cx="3580697" cy="2387131"/>
          </a:xfrm>
        </p:spPr>
      </p:pic>
      <p:pic>
        <p:nvPicPr>
          <p:cNvPr id="5" name="Obrázek 4" descr="paralymp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381642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Hokej</a:t>
            </a:r>
            <a:endParaRPr lang="cs-CZ" dirty="0"/>
          </a:p>
        </p:txBody>
      </p:sp>
      <p:pic>
        <p:nvPicPr>
          <p:cNvPr id="4" name="Zástupný symbol pro obsah 3" descr="996cff6658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531730"/>
            <a:ext cx="4608512" cy="2772308"/>
          </a:xfrm>
        </p:spPr>
      </p:pic>
      <p:pic>
        <p:nvPicPr>
          <p:cNvPr id="5" name="Obrázek 4" descr="Paralympic+Winter+Games+Day+Six+3PPhE2LB9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4608512" cy="294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Běh na lyžích</a:t>
            </a:r>
            <a:endParaRPr lang="cs-CZ" dirty="0"/>
          </a:p>
        </p:txBody>
      </p:sp>
      <p:pic>
        <p:nvPicPr>
          <p:cNvPr id="4" name="Zástupný symbol pro obsah 3" descr="bascio_vancouver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602230" cy="3901440"/>
          </a:xfrm>
        </p:spPr>
      </p:pic>
      <p:pic>
        <p:nvPicPr>
          <p:cNvPr id="5" name="Obrázek 4" descr="soule_vancouver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4211462" cy="281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Curling</a:t>
            </a:r>
            <a:endParaRPr lang="cs-CZ" dirty="0"/>
          </a:p>
        </p:txBody>
      </p:sp>
      <p:pic>
        <p:nvPicPr>
          <p:cNvPr id="4" name="Zástupný symbol pro obsah 3" descr="_41437486_curling_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470572"/>
            <a:ext cx="4104456" cy="2959944"/>
          </a:xfrm>
        </p:spPr>
      </p:pic>
      <p:pic>
        <p:nvPicPr>
          <p:cNvPr id="5" name="Obrázek 4" descr="Curling_6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3999574" cy="305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Který sportovec vydává větší </a:t>
            </a:r>
            <a:r>
              <a:rPr lang="cs-CZ" smtClean="0"/>
              <a:t>fyzický výkon? </a:t>
            </a:r>
            <a:r>
              <a:rPr lang="cs-CZ" dirty="0" smtClean="0"/>
              <a:t>Paralympionik nebo Olympionik?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cs-CZ" b="1" dirty="0" smtClean="0"/>
              <a:t>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7467600" cy="4873752"/>
          </a:xfrm>
        </p:spPr>
        <p:txBody>
          <a:bodyPr>
            <a:noAutofit/>
          </a:bodyPr>
          <a:lstStyle/>
          <a:p>
            <a:r>
              <a:rPr lang="cs-CZ" sz="2600" dirty="0" smtClean="0"/>
              <a:t>Vznikly zásluhou Sira </a:t>
            </a:r>
            <a:r>
              <a:rPr lang="cs-CZ" sz="2600" dirty="0" err="1" smtClean="0"/>
              <a:t>Ludwiga</a:t>
            </a:r>
            <a:r>
              <a:rPr lang="cs-CZ" sz="2600" dirty="0" smtClean="0"/>
              <a:t> </a:t>
            </a:r>
            <a:r>
              <a:rPr lang="cs-CZ" sz="2600" dirty="0" err="1" smtClean="0"/>
              <a:t>Guttmana</a:t>
            </a:r>
            <a:r>
              <a:rPr lang="cs-CZ" sz="2600" dirty="0" smtClean="0"/>
              <a:t>, anglického neurochirurga, který v roce 1948 zorganizoval Mezinárodní hry </a:t>
            </a:r>
            <a:r>
              <a:rPr lang="cs-CZ" sz="2600" dirty="0" smtClean="0"/>
              <a:t>vozíčkářů. </a:t>
            </a:r>
            <a:endParaRPr lang="cs-CZ" sz="2600" dirty="0" smtClean="0"/>
          </a:p>
          <a:p>
            <a:r>
              <a:rPr lang="cs-CZ" sz="2600" dirty="0" smtClean="0"/>
              <a:t>Další </a:t>
            </a:r>
            <a:r>
              <a:rPr lang="cs-CZ" sz="2600" dirty="0" smtClean="0"/>
              <a:t>záměrný pokus o paralympiádu </a:t>
            </a:r>
            <a:r>
              <a:rPr lang="cs-CZ" sz="2600" dirty="0" smtClean="0"/>
              <a:t>proběhl v roce 1960 v Římě. Paralympijské hry tehdy proběhly po XVII. Olympijských hrách a zúčastnilo se jich 400 handicapovaných sportovců z 23 zemí.</a:t>
            </a:r>
          </a:p>
          <a:p>
            <a:r>
              <a:rPr lang="cs-CZ" sz="2600" dirty="0" smtClean="0"/>
              <a:t>První předobraz dnešních </a:t>
            </a:r>
            <a:r>
              <a:rPr lang="cs-CZ" sz="2600" dirty="0" smtClean="0"/>
              <a:t>paralympiád </a:t>
            </a:r>
            <a:r>
              <a:rPr lang="cs-CZ" sz="2600" dirty="0" smtClean="0"/>
              <a:t>se konal v roce 1976 v </a:t>
            </a:r>
            <a:r>
              <a:rPr lang="cs-CZ" sz="2600" dirty="0" err="1" smtClean="0"/>
              <a:t>Ornsköldviku</a:t>
            </a:r>
            <a:r>
              <a:rPr lang="cs-CZ" sz="2600" dirty="0" smtClean="0"/>
              <a:t> ve Švédsku.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Deaflympiáda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4873752"/>
          </a:xfrm>
        </p:spPr>
        <p:txBody>
          <a:bodyPr>
            <a:noAutofit/>
          </a:bodyPr>
          <a:lstStyle/>
          <a:p>
            <a:r>
              <a:rPr lang="cs-CZ" sz="2600" dirty="0" smtClean="0"/>
              <a:t>Dříve „Světové hry neslyšících“</a:t>
            </a:r>
          </a:p>
          <a:p>
            <a:r>
              <a:rPr lang="cs-CZ" sz="2600" dirty="0" err="1" smtClean="0"/>
              <a:t>Deaflympiády</a:t>
            </a:r>
            <a:r>
              <a:rPr lang="cs-CZ" sz="2600" dirty="0" smtClean="0"/>
              <a:t> vzhledem ke specifickému způsobu komunikace konají vždy samostatně a neslyšící sportovci již nejsou dále členěni jako u ostatních typů postižení</a:t>
            </a:r>
            <a:r>
              <a:rPr lang="cs-CZ" sz="2600" dirty="0" smtClean="0"/>
              <a:t>.</a:t>
            </a:r>
            <a:endParaRPr lang="cs-CZ" sz="2600" dirty="0" smtClean="0"/>
          </a:p>
          <a:p>
            <a:r>
              <a:rPr lang="cs-CZ" sz="2600" dirty="0" smtClean="0"/>
              <a:t>Soutěžními disciplinami letních </a:t>
            </a:r>
            <a:r>
              <a:rPr lang="cs-CZ" sz="2600" dirty="0" err="1" smtClean="0"/>
              <a:t>deaflympiád</a:t>
            </a:r>
            <a:r>
              <a:rPr lang="cs-CZ" sz="2600" dirty="0" smtClean="0"/>
              <a:t> jsou: atletika, badminton, basketbal, bowling, cyklistika, fotbal, házená, orientační běh, plavání, stolní tenis, střelba, tenis, vodní polo, volejbal, zápas.</a:t>
            </a: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dirty="0" smtClean="0"/>
              <a:t>První zimní </a:t>
            </a:r>
            <a:r>
              <a:rPr lang="cs-CZ" sz="2600" dirty="0" err="1" smtClean="0"/>
              <a:t>deaflympiáda</a:t>
            </a:r>
            <a:r>
              <a:rPr lang="cs-CZ" sz="2600" dirty="0" smtClean="0"/>
              <a:t> se konala v roce 1949 v </a:t>
            </a:r>
            <a:r>
              <a:rPr lang="cs-CZ" sz="2600" dirty="0" err="1" smtClean="0"/>
              <a:t>Seefeldu</a:t>
            </a:r>
            <a:r>
              <a:rPr lang="cs-CZ" sz="2600" dirty="0" smtClean="0"/>
              <a:t> a poslední v roce 2003 ve švédském </a:t>
            </a:r>
            <a:r>
              <a:rPr lang="cs-CZ" sz="2600" dirty="0" err="1" smtClean="0"/>
              <a:t>Sundsvallu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Na zimních </a:t>
            </a:r>
            <a:r>
              <a:rPr lang="cs-CZ" sz="2600" dirty="0" err="1" smtClean="0"/>
              <a:t>deaflympiádách</a:t>
            </a:r>
            <a:r>
              <a:rPr lang="cs-CZ" sz="2600" dirty="0" smtClean="0"/>
              <a:t> se soutěží v alpském lyžování, běhu na lyžích, ledním hokeji a snowboardingu.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Letní sporty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 numCol="2" spcCol="108000">
            <a:normAutofit/>
          </a:bodyPr>
          <a:lstStyle/>
          <a:p>
            <a:r>
              <a:rPr lang="cs-CZ" sz="2200" dirty="0" smtClean="0"/>
              <a:t>Lukostřelba</a:t>
            </a:r>
            <a:endParaRPr lang="cs-CZ" sz="2200" dirty="0" smtClean="0"/>
          </a:p>
          <a:p>
            <a:r>
              <a:rPr lang="cs-CZ" sz="2200" dirty="0" smtClean="0"/>
              <a:t>Atletika</a:t>
            </a:r>
          </a:p>
          <a:p>
            <a:r>
              <a:rPr lang="cs-CZ" sz="2200" dirty="0" err="1" smtClean="0"/>
              <a:t>Boccia</a:t>
            </a:r>
            <a:endParaRPr lang="cs-CZ" sz="2200" dirty="0" smtClean="0"/>
          </a:p>
          <a:p>
            <a:r>
              <a:rPr lang="cs-CZ" sz="2200" dirty="0" smtClean="0"/>
              <a:t>Cyklistika</a:t>
            </a:r>
          </a:p>
          <a:p>
            <a:r>
              <a:rPr lang="cs-CZ" sz="2200" dirty="0" err="1" smtClean="0"/>
              <a:t>Paradrezura</a:t>
            </a:r>
            <a:endParaRPr lang="cs-CZ" sz="2200" dirty="0" smtClean="0"/>
          </a:p>
          <a:p>
            <a:r>
              <a:rPr lang="cs-CZ" sz="2200" dirty="0" smtClean="0"/>
              <a:t>Fotbal</a:t>
            </a:r>
          </a:p>
          <a:p>
            <a:r>
              <a:rPr lang="cs-CZ" sz="2200" dirty="0" err="1" smtClean="0"/>
              <a:t>Goalball</a:t>
            </a:r>
            <a:endParaRPr lang="cs-CZ" sz="2200" dirty="0" smtClean="0"/>
          </a:p>
          <a:p>
            <a:r>
              <a:rPr lang="cs-CZ" sz="2200" dirty="0" smtClean="0"/>
              <a:t>Judo</a:t>
            </a:r>
            <a:endParaRPr lang="cs-CZ" sz="2200" dirty="0" smtClean="0"/>
          </a:p>
          <a:p>
            <a:r>
              <a:rPr lang="cs-CZ" sz="2200" dirty="0" err="1" smtClean="0"/>
              <a:t>Powerlifting</a:t>
            </a:r>
            <a:endParaRPr lang="cs-CZ" sz="2200" dirty="0" smtClean="0"/>
          </a:p>
          <a:p>
            <a:r>
              <a:rPr lang="cs-CZ" sz="2200" dirty="0" smtClean="0"/>
              <a:t>Veslování</a:t>
            </a:r>
          </a:p>
          <a:p>
            <a:r>
              <a:rPr lang="cs-CZ" sz="2200" dirty="0" smtClean="0"/>
              <a:t>Vodáctví</a:t>
            </a:r>
          </a:p>
          <a:p>
            <a:r>
              <a:rPr lang="cs-CZ" sz="2200" dirty="0" smtClean="0"/>
              <a:t>Střelba</a:t>
            </a:r>
          </a:p>
          <a:p>
            <a:r>
              <a:rPr lang="cs-CZ" sz="2200" dirty="0" smtClean="0"/>
              <a:t>Plavání</a:t>
            </a:r>
          </a:p>
          <a:p>
            <a:r>
              <a:rPr lang="cs-CZ" sz="2200" dirty="0" smtClean="0"/>
              <a:t>Stolní tenis</a:t>
            </a:r>
          </a:p>
          <a:p>
            <a:r>
              <a:rPr lang="cs-CZ" sz="2200" dirty="0" smtClean="0"/>
              <a:t>Volejbal (sezení)</a:t>
            </a:r>
          </a:p>
          <a:p>
            <a:r>
              <a:rPr lang="cs-CZ" sz="2200" dirty="0" smtClean="0"/>
              <a:t>Basketball (vozíčkáři)</a:t>
            </a:r>
          </a:p>
          <a:p>
            <a:r>
              <a:rPr lang="cs-CZ" sz="2200" dirty="0" smtClean="0"/>
              <a:t>Šerm (vozíčkáři)</a:t>
            </a:r>
          </a:p>
          <a:p>
            <a:r>
              <a:rPr lang="cs-CZ" sz="2200" dirty="0" smtClean="0"/>
              <a:t>Rugby (vozíčkáři)</a:t>
            </a:r>
          </a:p>
          <a:p>
            <a:r>
              <a:rPr lang="cs-CZ" sz="2200" dirty="0" smtClean="0"/>
              <a:t>Tenis (vozíčkáři)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 numCol="2"/>
          <a:lstStyle/>
          <a:p>
            <a:r>
              <a:rPr lang="cs-CZ" dirty="0" smtClean="0"/>
              <a:t>Lukostřelba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320_2008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600400" cy="4696174"/>
          </a:xfrm>
          <a:prstGeom prst="rect">
            <a:avLst/>
          </a:prstGeom>
        </p:spPr>
      </p:pic>
      <p:pic>
        <p:nvPicPr>
          <p:cNvPr id="6" name="Obrázek 5" descr="paralympionada_stankovice_20080919_denik_clanek_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402478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669360"/>
            <a:ext cx="8219256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dirty="0" smtClean="0"/>
              <a:t>Atletika</a:t>
            </a:r>
          </a:p>
          <a:p>
            <a:endParaRPr lang="cs-CZ" dirty="0"/>
          </a:p>
        </p:txBody>
      </p:sp>
      <p:pic>
        <p:nvPicPr>
          <p:cNvPr id="4" name="Obrázek 3" descr="BET3d79fe_DAE547_ATHLETICS_WORLD_082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704856" cy="514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85800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dirty="0" err="1" smtClean="0"/>
              <a:t>Boccia</a:t>
            </a:r>
            <a:endParaRPr lang="cs-CZ" dirty="0"/>
          </a:p>
        </p:txBody>
      </p:sp>
      <p:pic>
        <p:nvPicPr>
          <p:cNvPr id="4" name="Obrázek 3" descr="800px-Paralympics_Beijing_2008_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056884" cy="470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234</Words>
  <Application>Microsoft Office PowerPoint</Application>
  <PresentationFormat>Předvádění na obrazovce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Cesta</vt:lpstr>
      <vt:lpstr>Paralympijské hry</vt:lpstr>
      <vt:lpstr>Obecné informace</vt:lpstr>
      <vt:lpstr>Historie</vt:lpstr>
      <vt:lpstr>Deaflympiáda</vt:lpstr>
      <vt:lpstr>Snímek 5</vt:lpstr>
      <vt:lpstr>Letní sporty</vt:lpstr>
      <vt:lpstr>Snímek 7</vt:lpstr>
      <vt:lpstr>Snímek 8</vt:lpstr>
      <vt:lpstr>Snímek 9</vt:lpstr>
      <vt:lpstr>Snímek 10</vt:lpstr>
      <vt:lpstr>Snímek 11</vt:lpstr>
      <vt:lpstr>Snímek 12</vt:lpstr>
      <vt:lpstr>Goalball</vt:lpstr>
      <vt:lpstr>Judo</vt:lpstr>
      <vt:lpstr>Plavání</vt:lpstr>
      <vt:lpstr>Stolní tenis</vt:lpstr>
      <vt:lpstr>Volejbal</vt:lpstr>
      <vt:lpstr>Basketbal</vt:lpstr>
      <vt:lpstr>Šerm</vt:lpstr>
      <vt:lpstr>Rugby</vt:lpstr>
      <vt:lpstr>Zimní sporty</vt:lpstr>
      <vt:lpstr>Lyžovaní</vt:lpstr>
      <vt:lpstr>Hokej</vt:lpstr>
      <vt:lpstr>Běh na lyžích</vt:lpstr>
      <vt:lpstr>Curling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Paralympijské hry</dc:title>
  <dc:creator>Jamal</dc:creator>
  <cp:lastModifiedBy>Jamal</cp:lastModifiedBy>
  <cp:revision>48</cp:revision>
  <dcterms:created xsi:type="dcterms:W3CDTF">2011-10-12T17:39:05Z</dcterms:created>
  <dcterms:modified xsi:type="dcterms:W3CDTF">2011-11-30T15:50:53Z</dcterms:modified>
</cp:coreProperties>
</file>