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337" r:id="rId3"/>
    <p:sldId id="360" r:id="rId4"/>
    <p:sldId id="338" r:id="rId5"/>
    <p:sldId id="361" r:id="rId6"/>
    <p:sldId id="339" r:id="rId7"/>
    <p:sldId id="362" r:id="rId8"/>
    <p:sldId id="34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85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21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90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69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43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4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6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82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82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50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25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FB1A4-196E-4049-87B7-E36E8C9AE725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78C64-8E85-4D07-B0F8-66CA29E7E3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26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635375" y="115888"/>
            <a:ext cx="5329238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200" b="1" i="1">
                <a:solidFill>
                  <a:srgbClr val="CC66FF"/>
                </a:solidFill>
                <a:latin typeface="Agency FB" pitchFamily="34" charset="0"/>
              </a:rPr>
              <a:t>SPECIFICKÉ ADAPTACE NA ZÁTĚŽ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23850" y="1557338"/>
            <a:ext cx="882015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2400"/>
              <a:t>ADAPTACE ENERGETICKÝCH ZÁSOB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endParaRPr lang="cs-CZ" altLang="cs-CZ" sz="2400"/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2400"/>
              <a:t>FUNKČNÍ ADAPTACE (aerobní, anaerobní kapacita)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endParaRPr lang="cs-CZ" altLang="cs-CZ" sz="2400"/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2400"/>
              <a:t>FUNKČNÍ ADAPTACE (smysly)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endParaRPr lang="cs-CZ" altLang="cs-CZ" sz="2400"/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2400"/>
              <a:t>MORFOLOGICKÉ ZMĚNY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endParaRPr lang="cs-CZ" altLang="cs-CZ" sz="2400"/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2400"/>
              <a:t>ROZVOJ POHYBOVÝCH SCHOPNOSTÍ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endParaRPr lang="cs-CZ" altLang="cs-CZ" sz="2400"/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endParaRPr lang="cs-CZ" altLang="cs-CZ" sz="2400"/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42345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chemeClr val="tx1"/>
                </a:solidFill>
              </a:rPr>
              <a:t>Adaptace energetických zásob</a:t>
            </a:r>
            <a:endParaRPr lang="cs-CZ" alt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dirty="0" smtClean="0"/>
              <a:t>↑ ATP, CP (sprinty)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↑ glykogen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2" y="4365104"/>
            <a:ext cx="8532440" cy="1127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66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Zvýšení enzymatické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↑ aktivity myozinové </a:t>
            </a:r>
            <a:r>
              <a:rPr lang="cs-CZ" dirty="0" err="1"/>
              <a:t>ATPázy</a:t>
            </a:r>
            <a:r>
              <a:rPr lang="cs-CZ" dirty="0"/>
              <a:t> (</a:t>
            </a:r>
            <a:r>
              <a:rPr lang="cs-CZ" dirty="0" err="1"/>
              <a:t>myokináza</a:t>
            </a:r>
            <a:r>
              <a:rPr lang="cs-CZ" dirty="0"/>
              <a:t>, resp. </a:t>
            </a:r>
            <a:r>
              <a:rPr lang="cs-CZ" dirty="0" err="1"/>
              <a:t>kreatinkináza</a:t>
            </a:r>
            <a:r>
              <a:rPr lang="cs-CZ" dirty="0"/>
              <a:t>) - sprinty</a:t>
            </a:r>
          </a:p>
          <a:p>
            <a:r>
              <a:rPr lang="cs-CZ" dirty="0"/>
              <a:t>↑ aktivity glykolytických enzymů (</a:t>
            </a:r>
            <a:r>
              <a:rPr lang="cs-CZ" dirty="0" err="1"/>
              <a:t>hexokináza</a:t>
            </a:r>
            <a:r>
              <a:rPr lang="cs-CZ" dirty="0"/>
              <a:t>, </a:t>
            </a:r>
            <a:r>
              <a:rPr lang="cs-CZ" dirty="0" err="1"/>
              <a:t>fosforyláza</a:t>
            </a:r>
            <a:r>
              <a:rPr lang="cs-CZ" dirty="0"/>
              <a:t>, </a:t>
            </a:r>
            <a:r>
              <a:rPr lang="cs-CZ" dirty="0" err="1"/>
              <a:t>fosfofruktokináza</a:t>
            </a:r>
            <a:r>
              <a:rPr lang="cs-CZ" dirty="0"/>
              <a:t>)</a:t>
            </a:r>
          </a:p>
          <a:p>
            <a:r>
              <a:rPr lang="cs-CZ" dirty="0"/>
              <a:t>↑ aktivity oxidativních enzymů (</a:t>
            </a:r>
            <a:r>
              <a:rPr lang="cs-CZ" dirty="0" err="1"/>
              <a:t>sukcinátdehydrogenáza</a:t>
            </a:r>
            <a:r>
              <a:rPr lang="cs-CZ" dirty="0"/>
              <a:t>, </a:t>
            </a:r>
            <a:r>
              <a:rPr lang="cs-CZ" dirty="0" err="1"/>
              <a:t>malátdehydrogenáza</a:t>
            </a:r>
            <a:r>
              <a:rPr lang="cs-CZ" dirty="0"/>
              <a:t>, </a:t>
            </a:r>
            <a:r>
              <a:rPr lang="cs-CZ" dirty="0" err="1"/>
              <a:t>citrátsyntáza</a:t>
            </a:r>
            <a:r>
              <a:rPr lang="cs-CZ" dirty="0"/>
              <a:t>, </a:t>
            </a:r>
            <a:r>
              <a:rPr lang="cs-CZ" dirty="0" err="1"/>
              <a:t>hydroxyacyl</a:t>
            </a:r>
            <a:r>
              <a:rPr lang="cs-CZ" dirty="0"/>
              <a:t>-</a:t>
            </a:r>
            <a:r>
              <a:rPr lang="cs-CZ" dirty="0" err="1"/>
              <a:t>CoA</a:t>
            </a:r>
            <a:r>
              <a:rPr lang="cs-CZ" dirty="0"/>
              <a:t>-dehydrogenáza)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433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Funkční adaptace:</a:t>
            </a:r>
            <a:endParaRPr lang="cs-CZ" dirty="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0825" y="1052513"/>
            <a:ext cx="8893175" cy="566102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mtClean="0"/>
              <a:t>zvýšená kapacita: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anaerobní - sprinty a střední tratě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aerobní (↑ klidový Q</a:t>
            </a:r>
            <a:r>
              <a:rPr lang="cs-CZ" altLang="cs-CZ" baseline="-25000" smtClean="0"/>
              <a:t>s</a:t>
            </a:r>
            <a:r>
              <a:rPr lang="cs-CZ" altLang="cs-CZ" smtClean="0"/>
              <a:t> , ↑ zátěžový  Q</a:t>
            </a:r>
            <a:r>
              <a:rPr lang="cs-CZ" altLang="cs-CZ" baseline="-25000" smtClean="0"/>
              <a:t>s</a:t>
            </a:r>
            <a:r>
              <a:rPr lang="cs-CZ" altLang="cs-CZ" smtClean="0"/>
              <a:t>, ↑ zátěžový Q, bradykardie, ↑ VC, ↓ klidová DF, ↑ VO</a:t>
            </a:r>
            <a:r>
              <a:rPr lang="cs-CZ" altLang="cs-CZ" baseline="-25000" smtClean="0"/>
              <a:t>2</a:t>
            </a:r>
            <a:r>
              <a:rPr lang="cs-CZ" altLang="cs-CZ" smtClean="0"/>
              <a:t>max, ↑ úroveň ANP, lepší ekonomika běhu) – střední a dlouhé tratě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zlepšení funkcí smyslových analyzátorů: zrakový (periferní vidění), prostorová orientace, kinestetický, vestibulární, </a:t>
            </a:r>
            <a:r>
              <a:rPr lang="pt-BR" altLang="cs-CZ" smtClean="0"/>
              <a:t>↓ taktilní čití a bolestivá cítivost </a:t>
            </a:r>
            <a:r>
              <a:rPr lang="cs-CZ" altLang="cs-CZ" smtClean="0"/>
              <a:t/>
            </a:r>
            <a:br>
              <a:rPr lang="cs-CZ" altLang="cs-CZ" smtClean="0"/>
            </a:b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6196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"/>
            <a:ext cx="9166429" cy="6267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913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Morfologické změny:</a:t>
            </a:r>
            <a:endParaRPr lang="cs-CZ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/>
            <a:r>
              <a:rPr lang="cs-CZ" altLang="cs-CZ" smtClean="0"/>
              <a:t>srdce: excentrická hypertrofie – střední a dlouhé tratě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svaly: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hypertrofie rychlých svalových vláken dolních končetin – sprinty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hypertrofie pomalých svalových vláken, vaskularizace svalů – střední a dlouhé tratě</a:t>
            </a:r>
          </a:p>
        </p:txBody>
      </p:sp>
    </p:spTree>
    <p:extLst>
      <p:ext uri="{BB962C8B-B14F-4D97-AF65-F5344CB8AC3E}">
        <p14:creationId xmlns:p14="http://schemas.microsoft.com/office/powerpoint/2010/main" val="277789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34" y="1462089"/>
            <a:ext cx="8964488" cy="365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44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Rozvoj pohybových schopností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b="1" smtClean="0"/>
              <a:t>Rozvoj pohybových schopností - sprinty: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rychlost (reakční, akční, maximální), síla (explozivní – dolní končetiny), koordinace (synaptická)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b="1" smtClean="0"/>
              <a:t>Rozvoj pohybových schopností – střední a dlouhé tratě: 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rychlost (akční), koordinace (synaptická), vytrvalost (aerobní, anaerobní)</a:t>
            </a:r>
          </a:p>
        </p:txBody>
      </p:sp>
    </p:spTree>
    <p:extLst>
      <p:ext uri="{BB962C8B-B14F-4D97-AF65-F5344CB8AC3E}">
        <p14:creationId xmlns:p14="http://schemas.microsoft.com/office/powerpoint/2010/main" val="388008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106</Words>
  <Application>Microsoft Office PowerPoint</Application>
  <PresentationFormat>Předvádění na obrazovce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Adaptace energetických zásob</vt:lpstr>
      <vt:lpstr>Zvýšení enzymatické aktivity</vt:lpstr>
      <vt:lpstr>Funkční adaptace:</vt:lpstr>
      <vt:lpstr>Prezentace aplikace PowerPoint</vt:lpstr>
      <vt:lpstr>Morfologické změny:</vt:lpstr>
      <vt:lpstr>Prezentace aplikace PowerPoint</vt:lpstr>
      <vt:lpstr>Rozvoj pohybových schopností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TRANSPORTNÍ SYSTÉM</dc:title>
  <dc:creator>Martina Bernaciková</dc:creator>
  <cp:lastModifiedBy>Martina Bernaciková</cp:lastModifiedBy>
  <cp:revision>18</cp:revision>
  <dcterms:created xsi:type="dcterms:W3CDTF">2014-09-23T09:37:09Z</dcterms:created>
  <dcterms:modified xsi:type="dcterms:W3CDTF">2014-10-21T07:57:02Z</dcterms:modified>
</cp:coreProperties>
</file>