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3837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550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6812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63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754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16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3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73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12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85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2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1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54B7D-45B5-483B-B27C-02E30F111135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6F266D-6F1E-4477-8979-C4568564BD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86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4296" y="2668044"/>
            <a:ext cx="6776581" cy="138279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Historie fotbalu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7682" y="4050835"/>
            <a:ext cx="9695145" cy="1172518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Největší úspěchy v historii československého a českého fotbalu</a:t>
            </a:r>
            <a:endParaRPr lang="cs-CZ" sz="2400" dirty="0">
              <a:solidFill>
                <a:srgbClr val="00B0F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73" y="0"/>
            <a:ext cx="4466245" cy="328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74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FF0000"/>
                </a:solidFill>
              </a:rPr>
              <a:t>ME 2004  v Portugalsku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413" y="2698196"/>
            <a:ext cx="6641886" cy="3863138"/>
          </a:xfrm>
        </p:spPr>
      </p:pic>
    </p:spTree>
    <p:extLst>
      <p:ext uri="{BB962C8B-B14F-4D97-AF65-F5344CB8AC3E}">
        <p14:creationId xmlns:p14="http://schemas.microsoft.com/office/powerpoint/2010/main" val="41805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4296" y="0"/>
            <a:ext cx="8259393" cy="92692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           </a:t>
            </a:r>
            <a:r>
              <a:rPr lang="cs-CZ" dirty="0" smtClean="0">
                <a:solidFill>
                  <a:srgbClr val="C00000"/>
                </a:solidFill>
              </a:rPr>
              <a:t>Největší úspěchy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 smtClean="0">
                <a:solidFill>
                  <a:srgbClr val="C00000"/>
                </a:solidFill>
              </a:rPr>
              <a:t> Českého fotbalu od roku  1993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            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8619" y="4484318"/>
            <a:ext cx="8585070" cy="2373681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>
                <a:solidFill>
                  <a:schemeClr val="accent5"/>
                </a:solidFill>
              </a:rPr>
              <a:t>1996 – 2. místo na ME v Anglii</a:t>
            </a:r>
          </a:p>
          <a:p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2000 – 2. místo na ME „21“ na Slovensku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2002 – 1. místo na ME „21“ ve Švýcarsku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2003 -  Pavel Nedvěd  Nejlepší fotbalista Evropy</a:t>
            </a:r>
          </a:p>
          <a:p>
            <a:r>
              <a:rPr lang="cs-CZ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2004 – 3. místo na ME v Portugalsku</a:t>
            </a:r>
          </a:p>
          <a:p>
            <a:r>
              <a:rPr lang="cs-CZ" sz="2400" dirty="0" smtClean="0">
                <a:solidFill>
                  <a:schemeClr val="accent4"/>
                </a:solidFill>
              </a:rPr>
              <a:t>2007 – 2. místo na MS „20“ v Kanadě</a:t>
            </a:r>
            <a:endParaRPr lang="cs-CZ" sz="2400" dirty="0">
              <a:solidFill>
                <a:schemeClr val="accent4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285" y="1573721"/>
            <a:ext cx="6649623" cy="282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3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6614" y="609600"/>
            <a:ext cx="8497388" cy="956153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Vznik fotbalu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Fotbal dnešní podoby vznikl na konci 19. století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v Anglii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1863 – založena „</a:t>
            </a:r>
            <a:r>
              <a:rPr lang="cs-CZ" dirty="0" err="1" smtClean="0">
                <a:solidFill>
                  <a:srgbClr val="0070C0"/>
                </a:solidFill>
              </a:rPr>
              <a:t>Football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Association</a:t>
            </a:r>
            <a:r>
              <a:rPr lang="cs-CZ" dirty="0" smtClean="0">
                <a:solidFill>
                  <a:srgbClr val="0070C0"/>
                </a:solidFill>
              </a:rPr>
              <a:t>“</a:t>
            </a:r>
          </a:p>
          <a:p>
            <a:r>
              <a:rPr lang="cs-CZ" dirty="0" smtClean="0"/>
              <a:t>1871 – nejstarší pohárová soutěž Anglický pohár – FA Cup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1904 – založena FIFA</a:t>
            </a:r>
          </a:p>
          <a:p>
            <a:r>
              <a:rPr lang="cs-CZ" dirty="0" smtClean="0">
                <a:solidFill>
                  <a:schemeClr val="accent5"/>
                </a:solidFill>
              </a:rPr>
              <a:t>1908 – fotbal poprvé oficiálně na OH v Londýně</a:t>
            </a:r>
            <a:endParaRPr lang="cs-CZ" dirty="0">
              <a:solidFill>
                <a:schemeClr val="accent5"/>
              </a:solidFill>
            </a:endParaRP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1930 – první MS v Uruguayi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1954 – založena UEFA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1968 – první ME v Itálii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639" y="3462076"/>
            <a:ext cx="4106646" cy="339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Fotbal v Čechách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4"/>
                </a:solidFill>
              </a:rPr>
              <a:t>1887 – první utkání v Roudnici nad Labem</a:t>
            </a:r>
          </a:p>
          <a:p>
            <a:r>
              <a:rPr lang="cs-CZ" sz="2400" dirty="0" smtClean="0">
                <a:solidFill>
                  <a:schemeClr val="accent3">
                    <a:lumMod val="75000"/>
                  </a:schemeClr>
                </a:solidFill>
              </a:rPr>
              <a:t>1896 – první fotbalové utkání v Brně</a:t>
            </a:r>
          </a:p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1891 – založen AC Sparta Praha</a:t>
            </a:r>
          </a:p>
          <a:p>
            <a:r>
              <a:rPr lang="cs-CZ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1892 – založen SK Slavia Praha</a:t>
            </a:r>
          </a:p>
          <a:p>
            <a:r>
              <a:rPr lang="cs-CZ" sz="2400" dirty="0" smtClean="0"/>
              <a:t>1922 – ČSAF přijata do FIFA</a:t>
            </a:r>
          </a:p>
          <a:p>
            <a:r>
              <a:rPr lang="cs-CZ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1993 – ČMFS</a:t>
            </a:r>
          </a:p>
          <a:p>
            <a:r>
              <a:rPr lang="cs-CZ" sz="2400" dirty="0" smtClean="0">
                <a:solidFill>
                  <a:schemeClr val="accent5"/>
                </a:solidFill>
              </a:rPr>
              <a:t>2011 - FAČR</a:t>
            </a:r>
          </a:p>
        </p:txBody>
      </p:sp>
    </p:spTree>
    <p:extLst>
      <p:ext uri="{BB962C8B-B14F-4D97-AF65-F5344CB8AC3E}">
        <p14:creationId xmlns:p14="http://schemas.microsoft.com/office/powerpoint/2010/main" val="29441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5649" y="0"/>
            <a:ext cx="8572543" cy="78496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          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FF0000"/>
                </a:solidFill>
              </a:rPr>
              <a:t>               Největší úspěchy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        Československého fotbalu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MS 1934  v  Itálii</a:t>
            </a:r>
            <a:endParaRPr lang="cs-CZ" sz="2400" dirty="0">
              <a:solidFill>
                <a:srgbClr val="00B0F0"/>
              </a:solidFill>
            </a:endParaRP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8" b="14768"/>
          <a:stretch>
            <a:fillRect/>
          </a:stretch>
        </p:blipFill>
        <p:spPr>
          <a:xfrm>
            <a:off x="615631" y="947802"/>
            <a:ext cx="8596668" cy="3845718"/>
          </a:xfrm>
        </p:spPr>
      </p:pic>
    </p:spTree>
    <p:extLst>
      <p:ext uri="{BB962C8B-B14F-4D97-AF65-F5344CB8AC3E}">
        <p14:creationId xmlns:p14="http://schemas.microsoft.com/office/powerpoint/2010/main" val="46881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665736" y="-363255"/>
            <a:ext cx="8596667" cy="446827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MS  1962  v  Chile</a:t>
            </a: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43" b="20143"/>
          <a:stretch>
            <a:fillRect/>
          </a:stretch>
        </p:blipFill>
        <p:spPr>
          <a:xfrm>
            <a:off x="740091" y="901874"/>
            <a:ext cx="8316720" cy="3933173"/>
          </a:xfrm>
        </p:spPr>
      </p:pic>
    </p:spTree>
    <p:extLst>
      <p:ext uri="{BB962C8B-B14F-4D97-AF65-F5344CB8AC3E}">
        <p14:creationId xmlns:p14="http://schemas.microsoft.com/office/powerpoint/2010/main" val="31147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0693" y="-869158"/>
            <a:ext cx="8596667" cy="566738"/>
          </a:xfrm>
        </p:spPr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07" b="18407"/>
          <a:stretch>
            <a:fillRect/>
          </a:stretch>
        </p:blipFill>
        <p:spPr>
          <a:xfrm>
            <a:off x="1032516" y="789140"/>
            <a:ext cx="7973698" cy="3895594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ME 1976 v  Jugoslávii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6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</a:t>
            </a:r>
            <a:r>
              <a:rPr lang="cs-CZ" dirty="0" smtClean="0">
                <a:solidFill>
                  <a:schemeClr val="accent5"/>
                </a:solidFill>
              </a:rPr>
              <a:t>Největší  úspěchy</a:t>
            </a:r>
            <a:br>
              <a:rPr lang="cs-CZ" dirty="0" smtClean="0">
                <a:solidFill>
                  <a:schemeClr val="accent5"/>
                </a:solidFill>
              </a:rPr>
            </a:br>
            <a:r>
              <a:rPr lang="cs-CZ" dirty="0" smtClean="0">
                <a:solidFill>
                  <a:schemeClr val="accent5"/>
                </a:solidFill>
              </a:rPr>
              <a:t>      Československého  fotbalu                    </a:t>
            </a:r>
            <a:endParaRPr lang="cs-CZ" dirty="0">
              <a:solidFill>
                <a:schemeClr val="accent5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1934 – 2. místo na MS v Itálii</a:t>
            </a:r>
          </a:p>
          <a:p>
            <a:r>
              <a:rPr lang="cs-CZ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1962 – 2. místo na MS v Chile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1962 -  Josef Masopust  Nejlepší fotbalista Evropy</a:t>
            </a:r>
          </a:p>
          <a:p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1964 – 2. místo na OH v Tokiu </a:t>
            </a:r>
          </a:p>
          <a:p>
            <a:r>
              <a:rPr lang="cs-CZ" sz="2000" dirty="0" smtClean="0">
                <a:solidFill>
                  <a:srgbClr val="FFC000"/>
                </a:solidFill>
              </a:rPr>
              <a:t>1976 – 1. místo na ME v Jugoslávii</a:t>
            </a:r>
          </a:p>
          <a:p>
            <a:r>
              <a:rPr lang="cs-CZ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1980 – 1. místo na OH v Moskvě</a:t>
            </a:r>
          </a:p>
          <a:p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1980 – 3. místo na ME v Itálii</a:t>
            </a:r>
          </a:p>
          <a:p>
            <a:r>
              <a:rPr lang="cs-CZ" sz="2000" dirty="0" smtClean="0">
                <a:solidFill>
                  <a:schemeClr val="accent6"/>
                </a:solidFill>
              </a:rPr>
              <a:t>1990 </a:t>
            </a:r>
            <a:r>
              <a:rPr lang="cs-CZ" sz="2000" dirty="0">
                <a:solidFill>
                  <a:schemeClr val="accent6"/>
                </a:solidFill>
              </a:rPr>
              <a:t>– postup do čtvrtfinále na </a:t>
            </a:r>
            <a:r>
              <a:rPr lang="cs-CZ" sz="2000" dirty="0" smtClean="0">
                <a:solidFill>
                  <a:schemeClr val="accent6"/>
                </a:solidFill>
              </a:rPr>
              <a:t>MS </a:t>
            </a:r>
            <a:r>
              <a:rPr lang="cs-CZ" sz="2000" dirty="0" smtClean="0">
                <a:solidFill>
                  <a:schemeClr val="accent6"/>
                </a:solidFill>
              </a:rPr>
              <a:t>v Itálii</a:t>
            </a:r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581" y="3306873"/>
            <a:ext cx="5415419" cy="344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9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r>
              <a:rPr lang="cs-CZ" dirty="0" smtClean="0">
                <a:solidFill>
                  <a:srgbClr val="FF0000"/>
                </a:solidFill>
              </a:rPr>
              <a:t>Největší úspěchy Českého fotbalu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392" y="1841326"/>
            <a:ext cx="4613283" cy="4146115"/>
          </a:xfrm>
        </p:spPr>
      </p:pic>
    </p:spTree>
    <p:extLst>
      <p:ext uri="{BB962C8B-B14F-4D97-AF65-F5344CB8AC3E}">
        <p14:creationId xmlns:p14="http://schemas.microsoft.com/office/powerpoint/2010/main" val="37983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r>
              <a:rPr lang="cs-CZ" dirty="0" smtClean="0">
                <a:solidFill>
                  <a:srgbClr val="FF0000"/>
                </a:solidFill>
              </a:rPr>
              <a:t>ME 1996  v Anglii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98" y="2141952"/>
            <a:ext cx="7362739" cy="4075386"/>
          </a:xfrm>
        </p:spPr>
      </p:pic>
    </p:spTree>
    <p:extLst>
      <p:ext uri="{BB962C8B-B14F-4D97-AF65-F5344CB8AC3E}">
        <p14:creationId xmlns:p14="http://schemas.microsoft.com/office/powerpoint/2010/main" val="399641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276</Words>
  <Application>Microsoft Office PowerPoint</Application>
  <PresentationFormat>Širokoúhlá obrazovka</PresentationFormat>
  <Paragraphs>42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Faseta</vt:lpstr>
      <vt:lpstr>Historie fotbalu</vt:lpstr>
      <vt:lpstr>Vznik fotbalu</vt:lpstr>
      <vt:lpstr>Fotbal v Čechách</vt:lpstr>
      <vt:lpstr>                            Největší úspěchy          Československého fotbalu</vt:lpstr>
      <vt:lpstr>Prezentace aplikace PowerPoint</vt:lpstr>
      <vt:lpstr>Prezentace aplikace PowerPoint</vt:lpstr>
      <vt:lpstr>            Největší  úspěchy       Československého  fotbalu                    </vt:lpstr>
      <vt:lpstr>   Největší úspěchy Českého fotbalu</vt:lpstr>
      <vt:lpstr>   ME 1996  v Anglii</vt:lpstr>
      <vt:lpstr>  ME 2004  v Portugalsku</vt:lpstr>
      <vt:lpstr>           Největší úspěchy  Českého fotbalu od roku  1993              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fotbalu</dc:title>
  <dc:creator>Karel Večeřa</dc:creator>
  <cp:lastModifiedBy>Karel Večeřa</cp:lastModifiedBy>
  <cp:revision>18</cp:revision>
  <dcterms:created xsi:type="dcterms:W3CDTF">2015-03-06T08:00:04Z</dcterms:created>
  <dcterms:modified xsi:type="dcterms:W3CDTF">2016-03-11T10:57:48Z</dcterms:modified>
</cp:coreProperties>
</file>