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449" r:id="rId3"/>
    <p:sldId id="450" r:id="rId4"/>
    <p:sldId id="451" r:id="rId5"/>
    <p:sldId id="45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F4081"/>
    <a:srgbClr val="F0E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5" name="Freeform 36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6" name="Freeform 37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7" name="Freeform 38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8" name="Freeform 39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9" name="Freeform 40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0" name="Freeform 41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1" name="Freeform 42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2" name="Freeform 43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3" name="Freeform 44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4" name="Freeform 45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5" name="Freeform 46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6" name="Freeform 47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7" name="Freeform 48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8" name="Freeform 49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9" name="Freeform 50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0" name="Freeform 51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1" name="Freeform 52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2" name="Freeform 53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3" name="Freeform 54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4" name="Freeform 55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5" name="Freeform 56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6" name="Freeform 57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28" name="Freeform 59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9" name="Freeform 60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30" name="Freeform 61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sp>
        <p:nvSpPr>
          <p:cNvPr id="537662" name="Rectangle 6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sk-SK"/>
              <a:t>Klepnutím lze upravit styl předlohy nadpisů.</a:t>
            </a:r>
          </a:p>
        </p:txBody>
      </p:sp>
      <p:sp>
        <p:nvSpPr>
          <p:cNvPr id="537663" name="Rectangle 6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sk-SK"/>
              <a:t>Klepnutím lze upravit styl předlohy podnadpisů.</a:t>
            </a:r>
          </a:p>
        </p:txBody>
      </p:sp>
      <p:sp>
        <p:nvSpPr>
          <p:cNvPr id="31" name="Rectangle 6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2" name="Rectangle 6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3" name="Rectangle 6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5FE5-59FD-495F-AB6B-8925C87BA5B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0A3E-0EA6-46A2-B2D1-829E1D05EA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2470-FB83-4078-A61F-08930F3450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4CDA1-26B8-4348-A6EF-CEA09BE0D4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6F50C-C8BC-4182-88B9-8010D0EB1A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153EC-1C01-4EA9-AC0B-6394394138D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1F543-9C4B-4E2E-AC0F-26FFF92B3CD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58508-D494-47C3-B17F-3BE4867CB9B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35AAE-7FD5-432E-84C1-3B4C82F3D5D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2E2E8-0683-4395-8CD6-2B6BA8E6B0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7A0AF-231C-4F52-BD0D-7DF3F994FDE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8A897-DFA6-4D85-8549-B115132305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0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536610" name="Freeform 34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1" name="Freeform 35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2" name="Freeform 36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3" name="Freeform 37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4" name="Freeform 38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5" name="Freeform 39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6" name="Freeform 40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7" name="Freeform 41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8" name="Freeform 42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9" name="Freeform 43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0" name="Freeform 44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1" name="Freeform 45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2" name="Freeform 46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3" name="Freeform 47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4" name="Freeform 48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5" name="Freeform 49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6" name="Freeform 50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7" name="Freeform 51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8" name="Freeform 52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9" name="Freeform 53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0" name="Freeform 54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1" name="Freeform 55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grpSp>
        <p:nvGrpSpPr>
          <p:cNvPr id="1027" name="Group 61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536633" name="Freeform 57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4" name="Freeform 58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5" name="Freeform 59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sp>
        <p:nvSpPr>
          <p:cNvPr id="1028" name="Rectangle 6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029" name="Rectangle 6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536640" name="Rectangle 6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36641" name="Rectangle 6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36642" name="Rectangle 6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fld id="{3CA007FA-6049-48D1-9740-75720C5CDE4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  <p:sldLayoutId id="21474842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D</a:t>
            </a:r>
            <a:r>
              <a:rPr lang="cs-CZ" smtClean="0">
                <a:latin typeface="Times New Roman" pitchFamily="18" charset="0"/>
              </a:rPr>
              <a:t>ějiny úpolových sportů</a:t>
            </a:r>
            <a:endParaRPr lang="sk-SK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29038"/>
            <a:ext cx="7620000" cy="1371600"/>
          </a:xfrm>
        </p:spPr>
        <p:txBody>
          <a:bodyPr/>
          <a:lstStyle/>
          <a:p>
            <a:pPr eaLnBrk="1" hangingPunct="1"/>
            <a:endParaRPr lang="cs-CZ" dirty="0" smtClean="0">
              <a:latin typeface="Times New Roman" pitchFamily="18" charset="0"/>
            </a:endParaRPr>
          </a:p>
          <a:p>
            <a:pPr eaLnBrk="1" hangingPunct="1"/>
            <a:r>
              <a:rPr lang="cs-CZ" dirty="0" err="1" smtClean="0">
                <a:latin typeface="Times New Roman" pitchFamily="18" charset="0"/>
              </a:rPr>
              <a:t>Úpolové</a:t>
            </a:r>
            <a:r>
              <a:rPr lang="cs-CZ" dirty="0" smtClean="0">
                <a:latin typeface="Times New Roman" pitchFamily="18" charset="0"/>
              </a:rPr>
              <a:t> sporty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</a:rPr>
              <a:t>ve světovém sportovním hnutí</a:t>
            </a:r>
            <a:endParaRPr lang="sk-SK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1000-1200 slov</a:t>
            </a:r>
          </a:p>
          <a:p>
            <a:r>
              <a:rPr lang="cs-CZ" dirty="0" smtClean="0"/>
              <a:t>Zpracování vybraných částí dějin </a:t>
            </a:r>
            <a:r>
              <a:rPr lang="cs-CZ" dirty="0" err="1" smtClean="0"/>
              <a:t>úpolového</a:t>
            </a:r>
            <a:r>
              <a:rPr lang="cs-CZ" dirty="0" smtClean="0"/>
              <a:t> sportu podle zadání</a:t>
            </a:r>
          </a:p>
          <a:p>
            <a:r>
              <a:rPr lang="cs-CZ" dirty="0" smtClean="0"/>
              <a:t>V učebních materiálech předmětu</a:t>
            </a:r>
          </a:p>
          <a:p>
            <a:r>
              <a:rPr lang="cs-CZ" dirty="0" err="1" smtClean="0"/>
              <a:t>Template</a:t>
            </a:r>
            <a:r>
              <a:rPr lang="cs-CZ" dirty="0" smtClean="0"/>
              <a:t> „A“</a:t>
            </a:r>
          </a:p>
          <a:p>
            <a:r>
              <a:rPr lang="cs-CZ" dirty="0" err="1" smtClean="0"/>
              <a:t>Template</a:t>
            </a:r>
            <a:r>
              <a:rPr lang="cs-CZ" dirty="0" smtClean="0"/>
              <a:t> „B</a:t>
            </a:r>
            <a:r>
              <a:rPr lang="cs-CZ" dirty="0" smtClean="0"/>
              <a:t>“</a:t>
            </a:r>
          </a:p>
          <a:p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dirty="0" smtClean="0"/>
              <a:t>„C“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56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</a:t>
            </a:r>
            <a:r>
              <a:rPr lang="cs-CZ" dirty="0" smtClean="0"/>
              <a:t> „A“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Raný vývoj a prameny</a:t>
            </a:r>
          </a:p>
          <a:p>
            <a:pPr lvl="1"/>
            <a:r>
              <a:rPr lang="cs-CZ" sz="1600" dirty="0"/>
              <a:t>Z jakých bojových umění se </a:t>
            </a:r>
            <a:r>
              <a:rPr lang="cs-CZ" sz="1600" dirty="0" err="1"/>
              <a:t>úpolový</a:t>
            </a:r>
            <a:r>
              <a:rPr lang="cs-CZ" sz="1600" dirty="0"/>
              <a:t> sport vyvinul, v jakém období, za jakých okolností a z jakých důvodů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Zakladatel</a:t>
            </a:r>
          </a:p>
          <a:p>
            <a:pPr lvl="1"/>
            <a:r>
              <a:rPr lang="cs-CZ" sz="1600" dirty="0"/>
              <a:t>Jaká osobnost (osobnosti) stála za vytvořením </a:t>
            </a:r>
            <a:r>
              <a:rPr lang="cs-CZ" sz="1600" dirty="0" err="1"/>
              <a:t>úpolového</a:t>
            </a:r>
            <a:r>
              <a:rPr lang="cs-CZ" sz="1600" dirty="0"/>
              <a:t> sportu? Jaká je osobní historie zakladatele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Významné osobnosti</a:t>
            </a:r>
          </a:p>
          <a:p>
            <a:pPr lvl="1"/>
            <a:r>
              <a:rPr lang="cs-CZ" sz="1600" dirty="0"/>
              <a:t>Vyberte 2-3 nejvýznamnější osobnosti v mezinárodním kontextu</a:t>
            </a:r>
            <a:r>
              <a:rPr lang="cs-CZ" sz="1600" dirty="0" smtClean="0"/>
              <a:t>.</a:t>
            </a:r>
            <a:r>
              <a:rPr lang="cs-CZ" sz="1600" dirty="0"/>
              <a:t> </a:t>
            </a:r>
          </a:p>
          <a:p>
            <a:r>
              <a:rPr lang="cs-CZ" sz="2000" b="1" dirty="0"/>
              <a:t>České významné osobnosti</a:t>
            </a:r>
          </a:p>
          <a:p>
            <a:pPr lvl="1"/>
            <a:r>
              <a:rPr lang="cs-CZ" sz="1600" dirty="0"/>
              <a:t>Vyberte 2-3 nejvýznamnější osobnosti v národním kontextu.</a:t>
            </a:r>
          </a:p>
          <a:p>
            <a:r>
              <a:rPr lang="cs-CZ" sz="2000" b="1" dirty="0" smtClean="0"/>
              <a:t>Referenční </a:t>
            </a:r>
            <a:r>
              <a:rPr lang="cs-CZ" sz="2000" b="1" dirty="0"/>
              <a:t>seznam</a:t>
            </a:r>
          </a:p>
          <a:p>
            <a:pPr lvl="1"/>
            <a:r>
              <a:rPr lang="cs-CZ" sz="1600" dirty="0"/>
              <a:t>Uveďte všechny použité zdroje. Zápis proveďte v normě APA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1144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</a:t>
            </a:r>
            <a:r>
              <a:rPr lang="cs-CZ" dirty="0" smtClean="0"/>
              <a:t> „B“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Pravidla a jejich vývoj</a:t>
            </a:r>
          </a:p>
          <a:p>
            <a:pPr lvl="1"/>
            <a:r>
              <a:rPr lang="cs-CZ" sz="1600" dirty="0"/>
              <a:t>Podle jakých pravidel se v </a:t>
            </a:r>
            <a:r>
              <a:rPr lang="cs-CZ" sz="1600" dirty="0" err="1"/>
              <a:t>úpolovém</a:t>
            </a:r>
            <a:r>
              <a:rPr lang="cs-CZ" sz="1600" dirty="0"/>
              <a:t> sportu soutěží? Jaké jsou hlavní mezníky ve vývoji pravidel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Systém mezinárodních soutěží</a:t>
            </a:r>
          </a:p>
          <a:p>
            <a:pPr lvl="1"/>
            <a:r>
              <a:rPr lang="cs-CZ" sz="1600" dirty="0"/>
              <a:t>Jaké </a:t>
            </a:r>
            <a:r>
              <a:rPr lang="cs-CZ" sz="1400" dirty="0"/>
              <a:t>mezinárodní</a:t>
            </a:r>
            <a:r>
              <a:rPr lang="cs-CZ" sz="1600" dirty="0"/>
              <a:t> soutěže jsou v </a:t>
            </a:r>
            <a:r>
              <a:rPr lang="cs-CZ" sz="1600" dirty="0" err="1"/>
              <a:t>úpolovém</a:t>
            </a:r>
            <a:r>
              <a:rPr lang="cs-CZ" sz="1600" dirty="0"/>
              <a:t> sportu pořádány, jaká je jejich historie? (především ME, MS, OH, SH, SUH </a:t>
            </a:r>
            <a:r>
              <a:rPr lang="cs-CZ" sz="1600" dirty="0" err="1"/>
              <a:t>SportAccord</a:t>
            </a:r>
            <a:r>
              <a:rPr lang="cs-CZ" sz="1600" dirty="0" smtClean="0"/>
              <a:t>)</a:t>
            </a:r>
            <a:endParaRPr lang="cs-CZ" sz="1600" dirty="0"/>
          </a:p>
          <a:p>
            <a:r>
              <a:rPr lang="cs-CZ" sz="2000" b="1" dirty="0"/>
              <a:t>Mezinárodní organizace a jejich vývoj</a:t>
            </a:r>
          </a:p>
          <a:p>
            <a:pPr lvl="1"/>
            <a:r>
              <a:rPr lang="cs-CZ" sz="1600" dirty="0"/>
              <a:t>Kdy a kde vznikla mezinárodní organizace? Jaké probíhaly až do současnosti změny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Národní organizace a jejich vývoj</a:t>
            </a:r>
          </a:p>
          <a:p>
            <a:pPr lvl="1"/>
            <a:r>
              <a:rPr lang="cs-CZ" sz="1600" dirty="0"/>
              <a:t>Kdy a za jakých okolností vznikla mezinárodní organizace? Jaké probíhaly až do současnosti změny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Referenční seznam</a:t>
            </a:r>
          </a:p>
          <a:p>
            <a:pPr lvl="1"/>
            <a:r>
              <a:rPr lang="cs-CZ" sz="1600" dirty="0"/>
              <a:t>Uveďte všechny použité zdroje. Zápis proveďte v normě APA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6784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smtClean="0"/>
              <a:t>„C“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Raný vývoj a prameny</a:t>
            </a:r>
          </a:p>
          <a:p>
            <a:pPr lvl="1"/>
            <a:r>
              <a:rPr lang="cs-CZ" sz="1600" dirty="0"/>
              <a:t>Z jakých bojových umění se </a:t>
            </a:r>
            <a:r>
              <a:rPr lang="cs-CZ" sz="1600" dirty="0" err="1"/>
              <a:t>úpolový</a:t>
            </a:r>
            <a:r>
              <a:rPr lang="cs-CZ" sz="1600" dirty="0"/>
              <a:t> sport vyvinul, v jakém období, za jakých okolností a z jakých důvodů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smtClean="0"/>
              <a:t>Významné </a:t>
            </a:r>
            <a:r>
              <a:rPr lang="cs-CZ" sz="2000" b="1" dirty="0"/>
              <a:t>osobnosti</a:t>
            </a:r>
          </a:p>
          <a:p>
            <a:pPr lvl="1"/>
            <a:r>
              <a:rPr lang="cs-CZ" sz="1600" dirty="0"/>
              <a:t>Vyberte 2-3 nejvýznamnější osobnosti v mezinárodním kontextu</a:t>
            </a:r>
            <a:r>
              <a:rPr lang="cs-CZ" sz="1600" dirty="0" smtClean="0"/>
              <a:t>.</a:t>
            </a:r>
            <a:r>
              <a:rPr lang="cs-CZ" sz="1600" dirty="0"/>
              <a:t> </a:t>
            </a:r>
            <a:endParaRPr lang="cs-CZ" sz="1600" dirty="0" smtClean="0"/>
          </a:p>
          <a:p>
            <a:r>
              <a:rPr lang="cs-CZ" sz="2000" b="1" dirty="0"/>
              <a:t>Pravidla a jejich vývoj</a:t>
            </a:r>
          </a:p>
          <a:p>
            <a:pPr lvl="1"/>
            <a:r>
              <a:rPr lang="cs-CZ" sz="1600" dirty="0"/>
              <a:t>Podle jakých pravidel se v </a:t>
            </a:r>
            <a:r>
              <a:rPr lang="cs-CZ" sz="1600" dirty="0" err="1"/>
              <a:t>úpolovém</a:t>
            </a:r>
            <a:r>
              <a:rPr lang="cs-CZ" sz="1600" dirty="0"/>
              <a:t> sportu soutěží? Jaké jsou hlavní mezníky ve vývoji pravidel?</a:t>
            </a:r>
          </a:p>
          <a:p>
            <a:r>
              <a:rPr lang="cs-CZ" sz="2000" b="1" dirty="0" smtClean="0"/>
              <a:t>Referenční </a:t>
            </a:r>
            <a:r>
              <a:rPr lang="cs-CZ" sz="2000" b="1" dirty="0"/>
              <a:t>seznam</a:t>
            </a:r>
          </a:p>
          <a:p>
            <a:pPr lvl="1"/>
            <a:r>
              <a:rPr lang="cs-CZ" sz="1600" dirty="0"/>
              <a:t>Uveďte všechny použité zdroje. Zápis proveďte v normě APA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80836563"/>
      </p:ext>
    </p:extLst>
  </p:cSld>
  <p:clrMapOvr>
    <a:masterClrMapping/>
  </p:clrMapOvr>
</p:sld>
</file>

<file path=ppt/theme/theme1.xml><?xml version="1.0" encoding="utf-8"?>
<a:theme xmlns:a="http://schemas.openxmlformats.org/drawingml/2006/main" name="Obraz Sumi">
  <a:themeElements>
    <a:clrScheme name="Obraz Sumi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Obraz Sum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braz Sumi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Designs\Obraz Sumi.pot</Template>
  <TotalTime>2545</TotalTime>
  <Words>69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Tahoma</vt:lpstr>
      <vt:lpstr>Times New Roman</vt:lpstr>
      <vt:lpstr>Obraz Sumi</vt:lpstr>
      <vt:lpstr>Dějiny úpolových sportů</vt:lpstr>
      <vt:lpstr>Seminární práce</vt:lpstr>
      <vt:lpstr>Template „A“</vt:lpstr>
      <vt:lpstr>Template „B“</vt:lpstr>
      <vt:lpstr>Template „C“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Administrator</dc:creator>
  <cp:lastModifiedBy>Reguli</cp:lastModifiedBy>
  <cp:revision>208</cp:revision>
  <cp:lastPrinted>1601-01-01T00:00:00Z</cp:lastPrinted>
  <dcterms:created xsi:type="dcterms:W3CDTF">2008-10-08T15:23:57Z</dcterms:created>
  <dcterms:modified xsi:type="dcterms:W3CDTF">2016-03-03T17:01:51Z</dcterms:modified>
</cp:coreProperties>
</file>