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8"/>
  </p:notesMasterIdLst>
  <p:handoutMasterIdLst>
    <p:handoutMasterId r:id="rId9"/>
  </p:handoutMasterIdLst>
  <p:sldIdLst>
    <p:sldId id="256" r:id="rId3"/>
    <p:sldId id="294" r:id="rId4"/>
    <p:sldId id="298" r:id="rId5"/>
    <p:sldId id="271" r:id="rId6"/>
    <p:sldId id="293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94" d="100"/>
          <a:sy n="94" d="100"/>
        </p:scale>
        <p:origin x="11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z/" TargetMode="External"/><Relationship Id="rId2" Type="http://schemas.openxmlformats.org/officeDocument/2006/relationships/hyperlink" Target="https://is.muni.cz/auth/thes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covery.mu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do/rect/el/estud/prif/ps11/metodika/web/ebook_citace_2011.html" TargetMode="External"/><Relationship Id="rId2" Type="http://schemas.openxmlformats.org/officeDocument/2006/relationships/hyperlink" Target="https://is.muni.cz/auth/do/fsps/studijni/info-stud/SZZ/pokyny_ZP_13-5-201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leph.muni.cz/" TargetMode="External"/><Relationship Id="rId4" Type="http://schemas.openxmlformats.org/officeDocument/2006/relationships/hyperlink" Target="http://discovery.muni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764704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cs-CZ" sz="4000" dirty="0"/>
              <a:t>Vyhledávání literatury a rešerší v knihovních systémech </a:t>
            </a:r>
            <a:br>
              <a:rPr lang="cs-CZ" sz="4000" dirty="0"/>
            </a:br>
            <a:r>
              <a:rPr lang="cs-CZ" sz="4000" dirty="0"/>
              <a:t>a citace</a:t>
            </a:r>
            <a:endParaRPr lang="cs-CZ" altLang="cs-CZ" sz="4000" dirty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pl-PL" dirty="0"/>
              <a:t>archív závěrečných prací na MU, </a:t>
            </a:r>
            <a:r>
              <a:rPr lang="pl-PL" dirty="0">
                <a:hlinkClick r:id="rId2"/>
              </a:rPr>
              <a:t>https://is.muni.cz/auth/thesis/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>
                <a:hlinkClick r:id="rId3"/>
              </a:rPr>
              <a:t>http://scholar.google.cz/</a:t>
            </a:r>
            <a:endParaRPr lang="cs-CZ" dirty="0"/>
          </a:p>
          <a:p>
            <a:endParaRPr lang="cs-CZ" dirty="0"/>
          </a:p>
          <a:p>
            <a:r>
              <a:rPr lang="cs-CZ" dirty="0"/>
              <a:t>Vyhledávání podle klíčových slov</a:t>
            </a:r>
            <a:br>
              <a:rPr lang="cs-CZ" dirty="0"/>
            </a:br>
            <a:r>
              <a:rPr lang="cs-CZ" dirty="0">
                <a:effectLst/>
                <a:hlinkClick r:id="rId4"/>
              </a:rPr>
              <a:t>discovery.muni.cz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Pokyny pro vypracování závěrečné práce, </a:t>
            </a:r>
            <a:r>
              <a:rPr lang="cs-CZ" dirty="0">
                <a:hlinkClick r:id="rId2"/>
              </a:rPr>
              <a:t>https://is.muni.cz/auth/do/fsps/studijni/info-stud/SZZ/pokyny_ZP_13-5-2013.pdf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>
                <a:hlinkClick r:id="rId3"/>
              </a:rPr>
              <a:t>Metodika tvorby citací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Generování: </a:t>
            </a:r>
            <a:r>
              <a:rPr lang="cs-CZ" dirty="0">
                <a:hlinkClick r:id="rId4"/>
              </a:rPr>
              <a:t>discovery.muni.cz</a:t>
            </a:r>
            <a:r>
              <a:rPr lang="cs-CZ" dirty="0"/>
              <a:t> </a:t>
            </a:r>
          </a:p>
          <a:p>
            <a:pPr>
              <a:lnSpc>
                <a:spcPct val="150000"/>
              </a:lnSpc>
            </a:pPr>
            <a:r>
              <a:rPr lang="cs-CZ" dirty="0"/>
              <a:t>Knihovní systém: </a:t>
            </a:r>
            <a:r>
              <a:rPr lang="cs-CZ" dirty="0">
                <a:hlinkClick r:id="rId5"/>
              </a:rPr>
              <a:t>aleph.muni.cz</a:t>
            </a:r>
            <a:r>
              <a:rPr lang="cs-CZ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Citační norma ISO 690, APA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Volá uživatel na technickou podporu, že mu nejde vložit do mechaniky třetí instalační disketa. Technik po delším přemýšlení: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"Poslyšte, a vyndal jste vůbec tu druhou?„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"Ne, a to mi připomíná, ta už tam šla taky nějak špatně."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116</Words>
  <Application>Microsoft Office PowerPoint</Application>
  <PresentationFormat>Předvádění na obrazovce (4:3)</PresentationFormat>
  <Paragraphs>18</Paragraphs>
  <Slides>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4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Zdroje</vt:lpstr>
      <vt:lpstr>Citační norma ISO 690, APA </vt:lpstr>
      <vt:lpstr>Volá uživatel na technickou podporu, že mu nejde vložit do mechaniky třetí instalační disketa. Technik po delším přemýšlení:  "Poslyšte, a vyndal jste vůbec tu druhou?„  "Ne, a to mi připomíná, ta už tam šla taky nějak špatně."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2016-12-13T13:44:11Z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