
<file path=[Content_Types].xml><?xml version="1.0" encoding="utf-8"?>
<Types xmlns="http://schemas.openxmlformats.org/package/2006/content-types">
  <Default Extension="tm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4"/>
  </p:notesMasterIdLst>
  <p:sldIdLst>
    <p:sldId id="256" r:id="rId2"/>
    <p:sldId id="258" r:id="rId3"/>
    <p:sldId id="276" r:id="rId4"/>
    <p:sldId id="277" r:id="rId5"/>
    <p:sldId id="281" r:id="rId6"/>
    <p:sldId id="278" r:id="rId7"/>
    <p:sldId id="280" r:id="rId8"/>
    <p:sldId id="274" r:id="rId9"/>
    <p:sldId id="282" r:id="rId10"/>
    <p:sldId id="275" r:id="rId11"/>
    <p:sldId id="283" r:id="rId12"/>
    <p:sldId id="273" r:id="rId13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59" d="100"/>
          <a:sy n="59" d="100"/>
        </p:scale>
        <p:origin x="84" y="6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FF5E39-A43F-41A9-B16C-D1C49BD2F817}" type="datetimeFigureOut">
              <a:rPr lang="cs-CZ" smtClean="0"/>
              <a:t>16.3.2017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4FF734-7D37-4275-9777-9C8CCE39602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73412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16.3.2017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Michal Jilka - Propagace a média (np2285)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4B8F9-35CC-41BE-B631-1A0F00DA97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173431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16.3.2017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Michal Jilka - Propagace a média (np2285)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4B8F9-35CC-41BE-B631-1A0F00DA97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66344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16.3.2017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Michal Jilka - Propagace a média (np2285)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4B8F9-35CC-41BE-B631-1A0F00DA97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940843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16.3.2017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Michal Jilka - Propagace a média (np2285)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4B8F9-35CC-41BE-B631-1A0F00DA97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133693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16.3.2017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Michal Jilka - Propagace a média (np2285)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4B8F9-35CC-41BE-B631-1A0F00DA97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82363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16.3.2017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Michal Jilka - Propagace a média (np2285)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4B8F9-35CC-41BE-B631-1A0F00DA97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008269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16.3.2017</a:t>
            </a: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Michal Jilka - Propagace a média (np2285)</a:t>
            </a: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4B8F9-35CC-41BE-B631-1A0F00DA97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844407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16.3.2017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Michal Jilka - Propagace a média (np2285)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4B8F9-35CC-41BE-B631-1A0F00DA97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542670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16.3.2017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Michal Jilka - Propagace a média (np2285)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4B8F9-35CC-41BE-B631-1A0F00DA97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509861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16.3.2017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Michal Jilka - Propagace a média (np2285)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4B8F9-35CC-41BE-B631-1A0F00DA97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214970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16.3.2017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Michal Jilka - Propagace a média (np2285)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4B8F9-35CC-41BE-B631-1A0F00DA97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63339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/>
              <a:t>16.3.2017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pt-BR"/>
              <a:t>Michal Jilka - Propagace a média (np2285)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D4B8F9-35CC-41BE-B631-1A0F00DA97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506465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mp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bit.ly/2mPT5fH" TargetMode="Externa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y0tVMZty0W8" TargetMode="External"/><Relationship Id="rId6" Type="http://schemas.openxmlformats.org/officeDocument/2006/relationships/hyperlink" Target="http://bit.ly/2mKAoIt" TargetMode="External"/><Relationship Id="rId5" Type="http://schemas.openxmlformats.org/officeDocument/2006/relationships/hyperlink" Target="http://bit.ly/2mutYMw" TargetMode="External"/><Relationship Id="rId4" Type="http://schemas.openxmlformats.org/officeDocument/2006/relationships/hyperlink" Target="https://www.instagram.com/lukaskrpalek/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YFaKXHWn1C8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92727" y="2250429"/>
            <a:ext cx="10806545" cy="2387600"/>
          </a:xfrm>
        </p:spPr>
        <p:txBody>
          <a:bodyPr>
            <a:normAutofit fontScale="90000"/>
          </a:bodyPr>
          <a:lstStyle/>
          <a:p>
            <a:r>
              <a:rPr lang="cs-CZ" dirty="0"/>
              <a:t>Public relations a mediální plánování</a:t>
            </a:r>
            <a:br>
              <a:rPr lang="cs-CZ" dirty="0"/>
            </a:br>
            <a:r>
              <a:rPr lang="cs-CZ" dirty="0"/>
              <a:t/>
            </a:r>
            <a:br>
              <a:rPr lang="cs-CZ" dirty="0"/>
            </a:br>
            <a:r>
              <a:rPr lang="cs-CZ" dirty="0"/>
              <a:t>Propagace a média (np2285)</a:t>
            </a:r>
            <a:br>
              <a:rPr lang="cs-CZ" dirty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5581061"/>
            <a:ext cx="9144000" cy="519293"/>
          </a:xfrm>
        </p:spPr>
        <p:txBody>
          <a:bodyPr/>
          <a:lstStyle/>
          <a:p>
            <a:r>
              <a:rPr lang="cs-CZ" dirty="0"/>
              <a:t>Michal Jilka</a:t>
            </a:r>
          </a:p>
        </p:txBody>
      </p:sp>
    </p:spTree>
    <p:extLst>
      <p:ext uri="{BB962C8B-B14F-4D97-AF65-F5344CB8AC3E}">
        <p14:creationId xmlns:p14="http://schemas.microsoft.com/office/powerpoint/2010/main" val="3784126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Mediální plánování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16.3.2017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Michal Jilka - Propagace a média (np2285)</a:t>
            </a:r>
            <a:endParaRPr lang="cs-CZ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r>
              <a:rPr lang="cs-CZ" dirty="0"/>
              <a:t>Plánování konkrétních reklamních kampaní</a:t>
            </a:r>
          </a:p>
          <a:p>
            <a:r>
              <a:rPr lang="cs-CZ" dirty="0"/>
              <a:t>Nutná přesná strategie</a:t>
            </a:r>
          </a:p>
          <a:p>
            <a:pPr lvl="1"/>
            <a:r>
              <a:rPr lang="cs-CZ" dirty="0"/>
              <a:t>Čas</a:t>
            </a:r>
          </a:p>
          <a:p>
            <a:pPr lvl="1"/>
            <a:r>
              <a:rPr lang="cs-CZ" dirty="0"/>
              <a:t>Obsah</a:t>
            </a:r>
          </a:p>
          <a:p>
            <a:pPr lvl="1"/>
            <a:r>
              <a:rPr lang="cs-CZ" dirty="0"/>
              <a:t>Umístění</a:t>
            </a:r>
          </a:p>
          <a:p>
            <a:pPr lvl="1"/>
            <a:r>
              <a:rPr lang="cs-CZ" dirty="0"/>
              <a:t>Komunikační kanál</a:t>
            </a:r>
          </a:p>
          <a:p>
            <a:pPr lvl="1"/>
            <a:r>
              <a:rPr lang="cs-CZ" dirty="0"/>
              <a:t>Rozpočet</a:t>
            </a:r>
          </a:p>
          <a:p>
            <a:r>
              <a:rPr lang="cs-CZ" dirty="0"/>
              <a:t>Výstupem je </a:t>
            </a:r>
            <a:r>
              <a:rPr lang="cs-CZ" dirty="0" err="1"/>
              <a:t>mediaplán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26533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16.3.2017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Michal Jilka - Propagace a média (np2285)</a:t>
            </a:r>
            <a:endParaRPr lang="cs-CZ"/>
          </a:p>
        </p:txBody>
      </p:sp>
      <p:pic>
        <p:nvPicPr>
          <p:cNvPr id="15" name="Obrázek 14" descr="Tabulka bez názvu - Tabulky Google - Google Chrome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82" t="26814" r="19811" b="9637"/>
          <a:stretch/>
        </p:blipFill>
        <p:spPr>
          <a:xfrm>
            <a:off x="258617" y="104143"/>
            <a:ext cx="11827639" cy="61858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0105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Úkol na teď a do projektů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Zapracovat/vymyslet cíle pro public relations</a:t>
            </a:r>
          </a:p>
          <a:p>
            <a:r>
              <a:rPr lang="cs-CZ" dirty="0"/>
              <a:t>Vypracovat tiskovou zprávu</a:t>
            </a:r>
          </a:p>
          <a:p>
            <a:r>
              <a:rPr lang="cs-CZ" dirty="0"/>
              <a:t>Vypracovat </a:t>
            </a:r>
            <a:r>
              <a:rPr lang="cs-CZ" dirty="0" err="1"/>
              <a:t>mediaplán</a:t>
            </a:r>
            <a:r>
              <a:rPr lang="cs-CZ" dirty="0"/>
              <a:t> duben – červen 2017 pro jednotlivé komunikační kanály</a:t>
            </a:r>
          </a:p>
          <a:p>
            <a:endParaRPr lang="cs-CZ" dirty="0"/>
          </a:p>
          <a:p>
            <a:pPr lvl="1"/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16.3.2017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Michal Jilka - Propagace a média (np2285)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59740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Struktura seminářů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16.3.2017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Michal Jilka - Propagace a média (np2285)</a:t>
            </a:r>
            <a:endParaRPr lang="cs-CZ"/>
          </a:p>
        </p:txBody>
      </p:sp>
      <p:graphicFrame>
        <p:nvGraphicFramePr>
          <p:cNvPr id="6" name="Tabulk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2362433"/>
              </p:ext>
            </p:extLst>
          </p:nvPr>
        </p:nvGraphicFramePr>
        <p:xfrm>
          <a:off x="2032000" y="1690688"/>
          <a:ext cx="8128000" cy="4348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3298">
                  <a:extLst>
                    <a:ext uri="{9D8B030D-6E8A-4147-A177-3AD203B41FA5}">
                      <a16:colId xmlns:a16="http://schemas.microsoft.com/office/drawing/2014/main" val="2984550197"/>
                    </a:ext>
                  </a:extLst>
                </a:gridCol>
                <a:gridCol w="6524702">
                  <a:extLst>
                    <a:ext uri="{9D8B030D-6E8A-4147-A177-3AD203B41FA5}">
                      <a16:colId xmlns:a16="http://schemas.microsoft.com/office/drawing/2014/main" val="330157647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Datum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Téma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719646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23.2.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/>
                        <a:t>Představení a seznámení s obsahem předmětu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913432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2.3.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Specifika sportovního marketingu, marketingová komunikace a komunikační mix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633024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9.3.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/>
                        <a:t>Corporate</a:t>
                      </a:r>
                      <a:r>
                        <a:rPr lang="cs-CZ" dirty="0"/>
                        <a:t> Identity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81542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16.3.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Mediální plánování a Public relations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39088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23.3.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Digitální marketing ve sportovním prostředí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621263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30.3.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PRE proces – audit, cíle, strategie a plány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812183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6.4.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Příprava projektů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991408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13.4.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Příprava projektů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080452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20.4.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Prezentace projektů (nejpozdější odevzdání 16.4.)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04799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27.4.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Prezentace projektů (nejpozdější odevzdání 23.4.)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352082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28789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Public relations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/>
              <a:t>„Jako PR označujeme ty formy komunikace managementu, které organizaci pomáhají přizpůsobit se jejímu okolí, měnit je nebo udržet, a to se zřetelem k dosažení cílů organizace“ </a:t>
            </a:r>
            <a:r>
              <a:rPr lang="cs-CZ" dirty="0"/>
              <a:t>(Svoboda, 2009).</a:t>
            </a:r>
          </a:p>
          <a:p>
            <a:endParaRPr lang="cs-CZ" dirty="0"/>
          </a:p>
          <a:p>
            <a:r>
              <a:rPr lang="cs-CZ" i="1" dirty="0"/>
              <a:t>„PR je činnost vytvoření a udržení dobrého jména organizace s různými zástupci veřejnosti (zákazníky, zaměstnanci, investory, dodavateli, atd.) a to obvykle pomocí propagace a další neplacených forem komunikace. PR může zahrnovat také činnosti spojené s uměním, charitativními akcemi, vzděláním, sportovními událostmi apod.“ </a:t>
            </a:r>
            <a:r>
              <a:rPr lang="cs-CZ" dirty="0"/>
              <a:t>(Business </a:t>
            </a:r>
            <a:r>
              <a:rPr lang="cs-CZ" dirty="0" err="1"/>
              <a:t>Dictionary</a:t>
            </a:r>
            <a:r>
              <a:rPr lang="cs-CZ" dirty="0"/>
              <a:t>, 2015).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16.3.2017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Michal Jilka - Propagace a média (np2285)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29002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Public relations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>
            <a:normAutofit fontScale="92500" lnSpcReduction="10000"/>
          </a:bodyPr>
          <a:lstStyle/>
          <a:p>
            <a:r>
              <a:rPr lang="cs-CZ" dirty="0"/>
              <a:t>Interní komunikace</a:t>
            </a:r>
          </a:p>
          <a:p>
            <a:pPr lvl="1"/>
            <a:r>
              <a:rPr lang="cs-CZ" dirty="0"/>
              <a:t>Zaměstnanci</a:t>
            </a:r>
          </a:p>
          <a:p>
            <a:r>
              <a:rPr lang="cs-CZ" dirty="0"/>
              <a:t>Externí komunikace</a:t>
            </a:r>
          </a:p>
          <a:p>
            <a:pPr lvl="1"/>
            <a:r>
              <a:rPr lang="cs-CZ" dirty="0"/>
              <a:t>Novináři a média</a:t>
            </a:r>
          </a:p>
          <a:p>
            <a:pPr lvl="1"/>
            <a:r>
              <a:rPr lang="cs-CZ" dirty="0"/>
              <a:t>Investoři</a:t>
            </a:r>
          </a:p>
          <a:p>
            <a:pPr lvl="1"/>
            <a:r>
              <a:rPr lang="cs-CZ" dirty="0"/>
              <a:t>Zákazníci</a:t>
            </a:r>
          </a:p>
          <a:p>
            <a:pPr lvl="1"/>
            <a:r>
              <a:rPr lang="cs-CZ" dirty="0"/>
              <a:t>Účastníci konkrétní akce</a:t>
            </a:r>
          </a:p>
          <a:p>
            <a:r>
              <a:rPr lang="cs-CZ" dirty="0"/>
              <a:t>Lobbing</a:t>
            </a:r>
          </a:p>
          <a:p>
            <a:r>
              <a:rPr lang="cs-CZ" dirty="0"/>
              <a:t>Sponzoring</a:t>
            </a:r>
          </a:p>
          <a:p>
            <a:r>
              <a:rPr lang="cs-CZ" dirty="0"/>
              <a:t>Pořádání akcí </a:t>
            </a:r>
          </a:p>
          <a:p>
            <a:r>
              <a:rPr lang="cs-CZ" dirty="0"/>
              <a:t>Krizová komunikace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16.3.2017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Michal Jilka - Propagace a média (np2285)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70576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Cíle public relations (Svoboda, 2009)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Strategické (dlouhodobější záměry)</a:t>
            </a:r>
          </a:p>
          <a:p>
            <a:pPr lvl="1"/>
            <a:r>
              <a:rPr lang="cs-CZ" dirty="0"/>
              <a:t>upevnění loajality zákazníků vůči organizaci, </a:t>
            </a:r>
          </a:p>
          <a:p>
            <a:pPr lvl="1"/>
            <a:r>
              <a:rPr lang="cs-CZ" dirty="0"/>
              <a:t>zlepšení spolupráce s úředníky, zastupiteli města apod., </a:t>
            </a:r>
          </a:p>
          <a:p>
            <a:pPr lvl="1"/>
            <a:r>
              <a:rPr lang="cs-CZ" dirty="0"/>
              <a:t>zlepšení image organizace v oblasti sponzoringu, lobbingu aj., </a:t>
            </a:r>
          </a:p>
          <a:p>
            <a:pPr lvl="1"/>
            <a:r>
              <a:rPr lang="cs-CZ" dirty="0"/>
              <a:t>dosažení zlepšení kvality produkce organizace. </a:t>
            </a:r>
          </a:p>
          <a:p>
            <a:pPr lvl="1"/>
            <a:endParaRPr lang="cs-CZ" dirty="0"/>
          </a:p>
          <a:p>
            <a:r>
              <a:rPr lang="cs-CZ" dirty="0"/>
              <a:t>Taktické (krátkodobější povaha)</a:t>
            </a:r>
          </a:p>
          <a:p>
            <a:pPr lvl="1"/>
            <a:r>
              <a:rPr lang="cs-CZ" dirty="0"/>
              <a:t>zvýšení počtu návštěvnosti webových stránek, </a:t>
            </a:r>
          </a:p>
          <a:p>
            <a:pPr lvl="1"/>
            <a:r>
              <a:rPr lang="cs-CZ" dirty="0"/>
              <a:t>větší informovanost účastníků akce, </a:t>
            </a:r>
          </a:p>
          <a:p>
            <a:pPr lvl="1"/>
            <a:r>
              <a:rPr lang="cs-CZ" dirty="0"/>
              <a:t>informace o změnách kontaktních údajů, </a:t>
            </a:r>
          </a:p>
          <a:p>
            <a:pPr lvl="1"/>
            <a:r>
              <a:rPr lang="cs-CZ" dirty="0"/>
              <a:t>zdůraznění blížící se události apod. 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16.3.2017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Michal Jilka - Propagace a média (np2285)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179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295131"/>
            <a:ext cx="10515600" cy="1325563"/>
          </a:xfrm>
        </p:spPr>
        <p:txBody>
          <a:bodyPr/>
          <a:lstStyle/>
          <a:p>
            <a:r>
              <a:rPr lang="cs-CZ" dirty="0"/>
              <a:t>Public relations ve sportovním prostředí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676775"/>
          </a:xfrm>
        </p:spPr>
        <p:txBody>
          <a:bodyPr>
            <a:normAutofit fontScale="92500" lnSpcReduction="10000"/>
          </a:bodyPr>
          <a:lstStyle/>
          <a:p>
            <a:r>
              <a:rPr lang="cs-CZ" dirty="0"/>
              <a:t>Týmy</a:t>
            </a:r>
          </a:p>
          <a:p>
            <a:pPr lvl="1"/>
            <a:r>
              <a:rPr lang="cs-CZ" dirty="0"/>
              <a:t>Florbal Mladá Boleslav</a:t>
            </a:r>
          </a:p>
          <a:p>
            <a:pPr lvl="1"/>
            <a:r>
              <a:rPr lang="cs-CZ" dirty="0"/>
              <a:t>HC Oceláři Třinec </a:t>
            </a:r>
            <a:r>
              <a:rPr lang="cs-CZ" dirty="0">
                <a:hlinkClick r:id="rId3"/>
              </a:rPr>
              <a:t>http://bit.ly/2mPT5fH</a:t>
            </a:r>
            <a:r>
              <a:rPr lang="cs-CZ" dirty="0"/>
              <a:t> </a:t>
            </a:r>
            <a:br>
              <a:rPr lang="cs-CZ" dirty="0"/>
            </a:br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Sportovci </a:t>
            </a:r>
          </a:p>
          <a:p>
            <a:pPr lvl="1"/>
            <a:r>
              <a:rPr lang="cs-CZ" dirty="0"/>
              <a:t>Lukáš Krpálek </a:t>
            </a:r>
            <a:r>
              <a:rPr lang="cs-CZ" dirty="0">
                <a:hlinkClick r:id="rId4"/>
              </a:rPr>
              <a:t>https://www.instagram.com/lukaskrpalek/</a:t>
            </a:r>
            <a:r>
              <a:rPr lang="cs-CZ" dirty="0"/>
              <a:t> </a:t>
            </a:r>
          </a:p>
          <a:p>
            <a:pPr lvl="1"/>
            <a:r>
              <a:rPr lang="cs-CZ" dirty="0"/>
              <a:t>Eugenie </a:t>
            </a:r>
            <a:r>
              <a:rPr lang="cs-CZ" dirty="0" err="1"/>
              <a:t>Bouchard</a:t>
            </a:r>
            <a:r>
              <a:rPr lang="cs-CZ" dirty="0"/>
              <a:t> </a:t>
            </a:r>
            <a:r>
              <a:rPr lang="cs-CZ" dirty="0">
                <a:hlinkClick r:id="rId5"/>
              </a:rPr>
              <a:t>http://bit.ly/2mutYMw</a:t>
            </a:r>
            <a:r>
              <a:rPr lang="cs-CZ" dirty="0"/>
              <a:t> a </a:t>
            </a:r>
            <a:r>
              <a:rPr lang="cs-CZ" dirty="0">
                <a:hlinkClick r:id="rId6"/>
              </a:rPr>
              <a:t>http://bit.ly/2mKAoIt</a:t>
            </a:r>
            <a:r>
              <a:rPr lang="cs-CZ" dirty="0"/>
              <a:t> 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16.3.2017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Michal Jilka - Propagace a média (np2285)</a:t>
            </a:r>
            <a:endParaRPr lang="cs-CZ"/>
          </a:p>
        </p:txBody>
      </p:sp>
      <p:pic>
        <p:nvPicPr>
          <p:cNvPr id="6" name="y0tVMZty0W8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7"/>
          <a:stretch>
            <a:fillRect/>
          </a:stretch>
        </p:blipFill>
        <p:spPr>
          <a:xfrm>
            <a:off x="6416963" y="1456170"/>
            <a:ext cx="5167746" cy="38151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96882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6"/>
                </p:tgtEl>
              </p:cMediaNode>
            </p:video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578427"/>
            <a:ext cx="10515600" cy="5545282"/>
          </a:xfrm>
        </p:spPr>
        <p:txBody>
          <a:bodyPr>
            <a:normAutofit/>
          </a:bodyPr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Ligy a organizace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Sportovní obchody, brandy – </a:t>
            </a:r>
            <a:r>
              <a:rPr lang="cs-CZ" dirty="0" err="1"/>
              <a:t>Nike</a:t>
            </a:r>
            <a:r>
              <a:rPr lang="cs-CZ" dirty="0"/>
              <a:t>, </a:t>
            </a:r>
            <a:r>
              <a:rPr lang="cs-CZ" dirty="0" err="1"/>
              <a:t>Adidas</a:t>
            </a:r>
            <a:r>
              <a:rPr lang="cs-CZ" dirty="0"/>
              <a:t>, </a:t>
            </a:r>
            <a:r>
              <a:rPr lang="cs-CZ" dirty="0" err="1"/>
              <a:t>Under</a:t>
            </a:r>
            <a:r>
              <a:rPr lang="cs-CZ" dirty="0"/>
              <a:t> </a:t>
            </a:r>
            <a:r>
              <a:rPr lang="cs-CZ" dirty="0" err="1"/>
              <a:t>Armour</a:t>
            </a:r>
            <a:r>
              <a:rPr lang="cs-CZ" dirty="0"/>
              <a:t>, …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16.3.2017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Michal Jilka - Propagace a média (np2285)</a:t>
            </a:r>
            <a:endParaRPr lang="cs-CZ"/>
          </a:p>
        </p:txBody>
      </p:sp>
      <p:pic>
        <p:nvPicPr>
          <p:cNvPr id="7" name="YFaKXHWn1C8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4257964" y="255155"/>
            <a:ext cx="6216072" cy="46620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511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7"/>
                </p:tgtEl>
              </p:cMediaNode>
            </p:video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Tisková zpráva (press-servis.ecn.cz, 2007)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Písemné sdělení obsahující novou informaci, kterou rozesíláme médiím</a:t>
            </a:r>
          </a:p>
          <a:p>
            <a:r>
              <a:rPr lang="cs-CZ" dirty="0"/>
              <a:t>Měla by obsahovat alespoň jednu novou zprávu</a:t>
            </a:r>
          </a:p>
          <a:p>
            <a:r>
              <a:rPr lang="cs-CZ" dirty="0"/>
              <a:t>Musí být vydána tehdy, kdy ji posíláme</a:t>
            </a:r>
          </a:p>
          <a:p>
            <a:endParaRPr lang="cs-CZ" dirty="0"/>
          </a:p>
          <a:p>
            <a:r>
              <a:rPr lang="cs-CZ" dirty="0"/>
              <a:t>Druhy:</a:t>
            </a:r>
          </a:p>
          <a:p>
            <a:pPr lvl="1"/>
            <a:r>
              <a:rPr lang="cs-CZ" dirty="0"/>
              <a:t>Zpráva o události</a:t>
            </a:r>
          </a:p>
          <a:p>
            <a:pPr lvl="1"/>
            <a:r>
              <a:rPr lang="cs-CZ" dirty="0"/>
              <a:t>Zpráva, jejímž obsahem je reakce na událost</a:t>
            </a:r>
          </a:p>
          <a:p>
            <a:pPr lvl="1"/>
            <a:r>
              <a:rPr lang="cs-CZ" dirty="0"/>
              <a:t>Zpráva o zveřejnění materiálu</a:t>
            </a:r>
          </a:p>
          <a:p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16.3.2017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Michal Jilka - Propagace a média (np2285)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9198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Tisková zpráva (press-servis.ecn.cz, 2007)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Co musí tisková zpráva obsahovat:</a:t>
            </a:r>
          </a:p>
          <a:p>
            <a:pPr lvl="1"/>
            <a:r>
              <a:rPr lang="cs-CZ" dirty="0"/>
              <a:t>Hlavička – název organizace, logo, kontakt, banner</a:t>
            </a:r>
          </a:p>
          <a:p>
            <a:pPr lvl="1"/>
            <a:r>
              <a:rPr lang="cs-CZ" dirty="0"/>
              <a:t>„Tisková zpráva“</a:t>
            </a:r>
          </a:p>
          <a:p>
            <a:pPr lvl="1"/>
            <a:r>
              <a:rPr lang="cs-CZ" dirty="0"/>
              <a:t>Titulek – krátký, výstižný, poutavý – musí zaujmout</a:t>
            </a:r>
          </a:p>
          <a:p>
            <a:pPr lvl="1"/>
            <a:r>
              <a:rPr lang="cs-CZ" dirty="0"/>
              <a:t>Domicil – uvedení data a místa vydání na začátku prvního odstavce</a:t>
            </a:r>
          </a:p>
          <a:p>
            <a:pPr lvl="1"/>
            <a:r>
              <a:rPr lang="cs-CZ" dirty="0"/>
              <a:t>Text zprávy</a:t>
            </a:r>
          </a:p>
          <a:p>
            <a:pPr lvl="2"/>
            <a:r>
              <a:rPr lang="cs-CZ" dirty="0"/>
              <a:t>5 W (</a:t>
            </a:r>
            <a:r>
              <a:rPr lang="cs-CZ" dirty="0" err="1"/>
              <a:t>What</a:t>
            </a:r>
            <a:r>
              <a:rPr lang="cs-CZ" dirty="0"/>
              <a:t>, </a:t>
            </a:r>
            <a:r>
              <a:rPr lang="cs-CZ" dirty="0" err="1"/>
              <a:t>Who</a:t>
            </a:r>
            <a:r>
              <a:rPr lang="cs-CZ" dirty="0"/>
              <a:t>, </a:t>
            </a:r>
            <a:r>
              <a:rPr lang="cs-CZ" dirty="0" err="1"/>
              <a:t>When</a:t>
            </a:r>
            <a:r>
              <a:rPr lang="cs-CZ" dirty="0"/>
              <a:t>, </a:t>
            </a:r>
            <a:r>
              <a:rPr lang="cs-CZ" dirty="0" err="1"/>
              <a:t>Where</a:t>
            </a:r>
            <a:r>
              <a:rPr lang="cs-CZ" dirty="0"/>
              <a:t>, </a:t>
            </a:r>
            <a:r>
              <a:rPr lang="cs-CZ" dirty="0" err="1"/>
              <a:t>Why</a:t>
            </a:r>
            <a:r>
              <a:rPr lang="cs-CZ" dirty="0"/>
              <a:t>)</a:t>
            </a:r>
          </a:p>
          <a:p>
            <a:pPr lvl="2"/>
            <a:r>
              <a:rPr lang="cs-CZ" dirty="0"/>
              <a:t>Délka – optimálně jednu A4 textu</a:t>
            </a:r>
          </a:p>
          <a:p>
            <a:pPr lvl="1"/>
            <a:r>
              <a:rPr lang="cs-CZ" dirty="0"/>
              <a:t>Závěr – doplňující informace, kontaktní osoba a informace 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16.3.2017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Michal Jilka - Propagace a média (np2285)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66218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712</TotalTime>
  <Words>586</Words>
  <Application>Microsoft Office PowerPoint</Application>
  <PresentationFormat>Širokoúhlá obrazovka</PresentationFormat>
  <Paragraphs>129</Paragraphs>
  <Slides>12</Slides>
  <Notes>0</Notes>
  <HiddenSlides>0</HiddenSlides>
  <MMClips>2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Motiv Office</vt:lpstr>
      <vt:lpstr>Public relations a mediální plánování  Propagace a média (np2285) </vt:lpstr>
      <vt:lpstr>Struktura seminářů</vt:lpstr>
      <vt:lpstr>Public relations</vt:lpstr>
      <vt:lpstr>Public relations</vt:lpstr>
      <vt:lpstr>Cíle public relations (Svoboda, 2009)</vt:lpstr>
      <vt:lpstr>Public relations ve sportovním prostředí</vt:lpstr>
      <vt:lpstr>Prezentace aplikace PowerPoint</vt:lpstr>
      <vt:lpstr>Tisková zpráva (press-servis.ecn.cz, 2007)</vt:lpstr>
      <vt:lpstr>Tisková zpráva (press-servis.ecn.cz, 2007)</vt:lpstr>
      <vt:lpstr>Mediální plánování</vt:lpstr>
      <vt:lpstr>Prezentace aplikace PowerPoint</vt:lpstr>
      <vt:lpstr>Úkol na teď a do projektů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Propagace a média (np2285)</dc:title>
  <dc:creator>Michal Jilka</dc:creator>
  <cp:lastModifiedBy>LF Lektor</cp:lastModifiedBy>
  <cp:revision>54</cp:revision>
  <dcterms:created xsi:type="dcterms:W3CDTF">2017-02-21T19:46:41Z</dcterms:created>
  <dcterms:modified xsi:type="dcterms:W3CDTF">2017-03-16T17:41:59Z</dcterms:modified>
</cp:coreProperties>
</file>