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0" autoAdjust="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912C05-D1C4-4F4A-B220-109FA25A0BDA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8B1D8-6C3F-4855-AB78-7DAD84E44A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378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8B1D8-6C3F-4855-AB78-7DAD84E44A4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130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FF8E-BF31-4023-8EC9-943745D50784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EB89-CCEC-4DA4-A672-3805DC38E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FF8E-BF31-4023-8EC9-943745D50784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EB89-CCEC-4DA4-A672-3805DC38E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FF8E-BF31-4023-8EC9-943745D50784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EB89-CCEC-4DA4-A672-3805DC38E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FF8E-BF31-4023-8EC9-943745D50784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EB89-CCEC-4DA4-A672-3805DC38E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FF8E-BF31-4023-8EC9-943745D50784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EB89-CCEC-4DA4-A672-3805DC38E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FF8E-BF31-4023-8EC9-943745D50784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EB89-CCEC-4DA4-A672-3805DC38E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FF8E-BF31-4023-8EC9-943745D50784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EB89-CCEC-4DA4-A672-3805DC38E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FF8E-BF31-4023-8EC9-943745D50784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EB89-CCEC-4DA4-A672-3805DC38E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FF8E-BF31-4023-8EC9-943745D50784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EB89-CCEC-4DA4-A672-3805DC38E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FF8E-BF31-4023-8EC9-943745D50784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EB89-CCEC-4DA4-A672-3805DC38E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FF8E-BF31-4023-8EC9-943745D50784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EB89-CCEC-4DA4-A672-3805DC38E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9FF8E-BF31-4023-8EC9-943745D50784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6EB89-CCEC-4DA4-A672-3805DC38E61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Cvičení 5 </a:t>
            </a:r>
            <a:r>
              <a:rPr lang="cs-CZ" b="1" dirty="0"/>
              <a:t>T</a:t>
            </a:r>
            <a:r>
              <a:rPr lang="cs-CZ" b="1" dirty="0" smtClean="0"/>
              <a:t>ibeťanů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mtClean="0"/>
              <a:t>Harmonizační cvičení</a:t>
            </a:r>
            <a:endParaRPr lang="cs-CZ" dirty="0" smtClean="0"/>
          </a:p>
        </p:txBody>
      </p:sp>
      <p:pic>
        <p:nvPicPr>
          <p:cNvPr id="4" name="Obrázek 3" descr="tibětani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332656"/>
            <a:ext cx="3816424" cy="194421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25000" lnSpcReduction="20000"/>
          </a:bodyPr>
          <a:lstStyle/>
          <a:p>
            <a:endParaRPr lang="cs-CZ" sz="3800" dirty="0" smtClean="0"/>
          </a:p>
          <a:p>
            <a:r>
              <a:rPr lang="cs-CZ" sz="12800" dirty="0" smtClean="0"/>
              <a:t>Po ukončení cvičení si lehněte a relaxujte.</a:t>
            </a:r>
          </a:p>
          <a:p>
            <a:pPr marL="0" indent="0">
              <a:buNone/>
            </a:pPr>
            <a:endParaRPr lang="cs-CZ" sz="12800" dirty="0" smtClean="0"/>
          </a:p>
          <a:p>
            <a:r>
              <a:rPr lang="cs-CZ" sz="12800" dirty="0" smtClean="0"/>
              <a:t>Lehněte si na </a:t>
            </a:r>
            <a:r>
              <a:rPr lang="cs-CZ" sz="12800" dirty="0"/>
              <a:t>břicho s pažemi roztaženými jakoby do kříže, brada se dotýká podložky a oči jsou zavřené. Vnímejte jak vám buší srdce a krev obíhá ve vašem těle. Ležte a relaxujte tak dlouho než se vaše tělo vrátí do normálu. Otočte hlavu na jednu stranu a párkrát se zhluboka nadechněte</a:t>
            </a:r>
            <a:r>
              <a:rPr lang="cs-CZ" sz="12800" dirty="0" smtClean="0"/>
              <a:t>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r>
              <a:rPr lang="cs-CZ" sz="5700" dirty="0" smtClean="0"/>
              <a:t>Pět Tibeťanů lze cvičit kdekoliv a kdykoliv, nejlépe však ráno před snídaní – dodává energii na celý den.</a:t>
            </a:r>
          </a:p>
          <a:p>
            <a:endParaRPr lang="cs-CZ" sz="5700" dirty="0"/>
          </a:p>
          <a:p>
            <a:r>
              <a:rPr lang="cs-CZ" sz="5700" dirty="0" smtClean="0"/>
              <a:t>Pokud </a:t>
            </a:r>
            <a:r>
              <a:rPr lang="cs-CZ" sz="5700" dirty="0"/>
              <a:t>cvičíte Pět Tibeťanů před spánkem ujistěte se, že je mezi cvičením a spánkem interval alespoň 30-45 minut. </a:t>
            </a:r>
            <a:r>
              <a:rPr lang="cs-CZ" sz="5700" dirty="0" smtClean="0"/>
              <a:t>Sestavu </a:t>
            </a:r>
            <a:r>
              <a:rPr lang="cs-CZ" sz="5700" dirty="0"/>
              <a:t>cvičit minimálně tři hodiny po jídle.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cs-CZ" dirty="0"/>
              <a:t>Na závěr knihy Pět </a:t>
            </a:r>
            <a:r>
              <a:rPr lang="cs-CZ" dirty="0" err="1"/>
              <a:t>tibeťanů</a:t>
            </a:r>
            <a:r>
              <a:rPr lang="cs-CZ" dirty="0"/>
              <a:t> se hovoří jako o vlastním tajemství </a:t>
            </a:r>
            <a:r>
              <a:rPr lang="cs-CZ" dirty="0" smtClean="0"/>
              <a:t>omládnutí, </a:t>
            </a:r>
            <a:r>
              <a:rPr lang="cs-CZ" dirty="0"/>
              <a:t>také o 6. tibetském cviku. Podmínkou však má být zřeknutí se jakékoli sexuální aktivity.</a:t>
            </a:r>
          </a:p>
          <a:p>
            <a:r>
              <a:rPr lang="cs-CZ" dirty="0"/>
              <a:t>Ze stoje spatného hluboký výdech s nejhlubším předklonem, špičky rukou se dotýkají špiček u nohou. </a:t>
            </a:r>
            <a:r>
              <a:rPr lang="cs-CZ" dirty="0" smtClean="0"/>
              <a:t>Následuje zádrž dechu </a:t>
            </a:r>
            <a:r>
              <a:rPr lang="cs-CZ" dirty="0"/>
              <a:t>a pomalu se </a:t>
            </a:r>
            <a:r>
              <a:rPr lang="cs-CZ" dirty="0" smtClean="0"/>
              <a:t>zvedáme </a:t>
            </a:r>
            <a:r>
              <a:rPr lang="cs-CZ" dirty="0"/>
              <a:t>– můžeme si pomoci rukama v bok. Ve </a:t>
            </a:r>
            <a:r>
              <a:rPr lang="cs-CZ" dirty="0" smtClean="0"/>
              <a:t>výchozí </a:t>
            </a:r>
            <a:r>
              <a:rPr lang="cs-CZ" dirty="0"/>
              <a:t>poloze se velice pomalu nadechujeme nosem.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7332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Na 19.stol se vysloužilý důstojník britské koloniální armády plukovník </a:t>
            </a:r>
            <a:r>
              <a:rPr lang="cs-CZ" dirty="0" err="1" smtClean="0"/>
              <a:t>Bradford</a:t>
            </a:r>
            <a:r>
              <a:rPr lang="cs-CZ" dirty="0" smtClean="0"/>
              <a:t> odjel do tibetského kláštera s cílem najít tajemství věčného mládí. </a:t>
            </a:r>
          </a:p>
          <a:p>
            <a:r>
              <a:rPr lang="cs-CZ" dirty="0" smtClean="0"/>
              <a:t>Po 23 letech se plukovník </a:t>
            </a:r>
            <a:r>
              <a:rPr lang="cs-CZ" dirty="0" err="1" smtClean="0"/>
              <a:t>Bradford</a:t>
            </a:r>
            <a:r>
              <a:rPr lang="cs-CZ" dirty="0" smtClean="0"/>
              <a:t> zcela mlád vrátil do Anglie. Vyprávěl, jak našel tibetský klášter, žil s mnichy, pěstoval zeleninu a vyráběl ovčí sýr, a také jak se naučil tajné cviky tibetských mnichů, které vracejí člověku mládí.</a:t>
            </a:r>
          </a:p>
          <a:p>
            <a:r>
              <a:rPr lang="cs-CZ" dirty="0" smtClean="0"/>
              <a:t>Z vyprávění plukovníka </a:t>
            </a:r>
            <a:r>
              <a:rPr lang="cs-CZ" dirty="0" err="1" smtClean="0"/>
              <a:t>Bradforda</a:t>
            </a:r>
            <a:r>
              <a:rPr lang="cs-CZ" dirty="0" smtClean="0"/>
              <a:t> byla vydána o této cestě do Tibetu kniha, která byla přeložena do mnoha jazyků.</a:t>
            </a:r>
          </a:p>
          <a:p>
            <a:r>
              <a:rPr lang="cs-CZ" dirty="0" smtClean="0"/>
              <a:t>V současnosti jsou v České republice stovky nadšenců, fitness centra a kluby, kde se pět </a:t>
            </a:r>
            <a:r>
              <a:rPr lang="cs-CZ" dirty="0" err="1" smtClean="0"/>
              <a:t>tibeťanů</a:t>
            </a:r>
            <a:r>
              <a:rPr lang="cs-CZ" dirty="0" smtClean="0"/>
              <a:t> cvičí.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 hlediska západní medicíny jde o velmi účinnou sestavu cviků zlepšující pružnost a pohyblivosti páteře.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 hlediska jogínské literatury jde o speciální cviky, které otevírají čakry</a:t>
            </a:r>
            <a:r>
              <a:rPr lang="cs-CZ" dirty="0"/>
              <a:t> </a:t>
            </a:r>
            <a:r>
              <a:rPr lang="cs-CZ" dirty="0" smtClean="0"/>
              <a:t>(energetické „pletence“ v lidském těle, kde dochází ke kumulaci energie).</a:t>
            </a:r>
          </a:p>
          <a:p>
            <a:endParaRPr lang="cs-CZ" dirty="0" smtClean="0"/>
          </a:p>
          <a:p>
            <a:r>
              <a:rPr lang="cs-CZ" dirty="0" smtClean="0"/>
              <a:t>Je to cesta člověka k jeho vlastní podstatě, moudrosti a duchovní síle.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8864" y="274638"/>
            <a:ext cx="8229600" cy="1143000"/>
          </a:xfrm>
        </p:spPr>
        <p:txBody>
          <a:bodyPr/>
          <a:lstStyle/>
          <a:p>
            <a:r>
              <a:rPr lang="cs-CZ" dirty="0" smtClean="0"/>
              <a:t>Zásady cvičení: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Cviky provádět denně, a to v množství minimálně 3krát od každého cviku a maximálně 21krát. </a:t>
            </a:r>
          </a:p>
          <a:p>
            <a:r>
              <a:rPr lang="cs-CZ" dirty="0" smtClean="0"/>
              <a:t>Cvičit pomalu a soustředěně. Začíná se s minimálním počtem cviků a je možné každý týden maximálně o jeden počet cviků zvýšit.</a:t>
            </a:r>
          </a:p>
          <a:p>
            <a:r>
              <a:rPr lang="cs-CZ" dirty="0" smtClean="0"/>
              <a:t>Pravidelný dech.</a:t>
            </a:r>
          </a:p>
          <a:p>
            <a:r>
              <a:rPr lang="cs-CZ" dirty="0" smtClean="0"/>
              <a:t>S výjimkou prvního cviku v každém cviku chvilku setrvat.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1. Tibeťan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47869" y="1196752"/>
            <a:ext cx="8229600" cy="506916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Postavte se zpříma a rozpažte ruce, rovnoběžně se zemí. Dlaně by měli směřovat směrem dolů, a nohy natažené. Otáčejte se kolem své osy ve směru hodinových ručiček 21 krát, ale zpočátku jen tolikrát, aby se vám netočila hlava a neudělalo nevolno. Když se přestanete otáčet – spojte ruce(pohled na palce), dýchejte ještě více </a:t>
            </a:r>
            <a:r>
              <a:rPr lang="cs-CZ" sz="2800" dirty="0" smtClean="0"/>
              <a:t>zhluboka(do oblasti břicha) </a:t>
            </a:r>
            <a:r>
              <a:rPr lang="cs-CZ" sz="2800" dirty="0" smtClean="0"/>
              <a:t>až do té doby než se vám přestane točit hlava a vaše balance se vrátí do normálu. </a:t>
            </a:r>
            <a:br>
              <a:rPr lang="cs-CZ" sz="2800" dirty="0" smtClean="0"/>
            </a:br>
            <a:r>
              <a:rPr lang="cs-CZ" sz="2800" b="1" i="1" dirty="0" smtClean="0"/>
              <a:t>Účinek</a:t>
            </a:r>
            <a:r>
              <a:rPr lang="cs-CZ" sz="2800" dirty="0" smtClean="0"/>
              <a:t>: zlepšuje celkovou energii 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       organismu  </a:t>
            </a:r>
            <a:endParaRPr lang="cs-CZ" sz="2800" dirty="0" smtClean="0"/>
          </a:p>
          <a:p>
            <a:endParaRPr lang="cs-CZ" dirty="0"/>
          </a:p>
        </p:txBody>
      </p:sp>
      <p:pic>
        <p:nvPicPr>
          <p:cNvPr id="7" name="Obrázek 6" descr="phpMLQXs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4653136"/>
            <a:ext cx="1800200" cy="172819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2.</a:t>
            </a:r>
            <a:r>
              <a:rPr lang="cs-CZ" dirty="0" smtClean="0"/>
              <a:t> </a:t>
            </a:r>
            <a:r>
              <a:rPr lang="cs-CZ" b="1" dirty="0" smtClean="0"/>
              <a:t>Tibeťan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Lehněte si na zem, ruce podél těla dlaněmi dolů, nohy natažené. Pomalu se nadechněte a zvedněte nohy ze země co nejvýše nejlépe do pravého úhlu, záda a pánev musí být stále na zemi skloňte hlavu a bradu přitlačte na hrudník. Kolena mohou být zpočátku ohnutá. Začněte vydechovat a zároveň se vraťte do prvotní polohy vleže s nohama na zemi a dlaně směrem k zemi, ruce volně podél těla. </a:t>
            </a:r>
          </a:p>
          <a:p>
            <a:r>
              <a:rPr lang="cs-CZ" b="1" i="1" dirty="0" smtClean="0"/>
              <a:t>Účinky cviku</a:t>
            </a:r>
            <a:r>
              <a:rPr lang="cs-CZ" dirty="0" smtClean="0"/>
              <a:t>: posiluje svaly břicha a zad, upravuje látkovou výměnu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Obrázek 3" descr="phpnACUAv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5157192"/>
            <a:ext cx="1656184" cy="170080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3. Tibeťan: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Klek, nohy těsně u sebe, paže podél těla. V kolenních kloubech pravý úhel.  S nádechem zvedněte hlavu a krk a pomalu se zakloňte, </a:t>
            </a:r>
            <a:r>
              <a:rPr lang="cs-CZ" dirty="0"/>
              <a:t>o</a:t>
            </a:r>
            <a:r>
              <a:rPr lang="cs-CZ" dirty="0" smtClean="0"/>
              <a:t>přete se o zadní stranu stehen. Při výdechu se vracíte zpět do výchozí polohy. </a:t>
            </a:r>
          </a:p>
          <a:p>
            <a:r>
              <a:rPr lang="cs-CZ" b="1" i="1" dirty="0" smtClean="0"/>
              <a:t>Účinky cviku</a:t>
            </a:r>
            <a:r>
              <a:rPr lang="cs-CZ" dirty="0" smtClean="0"/>
              <a:t>: zlepšení funkce srdce a imunitního systému,protažení břišních svalů a svalů na přední straně těla.</a:t>
            </a:r>
          </a:p>
          <a:p>
            <a:r>
              <a:rPr lang="cs-CZ" dirty="0" smtClean="0"/>
              <a:t>Otevřené oči aby jste si udrželi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rovnováhu. 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Obrázek 3" descr="phpnjbRfK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4869160"/>
            <a:ext cx="1728192" cy="172819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4. Tibeťan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Sedněte si na zem a pokrčte kolena. Vzdálenost mezi chodidly by měla být tak 30 cm. Prsty směřují směrem k patám.  S nádechem pomalu zvedejte trup. Současně zakloňte hlavu pomalu dozadu. </a:t>
            </a:r>
          </a:p>
          <a:p>
            <a:r>
              <a:rPr lang="cs-CZ" dirty="0" smtClean="0"/>
              <a:t>Zůstávejte v pozici bez zádrže dechu.</a:t>
            </a:r>
          </a:p>
          <a:p>
            <a:r>
              <a:rPr lang="cs-CZ" dirty="0" smtClean="0"/>
              <a:t>Při návratu do původní pozice pomalu vydechujte. Návrat do původní pozice provádějte co nejpomaleji. </a:t>
            </a:r>
            <a:endParaRPr lang="cs-CZ" dirty="0" smtClean="0"/>
          </a:p>
          <a:p>
            <a:r>
              <a:rPr lang="cs-CZ" b="1" i="1" dirty="0" smtClean="0"/>
              <a:t>Účinek</a:t>
            </a:r>
            <a:r>
              <a:rPr lang="cs-CZ" dirty="0" smtClean="0"/>
              <a:t>: zlepšuje funkci žláz s vnitřní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sekrecí</a:t>
            </a:r>
            <a:endParaRPr lang="cs-CZ" dirty="0"/>
          </a:p>
        </p:txBody>
      </p:sp>
      <p:pic>
        <p:nvPicPr>
          <p:cNvPr id="4" name="Obrázek 3" descr="phpNA8SH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4725144"/>
            <a:ext cx="1763688" cy="194421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5. Tibeťan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Pozice „psa s hlavou dolů“ z jógy.</a:t>
            </a:r>
          </a:p>
          <a:p>
            <a:r>
              <a:rPr lang="cs-CZ" dirty="0" smtClean="0"/>
              <a:t>Výchozí pozicí je klik.</a:t>
            </a:r>
          </a:p>
          <a:p>
            <a:r>
              <a:rPr lang="cs-CZ" dirty="0" smtClean="0"/>
              <a:t>S </a:t>
            </a:r>
            <a:r>
              <a:rPr lang="cs-CZ" dirty="0"/>
              <a:t>výdechem pomalu přecházíme do </a:t>
            </a:r>
            <a:r>
              <a:rPr lang="cs-CZ" dirty="0" smtClean="0"/>
              <a:t>opačné pozice </a:t>
            </a:r>
            <a:r>
              <a:rPr lang="cs-CZ" dirty="0"/>
              <a:t>– otevřený hrudník, „vyvěsit“ se z ramen.</a:t>
            </a:r>
          </a:p>
          <a:p>
            <a:r>
              <a:rPr lang="cs-CZ" dirty="0" smtClean="0"/>
              <a:t>S </a:t>
            </a:r>
            <a:r>
              <a:rPr lang="cs-CZ" dirty="0" smtClean="0"/>
              <a:t>nádechem zvedáme kostrč </a:t>
            </a:r>
            <a:r>
              <a:rPr lang="cs-CZ" dirty="0" smtClean="0"/>
              <a:t>vzhůru </a:t>
            </a:r>
            <a:r>
              <a:rPr lang="cs-CZ" dirty="0" smtClean="0"/>
              <a:t>– tělo tvoří písmeno V</a:t>
            </a:r>
            <a:r>
              <a:rPr lang="cs-CZ" dirty="0" smtClean="0"/>
              <a:t>, paty </a:t>
            </a:r>
            <a:r>
              <a:rPr lang="cs-CZ" dirty="0" smtClean="0"/>
              <a:t>se snažíme mít na zemi, </a:t>
            </a:r>
          </a:p>
          <a:p>
            <a:pPr marL="0" indent="0">
              <a:buNone/>
            </a:pPr>
            <a:r>
              <a:rPr lang="cs-CZ" dirty="0" smtClean="0"/>
              <a:t>    odtlačujeme </a:t>
            </a:r>
            <a:r>
              <a:rPr lang="cs-CZ" dirty="0" smtClean="0"/>
              <a:t>se dlaněmi od podložky</a:t>
            </a:r>
            <a:r>
              <a:rPr lang="cs-CZ" dirty="0" smtClean="0"/>
              <a:t>.</a:t>
            </a:r>
          </a:p>
          <a:p>
            <a:r>
              <a:rPr lang="cs-CZ" b="1" i="1" dirty="0" smtClean="0"/>
              <a:t>Účinek</a:t>
            </a:r>
            <a:r>
              <a:rPr lang="cs-CZ" dirty="0" smtClean="0"/>
              <a:t>: zlepšení funkce žláz s vnitřní</a:t>
            </a:r>
          </a:p>
          <a:p>
            <a:pPr marL="0" indent="0">
              <a:buNone/>
            </a:pPr>
            <a:r>
              <a:rPr lang="cs-CZ" dirty="0" smtClean="0"/>
              <a:t>                   sekrecí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phpRq7DWj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30616" y="4365104"/>
            <a:ext cx="1656184" cy="20162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793</Words>
  <Application>Microsoft Office PowerPoint</Application>
  <PresentationFormat>Předvádění na obrazovce (4:3)</PresentationFormat>
  <Paragraphs>55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sady Office</vt:lpstr>
      <vt:lpstr>  Cvičení 5 Tibeťanů </vt:lpstr>
      <vt:lpstr>Historie:</vt:lpstr>
      <vt:lpstr>Prezentace aplikace PowerPoint</vt:lpstr>
      <vt:lpstr>Zásady cvičení:</vt:lpstr>
      <vt:lpstr>1. Tibeťan</vt:lpstr>
      <vt:lpstr>2. Tibeťan</vt:lpstr>
      <vt:lpstr>  3. Tibeťan:  </vt:lpstr>
      <vt:lpstr> 4. Tibeťan </vt:lpstr>
      <vt:lpstr>5. Tibeťan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Cvičení 5 tibeťanů </dc:title>
  <dc:creator>HP</dc:creator>
  <cp:lastModifiedBy>User</cp:lastModifiedBy>
  <cp:revision>13</cp:revision>
  <dcterms:created xsi:type="dcterms:W3CDTF">2012-02-07T09:54:44Z</dcterms:created>
  <dcterms:modified xsi:type="dcterms:W3CDTF">2015-03-24T12:17:59Z</dcterms:modified>
</cp:coreProperties>
</file>