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887DB-B5EF-4397-9717-CF49B3381004}" type="datetimeFigureOut">
              <a:rPr lang="cs-CZ" smtClean="0"/>
              <a:t>16. 3. 2015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8BD31-3F29-42D0-9843-24DBF11646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8721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887DB-B5EF-4397-9717-CF49B3381004}" type="datetimeFigureOut">
              <a:rPr lang="cs-CZ" smtClean="0"/>
              <a:t>16. 3. 2015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8BD31-3F29-42D0-9843-24DBF11646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7222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887DB-B5EF-4397-9717-CF49B3381004}" type="datetimeFigureOut">
              <a:rPr lang="cs-CZ" smtClean="0"/>
              <a:t>16. 3. 2015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8BD31-3F29-42D0-9843-24DBF11646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0932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887DB-B5EF-4397-9717-CF49B3381004}" type="datetimeFigureOut">
              <a:rPr lang="cs-CZ" smtClean="0"/>
              <a:t>16. 3. 2015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8BD31-3F29-42D0-9843-24DBF11646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1570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887DB-B5EF-4397-9717-CF49B3381004}" type="datetimeFigureOut">
              <a:rPr lang="cs-CZ" smtClean="0"/>
              <a:t>16. 3. 2015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8BD31-3F29-42D0-9843-24DBF11646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5879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887DB-B5EF-4397-9717-CF49B3381004}" type="datetimeFigureOut">
              <a:rPr lang="cs-CZ" smtClean="0"/>
              <a:t>16. 3. 2015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8BD31-3F29-42D0-9843-24DBF11646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406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887DB-B5EF-4397-9717-CF49B3381004}" type="datetimeFigureOut">
              <a:rPr lang="cs-CZ" smtClean="0"/>
              <a:t>16. 3. 2015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8BD31-3F29-42D0-9843-24DBF11646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4424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887DB-B5EF-4397-9717-CF49B3381004}" type="datetimeFigureOut">
              <a:rPr lang="cs-CZ" smtClean="0"/>
              <a:t>16. 3. 2015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8BD31-3F29-42D0-9843-24DBF11646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6834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887DB-B5EF-4397-9717-CF49B3381004}" type="datetimeFigureOut">
              <a:rPr lang="cs-CZ" smtClean="0"/>
              <a:t>16. 3. 2015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8BD31-3F29-42D0-9843-24DBF11646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4532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887DB-B5EF-4397-9717-CF49B3381004}" type="datetimeFigureOut">
              <a:rPr lang="cs-CZ" smtClean="0"/>
              <a:t>16. 3. 2015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8BD31-3F29-42D0-9843-24DBF11646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5146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887DB-B5EF-4397-9717-CF49B3381004}" type="datetimeFigureOut">
              <a:rPr lang="cs-CZ" smtClean="0"/>
              <a:t>16. 3. 2015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8BD31-3F29-42D0-9843-24DBF11646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7368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5887DB-B5EF-4397-9717-CF49B3381004}" type="datetimeFigureOut">
              <a:rPr lang="cs-CZ" smtClean="0"/>
              <a:t>16. 3. 2015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88BD31-3F29-42D0-9843-24DBF11646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612621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174813"/>
            <a:ext cx="11779624" cy="1102658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Zadání SP - Návrh </a:t>
            </a:r>
            <a:r>
              <a:rPr lang="cs-CZ" b="1" dirty="0"/>
              <a:t>na organizační zajištění sportovní </a:t>
            </a:r>
            <a:r>
              <a:rPr lang="cs-CZ" b="1" dirty="0" smtClean="0"/>
              <a:t>akce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2353" y="1385046"/>
            <a:ext cx="10932459" cy="509643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sz="3200" dirty="0"/>
              <a:t>Titulní strana (název, jméno a příjmení, škola, fakulta, datum</a:t>
            </a:r>
            <a:r>
              <a:rPr lang="cs-CZ" sz="3200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200" dirty="0"/>
              <a:t>Úvod – význam a úroveň zajišťování SA (region, ČR, zahraničí</a:t>
            </a:r>
            <a:r>
              <a:rPr lang="cs-CZ" sz="3200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200" dirty="0"/>
              <a:t>Základní údaje (název; obsah – disciplíny; místo a termín konání; identifikace účastníků – sportovci-soutěžící, diváci-fanoušci, média, pořadatelé, trenéři apod.; volba sportoviště z hlediska sportovních výkonů, zázemí pro sportovce, kapacity pro diváky</a:t>
            </a:r>
            <a:r>
              <a:rPr lang="cs-CZ" sz="3200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200" dirty="0"/>
              <a:t>Návrh forem propagace </a:t>
            </a:r>
            <a:r>
              <a:rPr lang="cs-CZ" sz="3200" dirty="0" smtClean="0"/>
              <a:t>+ slogan (např</a:t>
            </a:r>
            <a:r>
              <a:rPr lang="cs-CZ" sz="3200" dirty="0"/>
              <a:t>. reklama, podpora prodeje, osobní prodej, public relations, direct mail), zajištění včasnosti, úplnosti a srozumitelnosti informací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28144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78224" y="1035424"/>
            <a:ext cx="10851776" cy="54460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5"/>
            </a:pPr>
            <a:r>
              <a:rPr lang="cs-CZ" sz="3200" dirty="0"/>
              <a:t>Možnosti ubytování (vzdálenost od sportoviště, druh a </a:t>
            </a:r>
            <a:r>
              <a:rPr lang="cs-CZ" sz="3200" dirty="0" smtClean="0"/>
              <a:t>cenové možnosti)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cs-CZ" sz="3200" dirty="0"/>
              <a:t>Dopravní dostupnost (možnosti přístupu, parkování apod.), doprava v místě (v rámci sportoviště či z ubytovacího zařízení</a:t>
            </a:r>
            <a:r>
              <a:rPr lang="cs-CZ" sz="3200" dirty="0" smtClean="0"/>
              <a:t>)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cs-CZ" sz="3200" dirty="0"/>
              <a:t>Možnosti stravování (ubytovací zařízení, sportoviště, jinde</a:t>
            </a:r>
            <a:r>
              <a:rPr lang="cs-CZ" sz="3200" dirty="0" smtClean="0"/>
              <a:t>)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cs-CZ" sz="3200" dirty="0"/>
              <a:t>Návrh časového harmonogramu včetně možnosti doprovodného programu pro </a:t>
            </a:r>
            <a:r>
              <a:rPr lang="cs-CZ" sz="3200" dirty="0" smtClean="0"/>
              <a:t>účastníky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cs-CZ" sz="3200" dirty="0"/>
              <a:t>Analýza rizik (identifikace případných rizik a možnosti jejich eliminace nebo snížení; použít kontrolovatelné a nekontrolovatelné vlivy</a:t>
            </a:r>
            <a:r>
              <a:rPr lang="cs-CZ" sz="32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84681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156447"/>
            <a:ext cx="10515600" cy="502051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10"/>
            </a:pPr>
            <a:r>
              <a:rPr lang="cs-CZ" sz="3200" dirty="0"/>
              <a:t>Identifikace hlavních nákladových </a:t>
            </a:r>
            <a:r>
              <a:rPr lang="cs-CZ" sz="3200" dirty="0" smtClean="0"/>
              <a:t>faktorů</a:t>
            </a:r>
          </a:p>
          <a:p>
            <a:pPr marL="514350" indent="-514350">
              <a:buFont typeface="+mj-lt"/>
              <a:buAutoNum type="arabicPeriod" startAt="10"/>
            </a:pPr>
            <a:r>
              <a:rPr lang="cs-CZ" sz="3200" dirty="0" smtClean="0"/>
              <a:t>Možnosti financování</a:t>
            </a:r>
          </a:p>
          <a:p>
            <a:pPr marL="514350" indent="-514350">
              <a:buFont typeface="+mj-lt"/>
              <a:buAutoNum type="arabicPeriod" startAt="10"/>
            </a:pPr>
            <a:r>
              <a:rPr lang="cs-CZ" sz="3200" dirty="0"/>
              <a:t>Diskuse (realizovatelnost, faktory ovlivňující úspěšnost </a:t>
            </a:r>
            <a:r>
              <a:rPr lang="cs-CZ" sz="3200" dirty="0" smtClean="0"/>
              <a:t>SA)</a:t>
            </a:r>
          </a:p>
          <a:p>
            <a:pPr marL="514350" indent="-514350">
              <a:buFont typeface="+mj-lt"/>
              <a:buAutoNum type="arabicPeriod" startAt="10"/>
            </a:pPr>
            <a:r>
              <a:rPr lang="cs-CZ" sz="3200" dirty="0" smtClean="0"/>
              <a:t>Závěr</a:t>
            </a:r>
          </a:p>
          <a:p>
            <a:pPr marL="0" indent="0">
              <a:buNone/>
            </a:pPr>
            <a:r>
              <a:rPr lang="cs-CZ" sz="3200" dirty="0"/>
              <a:t>Zdroje</a:t>
            </a:r>
          </a:p>
          <a:p>
            <a:pPr marL="0" indent="0">
              <a:buNone/>
            </a:pPr>
            <a:r>
              <a:rPr lang="cs-CZ" sz="3200" dirty="0"/>
              <a:t>Přílohy (informační leták, včetně sloganu)</a:t>
            </a:r>
          </a:p>
          <a:p>
            <a:pPr marL="0" indent="0">
              <a:buNone/>
            </a:pP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1886189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Office">
  <a:themeElements>
    <a:clrScheme name="Modrá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</TotalTime>
  <Words>158</Words>
  <Application>Microsoft Office PowerPoint</Application>
  <PresentationFormat>Širokoúhlá obrazovka</PresentationFormat>
  <Paragraphs>16</Paragraphs>
  <Slides>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Motiv Office</vt:lpstr>
      <vt:lpstr>Zadání SP - Návrh na organizační zajištění sportovní akce</vt:lpstr>
      <vt:lpstr>Prezentace aplikace PowerPoint</vt:lpstr>
      <vt:lpstr>Prezentace aplikace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Projekt 1 - Zhodnocení vybrané sportovní akce (SA)</dc:title>
  <dc:creator>Marek Záboj</dc:creator>
  <cp:lastModifiedBy>Marek Záboj</cp:lastModifiedBy>
  <cp:revision>7</cp:revision>
  <dcterms:created xsi:type="dcterms:W3CDTF">2015-02-13T12:39:37Z</dcterms:created>
  <dcterms:modified xsi:type="dcterms:W3CDTF">2015-03-16T09:23:25Z</dcterms:modified>
</cp:coreProperties>
</file>