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5FF172-5986-4003-9F42-039F1E498FFE}" type="datetimeFigureOut">
              <a:rPr lang="cs-CZ" smtClean="0"/>
              <a:pPr/>
              <a:t>23.03.2018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62E357-CD2F-429F-9619-4DFFA3571F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cap="none" dirty="0" smtClean="0"/>
              <a:t>oc</a:t>
            </a:r>
            <a:r>
              <a:rPr lang="cs-CZ" dirty="0" smtClean="0"/>
              <a:t>. Ing. Jiří Novotný, CS</a:t>
            </a:r>
            <a:r>
              <a:rPr lang="cs-CZ" cap="none" dirty="0" smtClean="0"/>
              <a:t>c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KSVMS</a:t>
            </a:r>
          </a:p>
          <a:p>
            <a:r>
              <a:rPr lang="cs-CZ" smtClean="0"/>
              <a:t>FSPS MU BRNO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P-A-P-E-R  TEST SPORTOVNÍCH AKCÍ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PAPER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Jako první si musí organizátor stanovit hlavní cíl jeho sportovní akce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Organizátoři sportovních akcí maximalizují hodnotu sportovní akce, když zajistí maximum přínosů z dílčích úkolů a cílů z hlediska:</a:t>
            </a:r>
          </a:p>
          <a:p>
            <a:pPr lvl="1"/>
            <a:r>
              <a:rPr lang="cs-CZ" dirty="0" smtClean="0"/>
              <a:t>P – </a:t>
            </a:r>
            <a:r>
              <a:rPr lang="cs-CZ" dirty="0" err="1" smtClean="0"/>
              <a:t>Promotion</a:t>
            </a:r>
            <a:endParaRPr lang="cs-CZ" dirty="0" smtClean="0"/>
          </a:p>
          <a:p>
            <a:pPr lvl="1"/>
            <a:r>
              <a:rPr lang="cs-CZ" dirty="0" smtClean="0"/>
              <a:t>A – Audience</a:t>
            </a:r>
          </a:p>
          <a:p>
            <a:pPr lvl="1"/>
            <a:r>
              <a:rPr lang="cs-CZ" dirty="0" smtClean="0"/>
              <a:t>P – </a:t>
            </a:r>
            <a:r>
              <a:rPr lang="cs-CZ" dirty="0" err="1" smtClean="0"/>
              <a:t>Partnerships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E –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1"/>
            <a:r>
              <a:rPr lang="cs-CZ" dirty="0" smtClean="0"/>
              <a:t>R – </a:t>
            </a:r>
            <a:r>
              <a:rPr lang="cs-CZ" dirty="0" err="1" smtClean="0"/>
              <a:t>Revenues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PAPER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PAPER test je nástroj, který pomáhá organizátorům určit si dílčí cíle sportovní akce</a:t>
            </a:r>
          </a:p>
          <a:p>
            <a:r>
              <a:rPr lang="cs-CZ" dirty="0" smtClean="0"/>
              <a:t>PAPER test usnadňuje organizaci sportovní akce – lépe definujete konkrétní činnosti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Promotion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Jaká je základní myšlenka, kterou chci veřejnosti sdělit o mé sportovní akci, sportu nebo sportovní organizaci?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Můžu vytvořit zájem o sportovní akci před, během, po akci? Jak můžu měřit zvýšený zájem?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Jakou pozici bude mít sportovní akce ve sportovním prostředí (komunitě)?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Jaký odkaz/dojem by sportovní akce měla zanechat?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Kdo je cílová skupina sportovní akce? </a:t>
            </a:r>
          </a:p>
          <a:p>
            <a:pPr marL="731520" lvl="1" indent="-457200"/>
            <a:r>
              <a:rPr lang="cs-CZ" dirty="0" smtClean="0"/>
              <a:t>Zúčastní se sportovní akce </a:t>
            </a:r>
          </a:p>
          <a:p>
            <a:pPr marL="731520" lvl="1" indent="-457200"/>
            <a:r>
              <a:rPr lang="cs-CZ" dirty="0" smtClean="0"/>
              <a:t>Navštíví sportovní akci</a:t>
            </a:r>
          </a:p>
          <a:p>
            <a:pPr marL="731520" lvl="1" indent="-457200"/>
            <a:r>
              <a:rPr lang="cs-CZ" dirty="0" smtClean="0"/>
              <a:t>Budou kupovat vstupenku na sportovní akci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Které další skupiny s podobnými zájmy můžeme přilákat nebo pozvat, abychom zvyšovali návštěvnost, zájem a významnost sportovní akce?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možnost přilákat zcela nové účastníky/fanoušky sportovní akce podpořením jejich první návštěvy?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Partnerships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Můžu sportovní akci využít k navázání nebo posílení vztahu partnerů a fanoušků s mojí sportovní organizací?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Jaký typ zážitku mají partneři z našich sportovců?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se mají různé skupiny zúčastněných cítit před sportovní akcí, během a po sportovní akci?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Environment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90728" cy="4572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Kdo je můj konkurent? Jak budu komunikovat, abych se odlišil od jiné sportovní organizace a od programu, kteří zaštiťuje konkurent?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Potřebujeme se vyčlenit od podobných organizací , které působí v komunitě – soupeříme o peníze, čas zájem?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Jaký je přínos mojí sportovní akce oproti akci konkurenta pro veřejnost nebo potenciální partnery?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jakým typem časové a ekonomické náročnosti se mohou účastníci sportovní akce setkat, když se zúčastní sportovní akce?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Existuje všeobecný názor nebo povědomí, které má negativní vliv na přilákání nových fanoušků?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Revenue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Jaká je výše příjmů, kterou musím získat na organizace sportovní akce?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Potřebuji získat přebytek příjmů nad výdaji? Je tento potenciální zisk základem pro budoucí rozmach sportovní akce?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Jakou výši prostředků (mimo výše uvedené) musím investovat, abych splnil další svoje cíle?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 nebo měla by být moje akce spojená s nějakou charitativní akcí?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Vžijte se do role organizátora vámi vybrané sportovní akce a stanovte hlavní cíl sportovní akce a proveďte její </a:t>
            </a:r>
            <a:r>
              <a:rPr lang="cs-CZ" smtClean="0"/>
              <a:t>PAPER test…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254</TotalTime>
  <Words>432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Administrativní</vt:lpstr>
      <vt:lpstr>P-A-P-E-R  TEST SPORTOVNÍCH AKCÍ</vt:lpstr>
      <vt:lpstr>Co je PAPER test</vt:lpstr>
      <vt:lpstr>PAPER test</vt:lpstr>
      <vt:lpstr>Promotion</vt:lpstr>
      <vt:lpstr>Audience</vt:lpstr>
      <vt:lpstr>Partnerships</vt:lpstr>
      <vt:lpstr>Environment</vt:lpstr>
      <vt:lpstr>Revenue</vt:lpstr>
      <vt:lpstr>Cvičení</vt:lpstr>
    </vt:vector>
  </TitlesOfParts>
  <Company>VSE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P-A-P-E-R  TEST SPORTOVNÍCH AKCÍ</dc:title>
  <dc:creator>NOBODY</dc:creator>
  <cp:lastModifiedBy>Jiří Novotný</cp:lastModifiedBy>
  <cp:revision>26</cp:revision>
  <dcterms:created xsi:type="dcterms:W3CDTF">2011-11-11T13:28:13Z</dcterms:created>
  <dcterms:modified xsi:type="dcterms:W3CDTF">2018-03-23T14:55:12Z</dcterms:modified>
</cp:coreProperties>
</file>