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FDDF5-9C1C-4F9C-98A3-977DA4CA853C}" type="datetimeFigureOut">
              <a:rPr lang="cs-CZ" smtClean="0"/>
              <a:t>4.4.2019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25680-2464-44EA-BF4F-98EF705EBF1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FDDF5-9C1C-4F9C-98A3-977DA4CA853C}" type="datetimeFigureOut">
              <a:rPr lang="cs-CZ" smtClean="0"/>
              <a:t>4.4.2019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25680-2464-44EA-BF4F-98EF705EBF1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FDDF5-9C1C-4F9C-98A3-977DA4CA853C}" type="datetimeFigureOut">
              <a:rPr lang="cs-CZ" smtClean="0"/>
              <a:t>4.4.2019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25680-2464-44EA-BF4F-98EF705EBF1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FDDF5-9C1C-4F9C-98A3-977DA4CA853C}" type="datetimeFigureOut">
              <a:rPr lang="cs-CZ" smtClean="0"/>
              <a:t>4.4.2019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25680-2464-44EA-BF4F-98EF705EBF1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FDDF5-9C1C-4F9C-98A3-977DA4CA853C}" type="datetimeFigureOut">
              <a:rPr lang="cs-CZ" smtClean="0"/>
              <a:t>4.4.2019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25680-2464-44EA-BF4F-98EF705EBF1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FDDF5-9C1C-4F9C-98A3-977DA4CA853C}" type="datetimeFigureOut">
              <a:rPr lang="cs-CZ" smtClean="0"/>
              <a:t>4.4.2019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25680-2464-44EA-BF4F-98EF705EBF1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FDDF5-9C1C-4F9C-98A3-977DA4CA853C}" type="datetimeFigureOut">
              <a:rPr lang="cs-CZ" smtClean="0"/>
              <a:t>4.4.2019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25680-2464-44EA-BF4F-98EF705EBF1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FDDF5-9C1C-4F9C-98A3-977DA4CA853C}" type="datetimeFigureOut">
              <a:rPr lang="cs-CZ" smtClean="0"/>
              <a:t>4.4.2019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25680-2464-44EA-BF4F-98EF705EBF1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FDDF5-9C1C-4F9C-98A3-977DA4CA853C}" type="datetimeFigureOut">
              <a:rPr lang="cs-CZ" smtClean="0"/>
              <a:t>4.4.2019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25680-2464-44EA-BF4F-98EF705EBF1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FDDF5-9C1C-4F9C-98A3-977DA4CA853C}" type="datetimeFigureOut">
              <a:rPr lang="cs-CZ" smtClean="0"/>
              <a:t>4.4.2019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25680-2464-44EA-BF4F-98EF705EBF1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FDDF5-9C1C-4F9C-98A3-977DA4CA853C}" type="datetimeFigureOut">
              <a:rPr lang="cs-CZ" smtClean="0"/>
              <a:t>4.4.2019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25680-2464-44EA-BF4F-98EF705EBF1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7FDDF5-9C1C-4F9C-98A3-977DA4CA853C}" type="datetimeFigureOut">
              <a:rPr lang="cs-CZ" smtClean="0"/>
              <a:t>4.4.2019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325680-2464-44EA-BF4F-98EF705EBF1B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Body &amp; </a:t>
            </a:r>
            <a:r>
              <a:rPr lang="cs-CZ" b="1" dirty="0" err="1" smtClean="0"/>
              <a:t>Mind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Moderní přístupy k harmonizačním cvičením</a:t>
            </a:r>
            <a:endParaRPr lang="cs-CZ" sz="2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Všeobecně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Obvykle jsou to formy cvičení založené na tradičních přístupech jako je jóga, qigong nebo modernější pilates a „5 Tibeťanů“</a:t>
            </a:r>
          </a:p>
          <a:p>
            <a:r>
              <a:rPr lang="cs-CZ" sz="2000" dirty="0" smtClean="0"/>
              <a:t>Jejich cílem je kompenzace přetížení u sportovců, rozvoj zdraví všeobecně nebo pokračování v pohybových aktivit po rehabilitaci a rekonvalescenci po nemocech.</a:t>
            </a:r>
          </a:p>
          <a:p>
            <a:r>
              <a:rPr lang="cs-CZ" sz="2000" dirty="0" smtClean="0"/>
              <a:t>Podle těchto účelů lze tato cvičení dělit na dynamická a pomalá.</a:t>
            </a:r>
          </a:p>
          <a:p>
            <a:r>
              <a:rPr lang="cs-CZ" sz="2000" dirty="0" smtClean="0"/>
              <a:t>Mnohé moderní styly jsou kombinací či „zlepšováním“ již existujících.</a:t>
            </a:r>
          </a:p>
          <a:p>
            <a:endParaRPr lang="cs-CZ" sz="2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Pilates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Metodu založil a rozvíjel pruský Němec </a:t>
            </a:r>
            <a:r>
              <a:rPr lang="cs-CZ" sz="2000" dirty="0" err="1" smtClean="0"/>
              <a:t>Joseph</a:t>
            </a:r>
            <a:r>
              <a:rPr lang="cs-CZ" sz="2000" dirty="0" smtClean="0"/>
              <a:t> Hubertus Pilates na začátku 20 století.</a:t>
            </a:r>
          </a:p>
          <a:p>
            <a:r>
              <a:rPr lang="cs-CZ" sz="2000" dirty="0" smtClean="0"/>
              <a:t>Cvičení nazval jako „</a:t>
            </a:r>
            <a:r>
              <a:rPr lang="cs-CZ" sz="2000" b="1" dirty="0" err="1" smtClean="0"/>
              <a:t>Kontrolistika</a:t>
            </a:r>
            <a:r>
              <a:rPr lang="cs-CZ" sz="2000" b="1" dirty="0" smtClean="0"/>
              <a:t>“</a:t>
            </a:r>
            <a:r>
              <a:rPr lang="cs-CZ" sz="2000" dirty="0" smtClean="0"/>
              <a:t>, z čehož plyne patero principů:</a:t>
            </a:r>
          </a:p>
          <a:p>
            <a:r>
              <a:rPr lang="cs-CZ" sz="2000" dirty="0" smtClean="0"/>
              <a:t>1- Přesnost</a:t>
            </a:r>
          </a:p>
          <a:p>
            <a:r>
              <a:rPr lang="cs-CZ" sz="2000" dirty="0" smtClean="0"/>
              <a:t>2- Koncentrace</a:t>
            </a:r>
          </a:p>
          <a:p>
            <a:r>
              <a:rPr lang="cs-CZ" sz="2000" dirty="0" smtClean="0"/>
              <a:t>3-Plynulost</a:t>
            </a:r>
          </a:p>
          <a:p>
            <a:r>
              <a:rPr lang="cs-CZ" sz="2000" dirty="0" smtClean="0"/>
              <a:t>4-Dýchání</a:t>
            </a:r>
          </a:p>
          <a:p>
            <a:r>
              <a:rPr lang="cs-CZ" sz="2000" dirty="0" smtClean="0"/>
              <a:t>5- Neutrální postavení hlavy a krční páteře, hrudníku a pánve</a:t>
            </a:r>
          </a:p>
          <a:p>
            <a:endParaRPr lang="cs-CZ" sz="2000" dirty="0"/>
          </a:p>
          <a:p>
            <a:r>
              <a:rPr lang="cs-CZ" sz="2000" dirty="0" smtClean="0"/>
              <a:t>Pilates je určen pro lidi s nadváhou, pro ženy těhotné a po porodu, pro lidi se sedavým zaměstnáním, seniory, sportovce, pro ty, kteří chtějí být štíhlí a ve formě.</a:t>
            </a:r>
            <a:endParaRPr lang="cs-CZ" sz="2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Originálně je 34 cviků modifikovaných dle pokročilosti</a:t>
            </a:r>
            <a:endParaRPr lang="cs-CZ" sz="2000" dirty="0"/>
          </a:p>
        </p:txBody>
      </p:sp>
      <p:pic>
        <p:nvPicPr>
          <p:cNvPr id="1026" name="Picture 2" descr="Není k dispozici žádný popis fotky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2204863"/>
            <a:ext cx="6984775" cy="465313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Pět Tibeťanů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Možná znáte tajemný příběh britského důstojníka Petera </a:t>
            </a:r>
            <a:r>
              <a:rPr lang="cs-CZ" sz="2000" dirty="0" err="1" smtClean="0"/>
              <a:t>Keldera</a:t>
            </a:r>
            <a:r>
              <a:rPr lang="cs-CZ" sz="2000" dirty="0" smtClean="0"/>
              <a:t>, který se cvičení údajně naučil od tibetských buddhistických mnichů v klášteře v Himálaji.</a:t>
            </a:r>
          </a:p>
          <a:p>
            <a:r>
              <a:rPr lang="cs-CZ" sz="2000" dirty="0" smtClean="0"/>
              <a:t>Lze říci, že to je dynamická-  vinjása verze jógy.</a:t>
            </a:r>
          </a:p>
          <a:p>
            <a:r>
              <a:rPr lang="cs-CZ" sz="2000" dirty="0" smtClean="0"/>
              <a:t>5 cviků, které se ideálně provádějí 21x</a:t>
            </a:r>
          </a:p>
          <a:p>
            <a:r>
              <a:rPr lang="cs-CZ" sz="2000" dirty="0" smtClean="0"/>
              <a:t>Velký důraz kladený na surovou stravu a celkový životní styl.</a:t>
            </a:r>
          </a:p>
          <a:p>
            <a:r>
              <a:rPr lang="cs-CZ" sz="2000" dirty="0" smtClean="0"/>
              <a:t>Pro správné provedení cviku platí jógové principy a zejména postupné navyšování počtu opakování.</a:t>
            </a:r>
            <a:endParaRPr lang="cs-CZ" sz="2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 descr="5tibetanu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259632" y="1544100"/>
            <a:ext cx="6408712" cy="4739011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Nové formy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b="1" dirty="0" err="1" smtClean="0"/>
              <a:t>Chi</a:t>
            </a:r>
            <a:r>
              <a:rPr lang="cs-CZ" sz="2000" b="1" dirty="0" smtClean="0"/>
              <a:t>- </a:t>
            </a:r>
            <a:r>
              <a:rPr lang="cs-CZ" sz="2000" b="1" dirty="0" err="1" smtClean="0"/>
              <a:t>toning</a:t>
            </a:r>
            <a:r>
              <a:rPr lang="cs-CZ" sz="2000" b="1" dirty="0" smtClean="0"/>
              <a:t>: </a:t>
            </a:r>
            <a:r>
              <a:rPr lang="cs-CZ" sz="2000" dirty="0" smtClean="0"/>
              <a:t>tuto metodu vytvořila německá instruktorka </a:t>
            </a:r>
            <a:r>
              <a:rPr lang="cs-CZ" sz="2000" dirty="0" err="1" smtClean="0"/>
              <a:t>Anetta</a:t>
            </a:r>
            <a:r>
              <a:rPr lang="cs-CZ" sz="2000" dirty="0" smtClean="0"/>
              <a:t> </a:t>
            </a:r>
            <a:r>
              <a:rPr lang="cs-CZ" sz="2000" dirty="0" err="1" smtClean="0"/>
              <a:t>Alvaredo</a:t>
            </a:r>
            <a:r>
              <a:rPr lang="cs-CZ" sz="2000" dirty="0" smtClean="0"/>
              <a:t>, která zkombinovala prvky powerjógy, pilates a Pěti Tibeťanů, lze vidět i taneční prvky. Lekce začínají </a:t>
            </a:r>
            <a:r>
              <a:rPr lang="cs-CZ" sz="2000" dirty="0" err="1" smtClean="0"/>
              <a:t>rozehřátím</a:t>
            </a:r>
            <a:r>
              <a:rPr lang="cs-CZ" sz="2000" dirty="0" smtClean="0"/>
              <a:t> ve stoje, následuje protažení na základě pozdravu slunci, posilování na podložce a na závěr relaxace.</a:t>
            </a:r>
          </a:p>
          <a:p>
            <a:r>
              <a:rPr lang="cs-CZ" sz="2000" b="1" dirty="0" err="1" smtClean="0"/>
              <a:t>Slow</a:t>
            </a:r>
            <a:r>
              <a:rPr lang="cs-CZ" sz="2000" b="1" dirty="0" smtClean="0"/>
              <a:t>- </a:t>
            </a:r>
            <a:r>
              <a:rPr lang="cs-CZ" sz="2000" b="1" dirty="0" err="1" smtClean="0"/>
              <a:t>toning</a:t>
            </a:r>
            <a:r>
              <a:rPr lang="cs-CZ" sz="2000" b="1" dirty="0" smtClean="0"/>
              <a:t>, </a:t>
            </a:r>
            <a:r>
              <a:rPr lang="cs-CZ" sz="2000" b="1" dirty="0" err="1" smtClean="0"/>
              <a:t>Powerstrech</a:t>
            </a:r>
            <a:r>
              <a:rPr lang="cs-CZ" sz="2000" b="1" dirty="0" smtClean="0"/>
              <a:t>:</a:t>
            </a:r>
            <a:r>
              <a:rPr lang="cs-CZ" sz="2000" dirty="0" smtClean="0"/>
              <a:t> velmi podobné metody, blízké </a:t>
            </a:r>
            <a:r>
              <a:rPr lang="cs-CZ" sz="2000" dirty="0" err="1" smtClean="0"/>
              <a:t>Chi</a:t>
            </a:r>
            <a:r>
              <a:rPr lang="cs-CZ" sz="2000" dirty="0" smtClean="0"/>
              <a:t>- </a:t>
            </a:r>
            <a:r>
              <a:rPr lang="cs-CZ" sz="2000" dirty="0" err="1" smtClean="0"/>
              <a:t>toningu</a:t>
            </a:r>
            <a:r>
              <a:rPr lang="cs-CZ" sz="2000" dirty="0" smtClean="0"/>
              <a:t>, používají různé pomůcky jako bosu nebo </a:t>
            </a:r>
            <a:r>
              <a:rPr lang="cs-CZ" sz="2000" dirty="0" err="1" smtClean="0"/>
              <a:t>theraband</a:t>
            </a:r>
            <a:r>
              <a:rPr lang="cs-CZ" sz="2000" dirty="0" smtClean="0"/>
              <a:t>. Je zde kladen větší důraz na hluboký stabilizační systém a harmonický rozvoj silových schopností.</a:t>
            </a:r>
          </a:p>
          <a:p>
            <a:r>
              <a:rPr lang="cs-CZ" sz="2000" b="1" dirty="0" err="1" smtClean="0"/>
              <a:t>Yogalates</a:t>
            </a:r>
            <a:r>
              <a:rPr lang="cs-CZ" sz="2000" b="1" dirty="0" smtClean="0"/>
              <a:t>, </a:t>
            </a:r>
            <a:r>
              <a:rPr lang="cs-CZ" sz="2000" b="1" dirty="0" err="1" smtClean="0"/>
              <a:t>Yogilates</a:t>
            </a:r>
            <a:r>
              <a:rPr lang="cs-CZ" sz="2000" b="1" dirty="0" smtClean="0"/>
              <a:t>:</a:t>
            </a:r>
            <a:r>
              <a:rPr lang="cs-CZ" sz="2000" dirty="0" smtClean="0"/>
              <a:t> kombinace powerjógy a pilates, často na bosu.</a:t>
            </a:r>
            <a:endParaRPr lang="sk-SK" sz="2000" dirty="0" smtClean="0"/>
          </a:p>
          <a:p>
            <a:r>
              <a:rPr lang="sk-SK" sz="2000" b="1" dirty="0" smtClean="0"/>
              <a:t>Kalanetika: </a:t>
            </a:r>
            <a:r>
              <a:rPr lang="sk-SK" sz="2000" dirty="0" err="1" smtClean="0"/>
              <a:t>měla</a:t>
            </a:r>
            <a:r>
              <a:rPr lang="sk-SK" sz="2000" dirty="0" smtClean="0"/>
              <a:t> boom v 90. </a:t>
            </a:r>
            <a:r>
              <a:rPr lang="cs-CZ" sz="2000" dirty="0" smtClean="0"/>
              <a:t>letech. Cvičení je v mnohém podobné pilates, větší důraz se však klade na formování postavy.</a:t>
            </a:r>
            <a:endParaRPr lang="cs-CZ" sz="20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b="1" dirty="0" smtClean="0"/>
              <a:t>Qigong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err="1" smtClean="0"/>
              <a:t>Qigongem</a:t>
            </a:r>
            <a:r>
              <a:rPr lang="cs-CZ" sz="2000" dirty="0" smtClean="0"/>
              <a:t> se vracíme až 5000 let do minulosti. Tato metoda vychází z šamanských technik, které si převzali taoističtí poustevníci.</a:t>
            </a:r>
          </a:p>
          <a:p>
            <a:r>
              <a:rPr lang="cs-CZ" sz="2000" dirty="0" smtClean="0"/>
              <a:t>Qigong má své hluboké základy v Tradiční čínské medicíně a využíval se k léčení i závažných nemocí spolu s dietou, masážemi a </a:t>
            </a:r>
            <a:r>
              <a:rPr lang="cs-CZ" sz="2000" dirty="0" err="1" smtClean="0"/>
              <a:t>fytoterapií</a:t>
            </a:r>
            <a:r>
              <a:rPr lang="cs-CZ" sz="2000" dirty="0" smtClean="0"/>
              <a:t>. Případně se používal v bojových uměních pro kultivaci vnitřní síly.</a:t>
            </a:r>
          </a:p>
          <a:p>
            <a:r>
              <a:rPr lang="cs-CZ" sz="2000" dirty="0" smtClean="0"/>
              <a:t>V zásadě se jedná o cvičení inspirovaná světem přírody, kdy se napodobují pohyby zvířat nebo rostlin či vody.</a:t>
            </a:r>
          </a:p>
          <a:p>
            <a:r>
              <a:rPr lang="cs-CZ" sz="2000" dirty="0" smtClean="0"/>
              <a:t>Zásadami </a:t>
            </a:r>
            <a:r>
              <a:rPr lang="cs-CZ" sz="2000" dirty="0" err="1" smtClean="0"/>
              <a:t>qigongu</a:t>
            </a:r>
            <a:r>
              <a:rPr lang="cs-CZ" sz="2000" dirty="0" smtClean="0"/>
              <a:t> je cvičení s relaxovanými svaly, páteří a klouby. Spirálovité pohyby spolu s protažením svalů a šlach harmonizují tok energie tělem. </a:t>
            </a:r>
          </a:p>
          <a:p>
            <a:r>
              <a:rPr lang="cs-CZ" sz="2000" dirty="0" smtClean="0"/>
              <a:t>Lze říci, že zásady moderní rehabilitační metody „</a:t>
            </a:r>
            <a:r>
              <a:rPr lang="cs-CZ" sz="2000" dirty="0" err="1" smtClean="0"/>
              <a:t>Spiraldynamik</a:t>
            </a:r>
            <a:r>
              <a:rPr lang="cs-CZ" sz="2000" dirty="0" smtClean="0"/>
              <a:t>“ se nacházejí už v zde.</a:t>
            </a:r>
          </a:p>
          <a:p>
            <a:r>
              <a:rPr lang="cs-CZ" sz="2000" dirty="0" smtClean="0"/>
              <a:t>Qigong je buď statický </a:t>
            </a:r>
            <a:r>
              <a:rPr lang="cs-CZ" sz="2000" smtClean="0"/>
              <a:t>nebo dynamický.</a:t>
            </a:r>
            <a:endParaRPr lang="cs-CZ" sz="2000" dirty="0" smtClean="0"/>
          </a:p>
          <a:p>
            <a:endParaRPr lang="cs-CZ" sz="2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320</TotalTime>
  <Words>486</Words>
  <Application>Microsoft Office PowerPoint</Application>
  <PresentationFormat>Předvádění na obrazovce (4:3)</PresentationFormat>
  <Paragraphs>36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Motiv sady Office</vt:lpstr>
      <vt:lpstr>Body &amp; Mind</vt:lpstr>
      <vt:lpstr>Všeobecně</vt:lpstr>
      <vt:lpstr>Pilates</vt:lpstr>
      <vt:lpstr>Snímek 4</vt:lpstr>
      <vt:lpstr>Pět Tibeťanů</vt:lpstr>
      <vt:lpstr>Snímek 6</vt:lpstr>
      <vt:lpstr>Nové formy</vt:lpstr>
      <vt:lpstr>Qigong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Body &amp; Mind</dc:title>
  <dc:creator>Petr Věrný</dc:creator>
  <cp:lastModifiedBy> Petr Věrný</cp:lastModifiedBy>
  <cp:revision>2</cp:revision>
  <dcterms:created xsi:type="dcterms:W3CDTF">2019-04-04T10:53:29Z</dcterms:created>
  <dcterms:modified xsi:type="dcterms:W3CDTF">2019-04-04T16:13:51Z</dcterms:modified>
</cp:coreProperties>
</file>