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D998F-E116-4036-8A30-2C6A9716B693}" type="datetimeFigureOut">
              <a:rPr lang="cs-CZ" smtClean="0"/>
              <a:t>17.3.2019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F0BE7-5CD1-4B14-8E77-34545ACDA8D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Pránajáma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„plný jógový dech“- dechová vlna</a:t>
            </a:r>
          </a:p>
          <a:p>
            <a:r>
              <a:rPr lang="cs-CZ" dirty="0" smtClean="0"/>
              <a:t>Základní techniky </a:t>
            </a:r>
            <a:r>
              <a:rPr lang="cs-CZ" dirty="0" err="1" smtClean="0"/>
              <a:t>pránajámy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a pomocné dechové svaly</a:t>
            </a:r>
            <a:endParaRPr lang="cs-CZ" dirty="0"/>
          </a:p>
        </p:txBody>
      </p:sp>
      <p:pic>
        <p:nvPicPr>
          <p:cNvPr id="4" name="Zástupný symbol pro obsah 3" descr="dýchací sval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838522"/>
            <a:ext cx="4464496" cy="392277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3587250" cy="3055806"/>
          </a:xfrm>
        </p:spPr>
      </p:pic>
      <p:pic>
        <p:nvPicPr>
          <p:cNvPr id="7" name="Obrázek 6" descr="zád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1484784"/>
            <a:ext cx="3246826" cy="38615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Plný jógový dech- dechová vlna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Je to optimální využití dechové kapacity plic</a:t>
            </a:r>
          </a:p>
          <a:p>
            <a:r>
              <a:rPr lang="cs-CZ" sz="2000" dirty="0" smtClean="0"/>
              <a:t>Je důležité vést klienta k pociťování dechových pohybů i v zádech, nejen v hrudníku nebo břichu.</a:t>
            </a:r>
          </a:p>
          <a:p>
            <a:r>
              <a:rPr lang="cs-CZ" sz="2000" dirty="0" smtClean="0"/>
              <a:t>Vzhledem k tomu, že fascie bránice „komunikuje“ s fasciemi svalů zad, dochází k úpravě tonu těchto svalů…, tedy za předpokladu správného dechového vzorce.</a:t>
            </a:r>
          </a:p>
          <a:p>
            <a:r>
              <a:rPr lang="cs-CZ" sz="2000" dirty="0" smtClean="0"/>
              <a:t>Správná dechová vlna ideálně pracuje s napětím a relaxací pomocných dechových svalů, čímž pozitivně pracuje s duševním napětím.</a:t>
            </a:r>
          </a:p>
          <a:p>
            <a:r>
              <a:rPr lang="cs-CZ" sz="2000" dirty="0" smtClean="0"/>
              <a:t>Při stresu nám může ulehčit vědomou relaxaci. Stres dech zkracuje a zrychluje, dechová vlna dech prohlubuje.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Nácvik plného jógového dechu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Nádech začíná abdominálně- v břiše se „nafukuje míček“, následně pokračuje kostální dech- spodní část hrudního koše se rozšiřuje laterálně, do stran. Jako poslední se zapojuje klavikulární dech, tedy nádech pod klíční kosti. Plíce se tedy naplňují od spodních laloků nahoru.</a:t>
            </a:r>
          </a:p>
          <a:p>
            <a:r>
              <a:rPr lang="cs-CZ" sz="2000" dirty="0" smtClean="0"/>
              <a:t>Na výdech mají jógové školy různý náhled. V severních školách je běžný opačný postup, než u nádechu. Výdech začíná klavikulární oblastí, pokračuje kostální a končí abdominální oblastí. V leže na zádech se však vydechuje od břicha po klíční kosti. V jižních školách je právě tento postup stěžejní i v jiných polohách těla. V sedě nebo ve stoje však vede tento typ výdechu, dle mého názoru vede ke vzniku napětí v trupu. Proto i záleží na pokročilosti adeptů.</a:t>
            </a:r>
          </a:p>
          <a:p>
            <a:r>
              <a:rPr lang="cs-CZ" sz="2000" dirty="0" smtClean="0"/>
              <a:t>U začátečníka je dobré nacvičovat jednotlivé typy dechu zvlášť. Je možné pro lepší vnímání pokládat dlaně na danou oblast.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Nácvik </a:t>
            </a:r>
            <a:r>
              <a:rPr lang="cs-CZ" sz="3200" b="1" dirty="0" err="1" smtClean="0"/>
              <a:t>pránajámy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Pránajáma</a:t>
            </a:r>
            <a:r>
              <a:rPr lang="cs-CZ" sz="2000" dirty="0" smtClean="0"/>
              <a:t> je mnohem víc, než „pouhá kontrola dechu“.</a:t>
            </a:r>
          </a:p>
          <a:p>
            <a:r>
              <a:rPr lang="cs-CZ" sz="2000" dirty="0" smtClean="0"/>
              <a:t>Mnohem víc se jedná o „kontrolu životní energie“ a metabolických procesů.</a:t>
            </a:r>
          </a:p>
          <a:p>
            <a:r>
              <a:rPr lang="cs-CZ" sz="2000" dirty="0" smtClean="0"/>
              <a:t>Kromě specifického dýchání se používají tzv. „zámky“ neboli „</a:t>
            </a:r>
            <a:r>
              <a:rPr lang="cs-CZ" sz="2000" dirty="0" err="1" smtClean="0"/>
              <a:t>bandhy</a:t>
            </a:r>
            <a:r>
              <a:rPr lang="cs-CZ" sz="2000" dirty="0" smtClean="0"/>
              <a:t>“</a:t>
            </a:r>
          </a:p>
          <a:p>
            <a:r>
              <a:rPr lang="cs-CZ" sz="2000" dirty="0" smtClean="0"/>
              <a:t>„</a:t>
            </a:r>
            <a:r>
              <a:rPr lang="cs-CZ" sz="2000" dirty="0" err="1" smtClean="0"/>
              <a:t>Múlabandha</a:t>
            </a:r>
            <a:r>
              <a:rPr lang="cs-CZ" sz="2000" dirty="0" smtClean="0"/>
              <a:t>“ se týká pánevního dna</a:t>
            </a:r>
          </a:p>
          <a:p>
            <a:r>
              <a:rPr lang="cs-CZ" sz="2000" dirty="0" smtClean="0"/>
              <a:t>„</a:t>
            </a:r>
            <a:r>
              <a:rPr lang="cs-CZ" sz="2000" dirty="0" err="1" smtClean="0"/>
              <a:t>Uddijánabandha</a:t>
            </a:r>
            <a:r>
              <a:rPr lang="cs-CZ" sz="2000" dirty="0" smtClean="0"/>
              <a:t>“ bránice</a:t>
            </a:r>
          </a:p>
          <a:p>
            <a:r>
              <a:rPr lang="cs-CZ" sz="2000" dirty="0" smtClean="0"/>
              <a:t>„</a:t>
            </a:r>
            <a:r>
              <a:rPr lang="cs-CZ" sz="2000" dirty="0" err="1" smtClean="0"/>
              <a:t>Džalandharabandha</a:t>
            </a:r>
            <a:r>
              <a:rPr lang="cs-CZ" sz="2000" dirty="0" smtClean="0"/>
              <a:t>“ hrdla.</a:t>
            </a:r>
          </a:p>
          <a:p>
            <a:r>
              <a:rPr lang="cs-CZ" sz="2000" dirty="0" err="1" smtClean="0"/>
              <a:t>Pránajámu</a:t>
            </a:r>
            <a:r>
              <a:rPr lang="cs-CZ" sz="2000" dirty="0" smtClean="0"/>
              <a:t> se doporučuje praktikovat po sérii ásan, aby byly svalové skupiny co nejuvolněnější a páteřní kanál „prostupnější“.</a:t>
            </a:r>
          </a:p>
          <a:p>
            <a:r>
              <a:rPr lang="cs-CZ" sz="2000" dirty="0" err="1" smtClean="0"/>
              <a:t>Bandhy</a:t>
            </a:r>
            <a:r>
              <a:rPr lang="cs-CZ" sz="2000" dirty="0" smtClean="0"/>
              <a:t> a dech pak usměrňuje energii- pránu do energetických kanálů- </a:t>
            </a:r>
            <a:r>
              <a:rPr lang="cs-CZ" sz="2000" dirty="0" err="1" smtClean="0"/>
              <a:t>nádí</a:t>
            </a:r>
            <a:r>
              <a:rPr lang="cs-CZ" sz="2000" dirty="0" smtClean="0"/>
              <a:t> (řeky prány)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Nádí</a:t>
            </a:r>
            <a:r>
              <a:rPr lang="cs-CZ" sz="2000" dirty="0" smtClean="0"/>
              <a:t> Ida prochází vlevo od páteře. Je to měsíční chladivý kanál.</a:t>
            </a:r>
          </a:p>
          <a:p>
            <a:r>
              <a:rPr lang="cs-CZ" sz="2000" dirty="0" err="1" smtClean="0"/>
              <a:t>Pingala</a:t>
            </a:r>
            <a:r>
              <a:rPr lang="cs-CZ" sz="2000" dirty="0" smtClean="0"/>
              <a:t> prochází napravo od páteře. Jedná se o sluneční zahřívací kanál.</a:t>
            </a:r>
          </a:p>
          <a:p>
            <a:r>
              <a:rPr lang="cs-CZ" sz="2000" dirty="0" err="1" smtClean="0"/>
              <a:t>Sušumna</a:t>
            </a:r>
            <a:r>
              <a:rPr lang="cs-CZ" sz="2000" dirty="0" smtClean="0"/>
              <a:t> vede páteřním kanálem, cílem </a:t>
            </a:r>
            <a:r>
              <a:rPr lang="cs-CZ" sz="2000" dirty="0" err="1" smtClean="0"/>
              <a:t>pránajámy</a:t>
            </a:r>
            <a:r>
              <a:rPr lang="cs-CZ" sz="2000" dirty="0" smtClean="0"/>
              <a:t> je vést pránu právě tudy.</a:t>
            </a:r>
          </a:p>
          <a:p>
            <a:r>
              <a:rPr lang="cs-CZ" sz="2000" dirty="0" smtClean="0"/>
              <a:t>Z tohoto vyplývá, že se lze vědomě chladit nebo zahřívat. Lze takto ovlivnit bolestivé stavy, záněty, případně změny na vnitřních orgánech. </a:t>
            </a:r>
            <a:r>
              <a:rPr lang="cs-CZ" sz="2000" dirty="0" err="1" smtClean="0"/>
              <a:t>Pránajámu</a:t>
            </a:r>
            <a:r>
              <a:rPr lang="cs-CZ" sz="2000" dirty="0" smtClean="0"/>
              <a:t> lze použít pro povzbuzení stejně jako pro zklidnění.</a:t>
            </a: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440</Words>
  <Application>Microsoft Office PowerPoint</Application>
  <PresentationFormat>Předvádění na obrazovce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Pránajáma</vt:lpstr>
      <vt:lpstr>Hlavní a pomocné dechové svaly</vt:lpstr>
      <vt:lpstr>Snímek 3</vt:lpstr>
      <vt:lpstr>Plný jógový dech- dechová vlna</vt:lpstr>
      <vt:lpstr>Nácvik plného jógového dechu</vt:lpstr>
      <vt:lpstr>Nácvik pránajámy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Pránajáma</dc:title>
  <dc:creator>Petr Věrný</dc:creator>
  <cp:lastModifiedBy> Petr Věrný</cp:lastModifiedBy>
  <cp:revision>1</cp:revision>
  <dcterms:created xsi:type="dcterms:W3CDTF">2019-03-17T08:36:21Z</dcterms:created>
  <dcterms:modified xsi:type="dcterms:W3CDTF">2019-03-17T12:40:49Z</dcterms:modified>
</cp:coreProperties>
</file>