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EACB1-3B1C-42A2-95DC-A35975016866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5740-C192-4B44-A13D-EF48FFAC94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EACB1-3B1C-42A2-95DC-A35975016866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5740-C192-4B44-A13D-EF48FFAC94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EACB1-3B1C-42A2-95DC-A35975016866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5740-C192-4B44-A13D-EF48FFAC94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EACB1-3B1C-42A2-95DC-A35975016866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5740-C192-4B44-A13D-EF48FFAC94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EACB1-3B1C-42A2-95DC-A35975016866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5740-C192-4B44-A13D-EF48FFAC94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EACB1-3B1C-42A2-95DC-A35975016866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5740-C192-4B44-A13D-EF48FFAC94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EACB1-3B1C-42A2-95DC-A35975016866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5740-C192-4B44-A13D-EF48FFAC94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EACB1-3B1C-42A2-95DC-A35975016866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5740-C192-4B44-A13D-EF48FFAC94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EACB1-3B1C-42A2-95DC-A35975016866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5740-C192-4B44-A13D-EF48FFAC94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EACB1-3B1C-42A2-95DC-A35975016866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5740-C192-4B44-A13D-EF48FFAC94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EACB1-3B1C-42A2-95DC-A35975016866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5740-C192-4B44-A13D-EF48FFAC94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EACB1-3B1C-42A2-95DC-A35975016866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E5740-C192-4B44-A13D-EF48FFAC944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Senioři a děti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Specifika a požadavky těchto skupin</a:t>
            </a:r>
            <a:endParaRPr lang="cs-CZ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Vhodná cvičení seniorů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Je třeba dávat pozor na osteoporózu, kdy těžké případy patří do rukou fyzioterapeutům a lékařům. V naší populaci převládá u starších žen, vlivem stravy je však muži dohánějí. Do stejné kategorie lze zahrnout i ortopedické problémy. Lidé s endoprotézami by cvičit měli. Ideální je pilates, </a:t>
            </a:r>
            <a:r>
              <a:rPr lang="cs-CZ" sz="2000" dirty="0" err="1" smtClean="0"/>
              <a:t>qigong</a:t>
            </a:r>
            <a:r>
              <a:rPr lang="cs-CZ" sz="2000" dirty="0" smtClean="0"/>
              <a:t>, </a:t>
            </a:r>
            <a:r>
              <a:rPr lang="cs-CZ" sz="2000" dirty="0" err="1" smtClean="0"/>
              <a:t>taiji</a:t>
            </a:r>
            <a:r>
              <a:rPr lang="cs-CZ" sz="2000" dirty="0" smtClean="0"/>
              <a:t>, Spirální stabilizace Dr. Smíška a jiná rehabilitační cvičení. Dále je třeba co nejvíce přirozeného pohybu.</a:t>
            </a:r>
          </a:p>
          <a:p>
            <a:r>
              <a:rPr lang="cs-CZ" sz="2000" dirty="0" smtClean="0"/>
              <a:t>Kardiovaskulární nemoci mohou být rovněž kontraindikací, zvláště léčené medikamentózně. U těchto potíží určitě nezačínat s novými vytrvalostními aktivitami vyjma rychlejší chůze. Tepová frekvence by neměla přesahovat 120 tepů/ min. Vhodnou aktivitou je i cyklistika. Podobné přístupy je třeba volit i u plicních a jiných interních nemocí.</a:t>
            </a:r>
          </a:p>
          <a:p>
            <a:r>
              <a:rPr lang="cs-CZ" sz="2000" dirty="0" smtClean="0"/>
              <a:t>U seniorů je vhodné pohybové aktivity konzultovat s lékařem. </a:t>
            </a:r>
            <a:endParaRPr lang="cs-CZ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U </a:t>
            </a:r>
            <a:r>
              <a:rPr lang="cs-CZ" sz="2000" b="1" dirty="0" smtClean="0"/>
              <a:t>zdravých</a:t>
            </a:r>
            <a:r>
              <a:rPr lang="cs-CZ" sz="2000" dirty="0" smtClean="0"/>
              <a:t> seniorů se můžeme setkávat s přeceňováním vlastních sil a z toho plynoucích přetížení pohybového aparátu.</a:t>
            </a:r>
          </a:p>
          <a:p>
            <a:r>
              <a:rPr lang="cs-CZ" sz="2000" dirty="0" smtClean="0"/>
              <a:t>Je velmi důležité vést seniory k přijetí faktu, že to už nebude jako za mlada a aktivitu a její četnost tomu adekvátně přizpůsobit.</a:t>
            </a:r>
          </a:p>
          <a:p>
            <a:r>
              <a:rPr lang="cs-CZ" sz="2000" dirty="0" smtClean="0"/>
              <a:t>U seniorů, kteří se věnovali sportu je důležité dbát na kompenzační cvičení. Vhodné jsou cviky s </a:t>
            </a:r>
            <a:r>
              <a:rPr lang="cs-CZ" sz="2000" dirty="0" err="1" smtClean="0"/>
              <a:t>overballem</a:t>
            </a:r>
            <a:r>
              <a:rPr lang="cs-CZ" sz="2000" dirty="0" smtClean="0"/>
              <a:t> nebo gymnastickými míči.</a:t>
            </a:r>
          </a:p>
          <a:p>
            <a:r>
              <a:rPr lang="cs-CZ" sz="2000" dirty="0" smtClean="0"/>
              <a:t>Je dobré dbát na správný dechový stereotyp a relaxaci.</a:t>
            </a:r>
          </a:p>
          <a:p>
            <a:r>
              <a:rPr lang="cs-CZ" sz="2000" dirty="0" smtClean="0"/>
              <a:t>U starších lidí je na druhou stranu vidět, že si uvědomují fakt, že zdraví je to nejcennější, co mají.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Děti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U dětí jakéhokoliv věku je třeba především podporovat přirozený pohyb, tedy chůzi, běhání, lezení po stromech, plavání, dělání stojek, hvězd apod..</a:t>
            </a:r>
          </a:p>
          <a:p>
            <a:r>
              <a:rPr lang="cs-CZ" sz="2000" dirty="0" smtClean="0"/>
              <a:t>U dětí dbáme na to, aby neztrácely přirozenost, aby se správně vyvíjely klouby a páteř, tedy postura.</a:t>
            </a:r>
          </a:p>
          <a:p>
            <a:r>
              <a:rPr lang="cs-CZ" sz="2000" dirty="0" smtClean="0"/>
              <a:t>Dnešní realita však chce po dětech, aby seděly ve školních lavicích a učily se mnohdy nesmysly a na to nejdůležitější se zapomíná. Proto se dnes plní dětmi ordinace fyzioterapeutů.</a:t>
            </a:r>
          </a:p>
          <a:p>
            <a:r>
              <a:rPr lang="cs-CZ" sz="2000" dirty="0" smtClean="0"/>
              <a:t>Pro děti od předškolního věku je důležité sportovat formou hry, aby pohyb vnímaly dál jako zábavu.</a:t>
            </a:r>
          </a:p>
          <a:p>
            <a:r>
              <a:rPr lang="cs-CZ" sz="2000" dirty="0" smtClean="0"/>
              <a:t>Je důležité upozorňovat rodiče na to, aby své děti nechali rozvíjet se všeobecně. Chybou je zaměstnávat děti jediným sportem, kde se děti přepínají a zadělávají si na poruchy růstu a přetížení kloubů a páteře. Navíc se tak často neodhalí skutečný talent dítěte.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U adolescentů se často skloňuje </a:t>
            </a:r>
            <a:r>
              <a:rPr lang="cs-CZ" sz="2000" b="1" dirty="0" smtClean="0"/>
              <a:t>silový trénink</a:t>
            </a:r>
            <a:r>
              <a:rPr lang="cs-CZ" sz="2000" dirty="0" smtClean="0"/>
              <a:t>. To je velké téma, na které je množství názorů. Je dobré přemýšlet funkčně a selským rozumem. Necháme děti skákat ze stromů, ale nemohou zvednout činku s 5 kg.</a:t>
            </a:r>
          </a:p>
          <a:p>
            <a:r>
              <a:rPr lang="cs-CZ" sz="2000" dirty="0" smtClean="0"/>
              <a:t>Když však děti lyžují, je na vnější koleno v oblouku vyvíjen tlak 3-násobku tělesné váhy, něco podobného je, když skáčou ze stromu.</a:t>
            </a:r>
          </a:p>
          <a:p>
            <a:r>
              <a:rPr lang="cs-CZ" sz="2000" dirty="0" smtClean="0"/>
              <a:t>Zvláště v pubertě lze vnímat společenský tlak , který děti žene to posiloven. V této oblasti je třeba dospívajícím dávat dostatek pozornosti </a:t>
            </a:r>
            <a:r>
              <a:rPr lang="cs-CZ" sz="2000" smtClean="0"/>
              <a:t>a péče.</a:t>
            </a:r>
            <a:endParaRPr lang="cs-CZ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487</Words>
  <Application>Microsoft Office PowerPoint</Application>
  <PresentationFormat>Předvádění na obrazovce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Senioři a děti</vt:lpstr>
      <vt:lpstr>Vhodná cvičení seniorů</vt:lpstr>
      <vt:lpstr>Snímek 3</vt:lpstr>
      <vt:lpstr>Děti</vt:lpstr>
      <vt:lpstr>Snímek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Senioři a děti</dc:title>
  <dc:creator>Petr Věrný</dc:creator>
  <cp:lastModifiedBy> Petr Věrný</cp:lastModifiedBy>
  <cp:revision>1</cp:revision>
  <dcterms:created xsi:type="dcterms:W3CDTF">2019-04-04T10:00:29Z</dcterms:created>
  <dcterms:modified xsi:type="dcterms:W3CDTF">2019-04-04T10:53:16Z</dcterms:modified>
</cp:coreProperties>
</file>