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Základy sportovní výživy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Jaro 2019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fontScale="925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/>
              <a:t>hlinsky.tomas@mail.muni.cz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5950736" y="3678147"/>
            <a:ext cx="3362928" cy="22528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Konzultační hodiny:</a:t>
            </a:r>
          </a:p>
          <a:p>
            <a:r>
              <a:rPr lang="cs-CZ" dirty="0"/>
              <a:t>Středa 10:00-11:00</a:t>
            </a:r>
          </a:p>
          <a:p>
            <a:r>
              <a:rPr lang="cs-CZ" dirty="0"/>
              <a:t>Pátek po domluvě.</a:t>
            </a:r>
          </a:p>
          <a:p>
            <a:r>
              <a:rPr lang="cs-CZ" dirty="0"/>
              <a:t>Místnost č. 219</a:t>
            </a:r>
          </a:p>
        </p:txBody>
      </p:sp>
    </p:spTree>
    <p:extLst>
      <p:ext uri="{BB962C8B-B14F-4D97-AF65-F5344CB8AC3E}">
        <p14:creationId xmlns:p14="http://schemas.microsoft.com/office/powerpoint/2010/main" val="12933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79" y="746661"/>
            <a:ext cx="7315200" cy="5318579"/>
          </a:xfrm>
        </p:spPr>
        <p:txBody>
          <a:bodyPr anchor="t"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dirty="0"/>
              <a:t>Energetická bilance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Antropometrické vyšetření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Základní živiny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Pitný režim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Sportovní výživa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Doplňky stravy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Zhodnocení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Teoretické znalosti studenti získají na přednášce. </a:t>
            </a:r>
          </a:p>
          <a:p>
            <a:r>
              <a:rPr lang="cs-CZ" dirty="0"/>
              <a:t>Poznatky aplikují v rámci praktických úkolů na seminářích. </a:t>
            </a:r>
          </a:p>
          <a:p>
            <a:r>
              <a:rPr lang="cs-CZ" dirty="0"/>
              <a:t>Práce s nutričním programem, analýza kazuistik. </a:t>
            </a:r>
          </a:p>
          <a:p>
            <a:r>
              <a:rPr lang="cs-CZ" dirty="0"/>
              <a:t>Práce s odbornými články.</a:t>
            </a:r>
          </a:p>
          <a:p>
            <a:r>
              <a:rPr lang="cs-CZ" b="1" dirty="0"/>
              <a:t>Cíle:</a:t>
            </a:r>
            <a:endParaRPr lang="cs-CZ" dirty="0"/>
          </a:p>
          <a:p>
            <a:r>
              <a:rPr lang="cs-CZ" dirty="0"/>
              <a:t>Praktická orientace ve výživě. Rozdíly ve výživě u vytrvalostního a silového sportu. Praktická implikace poznatků o výživě do sportovní praxe fyzioterapeuta – pitný režim, nutriční </a:t>
            </a:r>
            <a:r>
              <a:rPr lang="cs-CZ" dirty="0" err="1"/>
              <a:t>timing</a:t>
            </a:r>
            <a:r>
              <a:rPr lang="cs-CZ" dirty="0"/>
              <a:t>, sportovní výživa.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0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b="1" dirty="0"/>
              <a:t>Průběh:</a:t>
            </a:r>
            <a:endParaRPr lang="cs-CZ" dirty="0"/>
          </a:p>
          <a:p>
            <a:pPr lvl="0"/>
            <a:r>
              <a:rPr lang="cs-CZ" dirty="0"/>
              <a:t>Účast na seminářích – 60 min.</a:t>
            </a:r>
          </a:p>
          <a:p>
            <a:pPr lvl="0"/>
            <a:r>
              <a:rPr lang="cs-CZ" dirty="0"/>
              <a:t>Plnění průběžných úkolů.</a:t>
            </a:r>
          </a:p>
          <a:p>
            <a:pPr lvl="0"/>
            <a:r>
              <a:rPr lang="cs-CZ" dirty="0"/>
              <a:t>2 kontrolní testy.</a:t>
            </a:r>
          </a:p>
          <a:p>
            <a:r>
              <a:rPr lang="cs-CZ" b="1" dirty="0"/>
              <a:t>Výstup:</a:t>
            </a:r>
            <a:endParaRPr lang="cs-CZ" dirty="0"/>
          </a:p>
          <a:p>
            <a:r>
              <a:rPr lang="cs-CZ" dirty="0"/>
              <a:t>Výstupem předmětu je písemná zkouška.</a:t>
            </a:r>
          </a:p>
        </p:txBody>
      </p:sp>
    </p:spTree>
    <p:extLst>
      <p:ext uri="{BB962C8B-B14F-4D97-AF65-F5344CB8AC3E}">
        <p14:creationId xmlns:p14="http://schemas.microsoft.com/office/powerpoint/2010/main" val="113933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Základní pojmy o výživě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 err="1"/>
              <a:t>Nutrienty</a:t>
            </a:r>
            <a:r>
              <a:rPr lang="cs-CZ" dirty="0"/>
              <a:t> = živiny</a:t>
            </a:r>
          </a:p>
          <a:p>
            <a:r>
              <a:rPr lang="cs-CZ" dirty="0"/>
              <a:t>E bilance</a:t>
            </a:r>
          </a:p>
          <a:p>
            <a:pPr lvl="1"/>
            <a:r>
              <a:rPr lang="cs-CZ" dirty="0"/>
              <a:t>Bazální metabolismus</a:t>
            </a:r>
          </a:p>
          <a:p>
            <a:r>
              <a:rPr lang="cs-CZ" dirty="0"/>
              <a:t>WHR</a:t>
            </a:r>
          </a:p>
          <a:p>
            <a:r>
              <a:rPr lang="cs-CZ" dirty="0"/>
              <a:t>BMI</a:t>
            </a:r>
          </a:p>
          <a:p>
            <a:r>
              <a:rPr lang="cs-CZ" dirty="0"/>
              <a:t>24 hodinový </a:t>
            </a:r>
            <a:r>
              <a:rPr lang="cs-CZ" dirty="0" err="1"/>
              <a:t>recall</a:t>
            </a:r>
            <a:endParaRPr lang="cs-CZ" dirty="0"/>
          </a:p>
          <a:p>
            <a:r>
              <a:rPr lang="cs-CZ" dirty="0"/>
              <a:t>Nutriční software</a:t>
            </a:r>
          </a:p>
          <a:p>
            <a:r>
              <a:rPr lang="cs-CZ" dirty="0"/>
              <a:t>Výživová doporučení</a:t>
            </a:r>
          </a:p>
          <a:p>
            <a:r>
              <a:rPr lang="cs-CZ" dirty="0"/>
              <a:t>Sportovní výživa</a:t>
            </a:r>
          </a:p>
          <a:p>
            <a:r>
              <a:rPr lang="cs-CZ" dirty="0"/>
              <a:t>Doplňky stravy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300155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130</TotalTime>
  <Words>163</Words>
  <Application>Microsoft Office PowerPoint</Application>
  <PresentationFormat>Širokoúhlá obrazovka</PresentationFormat>
  <Paragraphs>41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Rámeček</vt:lpstr>
      <vt:lpstr>Základy sportovní výživy  Jaro 2019</vt:lpstr>
      <vt:lpstr>Osnova</vt:lpstr>
      <vt:lpstr>Výukové metody</vt:lpstr>
      <vt:lpstr>Metody hodnocení</vt:lpstr>
      <vt:lpstr>Základní pojmy o výživě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9</cp:revision>
  <dcterms:created xsi:type="dcterms:W3CDTF">2017-09-24T17:54:15Z</dcterms:created>
  <dcterms:modified xsi:type="dcterms:W3CDTF">2019-02-20T13:50:35Z</dcterms:modified>
</cp:coreProperties>
</file>