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C99FA-0F7F-4B99-9040-B26DC5716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cs-CZ" dirty="0"/>
              <a:t>Základy sportovní výživy</a:t>
            </a:r>
            <a:br>
              <a:rPr lang="cs-CZ" dirty="0"/>
            </a:br>
            <a:br>
              <a:rPr lang="cs-CZ" dirty="0"/>
            </a:br>
            <a:r>
              <a:rPr lang="cs-CZ" sz="3200" dirty="0"/>
              <a:t>Jaro 2019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356CF0-C4CB-4812-9120-14A9269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3362928" cy="1260771"/>
          </a:xfrm>
        </p:spPr>
        <p:txBody>
          <a:bodyPr>
            <a:normAutofit fontScale="92500"/>
          </a:bodyPr>
          <a:lstStyle/>
          <a:p>
            <a:r>
              <a:rPr lang="cs-CZ" dirty="0"/>
              <a:t>Mgr. Tomáš Hlinský</a:t>
            </a:r>
          </a:p>
          <a:p>
            <a:r>
              <a:rPr lang="cs-CZ" dirty="0"/>
              <a:t>Katedra podpory zdraví</a:t>
            </a:r>
          </a:p>
          <a:p>
            <a:r>
              <a:rPr lang="cs-CZ" dirty="0"/>
              <a:t>hlinsky.tomas@mail.muni.cz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8D4FAAB-0F12-4230-A9F5-A16B8A82AB68}"/>
              </a:ext>
            </a:extLst>
          </p:cNvPr>
          <p:cNvSpPr txBox="1">
            <a:spLocks/>
          </p:cNvSpPr>
          <p:nvPr/>
        </p:nvSpPr>
        <p:spPr>
          <a:xfrm>
            <a:off x="5950736" y="3678147"/>
            <a:ext cx="3362928" cy="2252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Konzultační hodiny:</a:t>
            </a:r>
          </a:p>
          <a:p>
            <a:r>
              <a:rPr lang="cs-CZ" dirty="0"/>
              <a:t>Středa 10:00-11:00</a:t>
            </a:r>
          </a:p>
          <a:p>
            <a:r>
              <a:rPr lang="cs-CZ" dirty="0"/>
              <a:t>Pátek po domluvě.</a:t>
            </a:r>
          </a:p>
          <a:p>
            <a:r>
              <a:rPr lang="cs-CZ" dirty="0"/>
              <a:t>Místnost č. 219</a:t>
            </a:r>
          </a:p>
        </p:txBody>
      </p:sp>
    </p:spTree>
    <p:extLst>
      <p:ext uri="{BB962C8B-B14F-4D97-AF65-F5344CB8AC3E}">
        <p14:creationId xmlns:p14="http://schemas.microsoft.com/office/powerpoint/2010/main" val="129331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FC209-9463-4AEA-AE2D-3A5D21CD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A1BC1D-7D24-4BD5-8B84-3E231570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79" y="746661"/>
            <a:ext cx="7315200" cy="5318579"/>
          </a:xfrm>
        </p:spPr>
        <p:txBody>
          <a:bodyPr anchor="t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dirty="0"/>
              <a:t>Energetická bilance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Antropometrické vyšetření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Základní živiny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Pitný režim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Sportovní výživa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Doplňky stravy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Zhodnocení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97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0301B-B239-46B0-BA4D-89B8B8A2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Výukové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1B6BE5-34CE-4400-9E99-ED9AF8B04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Teoretické znalosti studenti získají na přednášce. </a:t>
            </a:r>
          </a:p>
          <a:p>
            <a:r>
              <a:rPr lang="cs-CZ" dirty="0"/>
              <a:t>Poznatky aplikují v rámci praktických úkolů na seminářích. </a:t>
            </a:r>
          </a:p>
          <a:p>
            <a:r>
              <a:rPr lang="cs-CZ" dirty="0"/>
              <a:t>Práce s nutričním programem, analýza kazuistik. </a:t>
            </a:r>
          </a:p>
          <a:p>
            <a:r>
              <a:rPr lang="cs-CZ" dirty="0"/>
              <a:t>Práce s odbornými články.</a:t>
            </a:r>
          </a:p>
          <a:p>
            <a:r>
              <a:rPr lang="cs-CZ" b="1" dirty="0"/>
              <a:t>Cíle:</a:t>
            </a:r>
            <a:endParaRPr lang="cs-CZ" dirty="0"/>
          </a:p>
          <a:p>
            <a:r>
              <a:rPr lang="cs-CZ" dirty="0"/>
              <a:t>Praktická orientace ve výživě. Rozdíly ve výživě u vytrvalostního a silového sportu. Praktická implikace poznatků o výživě do sportovní praxe fyzioterapeuta – pitný režim, nutriční </a:t>
            </a:r>
            <a:r>
              <a:rPr lang="cs-CZ" dirty="0" err="1"/>
              <a:t>timing</a:t>
            </a:r>
            <a:r>
              <a:rPr lang="cs-CZ" dirty="0"/>
              <a:t>, sportovní výživa.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0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E72F9-0D2E-4789-8035-19FA02A2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Metody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AC28F-35DF-4E15-B96C-F9C14A0D3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b="1" dirty="0"/>
              <a:t>Průběh:</a:t>
            </a:r>
            <a:endParaRPr lang="cs-CZ" dirty="0"/>
          </a:p>
          <a:p>
            <a:pPr lvl="0"/>
            <a:r>
              <a:rPr lang="cs-CZ" dirty="0"/>
              <a:t>Účast na seminářích – 60 min.</a:t>
            </a:r>
          </a:p>
          <a:p>
            <a:pPr lvl="0"/>
            <a:r>
              <a:rPr lang="cs-CZ" dirty="0"/>
              <a:t>Plnění průběžných úkolů.</a:t>
            </a:r>
          </a:p>
          <a:p>
            <a:pPr lvl="0"/>
            <a:r>
              <a:rPr lang="cs-CZ" dirty="0"/>
              <a:t>2 kontrolní testy.</a:t>
            </a:r>
          </a:p>
          <a:p>
            <a:r>
              <a:rPr lang="cs-CZ" b="1" dirty="0"/>
              <a:t>Výstup:</a:t>
            </a:r>
            <a:endParaRPr lang="cs-CZ" dirty="0"/>
          </a:p>
          <a:p>
            <a:r>
              <a:rPr lang="cs-CZ" dirty="0"/>
              <a:t>Výstupem předmětu je písemná zkouška.</a:t>
            </a:r>
          </a:p>
        </p:txBody>
      </p:sp>
    </p:spTree>
    <p:extLst>
      <p:ext uri="{BB962C8B-B14F-4D97-AF65-F5344CB8AC3E}">
        <p14:creationId xmlns:p14="http://schemas.microsoft.com/office/powerpoint/2010/main" val="113933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9AB94-AA91-47AE-868D-0A2D8FAF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Základní pojmy o výživě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4B5EE-7894-4123-BFAB-D80A7805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 err="1"/>
              <a:t>Nutrienty</a:t>
            </a:r>
            <a:r>
              <a:rPr lang="cs-CZ" dirty="0"/>
              <a:t> = živiny</a:t>
            </a:r>
          </a:p>
          <a:p>
            <a:r>
              <a:rPr lang="cs-CZ" dirty="0"/>
              <a:t>E bilance</a:t>
            </a:r>
          </a:p>
          <a:p>
            <a:pPr lvl="1"/>
            <a:r>
              <a:rPr lang="cs-CZ" dirty="0"/>
              <a:t>Bazální metabolismus</a:t>
            </a:r>
          </a:p>
          <a:p>
            <a:r>
              <a:rPr lang="cs-CZ" dirty="0"/>
              <a:t>WHR</a:t>
            </a:r>
          </a:p>
          <a:p>
            <a:r>
              <a:rPr lang="cs-CZ" dirty="0"/>
              <a:t>BMI</a:t>
            </a:r>
          </a:p>
          <a:p>
            <a:r>
              <a:rPr lang="cs-CZ" dirty="0"/>
              <a:t>24 hodinový </a:t>
            </a:r>
            <a:r>
              <a:rPr lang="cs-CZ" dirty="0" err="1"/>
              <a:t>recall</a:t>
            </a:r>
            <a:endParaRPr lang="cs-CZ" dirty="0"/>
          </a:p>
          <a:p>
            <a:r>
              <a:rPr lang="cs-CZ" dirty="0"/>
              <a:t>Nutriční software</a:t>
            </a:r>
          </a:p>
          <a:p>
            <a:r>
              <a:rPr lang="cs-CZ" dirty="0"/>
              <a:t>Výživová doporučení</a:t>
            </a:r>
          </a:p>
          <a:p>
            <a:r>
              <a:rPr lang="cs-CZ" dirty="0"/>
              <a:t>Sportovní výživa</a:t>
            </a:r>
          </a:p>
          <a:p>
            <a:r>
              <a:rPr lang="cs-CZ" dirty="0"/>
              <a:t>Doplňky stravy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300155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130</TotalTime>
  <Words>163</Words>
  <Application>Microsoft Office PowerPoint</Application>
  <PresentationFormat>Širokoúhlá obrazovka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Rámeček</vt:lpstr>
      <vt:lpstr>Základy sportovní výživy  Jaro 2019</vt:lpstr>
      <vt:lpstr>Osnova</vt:lpstr>
      <vt:lpstr>Výukové metody</vt:lpstr>
      <vt:lpstr>Metody hodnocení</vt:lpstr>
      <vt:lpstr>Základní pojmy o výživě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ve sportu  Podzim 2017</dc:title>
  <dc:creator>Tomáš Hlinský</dc:creator>
  <cp:lastModifiedBy>Tomáš Hlinský</cp:lastModifiedBy>
  <cp:revision>9</cp:revision>
  <dcterms:created xsi:type="dcterms:W3CDTF">2017-09-24T17:54:15Z</dcterms:created>
  <dcterms:modified xsi:type="dcterms:W3CDTF">2019-02-20T13:50:35Z</dcterms:modified>
</cp:coreProperties>
</file>