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279A-FEA2-4F1C-9B05-99689819C7CE}" type="datetimeFigureOut">
              <a:rPr lang="cs-CZ" smtClean="0"/>
              <a:t>2.3.2019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BF947-A11B-44AD-ACFC-2BB9173684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279A-FEA2-4F1C-9B05-99689819C7CE}" type="datetimeFigureOut">
              <a:rPr lang="cs-CZ" smtClean="0"/>
              <a:t>2.3.2019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BF947-A11B-44AD-ACFC-2BB9173684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279A-FEA2-4F1C-9B05-99689819C7CE}" type="datetimeFigureOut">
              <a:rPr lang="cs-CZ" smtClean="0"/>
              <a:t>2.3.2019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BF947-A11B-44AD-ACFC-2BB9173684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279A-FEA2-4F1C-9B05-99689819C7CE}" type="datetimeFigureOut">
              <a:rPr lang="cs-CZ" smtClean="0"/>
              <a:t>2.3.2019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BF947-A11B-44AD-ACFC-2BB9173684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279A-FEA2-4F1C-9B05-99689819C7CE}" type="datetimeFigureOut">
              <a:rPr lang="cs-CZ" smtClean="0"/>
              <a:t>2.3.2019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BF947-A11B-44AD-ACFC-2BB9173684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279A-FEA2-4F1C-9B05-99689819C7CE}" type="datetimeFigureOut">
              <a:rPr lang="cs-CZ" smtClean="0"/>
              <a:t>2.3.2019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BF947-A11B-44AD-ACFC-2BB9173684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279A-FEA2-4F1C-9B05-99689819C7CE}" type="datetimeFigureOut">
              <a:rPr lang="cs-CZ" smtClean="0"/>
              <a:t>2.3.2019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BF947-A11B-44AD-ACFC-2BB9173684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279A-FEA2-4F1C-9B05-99689819C7CE}" type="datetimeFigureOut">
              <a:rPr lang="cs-CZ" smtClean="0"/>
              <a:t>2.3.2019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BF947-A11B-44AD-ACFC-2BB9173684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279A-FEA2-4F1C-9B05-99689819C7CE}" type="datetimeFigureOut">
              <a:rPr lang="cs-CZ" smtClean="0"/>
              <a:t>2.3.2019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BF947-A11B-44AD-ACFC-2BB9173684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279A-FEA2-4F1C-9B05-99689819C7CE}" type="datetimeFigureOut">
              <a:rPr lang="cs-CZ" smtClean="0"/>
              <a:t>2.3.2019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BF947-A11B-44AD-ACFC-2BB9173684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279A-FEA2-4F1C-9B05-99689819C7CE}" type="datetimeFigureOut">
              <a:rPr lang="cs-CZ" smtClean="0"/>
              <a:t>2.3.2019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BF947-A11B-44AD-ACFC-2BB9173684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C279A-FEA2-4F1C-9B05-99689819C7CE}" type="datetimeFigureOut">
              <a:rPr lang="cs-CZ" smtClean="0"/>
              <a:t>2.3.2019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BF947-A11B-44AD-ACFC-2BB91736848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/>
              <a:t>Powerjóga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Jóga je stále se vyvíjející proces, který má nespočet různých forem.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Vznik </a:t>
            </a:r>
            <a:r>
              <a:rPr lang="cs-CZ" sz="3600" b="1" dirty="0" err="1" smtClean="0"/>
              <a:t>powerjógy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Zakladatelem je </a:t>
            </a:r>
            <a:r>
              <a:rPr lang="cs-CZ" sz="2800" dirty="0" err="1" smtClean="0"/>
              <a:t>Bryan</a:t>
            </a:r>
            <a:r>
              <a:rPr lang="cs-CZ" sz="2800" dirty="0" smtClean="0"/>
              <a:t> </a:t>
            </a:r>
            <a:r>
              <a:rPr lang="cs-CZ" sz="2800" dirty="0" err="1" smtClean="0"/>
              <a:t>Kest</a:t>
            </a:r>
            <a:endParaRPr lang="cs-CZ" sz="2800" dirty="0" smtClean="0"/>
          </a:p>
          <a:p>
            <a:r>
              <a:rPr lang="cs-CZ" sz="2800" dirty="0" smtClean="0"/>
              <a:t>Studoval různé formy jógy v Indii</a:t>
            </a:r>
          </a:p>
          <a:p>
            <a:r>
              <a:rPr lang="cs-CZ" sz="2800" dirty="0" smtClean="0"/>
              <a:t>Ásany přizpůsobil Američanům a západnímu životnímu stylu.</a:t>
            </a:r>
          </a:p>
          <a:p>
            <a:r>
              <a:rPr lang="cs-CZ" sz="2800" dirty="0" err="1" smtClean="0"/>
              <a:t>Powerjóga</a:t>
            </a:r>
            <a:r>
              <a:rPr lang="cs-CZ" sz="2800" dirty="0" smtClean="0"/>
              <a:t> čerpá i z „nejógových“ směrů jako je </a:t>
            </a:r>
            <a:r>
              <a:rPr lang="cs-CZ" sz="2800" dirty="0" err="1" smtClean="0"/>
              <a:t>pilates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 smtClean="0"/>
              <a:t>Powerjógová</a:t>
            </a:r>
            <a:r>
              <a:rPr lang="cs-CZ" sz="3600" b="1" dirty="0" smtClean="0"/>
              <a:t> lekce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Stejně jako v klasické józe začíná rozhýbáním těla. Lze použít „</a:t>
            </a:r>
            <a:r>
              <a:rPr lang="cs-CZ" sz="2800" dirty="0" err="1" smtClean="0"/>
              <a:t>súrjanamaskár</a:t>
            </a:r>
            <a:r>
              <a:rPr lang="cs-CZ" sz="2800" dirty="0" smtClean="0"/>
              <a:t>“- pozdrav slunci.</a:t>
            </a:r>
          </a:p>
          <a:p>
            <a:r>
              <a:rPr lang="cs-CZ" sz="2800" dirty="0" smtClean="0"/>
              <a:t>Následuje plynulý přechod do dynamického sledu libovolných ásan se silovými prvky ( různé varianty „</a:t>
            </a:r>
            <a:r>
              <a:rPr lang="cs-CZ" sz="2800" dirty="0" err="1" smtClean="0"/>
              <a:t>plank</a:t>
            </a:r>
            <a:r>
              <a:rPr lang="cs-CZ" sz="2800" dirty="0" smtClean="0"/>
              <a:t>- </a:t>
            </a:r>
            <a:r>
              <a:rPr lang="cs-CZ" sz="2800" dirty="0" err="1" smtClean="0"/>
              <a:t>pose</a:t>
            </a:r>
            <a:r>
              <a:rPr lang="cs-CZ" sz="2800" dirty="0" smtClean="0"/>
              <a:t>“).</a:t>
            </a:r>
          </a:p>
          <a:p>
            <a:r>
              <a:rPr lang="cs-CZ" sz="2800" dirty="0" smtClean="0"/>
              <a:t>Závěr lekce tvoří </a:t>
            </a:r>
            <a:r>
              <a:rPr lang="cs-CZ" sz="2800" dirty="0" err="1" smtClean="0"/>
              <a:t>pránajáma</a:t>
            </a:r>
            <a:r>
              <a:rPr lang="cs-CZ" sz="2800" dirty="0" smtClean="0"/>
              <a:t> a relaxace.</a:t>
            </a:r>
          </a:p>
          <a:p>
            <a:r>
              <a:rPr lang="cs-CZ" sz="2800" dirty="0" smtClean="0"/>
              <a:t>Typickým rysem </a:t>
            </a:r>
            <a:r>
              <a:rPr lang="cs-CZ" sz="2800" dirty="0" err="1" smtClean="0"/>
              <a:t>powerjógy</a:t>
            </a:r>
            <a:r>
              <a:rPr lang="cs-CZ" sz="2800" dirty="0" smtClean="0"/>
              <a:t> je nahrazování původních sanskrtských názvů ásan názvy anglickými.</a:t>
            </a:r>
          </a:p>
          <a:p>
            <a:r>
              <a:rPr lang="cs-CZ" sz="2800" dirty="0" smtClean="0"/>
              <a:t>Častou chybou bývá chaotičnost sledu ásan.</a:t>
            </a:r>
            <a:endParaRPr lang="cs-CZ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Ukázky sestav</a:t>
            </a:r>
            <a:endParaRPr lang="cs-CZ" sz="3600" b="1" dirty="0"/>
          </a:p>
        </p:txBody>
      </p:sp>
      <p:pic>
        <p:nvPicPr>
          <p:cNvPr id="4" name="Zástupný symbol pro obsah 3" descr="sun_salutation_a_surya_namaskara_a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916832"/>
            <a:ext cx="2808312" cy="3633562"/>
          </a:xfrm>
        </p:spPr>
      </p:pic>
      <p:pic>
        <p:nvPicPr>
          <p:cNvPr id="5" name="Obrázek 4" descr="sun_salutation_b_surya_namaskara_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1988840"/>
            <a:ext cx="2769014" cy="354866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2_2014_zdravy%20chrba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71319" y="1600200"/>
            <a:ext cx="6401362" cy="452596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d509a249ab2a94f4e969d9d4ba5fa3c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600200"/>
            <a:ext cx="4680520" cy="5211074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https://www.youtube.com/watch?v=SY5qGREnUi0&amp;t=4s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https://www.youtube.com/watch?v=KKX8sRlc4GE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https://www.youtube.com/watch?v=WwzihD_WmFE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119</Words>
  <Application>Microsoft Office PowerPoint</Application>
  <PresentationFormat>Předvádění na obrazovce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Powerjóga</vt:lpstr>
      <vt:lpstr>Vznik powerjógy</vt:lpstr>
      <vt:lpstr>Powerjógová lekce</vt:lpstr>
      <vt:lpstr>Ukázky sestav</vt:lpstr>
      <vt:lpstr>Snímek 5</vt:lpstr>
      <vt:lpstr>Snímek 6</vt:lpstr>
      <vt:lpstr>Snímek 7</vt:lpstr>
      <vt:lpstr>Snímek 8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Powerjóga</dc:title>
  <dc:creator>Petr Věrný</dc:creator>
  <cp:lastModifiedBy> Petr Věrný</cp:lastModifiedBy>
  <cp:revision>1</cp:revision>
  <dcterms:created xsi:type="dcterms:W3CDTF">2019-03-02T11:33:24Z</dcterms:created>
  <dcterms:modified xsi:type="dcterms:W3CDTF">2019-03-02T12:27:06Z</dcterms:modified>
</cp:coreProperties>
</file>