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FA54-7A14-4B98-8DE7-6AC351B985F5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2838-3DC1-46FA-AA84-E9385C7E8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22838-3DC1-46FA-AA84-E9385C7E84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7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9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9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58B-9939-4017-BB8A-86938FE1E2B1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3975" y="1061"/>
            <a:ext cx="643637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d003 Aplikovaná matematická statistika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témata: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t-test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korelace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rozptylu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lineární regrese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cs-CZ" altLang="cs-CZ" dirty="0"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hluková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faktorová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časové řady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povinnou součástí test normality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Software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Statistica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12/13en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nebo SPSS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inet.muni.cz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učo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a heslo do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→ provozní služby → software → nabídka software → aplikace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Požadavek na zkoušku: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seminární práce, řešené příklady - vyberte 4 témata ze 7.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Následuje ústní pohovor.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Termín: do konce zkouškového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období (cca začátek července)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Studijní materiály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v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Martin Sebera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83</Words>
  <Application>Microsoft Office PowerPoint</Application>
  <PresentationFormat>Předvádění na obrazovce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Calibri</vt:lpstr>
      <vt:lpstr>Wingdings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5</cp:revision>
  <dcterms:created xsi:type="dcterms:W3CDTF">2014-03-06T05:30:18Z</dcterms:created>
  <dcterms:modified xsi:type="dcterms:W3CDTF">2017-03-30T05:24:52Z</dcterms:modified>
</cp:coreProperties>
</file>