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75" r:id="rId7"/>
    <p:sldId id="264" r:id="rId8"/>
    <p:sldId id="267" r:id="rId9"/>
    <p:sldId id="279" r:id="rId10"/>
    <p:sldId id="269" r:id="rId11"/>
    <p:sldId id="273" r:id="rId12"/>
    <p:sldId id="270" r:id="rId13"/>
    <p:sldId id="272" r:id="rId14"/>
    <p:sldId id="260" r:id="rId15"/>
    <p:sldId id="261" r:id="rId16"/>
    <p:sldId id="274" r:id="rId17"/>
    <p:sldId id="262" r:id="rId18"/>
    <p:sldId id="263" r:id="rId19"/>
    <p:sldId id="26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6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opl\Desktop\data%20diplomka\excel%20-%20grafy\MOT&#221;L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7134e29799db37/Dokumenty/Znojmo-rozbory/ZNOJMO-Prs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7134e29799db37/Dokumenty/Znojmo-rozbory/ZNOJMO-Prs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7134e29799db37/Dokumenty/Znojmo-rozbory/ZNOJMO-Kraul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87134e29799db37/Dokumenty/Znojmo-rozbory/ZNOJMO-Kraul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vre&#269;kaDominik\Desktop\MEJ18%20(FIN)\z&#225;loha\analys\1\50FL-CZE\Lu&#328;&#225;k%20Sebastian%20-%20USK%20-%205.7.2018%20-%20Anal&#253;za%20z&#225;vodu%20-%2050%20M%20-%20MEJ%20Helsinki%202018%20-%2050%20m%20-%20V&#237;t&#283;z%20Andrei%20Minako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2756360040579"/>
          <c:y val="5.1398533803964183E-2"/>
          <c:w val="0.87229264855077115"/>
          <c:h val="0.83089301940749605"/>
        </c:manualLayout>
      </c:layout>
      <c:lineChart>
        <c:grouping val="standard"/>
        <c:varyColors val="0"/>
        <c:ser>
          <c:idx val="1"/>
          <c:order val="0"/>
          <c:spPr>
            <a:ln w="22225" cap="rnd">
              <a:solidFill>
                <a:schemeClr val="accent4">
                  <a:tint val="77000"/>
                </a:schemeClr>
              </a:solidFill>
            </a:ln>
            <a:effectLst>
              <a:glow rad="139700">
                <a:schemeClr val="accent4">
                  <a:tint val="77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'zaběr. fáze'!$E$923:$E$1151</c:f>
              <c:numCache>
                <c:formatCode>General</c:formatCode>
                <c:ptCount val="229"/>
                <c:pt idx="0">
                  <c:v>4.6000800000000002</c:v>
                </c:pt>
                <c:pt idx="1">
                  <c:v>4.6050800000000001</c:v>
                </c:pt>
                <c:pt idx="2">
                  <c:v>4.61008</c:v>
                </c:pt>
                <c:pt idx="3">
                  <c:v>4.6150799999999998</c:v>
                </c:pt>
                <c:pt idx="4">
                  <c:v>4.6200799999999997</c:v>
                </c:pt>
                <c:pt idx="5">
                  <c:v>4.6250799999999996</c:v>
                </c:pt>
                <c:pt idx="6">
                  <c:v>4.6300800000000004</c:v>
                </c:pt>
                <c:pt idx="7">
                  <c:v>4.6350800000000003</c:v>
                </c:pt>
                <c:pt idx="8">
                  <c:v>4.6400800000000002</c:v>
                </c:pt>
                <c:pt idx="9">
                  <c:v>4.6450800000000001</c:v>
                </c:pt>
                <c:pt idx="10">
                  <c:v>4.65008</c:v>
                </c:pt>
                <c:pt idx="11">
                  <c:v>4.6550799999999999</c:v>
                </c:pt>
                <c:pt idx="12">
                  <c:v>4.6600799999999998</c:v>
                </c:pt>
                <c:pt idx="13">
                  <c:v>4.6650799999999997</c:v>
                </c:pt>
                <c:pt idx="14">
                  <c:v>4.6700799999999996</c:v>
                </c:pt>
                <c:pt idx="15">
                  <c:v>4.6750800000000003</c:v>
                </c:pt>
                <c:pt idx="16">
                  <c:v>4.6800800000000002</c:v>
                </c:pt>
                <c:pt idx="17">
                  <c:v>4.6850800000000001</c:v>
                </c:pt>
                <c:pt idx="18">
                  <c:v>4.69008</c:v>
                </c:pt>
                <c:pt idx="19">
                  <c:v>4.6950799999999999</c:v>
                </c:pt>
                <c:pt idx="20">
                  <c:v>4.7000799999999998</c:v>
                </c:pt>
                <c:pt idx="21">
                  <c:v>4.7050799999999997</c:v>
                </c:pt>
                <c:pt idx="22">
                  <c:v>4.7100799999999996</c:v>
                </c:pt>
                <c:pt idx="23">
                  <c:v>4.7150800000000004</c:v>
                </c:pt>
                <c:pt idx="24">
                  <c:v>4.7200800000000003</c:v>
                </c:pt>
                <c:pt idx="25">
                  <c:v>4.7250800000000002</c:v>
                </c:pt>
                <c:pt idx="26">
                  <c:v>4.7300800000000001</c:v>
                </c:pt>
                <c:pt idx="27">
                  <c:v>4.73508</c:v>
                </c:pt>
                <c:pt idx="28">
                  <c:v>4.7400799999999998</c:v>
                </c:pt>
                <c:pt idx="29">
                  <c:v>4.7450799999999997</c:v>
                </c:pt>
                <c:pt idx="30">
                  <c:v>4.7500799999999996</c:v>
                </c:pt>
                <c:pt idx="31">
                  <c:v>4.7550800000000004</c:v>
                </c:pt>
                <c:pt idx="32">
                  <c:v>4.7600800000000003</c:v>
                </c:pt>
                <c:pt idx="33">
                  <c:v>4.7650800000000002</c:v>
                </c:pt>
                <c:pt idx="34">
                  <c:v>4.7700800000000001</c:v>
                </c:pt>
                <c:pt idx="35">
                  <c:v>4.77508</c:v>
                </c:pt>
                <c:pt idx="36">
                  <c:v>4.7800799999999999</c:v>
                </c:pt>
                <c:pt idx="37">
                  <c:v>4.7850799999999998</c:v>
                </c:pt>
                <c:pt idx="38">
                  <c:v>4.7900799999999997</c:v>
                </c:pt>
                <c:pt idx="39">
                  <c:v>4.7950799999999996</c:v>
                </c:pt>
                <c:pt idx="40">
                  <c:v>4.8000800000000003</c:v>
                </c:pt>
                <c:pt idx="41">
                  <c:v>4.8050800000000002</c:v>
                </c:pt>
                <c:pt idx="42">
                  <c:v>4.8100800000000001</c:v>
                </c:pt>
                <c:pt idx="43">
                  <c:v>4.81508</c:v>
                </c:pt>
                <c:pt idx="44">
                  <c:v>4.8200799999999999</c:v>
                </c:pt>
                <c:pt idx="45">
                  <c:v>4.8250799999999998</c:v>
                </c:pt>
                <c:pt idx="46">
                  <c:v>4.8300799999999997</c:v>
                </c:pt>
                <c:pt idx="47">
                  <c:v>4.8350799999999996</c:v>
                </c:pt>
                <c:pt idx="48">
                  <c:v>4.8400800000000004</c:v>
                </c:pt>
                <c:pt idx="49">
                  <c:v>4.8450800000000003</c:v>
                </c:pt>
                <c:pt idx="50">
                  <c:v>4.8500800000000002</c:v>
                </c:pt>
                <c:pt idx="51">
                  <c:v>4.8550800000000001</c:v>
                </c:pt>
                <c:pt idx="52">
                  <c:v>4.86008</c:v>
                </c:pt>
                <c:pt idx="53">
                  <c:v>4.8650799999999998</c:v>
                </c:pt>
                <c:pt idx="54">
                  <c:v>4.8700799999999997</c:v>
                </c:pt>
                <c:pt idx="55">
                  <c:v>4.8750799999999996</c:v>
                </c:pt>
                <c:pt idx="56">
                  <c:v>4.8800800000000004</c:v>
                </c:pt>
                <c:pt idx="57">
                  <c:v>4.8850800000000003</c:v>
                </c:pt>
                <c:pt idx="58">
                  <c:v>4.8900800000000002</c:v>
                </c:pt>
                <c:pt idx="59">
                  <c:v>4.8950800000000001</c:v>
                </c:pt>
                <c:pt idx="60">
                  <c:v>4.90008</c:v>
                </c:pt>
                <c:pt idx="61">
                  <c:v>4.9050799999999999</c:v>
                </c:pt>
                <c:pt idx="62">
                  <c:v>4.9100799999999998</c:v>
                </c:pt>
                <c:pt idx="63">
                  <c:v>4.9150799999999997</c:v>
                </c:pt>
                <c:pt idx="64">
                  <c:v>4.9200799999999996</c:v>
                </c:pt>
                <c:pt idx="65">
                  <c:v>4.9250800000000003</c:v>
                </c:pt>
                <c:pt idx="66">
                  <c:v>4.9300800000000002</c:v>
                </c:pt>
                <c:pt idx="67">
                  <c:v>4.9350800000000001</c:v>
                </c:pt>
                <c:pt idx="68">
                  <c:v>4.94008</c:v>
                </c:pt>
                <c:pt idx="69">
                  <c:v>4.9450799999999999</c:v>
                </c:pt>
                <c:pt idx="70">
                  <c:v>4.9500799999999998</c:v>
                </c:pt>
                <c:pt idx="71">
                  <c:v>4.9550799999999997</c:v>
                </c:pt>
                <c:pt idx="72">
                  <c:v>4.9600799999999996</c:v>
                </c:pt>
                <c:pt idx="73">
                  <c:v>4.9650800000000004</c:v>
                </c:pt>
                <c:pt idx="74">
                  <c:v>4.9700800000000003</c:v>
                </c:pt>
                <c:pt idx="75">
                  <c:v>4.9750800000000002</c:v>
                </c:pt>
                <c:pt idx="76">
                  <c:v>4.9800800000000001</c:v>
                </c:pt>
                <c:pt idx="77">
                  <c:v>4.98508</c:v>
                </c:pt>
                <c:pt idx="78">
                  <c:v>4.9900799999999998</c:v>
                </c:pt>
                <c:pt idx="79">
                  <c:v>4.9950799999999997</c:v>
                </c:pt>
                <c:pt idx="80">
                  <c:v>5.0000799999999996</c:v>
                </c:pt>
                <c:pt idx="81">
                  <c:v>5.0050800000000004</c:v>
                </c:pt>
                <c:pt idx="82">
                  <c:v>5.0100800000000003</c:v>
                </c:pt>
                <c:pt idx="83">
                  <c:v>5.0150800000000002</c:v>
                </c:pt>
                <c:pt idx="84">
                  <c:v>5.0200800000000001</c:v>
                </c:pt>
                <c:pt idx="85">
                  <c:v>5.02508</c:v>
                </c:pt>
                <c:pt idx="86">
                  <c:v>5.0300799999999999</c:v>
                </c:pt>
                <c:pt idx="87">
                  <c:v>5.0350799999999998</c:v>
                </c:pt>
                <c:pt idx="88">
                  <c:v>5.0400799999999997</c:v>
                </c:pt>
                <c:pt idx="89">
                  <c:v>5.0450799999999996</c:v>
                </c:pt>
                <c:pt idx="90">
                  <c:v>5.0500800000000003</c:v>
                </c:pt>
                <c:pt idx="91">
                  <c:v>5.0550800000000002</c:v>
                </c:pt>
                <c:pt idx="92">
                  <c:v>5.0600800000000001</c:v>
                </c:pt>
                <c:pt idx="93">
                  <c:v>5.06508</c:v>
                </c:pt>
                <c:pt idx="94">
                  <c:v>5.0700799999999999</c:v>
                </c:pt>
                <c:pt idx="95">
                  <c:v>5.0750799999999998</c:v>
                </c:pt>
                <c:pt idx="96">
                  <c:v>5.0800900000000002</c:v>
                </c:pt>
                <c:pt idx="97">
                  <c:v>5.0850900000000001</c:v>
                </c:pt>
                <c:pt idx="98">
                  <c:v>5.09009</c:v>
                </c:pt>
                <c:pt idx="99">
                  <c:v>5.0950899999999999</c:v>
                </c:pt>
                <c:pt idx="100">
                  <c:v>5.1000899999999998</c:v>
                </c:pt>
                <c:pt idx="101">
                  <c:v>5.1050899999999997</c:v>
                </c:pt>
                <c:pt idx="102">
                  <c:v>5.1100899999999996</c:v>
                </c:pt>
                <c:pt idx="103">
                  <c:v>5.1150900000000004</c:v>
                </c:pt>
                <c:pt idx="104">
                  <c:v>5.1200900000000003</c:v>
                </c:pt>
                <c:pt idx="105">
                  <c:v>5.1250900000000001</c:v>
                </c:pt>
                <c:pt idx="106">
                  <c:v>5.13009</c:v>
                </c:pt>
                <c:pt idx="107">
                  <c:v>5.1350899999999999</c:v>
                </c:pt>
                <c:pt idx="108">
                  <c:v>5.1400899999999998</c:v>
                </c:pt>
                <c:pt idx="109">
                  <c:v>5.1450899999999997</c:v>
                </c:pt>
                <c:pt idx="110">
                  <c:v>5.1500899999999996</c:v>
                </c:pt>
                <c:pt idx="111">
                  <c:v>5.1550900000000004</c:v>
                </c:pt>
                <c:pt idx="112">
                  <c:v>5.1600900000000003</c:v>
                </c:pt>
                <c:pt idx="113">
                  <c:v>5.1650900000000002</c:v>
                </c:pt>
                <c:pt idx="114">
                  <c:v>5.1700900000000001</c:v>
                </c:pt>
                <c:pt idx="115">
                  <c:v>5.17509</c:v>
                </c:pt>
                <c:pt idx="116">
                  <c:v>5.1800899999999999</c:v>
                </c:pt>
                <c:pt idx="117">
                  <c:v>5.1850899999999998</c:v>
                </c:pt>
                <c:pt idx="118">
                  <c:v>5.1900899999999996</c:v>
                </c:pt>
                <c:pt idx="119">
                  <c:v>5.1950900000000004</c:v>
                </c:pt>
                <c:pt idx="120">
                  <c:v>5.2000900000000003</c:v>
                </c:pt>
                <c:pt idx="121">
                  <c:v>5.2050900000000002</c:v>
                </c:pt>
                <c:pt idx="122">
                  <c:v>5.2100900000000001</c:v>
                </c:pt>
                <c:pt idx="123">
                  <c:v>5.21509</c:v>
                </c:pt>
                <c:pt idx="124">
                  <c:v>5.2200899999999999</c:v>
                </c:pt>
                <c:pt idx="125">
                  <c:v>5.2250899999999998</c:v>
                </c:pt>
                <c:pt idx="126">
                  <c:v>5.2300899999999997</c:v>
                </c:pt>
                <c:pt idx="127">
                  <c:v>5.2350899999999996</c:v>
                </c:pt>
                <c:pt idx="128">
                  <c:v>5.2400900000000004</c:v>
                </c:pt>
                <c:pt idx="129">
                  <c:v>5.2450900000000003</c:v>
                </c:pt>
                <c:pt idx="130">
                  <c:v>5.2500900000000001</c:v>
                </c:pt>
                <c:pt idx="131">
                  <c:v>5.25509</c:v>
                </c:pt>
                <c:pt idx="132">
                  <c:v>5.2600899999999999</c:v>
                </c:pt>
                <c:pt idx="133">
                  <c:v>5.2650899999999998</c:v>
                </c:pt>
                <c:pt idx="134">
                  <c:v>5.2700899999999997</c:v>
                </c:pt>
                <c:pt idx="135">
                  <c:v>5.2750899999999996</c:v>
                </c:pt>
                <c:pt idx="136">
                  <c:v>5.2800900000000004</c:v>
                </c:pt>
                <c:pt idx="137">
                  <c:v>5.2850900000000003</c:v>
                </c:pt>
                <c:pt idx="138">
                  <c:v>5.2900900000000002</c:v>
                </c:pt>
                <c:pt idx="139">
                  <c:v>5.2950900000000001</c:v>
                </c:pt>
                <c:pt idx="140">
                  <c:v>5.30009</c:v>
                </c:pt>
                <c:pt idx="141">
                  <c:v>5.3050899999999999</c:v>
                </c:pt>
                <c:pt idx="142">
                  <c:v>5.3100899999999998</c:v>
                </c:pt>
                <c:pt idx="143">
                  <c:v>5.3150899999999996</c:v>
                </c:pt>
                <c:pt idx="144">
                  <c:v>5.3200900000000004</c:v>
                </c:pt>
                <c:pt idx="145">
                  <c:v>5.3250900000000003</c:v>
                </c:pt>
                <c:pt idx="146">
                  <c:v>5.3300900000000002</c:v>
                </c:pt>
                <c:pt idx="147">
                  <c:v>5.3350900000000001</c:v>
                </c:pt>
                <c:pt idx="148">
                  <c:v>5.34009</c:v>
                </c:pt>
                <c:pt idx="149">
                  <c:v>5.3450899999999999</c:v>
                </c:pt>
                <c:pt idx="150">
                  <c:v>5.3500899999999998</c:v>
                </c:pt>
                <c:pt idx="151">
                  <c:v>5.3550899999999997</c:v>
                </c:pt>
                <c:pt idx="152">
                  <c:v>5.3600899999999996</c:v>
                </c:pt>
                <c:pt idx="153">
                  <c:v>5.3650900000000004</c:v>
                </c:pt>
                <c:pt idx="154">
                  <c:v>5.3700900000000003</c:v>
                </c:pt>
                <c:pt idx="155">
                  <c:v>5.3750900000000001</c:v>
                </c:pt>
                <c:pt idx="156">
                  <c:v>5.38009</c:v>
                </c:pt>
                <c:pt idx="157">
                  <c:v>5.3850899999999999</c:v>
                </c:pt>
                <c:pt idx="158">
                  <c:v>5.3900899999999998</c:v>
                </c:pt>
                <c:pt idx="159">
                  <c:v>5.3950899999999997</c:v>
                </c:pt>
                <c:pt idx="160">
                  <c:v>5.4000899999999996</c:v>
                </c:pt>
                <c:pt idx="161">
                  <c:v>5.4050900000000004</c:v>
                </c:pt>
                <c:pt idx="162">
                  <c:v>5.4100900000000003</c:v>
                </c:pt>
                <c:pt idx="163">
                  <c:v>5.4150900000000002</c:v>
                </c:pt>
                <c:pt idx="164">
                  <c:v>5.4200900000000001</c:v>
                </c:pt>
                <c:pt idx="165">
                  <c:v>5.42509</c:v>
                </c:pt>
                <c:pt idx="166">
                  <c:v>5.4300899999999999</c:v>
                </c:pt>
                <c:pt idx="167">
                  <c:v>5.4350899999999998</c:v>
                </c:pt>
                <c:pt idx="168">
                  <c:v>5.4400899999999996</c:v>
                </c:pt>
                <c:pt idx="169">
                  <c:v>5.4450900000000004</c:v>
                </c:pt>
                <c:pt idx="170">
                  <c:v>5.4500900000000003</c:v>
                </c:pt>
                <c:pt idx="171">
                  <c:v>5.4550900000000002</c:v>
                </c:pt>
                <c:pt idx="172">
                  <c:v>5.4600900000000001</c:v>
                </c:pt>
                <c:pt idx="173">
                  <c:v>5.46509</c:v>
                </c:pt>
                <c:pt idx="174">
                  <c:v>5.4700899999999999</c:v>
                </c:pt>
                <c:pt idx="175">
                  <c:v>5.4750899999999998</c:v>
                </c:pt>
                <c:pt idx="176">
                  <c:v>5.4800899999999997</c:v>
                </c:pt>
                <c:pt idx="177">
                  <c:v>5.4850899999999996</c:v>
                </c:pt>
                <c:pt idx="178">
                  <c:v>5.4900900000000004</c:v>
                </c:pt>
                <c:pt idx="179">
                  <c:v>5.4950900000000003</c:v>
                </c:pt>
                <c:pt idx="180">
                  <c:v>5.5000900000000001</c:v>
                </c:pt>
                <c:pt idx="181">
                  <c:v>5.50509</c:v>
                </c:pt>
                <c:pt idx="182">
                  <c:v>5.5100899999999999</c:v>
                </c:pt>
                <c:pt idx="183">
                  <c:v>5.5150899999999998</c:v>
                </c:pt>
                <c:pt idx="184">
                  <c:v>5.5200899999999997</c:v>
                </c:pt>
                <c:pt idx="185">
                  <c:v>5.5250899999999996</c:v>
                </c:pt>
                <c:pt idx="186">
                  <c:v>5.5300900000000004</c:v>
                </c:pt>
                <c:pt idx="187">
                  <c:v>5.5350900000000003</c:v>
                </c:pt>
                <c:pt idx="188">
                  <c:v>5.5400900000000002</c:v>
                </c:pt>
                <c:pt idx="189">
                  <c:v>5.5450900000000001</c:v>
                </c:pt>
                <c:pt idx="190">
                  <c:v>5.55009</c:v>
                </c:pt>
                <c:pt idx="191">
                  <c:v>5.5550899999999999</c:v>
                </c:pt>
                <c:pt idx="192">
                  <c:v>5.5600899999999998</c:v>
                </c:pt>
                <c:pt idx="193">
                  <c:v>5.5650899999999996</c:v>
                </c:pt>
                <c:pt idx="194">
                  <c:v>5.5700900000000004</c:v>
                </c:pt>
                <c:pt idx="195">
                  <c:v>5.5750900000000003</c:v>
                </c:pt>
                <c:pt idx="196">
                  <c:v>5.5800900000000002</c:v>
                </c:pt>
                <c:pt idx="197">
                  <c:v>5.5850900000000001</c:v>
                </c:pt>
                <c:pt idx="198">
                  <c:v>5.59009</c:v>
                </c:pt>
                <c:pt idx="199">
                  <c:v>5.5950899999999999</c:v>
                </c:pt>
                <c:pt idx="200">
                  <c:v>5.6000899999999998</c:v>
                </c:pt>
                <c:pt idx="201">
                  <c:v>5.6050899999999997</c:v>
                </c:pt>
                <c:pt idx="202">
                  <c:v>5.6100899999999996</c:v>
                </c:pt>
                <c:pt idx="203">
                  <c:v>5.6150900000000004</c:v>
                </c:pt>
                <c:pt idx="204">
                  <c:v>5.6200900000000003</c:v>
                </c:pt>
                <c:pt idx="205">
                  <c:v>5.6250900000000001</c:v>
                </c:pt>
                <c:pt idx="206">
                  <c:v>5.63009</c:v>
                </c:pt>
                <c:pt idx="207">
                  <c:v>5.6350899999999999</c:v>
                </c:pt>
                <c:pt idx="208">
                  <c:v>5.6400899999999998</c:v>
                </c:pt>
                <c:pt idx="209">
                  <c:v>5.6450899999999997</c:v>
                </c:pt>
                <c:pt idx="210">
                  <c:v>5.6500899999999996</c:v>
                </c:pt>
                <c:pt idx="211">
                  <c:v>5.6550900000000004</c:v>
                </c:pt>
                <c:pt idx="212">
                  <c:v>5.6600900000000003</c:v>
                </c:pt>
                <c:pt idx="213">
                  <c:v>5.6650900000000002</c:v>
                </c:pt>
                <c:pt idx="214">
                  <c:v>5.6700900000000001</c:v>
                </c:pt>
                <c:pt idx="215">
                  <c:v>5.6750999999999996</c:v>
                </c:pt>
                <c:pt idx="216">
                  <c:v>5.6801000000000004</c:v>
                </c:pt>
                <c:pt idx="217">
                  <c:v>5.6851000000000003</c:v>
                </c:pt>
                <c:pt idx="218">
                  <c:v>5.6901000000000002</c:v>
                </c:pt>
                <c:pt idx="219">
                  <c:v>5.6951000000000001</c:v>
                </c:pt>
                <c:pt idx="220">
                  <c:v>5.7000999999999999</c:v>
                </c:pt>
                <c:pt idx="221">
                  <c:v>5.7050999999999998</c:v>
                </c:pt>
                <c:pt idx="222">
                  <c:v>5.7100999999999997</c:v>
                </c:pt>
                <c:pt idx="223">
                  <c:v>5.7150999999999996</c:v>
                </c:pt>
                <c:pt idx="224">
                  <c:v>5.7201000000000004</c:v>
                </c:pt>
                <c:pt idx="225">
                  <c:v>5.7251000000000003</c:v>
                </c:pt>
                <c:pt idx="226">
                  <c:v>5.7301000000000002</c:v>
                </c:pt>
                <c:pt idx="227">
                  <c:v>5.7351000000000001</c:v>
                </c:pt>
                <c:pt idx="228">
                  <c:v>5.7401</c:v>
                </c:pt>
              </c:numCache>
            </c:numRef>
          </c:cat>
          <c:val>
            <c:numRef>
              <c:f>'zaběr. fáze'!$F$923:$F$1151</c:f>
              <c:numCache>
                <c:formatCode>0.00</c:formatCode>
                <c:ptCount val="229"/>
                <c:pt idx="0">
                  <c:v>0.55458279555555556</c:v>
                </c:pt>
                <c:pt idx="1">
                  <c:v>0.55773417333333331</c:v>
                </c:pt>
                <c:pt idx="2">
                  <c:v>0.56246070222222222</c:v>
                </c:pt>
                <c:pt idx="3">
                  <c:v>0.56981319999999991</c:v>
                </c:pt>
                <c:pt idx="4">
                  <c:v>0.58294250666666658</c:v>
                </c:pt>
                <c:pt idx="5">
                  <c:v>0.59554694222222215</c:v>
                </c:pt>
                <c:pt idx="6">
                  <c:v>0.62128068444444451</c:v>
                </c:pt>
                <c:pt idx="7">
                  <c:v>0.633359711111111</c:v>
                </c:pt>
                <c:pt idx="8">
                  <c:v>0.6554172044444444</c:v>
                </c:pt>
                <c:pt idx="9">
                  <c:v>0.6900785955555554</c:v>
                </c:pt>
                <c:pt idx="10">
                  <c:v>0.72211401777777773</c:v>
                </c:pt>
                <c:pt idx="11">
                  <c:v>0.75887596888888886</c:v>
                </c:pt>
                <c:pt idx="12">
                  <c:v>0.79196220888888891</c:v>
                </c:pt>
                <c:pt idx="13">
                  <c:v>0.82294735111111106</c:v>
                </c:pt>
                <c:pt idx="14">
                  <c:v>0.85340708444444446</c:v>
                </c:pt>
                <c:pt idx="15">
                  <c:v>0.8828165377777778</c:v>
                </c:pt>
                <c:pt idx="16">
                  <c:v>0.91117571111111118</c:v>
                </c:pt>
                <c:pt idx="17">
                  <c:v>0.94793766222222231</c:v>
                </c:pt>
                <c:pt idx="18">
                  <c:v>0.97997362222222217</c:v>
                </c:pt>
                <c:pt idx="19">
                  <c:v>1.0041316755555554</c:v>
                </c:pt>
                <c:pt idx="20">
                  <c:v>1.026714577777778</c:v>
                </c:pt>
                <c:pt idx="21">
                  <c:v>1.0540234711111114</c:v>
                </c:pt>
                <c:pt idx="22">
                  <c:v>1.0634765288888886</c:v>
                </c:pt>
                <c:pt idx="23">
                  <c:v>1.0776566533333332</c:v>
                </c:pt>
                <c:pt idx="24">
                  <c:v>1.1002390177777777</c:v>
                </c:pt>
                <c:pt idx="25">
                  <c:v>1.117569982222222</c:v>
                </c:pt>
                <c:pt idx="26">
                  <c:v>1.1128434533333336</c:v>
                </c:pt>
                <c:pt idx="27">
                  <c:v>1.1186202622222221</c:v>
                </c:pt>
                <c:pt idx="28">
                  <c:v>1.1044406755555556</c:v>
                </c:pt>
                <c:pt idx="29">
                  <c:v>1.0981384577777777</c:v>
                </c:pt>
                <c:pt idx="30">
                  <c:v>1.0960378977777778</c:v>
                </c:pt>
                <c:pt idx="31">
                  <c:v>1.089210808888889</c:v>
                </c:pt>
                <c:pt idx="32">
                  <c:v>1.0923616488888888</c:v>
                </c:pt>
                <c:pt idx="33">
                  <c:v>1.076606911111111</c:v>
                </c:pt>
                <c:pt idx="34">
                  <c:v>1.0676787244444443</c:v>
                </c:pt>
                <c:pt idx="35">
                  <c:v>1.0640024755555553</c:v>
                </c:pt>
                <c:pt idx="36">
                  <c:v>1.045621231111111</c:v>
                </c:pt>
                <c:pt idx="37">
                  <c:v>1.0445709511111112</c:v>
                </c:pt>
                <c:pt idx="38">
                  <c:v>1.0319665155555555</c:v>
                </c:pt>
                <c:pt idx="39">
                  <c:v>1.0251388888888888</c:v>
                </c:pt>
                <c:pt idx="40">
                  <c:v>1.0219880488888891</c:v>
                </c:pt>
                <c:pt idx="41">
                  <c:v>1.0135852711111109</c:v>
                </c:pt>
                <c:pt idx="42">
                  <c:v>0.99310346666666671</c:v>
                </c:pt>
                <c:pt idx="43">
                  <c:v>0.98049956888888889</c:v>
                </c:pt>
                <c:pt idx="44">
                  <c:v>0.98049956888888867</c:v>
                </c:pt>
                <c:pt idx="45">
                  <c:v>0.97157138222222217</c:v>
                </c:pt>
                <c:pt idx="46">
                  <c:v>0.95581610666666672</c:v>
                </c:pt>
                <c:pt idx="47">
                  <c:v>0.95634151555555558</c:v>
                </c:pt>
                <c:pt idx="48">
                  <c:v>0.93953596000000017</c:v>
                </c:pt>
                <c:pt idx="49">
                  <c:v>0.91590277777777795</c:v>
                </c:pt>
                <c:pt idx="50">
                  <c:v>0.88124138666666663</c:v>
                </c:pt>
                <c:pt idx="51">
                  <c:v>0.87336347999999997</c:v>
                </c:pt>
                <c:pt idx="52">
                  <c:v>0.86968723111111124</c:v>
                </c:pt>
                <c:pt idx="53">
                  <c:v>0.84710486666666662</c:v>
                </c:pt>
                <c:pt idx="54">
                  <c:v>0.83397555999999995</c:v>
                </c:pt>
                <c:pt idx="55">
                  <c:v>0.83134959111111095</c:v>
                </c:pt>
                <c:pt idx="56">
                  <c:v>0.79983903999999995</c:v>
                </c:pt>
                <c:pt idx="57">
                  <c:v>0.77935723555555558</c:v>
                </c:pt>
                <c:pt idx="58">
                  <c:v>0.77725667555555555</c:v>
                </c:pt>
                <c:pt idx="59">
                  <c:v>0.77778154666666666</c:v>
                </c:pt>
                <c:pt idx="60">
                  <c:v>0.75835002222222236</c:v>
                </c:pt>
                <c:pt idx="61">
                  <c:v>0.72631406222222228</c:v>
                </c:pt>
                <c:pt idx="62">
                  <c:v>0.71476044444444453</c:v>
                </c:pt>
                <c:pt idx="63">
                  <c:v>0.70215654666666671</c:v>
                </c:pt>
                <c:pt idx="64">
                  <c:v>0.67222168444444452</c:v>
                </c:pt>
                <c:pt idx="65">
                  <c:v>0.65856750666666664</c:v>
                </c:pt>
                <c:pt idx="66">
                  <c:v>0.6365105511111111</c:v>
                </c:pt>
                <c:pt idx="67">
                  <c:v>0.60920165777777768</c:v>
                </c:pt>
                <c:pt idx="68">
                  <c:v>0.59134582222222221</c:v>
                </c:pt>
                <c:pt idx="69">
                  <c:v>0.5692887591111111</c:v>
                </c:pt>
                <c:pt idx="70">
                  <c:v>0.55878542133333331</c:v>
                </c:pt>
                <c:pt idx="71">
                  <c:v>0.53987930577777776</c:v>
                </c:pt>
                <c:pt idx="72">
                  <c:v>0.52254834133333328</c:v>
                </c:pt>
                <c:pt idx="73">
                  <c:v>0.50941892711111103</c:v>
                </c:pt>
                <c:pt idx="74">
                  <c:v>0.50101614933333327</c:v>
                </c:pt>
                <c:pt idx="75">
                  <c:v>0.50521726933333333</c:v>
                </c:pt>
                <c:pt idx="76">
                  <c:v>0.50259130044444456</c:v>
                </c:pt>
                <c:pt idx="77">
                  <c:v>0.49576421155555561</c:v>
                </c:pt>
                <c:pt idx="78">
                  <c:v>0.51204446577777774</c:v>
                </c:pt>
                <c:pt idx="79">
                  <c:v>0.51939696355555554</c:v>
                </c:pt>
                <c:pt idx="80">
                  <c:v>0.52674892355555558</c:v>
                </c:pt>
                <c:pt idx="81">
                  <c:v>0.53725279911111101</c:v>
                </c:pt>
                <c:pt idx="82">
                  <c:v>0.55405846222222233</c:v>
                </c:pt>
                <c:pt idx="83">
                  <c:v>0.57296457777777765</c:v>
                </c:pt>
                <c:pt idx="84">
                  <c:v>0.58819444444444435</c:v>
                </c:pt>
                <c:pt idx="85">
                  <c:v>0.61077680888888886</c:v>
                </c:pt>
                <c:pt idx="86">
                  <c:v>0.63861111111111113</c:v>
                </c:pt>
                <c:pt idx="87">
                  <c:v>0.66592000444444444</c:v>
                </c:pt>
                <c:pt idx="88">
                  <c:v>0.70215708444444447</c:v>
                </c:pt>
                <c:pt idx="89">
                  <c:v>0.74207041333333335</c:v>
                </c:pt>
                <c:pt idx="90">
                  <c:v>0.77200527555555531</c:v>
                </c:pt>
                <c:pt idx="91">
                  <c:v>0.80194013777777762</c:v>
                </c:pt>
                <c:pt idx="92">
                  <c:v>0.82872362222222218</c:v>
                </c:pt>
                <c:pt idx="93">
                  <c:v>0.86391042222222225</c:v>
                </c:pt>
                <c:pt idx="94">
                  <c:v>0.90644972000000001</c:v>
                </c:pt>
                <c:pt idx="95">
                  <c:v>0.94006083111111105</c:v>
                </c:pt>
                <c:pt idx="96">
                  <c:v>0.97629791111111108</c:v>
                </c:pt>
                <c:pt idx="97">
                  <c:v>0.98942721777777753</c:v>
                </c:pt>
                <c:pt idx="98">
                  <c:v>0.9957294355555556</c:v>
                </c:pt>
                <c:pt idx="99">
                  <c:v>1.0057073644444445</c:v>
                </c:pt>
                <c:pt idx="100">
                  <c:v>1.028289728888889</c:v>
                </c:pt>
                <c:pt idx="101">
                  <c:v>1.050872631111111</c:v>
                </c:pt>
                <c:pt idx="102">
                  <c:v>1.0650522177777777</c:v>
                </c:pt>
                <c:pt idx="103">
                  <c:v>1.0724047155555556</c:v>
                </c:pt>
                <c:pt idx="104">
                  <c:v>1.0692533377777778</c:v>
                </c:pt>
                <c:pt idx="105">
                  <c:v>1.0513975022222219</c:v>
                </c:pt>
                <c:pt idx="106">
                  <c:v>1.0545483422222224</c:v>
                </c:pt>
                <c:pt idx="107">
                  <c:v>1.055073751111111</c:v>
                </c:pt>
                <c:pt idx="108">
                  <c:v>1.0640019377777779</c:v>
                </c:pt>
                <c:pt idx="109">
                  <c:v>1.0524483199999999</c:v>
                </c:pt>
                <c:pt idx="110">
                  <c:v>1.0387936044444446</c:v>
                </c:pt>
                <c:pt idx="111">
                  <c:v>1.0251394266666665</c:v>
                </c:pt>
                <c:pt idx="112">
                  <c:v>1.0015062444444445</c:v>
                </c:pt>
                <c:pt idx="113">
                  <c:v>0.99362887555555535</c:v>
                </c:pt>
                <c:pt idx="114">
                  <c:v>0.98522609777777759</c:v>
                </c:pt>
                <c:pt idx="115">
                  <c:v>0.97052110222222232</c:v>
                </c:pt>
                <c:pt idx="116">
                  <c:v>0.96264319555555544</c:v>
                </c:pt>
                <c:pt idx="117">
                  <c:v>0.95371500888888894</c:v>
                </c:pt>
                <c:pt idx="118">
                  <c:v>0.93533376444444438</c:v>
                </c:pt>
                <c:pt idx="119">
                  <c:v>0.91695252000000005</c:v>
                </c:pt>
                <c:pt idx="120">
                  <c:v>0.90382321333333338</c:v>
                </c:pt>
                <c:pt idx="121">
                  <c:v>0.8901690355555556</c:v>
                </c:pt>
                <c:pt idx="122">
                  <c:v>0.87178779111111093</c:v>
                </c:pt>
                <c:pt idx="123">
                  <c:v>0.86601098222222195</c:v>
                </c:pt>
                <c:pt idx="124">
                  <c:v>0.8576082044444443</c:v>
                </c:pt>
                <c:pt idx="125">
                  <c:v>0.85025570666666661</c:v>
                </c:pt>
                <c:pt idx="126">
                  <c:v>0.8376518088888889</c:v>
                </c:pt>
                <c:pt idx="127">
                  <c:v>0.84605458666666666</c:v>
                </c:pt>
                <c:pt idx="128">
                  <c:v>0.8518319333333334</c:v>
                </c:pt>
                <c:pt idx="129">
                  <c:v>0.8523568044444445</c:v>
                </c:pt>
                <c:pt idx="130">
                  <c:v>0.86968723111111101</c:v>
                </c:pt>
                <c:pt idx="131">
                  <c:v>0.89121931555555534</c:v>
                </c:pt>
                <c:pt idx="132">
                  <c:v>0.91065083999999985</c:v>
                </c:pt>
                <c:pt idx="133">
                  <c:v>0.93113264444444421</c:v>
                </c:pt>
                <c:pt idx="134">
                  <c:v>0.94793819999999995</c:v>
                </c:pt>
                <c:pt idx="135">
                  <c:v>0.96947028444444461</c:v>
                </c:pt>
                <c:pt idx="136">
                  <c:v>0.98102390222222202</c:v>
                </c:pt>
                <c:pt idx="137">
                  <c:v>1.0072825155555556</c:v>
                </c:pt>
                <c:pt idx="138">
                  <c:v>1.0429941866666665</c:v>
                </c:pt>
                <c:pt idx="139">
                  <c:v>1.06820252</c:v>
                </c:pt>
                <c:pt idx="140">
                  <c:v>1.0844832044444446</c:v>
                </c:pt>
                <c:pt idx="141">
                  <c:v>1.1012887599999999</c:v>
                </c:pt>
                <c:pt idx="142">
                  <c:v>1.1117926355555556</c:v>
                </c:pt>
                <c:pt idx="143">
                  <c:v>1.1338501288888889</c:v>
                </c:pt>
                <c:pt idx="144">
                  <c:v>1.162734711111111</c:v>
                </c:pt>
                <c:pt idx="145">
                  <c:v>1.194770671111111</c:v>
                </c:pt>
                <c:pt idx="146">
                  <c:v>1.1937203911111109</c:v>
                </c:pt>
                <c:pt idx="147">
                  <c:v>1.1889938622222223</c:v>
                </c:pt>
                <c:pt idx="148">
                  <c:v>1.1942457999999998</c:v>
                </c:pt>
                <c:pt idx="149">
                  <c:v>1.2142021955555555</c:v>
                </c:pt>
                <c:pt idx="150">
                  <c:v>1.2142021955555555</c:v>
                </c:pt>
                <c:pt idx="151">
                  <c:v>1.2294320622222226</c:v>
                </c:pt>
                <c:pt idx="152">
                  <c:v>1.2199790044444445</c:v>
                </c:pt>
                <c:pt idx="153">
                  <c:v>1.2073745688888888</c:v>
                </c:pt>
                <c:pt idx="154">
                  <c:v>1.1900436044444445</c:v>
                </c:pt>
                <c:pt idx="155">
                  <c:v>1.1968706933333335</c:v>
                </c:pt>
                <c:pt idx="156">
                  <c:v>1.2000220711111111</c:v>
                </c:pt>
                <c:pt idx="157">
                  <c:v>1.1910938844444443</c:v>
                </c:pt>
                <c:pt idx="158">
                  <c:v>1.164835271111111</c:v>
                </c:pt>
                <c:pt idx="159">
                  <c:v>1.1385766577777778</c:v>
                </c:pt>
                <c:pt idx="160">
                  <c:v>1.1107423555555556</c:v>
                </c:pt>
                <c:pt idx="161">
                  <c:v>1.0981379200000001</c:v>
                </c:pt>
                <c:pt idx="162">
                  <c:v>1.0776561155555555</c:v>
                </c:pt>
                <c:pt idx="163">
                  <c:v>1.048246662222222</c:v>
                </c:pt>
                <c:pt idx="164">
                  <c:v>1.0230383288888887</c:v>
                </c:pt>
                <c:pt idx="165">
                  <c:v>0.98470068888888884</c:v>
                </c:pt>
                <c:pt idx="166">
                  <c:v>0.9531906755555557</c:v>
                </c:pt>
                <c:pt idx="167">
                  <c:v>0.92588178222222217</c:v>
                </c:pt>
                <c:pt idx="168">
                  <c:v>0.90697512888888865</c:v>
                </c:pt>
                <c:pt idx="169">
                  <c:v>0.88911929333333317</c:v>
                </c:pt>
                <c:pt idx="170">
                  <c:v>0.86443636888888886</c:v>
                </c:pt>
                <c:pt idx="171">
                  <c:v>0.8392280355555557</c:v>
                </c:pt>
                <c:pt idx="172">
                  <c:v>0.82347275999999991</c:v>
                </c:pt>
                <c:pt idx="173">
                  <c:v>0.80036498666666667</c:v>
                </c:pt>
                <c:pt idx="174">
                  <c:v>0.79143679999999983</c:v>
                </c:pt>
                <c:pt idx="175">
                  <c:v>0.77673180444444434</c:v>
                </c:pt>
                <c:pt idx="176">
                  <c:v>0.76832902666666658</c:v>
                </c:pt>
                <c:pt idx="177">
                  <c:v>0.7725306844444445</c:v>
                </c:pt>
                <c:pt idx="178">
                  <c:v>0.76307762666666668</c:v>
                </c:pt>
                <c:pt idx="179">
                  <c:v>0.75257428888888889</c:v>
                </c:pt>
                <c:pt idx="180">
                  <c:v>0.76255275555555557</c:v>
                </c:pt>
                <c:pt idx="181">
                  <c:v>0.75835109777777765</c:v>
                </c:pt>
                <c:pt idx="182">
                  <c:v>0.7494234488888889</c:v>
                </c:pt>
                <c:pt idx="183">
                  <c:v>0.73629414222222223</c:v>
                </c:pt>
                <c:pt idx="184">
                  <c:v>0.738920111111111</c:v>
                </c:pt>
                <c:pt idx="185">
                  <c:v>0.738920111111111</c:v>
                </c:pt>
                <c:pt idx="186">
                  <c:v>0.73681955111111108</c:v>
                </c:pt>
                <c:pt idx="187">
                  <c:v>0.73681955111111108</c:v>
                </c:pt>
                <c:pt idx="188">
                  <c:v>0.74312123111111117</c:v>
                </c:pt>
                <c:pt idx="189">
                  <c:v>0.7378692933333334</c:v>
                </c:pt>
                <c:pt idx="190">
                  <c:v>0.73524332444444451</c:v>
                </c:pt>
                <c:pt idx="191">
                  <c:v>0.75152347111111106</c:v>
                </c:pt>
                <c:pt idx="192">
                  <c:v>0.76832902666666669</c:v>
                </c:pt>
                <c:pt idx="193">
                  <c:v>0.77620639555555559</c:v>
                </c:pt>
                <c:pt idx="194">
                  <c:v>0.76832848888888883</c:v>
                </c:pt>
                <c:pt idx="195">
                  <c:v>0.77042904888888886</c:v>
                </c:pt>
                <c:pt idx="196">
                  <c:v>0.76885336000000004</c:v>
                </c:pt>
                <c:pt idx="197">
                  <c:v>0.76307655111111106</c:v>
                </c:pt>
                <c:pt idx="198">
                  <c:v>0.75152293333333331</c:v>
                </c:pt>
                <c:pt idx="199">
                  <c:v>0.76202680888888874</c:v>
                </c:pt>
                <c:pt idx="200">
                  <c:v>0.75414943999999995</c:v>
                </c:pt>
                <c:pt idx="201">
                  <c:v>0.74102013333333339</c:v>
                </c:pt>
                <c:pt idx="202">
                  <c:v>0.72631513777777768</c:v>
                </c:pt>
                <c:pt idx="203">
                  <c:v>0.72999138666666663</c:v>
                </c:pt>
                <c:pt idx="204">
                  <c:v>0.71423611111111107</c:v>
                </c:pt>
                <c:pt idx="205">
                  <c:v>0.7053084622222221</c:v>
                </c:pt>
                <c:pt idx="206">
                  <c:v>0.70005652444444444</c:v>
                </c:pt>
                <c:pt idx="207">
                  <c:v>0.69427971555555545</c:v>
                </c:pt>
                <c:pt idx="208">
                  <c:v>0.67852444000000001</c:v>
                </c:pt>
                <c:pt idx="209">
                  <c:v>0.67747362222222229</c:v>
                </c:pt>
                <c:pt idx="210">
                  <c:v>0.67117140444444445</c:v>
                </c:pt>
                <c:pt idx="211">
                  <c:v>0.65856750666666675</c:v>
                </c:pt>
                <c:pt idx="212">
                  <c:v>0.64281223111111108</c:v>
                </c:pt>
                <c:pt idx="213">
                  <c:v>0.62968292444444451</c:v>
                </c:pt>
                <c:pt idx="214">
                  <c:v>0.62022986666666657</c:v>
                </c:pt>
                <c:pt idx="215">
                  <c:v>0.61287790666666653</c:v>
                </c:pt>
                <c:pt idx="216">
                  <c:v>0.60657568888888891</c:v>
                </c:pt>
                <c:pt idx="217">
                  <c:v>0.59659722222222211</c:v>
                </c:pt>
                <c:pt idx="218">
                  <c:v>0.57664082666666661</c:v>
                </c:pt>
                <c:pt idx="219">
                  <c:v>0.57454026666666658</c:v>
                </c:pt>
                <c:pt idx="220">
                  <c:v>0.57401485777777772</c:v>
                </c:pt>
                <c:pt idx="221">
                  <c:v>0.56403676755555554</c:v>
                </c:pt>
                <c:pt idx="222">
                  <c:v>0.56351135866666657</c:v>
                </c:pt>
                <c:pt idx="223">
                  <c:v>0.56666219866666678</c:v>
                </c:pt>
                <c:pt idx="224">
                  <c:v>0.56035998088888894</c:v>
                </c:pt>
                <c:pt idx="225">
                  <c:v>0.55930970088888898</c:v>
                </c:pt>
                <c:pt idx="226">
                  <c:v>0.56403622977777768</c:v>
                </c:pt>
                <c:pt idx="227">
                  <c:v>0.56771247866666652</c:v>
                </c:pt>
                <c:pt idx="228">
                  <c:v>0.56456163866666664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4C-42BC-A683-70C95BE6C755}"/>
            </c:ext>
          </c:extLst>
        </c:ser>
        <c:ser>
          <c:idx val="0"/>
          <c:order val="1"/>
          <c:spPr>
            <a:ln w="22225" cap="rnd">
              <a:solidFill>
                <a:schemeClr val="accent4">
                  <a:shade val="76000"/>
                </a:schemeClr>
              </a:solidFill>
            </a:ln>
            <a:effectLst>
              <a:glow rad="139700">
                <a:schemeClr val="accent4">
                  <a:shade val="76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'zaběr. fáze'!$E$923:$E$1151</c:f>
              <c:numCache>
                <c:formatCode>General</c:formatCode>
                <c:ptCount val="229"/>
                <c:pt idx="0">
                  <c:v>4.6000800000000002</c:v>
                </c:pt>
                <c:pt idx="1">
                  <c:v>4.6050800000000001</c:v>
                </c:pt>
                <c:pt idx="2">
                  <c:v>4.61008</c:v>
                </c:pt>
                <c:pt idx="3">
                  <c:v>4.6150799999999998</c:v>
                </c:pt>
                <c:pt idx="4">
                  <c:v>4.6200799999999997</c:v>
                </c:pt>
                <c:pt idx="5">
                  <c:v>4.6250799999999996</c:v>
                </c:pt>
                <c:pt idx="6">
                  <c:v>4.6300800000000004</c:v>
                </c:pt>
                <c:pt idx="7">
                  <c:v>4.6350800000000003</c:v>
                </c:pt>
                <c:pt idx="8">
                  <c:v>4.6400800000000002</c:v>
                </c:pt>
                <c:pt idx="9">
                  <c:v>4.6450800000000001</c:v>
                </c:pt>
                <c:pt idx="10">
                  <c:v>4.65008</c:v>
                </c:pt>
                <c:pt idx="11">
                  <c:v>4.6550799999999999</c:v>
                </c:pt>
                <c:pt idx="12">
                  <c:v>4.6600799999999998</c:v>
                </c:pt>
                <c:pt idx="13">
                  <c:v>4.6650799999999997</c:v>
                </c:pt>
                <c:pt idx="14">
                  <c:v>4.6700799999999996</c:v>
                </c:pt>
                <c:pt idx="15">
                  <c:v>4.6750800000000003</c:v>
                </c:pt>
                <c:pt idx="16">
                  <c:v>4.6800800000000002</c:v>
                </c:pt>
                <c:pt idx="17">
                  <c:v>4.6850800000000001</c:v>
                </c:pt>
                <c:pt idx="18">
                  <c:v>4.69008</c:v>
                </c:pt>
                <c:pt idx="19">
                  <c:v>4.6950799999999999</c:v>
                </c:pt>
                <c:pt idx="20">
                  <c:v>4.7000799999999998</c:v>
                </c:pt>
                <c:pt idx="21">
                  <c:v>4.7050799999999997</c:v>
                </c:pt>
                <c:pt idx="22">
                  <c:v>4.7100799999999996</c:v>
                </c:pt>
                <c:pt idx="23">
                  <c:v>4.7150800000000004</c:v>
                </c:pt>
                <c:pt idx="24">
                  <c:v>4.7200800000000003</c:v>
                </c:pt>
                <c:pt idx="25">
                  <c:v>4.7250800000000002</c:v>
                </c:pt>
                <c:pt idx="26">
                  <c:v>4.7300800000000001</c:v>
                </c:pt>
                <c:pt idx="27">
                  <c:v>4.73508</c:v>
                </c:pt>
                <c:pt idx="28">
                  <c:v>4.7400799999999998</c:v>
                </c:pt>
                <c:pt idx="29">
                  <c:v>4.7450799999999997</c:v>
                </c:pt>
                <c:pt idx="30">
                  <c:v>4.7500799999999996</c:v>
                </c:pt>
                <c:pt idx="31">
                  <c:v>4.7550800000000004</c:v>
                </c:pt>
                <c:pt idx="32">
                  <c:v>4.7600800000000003</c:v>
                </c:pt>
                <c:pt idx="33">
                  <c:v>4.7650800000000002</c:v>
                </c:pt>
                <c:pt idx="34">
                  <c:v>4.7700800000000001</c:v>
                </c:pt>
                <c:pt idx="35">
                  <c:v>4.77508</c:v>
                </c:pt>
                <c:pt idx="36">
                  <c:v>4.7800799999999999</c:v>
                </c:pt>
                <c:pt idx="37">
                  <c:v>4.7850799999999998</c:v>
                </c:pt>
                <c:pt idx="38">
                  <c:v>4.7900799999999997</c:v>
                </c:pt>
                <c:pt idx="39">
                  <c:v>4.7950799999999996</c:v>
                </c:pt>
                <c:pt idx="40">
                  <c:v>4.8000800000000003</c:v>
                </c:pt>
                <c:pt idx="41">
                  <c:v>4.8050800000000002</c:v>
                </c:pt>
                <c:pt idx="42">
                  <c:v>4.8100800000000001</c:v>
                </c:pt>
                <c:pt idx="43">
                  <c:v>4.81508</c:v>
                </c:pt>
                <c:pt idx="44">
                  <c:v>4.8200799999999999</c:v>
                </c:pt>
                <c:pt idx="45">
                  <c:v>4.8250799999999998</c:v>
                </c:pt>
                <c:pt idx="46">
                  <c:v>4.8300799999999997</c:v>
                </c:pt>
                <c:pt idx="47">
                  <c:v>4.8350799999999996</c:v>
                </c:pt>
                <c:pt idx="48">
                  <c:v>4.8400800000000004</c:v>
                </c:pt>
                <c:pt idx="49">
                  <c:v>4.8450800000000003</c:v>
                </c:pt>
                <c:pt idx="50">
                  <c:v>4.8500800000000002</c:v>
                </c:pt>
                <c:pt idx="51">
                  <c:v>4.8550800000000001</c:v>
                </c:pt>
                <c:pt idx="52">
                  <c:v>4.86008</c:v>
                </c:pt>
                <c:pt idx="53">
                  <c:v>4.8650799999999998</c:v>
                </c:pt>
                <c:pt idx="54">
                  <c:v>4.8700799999999997</c:v>
                </c:pt>
                <c:pt idx="55">
                  <c:v>4.8750799999999996</c:v>
                </c:pt>
                <c:pt idx="56">
                  <c:v>4.8800800000000004</c:v>
                </c:pt>
                <c:pt idx="57">
                  <c:v>4.8850800000000003</c:v>
                </c:pt>
                <c:pt idx="58">
                  <c:v>4.8900800000000002</c:v>
                </c:pt>
                <c:pt idx="59">
                  <c:v>4.8950800000000001</c:v>
                </c:pt>
                <c:pt idx="60">
                  <c:v>4.90008</c:v>
                </c:pt>
                <c:pt idx="61">
                  <c:v>4.9050799999999999</c:v>
                </c:pt>
                <c:pt idx="62">
                  <c:v>4.9100799999999998</c:v>
                </c:pt>
                <c:pt idx="63">
                  <c:v>4.9150799999999997</c:v>
                </c:pt>
                <c:pt idx="64">
                  <c:v>4.9200799999999996</c:v>
                </c:pt>
                <c:pt idx="65">
                  <c:v>4.9250800000000003</c:v>
                </c:pt>
                <c:pt idx="66">
                  <c:v>4.9300800000000002</c:v>
                </c:pt>
                <c:pt idx="67">
                  <c:v>4.9350800000000001</c:v>
                </c:pt>
                <c:pt idx="68">
                  <c:v>4.94008</c:v>
                </c:pt>
                <c:pt idx="69">
                  <c:v>4.9450799999999999</c:v>
                </c:pt>
                <c:pt idx="70">
                  <c:v>4.9500799999999998</c:v>
                </c:pt>
                <c:pt idx="71">
                  <c:v>4.9550799999999997</c:v>
                </c:pt>
                <c:pt idx="72">
                  <c:v>4.9600799999999996</c:v>
                </c:pt>
                <c:pt idx="73">
                  <c:v>4.9650800000000004</c:v>
                </c:pt>
                <c:pt idx="74">
                  <c:v>4.9700800000000003</c:v>
                </c:pt>
                <c:pt idx="75">
                  <c:v>4.9750800000000002</c:v>
                </c:pt>
                <c:pt idx="76">
                  <c:v>4.9800800000000001</c:v>
                </c:pt>
                <c:pt idx="77">
                  <c:v>4.98508</c:v>
                </c:pt>
                <c:pt idx="78">
                  <c:v>4.9900799999999998</c:v>
                </c:pt>
                <c:pt idx="79">
                  <c:v>4.9950799999999997</c:v>
                </c:pt>
                <c:pt idx="80">
                  <c:v>5.0000799999999996</c:v>
                </c:pt>
                <c:pt idx="81">
                  <c:v>5.0050800000000004</c:v>
                </c:pt>
                <c:pt idx="82">
                  <c:v>5.0100800000000003</c:v>
                </c:pt>
                <c:pt idx="83">
                  <c:v>5.0150800000000002</c:v>
                </c:pt>
                <c:pt idx="84">
                  <c:v>5.0200800000000001</c:v>
                </c:pt>
                <c:pt idx="85">
                  <c:v>5.02508</c:v>
                </c:pt>
                <c:pt idx="86">
                  <c:v>5.0300799999999999</c:v>
                </c:pt>
                <c:pt idx="87">
                  <c:v>5.0350799999999998</c:v>
                </c:pt>
                <c:pt idx="88">
                  <c:v>5.0400799999999997</c:v>
                </c:pt>
                <c:pt idx="89">
                  <c:v>5.0450799999999996</c:v>
                </c:pt>
                <c:pt idx="90">
                  <c:v>5.0500800000000003</c:v>
                </c:pt>
                <c:pt idx="91">
                  <c:v>5.0550800000000002</c:v>
                </c:pt>
                <c:pt idx="92">
                  <c:v>5.0600800000000001</c:v>
                </c:pt>
                <c:pt idx="93">
                  <c:v>5.06508</c:v>
                </c:pt>
                <c:pt idx="94">
                  <c:v>5.0700799999999999</c:v>
                </c:pt>
                <c:pt idx="95">
                  <c:v>5.0750799999999998</c:v>
                </c:pt>
                <c:pt idx="96">
                  <c:v>5.0800900000000002</c:v>
                </c:pt>
                <c:pt idx="97">
                  <c:v>5.0850900000000001</c:v>
                </c:pt>
                <c:pt idx="98">
                  <c:v>5.09009</c:v>
                </c:pt>
                <c:pt idx="99">
                  <c:v>5.0950899999999999</c:v>
                </c:pt>
                <c:pt idx="100">
                  <c:v>5.1000899999999998</c:v>
                </c:pt>
                <c:pt idx="101">
                  <c:v>5.1050899999999997</c:v>
                </c:pt>
                <c:pt idx="102">
                  <c:v>5.1100899999999996</c:v>
                </c:pt>
                <c:pt idx="103">
                  <c:v>5.1150900000000004</c:v>
                </c:pt>
                <c:pt idx="104">
                  <c:v>5.1200900000000003</c:v>
                </c:pt>
                <c:pt idx="105">
                  <c:v>5.1250900000000001</c:v>
                </c:pt>
                <c:pt idx="106">
                  <c:v>5.13009</c:v>
                </c:pt>
                <c:pt idx="107">
                  <c:v>5.1350899999999999</c:v>
                </c:pt>
                <c:pt idx="108">
                  <c:v>5.1400899999999998</c:v>
                </c:pt>
                <c:pt idx="109">
                  <c:v>5.1450899999999997</c:v>
                </c:pt>
                <c:pt idx="110">
                  <c:v>5.1500899999999996</c:v>
                </c:pt>
                <c:pt idx="111">
                  <c:v>5.1550900000000004</c:v>
                </c:pt>
                <c:pt idx="112">
                  <c:v>5.1600900000000003</c:v>
                </c:pt>
                <c:pt idx="113">
                  <c:v>5.1650900000000002</c:v>
                </c:pt>
                <c:pt idx="114">
                  <c:v>5.1700900000000001</c:v>
                </c:pt>
                <c:pt idx="115">
                  <c:v>5.17509</c:v>
                </c:pt>
                <c:pt idx="116">
                  <c:v>5.1800899999999999</c:v>
                </c:pt>
                <c:pt idx="117">
                  <c:v>5.1850899999999998</c:v>
                </c:pt>
                <c:pt idx="118">
                  <c:v>5.1900899999999996</c:v>
                </c:pt>
                <c:pt idx="119">
                  <c:v>5.1950900000000004</c:v>
                </c:pt>
                <c:pt idx="120">
                  <c:v>5.2000900000000003</c:v>
                </c:pt>
                <c:pt idx="121">
                  <c:v>5.2050900000000002</c:v>
                </c:pt>
                <c:pt idx="122">
                  <c:v>5.2100900000000001</c:v>
                </c:pt>
                <c:pt idx="123">
                  <c:v>5.21509</c:v>
                </c:pt>
                <c:pt idx="124">
                  <c:v>5.2200899999999999</c:v>
                </c:pt>
                <c:pt idx="125">
                  <c:v>5.2250899999999998</c:v>
                </c:pt>
                <c:pt idx="126">
                  <c:v>5.2300899999999997</c:v>
                </c:pt>
                <c:pt idx="127">
                  <c:v>5.2350899999999996</c:v>
                </c:pt>
                <c:pt idx="128">
                  <c:v>5.2400900000000004</c:v>
                </c:pt>
                <c:pt idx="129">
                  <c:v>5.2450900000000003</c:v>
                </c:pt>
                <c:pt idx="130">
                  <c:v>5.2500900000000001</c:v>
                </c:pt>
                <c:pt idx="131">
                  <c:v>5.25509</c:v>
                </c:pt>
                <c:pt idx="132">
                  <c:v>5.2600899999999999</c:v>
                </c:pt>
                <c:pt idx="133">
                  <c:v>5.2650899999999998</c:v>
                </c:pt>
                <c:pt idx="134">
                  <c:v>5.2700899999999997</c:v>
                </c:pt>
                <c:pt idx="135">
                  <c:v>5.2750899999999996</c:v>
                </c:pt>
                <c:pt idx="136">
                  <c:v>5.2800900000000004</c:v>
                </c:pt>
                <c:pt idx="137">
                  <c:v>5.2850900000000003</c:v>
                </c:pt>
                <c:pt idx="138">
                  <c:v>5.2900900000000002</c:v>
                </c:pt>
                <c:pt idx="139">
                  <c:v>5.2950900000000001</c:v>
                </c:pt>
                <c:pt idx="140">
                  <c:v>5.30009</c:v>
                </c:pt>
                <c:pt idx="141">
                  <c:v>5.3050899999999999</c:v>
                </c:pt>
                <c:pt idx="142">
                  <c:v>5.3100899999999998</c:v>
                </c:pt>
                <c:pt idx="143">
                  <c:v>5.3150899999999996</c:v>
                </c:pt>
                <c:pt idx="144">
                  <c:v>5.3200900000000004</c:v>
                </c:pt>
                <c:pt idx="145">
                  <c:v>5.3250900000000003</c:v>
                </c:pt>
                <c:pt idx="146">
                  <c:v>5.3300900000000002</c:v>
                </c:pt>
                <c:pt idx="147">
                  <c:v>5.3350900000000001</c:v>
                </c:pt>
                <c:pt idx="148">
                  <c:v>5.34009</c:v>
                </c:pt>
                <c:pt idx="149">
                  <c:v>5.3450899999999999</c:v>
                </c:pt>
                <c:pt idx="150">
                  <c:v>5.3500899999999998</c:v>
                </c:pt>
                <c:pt idx="151">
                  <c:v>5.3550899999999997</c:v>
                </c:pt>
                <c:pt idx="152">
                  <c:v>5.3600899999999996</c:v>
                </c:pt>
                <c:pt idx="153">
                  <c:v>5.3650900000000004</c:v>
                </c:pt>
                <c:pt idx="154">
                  <c:v>5.3700900000000003</c:v>
                </c:pt>
                <c:pt idx="155">
                  <c:v>5.3750900000000001</c:v>
                </c:pt>
                <c:pt idx="156">
                  <c:v>5.38009</c:v>
                </c:pt>
                <c:pt idx="157">
                  <c:v>5.3850899999999999</c:v>
                </c:pt>
                <c:pt idx="158">
                  <c:v>5.3900899999999998</c:v>
                </c:pt>
                <c:pt idx="159">
                  <c:v>5.3950899999999997</c:v>
                </c:pt>
                <c:pt idx="160">
                  <c:v>5.4000899999999996</c:v>
                </c:pt>
                <c:pt idx="161">
                  <c:v>5.4050900000000004</c:v>
                </c:pt>
                <c:pt idx="162">
                  <c:v>5.4100900000000003</c:v>
                </c:pt>
                <c:pt idx="163">
                  <c:v>5.4150900000000002</c:v>
                </c:pt>
                <c:pt idx="164">
                  <c:v>5.4200900000000001</c:v>
                </c:pt>
                <c:pt idx="165">
                  <c:v>5.42509</c:v>
                </c:pt>
                <c:pt idx="166">
                  <c:v>5.4300899999999999</c:v>
                </c:pt>
                <c:pt idx="167">
                  <c:v>5.4350899999999998</c:v>
                </c:pt>
                <c:pt idx="168">
                  <c:v>5.4400899999999996</c:v>
                </c:pt>
                <c:pt idx="169">
                  <c:v>5.4450900000000004</c:v>
                </c:pt>
                <c:pt idx="170">
                  <c:v>5.4500900000000003</c:v>
                </c:pt>
                <c:pt idx="171">
                  <c:v>5.4550900000000002</c:v>
                </c:pt>
                <c:pt idx="172">
                  <c:v>5.4600900000000001</c:v>
                </c:pt>
                <c:pt idx="173">
                  <c:v>5.46509</c:v>
                </c:pt>
                <c:pt idx="174">
                  <c:v>5.4700899999999999</c:v>
                </c:pt>
                <c:pt idx="175">
                  <c:v>5.4750899999999998</c:v>
                </c:pt>
                <c:pt idx="176">
                  <c:v>5.4800899999999997</c:v>
                </c:pt>
                <c:pt idx="177">
                  <c:v>5.4850899999999996</c:v>
                </c:pt>
                <c:pt idx="178">
                  <c:v>5.4900900000000004</c:v>
                </c:pt>
                <c:pt idx="179">
                  <c:v>5.4950900000000003</c:v>
                </c:pt>
                <c:pt idx="180">
                  <c:v>5.5000900000000001</c:v>
                </c:pt>
                <c:pt idx="181">
                  <c:v>5.50509</c:v>
                </c:pt>
                <c:pt idx="182">
                  <c:v>5.5100899999999999</c:v>
                </c:pt>
                <c:pt idx="183">
                  <c:v>5.5150899999999998</c:v>
                </c:pt>
                <c:pt idx="184">
                  <c:v>5.5200899999999997</c:v>
                </c:pt>
                <c:pt idx="185">
                  <c:v>5.5250899999999996</c:v>
                </c:pt>
                <c:pt idx="186">
                  <c:v>5.5300900000000004</c:v>
                </c:pt>
                <c:pt idx="187">
                  <c:v>5.5350900000000003</c:v>
                </c:pt>
                <c:pt idx="188">
                  <c:v>5.5400900000000002</c:v>
                </c:pt>
                <c:pt idx="189">
                  <c:v>5.5450900000000001</c:v>
                </c:pt>
                <c:pt idx="190">
                  <c:v>5.55009</c:v>
                </c:pt>
                <c:pt idx="191">
                  <c:v>5.5550899999999999</c:v>
                </c:pt>
                <c:pt idx="192">
                  <c:v>5.5600899999999998</c:v>
                </c:pt>
                <c:pt idx="193">
                  <c:v>5.5650899999999996</c:v>
                </c:pt>
                <c:pt idx="194">
                  <c:v>5.5700900000000004</c:v>
                </c:pt>
                <c:pt idx="195">
                  <c:v>5.5750900000000003</c:v>
                </c:pt>
                <c:pt idx="196">
                  <c:v>5.5800900000000002</c:v>
                </c:pt>
                <c:pt idx="197">
                  <c:v>5.5850900000000001</c:v>
                </c:pt>
                <c:pt idx="198">
                  <c:v>5.59009</c:v>
                </c:pt>
                <c:pt idx="199">
                  <c:v>5.5950899999999999</c:v>
                </c:pt>
                <c:pt idx="200">
                  <c:v>5.6000899999999998</c:v>
                </c:pt>
                <c:pt idx="201">
                  <c:v>5.6050899999999997</c:v>
                </c:pt>
                <c:pt idx="202">
                  <c:v>5.6100899999999996</c:v>
                </c:pt>
                <c:pt idx="203">
                  <c:v>5.6150900000000004</c:v>
                </c:pt>
                <c:pt idx="204">
                  <c:v>5.6200900000000003</c:v>
                </c:pt>
                <c:pt idx="205">
                  <c:v>5.6250900000000001</c:v>
                </c:pt>
                <c:pt idx="206">
                  <c:v>5.63009</c:v>
                </c:pt>
                <c:pt idx="207">
                  <c:v>5.6350899999999999</c:v>
                </c:pt>
                <c:pt idx="208">
                  <c:v>5.6400899999999998</c:v>
                </c:pt>
                <c:pt idx="209">
                  <c:v>5.6450899999999997</c:v>
                </c:pt>
                <c:pt idx="210">
                  <c:v>5.6500899999999996</c:v>
                </c:pt>
                <c:pt idx="211">
                  <c:v>5.6550900000000004</c:v>
                </c:pt>
                <c:pt idx="212">
                  <c:v>5.6600900000000003</c:v>
                </c:pt>
                <c:pt idx="213">
                  <c:v>5.6650900000000002</c:v>
                </c:pt>
                <c:pt idx="214">
                  <c:v>5.6700900000000001</c:v>
                </c:pt>
                <c:pt idx="215">
                  <c:v>5.6750999999999996</c:v>
                </c:pt>
                <c:pt idx="216">
                  <c:v>5.6801000000000004</c:v>
                </c:pt>
                <c:pt idx="217">
                  <c:v>5.6851000000000003</c:v>
                </c:pt>
                <c:pt idx="218">
                  <c:v>5.6901000000000002</c:v>
                </c:pt>
                <c:pt idx="219">
                  <c:v>5.6951000000000001</c:v>
                </c:pt>
                <c:pt idx="220">
                  <c:v>5.7000999999999999</c:v>
                </c:pt>
                <c:pt idx="221">
                  <c:v>5.7050999999999998</c:v>
                </c:pt>
                <c:pt idx="222">
                  <c:v>5.7100999999999997</c:v>
                </c:pt>
                <c:pt idx="223">
                  <c:v>5.7150999999999996</c:v>
                </c:pt>
                <c:pt idx="224">
                  <c:v>5.7201000000000004</c:v>
                </c:pt>
                <c:pt idx="225">
                  <c:v>5.7251000000000003</c:v>
                </c:pt>
                <c:pt idx="226">
                  <c:v>5.7301000000000002</c:v>
                </c:pt>
                <c:pt idx="227">
                  <c:v>5.7351000000000001</c:v>
                </c:pt>
                <c:pt idx="228">
                  <c:v>5.7401</c:v>
                </c:pt>
              </c:numCache>
            </c:numRef>
          </c:cat>
          <c:val>
            <c:numRef>
              <c:f>'zaběr. fáze'!$F$923:$F$1151</c:f>
              <c:numCache>
                <c:formatCode>0.00</c:formatCode>
                <c:ptCount val="229"/>
                <c:pt idx="0">
                  <c:v>0.55458279555555556</c:v>
                </c:pt>
                <c:pt idx="1">
                  <c:v>0.55773417333333331</c:v>
                </c:pt>
                <c:pt idx="2">
                  <c:v>0.56246070222222222</c:v>
                </c:pt>
                <c:pt idx="3">
                  <c:v>0.56981319999999991</c:v>
                </c:pt>
                <c:pt idx="4">
                  <c:v>0.58294250666666658</c:v>
                </c:pt>
                <c:pt idx="5">
                  <c:v>0.59554694222222215</c:v>
                </c:pt>
                <c:pt idx="6">
                  <c:v>0.62128068444444451</c:v>
                </c:pt>
                <c:pt idx="7">
                  <c:v>0.633359711111111</c:v>
                </c:pt>
                <c:pt idx="8">
                  <c:v>0.6554172044444444</c:v>
                </c:pt>
                <c:pt idx="9">
                  <c:v>0.6900785955555554</c:v>
                </c:pt>
                <c:pt idx="10">
                  <c:v>0.72211401777777773</c:v>
                </c:pt>
                <c:pt idx="11">
                  <c:v>0.75887596888888886</c:v>
                </c:pt>
                <c:pt idx="12">
                  <c:v>0.79196220888888891</c:v>
                </c:pt>
                <c:pt idx="13">
                  <c:v>0.82294735111111106</c:v>
                </c:pt>
                <c:pt idx="14">
                  <c:v>0.85340708444444446</c:v>
                </c:pt>
                <c:pt idx="15">
                  <c:v>0.8828165377777778</c:v>
                </c:pt>
                <c:pt idx="16">
                  <c:v>0.91117571111111118</c:v>
                </c:pt>
                <c:pt idx="17">
                  <c:v>0.94793766222222231</c:v>
                </c:pt>
                <c:pt idx="18">
                  <c:v>0.97997362222222217</c:v>
                </c:pt>
                <c:pt idx="19">
                  <c:v>1.0041316755555554</c:v>
                </c:pt>
                <c:pt idx="20">
                  <c:v>1.026714577777778</c:v>
                </c:pt>
                <c:pt idx="21">
                  <c:v>1.0540234711111114</c:v>
                </c:pt>
                <c:pt idx="22">
                  <c:v>1.0634765288888886</c:v>
                </c:pt>
                <c:pt idx="23">
                  <c:v>1.0776566533333332</c:v>
                </c:pt>
                <c:pt idx="24">
                  <c:v>1.1002390177777777</c:v>
                </c:pt>
                <c:pt idx="25">
                  <c:v>1.117569982222222</c:v>
                </c:pt>
                <c:pt idx="26">
                  <c:v>1.1128434533333336</c:v>
                </c:pt>
                <c:pt idx="27">
                  <c:v>1.1186202622222221</c:v>
                </c:pt>
                <c:pt idx="28">
                  <c:v>1.1044406755555556</c:v>
                </c:pt>
                <c:pt idx="29">
                  <c:v>1.0981384577777777</c:v>
                </c:pt>
                <c:pt idx="30">
                  <c:v>1.0960378977777778</c:v>
                </c:pt>
                <c:pt idx="31">
                  <c:v>1.089210808888889</c:v>
                </c:pt>
                <c:pt idx="32">
                  <c:v>1.0923616488888888</c:v>
                </c:pt>
                <c:pt idx="33">
                  <c:v>1.076606911111111</c:v>
                </c:pt>
                <c:pt idx="34">
                  <c:v>1.0676787244444443</c:v>
                </c:pt>
                <c:pt idx="35">
                  <c:v>1.0640024755555553</c:v>
                </c:pt>
                <c:pt idx="36">
                  <c:v>1.045621231111111</c:v>
                </c:pt>
                <c:pt idx="37">
                  <c:v>1.0445709511111112</c:v>
                </c:pt>
                <c:pt idx="38">
                  <c:v>1.0319665155555555</c:v>
                </c:pt>
                <c:pt idx="39">
                  <c:v>1.0251388888888888</c:v>
                </c:pt>
                <c:pt idx="40">
                  <c:v>1.0219880488888891</c:v>
                </c:pt>
                <c:pt idx="41">
                  <c:v>1.0135852711111109</c:v>
                </c:pt>
                <c:pt idx="42">
                  <c:v>0.99310346666666671</c:v>
                </c:pt>
                <c:pt idx="43">
                  <c:v>0.98049956888888889</c:v>
                </c:pt>
                <c:pt idx="44">
                  <c:v>0.98049956888888867</c:v>
                </c:pt>
                <c:pt idx="45">
                  <c:v>0.97157138222222217</c:v>
                </c:pt>
                <c:pt idx="46">
                  <c:v>0.95581610666666672</c:v>
                </c:pt>
                <c:pt idx="47">
                  <c:v>0.95634151555555558</c:v>
                </c:pt>
                <c:pt idx="48">
                  <c:v>0.93953596000000017</c:v>
                </c:pt>
                <c:pt idx="49">
                  <c:v>0.91590277777777795</c:v>
                </c:pt>
                <c:pt idx="50">
                  <c:v>0.88124138666666663</c:v>
                </c:pt>
                <c:pt idx="51">
                  <c:v>0.87336347999999997</c:v>
                </c:pt>
                <c:pt idx="52">
                  <c:v>0.86968723111111124</c:v>
                </c:pt>
                <c:pt idx="53">
                  <c:v>0.84710486666666662</c:v>
                </c:pt>
                <c:pt idx="54">
                  <c:v>0.83397555999999995</c:v>
                </c:pt>
                <c:pt idx="55">
                  <c:v>0.83134959111111095</c:v>
                </c:pt>
                <c:pt idx="56">
                  <c:v>0.79983903999999995</c:v>
                </c:pt>
                <c:pt idx="57">
                  <c:v>0.77935723555555558</c:v>
                </c:pt>
                <c:pt idx="58">
                  <c:v>0.77725667555555555</c:v>
                </c:pt>
                <c:pt idx="59">
                  <c:v>0.77778154666666666</c:v>
                </c:pt>
                <c:pt idx="60">
                  <c:v>0.75835002222222236</c:v>
                </c:pt>
                <c:pt idx="61">
                  <c:v>0.72631406222222228</c:v>
                </c:pt>
                <c:pt idx="62">
                  <c:v>0.71476044444444453</c:v>
                </c:pt>
                <c:pt idx="63">
                  <c:v>0.70215654666666671</c:v>
                </c:pt>
                <c:pt idx="64">
                  <c:v>0.67222168444444452</c:v>
                </c:pt>
                <c:pt idx="65">
                  <c:v>0.65856750666666664</c:v>
                </c:pt>
                <c:pt idx="66">
                  <c:v>0.6365105511111111</c:v>
                </c:pt>
                <c:pt idx="67">
                  <c:v>0.60920165777777768</c:v>
                </c:pt>
                <c:pt idx="68">
                  <c:v>0.59134582222222221</c:v>
                </c:pt>
                <c:pt idx="69">
                  <c:v>0.5692887591111111</c:v>
                </c:pt>
                <c:pt idx="70">
                  <c:v>0.55878542133333331</c:v>
                </c:pt>
                <c:pt idx="71">
                  <c:v>0.53987930577777776</c:v>
                </c:pt>
                <c:pt idx="72">
                  <c:v>0.52254834133333328</c:v>
                </c:pt>
                <c:pt idx="73">
                  <c:v>0.50941892711111103</c:v>
                </c:pt>
                <c:pt idx="74">
                  <c:v>0.50101614933333327</c:v>
                </c:pt>
                <c:pt idx="75">
                  <c:v>0.50521726933333333</c:v>
                </c:pt>
                <c:pt idx="76">
                  <c:v>0.50259130044444456</c:v>
                </c:pt>
                <c:pt idx="77">
                  <c:v>0.49576421155555561</c:v>
                </c:pt>
                <c:pt idx="78">
                  <c:v>0.51204446577777774</c:v>
                </c:pt>
                <c:pt idx="79">
                  <c:v>0.51939696355555554</c:v>
                </c:pt>
                <c:pt idx="80">
                  <c:v>0.52674892355555558</c:v>
                </c:pt>
                <c:pt idx="81">
                  <c:v>0.53725279911111101</c:v>
                </c:pt>
                <c:pt idx="82">
                  <c:v>0.55405846222222233</c:v>
                </c:pt>
                <c:pt idx="83">
                  <c:v>0.57296457777777765</c:v>
                </c:pt>
                <c:pt idx="84">
                  <c:v>0.58819444444444435</c:v>
                </c:pt>
                <c:pt idx="85">
                  <c:v>0.61077680888888886</c:v>
                </c:pt>
                <c:pt idx="86">
                  <c:v>0.63861111111111113</c:v>
                </c:pt>
                <c:pt idx="87">
                  <c:v>0.66592000444444444</c:v>
                </c:pt>
                <c:pt idx="88">
                  <c:v>0.70215708444444447</c:v>
                </c:pt>
                <c:pt idx="89">
                  <c:v>0.74207041333333335</c:v>
                </c:pt>
                <c:pt idx="90">
                  <c:v>0.77200527555555531</c:v>
                </c:pt>
                <c:pt idx="91">
                  <c:v>0.80194013777777762</c:v>
                </c:pt>
                <c:pt idx="92">
                  <c:v>0.82872362222222218</c:v>
                </c:pt>
                <c:pt idx="93">
                  <c:v>0.86391042222222225</c:v>
                </c:pt>
                <c:pt idx="94">
                  <c:v>0.90644972000000001</c:v>
                </c:pt>
                <c:pt idx="95">
                  <c:v>0.94006083111111105</c:v>
                </c:pt>
                <c:pt idx="96">
                  <c:v>0.97629791111111108</c:v>
                </c:pt>
                <c:pt idx="97">
                  <c:v>0.98942721777777753</c:v>
                </c:pt>
                <c:pt idx="98">
                  <c:v>0.9957294355555556</c:v>
                </c:pt>
                <c:pt idx="99">
                  <c:v>1.0057073644444445</c:v>
                </c:pt>
                <c:pt idx="100">
                  <c:v>1.028289728888889</c:v>
                </c:pt>
                <c:pt idx="101">
                  <c:v>1.050872631111111</c:v>
                </c:pt>
                <c:pt idx="102">
                  <c:v>1.0650522177777777</c:v>
                </c:pt>
                <c:pt idx="103">
                  <c:v>1.0724047155555556</c:v>
                </c:pt>
                <c:pt idx="104">
                  <c:v>1.0692533377777778</c:v>
                </c:pt>
                <c:pt idx="105">
                  <c:v>1.0513975022222219</c:v>
                </c:pt>
                <c:pt idx="106">
                  <c:v>1.0545483422222224</c:v>
                </c:pt>
                <c:pt idx="107">
                  <c:v>1.055073751111111</c:v>
                </c:pt>
                <c:pt idx="108">
                  <c:v>1.0640019377777779</c:v>
                </c:pt>
                <c:pt idx="109">
                  <c:v>1.0524483199999999</c:v>
                </c:pt>
                <c:pt idx="110">
                  <c:v>1.0387936044444446</c:v>
                </c:pt>
                <c:pt idx="111">
                  <c:v>1.0251394266666665</c:v>
                </c:pt>
                <c:pt idx="112">
                  <c:v>1.0015062444444445</c:v>
                </c:pt>
                <c:pt idx="113">
                  <c:v>0.99362887555555535</c:v>
                </c:pt>
                <c:pt idx="114">
                  <c:v>0.98522609777777759</c:v>
                </c:pt>
                <c:pt idx="115">
                  <c:v>0.97052110222222232</c:v>
                </c:pt>
                <c:pt idx="116">
                  <c:v>0.96264319555555544</c:v>
                </c:pt>
                <c:pt idx="117">
                  <c:v>0.95371500888888894</c:v>
                </c:pt>
                <c:pt idx="118">
                  <c:v>0.93533376444444438</c:v>
                </c:pt>
                <c:pt idx="119">
                  <c:v>0.91695252000000005</c:v>
                </c:pt>
                <c:pt idx="120">
                  <c:v>0.90382321333333338</c:v>
                </c:pt>
                <c:pt idx="121">
                  <c:v>0.8901690355555556</c:v>
                </c:pt>
                <c:pt idx="122">
                  <c:v>0.87178779111111093</c:v>
                </c:pt>
                <c:pt idx="123">
                  <c:v>0.86601098222222195</c:v>
                </c:pt>
                <c:pt idx="124">
                  <c:v>0.8576082044444443</c:v>
                </c:pt>
                <c:pt idx="125">
                  <c:v>0.85025570666666661</c:v>
                </c:pt>
                <c:pt idx="126">
                  <c:v>0.8376518088888889</c:v>
                </c:pt>
                <c:pt idx="127">
                  <c:v>0.84605458666666666</c:v>
                </c:pt>
                <c:pt idx="128">
                  <c:v>0.8518319333333334</c:v>
                </c:pt>
                <c:pt idx="129">
                  <c:v>0.8523568044444445</c:v>
                </c:pt>
                <c:pt idx="130">
                  <c:v>0.86968723111111101</c:v>
                </c:pt>
                <c:pt idx="131">
                  <c:v>0.89121931555555534</c:v>
                </c:pt>
                <c:pt idx="132">
                  <c:v>0.91065083999999985</c:v>
                </c:pt>
                <c:pt idx="133">
                  <c:v>0.93113264444444421</c:v>
                </c:pt>
                <c:pt idx="134">
                  <c:v>0.94793819999999995</c:v>
                </c:pt>
                <c:pt idx="135">
                  <c:v>0.96947028444444461</c:v>
                </c:pt>
                <c:pt idx="136">
                  <c:v>0.98102390222222202</c:v>
                </c:pt>
                <c:pt idx="137">
                  <c:v>1.0072825155555556</c:v>
                </c:pt>
                <c:pt idx="138">
                  <c:v>1.0429941866666665</c:v>
                </c:pt>
                <c:pt idx="139">
                  <c:v>1.06820252</c:v>
                </c:pt>
                <c:pt idx="140">
                  <c:v>1.0844832044444446</c:v>
                </c:pt>
                <c:pt idx="141">
                  <c:v>1.1012887599999999</c:v>
                </c:pt>
                <c:pt idx="142">
                  <c:v>1.1117926355555556</c:v>
                </c:pt>
                <c:pt idx="143">
                  <c:v>1.1338501288888889</c:v>
                </c:pt>
                <c:pt idx="144">
                  <c:v>1.162734711111111</c:v>
                </c:pt>
                <c:pt idx="145">
                  <c:v>1.194770671111111</c:v>
                </c:pt>
                <c:pt idx="146">
                  <c:v>1.1937203911111109</c:v>
                </c:pt>
                <c:pt idx="147">
                  <c:v>1.1889938622222223</c:v>
                </c:pt>
                <c:pt idx="148">
                  <c:v>1.1942457999999998</c:v>
                </c:pt>
                <c:pt idx="149">
                  <c:v>1.2142021955555555</c:v>
                </c:pt>
                <c:pt idx="150">
                  <c:v>1.2142021955555555</c:v>
                </c:pt>
                <c:pt idx="151">
                  <c:v>1.2294320622222226</c:v>
                </c:pt>
                <c:pt idx="152">
                  <c:v>1.2199790044444445</c:v>
                </c:pt>
                <c:pt idx="153">
                  <c:v>1.2073745688888888</c:v>
                </c:pt>
                <c:pt idx="154">
                  <c:v>1.1900436044444445</c:v>
                </c:pt>
                <c:pt idx="155">
                  <c:v>1.1968706933333335</c:v>
                </c:pt>
                <c:pt idx="156">
                  <c:v>1.2000220711111111</c:v>
                </c:pt>
                <c:pt idx="157">
                  <c:v>1.1910938844444443</c:v>
                </c:pt>
                <c:pt idx="158">
                  <c:v>1.164835271111111</c:v>
                </c:pt>
                <c:pt idx="159">
                  <c:v>1.1385766577777778</c:v>
                </c:pt>
                <c:pt idx="160">
                  <c:v>1.1107423555555556</c:v>
                </c:pt>
                <c:pt idx="161">
                  <c:v>1.0981379200000001</c:v>
                </c:pt>
                <c:pt idx="162">
                  <c:v>1.0776561155555555</c:v>
                </c:pt>
                <c:pt idx="163">
                  <c:v>1.048246662222222</c:v>
                </c:pt>
                <c:pt idx="164">
                  <c:v>1.0230383288888887</c:v>
                </c:pt>
                <c:pt idx="165">
                  <c:v>0.98470068888888884</c:v>
                </c:pt>
                <c:pt idx="166">
                  <c:v>0.9531906755555557</c:v>
                </c:pt>
                <c:pt idx="167">
                  <c:v>0.92588178222222217</c:v>
                </c:pt>
                <c:pt idx="168">
                  <c:v>0.90697512888888865</c:v>
                </c:pt>
                <c:pt idx="169">
                  <c:v>0.88911929333333317</c:v>
                </c:pt>
                <c:pt idx="170">
                  <c:v>0.86443636888888886</c:v>
                </c:pt>
                <c:pt idx="171">
                  <c:v>0.8392280355555557</c:v>
                </c:pt>
                <c:pt idx="172">
                  <c:v>0.82347275999999991</c:v>
                </c:pt>
                <c:pt idx="173">
                  <c:v>0.80036498666666667</c:v>
                </c:pt>
                <c:pt idx="174">
                  <c:v>0.79143679999999983</c:v>
                </c:pt>
                <c:pt idx="175">
                  <c:v>0.77673180444444434</c:v>
                </c:pt>
                <c:pt idx="176">
                  <c:v>0.76832902666666658</c:v>
                </c:pt>
                <c:pt idx="177">
                  <c:v>0.7725306844444445</c:v>
                </c:pt>
                <c:pt idx="178">
                  <c:v>0.76307762666666668</c:v>
                </c:pt>
                <c:pt idx="179">
                  <c:v>0.75257428888888889</c:v>
                </c:pt>
                <c:pt idx="180">
                  <c:v>0.76255275555555557</c:v>
                </c:pt>
                <c:pt idx="181">
                  <c:v>0.75835109777777765</c:v>
                </c:pt>
                <c:pt idx="182">
                  <c:v>0.7494234488888889</c:v>
                </c:pt>
                <c:pt idx="183">
                  <c:v>0.73629414222222223</c:v>
                </c:pt>
                <c:pt idx="184">
                  <c:v>0.738920111111111</c:v>
                </c:pt>
                <c:pt idx="185">
                  <c:v>0.738920111111111</c:v>
                </c:pt>
                <c:pt idx="186">
                  <c:v>0.73681955111111108</c:v>
                </c:pt>
                <c:pt idx="187">
                  <c:v>0.73681955111111108</c:v>
                </c:pt>
                <c:pt idx="188">
                  <c:v>0.74312123111111117</c:v>
                </c:pt>
                <c:pt idx="189">
                  <c:v>0.7378692933333334</c:v>
                </c:pt>
                <c:pt idx="190">
                  <c:v>0.73524332444444451</c:v>
                </c:pt>
                <c:pt idx="191">
                  <c:v>0.75152347111111106</c:v>
                </c:pt>
                <c:pt idx="192">
                  <c:v>0.76832902666666669</c:v>
                </c:pt>
                <c:pt idx="193">
                  <c:v>0.77620639555555559</c:v>
                </c:pt>
                <c:pt idx="194">
                  <c:v>0.76832848888888883</c:v>
                </c:pt>
                <c:pt idx="195">
                  <c:v>0.77042904888888886</c:v>
                </c:pt>
                <c:pt idx="196">
                  <c:v>0.76885336000000004</c:v>
                </c:pt>
                <c:pt idx="197">
                  <c:v>0.76307655111111106</c:v>
                </c:pt>
                <c:pt idx="198">
                  <c:v>0.75152293333333331</c:v>
                </c:pt>
                <c:pt idx="199">
                  <c:v>0.76202680888888874</c:v>
                </c:pt>
                <c:pt idx="200">
                  <c:v>0.75414943999999995</c:v>
                </c:pt>
                <c:pt idx="201">
                  <c:v>0.74102013333333339</c:v>
                </c:pt>
                <c:pt idx="202">
                  <c:v>0.72631513777777768</c:v>
                </c:pt>
                <c:pt idx="203">
                  <c:v>0.72999138666666663</c:v>
                </c:pt>
                <c:pt idx="204">
                  <c:v>0.71423611111111107</c:v>
                </c:pt>
                <c:pt idx="205">
                  <c:v>0.7053084622222221</c:v>
                </c:pt>
                <c:pt idx="206">
                  <c:v>0.70005652444444444</c:v>
                </c:pt>
                <c:pt idx="207">
                  <c:v>0.69427971555555545</c:v>
                </c:pt>
                <c:pt idx="208">
                  <c:v>0.67852444000000001</c:v>
                </c:pt>
                <c:pt idx="209">
                  <c:v>0.67747362222222229</c:v>
                </c:pt>
                <c:pt idx="210">
                  <c:v>0.67117140444444445</c:v>
                </c:pt>
                <c:pt idx="211">
                  <c:v>0.65856750666666675</c:v>
                </c:pt>
                <c:pt idx="212">
                  <c:v>0.64281223111111108</c:v>
                </c:pt>
                <c:pt idx="213">
                  <c:v>0.62968292444444451</c:v>
                </c:pt>
                <c:pt idx="214">
                  <c:v>0.62022986666666657</c:v>
                </c:pt>
                <c:pt idx="215">
                  <c:v>0.61287790666666653</c:v>
                </c:pt>
                <c:pt idx="216">
                  <c:v>0.60657568888888891</c:v>
                </c:pt>
                <c:pt idx="217">
                  <c:v>0.59659722222222211</c:v>
                </c:pt>
                <c:pt idx="218">
                  <c:v>0.57664082666666661</c:v>
                </c:pt>
                <c:pt idx="219">
                  <c:v>0.57454026666666658</c:v>
                </c:pt>
                <c:pt idx="220">
                  <c:v>0.57401485777777772</c:v>
                </c:pt>
                <c:pt idx="221">
                  <c:v>0.56403676755555554</c:v>
                </c:pt>
                <c:pt idx="222">
                  <c:v>0.56351135866666657</c:v>
                </c:pt>
                <c:pt idx="223">
                  <c:v>0.56666219866666678</c:v>
                </c:pt>
                <c:pt idx="224">
                  <c:v>0.56035998088888894</c:v>
                </c:pt>
                <c:pt idx="225">
                  <c:v>0.55930970088888898</c:v>
                </c:pt>
                <c:pt idx="226">
                  <c:v>0.56403622977777768</c:v>
                </c:pt>
                <c:pt idx="227">
                  <c:v>0.56771247866666652</c:v>
                </c:pt>
                <c:pt idx="228">
                  <c:v>0.56456163866666664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4C-42BC-A683-70C95BE6C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36048"/>
        <c:axId val="62936608"/>
      </c:lineChart>
      <c:catAx>
        <c:axId val="62936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</a:t>
                </a:r>
                <a:r>
                  <a:rPr lang="en-US"/>
                  <a:t>[s]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51390636838793358"/>
              <c:y val="0.9731393385089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36608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62936608"/>
        <c:scaling>
          <c:orientation val="minMax"/>
          <c:max val="2.8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</a:t>
                </a:r>
                <a:r>
                  <a:rPr lang="cs-CZ"/>
                  <a:t>y</a:t>
                </a:r>
                <a:r>
                  <a:rPr lang="en-US"/>
                  <a:t>chlost [m</a:t>
                </a:r>
                <a:r>
                  <a:rPr lang="cs-CZ"/>
                  <a:t> </a:t>
                </a:r>
                <a:r>
                  <a:rPr lang="en-US"/>
                  <a:t>/s]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9.2295304851631559E-3"/>
              <c:y val="0.41654279233427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36048"/>
        <c:crosses val="autoZero"/>
        <c:crossBetween val="between"/>
        <c:majorUnit val="0.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Počet</a:t>
            </a:r>
            <a:r>
              <a:rPr lang="cs-CZ" sz="1800" b="1" baseline="0"/>
              <a:t> záběrových cyklů</a:t>
            </a:r>
            <a:endParaRPr lang="cs-CZ" sz="1800" b="1"/>
          </a:p>
        </c:rich>
      </c:tx>
      <c:layout>
        <c:manualLayout>
          <c:xMode val="edge"/>
          <c:yMode val="edge"/>
          <c:x val="0.39730936414597262"/>
          <c:y val="3.69229388630689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lineChart>
        <c:grouping val="standard"/>
        <c:varyColors val="0"/>
        <c:ser>
          <c:idx val="1"/>
          <c:order val="0"/>
          <c:tx>
            <c:strRef>
              <c:f>'tabulky pro grafy'!$K$122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chemeClr val="accent1">
                  <a:alpha val="29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grafy'!$J$123:$J$124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grafy'!$K$123:$K$124</c:f>
              <c:numCache>
                <c:formatCode>0.0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4E-4E0D-85BE-E88A98F18FDF}"/>
            </c:ext>
          </c:extLst>
        </c:ser>
        <c:ser>
          <c:idx val="0"/>
          <c:order val="1"/>
          <c:tx>
            <c:strRef>
              <c:f>'tabulky pro grafy'!$L$122</c:f>
              <c:strCache>
                <c:ptCount val="1"/>
                <c:pt idx="0">
                  <c:v>Vítěz/vítězka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rgbClr val="FF0000">
                  <a:alpha val="2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grafy'!$J$123:$J$124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grafy'!$L$123:$L$124</c:f>
              <c:numCache>
                <c:formatCode>0.0</c:formatCode>
                <c:ptCount val="2"/>
                <c:pt idx="0">
                  <c:v>8</c:v>
                </c:pt>
                <c:pt idx="1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4E-4E0D-85BE-E88A98F18F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43736912"/>
        <c:axId val="243737472"/>
      </c:lineChart>
      <c:catAx>
        <c:axId val="243736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Sledovaný úsek</a:t>
                </a:r>
                <a:r>
                  <a:rPr lang="cs-CZ" sz="1200" b="1"/>
                  <a:t> </a:t>
                </a:r>
                <a:r>
                  <a:rPr lang="en-US" sz="1200" b="1"/>
                  <a:t>[m]</a:t>
                </a:r>
              </a:p>
            </c:rich>
          </c:tx>
          <c:layout>
            <c:manualLayout>
              <c:xMode val="edge"/>
              <c:yMode val="edge"/>
              <c:x val="0.42439815600875902"/>
              <c:y val="0.921348097429704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3737472"/>
        <c:crosses val="autoZero"/>
        <c:auto val="1"/>
        <c:lblAlgn val="ctr"/>
        <c:lblOffset val="500"/>
        <c:noMultiLvlLbl val="0"/>
      </c:catAx>
      <c:valAx>
        <c:axId val="243737472"/>
        <c:scaling>
          <c:orientation val="minMax"/>
          <c:max val="1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Počet</a:t>
                </a:r>
                <a:r>
                  <a:rPr lang="cs-CZ" sz="1200" b="1" baseline="0"/>
                  <a:t> cyklů</a:t>
                </a:r>
                <a:endParaRPr lang="cs-CZ" sz="1200" b="1"/>
              </a:p>
            </c:rich>
          </c:tx>
          <c:layout>
            <c:manualLayout>
              <c:xMode val="edge"/>
              <c:yMode val="edge"/>
              <c:x val="1.6874404775220005E-2"/>
              <c:y val="0.394963989994448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3736912"/>
        <c:crossesAt val="1"/>
        <c:crossBetween val="between"/>
        <c:majorUnit val="2"/>
        <c:minorUnit val="0.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181116664792126"/>
          <c:y val="0.12311794766119126"/>
          <c:w val="0.32460577124708839"/>
          <c:h val="3.8741011653641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Doba</a:t>
            </a:r>
            <a:r>
              <a:rPr lang="cs-CZ" sz="1800" b="1" baseline="0"/>
              <a:t> trvání 1 záběrového cyklu</a:t>
            </a:r>
            <a:endParaRPr lang="cs-CZ" sz="1800" b="1"/>
          </a:p>
        </c:rich>
      </c:tx>
      <c:layout>
        <c:manualLayout>
          <c:xMode val="edge"/>
          <c:yMode val="edge"/>
          <c:x val="0.35525296140886847"/>
          <c:y val="4.5392352057134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lineChart>
        <c:grouping val="standard"/>
        <c:varyColors val="0"/>
        <c:ser>
          <c:idx val="1"/>
          <c:order val="0"/>
          <c:tx>
            <c:strRef>
              <c:f>'tabulky pro grafy'!$K$154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chemeClr val="accent1">
                  <a:alpha val="29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grafy'!$J$155:$J$156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grafy'!$K$155:$K$156</c:f>
              <c:numCache>
                <c:formatCode>0.00</c:formatCode>
                <c:ptCount val="2"/>
                <c:pt idx="0">
                  <c:v>0.98</c:v>
                </c:pt>
                <c:pt idx="1">
                  <c:v>1.02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9F-4E8A-BBD4-39959EF04C0F}"/>
            </c:ext>
          </c:extLst>
        </c:ser>
        <c:ser>
          <c:idx val="0"/>
          <c:order val="1"/>
          <c:tx>
            <c:strRef>
              <c:f>'tabulky pro grafy'!$L$154</c:f>
              <c:strCache>
                <c:ptCount val="1"/>
                <c:pt idx="0">
                  <c:v>Vítěz/vítězka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0000">
                  <a:alpha val="2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grafy'!$J$155:$J$156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grafy'!$L$155:$L$156</c:f>
              <c:numCache>
                <c:formatCode>0.00</c:formatCode>
                <c:ptCount val="2"/>
                <c:pt idx="0">
                  <c:v>0.86</c:v>
                </c:pt>
                <c:pt idx="1">
                  <c:v>0.98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9F-4E8A-BBD4-39959EF04C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43701536"/>
        <c:axId val="243702096"/>
      </c:lineChart>
      <c:catAx>
        <c:axId val="24370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Sledovaný úsek</a:t>
                </a:r>
                <a:r>
                  <a:rPr lang="cs-CZ" sz="1200" b="1"/>
                  <a:t> </a:t>
                </a:r>
                <a:r>
                  <a:rPr lang="en-US" sz="1200" b="1"/>
                  <a:t>[m]</a:t>
                </a:r>
              </a:p>
            </c:rich>
          </c:tx>
          <c:layout>
            <c:manualLayout>
              <c:xMode val="edge"/>
              <c:yMode val="edge"/>
              <c:x val="0.44302734150822676"/>
              <c:y val="0.92585214808782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3702096"/>
        <c:crosses val="autoZero"/>
        <c:auto val="1"/>
        <c:lblAlgn val="ctr"/>
        <c:lblOffset val="500"/>
        <c:noMultiLvlLbl val="0"/>
      </c:catAx>
      <c:valAx>
        <c:axId val="243702096"/>
        <c:scaling>
          <c:orientation val="minMax"/>
          <c:max val="1.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Doba</a:t>
                </a:r>
                <a:r>
                  <a:rPr lang="cs-CZ" sz="1200" b="1" baseline="0"/>
                  <a:t> trvání</a:t>
                </a:r>
                <a:r>
                  <a:rPr lang="cs-CZ" sz="1200" b="1"/>
                  <a:t> [s]</a:t>
                </a:r>
              </a:p>
            </c:rich>
          </c:tx>
          <c:layout>
            <c:manualLayout>
              <c:xMode val="edge"/>
              <c:yMode val="edge"/>
              <c:x val="1.3769548523341399E-2"/>
              <c:y val="0.412028389850715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3701536"/>
        <c:crossesAt val="1"/>
        <c:crossBetween val="between"/>
        <c:majorUnit val="0.2"/>
        <c:minorUnit val="4.0000000000000022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833383066906881"/>
          <c:y val="0.12311786168303061"/>
          <c:w val="0.30808310722593985"/>
          <c:h val="3.8741011653641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Délka 1 záběrového cyklu</a:t>
            </a:r>
            <a:endParaRPr lang="cs-CZ">
              <a:effectLst/>
            </a:endParaRPr>
          </a:p>
        </c:rich>
      </c:tx>
      <c:layout>
        <c:manualLayout>
          <c:xMode val="edge"/>
          <c:yMode val="edge"/>
          <c:x val="0.39241566703055397"/>
          <c:y val="4.90609813610501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lineChart>
        <c:grouping val="standard"/>
        <c:varyColors val="0"/>
        <c:ser>
          <c:idx val="1"/>
          <c:order val="0"/>
          <c:tx>
            <c:strRef>
              <c:f>'tabulky pro grafy'!$K$187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grafy'!$J$188:$J$189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grafy'!$K$188:$K$189</c:f>
              <c:numCache>
                <c:formatCode>0.0</c:formatCode>
                <c:ptCount val="2"/>
                <c:pt idx="0">
                  <c:v>1.69</c:v>
                </c:pt>
                <c:pt idx="1">
                  <c:v>1.82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1D-428D-A3D5-12581C9CE282}"/>
            </c:ext>
          </c:extLst>
        </c:ser>
        <c:ser>
          <c:idx val="0"/>
          <c:order val="1"/>
          <c:tx>
            <c:strRef>
              <c:f>'tabulky pro grafy'!$L$187</c:f>
              <c:strCache>
                <c:ptCount val="1"/>
                <c:pt idx="0">
                  <c:v>Vítěz/vítězka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0000">
                  <a:alpha val="2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grafy'!$J$188:$J$189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grafy'!$L$188:$L$189</c:f>
              <c:numCache>
                <c:formatCode>0.0</c:formatCode>
                <c:ptCount val="2"/>
                <c:pt idx="0">
                  <c:v>1.68</c:v>
                </c:pt>
                <c:pt idx="1">
                  <c:v>2.04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81D-428D-A3D5-12581C9CE2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48528160"/>
        <c:axId val="248528720"/>
      </c:lineChart>
      <c:catAx>
        <c:axId val="24852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Sledovaný</a:t>
                </a:r>
                <a:r>
                  <a:rPr lang="en-US" sz="1200" b="1" baseline="0"/>
                  <a:t> </a:t>
                </a:r>
                <a:r>
                  <a:rPr lang="en-US" sz="1200" b="1"/>
                  <a:t>úsek</a:t>
                </a:r>
                <a:r>
                  <a:rPr lang="cs-CZ" sz="1200" b="1"/>
                  <a:t> </a:t>
                </a:r>
                <a:r>
                  <a:rPr lang="en-US" sz="1200" b="1"/>
                  <a:t>[m]</a:t>
                </a:r>
              </a:p>
            </c:rich>
          </c:tx>
          <c:layout>
            <c:manualLayout>
              <c:xMode val="edge"/>
              <c:yMode val="edge"/>
              <c:x val="0.44302734150822676"/>
              <c:y val="0.92585214808782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528720"/>
        <c:crosses val="autoZero"/>
        <c:auto val="1"/>
        <c:lblAlgn val="ctr"/>
        <c:lblOffset val="500"/>
        <c:noMultiLvlLbl val="0"/>
      </c:catAx>
      <c:valAx>
        <c:axId val="248528720"/>
        <c:scaling>
          <c:orientation val="minMax"/>
          <c:max val="2.2999999999999998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baseline="0">
                    <a:effectLst/>
                  </a:rPr>
                  <a:t>Délka plaveckého kroku [vzdálenost/cyklus]</a:t>
                </a:r>
                <a:endParaRPr lang="cs-CZ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1531696628525249E-2"/>
              <c:y val="0.223935071734267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528160"/>
        <c:crossesAt val="1"/>
        <c:crossBetween val="between"/>
        <c:majorUnit val="0.1"/>
        <c:minorUnit val="2.000000000000001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81940811015693"/>
          <c:y val="0.12311791361921165"/>
          <c:w val="0.32009959015041117"/>
          <c:h val="3.9083817827516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0" spc="-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kern="0" spc="-100" baseline="0">
                <a:effectLst/>
              </a:rPr>
              <a:t>Rychlost v průběh trati 0 m - 50 m </a:t>
            </a:r>
            <a:endParaRPr lang="cs-CZ" b="1" kern="0" spc="-100">
              <a:effectLst/>
            </a:endParaRPr>
          </a:p>
        </c:rich>
      </c:tx>
      <c:layout>
        <c:manualLayout>
          <c:xMode val="edge"/>
          <c:yMode val="edge"/>
          <c:x val="0.35494524301063995"/>
          <c:y val="3.93371878357018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lineChart>
        <c:grouping val="standard"/>
        <c:varyColors val="0"/>
        <c:ser>
          <c:idx val="0"/>
          <c:order val="0"/>
          <c:tx>
            <c:strRef>
              <c:f>'tabulky pro grafy'!$K$218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>
                  <a:alpha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grafy'!$J$219:$J$223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grafy'!$K$219:$K$223</c:f>
              <c:numCache>
                <c:formatCode>0.00</c:formatCode>
                <c:ptCount val="5"/>
                <c:pt idx="0">
                  <c:v>2.4916943521594686</c:v>
                </c:pt>
                <c:pt idx="1">
                  <c:v>1.8867924528301885</c:v>
                </c:pt>
                <c:pt idx="2">
                  <c:v>1.8450184501845024</c:v>
                </c:pt>
                <c:pt idx="3">
                  <c:v>1.7857142857142854</c:v>
                </c:pt>
                <c:pt idx="4">
                  <c:v>1.7921146953405023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18-41D9-9210-268D6772D420}"/>
            </c:ext>
          </c:extLst>
        </c:ser>
        <c:ser>
          <c:idx val="1"/>
          <c:order val="1"/>
          <c:tx>
            <c:strRef>
              <c:f>'tabulky pro grafy'!$L$218</c:f>
              <c:strCache>
                <c:ptCount val="1"/>
                <c:pt idx="0">
                  <c:v>Vítěz/vítězka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solidFill>
                <a:srgbClr val="FF0000">
                  <a:alpha val="24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grafy'!$J$219:$J$223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grafy'!$L$219:$L$223</c:f>
              <c:numCache>
                <c:formatCode>0.00</c:formatCode>
                <c:ptCount val="5"/>
                <c:pt idx="0">
                  <c:v>2.6315789473684208</c:v>
                </c:pt>
                <c:pt idx="1">
                  <c:v>1.9607843137254899</c:v>
                </c:pt>
                <c:pt idx="2">
                  <c:v>1.9841269841269844</c:v>
                </c:pt>
                <c:pt idx="3">
                  <c:v>1.8867924528301885</c:v>
                </c:pt>
                <c:pt idx="4">
                  <c:v>2.0661157024793404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918-41D9-9210-268D6772D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30727488"/>
        <c:axId val="239996208"/>
      </c:lineChart>
      <c:catAx>
        <c:axId val="23072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Sledovaný úsek [m]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302734150822676"/>
              <c:y val="0.92585214808782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9996208"/>
        <c:crosses val="autoZero"/>
        <c:auto val="1"/>
        <c:lblAlgn val="ctr"/>
        <c:lblOffset val="500"/>
        <c:noMultiLvlLbl val="0"/>
      </c:catAx>
      <c:valAx>
        <c:axId val="239996208"/>
        <c:scaling>
          <c:orientation val="minMax"/>
          <c:max val="3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baseline="0">
                    <a:effectLst/>
                  </a:rPr>
                  <a:t>Rychlost v průběh trati [m.s</a:t>
                </a:r>
                <a:r>
                  <a:rPr lang="cs-CZ" sz="1200" b="1" i="0" baseline="30000">
                    <a:effectLst/>
                  </a:rPr>
                  <a:t>-1</a:t>
                </a:r>
                <a:r>
                  <a:rPr lang="cs-CZ" sz="1200" b="1" i="0" baseline="0">
                    <a:effectLst/>
                  </a:rPr>
                  <a:t>] </a:t>
                </a:r>
                <a:endParaRPr lang="cs-CZ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2.2901706233694752E-2"/>
              <c:y val="0.307365469851648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727488"/>
        <c:crossesAt val="1"/>
        <c:crossBetween val="between"/>
        <c:majorUnit val="0.5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331322701348015"/>
          <c:y val="0.12311794625735002"/>
          <c:w val="0.30209449899367924"/>
          <c:h val="4.0944216048964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-1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800" b="1" spc="-100" baseline="0"/>
              <a:t>Čas do protnutí hladiny</a:t>
            </a:r>
            <a:r>
              <a:rPr lang="cs-CZ" sz="1800" b="1" i="0" spc="-100" baseline="0">
                <a:effectLst/>
              </a:rPr>
              <a:t> </a:t>
            </a:r>
            <a:endParaRPr lang="cs-CZ" spc="-100" baseline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-1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800" b="1" spc="-100" baseline="0"/>
              <a:t>   </a:t>
            </a:r>
          </a:p>
        </c:rich>
      </c:tx>
      <c:layout>
        <c:manualLayout>
          <c:xMode val="edge"/>
          <c:yMode val="edge"/>
          <c:x val="0.38021550405333299"/>
          <c:y val="2.89543935236963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'tabulky pro grafy'!$K$255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solidFill>
              <a:srgbClr val="0070C0"/>
            </a:solidFill>
            <a:ln w="28575" cap="rnd">
              <a:solidFill>
                <a:schemeClr val="accent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59-4CFE-A0BA-D52240A93EB8}"/>
              </c:ext>
            </c:extLst>
          </c:dPt>
          <c:dLbls>
            <c:numFmt formatCode="#,##0.0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grafy'!$J$256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grafy'!$K$256</c:f>
              <c:numCache>
                <c:formatCode>0.00</c:formatCode>
                <c:ptCount val="1"/>
                <c:pt idx="0">
                  <c:v>4.96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59-4CFE-A0BA-D52240A93EB8}"/>
            </c:ext>
          </c:extLst>
        </c:ser>
        <c:ser>
          <c:idx val="0"/>
          <c:order val="1"/>
          <c:tx>
            <c:strRef>
              <c:f>'tabulky pro grafy'!$L$255</c:f>
              <c:strCache>
                <c:ptCount val="1"/>
                <c:pt idx="0">
                  <c:v>Vítěz/vítězka</c:v>
                </c:pt>
              </c:strCache>
            </c:strRef>
          </c:tx>
          <c:spPr>
            <a:solidFill>
              <a:srgbClr val="FF0000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solidFill>
                <a:srgbClr val="FF0000">
                  <a:alpha val="24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grafy'!$J$256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grafy'!$L$256</c:f>
              <c:numCache>
                <c:formatCode>0.00</c:formatCode>
                <c:ptCount val="1"/>
                <c:pt idx="0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59-4CFE-A0BA-D52240A93E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1384688"/>
        <c:axId val="241374352"/>
      </c:barChart>
      <c:catAx>
        <c:axId val="24138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baseline="0"/>
                  <a:t>Obrátka/start kde byla vzádlenost sledována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0.343767055008459"/>
              <c:y val="0.90561596876611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1374352"/>
        <c:crosses val="autoZero"/>
        <c:auto val="1"/>
        <c:lblAlgn val="ctr"/>
        <c:lblOffset val="500"/>
        <c:noMultiLvlLbl val="0"/>
      </c:catAx>
      <c:valAx>
        <c:axId val="24137435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Dosažený</a:t>
                </a:r>
                <a:r>
                  <a:rPr lang="cs-CZ" sz="1200" b="1" baseline="0"/>
                  <a:t> čas</a:t>
                </a:r>
                <a:r>
                  <a:rPr lang="cs-CZ" sz="1200" b="1"/>
                  <a:t> [s]</a:t>
                </a:r>
              </a:p>
            </c:rich>
          </c:tx>
          <c:layout>
            <c:manualLayout>
              <c:xMode val="edge"/>
              <c:yMode val="edge"/>
              <c:x val="1.5327937931095999E-2"/>
              <c:y val="0.400383731275774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1384688"/>
        <c:crossesAt val="1"/>
        <c:crossBetween val="between"/>
        <c:majorUnit val="2"/>
        <c:minorUnit val="0.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057595261310825"/>
          <c:y val="0.10333325832622209"/>
          <c:w val="0.28155878838756326"/>
          <c:h val="4.00222511398742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 baseline="0"/>
              <a:t>Vzdálenost do protnutí hladiny</a:t>
            </a:r>
            <a:endParaRPr lang="cs-CZ" sz="1800" b="1"/>
          </a:p>
        </c:rich>
      </c:tx>
      <c:layout>
        <c:manualLayout>
          <c:xMode val="edge"/>
          <c:yMode val="edge"/>
          <c:x val="0.34859997053373876"/>
          <c:y val="2.79271729726548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'tabulky pro grafy'!$K$288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solidFill>
              <a:srgbClr val="0070C0"/>
            </a:solidFill>
            <a:ln w="28575" cap="rnd">
              <a:noFill/>
              <a:round/>
            </a:ln>
            <a:effectLst/>
          </c:spPr>
          <c:invertIfNegative val="0"/>
          <c:dLbls>
            <c:numFmt formatCode="#,##0.0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grafy'!$J$289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grafy'!$K$289</c:f>
              <c:numCache>
                <c:formatCode>0.00</c:formatCode>
                <c:ptCount val="1"/>
                <c:pt idx="0">
                  <c:v>13.16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C0-4DCC-9F67-22B7DEE0AC6F}"/>
            </c:ext>
          </c:extLst>
        </c:ser>
        <c:ser>
          <c:idx val="0"/>
          <c:order val="1"/>
          <c:tx>
            <c:strRef>
              <c:f>'tabulky pro grafy'!$L$288</c:f>
              <c:strCache>
                <c:ptCount val="1"/>
                <c:pt idx="0">
                  <c:v>Vítěz/vítězka</c:v>
                </c:pt>
              </c:strCache>
            </c:strRef>
          </c:tx>
          <c:spPr>
            <a:solidFill>
              <a:srgbClr val="FF0000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solidFill>
                <a:srgbClr val="FF0000">
                  <a:alpha val="24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grafy'!$J$289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grafy'!$L$289</c:f>
              <c:numCache>
                <c:formatCode>0.00</c:formatCode>
                <c:ptCount val="1"/>
                <c:pt idx="0">
                  <c:v>10.54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C0-4DCC-9F67-22B7DEE0AC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619632"/>
        <c:axId val="247619072"/>
      </c:barChart>
      <c:catAx>
        <c:axId val="24761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baseline="0">
                    <a:effectLst/>
                  </a:rPr>
                  <a:t>Obrátka/start kde byl čas sledován</a:t>
                </a:r>
                <a:endParaRPr lang="cs-CZ" sz="1200" b="1">
                  <a:effectLst/>
                </a:endParaRPr>
              </a:p>
            </c:rich>
          </c:tx>
          <c:layout>
            <c:manualLayout>
              <c:xMode val="edge"/>
              <c:yMode val="edge"/>
              <c:x val="0.34841987808138108"/>
              <c:y val="0.91067502326866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619072"/>
        <c:crosses val="autoZero"/>
        <c:auto val="1"/>
        <c:lblAlgn val="ctr"/>
        <c:lblOffset val="500"/>
        <c:noMultiLvlLbl val="0"/>
      </c:catAx>
      <c:valAx>
        <c:axId val="247619072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Dosažená</a:t>
                </a:r>
                <a:r>
                  <a:rPr lang="cs-CZ" sz="1200" b="1" baseline="0"/>
                  <a:t> vzdálenost</a:t>
                </a:r>
                <a:r>
                  <a:rPr lang="cs-CZ" sz="1200" b="1"/>
                  <a:t> [m]</a:t>
                </a:r>
              </a:p>
            </c:rich>
          </c:tx>
          <c:layout>
            <c:manualLayout>
              <c:xMode val="edge"/>
              <c:yMode val="edge"/>
              <c:x val="1.5327937931095999E-2"/>
              <c:y val="0.400383731275774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7619632"/>
        <c:crossesAt val="1"/>
        <c:crossBetween val="between"/>
        <c:majorUnit val="0.5"/>
        <c:minorUnit val="0.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42602200602138"/>
          <c:y val="0.12311786740536776"/>
          <c:w val="0.28155878838756326"/>
          <c:h val="4.0022244165089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Počet</a:t>
            </a:r>
            <a:r>
              <a:rPr lang="cs-CZ" sz="1800" b="1" baseline="0"/>
              <a:t> kopů pod hladinou po startu a obrátkách</a:t>
            </a:r>
          </a:p>
        </c:rich>
      </c:tx>
      <c:layout>
        <c:manualLayout>
          <c:xMode val="edge"/>
          <c:yMode val="edge"/>
          <c:x val="0.250344624105791"/>
          <c:y val="3.255879482244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'tabulky pro grafy'!$K$321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solidFill>
              <a:srgbClr val="0070C0"/>
            </a:solidFill>
            <a:ln w="28575" cap="rnd">
              <a:noFill/>
              <a:round/>
            </a:ln>
            <a:effectLst/>
          </c:spPr>
          <c:invertIfNegative val="0"/>
          <c:dLbls>
            <c:numFmt formatCode="#,##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grafy'!$J$322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grafy'!$K$322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D-4491-990D-FE7735EDB31C}"/>
            </c:ext>
          </c:extLst>
        </c:ser>
        <c:ser>
          <c:idx val="0"/>
          <c:order val="1"/>
          <c:tx>
            <c:strRef>
              <c:f>'tabulky pro grafy'!$L$321</c:f>
              <c:strCache>
                <c:ptCount val="1"/>
                <c:pt idx="0">
                  <c:v>Vítěz/vítězka</c:v>
                </c:pt>
              </c:strCache>
            </c:strRef>
          </c:tx>
          <c:spPr>
            <a:solidFill>
              <a:srgbClr val="FF0000"/>
            </a:solidFill>
            <a:ln w="28575" cap="rnd">
              <a:noFill/>
              <a:round/>
            </a:ln>
            <a:effectLst/>
          </c:spPr>
          <c:invertIfNegative val="0"/>
          <c:dLbls>
            <c:numFmt formatCode="#,##0" sourceLinked="0"/>
            <c:spPr>
              <a:solidFill>
                <a:srgbClr val="FF0000">
                  <a:alpha val="24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grafy'!$J$322</c:f>
              <c:strCache>
                <c:ptCount val="1"/>
                <c:pt idx="0">
                  <c:v>Start</c:v>
                </c:pt>
              </c:strCache>
            </c:strRef>
          </c:cat>
          <c:val>
            <c:numRef>
              <c:f>'tabulky pro grafy'!$L$322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9D-4491-990D-FE7735EDB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922592"/>
        <c:axId val="253879008"/>
      </c:barChart>
      <c:catAx>
        <c:axId val="21492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baseline="0">
                    <a:effectLst/>
                  </a:rPr>
                  <a:t>Obrátka/start kde byl čas sledován</a:t>
                </a:r>
                <a:endParaRPr lang="cs-CZ" sz="1200" b="1">
                  <a:effectLst/>
                </a:endParaRPr>
              </a:p>
            </c:rich>
          </c:tx>
          <c:layout>
            <c:manualLayout>
              <c:xMode val="edge"/>
              <c:yMode val="edge"/>
              <c:x val="0.34841987808138108"/>
              <c:y val="0.910675023268666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3879008"/>
        <c:crosses val="autoZero"/>
        <c:auto val="1"/>
        <c:lblAlgn val="ctr"/>
        <c:lblOffset val="500"/>
        <c:noMultiLvlLbl val="0"/>
      </c:catAx>
      <c:valAx>
        <c:axId val="253879008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Počet</a:t>
                </a:r>
                <a:r>
                  <a:rPr lang="cs-CZ" sz="1200" b="1" baseline="0"/>
                  <a:t> kopů</a:t>
                </a:r>
              </a:p>
            </c:rich>
          </c:tx>
          <c:layout>
            <c:manualLayout>
              <c:xMode val="edge"/>
              <c:yMode val="edge"/>
              <c:x val="1.5327937931095999E-2"/>
              <c:y val="0.400383731275774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4922592"/>
        <c:crossesAt val="1"/>
        <c:crossBetween val="between"/>
        <c:majorUnit val="1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42602200602138"/>
          <c:y val="0.12311786740536776"/>
          <c:w val="0.28155878838756326"/>
          <c:h val="4.00222511398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3291166473043332E-3"/>
          <c:w val="0.99873497786211263"/>
          <c:h val="0.9947994261496172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'173_0'!$E$2145:$E$2384</c:f>
              <c:numCache>
                <c:formatCode>General</c:formatCode>
                <c:ptCount val="240"/>
                <c:pt idx="0">
                  <c:v>10.71</c:v>
                </c:pt>
                <c:pt idx="1">
                  <c:v>10.715</c:v>
                </c:pt>
                <c:pt idx="2">
                  <c:v>10.72</c:v>
                </c:pt>
                <c:pt idx="3">
                  <c:v>10.725</c:v>
                </c:pt>
                <c:pt idx="4">
                  <c:v>10.73</c:v>
                </c:pt>
                <c:pt idx="5">
                  <c:v>10.734999999999999</c:v>
                </c:pt>
                <c:pt idx="6">
                  <c:v>10.74</c:v>
                </c:pt>
                <c:pt idx="7">
                  <c:v>10.744999999999999</c:v>
                </c:pt>
                <c:pt idx="8">
                  <c:v>10.75</c:v>
                </c:pt>
                <c:pt idx="9">
                  <c:v>10.755000000000001</c:v>
                </c:pt>
                <c:pt idx="10">
                  <c:v>10.76</c:v>
                </c:pt>
                <c:pt idx="11">
                  <c:v>10.765000000000001</c:v>
                </c:pt>
                <c:pt idx="12">
                  <c:v>10.77</c:v>
                </c:pt>
                <c:pt idx="13">
                  <c:v>10.775</c:v>
                </c:pt>
                <c:pt idx="14">
                  <c:v>10.78</c:v>
                </c:pt>
                <c:pt idx="15">
                  <c:v>10.785</c:v>
                </c:pt>
                <c:pt idx="16">
                  <c:v>10.79</c:v>
                </c:pt>
                <c:pt idx="17">
                  <c:v>10.795</c:v>
                </c:pt>
                <c:pt idx="18">
                  <c:v>10.8</c:v>
                </c:pt>
                <c:pt idx="19">
                  <c:v>10.805</c:v>
                </c:pt>
                <c:pt idx="20">
                  <c:v>10.81</c:v>
                </c:pt>
                <c:pt idx="21">
                  <c:v>10.815</c:v>
                </c:pt>
                <c:pt idx="22">
                  <c:v>10.82</c:v>
                </c:pt>
                <c:pt idx="23">
                  <c:v>10.824999999999999</c:v>
                </c:pt>
                <c:pt idx="24">
                  <c:v>10.83</c:v>
                </c:pt>
                <c:pt idx="25">
                  <c:v>10.835000000000001</c:v>
                </c:pt>
                <c:pt idx="26">
                  <c:v>10.84</c:v>
                </c:pt>
                <c:pt idx="27">
                  <c:v>10.845000000000001</c:v>
                </c:pt>
                <c:pt idx="28">
                  <c:v>10.85</c:v>
                </c:pt>
                <c:pt idx="29">
                  <c:v>10.855</c:v>
                </c:pt>
                <c:pt idx="30">
                  <c:v>10.86</c:v>
                </c:pt>
                <c:pt idx="31">
                  <c:v>10.865</c:v>
                </c:pt>
                <c:pt idx="32">
                  <c:v>10.87</c:v>
                </c:pt>
                <c:pt idx="33">
                  <c:v>10.875</c:v>
                </c:pt>
                <c:pt idx="34">
                  <c:v>10.88</c:v>
                </c:pt>
                <c:pt idx="35">
                  <c:v>10.885</c:v>
                </c:pt>
                <c:pt idx="36">
                  <c:v>10.89</c:v>
                </c:pt>
                <c:pt idx="37">
                  <c:v>10.895</c:v>
                </c:pt>
                <c:pt idx="38">
                  <c:v>10.9</c:v>
                </c:pt>
                <c:pt idx="39">
                  <c:v>10.904999999999999</c:v>
                </c:pt>
                <c:pt idx="40">
                  <c:v>10.91</c:v>
                </c:pt>
                <c:pt idx="41">
                  <c:v>10.914999999999999</c:v>
                </c:pt>
                <c:pt idx="42">
                  <c:v>10.92</c:v>
                </c:pt>
                <c:pt idx="43">
                  <c:v>10.925000000000001</c:v>
                </c:pt>
                <c:pt idx="44">
                  <c:v>10.93</c:v>
                </c:pt>
                <c:pt idx="45">
                  <c:v>10.935</c:v>
                </c:pt>
                <c:pt idx="46">
                  <c:v>10.94</c:v>
                </c:pt>
                <c:pt idx="47">
                  <c:v>10.945</c:v>
                </c:pt>
                <c:pt idx="48">
                  <c:v>10.95</c:v>
                </c:pt>
                <c:pt idx="49">
                  <c:v>10.955</c:v>
                </c:pt>
                <c:pt idx="50">
                  <c:v>10.96</c:v>
                </c:pt>
                <c:pt idx="51">
                  <c:v>10.965</c:v>
                </c:pt>
                <c:pt idx="52">
                  <c:v>10.97</c:v>
                </c:pt>
                <c:pt idx="53">
                  <c:v>10.975</c:v>
                </c:pt>
                <c:pt idx="54">
                  <c:v>10.98</c:v>
                </c:pt>
                <c:pt idx="55">
                  <c:v>10.984999999999999</c:v>
                </c:pt>
                <c:pt idx="56">
                  <c:v>10.99</c:v>
                </c:pt>
                <c:pt idx="57">
                  <c:v>10.994999999999999</c:v>
                </c:pt>
                <c:pt idx="58">
                  <c:v>11</c:v>
                </c:pt>
                <c:pt idx="59">
                  <c:v>11.005000000000001</c:v>
                </c:pt>
                <c:pt idx="60">
                  <c:v>11.01</c:v>
                </c:pt>
                <c:pt idx="61">
                  <c:v>11.015000000000001</c:v>
                </c:pt>
                <c:pt idx="62">
                  <c:v>11.02</c:v>
                </c:pt>
                <c:pt idx="63">
                  <c:v>11.025</c:v>
                </c:pt>
                <c:pt idx="64">
                  <c:v>11.03</c:v>
                </c:pt>
                <c:pt idx="65">
                  <c:v>11.035</c:v>
                </c:pt>
                <c:pt idx="66">
                  <c:v>11.04</c:v>
                </c:pt>
                <c:pt idx="67">
                  <c:v>11.045</c:v>
                </c:pt>
                <c:pt idx="68">
                  <c:v>11.05</c:v>
                </c:pt>
                <c:pt idx="69">
                  <c:v>11.055</c:v>
                </c:pt>
                <c:pt idx="70">
                  <c:v>11.06</c:v>
                </c:pt>
                <c:pt idx="71">
                  <c:v>11.065</c:v>
                </c:pt>
                <c:pt idx="72">
                  <c:v>11.07</c:v>
                </c:pt>
                <c:pt idx="73">
                  <c:v>11.074999999999999</c:v>
                </c:pt>
                <c:pt idx="74">
                  <c:v>11.08</c:v>
                </c:pt>
                <c:pt idx="75">
                  <c:v>11.085000000000001</c:v>
                </c:pt>
                <c:pt idx="76">
                  <c:v>11.09</c:v>
                </c:pt>
                <c:pt idx="77">
                  <c:v>11.095000000000001</c:v>
                </c:pt>
                <c:pt idx="78">
                  <c:v>11.1</c:v>
                </c:pt>
                <c:pt idx="79">
                  <c:v>11.105</c:v>
                </c:pt>
                <c:pt idx="80">
                  <c:v>11.11</c:v>
                </c:pt>
                <c:pt idx="81">
                  <c:v>11.115</c:v>
                </c:pt>
                <c:pt idx="82">
                  <c:v>11.12</c:v>
                </c:pt>
                <c:pt idx="83">
                  <c:v>11.125</c:v>
                </c:pt>
                <c:pt idx="84">
                  <c:v>11.13</c:v>
                </c:pt>
                <c:pt idx="85">
                  <c:v>11.135</c:v>
                </c:pt>
                <c:pt idx="86">
                  <c:v>11.14</c:v>
                </c:pt>
                <c:pt idx="87">
                  <c:v>11.145</c:v>
                </c:pt>
                <c:pt idx="88">
                  <c:v>11.15</c:v>
                </c:pt>
                <c:pt idx="89">
                  <c:v>11.154999999999999</c:v>
                </c:pt>
                <c:pt idx="90">
                  <c:v>11.16</c:v>
                </c:pt>
                <c:pt idx="91">
                  <c:v>11.164999999999999</c:v>
                </c:pt>
                <c:pt idx="92">
                  <c:v>11.17</c:v>
                </c:pt>
                <c:pt idx="93">
                  <c:v>11.175000000000001</c:v>
                </c:pt>
                <c:pt idx="94">
                  <c:v>11.18</c:v>
                </c:pt>
                <c:pt idx="95">
                  <c:v>11.185</c:v>
                </c:pt>
                <c:pt idx="96">
                  <c:v>11.19</c:v>
                </c:pt>
                <c:pt idx="97">
                  <c:v>11.195</c:v>
                </c:pt>
                <c:pt idx="98">
                  <c:v>11.2</c:v>
                </c:pt>
                <c:pt idx="99">
                  <c:v>11.205</c:v>
                </c:pt>
                <c:pt idx="100">
                  <c:v>11.21</c:v>
                </c:pt>
                <c:pt idx="101">
                  <c:v>11.215</c:v>
                </c:pt>
                <c:pt idx="102">
                  <c:v>11.22</c:v>
                </c:pt>
                <c:pt idx="103">
                  <c:v>11.225</c:v>
                </c:pt>
                <c:pt idx="104">
                  <c:v>11.23</c:v>
                </c:pt>
                <c:pt idx="105">
                  <c:v>11.234999999999999</c:v>
                </c:pt>
                <c:pt idx="106">
                  <c:v>11.24</c:v>
                </c:pt>
                <c:pt idx="107">
                  <c:v>11.244999999999999</c:v>
                </c:pt>
                <c:pt idx="108">
                  <c:v>11.25</c:v>
                </c:pt>
                <c:pt idx="109">
                  <c:v>11.255000000000001</c:v>
                </c:pt>
                <c:pt idx="110">
                  <c:v>11.26</c:v>
                </c:pt>
                <c:pt idx="111">
                  <c:v>11.265000000000001</c:v>
                </c:pt>
                <c:pt idx="112">
                  <c:v>11.27</c:v>
                </c:pt>
                <c:pt idx="113">
                  <c:v>11.275</c:v>
                </c:pt>
                <c:pt idx="114">
                  <c:v>11.28</c:v>
                </c:pt>
                <c:pt idx="115">
                  <c:v>11.285</c:v>
                </c:pt>
                <c:pt idx="116">
                  <c:v>11.29</c:v>
                </c:pt>
                <c:pt idx="117">
                  <c:v>11.295</c:v>
                </c:pt>
                <c:pt idx="118">
                  <c:v>11.3</c:v>
                </c:pt>
                <c:pt idx="119">
                  <c:v>11.305</c:v>
                </c:pt>
                <c:pt idx="120">
                  <c:v>11.31</c:v>
                </c:pt>
                <c:pt idx="121">
                  <c:v>11.315</c:v>
                </c:pt>
                <c:pt idx="122">
                  <c:v>11.32</c:v>
                </c:pt>
                <c:pt idx="123">
                  <c:v>11.324999999999999</c:v>
                </c:pt>
                <c:pt idx="124">
                  <c:v>11.33</c:v>
                </c:pt>
                <c:pt idx="125">
                  <c:v>11.335000000000001</c:v>
                </c:pt>
                <c:pt idx="126">
                  <c:v>11.34</c:v>
                </c:pt>
                <c:pt idx="127">
                  <c:v>11.345000000000001</c:v>
                </c:pt>
                <c:pt idx="128">
                  <c:v>11.35</c:v>
                </c:pt>
                <c:pt idx="129">
                  <c:v>11.355</c:v>
                </c:pt>
                <c:pt idx="130">
                  <c:v>11.36</c:v>
                </c:pt>
                <c:pt idx="131">
                  <c:v>11.365</c:v>
                </c:pt>
                <c:pt idx="132">
                  <c:v>11.37</c:v>
                </c:pt>
                <c:pt idx="133">
                  <c:v>11.375</c:v>
                </c:pt>
                <c:pt idx="134">
                  <c:v>11.38</c:v>
                </c:pt>
                <c:pt idx="135">
                  <c:v>11.385</c:v>
                </c:pt>
                <c:pt idx="136">
                  <c:v>11.39</c:v>
                </c:pt>
                <c:pt idx="137">
                  <c:v>11.395</c:v>
                </c:pt>
                <c:pt idx="138">
                  <c:v>11.4</c:v>
                </c:pt>
                <c:pt idx="139">
                  <c:v>11.404999999999999</c:v>
                </c:pt>
                <c:pt idx="140">
                  <c:v>11.41</c:v>
                </c:pt>
                <c:pt idx="141">
                  <c:v>11.414999999999999</c:v>
                </c:pt>
                <c:pt idx="142">
                  <c:v>11.42</c:v>
                </c:pt>
                <c:pt idx="143">
                  <c:v>11.425000000000001</c:v>
                </c:pt>
                <c:pt idx="144">
                  <c:v>11.43</c:v>
                </c:pt>
                <c:pt idx="145">
                  <c:v>11.435</c:v>
                </c:pt>
                <c:pt idx="146">
                  <c:v>11.44</c:v>
                </c:pt>
                <c:pt idx="147">
                  <c:v>11.445</c:v>
                </c:pt>
                <c:pt idx="148">
                  <c:v>11.45</c:v>
                </c:pt>
                <c:pt idx="149">
                  <c:v>11.455</c:v>
                </c:pt>
                <c:pt idx="150">
                  <c:v>11.46</c:v>
                </c:pt>
                <c:pt idx="151">
                  <c:v>11.465</c:v>
                </c:pt>
                <c:pt idx="152">
                  <c:v>11.47</c:v>
                </c:pt>
                <c:pt idx="153">
                  <c:v>11.475</c:v>
                </c:pt>
                <c:pt idx="154">
                  <c:v>11.48</c:v>
                </c:pt>
                <c:pt idx="155">
                  <c:v>11.484999999999999</c:v>
                </c:pt>
                <c:pt idx="156">
                  <c:v>11.49</c:v>
                </c:pt>
                <c:pt idx="157">
                  <c:v>11.494999999999999</c:v>
                </c:pt>
                <c:pt idx="158">
                  <c:v>11.5</c:v>
                </c:pt>
                <c:pt idx="159">
                  <c:v>11.505000000000001</c:v>
                </c:pt>
                <c:pt idx="160">
                  <c:v>11.51</c:v>
                </c:pt>
                <c:pt idx="161">
                  <c:v>11.515000000000001</c:v>
                </c:pt>
                <c:pt idx="162">
                  <c:v>11.52</c:v>
                </c:pt>
                <c:pt idx="163">
                  <c:v>11.525</c:v>
                </c:pt>
                <c:pt idx="164">
                  <c:v>11.53</c:v>
                </c:pt>
                <c:pt idx="165">
                  <c:v>11.535</c:v>
                </c:pt>
                <c:pt idx="166">
                  <c:v>11.54</c:v>
                </c:pt>
                <c:pt idx="167">
                  <c:v>11.545</c:v>
                </c:pt>
                <c:pt idx="168">
                  <c:v>11.55</c:v>
                </c:pt>
                <c:pt idx="169">
                  <c:v>11.555</c:v>
                </c:pt>
                <c:pt idx="170">
                  <c:v>11.56</c:v>
                </c:pt>
                <c:pt idx="171">
                  <c:v>11.565</c:v>
                </c:pt>
                <c:pt idx="172">
                  <c:v>11.57</c:v>
                </c:pt>
                <c:pt idx="173">
                  <c:v>11.574999999999999</c:v>
                </c:pt>
                <c:pt idx="174">
                  <c:v>11.58</c:v>
                </c:pt>
                <c:pt idx="175">
                  <c:v>11.585000000000001</c:v>
                </c:pt>
                <c:pt idx="176">
                  <c:v>11.59</c:v>
                </c:pt>
                <c:pt idx="177">
                  <c:v>11.595000000000001</c:v>
                </c:pt>
                <c:pt idx="178">
                  <c:v>11.6</c:v>
                </c:pt>
                <c:pt idx="179">
                  <c:v>11.605</c:v>
                </c:pt>
                <c:pt idx="180">
                  <c:v>11.61</c:v>
                </c:pt>
                <c:pt idx="181">
                  <c:v>11.615</c:v>
                </c:pt>
                <c:pt idx="182">
                  <c:v>11.62</c:v>
                </c:pt>
                <c:pt idx="183">
                  <c:v>11.625</c:v>
                </c:pt>
                <c:pt idx="184">
                  <c:v>11.63</c:v>
                </c:pt>
                <c:pt idx="185">
                  <c:v>11.635</c:v>
                </c:pt>
                <c:pt idx="186">
                  <c:v>11.64</c:v>
                </c:pt>
                <c:pt idx="187">
                  <c:v>11.645</c:v>
                </c:pt>
                <c:pt idx="188">
                  <c:v>11.65</c:v>
                </c:pt>
                <c:pt idx="189">
                  <c:v>11.654999999999999</c:v>
                </c:pt>
                <c:pt idx="190">
                  <c:v>11.66</c:v>
                </c:pt>
                <c:pt idx="191">
                  <c:v>11.664999999999999</c:v>
                </c:pt>
                <c:pt idx="192">
                  <c:v>11.67</c:v>
                </c:pt>
                <c:pt idx="193">
                  <c:v>11.675000000000001</c:v>
                </c:pt>
                <c:pt idx="194">
                  <c:v>11.68</c:v>
                </c:pt>
                <c:pt idx="195">
                  <c:v>11.685</c:v>
                </c:pt>
                <c:pt idx="196">
                  <c:v>11.69</c:v>
                </c:pt>
                <c:pt idx="197">
                  <c:v>11.695</c:v>
                </c:pt>
                <c:pt idx="198">
                  <c:v>11.7</c:v>
                </c:pt>
                <c:pt idx="199">
                  <c:v>11.705</c:v>
                </c:pt>
                <c:pt idx="200">
                  <c:v>11.71</c:v>
                </c:pt>
                <c:pt idx="201">
                  <c:v>11.715</c:v>
                </c:pt>
                <c:pt idx="202">
                  <c:v>11.72</c:v>
                </c:pt>
                <c:pt idx="203">
                  <c:v>11.725</c:v>
                </c:pt>
                <c:pt idx="204">
                  <c:v>11.73</c:v>
                </c:pt>
                <c:pt idx="205">
                  <c:v>11.734999999999999</c:v>
                </c:pt>
                <c:pt idx="206">
                  <c:v>11.74</c:v>
                </c:pt>
                <c:pt idx="207">
                  <c:v>11.744999999999999</c:v>
                </c:pt>
                <c:pt idx="208">
                  <c:v>11.75</c:v>
                </c:pt>
                <c:pt idx="209">
                  <c:v>11.755000000000001</c:v>
                </c:pt>
                <c:pt idx="210">
                  <c:v>11.76</c:v>
                </c:pt>
                <c:pt idx="211">
                  <c:v>11.765000000000001</c:v>
                </c:pt>
                <c:pt idx="212">
                  <c:v>11.77</c:v>
                </c:pt>
                <c:pt idx="213">
                  <c:v>11.775</c:v>
                </c:pt>
                <c:pt idx="214">
                  <c:v>11.78</c:v>
                </c:pt>
                <c:pt idx="215">
                  <c:v>11.785</c:v>
                </c:pt>
                <c:pt idx="216">
                  <c:v>11.79</c:v>
                </c:pt>
                <c:pt idx="217">
                  <c:v>11.795</c:v>
                </c:pt>
                <c:pt idx="218">
                  <c:v>11.8</c:v>
                </c:pt>
                <c:pt idx="219">
                  <c:v>11.805</c:v>
                </c:pt>
                <c:pt idx="220">
                  <c:v>11.81</c:v>
                </c:pt>
                <c:pt idx="221">
                  <c:v>11.815</c:v>
                </c:pt>
                <c:pt idx="222">
                  <c:v>11.82</c:v>
                </c:pt>
                <c:pt idx="223">
                  <c:v>11.824999999999999</c:v>
                </c:pt>
                <c:pt idx="224">
                  <c:v>11.83</c:v>
                </c:pt>
                <c:pt idx="225">
                  <c:v>11.835000000000001</c:v>
                </c:pt>
                <c:pt idx="226">
                  <c:v>11.84</c:v>
                </c:pt>
                <c:pt idx="227">
                  <c:v>11.845000000000001</c:v>
                </c:pt>
                <c:pt idx="228">
                  <c:v>11.85</c:v>
                </c:pt>
                <c:pt idx="229">
                  <c:v>11.855</c:v>
                </c:pt>
                <c:pt idx="230">
                  <c:v>11.86</c:v>
                </c:pt>
                <c:pt idx="231">
                  <c:v>11.865</c:v>
                </c:pt>
                <c:pt idx="232">
                  <c:v>11.87</c:v>
                </c:pt>
                <c:pt idx="233">
                  <c:v>11.875</c:v>
                </c:pt>
                <c:pt idx="234">
                  <c:v>11.88</c:v>
                </c:pt>
                <c:pt idx="235">
                  <c:v>11.885</c:v>
                </c:pt>
                <c:pt idx="236">
                  <c:v>11.89</c:v>
                </c:pt>
                <c:pt idx="237">
                  <c:v>11.895</c:v>
                </c:pt>
                <c:pt idx="238">
                  <c:v>11.9</c:v>
                </c:pt>
                <c:pt idx="239">
                  <c:v>11.904999999999999</c:v>
                </c:pt>
              </c:numCache>
            </c:numRef>
          </c:cat>
          <c:val>
            <c:numRef>
              <c:f>'173_0'!$F$2145:$F$2384</c:f>
              <c:numCache>
                <c:formatCode>0.00</c:formatCode>
                <c:ptCount val="240"/>
                <c:pt idx="0">
                  <c:v>0.21699333333333334</c:v>
                </c:pt>
                <c:pt idx="1">
                  <c:v>0.20166666666666663</c:v>
                </c:pt>
                <c:pt idx="2">
                  <c:v>0.1938688888888889</c:v>
                </c:pt>
                <c:pt idx="3">
                  <c:v>0.18876000000000001</c:v>
                </c:pt>
                <c:pt idx="4">
                  <c:v>0.17961777777777777</c:v>
                </c:pt>
                <c:pt idx="5">
                  <c:v>0.16455999999999998</c:v>
                </c:pt>
                <c:pt idx="6">
                  <c:v>0.15326666666666666</c:v>
                </c:pt>
                <c:pt idx="7">
                  <c:v>0.15084666666666668</c:v>
                </c:pt>
                <c:pt idx="8">
                  <c:v>0.15514888888888889</c:v>
                </c:pt>
                <c:pt idx="9">
                  <c:v>0.15138444444444443</c:v>
                </c:pt>
                <c:pt idx="10">
                  <c:v>0.1478888888888889</c:v>
                </c:pt>
                <c:pt idx="11">
                  <c:v>0.15111555555555556</c:v>
                </c:pt>
                <c:pt idx="12">
                  <c:v>0.15407333333333334</c:v>
                </c:pt>
                <c:pt idx="13">
                  <c:v>0.16671111111111114</c:v>
                </c:pt>
                <c:pt idx="14">
                  <c:v>0.1962888888888889</c:v>
                </c:pt>
                <c:pt idx="15">
                  <c:v>0.23393333333333335</c:v>
                </c:pt>
                <c:pt idx="16">
                  <c:v>0.26136000000000004</c:v>
                </c:pt>
                <c:pt idx="17">
                  <c:v>0.29550888888888893</c:v>
                </c:pt>
                <c:pt idx="18">
                  <c:v>0.35116888888888892</c:v>
                </c:pt>
                <c:pt idx="19">
                  <c:v>0.42188666666666663</c:v>
                </c:pt>
                <c:pt idx="20">
                  <c:v>0.46087555555555559</c:v>
                </c:pt>
                <c:pt idx="21">
                  <c:v>0.51384666666666656</c:v>
                </c:pt>
                <c:pt idx="22">
                  <c:v>0.57918666666666663</c:v>
                </c:pt>
                <c:pt idx="23">
                  <c:v>0.64156888888888886</c:v>
                </c:pt>
                <c:pt idx="24">
                  <c:v>0.71094222222222225</c:v>
                </c:pt>
                <c:pt idx="25">
                  <c:v>0.79107111111111117</c:v>
                </c:pt>
                <c:pt idx="26">
                  <c:v>0.8784599999999998</c:v>
                </c:pt>
                <c:pt idx="27">
                  <c:v>0.95482444444444448</c:v>
                </c:pt>
                <c:pt idx="28">
                  <c:v>1.0150555555555558</c:v>
                </c:pt>
                <c:pt idx="29">
                  <c:v>1.1201911111111111</c:v>
                </c:pt>
                <c:pt idx="30">
                  <c:v>1.2143022222222224</c:v>
                </c:pt>
                <c:pt idx="31">
                  <c:v>1.3041111111111112</c:v>
                </c:pt>
                <c:pt idx="32">
                  <c:v>1.4038688888888888</c:v>
                </c:pt>
                <c:pt idx="33">
                  <c:v>1.4958288888888889</c:v>
                </c:pt>
                <c:pt idx="34">
                  <c:v>1.5678911111111109</c:v>
                </c:pt>
                <c:pt idx="35">
                  <c:v>1.6326933333333331</c:v>
                </c:pt>
                <c:pt idx="36">
                  <c:v>1.6902355555555553</c:v>
                </c:pt>
                <c:pt idx="37">
                  <c:v>1.7504666666666664</c:v>
                </c:pt>
                <c:pt idx="38">
                  <c:v>1.797522222222222</c:v>
                </c:pt>
                <c:pt idx="39">
                  <c:v>1.8534511111111112</c:v>
                </c:pt>
                <c:pt idx="40">
                  <c:v>1.892708888888889</c:v>
                </c:pt>
                <c:pt idx="41">
                  <c:v>1.9074977777777775</c:v>
                </c:pt>
                <c:pt idx="42">
                  <c:v>1.9268577777777776</c:v>
                </c:pt>
                <c:pt idx="43">
                  <c:v>1.95536</c:v>
                </c:pt>
                <c:pt idx="44">
                  <c:v>1.9809044444444446</c:v>
                </c:pt>
                <c:pt idx="45">
                  <c:v>1.995962222222222</c:v>
                </c:pt>
                <c:pt idx="46">
                  <c:v>2.0120955555555557</c:v>
                </c:pt>
                <c:pt idx="47">
                  <c:v>2.0129022222222219</c:v>
                </c:pt>
                <c:pt idx="48">
                  <c:v>1.9935422222222221</c:v>
                </c:pt>
                <c:pt idx="49">
                  <c:v>1.9744511111111109</c:v>
                </c:pt>
                <c:pt idx="50">
                  <c:v>1.9639644444444444</c:v>
                </c:pt>
                <c:pt idx="51">
                  <c:v>1.9349244444444447</c:v>
                </c:pt>
                <c:pt idx="52">
                  <c:v>1.9112622222222222</c:v>
                </c:pt>
                <c:pt idx="53">
                  <c:v>1.867971111111111</c:v>
                </c:pt>
                <c:pt idx="54">
                  <c:v>1.8445777777777776</c:v>
                </c:pt>
                <c:pt idx="55">
                  <c:v>1.8244111111111112</c:v>
                </c:pt>
                <c:pt idx="56">
                  <c:v>1.8058577777777776</c:v>
                </c:pt>
                <c:pt idx="57">
                  <c:v>1.787573333333333</c:v>
                </c:pt>
                <c:pt idx="58">
                  <c:v>1.7660622222222222</c:v>
                </c:pt>
                <c:pt idx="59">
                  <c:v>1.7432066666666666</c:v>
                </c:pt>
                <c:pt idx="60">
                  <c:v>1.7165866666666667</c:v>
                </c:pt>
                <c:pt idx="61">
                  <c:v>1.6853955555555555</c:v>
                </c:pt>
                <c:pt idx="62">
                  <c:v>1.6601200000000003</c:v>
                </c:pt>
                <c:pt idx="63">
                  <c:v>1.6302733333333332</c:v>
                </c:pt>
                <c:pt idx="64">
                  <c:v>1.5915533333333334</c:v>
                </c:pt>
                <c:pt idx="65">
                  <c:v>1.5592866666666669</c:v>
                </c:pt>
                <c:pt idx="66">
                  <c:v>1.5423466666666665</c:v>
                </c:pt>
                <c:pt idx="67">
                  <c:v>1.5278266666666667</c:v>
                </c:pt>
                <c:pt idx="68">
                  <c:v>1.5071222222222223</c:v>
                </c:pt>
                <c:pt idx="69">
                  <c:v>1.49556</c:v>
                </c:pt>
                <c:pt idx="70">
                  <c:v>1.4858799999999999</c:v>
                </c:pt>
                <c:pt idx="71">
                  <c:v>1.4807711111111113</c:v>
                </c:pt>
                <c:pt idx="72">
                  <c:v>1.4759311111111111</c:v>
                </c:pt>
                <c:pt idx="73">
                  <c:v>1.4737799999999999</c:v>
                </c:pt>
                <c:pt idx="74">
                  <c:v>1.4649066666666664</c:v>
                </c:pt>
                <c:pt idx="75">
                  <c:v>1.4471599999999998</c:v>
                </c:pt>
                <c:pt idx="76">
                  <c:v>1.4404377777777777</c:v>
                </c:pt>
                <c:pt idx="77">
                  <c:v>1.4417822222222223</c:v>
                </c:pt>
                <c:pt idx="78">
                  <c:v>1.4401688888888888</c:v>
                </c:pt>
                <c:pt idx="79">
                  <c:v>1.4372111111111114</c:v>
                </c:pt>
                <c:pt idx="80">
                  <c:v>1.4345222222222223</c:v>
                </c:pt>
                <c:pt idx="81">
                  <c:v>1.4318333333333335</c:v>
                </c:pt>
                <c:pt idx="82">
                  <c:v>1.4275311111111111</c:v>
                </c:pt>
                <c:pt idx="83">
                  <c:v>1.4237666666666666</c:v>
                </c:pt>
                <c:pt idx="84">
                  <c:v>1.4243044444444444</c:v>
                </c:pt>
                <c:pt idx="85">
                  <c:v>1.4224222222222223</c:v>
                </c:pt>
                <c:pt idx="86">
                  <c:v>1.4200022222222224</c:v>
                </c:pt>
                <c:pt idx="87">
                  <c:v>1.4218844444444445</c:v>
                </c:pt>
                <c:pt idx="88">
                  <c:v>1.4256488888888887</c:v>
                </c:pt>
                <c:pt idx="89">
                  <c:v>1.4253799999999999</c:v>
                </c:pt>
                <c:pt idx="90">
                  <c:v>1.42296</c:v>
                </c:pt>
                <c:pt idx="91">
                  <c:v>1.4210777777777779</c:v>
                </c:pt>
                <c:pt idx="92">
                  <c:v>1.42296</c:v>
                </c:pt>
                <c:pt idx="93">
                  <c:v>1.4234977777777778</c:v>
                </c:pt>
                <c:pt idx="94">
                  <c:v>1.420808888888889</c:v>
                </c:pt>
                <c:pt idx="95">
                  <c:v>1.4173133333333332</c:v>
                </c:pt>
                <c:pt idx="96">
                  <c:v>1.4025244444444442</c:v>
                </c:pt>
                <c:pt idx="97">
                  <c:v>1.3890799999999999</c:v>
                </c:pt>
                <c:pt idx="98">
                  <c:v>1.3815511111111112</c:v>
                </c:pt>
                <c:pt idx="99">
                  <c:v>1.3769799999999999</c:v>
                </c:pt>
                <c:pt idx="100">
                  <c:v>1.3718711111111113</c:v>
                </c:pt>
                <c:pt idx="101">
                  <c:v>1.3632666666666666</c:v>
                </c:pt>
                <c:pt idx="102">
                  <c:v>1.3541244444444442</c:v>
                </c:pt>
                <c:pt idx="103">
                  <c:v>1.3455199999999998</c:v>
                </c:pt>
                <c:pt idx="104">
                  <c:v>1.3366466666666665</c:v>
                </c:pt>
                <c:pt idx="105">
                  <c:v>1.3366466666666665</c:v>
                </c:pt>
                <c:pt idx="106">
                  <c:v>1.3336888888888887</c:v>
                </c:pt>
                <c:pt idx="107">
                  <c:v>1.3291177777777776</c:v>
                </c:pt>
                <c:pt idx="108">
                  <c:v>1.3226644444444444</c:v>
                </c:pt>
                <c:pt idx="109">
                  <c:v>1.3132533333333334</c:v>
                </c:pt>
                <c:pt idx="110">
                  <c:v>1.3041111111111112</c:v>
                </c:pt>
                <c:pt idx="111">
                  <c:v>1.292548888888889</c:v>
                </c:pt>
                <c:pt idx="112">
                  <c:v>1.2782977777777778</c:v>
                </c:pt>
                <c:pt idx="113">
                  <c:v>1.2645844444444443</c:v>
                </c:pt>
                <c:pt idx="114">
                  <c:v>1.2546355555555555</c:v>
                </c:pt>
                <c:pt idx="115">
                  <c:v>1.2422666666666666</c:v>
                </c:pt>
                <c:pt idx="116">
                  <c:v>1.2304355555555557</c:v>
                </c:pt>
                <c:pt idx="117">
                  <c:v>1.2204866666666665</c:v>
                </c:pt>
                <c:pt idx="118">
                  <c:v>1.2118822222222221</c:v>
                </c:pt>
                <c:pt idx="119">
                  <c:v>1.2110755555555552</c:v>
                </c:pt>
                <c:pt idx="120">
                  <c:v>1.2156466666666665</c:v>
                </c:pt>
                <c:pt idx="121">
                  <c:v>1.2116133333333332</c:v>
                </c:pt>
                <c:pt idx="122">
                  <c:v>1.2186044444444444</c:v>
                </c:pt>
                <c:pt idx="123">
                  <c:v>1.2175288888888889</c:v>
                </c:pt>
                <c:pt idx="124">
                  <c:v>1.2264022222222222</c:v>
                </c:pt>
                <c:pt idx="125">
                  <c:v>1.235813333333333</c:v>
                </c:pt>
                <c:pt idx="126">
                  <c:v>1.2449555555555556</c:v>
                </c:pt>
                <c:pt idx="127">
                  <c:v>1.2578622222222222</c:v>
                </c:pt>
                <c:pt idx="128">
                  <c:v>1.2667355555555555</c:v>
                </c:pt>
                <c:pt idx="129">
                  <c:v>1.2758777777777777</c:v>
                </c:pt>
                <c:pt idx="130">
                  <c:v>1.3016911111111109</c:v>
                </c:pt>
                <c:pt idx="131">
                  <c:v>1.3275044444444446</c:v>
                </c:pt>
                <c:pt idx="132">
                  <c:v>1.3519733333333332</c:v>
                </c:pt>
                <c:pt idx="133">
                  <c:v>1.3616533333333334</c:v>
                </c:pt>
                <c:pt idx="134">
                  <c:v>1.3793999999999997</c:v>
                </c:pt>
                <c:pt idx="135">
                  <c:v>1.400911111111111</c:v>
                </c:pt>
                <c:pt idx="136">
                  <c:v>1.4183888888888887</c:v>
                </c:pt>
                <c:pt idx="137">
                  <c:v>1.4334466666666668</c:v>
                </c:pt>
                <c:pt idx="138">
                  <c:v>1.44716</c:v>
                </c:pt>
                <c:pt idx="139">
                  <c:v>1.4517311111111111</c:v>
                </c:pt>
                <c:pt idx="140">
                  <c:v>1.4552266666666667</c:v>
                </c:pt>
                <c:pt idx="141">
                  <c:v>1.4751244444444442</c:v>
                </c:pt>
                <c:pt idx="142">
                  <c:v>1.496097777777778</c:v>
                </c:pt>
                <c:pt idx="143">
                  <c:v>1.5028200000000003</c:v>
                </c:pt>
                <c:pt idx="144">
                  <c:v>1.5068533333333332</c:v>
                </c:pt>
                <c:pt idx="145">
                  <c:v>1.5211044444444441</c:v>
                </c:pt>
                <c:pt idx="146">
                  <c:v>1.5377755555555555</c:v>
                </c:pt>
                <c:pt idx="147">
                  <c:v>1.557673333333333</c:v>
                </c:pt>
                <c:pt idx="148">
                  <c:v>1.585368888888889</c:v>
                </c:pt>
                <c:pt idx="149">
                  <c:v>1.5974688888888893</c:v>
                </c:pt>
                <c:pt idx="150">
                  <c:v>1.5963933333333336</c:v>
                </c:pt>
                <c:pt idx="151">
                  <c:v>1.6122577777777778</c:v>
                </c:pt>
                <c:pt idx="152">
                  <c:v>1.6265088888888888</c:v>
                </c:pt>
                <c:pt idx="153">
                  <c:v>1.6386088888888888</c:v>
                </c:pt>
                <c:pt idx="154">
                  <c:v>1.6474822222222221</c:v>
                </c:pt>
                <c:pt idx="155">
                  <c:v>1.6593133333333332</c:v>
                </c:pt>
                <c:pt idx="156">
                  <c:v>1.6609266666666667</c:v>
                </c:pt>
                <c:pt idx="157">
                  <c:v>1.6525911111111111</c:v>
                </c:pt>
                <c:pt idx="158">
                  <c:v>1.6544733333333332</c:v>
                </c:pt>
                <c:pt idx="159">
                  <c:v>1.6679177777777778</c:v>
                </c:pt>
                <c:pt idx="160">
                  <c:v>1.667648888888889</c:v>
                </c:pt>
                <c:pt idx="161">
                  <c:v>1.6638844444444445</c:v>
                </c:pt>
                <c:pt idx="162">
                  <c:v>1.6813622222222222</c:v>
                </c:pt>
                <c:pt idx="163">
                  <c:v>1.6700688888888888</c:v>
                </c:pt>
                <c:pt idx="164">
                  <c:v>1.6496333333333333</c:v>
                </c:pt>
                <c:pt idx="165">
                  <c:v>1.6369955555555555</c:v>
                </c:pt>
                <c:pt idx="166">
                  <c:v>1.6326933333333331</c:v>
                </c:pt>
                <c:pt idx="167">
                  <c:v>1.6162911111111109</c:v>
                </c:pt>
                <c:pt idx="168">
                  <c:v>1.5864444444444441</c:v>
                </c:pt>
                <c:pt idx="169">
                  <c:v>1.5643955555555558</c:v>
                </c:pt>
                <c:pt idx="170">
                  <c:v>1.55606</c:v>
                </c:pt>
                <c:pt idx="171">
                  <c:v>1.5211044444444444</c:v>
                </c:pt>
                <c:pt idx="172">
                  <c:v>1.5151888888888889</c:v>
                </c:pt>
                <c:pt idx="173">
                  <c:v>1.4950222222222225</c:v>
                </c:pt>
                <c:pt idx="174">
                  <c:v>1.4659822222222223</c:v>
                </c:pt>
                <c:pt idx="175">
                  <c:v>1.4358666666666666</c:v>
                </c:pt>
                <c:pt idx="176">
                  <c:v>1.4116666666666668</c:v>
                </c:pt>
                <c:pt idx="177">
                  <c:v>1.3944577777777778</c:v>
                </c:pt>
                <c:pt idx="178">
                  <c:v>1.3673</c:v>
                </c:pt>
                <c:pt idx="179">
                  <c:v>1.335571111111111</c:v>
                </c:pt>
                <c:pt idx="180">
                  <c:v>1.3051866666666667</c:v>
                </c:pt>
                <c:pt idx="181">
                  <c:v>1.2659288888888889</c:v>
                </c:pt>
                <c:pt idx="182">
                  <c:v>1.2436111111111112</c:v>
                </c:pt>
                <c:pt idx="183">
                  <c:v>1.2277466666666665</c:v>
                </c:pt>
                <c:pt idx="184">
                  <c:v>1.2048911111111109</c:v>
                </c:pt>
                <c:pt idx="185">
                  <c:v>1.1836488888888888</c:v>
                </c:pt>
                <c:pt idx="186">
                  <c:v>1.1594488888888888</c:v>
                </c:pt>
                <c:pt idx="187">
                  <c:v>1.1392822222222223</c:v>
                </c:pt>
                <c:pt idx="188">
                  <c:v>1.1175022222222224</c:v>
                </c:pt>
                <c:pt idx="189">
                  <c:v>1.093571111111111</c:v>
                </c:pt>
                <c:pt idx="190">
                  <c:v>1.0696399999999999</c:v>
                </c:pt>
                <c:pt idx="191">
                  <c:v>1.0440955555555556</c:v>
                </c:pt>
                <c:pt idx="192">
                  <c:v>1.0166688888888888</c:v>
                </c:pt>
                <c:pt idx="193">
                  <c:v>0.9930066666666667</c:v>
                </c:pt>
                <c:pt idx="194">
                  <c:v>0.9706888888888886</c:v>
                </c:pt>
                <c:pt idx="195">
                  <c:v>0.94460666666666671</c:v>
                </c:pt>
                <c:pt idx="196">
                  <c:v>0.9169111111111109</c:v>
                </c:pt>
                <c:pt idx="197">
                  <c:v>0.88652666666666657</c:v>
                </c:pt>
                <c:pt idx="198">
                  <c:v>0.86017555555555558</c:v>
                </c:pt>
                <c:pt idx="199">
                  <c:v>0.83436222222222223</c:v>
                </c:pt>
                <c:pt idx="200">
                  <c:v>0.80801111111111124</c:v>
                </c:pt>
                <c:pt idx="201">
                  <c:v>0.78139111111111115</c:v>
                </c:pt>
                <c:pt idx="202">
                  <c:v>0.75235111111111108</c:v>
                </c:pt>
                <c:pt idx="203">
                  <c:v>0.72062222222222228</c:v>
                </c:pt>
                <c:pt idx="204">
                  <c:v>0.68996888888888885</c:v>
                </c:pt>
                <c:pt idx="205">
                  <c:v>0.65824000000000005</c:v>
                </c:pt>
                <c:pt idx="206">
                  <c:v>0.62812444444444437</c:v>
                </c:pt>
                <c:pt idx="207">
                  <c:v>0.59800888888888892</c:v>
                </c:pt>
                <c:pt idx="208">
                  <c:v>0.56708666666666663</c:v>
                </c:pt>
                <c:pt idx="209">
                  <c:v>0.5367022222222223</c:v>
                </c:pt>
                <c:pt idx="210">
                  <c:v>0.50524222222222215</c:v>
                </c:pt>
                <c:pt idx="211">
                  <c:v>0.47593333333333337</c:v>
                </c:pt>
                <c:pt idx="212">
                  <c:v>0.44447333333333328</c:v>
                </c:pt>
                <c:pt idx="213">
                  <c:v>0.41166888888888892</c:v>
                </c:pt>
                <c:pt idx="214">
                  <c:v>0.37994000000000006</c:v>
                </c:pt>
                <c:pt idx="215">
                  <c:v>0.34821111111111108</c:v>
                </c:pt>
                <c:pt idx="216">
                  <c:v>0.31728888888888884</c:v>
                </c:pt>
                <c:pt idx="217">
                  <c:v>0.28663555555555553</c:v>
                </c:pt>
                <c:pt idx="218">
                  <c:v>0.25678888888888884</c:v>
                </c:pt>
                <c:pt idx="219">
                  <c:v>0.22640444444444444</c:v>
                </c:pt>
                <c:pt idx="220">
                  <c:v>0.19602</c:v>
                </c:pt>
                <c:pt idx="221">
                  <c:v>0.16859333333333335</c:v>
                </c:pt>
                <c:pt idx="222">
                  <c:v>0.14278000000000002</c:v>
                </c:pt>
                <c:pt idx="223">
                  <c:v>0.11723555555555555</c:v>
                </c:pt>
                <c:pt idx="224">
                  <c:v>9.4917777777777795E-2</c:v>
                </c:pt>
                <c:pt idx="225">
                  <c:v>7.9322222222222225E-2</c:v>
                </c:pt>
                <c:pt idx="226">
                  <c:v>7.9859999999999987E-2</c:v>
                </c:pt>
                <c:pt idx="227">
                  <c:v>7.4213333333333326E-2</c:v>
                </c:pt>
                <c:pt idx="228">
                  <c:v>6.1306666666666669E-2</c:v>
                </c:pt>
                <c:pt idx="229">
                  <c:v>5.4315555555555554E-2</c:v>
                </c:pt>
                <c:pt idx="230">
                  <c:v>5.270222222222222E-2</c:v>
                </c:pt>
                <c:pt idx="231">
                  <c:v>5.7273333333333329E-2</c:v>
                </c:pt>
                <c:pt idx="232">
                  <c:v>6.4264444444444443E-2</c:v>
                </c:pt>
                <c:pt idx="233">
                  <c:v>7.2868888888888886E-2</c:v>
                </c:pt>
                <c:pt idx="234">
                  <c:v>7.9591111111111112E-2</c:v>
                </c:pt>
                <c:pt idx="235">
                  <c:v>7.7977777777777785E-2</c:v>
                </c:pt>
                <c:pt idx="236">
                  <c:v>8.9539999999999995E-2</c:v>
                </c:pt>
                <c:pt idx="237">
                  <c:v>0.11481555555555556</c:v>
                </c:pt>
                <c:pt idx="238">
                  <c:v>0.14412444444444444</c:v>
                </c:pt>
                <c:pt idx="239">
                  <c:v>0.17639111111111108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C0-4FA5-B9F1-86E056F5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39408"/>
        <c:axId val="62939968"/>
      </c:lineChart>
      <c:catAx>
        <c:axId val="6293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939968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62939968"/>
        <c:scaling>
          <c:orientation val="minMax"/>
          <c:max val="2.8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2939408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329074028568681E-3"/>
          <c:w val="0.99873497786211263"/>
          <c:h val="0.9947994261496172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'173_0'!$E$2145:$E$2384</c:f>
              <c:numCache>
                <c:formatCode>General</c:formatCode>
                <c:ptCount val="240"/>
                <c:pt idx="0">
                  <c:v>10.71</c:v>
                </c:pt>
                <c:pt idx="1">
                  <c:v>10.715</c:v>
                </c:pt>
                <c:pt idx="2">
                  <c:v>10.72</c:v>
                </c:pt>
                <c:pt idx="3">
                  <c:v>10.725</c:v>
                </c:pt>
                <c:pt idx="4">
                  <c:v>10.73</c:v>
                </c:pt>
                <c:pt idx="5">
                  <c:v>10.734999999999999</c:v>
                </c:pt>
                <c:pt idx="6">
                  <c:v>10.74</c:v>
                </c:pt>
                <c:pt idx="7">
                  <c:v>10.744999999999999</c:v>
                </c:pt>
                <c:pt idx="8">
                  <c:v>10.75</c:v>
                </c:pt>
                <c:pt idx="9">
                  <c:v>10.755000000000001</c:v>
                </c:pt>
                <c:pt idx="10">
                  <c:v>10.76</c:v>
                </c:pt>
                <c:pt idx="11">
                  <c:v>10.765000000000001</c:v>
                </c:pt>
                <c:pt idx="12">
                  <c:v>10.77</c:v>
                </c:pt>
                <c:pt idx="13">
                  <c:v>10.775</c:v>
                </c:pt>
                <c:pt idx="14">
                  <c:v>10.78</c:v>
                </c:pt>
                <c:pt idx="15">
                  <c:v>10.785</c:v>
                </c:pt>
                <c:pt idx="16">
                  <c:v>10.79</c:v>
                </c:pt>
                <c:pt idx="17">
                  <c:v>10.795</c:v>
                </c:pt>
                <c:pt idx="18">
                  <c:v>10.8</c:v>
                </c:pt>
                <c:pt idx="19">
                  <c:v>10.805</c:v>
                </c:pt>
                <c:pt idx="20">
                  <c:v>10.81</c:v>
                </c:pt>
                <c:pt idx="21">
                  <c:v>10.815</c:v>
                </c:pt>
                <c:pt idx="22">
                  <c:v>10.82</c:v>
                </c:pt>
                <c:pt idx="23">
                  <c:v>10.824999999999999</c:v>
                </c:pt>
                <c:pt idx="24">
                  <c:v>10.83</c:v>
                </c:pt>
                <c:pt idx="25">
                  <c:v>10.835000000000001</c:v>
                </c:pt>
                <c:pt idx="26">
                  <c:v>10.84</c:v>
                </c:pt>
                <c:pt idx="27">
                  <c:v>10.845000000000001</c:v>
                </c:pt>
                <c:pt idx="28">
                  <c:v>10.85</c:v>
                </c:pt>
                <c:pt idx="29">
                  <c:v>10.855</c:v>
                </c:pt>
                <c:pt idx="30">
                  <c:v>10.86</c:v>
                </c:pt>
                <c:pt idx="31">
                  <c:v>10.865</c:v>
                </c:pt>
                <c:pt idx="32">
                  <c:v>10.87</c:v>
                </c:pt>
                <c:pt idx="33">
                  <c:v>10.875</c:v>
                </c:pt>
                <c:pt idx="34">
                  <c:v>10.88</c:v>
                </c:pt>
                <c:pt idx="35">
                  <c:v>10.885</c:v>
                </c:pt>
                <c:pt idx="36">
                  <c:v>10.89</c:v>
                </c:pt>
                <c:pt idx="37">
                  <c:v>10.895</c:v>
                </c:pt>
                <c:pt idx="38">
                  <c:v>10.9</c:v>
                </c:pt>
                <c:pt idx="39">
                  <c:v>10.904999999999999</c:v>
                </c:pt>
                <c:pt idx="40">
                  <c:v>10.91</c:v>
                </c:pt>
                <c:pt idx="41">
                  <c:v>10.914999999999999</c:v>
                </c:pt>
                <c:pt idx="42">
                  <c:v>10.92</c:v>
                </c:pt>
                <c:pt idx="43">
                  <c:v>10.925000000000001</c:v>
                </c:pt>
                <c:pt idx="44">
                  <c:v>10.93</c:v>
                </c:pt>
                <c:pt idx="45">
                  <c:v>10.935</c:v>
                </c:pt>
                <c:pt idx="46">
                  <c:v>10.94</c:v>
                </c:pt>
                <c:pt idx="47">
                  <c:v>10.945</c:v>
                </c:pt>
                <c:pt idx="48">
                  <c:v>10.95</c:v>
                </c:pt>
                <c:pt idx="49">
                  <c:v>10.955</c:v>
                </c:pt>
                <c:pt idx="50">
                  <c:v>10.96</c:v>
                </c:pt>
                <c:pt idx="51">
                  <c:v>10.965</c:v>
                </c:pt>
                <c:pt idx="52">
                  <c:v>10.97</c:v>
                </c:pt>
                <c:pt idx="53">
                  <c:v>10.975</c:v>
                </c:pt>
                <c:pt idx="54">
                  <c:v>10.98</c:v>
                </c:pt>
                <c:pt idx="55">
                  <c:v>10.984999999999999</c:v>
                </c:pt>
                <c:pt idx="56">
                  <c:v>10.99</c:v>
                </c:pt>
                <c:pt idx="57">
                  <c:v>10.994999999999999</c:v>
                </c:pt>
                <c:pt idx="58">
                  <c:v>11</c:v>
                </c:pt>
                <c:pt idx="59">
                  <c:v>11.005000000000001</c:v>
                </c:pt>
                <c:pt idx="60">
                  <c:v>11.01</c:v>
                </c:pt>
                <c:pt idx="61">
                  <c:v>11.015000000000001</c:v>
                </c:pt>
                <c:pt idx="62">
                  <c:v>11.02</c:v>
                </c:pt>
                <c:pt idx="63">
                  <c:v>11.025</c:v>
                </c:pt>
                <c:pt idx="64">
                  <c:v>11.03</c:v>
                </c:pt>
                <c:pt idx="65">
                  <c:v>11.035</c:v>
                </c:pt>
                <c:pt idx="66">
                  <c:v>11.04</c:v>
                </c:pt>
                <c:pt idx="67">
                  <c:v>11.045</c:v>
                </c:pt>
                <c:pt idx="68">
                  <c:v>11.05</c:v>
                </c:pt>
                <c:pt idx="69">
                  <c:v>11.055</c:v>
                </c:pt>
                <c:pt idx="70">
                  <c:v>11.06</c:v>
                </c:pt>
                <c:pt idx="71">
                  <c:v>11.065</c:v>
                </c:pt>
                <c:pt idx="72">
                  <c:v>11.07</c:v>
                </c:pt>
                <c:pt idx="73">
                  <c:v>11.074999999999999</c:v>
                </c:pt>
                <c:pt idx="74">
                  <c:v>11.08</c:v>
                </c:pt>
                <c:pt idx="75">
                  <c:v>11.085000000000001</c:v>
                </c:pt>
                <c:pt idx="76">
                  <c:v>11.09</c:v>
                </c:pt>
                <c:pt idx="77">
                  <c:v>11.095000000000001</c:v>
                </c:pt>
                <c:pt idx="78">
                  <c:v>11.1</c:v>
                </c:pt>
                <c:pt idx="79">
                  <c:v>11.105</c:v>
                </c:pt>
                <c:pt idx="80">
                  <c:v>11.11</c:v>
                </c:pt>
                <c:pt idx="81">
                  <c:v>11.115</c:v>
                </c:pt>
                <c:pt idx="82">
                  <c:v>11.12</c:v>
                </c:pt>
                <c:pt idx="83">
                  <c:v>11.125</c:v>
                </c:pt>
                <c:pt idx="84">
                  <c:v>11.13</c:v>
                </c:pt>
                <c:pt idx="85">
                  <c:v>11.135</c:v>
                </c:pt>
                <c:pt idx="86">
                  <c:v>11.14</c:v>
                </c:pt>
                <c:pt idx="87">
                  <c:v>11.145</c:v>
                </c:pt>
                <c:pt idx="88">
                  <c:v>11.15</c:v>
                </c:pt>
                <c:pt idx="89">
                  <c:v>11.154999999999999</c:v>
                </c:pt>
                <c:pt idx="90">
                  <c:v>11.16</c:v>
                </c:pt>
                <c:pt idx="91">
                  <c:v>11.164999999999999</c:v>
                </c:pt>
                <c:pt idx="92">
                  <c:v>11.17</c:v>
                </c:pt>
                <c:pt idx="93">
                  <c:v>11.175000000000001</c:v>
                </c:pt>
                <c:pt idx="94">
                  <c:v>11.18</c:v>
                </c:pt>
                <c:pt idx="95">
                  <c:v>11.185</c:v>
                </c:pt>
                <c:pt idx="96">
                  <c:v>11.19</c:v>
                </c:pt>
                <c:pt idx="97">
                  <c:v>11.195</c:v>
                </c:pt>
                <c:pt idx="98">
                  <c:v>11.2</c:v>
                </c:pt>
                <c:pt idx="99">
                  <c:v>11.205</c:v>
                </c:pt>
                <c:pt idx="100">
                  <c:v>11.21</c:v>
                </c:pt>
                <c:pt idx="101">
                  <c:v>11.215</c:v>
                </c:pt>
                <c:pt idx="102">
                  <c:v>11.22</c:v>
                </c:pt>
                <c:pt idx="103">
                  <c:v>11.225</c:v>
                </c:pt>
                <c:pt idx="104">
                  <c:v>11.23</c:v>
                </c:pt>
                <c:pt idx="105">
                  <c:v>11.234999999999999</c:v>
                </c:pt>
                <c:pt idx="106">
                  <c:v>11.24</c:v>
                </c:pt>
                <c:pt idx="107">
                  <c:v>11.244999999999999</c:v>
                </c:pt>
                <c:pt idx="108">
                  <c:v>11.25</c:v>
                </c:pt>
                <c:pt idx="109">
                  <c:v>11.255000000000001</c:v>
                </c:pt>
                <c:pt idx="110">
                  <c:v>11.26</c:v>
                </c:pt>
                <c:pt idx="111">
                  <c:v>11.265000000000001</c:v>
                </c:pt>
                <c:pt idx="112">
                  <c:v>11.27</c:v>
                </c:pt>
                <c:pt idx="113">
                  <c:v>11.275</c:v>
                </c:pt>
                <c:pt idx="114">
                  <c:v>11.28</c:v>
                </c:pt>
                <c:pt idx="115">
                  <c:v>11.285</c:v>
                </c:pt>
                <c:pt idx="116">
                  <c:v>11.29</c:v>
                </c:pt>
                <c:pt idx="117">
                  <c:v>11.295</c:v>
                </c:pt>
                <c:pt idx="118">
                  <c:v>11.3</c:v>
                </c:pt>
                <c:pt idx="119">
                  <c:v>11.305</c:v>
                </c:pt>
                <c:pt idx="120">
                  <c:v>11.31</c:v>
                </c:pt>
                <c:pt idx="121">
                  <c:v>11.315</c:v>
                </c:pt>
                <c:pt idx="122">
                  <c:v>11.32</c:v>
                </c:pt>
                <c:pt idx="123">
                  <c:v>11.324999999999999</c:v>
                </c:pt>
                <c:pt idx="124">
                  <c:v>11.33</c:v>
                </c:pt>
                <c:pt idx="125">
                  <c:v>11.335000000000001</c:v>
                </c:pt>
                <c:pt idx="126">
                  <c:v>11.34</c:v>
                </c:pt>
                <c:pt idx="127">
                  <c:v>11.345000000000001</c:v>
                </c:pt>
                <c:pt idx="128">
                  <c:v>11.35</c:v>
                </c:pt>
                <c:pt idx="129">
                  <c:v>11.355</c:v>
                </c:pt>
                <c:pt idx="130">
                  <c:v>11.36</c:v>
                </c:pt>
                <c:pt idx="131">
                  <c:v>11.365</c:v>
                </c:pt>
                <c:pt idx="132">
                  <c:v>11.37</c:v>
                </c:pt>
                <c:pt idx="133">
                  <c:v>11.375</c:v>
                </c:pt>
                <c:pt idx="134">
                  <c:v>11.38</c:v>
                </c:pt>
                <c:pt idx="135">
                  <c:v>11.385</c:v>
                </c:pt>
                <c:pt idx="136">
                  <c:v>11.39</c:v>
                </c:pt>
                <c:pt idx="137">
                  <c:v>11.395</c:v>
                </c:pt>
                <c:pt idx="138">
                  <c:v>11.4</c:v>
                </c:pt>
                <c:pt idx="139">
                  <c:v>11.404999999999999</c:v>
                </c:pt>
                <c:pt idx="140">
                  <c:v>11.41</c:v>
                </c:pt>
                <c:pt idx="141">
                  <c:v>11.414999999999999</c:v>
                </c:pt>
                <c:pt idx="142">
                  <c:v>11.42</c:v>
                </c:pt>
                <c:pt idx="143">
                  <c:v>11.425000000000001</c:v>
                </c:pt>
                <c:pt idx="144">
                  <c:v>11.43</c:v>
                </c:pt>
                <c:pt idx="145">
                  <c:v>11.435</c:v>
                </c:pt>
                <c:pt idx="146">
                  <c:v>11.44</c:v>
                </c:pt>
                <c:pt idx="147">
                  <c:v>11.445</c:v>
                </c:pt>
                <c:pt idx="148">
                  <c:v>11.45</c:v>
                </c:pt>
                <c:pt idx="149">
                  <c:v>11.455</c:v>
                </c:pt>
                <c:pt idx="150">
                  <c:v>11.46</c:v>
                </c:pt>
                <c:pt idx="151">
                  <c:v>11.465</c:v>
                </c:pt>
                <c:pt idx="152">
                  <c:v>11.47</c:v>
                </c:pt>
                <c:pt idx="153">
                  <c:v>11.475</c:v>
                </c:pt>
                <c:pt idx="154">
                  <c:v>11.48</c:v>
                </c:pt>
                <c:pt idx="155">
                  <c:v>11.484999999999999</c:v>
                </c:pt>
                <c:pt idx="156">
                  <c:v>11.49</c:v>
                </c:pt>
                <c:pt idx="157">
                  <c:v>11.494999999999999</c:v>
                </c:pt>
                <c:pt idx="158">
                  <c:v>11.5</c:v>
                </c:pt>
                <c:pt idx="159">
                  <c:v>11.505000000000001</c:v>
                </c:pt>
                <c:pt idx="160">
                  <c:v>11.51</c:v>
                </c:pt>
                <c:pt idx="161">
                  <c:v>11.515000000000001</c:v>
                </c:pt>
                <c:pt idx="162">
                  <c:v>11.52</c:v>
                </c:pt>
                <c:pt idx="163">
                  <c:v>11.525</c:v>
                </c:pt>
                <c:pt idx="164">
                  <c:v>11.53</c:v>
                </c:pt>
                <c:pt idx="165">
                  <c:v>11.535</c:v>
                </c:pt>
                <c:pt idx="166">
                  <c:v>11.54</c:v>
                </c:pt>
                <c:pt idx="167">
                  <c:v>11.545</c:v>
                </c:pt>
                <c:pt idx="168">
                  <c:v>11.55</c:v>
                </c:pt>
                <c:pt idx="169">
                  <c:v>11.555</c:v>
                </c:pt>
                <c:pt idx="170">
                  <c:v>11.56</c:v>
                </c:pt>
                <c:pt idx="171">
                  <c:v>11.565</c:v>
                </c:pt>
                <c:pt idx="172">
                  <c:v>11.57</c:v>
                </c:pt>
                <c:pt idx="173">
                  <c:v>11.574999999999999</c:v>
                </c:pt>
                <c:pt idx="174">
                  <c:v>11.58</c:v>
                </c:pt>
                <c:pt idx="175">
                  <c:v>11.585000000000001</c:v>
                </c:pt>
                <c:pt idx="176">
                  <c:v>11.59</c:v>
                </c:pt>
                <c:pt idx="177">
                  <c:v>11.595000000000001</c:v>
                </c:pt>
                <c:pt idx="178">
                  <c:v>11.6</c:v>
                </c:pt>
                <c:pt idx="179">
                  <c:v>11.605</c:v>
                </c:pt>
                <c:pt idx="180">
                  <c:v>11.61</c:v>
                </c:pt>
                <c:pt idx="181">
                  <c:v>11.615</c:v>
                </c:pt>
                <c:pt idx="182">
                  <c:v>11.62</c:v>
                </c:pt>
                <c:pt idx="183">
                  <c:v>11.625</c:v>
                </c:pt>
                <c:pt idx="184">
                  <c:v>11.63</c:v>
                </c:pt>
                <c:pt idx="185">
                  <c:v>11.635</c:v>
                </c:pt>
                <c:pt idx="186">
                  <c:v>11.64</c:v>
                </c:pt>
                <c:pt idx="187">
                  <c:v>11.645</c:v>
                </c:pt>
                <c:pt idx="188">
                  <c:v>11.65</c:v>
                </c:pt>
                <c:pt idx="189">
                  <c:v>11.654999999999999</c:v>
                </c:pt>
                <c:pt idx="190">
                  <c:v>11.66</c:v>
                </c:pt>
                <c:pt idx="191">
                  <c:v>11.664999999999999</c:v>
                </c:pt>
                <c:pt idx="192">
                  <c:v>11.67</c:v>
                </c:pt>
                <c:pt idx="193">
                  <c:v>11.675000000000001</c:v>
                </c:pt>
                <c:pt idx="194">
                  <c:v>11.68</c:v>
                </c:pt>
                <c:pt idx="195">
                  <c:v>11.685</c:v>
                </c:pt>
                <c:pt idx="196">
                  <c:v>11.69</c:v>
                </c:pt>
                <c:pt idx="197">
                  <c:v>11.695</c:v>
                </c:pt>
                <c:pt idx="198">
                  <c:v>11.7</c:v>
                </c:pt>
                <c:pt idx="199">
                  <c:v>11.705</c:v>
                </c:pt>
                <c:pt idx="200">
                  <c:v>11.71</c:v>
                </c:pt>
                <c:pt idx="201">
                  <c:v>11.715</c:v>
                </c:pt>
                <c:pt idx="202">
                  <c:v>11.72</c:v>
                </c:pt>
                <c:pt idx="203">
                  <c:v>11.725</c:v>
                </c:pt>
                <c:pt idx="204">
                  <c:v>11.73</c:v>
                </c:pt>
                <c:pt idx="205">
                  <c:v>11.734999999999999</c:v>
                </c:pt>
                <c:pt idx="206">
                  <c:v>11.74</c:v>
                </c:pt>
                <c:pt idx="207">
                  <c:v>11.744999999999999</c:v>
                </c:pt>
                <c:pt idx="208">
                  <c:v>11.75</c:v>
                </c:pt>
                <c:pt idx="209">
                  <c:v>11.755000000000001</c:v>
                </c:pt>
                <c:pt idx="210">
                  <c:v>11.76</c:v>
                </c:pt>
                <c:pt idx="211">
                  <c:v>11.765000000000001</c:v>
                </c:pt>
                <c:pt idx="212">
                  <c:v>11.77</c:v>
                </c:pt>
                <c:pt idx="213">
                  <c:v>11.775</c:v>
                </c:pt>
                <c:pt idx="214">
                  <c:v>11.78</c:v>
                </c:pt>
                <c:pt idx="215">
                  <c:v>11.785</c:v>
                </c:pt>
                <c:pt idx="216">
                  <c:v>11.79</c:v>
                </c:pt>
                <c:pt idx="217">
                  <c:v>11.795</c:v>
                </c:pt>
                <c:pt idx="218">
                  <c:v>11.8</c:v>
                </c:pt>
                <c:pt idx="219">
                  <c:v>11.805</c:v>
                </c:pt>
                <c:pt idx="220">
                  <c:v>11.81</c:v>
                </c:pt>
                <c:pt idx="221">
                  <c:v>11.815</c:v>
                </c:pt>
                <c:pt idx="222">
                  <c:v>11.82</c:v>
                </c:pt>
                <c:pt idx="223">
                  <c:v>11.824999999999999</c:v>
                </c:pt>
                <c:pt idx="224">
                  <c:v>11.83</c:v>
                </c:pt>
                <c:pt idx="225">
                  <c:v>11.835000000000001</c:v>
                </c:pt>
                <c:pt idx="226">
                  <c:v>11.84</c:v>
                </c:pt>
                <c:pt idx="227">
                  <c:v>11.845000000000001</c:v>
                </c:pt>
                <c:pt idx="228">
                  <c:v>11.85</c:v>
                </c:pt>
                <c:pt idx="229">
                  <c:v>11.855</c:v>
                </c:pt>
                <c:pt idx="230">
                  <c:v>11.86</c:v>
                </c:pt>
                <c:pt idx="231">
                  <c:v>11.865</c:v>
                </c:pt>
                <c:pt idx="232">
                  <c:v>11.87</c:v>
                </c:pt>
                <c:pt idx="233">
                  <c:v>11.875</c:v>
                </c:pt>
                <c:pt idx="234">
                  <c:v>11.88</c:v>
                </c:pt>
                <c:pt idx="235">
                  <c:v>11.885</c:v>
                </c:pt>
                <c:pt idx="236">
                  <c:v>11.89</c:v>
                </c:pt>
                <c:pt idx="237">
                  <c:v>11.895</c:v>
                </c:pt>
                <c:pt idx="238">
                  <c:v>11.9</c:v>
                </c:pt>
                <c:pt idx="239">
                  <c:v>11.904999999999999</c:v>
                </c:pt>
              </c:numCache>
            </c:numRef>
          </c:cat>
          <c:val>
            <c:numRef>
              <c:f>'173_0'!$F$2145:$F$2384</c:f>
              <c:numCache>
                <c:formatCode>0.00</c:formatCode>
                <c:ptCount val="240"/>
                <c:pt idx="0">
                  <c:v>0.21699333333333334</c:v>
                </c:pt>
                <c:pt idx="1">
                  <c:v>0.20166666666666663</c:v>
                </c:pt>
                <c:pt idx="2">
                  <c:v>0.1938688888888889</c:v>
                </c:pt>
                <c:pt idx="3">
                  <c:v>0.18876000000000001</c:v>
                </c:pt>
                <c:pt idx="4">
                  <c:v>0.17961777777777777</c:v>
                </c:pt>
                <c:pt idx="5">
                  <c:v>0.16455999999999998</c:v>
                </c:pt>
                <c:pt idx="6">
                  <c:v>0.15326666666666666</c:v>
                </c:pt>
                <c:pt idx="7">
                  <c:v>0.15084666666666668</c:v>
                </c:pt>
                <c:pt idx="8">
                  <c:v>0.15514888888888889</c:v>
                </c:pt>
                <c:pt idx="9">
                  <c:v>0.15138444444444443</c:v>
                </c:pt>
                <c:pt idx="10">
                  <c:v>0.1478888888888889</c:v>
                </c:pt>
                <c:pt idx="11">
                  <c:v>0.15111555555555556</c:v>
                </c:pt>
                <c:pt idx="12">
                  <c:v>0.15407333333333334</c:v>
                </c:pt>
                <c:pt idx="13">
                  <c:v>0.16671111111111114</c:v>
                </c:pt>
                <c:pt idx="14">
                  <c:v>0.1962888888888889</c:v>
                </c:pt>
                <c:pt idx="15">
                  <c:v>0.23393333333333335</c:v>
                </c:pt>
                <c:pt idx="16">
                  <c:v>0.26136000000000004</c:v>
                </c:pt>
                <c:pt idx="17">
                  <c:v>0.29550888888888893</c:v>
                </c:pt>
                <c:pt idx="18">
                  <c:v>0.35116888888888892</c:v>
                </c:pt>
                <c:pt idx="19">
                  <c:v>0.42188666666666663</c:v>
                </c:pt>
                <c:pt idx="20">
                  <c:v>0.46087555555555559</c:v>
                </c:pt>
                <c:pt idx="21">
                  <c:v>0.51384666666666656</c:v>
                </c:pt>
                <c:pt idx="22">
                  <c:v>0.57918666666666663</c:v>
                </c:pt>
                <c:pt idx="23">
                  <c:v>0.64156888888888886</c:v>
                </c:pt>
                <c:pt idx="24">
                  <c:v>0.71094222222222225</c:v>
                </c:pt>
                <c:pt idx="25">
                  <c:v>0.79107111111111117</c:v>
                </c:pt>
                <c:pt idx="26">
                  <c:v>0.8784599999999998</c:v>
                </c:pt>
                <c:pt idx="27">
                  <c:v>0.95482444444444448</c:v>
                </c:pt>
                <c:pt idx="28">
                  <c:v>1.0150555555555558</c:v>
                </c:pt>
                <c:pt idx="29">
                  <c:v>1.1201911111111111</c:v>
                </c:pt>
                <c:pt idx="30">
                  <c:v>1.2143022222222224</c:v>
                </c:pt>
                <c:pt idx="31">
                  <c:v>1.3041111111111112</c:v>
                </c:pt>
                <c:pt idx="32">
                  <c:v>1.4038688888888888</c:v>
                </c:pt>
                <c:pt idx="33">
                  <c:v>1.4958288888888889</c:v>
                </c:pt>
                <c:pt idx="34">
                  <c:v>1.5678911111111109</c:v>
                </c:pt>
                <c:pt idx="35">
                  <c:v>1.6326933333333331</c:v>
                </c:pt>
                <c:pt idx="36">
                  <c:v>1.6902355555555553</c:v>
                </c:pt>
                <c:pt idx="37">
                  <c:v>1.7504666666666664</c:v>
                </c:pt>
                <c:pt idx="38">
                  <c:v>1.797522222222222</c:v>
                </c:pt>
                <c:pt idx="39">
                  <c:v>1.8534511111111112</c:v>
                </c:pt>
                <c:pt idx="40">
                  <c:v>1.892708888888889</c:v>
                </c:pt>
                <c:pt idx="41">
                  <c:v>1.9074977777777775</c:v>
                </c:pt>
                <c:pt idx="42">
                  <c:v>1.9268577777777776</c:v>
                </c:pt>
                <c:pt idx="43">
                  <c:v>1.95536</c:v>
                </c:pt>
                <c:pt idx="44">
                  <c:v>1.9809044444444446</c:v>
                </c:pt>
                <c:pt idx="45">
                  <c:v>1.995962222222222</c:v>
                </c:pt>
                <c:pt idx="46">
                  <c:v>2.0120955555555557</c:v>
                </c:pt>
                <c:pt idx="47">
                  <c:v>2.0129022222222219</c:v>
                </c:pt>
                <c:pt idx="48">
                  <c:v>1.9935422222222221</c:v>
                </c:pt>
                <c:pt idx="49">
                  <c:v>1.9744511111111109</c:v>
                </c:pt>
                <c:pt idx="50">
                  <c:v>1.9639644444444444</c:v>
                </c:pt>
                <c:pt idx="51">
                  <c:v>1.9349244444444447</c:v>
                </c:pt>
                <c:pt idx="52">
                  <c:v>1.9112622222222222</c:v>
                </c:pt>
                <c:pt idx="53">
                  <c:v>1.867971111111111</c:v>
                </c:pt>
                <c:pt idx="54">
                  <c:v>1.8445777777777776</c:v>
                </c:pt>
                <c:pt idx="55">
                  <c:v>1.8244111111111112</c:v>
                </c:pt>
                <c:pt idx="56">
                  <c:v>1.8058577777777776</c:v>
                </c:pt>
                <c:pt idx="57">
                  <c:v>1.787573333333333</c:v>
                </c:pt>
                <c:pt idx="58">
                  <c:v>1.7660622222222222</c:v>
                </c:pt>
                <c:pt idx="59">
                  <c:v>1.7432066666666666</c:v>
                </c:pt>
                <c:pt idx="60">
                  <c:v>1.7165866666666667</c:v>
                </c:pt>
                <c:pt idx="61">
                  <c:v>1.6853955555555555</c:v>
                </c:pt>
                <c:pt idx="62">
                  <c:v>1.6601200000000003</c:v>
                </c:pt>
                <c:pt idx="63">
                  <c:v>1.6302733333333332</c:v>
                </c:pt>
                <c:pt idx="64">
                  <c:v>1.5915533333333334</c:v>
                </c:pt>
                <c:pt idx="65">
                  <c:v>1.5592866666666669</c:v>
                </c:pt>
                <c:pt idx="66">
                  <c:v>1.5423466666666665</c:v>
                </c:pt>
                <c:pt idx="67">
                  <c:v>1.5278266666666667</c:v>
                </c:pt>
                <c:pt idx="68">
                  <c:v>1.5071222222222223</c:v>
                </c:pt>
                <c:pt idx="69">
                  <c:v>1.49556</c:v>
                </c:pt>
                <c:pt idx="70">
                  <c:v>1.4858799999999999</c:v>
                </c:pt>
                <c:pt idx="71">
                  <c:v>1.4807711111111113</c:v>
                </c:pt>
                <c:pt idx="72">
                  <c:v>1.4759311111111111</c:v>
                </c:pt>
                <c:pt idx="73">
                  <c:v>1.4737799999999999</c:v>
                </c:pt>
                <c:pt idx="74">
                  <c:v>1.4649066666666664</c:v>
                </c:pt>
                <c:pt idx="75">
                  <c:v>1.4471599999999998</c:v>
                </c:pt>
                <c:pt idx="76">
                  <c:v>1.4404377777777777</c:v>
                </c:pt>
                <c:pt idx="77">
                  <c:v>1.4417822222222223</c:v>
                </c:pt>
                <c:pt idx="78">
                  <c:v>1.4401688888888888</c:v>
                </c:pt>
                <c:pt idx="79">
                  <c:v>1.4372111111111114</c:v>
                </c:pt>
                <c:pt idx="80">
                  <c:v>1.4345222222222223</c:v>
                </c:pt>
                <c:pt idx="81">
                  <c:v>1.4318333333333335</c:v>
                </c:pt>
                <c:pt idx="82">
                  <c:v>1.4275311111111111</c:v>
                </c:pt>
                <c:pt idx="83">
                  <c:v>1.4237666666666666</c:v>
                </c:pt>
                <c:pt idx="84">
                  <c:v>1.4243044444444444</c:v>
                </c:pt>
                <c:pt idx="85">
                  <c:v>1.4224222222222223</c:v>
                </c:pt>
                <c:pt idx="86">
                  <c:v>1.4200022222222224</c:v>
                </c:pt>
                <c:pt idx="87">
                  <c:v>1.4218844444444445</c:v>
                </c:pt>
                <c:pt idx="88">
                  <c:v>1.4256488888888887</c:v>
                </c:pt>
                <c:pt idx="89">
                  <c:v>1.4253799999999999</c:v>
                </c:pt>
                <c:pt idx="90">
                  <c:v>1.42296</c:v>
                </c:pt>
                <c:pt idx="91">
                  <c:v>1.4210777777777779</c:v>
                </c:pt>
                <c:pt idx="92">
                  <c:v>1.42296</c:v>
                </c:pt>
                <c:pt idx="93">
                  <c:v>1.4234977777777778</c:v>
                </c:pt>
                <c:pt idx="94">
                  <c:v>1.420808888888889</c:v>
                </c:pt>
                <c:pt idx="95">
                  <c:v>1.4173133333333332</c:v>
                </c:pt>
                <c:pt idx="96">
                  <c:v>1.4025244444444442</c:v>
                </c:pt>
                <c:pt idx="97">
                  <c:v>1.3890799999999999</c:v>
                </c:pt>
                <c:pt idx="98">
                  <c:v>1.3815511111111112</c:v>
                </c:pt>
                <c:pt idx="99">
                  <c:v>1.3769799999999999</c:v>
                </c:pt>
                <c:pt idx="100">
                  <c:v>1.3718711111111113</c:v>
                </c:pt>
                <c:pt idx="101">
                  <c:v>1.3632666666666666</c:v>
                </c:pt>
                <c:pt idx="102">
                  <c:v>1.3541244444444442</c:v>
                </c:pt>
                <c:pt idx="103">
                  <c:v>1.3455199999999998</c:v>
                </c:pt>
                <c:pt idx="104">
                  <c:v>1.3366466666666665</c:v>
                </c:pt>
                <c:pt idx="105">
                  <c:v>1.3366466666666665</c:v>
                </c:pt>
                <c:pt idx="106">
                  <c:v>1.3336888888888887</c:v>
                </c:pt>
                <c:pt idx="107">
                  <c:v>1.3291177777777776</c:v>
                </c:pt>
                <c:pt idx="108">
                  <c:v>1.3226644444444444</c:v>
                </c:pt>
                <c:pt idx="109">
                  <c:v>1.3132533333333334</c:v>
                </c:pt>
                <c:pt idx="110">
                  <c:v>1.3041111111111112</c:v>
                </c:pt>
                <c:pt idx="111">
                  <c:v>1.292548888888889</c:v>
                </c:pt>
                <c:pt idx="112">
                  <c:v>1.2782977777777778</c:v>
                </c:pt>
                <c:pt idx="113">
                  <c:v>1.2645844444444443</c:v>
                </c:pt>
                <c:pt idx="114">
                  <c:v>1.2546355555555555</c:v>
                </c:pt>
                <c:pt idx="115">
                  <c:v>1.2422666666666666</c:v>
                </c:pt>
                <c:pt idx="116">
                  <c:v>1.2304355555555557</c:v>
                </c:pt>
                <c:pt idx="117">
                  <c:v>1.2204866666666665</c:v>
                </c:pt>
                <c:pt idx="118">
                  <c:v>1.2118822222222221</c:v>
                </c:pt>
                <c:pt idx="119">
                  <c:v>1.2110755555555552</c:v>
                </c:pt>
                <c:pt idx="120">
                  <c:v>1.2156466666666665</c:v>
                </c:pt>
                <c:pt idx="121">
                  <c:v>1.2116133333333332</c:v>
                </c:pt>
                <c:pt idx="122">
                  <c:v>1.2186044444444444</c:v>
                </c:pt>
                <c:pt idx="123">
                  <c:v>1.2175288888888889</c:v>
                </c:pt>
                <c:pt idx="124">
                  <c:v>1.2264022222222222</c:v>
                </c:pt>
                <c:pt idx="125">
                  <c:v>1.235813333333333</c:v>
                </c:pt>
                <c:pt idx="126">
                  <c:v>1.2449555555555556</c:v>
                </c:pt>
                <c:pt idx="127">
                  <c:v>1.2578622222222222</c:v>
                </c:pt>
                <c:pt idx="128">
                  <c:v>1.2667355555555555</c:v>
                </c:pt>
                <c:pt idx="129">
                  <c:v>1.2758777777777777</c:v>
                </c:pt>
                <c:pt idx="130">
                  <c:v>1.3016911111111109</c:v>
                </c:pt>
                <c:pt idx="131">
                  <c:v>1.3275044444444446</c:v>
                </c:pt>
                <c:pt idx="132">
                  <c:v>1.3519733333333332</c:v>
                </c:pt>
                <c:pt idx="133">
                  <c:v>1.3616533333333334</c:v>
                </c:pt>
                <c:pt idx="134">
                  <c:v>1.3793999999999997</c:v>
                </c:pt>
                <c:pt idx="135">
                  <c:v>1.400911111111111</c:v>
                </c:pt>
                <c:pt idx="136">
                  <c:v>1.4183888888888887</c:v>
                </c:pt>
                <c:pt idx="137">
                  <c:v>1.4334466666666668</c:v>
                </c:pt>
                <c:pt idx="138">
                  <c:v>1.44716</c:v>
                </c:pt>
                <c:pt idx="139">
                  <c:v>1.4517311111111111</c:v>
                </c:pt>
                <c:pt idx="140">
                  <c:v>1.4552266666666667</c:v>
                </c:pt>
                <c:pt idx="141">
                  <c:v>1.4751244444444442</c:v>
                </c:pt>
                <c:pt idx="142">
                  <c:v>1.496097777777778</c:v>
                </c:pt>
                <c:pt idx="143">
                  <c:v>1.5028200000000003</c:v>
                </c:pt>
                <c:pt idx="144">
                  <c:v>1.5068533333333332</c:v>
                </c:pt>
                <c:pt idx="145">
                  <c:v>1.5211044444444441</c:v>
                </c:pt>
                <c:pt idx="146">
                  <c:v>1.5377755555555555</c:v>
                </c:pt>
                <c:pt idx="147">
                  <c:v>1.557673333333333</c:v>
                </c:pt>
                <c:pt idx="148">
                  <c:v>1.585368888888889</c:v>
                </c:pt>
                <c:pt idx="149">
                  <c:v>1.5974688888888893</c:v>
                </c:pt>
                <c:pt idx="150">
                  <c:v>1.5963933333333336</c:v>
                </c:pt>
                <c:pt idx="151">
                  <c:v>1.6122577777777778</c:v>
                </c:pt>
                <c:pt idx="152">
                  <c:v>1.6265088888888888</c:v>
                </c:pt>
                <c:pt idx="153">
                  <c:v>1.6386088888888888</c:v>
                </c:pt>
                <c:pt idx="154">
                  <c:v>1.6474822222222221</c:v>
                </c:pt>
                <c:pt idx="155">
                  <c:v>1.6593133333333332</c:v>
                </c:pt>
                <c:pt idx="156">
                  <c:v>1.6609266666666667</c:v>
                </c:pt>
                <c:pt idx="157">
                  <c:v>1.6525911111111111</c:v>
                </c:pt>
                <c:pt idx="158">
                  <c:v>1.6544733333333332</c:v>
                </c:pt>
                <c:pt idx="159">
                  <c:v>1.6679177777777778</c:v>
                </c:pt>
                <c:pt idx="160">
                  <c:v>1.667648888888889</c:v>
                </c:pt>
                <c:pt idx="161">
                  <c:v>1.6638844444444445</c:v>
                </c:pt>
                <c:pt idx="162">
                  <c:v>1.6813622222222222</c:v>
                </c:pt>
                <c:pt idx="163">
                  <c:v>1.6700688888888888</c:v>
                </c:pt>
                <c:pt idx="164">
                  <c:v>1.6496333333333333</c:v>
                </c:pt>
                <c:pt idx="165">
                  <c:v>1.6369955555555555</c:v>
                </c:pt>
                <c:pt idx="166">
                  <c:v>1.6326933333333331</c:v>
                </c:pt>
                <c:pt idx="167">
                  <c:v>1.6162911111111109</c:v>
                </c:pt>
                <c:pt idx="168">
                  <c:v>1.5864444444444441</c:v>
                </c:pt>
                <c:pt idx="169">
                  <c:v>1.5643955555555558</c:v>
                </c:pt>
                <c:pt idx="170">
                  <c:v>1.55606</c:v>
                </c:pt>
                <c:pt idx="171">
                  <c:v>1.5211044444444444</c:v>
                </c:pt>
                <c:pt idx="172">
                  <c:v>1.5151888888888889</c:v>
                </c:pt>
                <c:pt idx="173">
                  <c:v>1.4950222222222225</c:v>
                </c:pt>
                <c:pt idx="174">
                  <c:v>1.4659822222222223</c:v>
                </c:pt>
                <c:pt idx="175">
                  <c:v>1.4358666666666666</c:v>
                </c:pt>
                <c:pt idx="176">
                  <c:v>1.4116666666666668</c:v>
                </c:pt>
                <c:pt idx="177">
                  <c:v>1.3944577777777778</c:v>
                </c:pt>
                <c:pt idx="178">
                  <c:v>1.3673</c:v>
                </c:pt>
                <c:pt idx="179">
                  <c:v>1.335571111111111</c:v>
                </c:pt>
                <c:pt idx="180">
                  <c:v>1.3051866666666667</c:v>
                </c:pt>
                <c:pt idx="181">
                  <c:v>1.2659288888888889</c:v>
                </c:pt>
                <c:pt idx="182">
                  <c:v>1.2436111111111112</c:v>
                </c:pt>
                <c:pt idx="183">
                  <c:v>1.2277466666666665</c:v>
                </c:pt>
                <c:pt idx="184">
                  <c:v>1.2048911111111109</c:v>
                </c:pt>
                <c:pt idx="185">
                  <c:v>1.1836488888888888</c:v>
                </c:pt>
                <c:pt idx="186">
                  <c:v>1.1594488888888888</c:v>
                </c:pt>
                <c:pt idx="187">
                  <c:v>1.1392822222222223</c:v>
                </c:pt>
                <c:pt idx="188">
                  <c:v>1.1175022222222224</c:v>
                </c:pt>
                <c:pt idx="189">
                  <c:v>1.093571111111111</c:v>
                </c:pt>
                <c:pt idx="190">
                  <c:v>1.0696399999999999</c:v>
                </c:pt>
                <c:pt idx="191">
                  <c:v>1.0440955555555556</c:v>
                </c:pt>
                <c:pt idx="192">
                  <c:v>1.0166688888888888</c:v>
                </c:pt>
                <c:pt idx="193">
                  <c:v>0.9930066666666667</c:v>
                </c:pt>
                <c:pt idx="194">
                  <c:v>0.9706888888888886</c:v>
                </c:pt>
                <c:pt idx="195">
                  <c:v>0.94460666666666671</c:v>
                </c:pt>
                <c:pt idx="196">
                  <c:v>0.9169111111111109</c:v>
                </c:pt>
                <c:pt idx="197">
                  <c:v>0.88652666666666657</c:v>
                </c:pt>
                <c:pt idx="198">
                  <c:v>0.86017555555555558</c:v>
                </c:pt>
                <c:pt idx="199">
                  <c:v>0.83436222222222223</c:v>
                </c:pt>
                <c:pt idx="200">
                  <c:v>0.80801111111111124</c:v>
                </c:pt>
                <c:pt idx="201">
                  <c:v>0.78139111111111115</c:v>
                </c:pt>
                <c:pt idx="202">
                  <c:v>0.75235111111111108</c:v>
                </c:pt>
                <c:pt idx="203">
                  <c:v>0.72062222222222228</c:v>
                </c:pt>
                <c:pt idx="204">
                  <c:v>0.68996888888888885</c:v>
                </c:pt>
                <c:pt idx="205">
                  <c:v>0.65824000000000005</c:v>
                </c:pt>
                <c:pt idx="206">
                  <c:v>0.62812444444444437</c:v>
                </c:pt>
                <c:pt idx="207">
                  <c:v>0.59800888888888892</c:v>
                </c:pt>
                <c:pt idx="208">
                  <c:v>0.56708666666666663</c:v>
                </c:pt>
                <c:pt idx="209">
                  <c:v>0.5367022222222223</c:v>
                </c:pt>
                <c:pt idx="210">
                  <c:v>0.50524222222222215</c:v>
                </c:pt>
                <c:pt idx="211">
                  <c:v>0.47593333333333337</c:v>
                </c:pt>
                <c:pt idx="212">
                  <c:v>0.44447333333333328</c:v>
                </c:pt>
                <c:pt idx="213">
                  <c:v>0.41166888888888892</c:v>
                </c:pt>
                <c:pt idx="214">
                  <c:v>0.37994000000000006</c:v>
                </c:pt>
                <c:pt idx="215">
                  <c:v>0.34821111111111108</c:v>
                </c:pt>
                <c:pt idx="216">
                  <c:v>0.31728888888888884</c:v>
                </c:pt>
                <c:pt idx="217">
                  <c:v>0.28663555555555553</c:v>
                </c:pt>
                <c:pt idx="218">
                  <c:v>0.25678888888888884</c:v>
                </c:pt>
                <c:pt idx="219">
                  <c:v>0.22640444444444444</c:v>
                </c:pt>
                <c:pt idx="220">
                  <c:v>0.19602</c:v>
                </c:pt>
                <c:pt idx="221">
                  <c:v>0.16859333333333335</c:v>
                </c:pt>
                <c:pt idx="222">
                  <c:v>0.14278000000000002</c:v>
                </c:pt>
                <c:pt idx="223">
                  <c:v>0.11723555555555555</c:v>
                </c:pt>
                <c:pt idx="224">
                  <c:v>9.4917777777777795E-2</c:v>
                </c:pt>
                <c:pt idx="225">
                  <c:v>7.9322222222222225E-2</c:v>
                </c:pt>
                <c:pt idx="226">
                  <c:v>7.9859999999999987E-2</c:v>
                </c:pt>
                <c:pt idx="227">
                  <c:v>7.4213333333333326E-2</c:v>
                </c:pt>
                <c:pt idx="228">
                  <c:v>6.1306666666666669E-2</c:v>
                </c:pt>
                <c:pt idx="229">
                  <c:v>5.4315555555555554E-2</c:v>
                </c:pt>
                <c:pt idx="230">
                  <c:v>5.270222222222222E-2</c:v>
                </c:pt>
                <c:pt idx="231">
                  <c:v>5.7273333333333329E-2</c:v>
                </c:pt>
                <c:pt idx="232">
                  <c:v>6.4264444444444443E-2</c:v>
                </c:pt>
                <c:pt idx="233">
                  <c:v>7.2868888888888886E-2</c:v>
                </c:pt>
                <c:pt idx="234">
                  <c:v>7.9591111111111112E-2</c:v>
                </c:pt>
                <c:pt idx="235">
                  <c:v>7.7977777777777785E-2</c:v>
                </c:pt>
                <c:pt idx="236">
                  <c:v>8.9539999999999995E-2</c:v>
                </c:pt>
                <c:pt idx="237">
                  <c:v>0.11481555555555556</c:v>
                </c:pt>
                <c:pt idx="238">
                  <c:v>0.14412444444444444</c:v>
                </c:pt>
                <c:pt idx="239">
                  <c:v>0.17639111111111108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C0-4FA5-B9F1-86E056F5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00640"/>
        <c:axId val="170801200"/>
      </c:lineChart>
      <c:catAx>
        <c:axId val="170800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801200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170801200"/>
        <c:scaling>
          <c:orientation val="minMax"/>
          <c:max val="2.8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70800640"/>
        <c:crosses val="autoZero"/>
        <c:crossBetween val="between"/>
        <c:majorUnit val="0.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5964568698712"/>
          <c:y val="5.1398533803964183E-2"/>
          <c:w val="0.86006056646418982"/>
          <c:h val="0.8167743332290644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'177_K_calc'!$E$1112:$E$1570</c:f>
              <c:numCache>
                <c:formatCode>General</c:formatCode>
                <c:ptCount val="459"/>
                <c:pt idx="0">
                  <c:v>5.5449999999999999</c:v>
                </c:pt>
                <c:pt idx="1">
                  <c:v>5.55</c:v>
                </c:pt>
                <c:pt idx="2">
                  <c:v>5.5549999999999997</c:v>
                </c:pt>
                <c:pt idx="3">
                  <c:v>5.56</c:v>
                </c:pt>
                <c:pt idx="4">
                  <c:v>5.5650000000000004</c:v>
                </c:pt>
                <c:pt idx="5">
                  <c:v>5.57</c:v>
                </c:pt>
                <c:pt idx="6">
                  <c:v>5.5750000000000002</c:v>
                </c:pt>
                <c:pt idx="7">
                  <c:v>5.58</c:v>
                </c:pt>
                <c:pt idx="8">
                  <c:v>5.585</c:v>
                </c:pt>
                <c:pt idx="9">
                  <c:v>5.59</c:v>
                </c:pt>
                <c:pt idx="10">
                  <c:v>5.5949999999999998</c:v>
                </c:pt>
                <c:pt idx="11">
                  <c:v>5.6</c:v>
                </c:pt>
                <c:pt idx="12">
                  <c:v>5.6050000000000004</c:v>
                </c:pt>
                <c:pt idx="13">
                  <c:v>5.61</c:v>
                </c:pt>
                <c:pt idx="14">
                  <c:v>5.6150000000000002</c:v>
                </c:pt>
                <c:pt idx="15">
                  <c:v>5.62</c:v>
                </c:pt>
                <c:pt idx="16">
                  <c:v>5.625</c:v>
                </c:pt>
                <c:pt idx="17">
                  <c:v>5.63</c:v>
                </c:pt>
                <c:pt idx="18">
                  <c:v>5.6349999999999998</c:v>
                </c:pt>
                <c:pt idx="19">
                  <c:v>5.64</c:v>
                </c:pt>
                <c:pt idx="20">
                  <c:v>5.6449999999999996</c:v>
                </c:pt>
                <c:pt idx="21">
                  <c:v>5.65</c:v>
                </c:pt>
                <c:pt idx="22">
                  <c:v>5.6550000000000002</c:v>
                </c:pt>
                <c:pt idx="23">
                  <c:v>5.66</c:v>
                </c:pt>
                <c:pt idx="24">
                  <c:v>5.665</c:v>
                </c:pt>
                <c:pt idx="25">
                  <c:v>5.67</c:v>
                </c:pt>
                <c:pt idx="26">
                  <c:v>5.6749999999999998</c:v>
                </c:pt>
                <c:pt idx="27">
                  <c:v>5.68</c:v>
                </c:pt>
                <c:pt idx="28">
                  <c:v>5.6849999999999996</c:v>
                </c:pt>
                <c:pt idx="29">
                  <c:v>5.69</c:v>
                </c:pt>
                <c:pt idx="30">
                  <c:v>5.6950000000000003</c:v>
                </c:pt>
                <c:pt idx="31">
                  <c:v>5.7</c:v>
                </c:pt>
                <c:pt idx="32">
                  <c:v>5.7050000000000001</c:v>
                </c:pt>
                <c:pt idx="33">
                  <c:v>5.71</c:v>
                </c:pt>
                <c:pt idx="34">
                  <c:v>5.7149999999999999</c:v>
                </c:pt>
                <c:pt idx="35">
                  <c:v>5.72</c:v>
                </c:pt>
                <c:pt idx="36">
                  <c:v>5.7249999999999996</c:v>
                </c:pt>
                <c:pt idx="37">
                  <c:v>5.73</c:v>
                </c:pt>
                <c:pt idx="38">
                  <c:v>5.7350000000000003</c:v>
                </c:pt>
                <c:pt idx="39">
                  <c:v>5.74</c:v>
                </c:pt>
                <c:pt idx="40">
                  <c:v>5.7450000000000001</c:v>
                </c:pt>
                <c:pt idx="41">
                  <c:v>5.75</c:v>
                </c:pt>
                <c:pt idx="42">
                  <c:v>5.7549999999999999</c:v>
                </c:pt>
                <c:pt idx="43">
                  <c:v>5.76</c:v>
                </c:pt>
                <c:pt idx="44">
                  <c:v>5.7649999999999997</c:v>
                </c:pt>
                <c:pt idx="45">
                  <c:v>5.77</c:v>
                </c:pt>
                <c:pt idx="46">
                  <c:v>5.7750000000000004</c:v>
                </c:pt>
                <c:pt idx="47">
                  <c:v>5.78</c:v>
                </c:pt>
                <c:pt idx="48">
                  <c:v>5.7850000000000001</c:v>
                </c:pt>
                <c:pt idx="49">
                  <c:v>5.79</c:v>
                </c:pt>
                <c:pt idx="50">
                  <c:v>5.7949999999999999</c:v>
                </c:pt>
                <c:pt idx="51">
                  <c:v>5.8</c:v>
                </c:pt>
                <c:pt idx="52">
                  <c:v>5.8049999999999997</c:v>
                </c:pt>
                <c:pt idx="53">
                  <c:v>5.81</c:v>
                </c:pt>
                <c:pt idx="54">
                  <c:v>5.8150000000000004</c:v>
                </c:pt>
                <c:pt idx="55">
                  <c:v>5.82</c:v>
                </c:pt>
                <c:pt idx="56">
                  <c:v>5.8250000000000002</c:v>
                </c:pt>
                <c:pt idx="57">
                  <c:v>5.83</c:v>
                </c:pt>
                <c:pt idx="58">
                  <c:v>5.835</c:v>
                </c:pt>
                <c:pt idx="59">
                  <c:v>5.84</c:v>
                </c:pt>
                <c:pt idx="60">
                  <c:v>5.8449999999999998</c:v>
                </c:pt>
                <c:pt idx="61">
                  <c:v>5.85</c:v>
                </c:pt>
                <c:pt idx="62">
                  <c:v>5.8550000000000004</c:v>
                </c:pt>
                <c:pt idx="63">
                  <c:v>5.86</c:v>
                </c:pt>
                <c:pt idx="64">
                  <c:v>5.8650000000000002</c:v>
                </c:pt>
                <c:pt idx="65">
                  <c:v>5.87</c:v>
                </c:pt>
                <c:pt idx="66">
                  <c:v>5.875</c:v>
                </c:pt>
                <c:pt idx="67">
                  <c:v>5.88</c:v>
                </c:pt>
                <c:pt idx="68">
                  <c:v>5.8849999999999998</c:v>
                </c:pt>
                <c:pt idx="69">
                  <c:v>5.89</c:v>
                </c:pt>
                <c:pt idx="70">
                  <c:v>5.8949999999999996</c:v>
                </c:pt>
                <c:pt idx="71">
                  <c:v>5.9</c:v>
                </c:pt>
                <c:pt idx="72">
                  <c:v>5.9050000000000002</c:v>
                </c:pt>
                <c:pt idx="73">
                  <c:v>5.91</c:v>
                </c:pt>
                <c:pt idx="74">
                  <c:v>5.915</c:v>
                </c:pt>
                <c:pt idx="75">
                  <c:v>5.92</c:v>
                </c:pt>
                <c:pt idx="76">
                  <c:v>5.9249999999999998</c:v>
                </c:pt>
                <c:pt idx="77">
                  <c:v>5.93</c:v>
                </c:pt>
                <c:pt idx="78">
                  <c:v>5.9349999999999996</c:v>
                </c:pt>
                <c:pt idx="79">
                  <c:v>5.94</c:v>
                </c:pt>
                <c:pt idx="80">
                  <c:v>5.9450000000000003</c:v>
                </c:pt>
                <c:pt idx="81">
                  <c:v>5.95</c:v>
                </c:pt>
                <c:pt idx="82">
                  <c:v>5.9550000000000001</c:v>
                </c:pt>
                <c:pt idx="83">
                  <c:v>5.96</c:v>
                </c:pt>
                <c:pt idx="84">
                  <c:v>5.9649999999999999</c:v>
                </c:pt>
                <c:pt idx="85">
                  <c:v>5.97</c:v>
                </c:pt>
                <c:pt idx="86">
                  <c:v>5.9749999999999996</c:v>
                </c:pt>
                <c:pt idx="87">
                  <c:v>5.98</c:v>
                </c:pt>
                <c:pt idx="88">
                  <c:v>5.9850000000000003</c:v>
                </c:pt>
                <c:pt idx="89">
                  <c:v>5.99</c:v>
                </c:pt>
                <c:pt idx="90">
                  <c:v>5.9950000000000001</c:v>
                </c:pt>
                <c:pt idx="91">
                  <c:v>6</c:v>
                </c:pt>
                <c:pt idx="92">
                  <c:v>6.0049999999999999</c:v>
                </c:pt>
                <c:pt idx="93">
                  <c:v>6.01</c:v>
                </c:pt>
                <c:pt idx="94">
                  <c:v>6.0149999999999997</c:v>
                </c:pt>
                <c:pt idx="95">
                  <c:v>6.02</c:v>
                </c:pt>
                <c:pt idx="96">
                  <c:v>6.0250000000000004</c:v>
                </c:pt>
                <c:pt idx="97">
                  <c:v>6.03</c:v>
                </c:pt>
                <c:pt idx="98">
                  <c:v>6.0350000000000001</c:v>
                </c:pt>
                <c:pt idx="99">
                  <c:v>6.04</c:v>
                </c:pt>
                <c:pt idx="100">
                  <c:v>6.0449999999999999</c:v>
                </c:pt>
                <c:pt idx="101">
                  <c:v>6.05</c:v>
                </c:pt>
                <c:pt idx="102">
                  <c:v>6.0549999999999997</c:v>
                </c:pt>
                <c:pt idx="103">
                  <c:v>6.06</c:v>
                </c:pt>
                <c:pt idx="104">
                  <c:v>6.0650000000000004</c:v>
                </c:pt>
                <c:pt idx="105">
                  <c:v>6.07</c:v>
                </c:pt>
                <c:pt idx="106">
                  <c:v>6.0750000000000002</c:v>
                </c:pt>
                <c:pt idx="107">
                  <c:v>6.08</c:v>
                </c:pt>
                <c:pt idx="108">
                  <c:v>6.085</c:v>
                </c:pt>
                <c:pt idx="109">
                  <c:v>6.09</c:v>
                </c:pt>
                <c:pt idx="110">
                  <c:v>6.0949999999999998</c:v>
                </c:pt>
                <c:pt idx="111">
                  <c:v>6.1</c:v>
                </c:pt>
                <c:pt idx="112">
                  <c:v>6.1050000000000004</c:v>
                </c:pt>
                <c:pt idx="113">
                  <c:v>6.11</c:v>
                </c:pt>
                <c:pt idx="114">
                  <c:v>6.1150000000000002</c:v>
                </c:pt>
                <c:pt idx="115">
                  <c:v>6.12</c:v>
                </c:pt>
                <c:pt idx="116">
                  <c:v>6.125</c:v>
                </c:pt>
                <c:pt idx="117">
                  <c:v>6.13</c:v>
                </c:pt>
                <c:pt idx="118">
                  <c:v>6.1349999999999998</c:v>
                </c:pt>
                <c:pt idx="119">
                  <c:v>6.14</c:v>
                </c:pt>
                <c:pt idx="120">
                  <c:v>6.1449999999999996</c:v>
                </c:pt>
                <c:pt idx="121">
                  <c:v>6.15</c:v>
                </c:pt>
                <c:pt idx="122">
                  <c:v>6.1550000000000002</c:v>
                </c:pt>
                <c:pt idx="123">
                  <c:v>6.16</c:v>
                </c:pt>
                <c:pt idx="124">
                  <c:v>6.165</c:v>
                </c:pt>
                <c:pt idx="125">
                  <c:v>6.17</c:v>
                </c:pt>
                <c:pt idx="126">
                  <c:v>6.1749999999999998</c:v>
                </c:pt>
                <c:pt idx="127">
                  <c:v>6.18</c:v>
                </c:pt>
                <c:pt idx="128">
                  <c:v>6.1849999999999996</c:v>
                </c:pt>
                <c:pt idx="129">
                  <c:v>6.19</c:v>
                </c:pt>
                <c:pt idx="130">
                  <c:v>6.1950000000000003</c:v>
                </c:pt>
                <c:pt idx="131">
                  <c:v>6.2</c:v>
                </c:pt>
                <c:pt idx="132">
                  <c:v>6.2050000000000001</c:v>
                </c:pt>
                <c:pt idx="133">
                  <c:v>6.21</c:v>
                </c:pt>
                <c:pt idx="134">
                  <c:v>6.2149999999999999</c:v>
                </c:pt>
                <c:pt idx="135">
                  <c:v>6.22</c:v>
                </c:pt>
                <c:pt idx="136">
                  <c:v>6.2249999999999996</c:v>
                </c:pt>
                <c:pt idx="137">
                  <c:v>6.23</c:v>
                </c:pt>
                <c:pt idx="138">
                  <c:v>6.2350000000000003</c:v>
                </c:pt>
                <c:pt idx="139">
                  <c:v>6.24</c:v>
                </c:pt>
                <c:pt idx="140">
                  <c:v>6.2450000000000001</c:v>
                </c:pt>
                <c:pt idx="141">
                  <c:v>6.25</c:v>
                </c:pt>
                <c:pt idx="142">
                  <c:v>6.2549999999999999</c:v>
                </c:pt>
                <c:pt idx="143">
                  <c:v>6.26</c:v>
                </c:pt>
                <c:pt idx="144">
                  <c:v>6.2649999999999997</c:v>
                </c:pt>
                <c:pt idx="145">
                  <c:v>6.27</c:v>
                </c:pt>
                <c:pt idx="146">
                  <c:v>6.2750000000000004</c:v>
                </c:pt>
                <c:pt idx="147">
                  <c:v>6.28</c:v>
                </c:pt>
                <c:pt idx="148">
                  <c:v>6.2850000000000001</c:v>
                </c:pt>
                <c:pt idx="149">
                  <c:v>6.29</c:v>
                </c:pt>
                <c:pt idx="150">
                  <c:v>6.2949999999999999</c:v>
                </c:pt>
                <c:pt idx="151">
                  <c:v>6.3</c:v>
                </c:pt>
                <c:pt idx="152">
                  <c:v>6.3049999999999997</c:v>
                </c:pt>
                <c:pt idx="153">
                  <c:v>6.31</c:v>
                </c:pt>
                <c:pt idx="154">
                  <c:v>6.3150000000000004</c:v>
                </c:pt>
                <c:pt idx="155">
                  <c:v>6.32</c:v>
                </c:pt>
                <c:pt idx="156">
                  <c:v>6.3250000000000002</c:v>
                </c:pt>
                <c:pt idx="157">
                  <c:v>6.33</c:v>
                </c:pt>
                <c:pt idx="158">
                  <c:v>6.335</c:v>
                </c:pt>
                <c:pt idx="159">
                  <c:v>6.34</c:v>
                </c:pt>
                <c:pt idx="160">
                  <c:v>6.3449999999999998</c:v>
                </c:pt>
                <c:pt idx="161">
                  <c:v>6.35</c:v>
                </c:pt>
                <c:pt idx="162">
                  <c:v>6.3550000000000004</c:v>
                </c:pt>
                <c:pt idx="163">
                  <c:v>6.36</c:v>
                </c:pt>
                <c:pt idx="164">
                  <c:v>6.3650000000000002</c:v>
                </c:pt>
                <c:pt idx="165">
                  <c:v>6.37</c:v>
                </c:pt>
                <c:pt idx="166">
                  <c:v>6.375</c:v>
                </c:pt>
                <c:pt idx="167">
                  <c:v>6.38</c:v>
                </c:pt>
                <c:pt idx="168">
                  <c:v>6.3849999999999998</c:v>
                </c:pt>
                <c:pt idx="169">
                  <c:v>6.39</c:v>
                </c:pt>
                <c:pt idx="170">
                  <c:v>6.3949999999999996</c:v>
                </c:pt>
                <c:pt idx="171">
                  <c:v>6.4</c:v>
                </c:pt>
                <c:pt idx="172">
                  <c:v>6.4050000000000002</c:v>
                </c:pt>
                <c:pt idx="173">
                  <c:v>6.41</c:v>
                </c:pt>
                <c:pt idx="174">
                  <c:v>6.415</c:v>
                </c:pt>
                <c:pt idx="175">
                  <c:v>6.42</c:v>
                </c:pt>
                <c:pt idx="176">
                  <c:v>6.4249999999999998</c:v>
                </c:pt>
                <c:pt idx="177">
                  <c:v>6.43</c:v>
                </c:pt>
                <c:pt idx="178">
                  <c:v>6.4349999999999996</c:v>
                </c:pt>
                <c:pt idx="179">
                  <c:v>6.44</c:v>
                </c:pt>
                <c:pt idx="180">
                  <c:v>6.4450000000000003</c:v>
                </c:pt>
                <c:pt idx="181">
                  <c:v>6.45</c:v>
                </c:pt>
                <c:pt idx="182">
                  <c:v>6.4550000000000001</c:v>
                </c:pt>
                <c:pt idx="183">
                  <c:v>6.46</c:v>
                </c:pt>
                <c:pt idx="184">
                  <c:v>6.4649999999999999</c:v>
                </c:pt>
                <c:pt idx="185">
                  <c:v>6.47</c:v>
                </c:pt>
                <c:pt idx="186">
                  <c:v>6.4749999999999996</c:v>
                </c:pt>
                <c:pt idx="187">
                  <c:v>6.48</c:v>
                </c:pt>
                <c:pt idx="188">
                  <c:v>6.4850000000000003</c:v>
                </c:pt>
                <c:pt idx="189">
                  <c:v>6.49</c:v>
                </c:pt>
                <c:pt idx="190">
                  <c:v>6.4950000000000001</c:v>
                </c:pt>
                <c:pt idx="191">
                  <c:v>6.5</c:v>
                </c:pt>
                <c:pt idx="192">
                  <c:v>6.5049999999999999</c:v>
                </c:pt>
                <c:pt idx="193">
                  <c:v>6.51</c:v>
                </c:pt>
                <c:pt idx="194">
                  <c:v>6.5149999999999997</c:v>
                </c:pt>
                <c:pt idx="195">
                  <c:v>6.52</c:v>
                </c:pt>
                <c:pt idx="196">
                  <c:v>6.5250000000000004</c:v>
                </c:pt>
                <c:pt idx="197">
                  <c:v>6.53</c:v>
                </c:pt>
                <c:pt idx="198">
                  <c:v>6.5350000000000001</c:v>
                </c:pt>
                <c:pt idx="199">
                  <c:v>6.54</c:v>
                </c:pt>
                <c:pt idx="200">
                  <c:v>6.5449999999999999</c:v>
                </c:pt>
                <c:pt idx="201">
                  <c:v>6.55</c:v>
                </c:pt>
                <c:pt idx="202">
                  <c:v>6.5549999999999997</c:v>
                </c:pt>
                <c:pt idx="203">
                  <c:v>6.56</c:v>
                </c:pt>
                <c:pt idx="204">
                  <c:v>6.5650000000000004</c:v>
                </c:pt>
                <c:pt idx="205">
                  <c:v>6.57</c:v>
                </c:pt>
                <c:pt idx="206">
                  <c:v>6.5750000000000002</c:v>
                </c:pt>
                <c:pt idx="207">
                  <c:v>6.58</c:v>
                </c:pt>
                <c:pt idx="208">
                  <c:v>6.585</c:v>
                </c:pt>
                <c:pt idx="209">
                  <c:v>6.59</c:v>
                </c:pt>
                <c:pt idx="210">
                  <c:v>6.5949999999999998</c:v>
                </c:pt>
                <c:pt idx="211">
                  <c:v>6.6</c:v>
                </c:pt>
                <c:pt idx="212">
                  <c:v>6.6050000000000004</c:v>
                </c:pt>
                <c:pt idx="213">
                  <c:v>6.61</c:v>
                </c:pt>
                <c:pt idx="214">
                  <c:v>6.6150000000000002</c:v>
                </c:pt>
                <c:pt idx="215">
                  <c:v>6.62</c:v>
                </c:pt>
                <c:pt idx="216">
                  <c:v>6.625</c:v>
                </c:pt>
                <c:pt idx="217">
                  <c:v>6.63</c:v>
                </c:pt>
                <c:pt idx="218">
                  <c:v>6.6349999999999998</c:v>
                </c:pt>
                <c:pt idx="219">
                  <c:v>6.64</c:v>
                </c:pt>
                <c:pt idx="220">
                  <c:v>6.6449999999999996</c:v>
                </c:pt>
                <c:pt idx="221">
                  <c:v>6.65</c:v>
                </c:pt>
                <c:pt idx="222">
                  <c:v>6.6550000000000002</c:v>
                </c:pt>
                <c:pt idx="223">
                  <c:v>6.66</c:v>
                </c:pt>
                <c:pt idx="224">
                  <c:v>6.665</c:v>
                </c:pt>
                <c:pt idx="225">
                  <c:v>6.67</c:v>
                </c:pt>
                <c:pt idx="226">
                  <c:v>6.6749999999999998</c:v>
                </c:pt>
                <c:pt idx="227">
                  <c:v>6.68</c:v>
                </c:pt>
                <c:pt idx="228">
                  <c:v>6.6849999999999996</c:v>
                </c:pt>
                <c:pt idx="229">
                  <c:v>6.69</c:v>
                </c:pt>
                <c:pt idx="230">
                  <c:v>6.6950000000000003</c:v>
                </c:pt>
                <c:pt idx="231">
                  <c:v>6.7</c:v>
                </c:pt>
                <c:pt idx="232">
                  <c:v>6.7050000000000001</c:v>
                </c:pt>
                <c:pt idx="233">
                  <c:v>6.71</c:v>
                </c:pt>
                <c:pt idx="234">
                  <c:v>6.7149999999999999</c:v>
                </c:pt>
                <c:pt idx="235">
                  <c:v>6.72</c:v>
                </c:pt>
                <c:pt idx="236">
                  <c:v>6.7249999999999996</c:v>
                </c:pt>
                <c:pt idx="237">
                  <c:v>6.73</c:v>
                </c:pt>
                <c:pt idx="238">
                  <c:v>6.7350000000000003</c:v>
                </c:pt>
                <c:pt idx="239">
                  <c:v>6.74</c:v>
                </c:pt>
                <c:pt idx="240">
                  <c:v>6.7450000000000001</c:v>
                </c:pt>
                <c:pt idx="241">
                  <c:v>6.75</c:v>
                </c:pt>
                <c:pt idx="242">
                  <c:v>6.7549999999999999</c:v>
                </c:pt>
                <c:pt idx="243">
                  <c:v>6.76</c:v>
                </c:pt>
                <c:pt idx="244">
                  <c:v>6.7649999999999997</c:v>
                </c:pt>
                <c:pt idx="245">
                  <c:v>6.77</c:v>
                </c:pt>
                <c:pt idx="246">
                  <c:v>6.7750000000000004</c:v>
                </c:pt>
                <c:pt idx="247">
                  <c:v>6.78</c:v>
                </c:pt>
                <c:pt idx="248">
                  <c:v>6.7850000000000001</c:v>
                </c:pt>
                <c:pt idx="249">
                  <c:v>6.79</c:v>
                </c:pt>
                <c:pt idx="250">
                  <c:v>6.7949999999999999</c:v>
                </c:pt>
                <c:pt idx="251">
                  <c:v>6.8</c:v>
                </c:pt>
                <c:pt idx="252">
                  <c:v>6.8049999999999997</c:v>
                </c:pt>
                <c:pt idx="253">
                  <c:v>6.81</c:v>
                </c:pt>
                <c:pt idx="254">
                  <c:v>6.8150000000000004</c:v>
                </c:pt>
                <c:pt idx="255">
                  <c:v>6.82</c:v>
                </c:pt>
                <c:pt idx="256">
                  <c:v>6.8250000000000002</c:v>
                </c:pt>
                <c:pt idx="257">
                  <c:v>6.83</c:v>
                </c:pt>
                <c:pt idx="258">
                  <c:v>6.835</c:v>
                </c:pt>
                <c:pt idx="259">
                  <c:v>6.84</c:v>
                </c:pt>
                <c:pt idx="260">
                  <c:v>6.8449999999999998</c:v>
                </c:pt>
                <c:pt idx="261">
                  <c:v>6.85</c:v>
                </c:pt>
                <c:pt idx="262">
                  <c:v>6.8550000000000004</c:v>
                </c:pt>
                <c:pt idx="263">
                  <c:v>6.86</c:v>
                </c:pt>
                <c:pt idx="264">
                  <c:v>6.8650000000000002</c:v>
                </c:pt>
                <c:pt idx="265">
                  <c:v>6.87</c:v>
                </c:pt>
                <c:pt idx="266">
                  <c:v>6.875</c:v>
                </c:pt>
                <c:pt idx="267">
                  <c:v>6.88</c:v>
                </c:pt>
                <c:pt idx="268">
                  <c:v>6.8849999999999998</c:v>
                </c:pt>
                <c:pt idx="269">
                  <c:v>6.89</c:v>
                </c:pt>
                <c:pt idx="270">
                  <c:v>6.8949999999999996</c:v>
                </c:pt>
                <c:pt idx="271">
                  <c:v>6.9</c:v>
                </c:pt>
                <c:pt idx="272">
                  <c:v>6.9050000000000002</c:v>
                </c:pt>
                <c:pt idx="273">
                  <c:v>6.91</c:v>
                </c:pt>
                <c:pt idx="274">
                  <c:v>6.915</c:v>
                </c:pt>
                <c:pt idx="275">
                  <c:v>6.92</c:v>
                </c:pt>
                <c:pt idx="276">
                  <c:v>6.9249999999999998</c:v>
                </c:pt>
                <c:pt idx="277">
                  <c:v>6.93</c:v>
                </c:pt>
                <c:pt idx="278">
                  <c:v>6.9349999999999996</c:v>
                </c:pt>
                <c:pt idx="279">
                  <c:v>6.94</c:v>
                </c:pt>
                <c:pt idx="280">
                  <c:v>6.9450000000000003</c:v>
                </c:pt>
                <c:pt idx="281">
                  <c:v>6.95</c:v>
                </c:pt>
                <c:pt idx="282">
                  <c:v>6.9550000000000001</c:v>
                </c:pt>
                <c:pt idx="283">
                  <c:v>6.96</c:v>
                </c:pt>
                <c:pt idx="284">
                  <c:v>6.9649999999999999</c:v>
                </c:pt>
                <c:pt idx="285">
                  <c:v>6.97</c:v>
                </c:pt>
                <c:pt idx="286">
                  <c:v>6.9749999999999996</c:v>
                </c:pt>
                <c:pt idx="287">
                  <c:v>6.98</c:v>
                </c:pt>
                <c:pt idx="288">
                  <c:v>6.9850000000000003</c:v>
                </c:pt>
                <c:pt idx="289">
                  <c:v>6.99</c:v>
                </c:pt>
                <c:pt idx="290">
                  <c:v>6.9950000000000001</c:v>
                </c:pt>
                <c:pt idx="291">
                  <c:v>7</c:v>
                </c:pt>
                <c:pt idx="292">
                  <c:v>7.0049999999999999</c:v>
                </c:pt>
                <c:pt idx="293">
                  <c:v>7.01</c:v>
                </c:pt>
                <c:pt idx="294">
                  <c:v>7.0149999999999997</c:v>
                </c:pt>
                <c:pt idx="295">
                  <c:v>7.02</c:v>
                </c:pt>
                <c:pt idx="296">
                  <c:v>7.0250000000000004</c:v>
                </c:pt>
                <c:pt idx="297">
                  <c:v>7.03</c:v>
                </c:pt>
                <c:pt idx="298">
                  <c:v>7.0350000000000001</c:v>
                </c:pt>
                <c:pt idx="299">
                  <c:v>7.04</c:v>
                </c:pt>
                <c:pt idx="300">
                  <c:v>7.0449999999999999</c:v>
                </c:pt>
                <c:pt idx="301">
                  <c:v>7.05</c:v>
                </c:pt>
                <c:pt idx="302">
                  <c:v>7.0549999999999997</c:v>
                </c:pt>
                <c:pt idx="303">
                  <c:v>7.06</c:v>
                </c:pt>
                <c:pt idx="304">
                  <c:v>7.0650000000000004</c:v>
                </c:pt>
                <c:pt idx="305">
                  <c:v>7.07</c:v>
                </c:pt>
                <c:pt idx="306">
                  <c:v>7.0750000000000002</c:v>
                </c:pt>
                <c:pt idx="307">
                  <c:v>7.08</c:v>
                </c:pt>
                <c:pt idx="308">
                  <c:v>7.085</c:v>
                </c:pt>
                <c:pt idx="309">
                  <c:v>7.09</c:v>
                </c:pt>
                <c:pt idx="310">
                  <c:v>7.0949999999999998</c:v>
                </c:pt>
                <c:pt idx="311">
                  <c:v>7.1</c:v>
                </c:pt>
                <c:pt idx="312">
                  <c:v>7.1050000000000004</c:v>
                </c:pt>
                <c:pt idx="313">
                  <c:v>7.11</c:v>
                </c:pt>
                <c:pt idx="314">
                  <c:v>7.1150000000000002</c:v>
                </c:pt>
                <c:pt idx="315">
                  <c:v>7.12</c:v>
                </c:pt>
                <c:pt idx="316">
                  <c:v>7.125</c:v>
                </c:pt>
                <c:pt idx="317">
                  <c:v>7.13</c:v>
                </c:pt>
                <c:pt idx="318">
                  <c:v>7.1349999999999998</c:v>
                </c:pt>
                <c:pt idx="319">
                  <c:v>7.14</c:v>
                </c:pt>
                <c:pt idx="320">
                  <c:v>7.1449999999999996</c:v>
                </c:pt>
                <c:pt idx="321">
                  <c:v>7.15</c:v>
                </c:pt>
                <c:pt idx="322">
                  <c:v>7.1550000000000002</c:v>
                </c:pt>
                <c:pt idx="323">
                  <c:v>7.16</c:v>
                </c:pt>
                <c:pt idx="324">
                  <c:v>7.165</c:v>
                </c:pt>
                <c:pt idx="325">
                  <c:v>7.17</c:v>
                </c:pt>
                <c:pt idx="326">
                  <c:v>7.1749999999999998</c:v>
                </c:pt>
                <c:pt idx="327">
                  <c:v>7.18</c:v>
                </c:pt>
                <c:pt idx="328">
                  <c:v>7.1849999999999996</c:v>
                </c:pt>
                <c:pt idx="329">
                  <c:v>7.19</c:v>
                </c:pt>
                <c:pt idx="330">
                  <c:v>7.1950000000000003</c:v>
                </c:pt>
                <c:pt idx="331">
                  <c:v>7.2</c:v>
                </c:pt>
                <c:pt idx="332">
                  <c:v>7.2050000000000001</c:v>
                </c:pt>
                <c:pt idx="333">
                  <c:v>7.21</c:v>
                </c:pt>
                <c:pt idx="334">
                  <c:v>7.2149999999999999</c:v>
                </c:pt>
                <c:pt idx="335">
                  <c:v>7.22</c:v>
                </c:pt>
                <c:pt idx="336">
                  <c:v>7.2249999999999996</c:v>
                </c:pt>
                <c:pt idx="337">
                  <c:v>7.23</c:v>
                </c:pt>
                <c:pt idx="338">
                  <c:v>7.2350000000000003</c:v>
                </c:pt>
                <c:pt idx="339">
                  <c:v>7.24</c:v>
                </c:pt>
                <c:pt idx="340">
                  <c:v>7.2450000000000001</c:v>
                </c:pt>
                <c:pt idx="341">
                  <c:v>7.25</c:v>
                </c:pt>
                <c:pt idx="342">
                  <c:v>7.2549999999999999</c:v>
                </c:pt>
                <c:pt idx="343">
                  <c:v>7.26</c:v>
                </c:pt>
                <c:pt idx="344">
                  <c:v>7.2649999999999997</c:v>
                </c:pt>
                <c:pt idx="345">
                  <c:v>7.27</c:v>
                </c:pt>
                <c:pt idx="346">
                  <c:v>7.2750000000000004</c:v>
                </c:pt>
                <c:pt idx="347">
                  <c:v>7.28</c:v>
                </c:pt>
                <c:pt idx="348">
                  <c:v>7.2850000000000001</c:v>
                </c:pt>
                <c:pt idx="349">
                  <c:v>7.29</c:v>
                </c:pt>
                <c:pt idx="350">
                  <c:v>7.2949999999999999</c:v>
                </c:pt>
                <c:pt idx="351">
                  <c:v>7.3</c:v>
                </c:pt>
                <c:pt idx="352">
                  <c:v>7.3049999999999997</c:v>
                </c:pt>
                <c:pt idx="353">
                  <c:v>7.31</c:v>
                </c:pt>
                <c:pt idx="354">
                  <c:v>7.3150000000000004</c:v>
                </c:pt>
                <c:pt idx="355">
                  <c:v>7.32</c:v>
                </c:pt>
                <c:pt idx="356">
                  <c:v>7.3250000000000002</c:v>
                </c:pt>
                <c:pt idx="357">
                  <c:v>7.33</c:v>
                </c:pt>
                <c:pt idx="358">
                  <c:v>7.335</c:v>
                </c:pt>
                <c:pt idx="359">
                  <c:v>7.34</c:v>
                </c:pt>
                <c:pt idx="360">
                  <c:v>7.3449999999999998</c:v>
                </c:pt>
                <c:pt idx="361">
                  <c:v>7.35</c:v>
                </c:pt>
                <c:pt idx="362">
                  <c:v>7.3550000000000004</c:v>
                </c:pt>
                <c:pt idx="363">
                  <c:v>7.36</c:v>
                </c:pt>
                <c:pt idx="364">
                  <c:v>7.3650000000000002</c:v>
                </c:pt>
                <c:pt idx="365">
                  <c:v>7.37</c:v>
                </c:pt>
                <c:pt idx="366">
                  <c:v>7.375</c:v>
                </c:pt>
                <c:pt idx="367">
                  <c:v>7.38</c:v>
                </c:pt>
                <c:pt idx="368">
                  <c:v>7.3849999999999998</c:v>
                </c:pt>
                <c:pt idx="369">
                  <c:v>7.39</c:v>
                </c:pt>
                <c:pt idx="370">
                  <c:v>7.3949999999999996</c:v>
                </c:pt>
                <c:pt idx="371">
                  <c:v>7.4</c:v>
                </c:pt>
                <c:pt idx="372">
                  <c:v>7.4050000000000002</c:v>
                </c:pt>
                <c:pt idx="373">
                  <c:v>7.41</c:v>
                </c:pt>
                <c:pt idx="374">
                  <c:v>7.415</c:v>
                </c:pt>
                <c:pt idx="375">
                  <c:v>7.42</c:v>
                </c:pt>
                <c:pt idx="376">
                  <c:v>7.4249999999999998</c:v>
                </c:pt>
                <c:pt idx="377">
                  <c:v>7.43</c:v>
                </c:pt>
                <c:pt idx="378">
                  <c:v>7.4349999999999996</c:v>
                </c:pt>
                <c:pt idx="379">
                  <c:v>7.44</c:v>
                </c:pt>
                <c:pt idx="380">
                  <c:v>7.4450000000000003</c:v>
                </c:pt>
                <c:pt idx="381">
                  <c:v>7.45</c:v>
                </c:pt>
                <c:pt idx="382">
                  <c:v>7.4550000000000001</c:v>
                </c:pt>
                <c:pt idx="383">
                  <c:v>7.46</c:v>
                </c:pt>
                <c:pt idx="384">
                  <c:v>7.4649999999999999</c:v>
                </c:pt>
                <c:pt idx="385">
                  <c:v>7.47</c:v>
                </c:pt>
                <c:pt idx="386">
                  <c:v>7.4749999999999996</c:v>
                </c:pt>
                <c:pt idx="387">
                  <c:v>7.48</c:v>
                </c:pt>
                <c:pt idx="388">
                  <c:v>7.4850000000000003</c:v>
                </c:pt>
                <c:pt idx="389">
                  <c:v>7.49</c:v>
                </c:pt>
                <c:pt idx="390">
                  <c:v>7.4950000000000001</c:v>
                </c:pt>
                <c:pt idx="391">
                  <c:v>7.5</c:v>
                </c:pt>
                <c:pt idx="392">
                  <c:v>7.5049999999999999</c:v>
                </c:pt>
                <c:pt idx="393">
                  <c:v>7.51</c:v>
                </c:pt>
                <c:pt idx="394">
                  <c:v>7.5149999999999997</c:v>
                </c:pt>
                <c:pt idx="395">
                  <c:v>7.52</c:v>
                </c:pt>
                <c:pt idx="396">
                  <c:v>7.5250000000000004</c:v>
                </c:pt>
                <c:pt idx="397">
                  <c:v>7.53</c:v>
                </c:pt>
                <c:pt idx="398">
                  <c:v>7.5350000000000001</c:v>
                </c:pt>
                <c:pt idx="399">
                  <c:v>7.54</c:v>
                </c:pt>
                <c:pt idx="400">
                  <c:v>7.5449999999999999</c:v>
                </c:pt>
                <c:pt idx="401">
                  <c:v>7.55</c:v>
                </c:pt>
                <c:pt idx="402">
                  <c:v>7.5549999999999997</c:v>
                </c:pt>
                <c:pt idx="403">
                  <c:v>7.56</c:v>
                </c:pt>
                <c:pt idx="404">
                  <c:v>7.5650000000000004</c:v>
                </c:pt>
                <c:pt idx="405">
                  <c:v>7.57</c:v>
                </c:pt>
                <c:pt idx="406">
                  <c:v>7.5750000000000002</c:v>
                </c:pt>
                <c:pt idx="407">
                  <c:v>7.58</c:v>
                </c:pt>
                <c:pt idx="408">
                  <c:v>7.585</c:v>
                </c:pt>
                <c:pt idx="409">
                  <c:v>7.59</c:v>
                </c:pt>
                <c:pt idx="410">
                  <c:v>7.5949999999999998</c:v>
                </c:pt>
                <c:pt idx="411">
                  <c:v>7.6</c:v>
                </c:pt>
                <c:pt idx="412">
                  <c:v>7.6050000000000004</c:v>
                </c:pt>
                <c:pt idx="413">
                  <c:v>7.61</c:v>
                </c:pt>
                <c:pt idx="414">
                  <c:v>7.6150000000000002</c:v>
                </c:pt>
                <c:pt idx="415">
                  <c:v>7.62</c:v>
                </c:pt>
                <c:pt idx="416">
                  <c:v>7.625</c:v>
                </c:pt>
                <c:pt idx="417">
                  <c:v>7.63</c:v>
                </c:pt>
                <c:pt idx="418">
                  <c:v>7.6349999999999998</c:v>
                </c:pt>
                <c:pt idx="419">
                  <c:v>7.64</c:v>
                </c:pt>
                <c:pt idx="420">
                  <c:v>7.6449999999999996</c:v>
                </c:pt>
                <c:pt idx="421">
                  <c:v>7.65</c:v>
                </c:pt>
                <c:pt idx="422">
                  <c:v>7.6550000000000002</c:v>
                </c:pt>
                <c:pt idx="423">
                  <c:v>7.66</c:v>
                </c:pt>
                <c:pt idx="424">
                  <c:v>7.665</c:v>
                </c:pt>
                <c:pt idx="425">
                  <c:v>7.67</c:v>
                </c:pt>
                <c:pt idx="426">
                  <c:v>7.6749999999999998</c:v>
                </c:pt>
                <c:pt idx="427">
                  <c:v>7.68</c:v>
                </c:pt>
                <c:pt idx="428">
                  <c:v>7.6849999999999996</c:v>
                </c:pt>
                <c:pt idx="429">
                  <c:v>7.69</c:v>
                </c:pt>
                <c:pt idx="430">
                  <c:v>7.6950000000000003</c:v>
                </c:pt>
                <c:pt idx="431">
                  <c:v>7.7</c:v>
                </c:pt>
                <c:pt idx="432">
                  <c:v>7.7050000000000001</c:v>
                </c:pt>
                <c:pt idx="433">
                  <c:v>7.71</c:v>
                </c:pt>
                <c:pt idx="434">
                  <c:v>7.7149999999999999</c:v>
                </c:pt>
                <c:pt idx="435">
                  <c:v>7.72</c:v>
                </c:pt>
                <c:pt idx="436">
                  <c:v>7.7249999999999996</c:v>
                </c:pt>
                <c:pt idx="437">
                  <c:v>7.73</c:v>
                </c:pt>
                <c:pt idx="438">
                  <c:v>7.7350000000000003</c:v>
                </c:pt>
                <c:pt idx="439">
                  <c:v>7.74</c:v>
                </c:pt>
                <c:pt idx="440">
                  <c:v>7.7450000000000001</c:v>
                </c:pt>
                <c:pt idx="441">
                  <c:v>7.75</c:v>
                </c:pt>
                <c:pt idx="442">
                  <c:v>7.7549999999999999</c:v>
                </c:pt>
                <c:pt idx="443">
                  <c:v>7.76</c:v>
                </c:pt>
                <c:pt idx="444">
                  <c:v>7.7649999999999997</c:v>
                </c:pt>
                <c:pt idx="445">
                  <c:v>7.77</c:v>
                </c:pt>
                <c:pt idx="446">
                  <c:v>7.7750000000000004</c:v>
                </c:pt>
                <c:pt idx="447">
                  <c:v>7.78</c:v>
                </c:pt>
                <c:pt idx="448">
                  <c:v>7.7850000000000001</c:v>
                </c:pt>
                <c:pt idx="449">
                  <c:v>7.79</c:v>
                </c:pt>
                <c:pt idx="450">
                  <c:v>7.7949999999999999</c:v>
                </c:pt>
                <c:pt idx="451">
                  <c:v>7.8</c:v>
                </c:pt>
                <c:pt idx="452">
                  <c:v>7.8049999999999997</c:v>
                </c:pt>
                <c:pt idx="453">
                  <c:v>7.81</c:v>
                </c:pt>
                <c:pt idx="454">
                  <c:v>7.8150000000000004</c:v>
                </c:pt>
                <c:pt idx="455">
                  <c:v>7.82</c:v>
                </c:pt>
                <c:pt idx="456">
                  <c:v>7.8250000000000002</c:v>
                </c:pt>
                <c:pt idx="457">
                  <c:v>7.83</c:v>
                </c:pt>
                <c:pt idx="458">
                  <c:v>7.835</c:v>
                </c:pt>
              </c:numCache>
            </c:numRef>
          </c:cat>
          <c:val>
            <c:numRef>
              <c:f>'177_K_calc'!$F$1112:$F$1570</c:f>
              <c:numCache>
                <c:formatCode>0.00</c:formatCode>
                <c:ptCount val="459"/>
                <c:pt idx="0">
                  <c:v>1.4993244444444442</c:v>
                </c:pt>
                <c:pt idx="1">
                  <c:v>1.472973333333333</c:v>
                </c:pt>
                <c:pt idx="2">
                  <c:v>1.4519999999999997</c:v>
                </c:pt>
                <c:pt idx="3">
                  <c:v>1.4234977777777778</c:v>
                </c:pt>
                <c:pt idx="4">
                  <c:v>1.4140866666666667</c:v>
                </c:pt>
                <c:pt idx="5">
                  <c:v>1.4170444444444443</c:v>
                </c:pt>
                <c:pt idx="6">
                  <c:v>1.4175822222222221</c:v>
                </c:pt>
                <c:pt idx="7">
                  <c:v>1.4044066666666668</c:v>
                </c:pt>
                <c:pt idx="8">
                  <c:v>1.413011111111111</c:v>
                </c:pt>
                <c:pt idx="9">
                  <c:v>1.4627555555555556</c:v>
                </c:pt>
                <c:pt idx="10">
                  <c:v>1.4557644444444446</c:v>
                </c:pt>
                <c:pt idx="11">
                  <c:v>1.4482355555555557</c:v>
                </c:pt>
                <c:pt idx="12">
                  <c:v>1.4635622222222224</c:v>
                </c:pt>
                <c:pt idx="13">
                  <c:v>1.4729733333333335</c:v>
                </c:pt>
                <c:pt idx="14">
                  <c:v>1.4748555555555558</c:v>
                </c:pt>
                <c:pt idx="15">
                  <c:v>1.4764688888888891</c:v>
                </c:pt>
                <c:pt idx="16">
                  <c:v>1.4896444444444445</c:v>
                </c:pt>
                <c:pt idx="17">
                  <c:v>1.4848044444444441</c:v>
                </c:pt>
                <c:pt idx="18">
                  <c:v>1.4638311111111111</c:v>
                </c:pt>
                <c:pt idx="19">
                  <c:v>1.473511111111111</c:v>
                </c:pt>
                <c:pt idx="20">
                  <c:v>1.4912577777777776</c:v>
                </c:pt>
                <c:pt idx="21">
                  <c:v>1.5116933333333331</c:v>
                </c:pt>
                <c:pt idx="22">
                  <c:v>1.5240622222222224</c:v>
                </c:pt>
                <c:pt idx="23">
                  <c:v>1.5488</c:v>
                </c:pt>
                <c:pt idx="24">
                  <c:v>1.5990822222222223</c:v>
                </c:pt>
                <c:pt idx="25">
                  <c:v>1.6039222222222222</c:v>
                </c:pt>
                <c:pt idx="26">
                  <c:v>1.6235511111111112</c:v>
                </c:pt>
                <c:pt idx="27">
                  <c:v>1.6456</c:v>
                </c:pt>
                <c:pt idx="28">
                  <c:v>1.6558177777777778</c:v>
                </c:pt>
                <c:pt idx="29">
                  <c:v>1.6913111111111112</c:v>
                </c:pt>
                <c:pt idx="30">
                  <c:v>1.6974955555555555</c:v>
                </c:pt>
                <c:pt idx="31">
                  <c:v>1.7190066666666668</c:v>
                </c:pt>
                <c:pt idx="32">
                  <c:v>1.7437444444444443</c:v>
                </c:pt>
                <c:pt idx="33">
                  <c:v>1.7445511111111112</c:v>
                </c:pt>
                <c:pt idx="34">
                  <c:v>1.7679444444444445</c:v>
                </c:pt>
                <c:pt idx="35">
                  <c:v>1.7891866666666667</c:v>
                </c:pt>
                <c:pt idx="36">
                  <c:v>1.8104288888888886</c:v>
                </c:pt>
                <c:pt idx="37">
                  <c:v>1.8424266666666667</c:v>
                </c:pt>
                <c:pt idx="38">
                  <c:v>1.8569466666666665</c:v>
                </c:pt>
                <c:pt idx="39">
                  <c:v>1.8924399999999997</c:v>
                </c:pt>
                <c:pt idx="40">
                  <c:v>1.9061533333333331</c:v>
                </c:pt>
                <c:pt idx="41">
                  <c:v>1.9104555555555554</c:v>
                </c:pt>
                <c:pt idx="42">
                  <c:v>1.9212111111111112</c:v>
                </c:pt>
                <c:pt idx="43">
                  <c:v>1.95052</c:v>
                </c:pt>
                <c:pt idx="44">
                  <c:v>1.9725688888888888</c:v>
                </c:pt>
                <c:pt idx="45">
                  <c:v>1.9722999999999997</c:v>
                </c:pt>
                <c:pt idx="46">
                  <c:v>1.9884333333333331</c:v>
                </c:pt>
                <c:pt idx="47">
                  <c:v>2.0005333333333328</c:v>
                </c:pt>
                <c:pt idx="48">
                  <c:v>2.0016088888888888</c:v>
                </c:pt>
                <c:pt idx="49">
                  <c:v>2.0182800000000003</c:v>
                </c:pt>
                <c:pt idx="50">
                  <c:v>2.0306488888888889</c:v>
                </c:pt>
                <c:pt idx="51">
                  <c:v>2.0290355555555557</c:v>
                </c:pt>
                <c:pt idx="52">
                  <c:v>2.018817777777778</c:v>
                </c:pt>
                <c:pt idx="53">
                  <c:v>2.0155911111111111</c:v>
                </c:pt>
                <c:pt idx="54">
                  <c:v>1.9932733333333335</c:v>
                </c:pt>
                <c:pt idx="55">
                  <c:v>1.9714933333333333</c:v>
                </c:pt>
                <c:pt idx="56">
                  <c:v>1.9507888888888887</c:v>
                </c:pt>
                <c:pt idx="57">
                  <c:v>1.9386888888888889</c:v>
                </c:pt>
                <c:pt idx="58">
                  <c:v>1.9139511111111109</c:v>
                </c:pt>
                <c:pt idx="59">
                  <c:v>1.884911111111111</c:v>
                </c:pt>
                <c:pt idx="60">
                  <c:v>1.8617866666666667</c:v>
                </c:pt>
                <c:pt idx="61">
                  <c:v>1.8467288888888891</c:v>
                </c:pt>
                <c:pt idx="62">
                  <c:v>1.8193022222222222</c:v>
                </c:pt>
                <c:pt idx="63">
                  <c:v>1.8077399999999999</c:v>
                </c:pt>
                <c:pt idx="64">
                  <c:v>1.7905311111111111</c:v>
                </c:pt>
                <c:pt idx="65">
                  <c:v>1.7749355555555555</c:v>
                </c:pt>
                <c:pt idx="66">
                  <c:v>1.7450888888888889</c:v>
                </c:pt>
                <c:pt idx="67">
                  <c:v>1.7211577777777778</c:v>
                </c:pt>
                <c:pt idx="68">
                  <c:v>1.7152422222222221</c:v>
                </c:pt>
                <c:pt idx="69">
                  <c:v>1.7066377777777779</c:v>
                </c:pt>
                <c:pt idx="70">
                  <c:v>1.6902355555555557</c:v>
                </c:pt>
                <c:pt idx="71">
                  <c:v>1.6775977777777777</c:v>
                </c:pt>
                <c:pt idx="72">
                  <c:v>1.6781355555555555</c:v>
                </c:pt>
                <c:pt idx="73">
                  <c:v>1.6778666666666668</c:v>
                </c:pt>
                <c:pt idx="74">
                  <c:v>1.6765222222222222</c:v>
                </c:pt>
                <c:pt idx="75">
                  <c:v>1.6948066666666666</c:v>
                </c:pt>
                <c:pt idx="76">
                  <c:v>1.7050244444444445</c:v>
                </c:pt>
                <c:pt idx="77">
                  <c:v>1.7031422222222219</c:v>
                </c:pt>
                <c:pt idx="78">
                  <c:v>1.6988399999999997</c:v>
                </c:pt>
                <c:pt idx="79">
                  <c:v>1.7093266666666667</c:v>
                </c:pt>
                <c:pt idx="80">
                  <c:v>1.7138977777777775</c:v>
                </c:pt>
                <c:pt idx="81">
                  <c:v>1.7198133333333336</c:v>
                </c:pt>
                <c:pt idx="82">
                  <c:v>1.728148888888889</c:v>
                </c:pt>
                <c:pt idx="83">
                  <c:v>1.7308377777777777</c:v>
                </c:pt>
                <c:pt idx="84">
                  <c:v>1.7171244444444445</c:v>
                </c:pt>
                <c:pt idx="85">
                  <c:v>1.7206199999999998</c:v>
                </c:pt>
                <c:pt idx="86">
                  <c:v>1.72546</c:v>
                </c:pt>
                <c:pt idx="87">
                  <c:v>1.7278800000000001</c:v>
                </c:pt>
                <c:pt idx="88">
                  <c:v>1.7214266666666669</c:v>
                </c:pt>
                <c:pt idx="89">
                  <c:v>1.716048888888889</c:v>
                </c:pt>
                <c:pt idx="90">
                  <c:v>1.711208888888889</c:v>
                </c:pt>
                <c:pt idx="91">
                  <c:v>1.6999155555555554</c:v>
                </c:pt>
                <c:pt idx="92">
                  <c:v>1.6853955555555555</c:v>
                </c:pt>
                <c:pt idx="93">
                  <c:v>1.6746399999999999</c:v>
                </c:pt>
                <c:pt idx="94">
                  <c:v>1.6582377777777777</c:v>
                </c:pt>
                <c:pt idx="95">
                  <c:v>1.6421044444444446</c:v>
                </c:pt>
                <c:pt idx="96">
                  <c:v>1.6265088888888888</c:v>
                </c:pt>
                <c:pt idx="97">
                  <c:v>1.6074177777777776</c:v>
                </c:pt>
                <c:pt idx="98">
                  <c:v>1.5910155555555554</c:v>
                </c:pt>
                <c:pt idx="99">
                  <c:v>1.569773333333333</c:v>
                </c:pt>
                <c:pt idx="100">
                  <c:v>1.5506822222222223</c:v>
                </c:pt>
                <c:pt idx="101">
                  <c:v>1.5375066666666668</c:v>
                </c:pt>
                <c:pt idx="102">
                  <c:v>1.5237933333333336</c:v>
                </c:pt>
                <c:pt idx="103">
                  <c:v>1.5114244444444445</c:v>
                </c:pt>
                <c:pt idx="104">
                  <c:v>1.4947533333333332</c:v>
                </c:pt>
                <c:pt idx="105">
                  <c:v>1.4743177777777778</c:v>
                </c:pt>
                <c:pt idx="106">
                  <c:v>1.4597977777777775</c:v>
                </c:pt>
                <c:pt idx="107">
                  <c:v>1.4487733333333332</c:v>
                </c:pt>
                <c:pt idx="108">
                  <c:v>1.4390933333333333</c:v>
                </c:pt>
                <c:pt idx="109">
                  <c:v>1.4334466666666668</c:v>
                </c:pt>
                <c:pt idx="110">
                  <c:v>1.425111111111111</c:v>
                </c:pt>
                <c:pt idx="111">
                  <c:v>1.4218844444444445</c:v>
                </c:pt>
                <c:pt idx="112">
                  <c:v>1.4175822222222221</c:v>
                </c:pt>
                <c:pt idx="113">
                  <c:v>1.4221533333333334</c:v>
                </c:pt>
                <c:pt idx="114">
                  <c:v>1.432371111111111</c:v>
                </c:pt>
                <c:pt idx="115">
                  <c:v>1.4463533333333336</c:v>
                </c:pt>
                <c:pt idx="116">
                  <c:v>1.4589911111111111</c:v>
                </c:pt>
                <c:pt idx="117">
                  <c:v>1.4713599999999998</c:v>
                </c:pt>
                <c:pt idx="118">
                  <c:v>1.4901822222222223</c:v>
                </c:pt>
                <c:pt idx="119">
                  <c:v>1.5138444444444443</c:v>
                </c:pt>
                <c:pt idx="120">
                  <c:v>1.5340111111111112</c:v>
                </c:pt>
                <c:pt idx="121">
                  <c:v>1.5509511111111112</c:v>
                </c:pt>
                <c:pt idx="122">
                  <c:v>1.569773333333333</c:v>
                </c:pt>
                <c:pt idx="123">
                  <c:v>1.5856377777777777</c:v>
                </c:pt>
                <c:pt idx="124">
                  <c:v>1.5993511111111109</c:v>
                </c:pt>
                <c:pt idx="125">
                  <c:v>1.6127955555555558</c:v>
                </c:pt>
                <c:pt idx="126">
                  <c:v>1.6297355555555555</c:v>
                </c:pt>
                <c:pt idx="127">
                  <c:v>1.641297777777778</c:v>
                </c:pt>
                <c:pt idx="128">
                  <c:v>1.655011111111111</c:v>
                </c:pt>
                <c:pt idx="129">
                  <c:v>1.6679177777777778</c:v>
                </c:pt>
                <c:pt idx="130">
                  <c:v>1.68432</c:v>
                </c:pt>
                <c:pt idx="131">
                  <c:v>1.7023355555555555</c:v>
                </c:pt>
                <c:pt idx="132">
                  <c:v>1.7270733333333332</c:v>
                </c:pt>
                <c:pt idx="133">
                  <c:v>1.7510044444444444</c:v>
                </c:pt>
                <c:pt idx="134">
                  <c:v>1.7765488888888887</c:v>
                </c:pt>
                <c:pt idx="135">
                  <c:v>1.7988666666666668</c:v>
                </c:pt>
                <c:pt idx="136">
                  <c:v>1.819571111111111</c:v>
                </c:pt>
                <c:pt idx="137">
                  <c:v>1.8346288888888889</c:v>
                </c:pt>
                <c:pt idx="138">
                  <c:v>1.8593666666666664</c:v>
                </c:pt>
                <c:pt idx="139">
                  <c:v>1.8803399999999999</c:v>
                </c:pt>
                <c:pt idx="140">
                  <c:v>1.8916333333333333</c:v>
                </c:pt>
                <c:pt idx="141">
                  <c:v>1.8978177777777776</c:v>
                </c:pt>
                <c:pt idx="142">
                  <c:v>1.9074977777777775</c:v>
                </c:pt>
                <c:pt idx="143">
                  <c:v>1.9161022222222224</c:v>
                </c:pt>
                <c:pt idx="144">
                  <c:v>1.9316977777777775</c:v>
                </c:pt>
                <c:pt idx="145">
                  <c:v>1.9394955555555553</c:v>
                </c:pt>
                <c:pt idx="146">
                  <c:v>1.9494444444444443</c:v>
                </c:pt>
                <c:pt idx="147">
                  <c:v>1.9518644444444446</c:v>
                </c:pt>
                <c:pt idx="148">
                  <c:v>1.9669222222222222</c:v>
                </c:pt>
                <c:pt idx="149">
                  <c:v>1.9712244444444447</c:v>
                </c:pt>
                <c:pt idx="150">
                  <c:v>1.9817111111111112</c:v>
                </c:pt>
                <c:pt idx="151">
                  <c:v>1.9830555555555556</c:v>
                </c:pt>
                <c:pt idx="152">
                  <c:v>1.9825177777777776</c:v>
                </c:pt>
                <c:pt idx="153">
                  <c:v>1.9731066666666668</c:v>
                </c:pt>
                <c:pt idx="154">
                  <c:v>1.9744511111111112</c:v>
                </c:pt>
                <c:pt idx="155">
                  <c:v>1.9749888888888887</c:v>
                </c:pt>
                <c:pt idx="156">
                  <c:v>1.9663844444444445</c:v>
                </c:pt>
                <c:pt idx="157">
                  <c:v>1.958855555555556</c:v>
                </c:pt>
                <c:pt idx="158">
                  <c:v>1.9481000000000002</c:v>
                </c:pt>
                <c:pt idx="159">
                  <c:v>1.9257822222222221</c:v>
                </c:pt>
                <c:pt idx="160">
                  <c:v>1.9136822222222218</c:v>
                </c:pt>
                <c:pt idx="161">
                  <c:v>1.8978177777777776</c:v>
                </c:pt>
                <c:pt idx="162">
                  <c:v>1.8811466666666665</c:v>
                </c:pt>
                <c:pt idx="163">
                  <c:v>1.8566777777777779</c:v>
                </c:pt>
                <c:pt idx="164">
                  <c:v>1.8279066666666663</c:v>
                </c:pt>
                <c:pt idx="165">
                  <c:v>1.8115044444444441</c:v>
                </c:pt>
                <c:pt idx="166">
                  <c:v>1.7843466666666667</c:v>
                </c:pt>
                <c:pt idx="167">
                  <c:v>1.7706333333333333</c:v>
                </c:pt>
                <c:pt idx="168">
                  <c:v>1.7657933333333333</c:v>
                </c:pt>
                <c:pt idx="169">
                  <c:v>1.7542311111111113</c:v>
                </c:pt>
                <c:pt idx="170">
                  <c:v>1.7483155555555556</c:v>
                </c:pt>
                <c:pt idx="171">
                  <c:v>1.7413244444444447</c:v>
                </c:pt>
                <c:pt idx="172">
                  <c:v>1.7351400000000001</c:v>
                </c:pt>
                <c:pt idx="173">
                  <c:v>1.7335266666666669</c:v>
                </c:pt>
                <c:pt idx="174">
                  <c:v>1.7289555555555556</c:v>
                </c:pt>
                <c:pt idx="175">
                  <c:v>1.7235777777777779</c:v>
                </c:pt>
                <c:pt idx="176">
                  <c:v>1.7173933333333333</c:v>
                </c:pt>
                <c:pt idx="177">
                  <c:v>1.7144355555555557</c:v>
                </c:pt>
                <c:pt idx="178">
                  <c:v>1.7130911111111113</c:v>
                </c:pt>
                <c:pt idx="179">
                  <c:v>1.7106711111111113</c:v>
                </c:pt>
                <c:pt idx="180">
                  <c:v>1.7152422222222223</c:v>
                </c:pt>
                <c:pt idx="181">
                  <c:v>1.7262666666666668</c:v>
                </c:pt>
                <c:pt idx="182">
                  <c:v>1.7356777777777779</c:v>
                </c:pt>
                <c:pt idx="183">
                  <c:v>1.7432066666666666</c:v>
                </c:pt>
                <c:pt idx="184">
                  <c:v>1.7536933333333333</c:v>
                </c:pt>
                <c:pt idx="185">
                  <c:v>1.7730533333333331</c:v>
                </c:pt>
                <c:pt idx="186">
                  <c:v>1.7851533333333331</c:v>
                </c:pt>
                <c:pt idx="187">
                  <c:v>1.7942955555555555</c:v>
                </c:pt>
                <c:pt idx="188">
                  <c:v>1.8077400000000001</c:v>
                </c:pt>
                <c:pt idx="189">
                  <c:v>1.8149999999999997</c:v>
                </c:pt>
                <c:pt idx="190">
                  <c:v>1.8174199999999996</c:v>
                </c:pt>
                <c:pt idx="191">
                  <c:v>1.8236044444444444</c:v>
                </c:pt>
                <c:pt idx="192">
                  <c:v>1.8281755555555554</c:v>
                </c:pt>
                <c:pt idx="193">
                  <c:v>1.8391999999999997</c:v>
                </c:pt>
                <c:pt idx="194">
                  <c:v>1.8348977777777777</c:v>
                </c:pt>
                <c:pt idx="195">
                  <c:v>1.8268311111111113</c:v>
                </c:pt>
                <c:pt idx="196">
                  <c:v>1.8187644444444442</c:v>
                </c:pt>
                <c:pt idx="197">
                  <c:v>1.8090844444444443</c:v>
                </c:pt>
                <c:pt idx="198">
                  <c:v>1.7969844444444445</c:v>
                </c:pt>
                <c:pt idx="199">
                  <c:v>1.7929511111111109</c:v>
                </c:pt>
                <c:pt idx="200">
                  <c:v>1.7840777777777777</c:v>
                </c:pt>
                <c:pt idx="201">
                  <c:v>1.7743977777777777</c:v>
                </c:pt>
                <c:pt idx="202">
                  <c:v>1.7542311111111111</c:v>
                </c:pt>
                <c:pt idx="203">
                  <c:v>1.7405177777777778</c:v>
                </c:pt>
                <c:pt idx="204">
                  <c:v>1.7321822222222223</c:v>
                </c:pt>
                <c:pt idx="205">
                  <c:v>1.7276111111111112</c:v>
                </c:pt>
                <c:pt idx="206">
                  <c:v>1.7206199999999998</c:v>
                </c:pt>
                <c:pt idx="207">
                  <c:v>1.7152422222222221</c:v>
                </c:pt>
                <c:pt idx="208">
                  <c:v>1.6977644444444442</c:v>
                </c:pt>
                <c:pt idx="209">
                  <c:v>1.6856644444444446</c:v>
                </c:pt>
                <c:pt idx="210">
                  <c:v>1.669262222222222</c:v>
                </c:pt>
                <c:pt idx="211">
                  <c:v>1.6641533333333332</c:v>
                </c:pt>
                <c:pt idx="212">
                  <c:v>1.6603888888888889</c:v>
                </c:pt>
                <c:pt idx="213">
                  <c:v>1.6453311111111111</c:v>
                </c:pt>
                <c:pt idx="214">
                  <c:v>1.6275844444444445</c:v>
                </c:pt>
                <c:pt idx="215">
                  <c:v>1.6136022222222222</c:v>
                </c:pt>
                <c:pt idx="216">
                  <c:v>1.6036533333333334</c:v>
                </c:pt>
                <c:pt idx="217">
                  <c:v>1.59236</c:v>
                </c:pt>
                <c:pt idx="218">
                  <c:v>1.575957777777778</c:v>
                </c:pt>
                <c:pt idx="219">
                  <c:v>1.5657400000000001</c:v>
                </c:pt>
                <c:pt idx="220">
                  <c:v>1.5509511111111109</c:v>
                </c:pt>
                <c:pt idx="221">
                  <c:v>1.5391199999999998</c:v>
                </c:pt>
                <c:pt idx="222">
                  <c:v>1.5358933333333331</c:v>
                </c:pt>
                <c:pt idx="223">
                  <c:v>1.5361622222222222</c:v>
                </c:pt>
                <c:pt idx="224">
                  <c:v>1.5297088888888888</c:v>
                </c:pt>
                <c:pt idx="225">
                  <c:v>1.5184155555555554</c:v>
                </c:pt>
                <c:pt idx="226">
                  <c:v>1.5114244444444445</c:v>
                </c:pt>
                <c:pt idx="227">
                  <c:v>1.5125000000000002</c:v>
                </c:pt>
                <c:pt idx="228">
                  <c:v>1.5173400000000001</c:v>
                </c:pt>
                <c:pt idx="229">
                  <c:v>1.5208355555555559</c:v>
                </c:pt>
                <c:pt idx="230">
                  <c:v>1.5221800000000001</c:v>
                </c:pt>
                <c:pt idx="231">
                  <c:v>1.5229866666666667</c:v>
                </c:pt>
                <c:pt idx="232">
                  <c:v>1.5270199999999998</c:v>
                </c:pt>
                <c:pt idx="233">
                  <c:v>1.5326666666666666</c:v>
                </c:pt>
                <c:pt idx="234">
                  <c:v>1.5479933333333331</c:v>
                </c:pt>
                <c:pt idx="235">
                  <c:v>1.5646644444444444</c:v>
                </c:pt>
                <c:pt idx="236">
                  <c:v>1.572462222222222</c:v>
                </c:pt>
                <c:pt idx="237">
                  <c:v>1.592897777777778</c:v>
                </c:pt>
                <c:pt idx="238">
                  <c:v>1.6127955555555555</c:v>
                </c:pt>
                <c:pt idx="239">
                  <c:v>1.6211311111111111</c:v>
                </c:pt>
                <c:pt idx="240">
                  <c:v>1.6445244444444445</c:v>
                </c:pt>
                <c:pt idx="241">
                  <c:v>1.6447933333333333</c:v>
                </c:pt>
                <c:pt idx="242">
                  <c:v>1.6630777777777779</c:v>
                </c:pt>
                <c:pt idx="243">
                  <c:v>1.6746399999999999</c:v>
                </c:pt>
                <c:pt idx="244">
                  <c:v>1.6797488888888887</c:v>
                </c:pt>
                <c:pt idx="245">
                  <c:v>1.7052933333333333</c:v>
                </c:pt>
                <c:pt idx="246">
                  <c:v>1.7069066666666666</c:v>
                </c:pt>
                <c:pt idx="247">
                  <c:v>1.7136288888888889</c:v>
                </c:pt>
                <c:pt idx="248">
                  <c:v>1.7566511111111112</c:v>
                </c:pt>
                <c:pt idx="249">
                  <c:v>1.7881111111111112</c:v>
                </c:pt>
                <c:pt idx="250">
                  <c:v>1.8136555555555556</c:v>
                </c:pt>
                <c:pt idx="251">
                  <c:v>1.8354355555555553</c:v>
                </c:pt>
                <c:pt idx="252">
                  <c:v>1.8601733333333332</c:v>
                </c:pt>
                <c:pt idx="253">
                  <c:v>1.8884066666666668</c:v>
                </c:pt>
                <c:pt idx="254">
                  <c:v>1.902657777777778</c:v>
                </c:pt>
                <c:pt idx="255">
                  <c:v>1.9303533333333336</c:v>
                </c:pt>
                <c:pt idx="256">
                  <c:v>1.9475622222222222</c:v>
                </c:pt>
                <c:pt idx="257">
                  <c:v>1.9459488888888887</c:v>
                </c:pt>
                <c:pt idx="258">
                  <c:v>1.9432599999999998</c:v>
                </c:pt>
                <c:pt idx="259">
                  <c:v>1.9760644444444442</c:v>
                </c:pt>
                <c:pt idx="260">
                  <c:v>2.0056422222222223</c:v>
                </c:pt>
                <c:pt idx="261">
                  <c:v>2.0094066666666666</c:v>
                </c:pt>
                <c:pt idx="262">
                  <c:v>2.0118266666666664</c:v>
                </c:pt>
                <c:pt idx="263">
                  <c:v>2.0139777777777774</c:v>
                </c:pt>
                <c:pt idx="264">
                  <c:v>2.0134400000000001</c:v>
                </c:pt>
                <c:pt idx="265">
                  <c:v>2.0123644444444446</c:v>
                </c:pt>
                <c:pt idx="266">
                  <c:v>2.004297777777778</c:v>
                </c:pt>
                <c:pt idx="267">
                  <c:v>1.9981133333333334</c:v>
                </c:pt>
                <c:pt idx="268">
                  <c:v>1.9752577777777773</c:v>
                </c:pt>
                <c:pt idx="269">
                  <c:v>1.9411088888888886</c:v>
                </c:pt>
                <c:pt idx="270">
                  <c:v>1.9343866666666665</c:v>
                </c:pt>
                <c:pt idx="271">
                  <c:v>1.9316977777777775</c:v>
                </c:pt>
                <c:pt idx="272">
                  <c:v>1.9182533333333334</c:v>
                </c:pt>
                <c:pt idx="273">
                  <c:v>1.9007755555555552</c:v>
                </c:pt>
                <c:pt idx="274">
                  <c:v>1.887062222222222</c:v>
                </c:pt>
                <c:pt idx="275">
                  <c:v>1.8738866666666669</c:v>
                </c:pt>
                <c:pt idx="276">
                  <c:v>1.855871111111111</c:v>
                </c:pt>
                <c:pt idx="277">
                  <c:v>1.8510311111111111</c:v>
                </c:pt>
                <c:pt idx="278">
                  <c:v>1.8456533333333336</c:v>
                </c:pt>
                <c:pt idx="279">
                  <c:v>1.8254866666666669</c:v>
                </c:pt>
                <c:pt idx="280">
                  <c:v>1.8096222222222222</c:v>
                </c:pt>
                <c:pt idx="281">
                  <c:v>1.7945644444444444</c:v>
                </c:pt>
                <c:pt idx="282">
                  <c:v>1.7843466666666667</c:v>
                </c:pt>
                <c:pt idx="283">
                  <c:v>1.7730533333333334</c:v>
                </c:pt>
                <c:pt idx="284">
                  <c:v>1.764448888888889</c:v>
                </c:pt>
                <c:pt idx="285">
                  <c:v>1.7593400000000001</c:v>
                </c:pt>
                <c:pt idx="286">
                  <c:v>1.7410555555555558</c:v>
                </c:pt>
                <c:pt idx="287">
                  <c:v>1.7305688888888888</c:v>
                </c:pt>
                <c:pt idx="288">
                  <c:v>1.7372911111111111</c:v>
                </c:pt>
                <c:pt idx="289">
                  <c:v>1.7362155555555556</c:v>
                </c:pt>
                <c:pt idx="290">
                  <c:v>1.7448199999999998</c:v>
                </c:pt>
                <c:pt idx="291">
                  <c:v>1.7501977777777777</c:v>
                </c:pt>
                <c:pt idx="292">
                  <c:v>1.7547688888888888</c:v>
                </c:pt>
                <c:pt idx="293">
                  <c:v>1.7620288888888886</c:v>
                </c:pt>
                <c:pt idx="294">
                  <c:v>1.768213333333333</c:v>
                </c:pt>
                <c:pt idx="295">
                  <c:v>1.7805822222222218</c:v>
                </c:pt>
                <c:pt idx="296">
                  <c:v>1.7926822222222221</c:v>
                </c:pt>
                <c:pt idx="297">
                  <c:v>1.7999422222222223</c:v>
                </c:pt>
                <c:pt idx="298">
                  <c:v>1.8063955555555553</c:v>
                </c:pt>
                <c:pt idx="299">
                  <c:v>1.8069333333333333</c:v>
                </c:pt>
                <c:pt idx="300">
                  <c:v>1.8042444444444443</c:v>
                </c:pt>
                <c:pt idx="301">
                  <c:v>1.8010177777777778</c:v>
                </c:pt>
                <c:pt idx="302">
                  <c:v>1.7951022222222224</c:v>
                </c:pt>
                <c:pt idx="303">
                  <c:v>1.7945644444444449</c:v>
                </c:pt>
                <c:pt idx="304">
                  <c:v>1.7859600000000002</c:v>
                </c:pt>
                <c:pt idx="305">
                  <c:v>1.7725155555555558</c:v>
                </c:pt>
                <c:pt idx="306">
                  <c:v>1.7526177777777781</c:v>
                </c:pt>
                <c:pt idx="307">
                  <c:v>1.730568888888889</c:v>
                </c:pt>
                <c:pt idx="308">
                  <c:v>1.7106711111111113</c:v>
                </c:pt>
                <c:pt idx="309">
                  <c:v>1.6942688888888893</c:v>
                </c:pt>
                <c:pt idx="310">
                  <c:v>1.6775977777777777</c:v>
                </c:pt>
                <c:pt idx="311">
                  <c:v>1.65286</c:v>
                </c:pt>
                <c:pt idx="312">
                  <c:v>1.6224755555555557</c:v>
                </c:pt>
                <c:pt idx="313">
                  <c:v>1.5993511111111112</c:v>
                </c:pt>
                <c:pt idx="314">
                  <c:v>1.5721933333333333</c:v>
                </c:pt>
                <c:pt idx="315">
                  <c:v>1.5474555555555556</c:v>
                </c:pt>
                <c:pt idx="316">
                  <c:v>1.5251377777777779</c:v>
                </c:pt>
                <c:pt idx="317">
                  <c:v>1.5030888888888889</c:v>
                </c:pt>
                <c:pt idx="318">
                  <c:v>1.4818466666666668</c:v>
                </c:pt>
                <c:pt idx="319">
                  <c:v>1.4646377777777779</c:v>
                </c:pt>
                <c:pt idx="320">
                  <c:v>1.4493111111111112</c:v>
                </c:pt>
                <c:pt idx="321">
                  <c:v>1.4339844444444445</c:v>
                </c:pt>
                <c:pt idx="322">
                  <c:v>1.4213466666666668</c:v>
                </c:pt>
                <c:pt idx="323">
                  <c:v>1.413011111111111</c:v>
                </c:pt>
                <c:pt idx="324">
                  <c:v>1.4070955555555555</c:v>
                </c:pt>
                <c:pt idx="325">
                  <c:v>1.4084399999999999</c:v>
                </c:pt>
                <c:pt idx="326">
                  <c:v>1.4148933333333333</c:v>
                </c:pt>
                <c:pt idx="327">
                  <c:v>1.4170444444444446</c:v>
                </c:pt>
                <c:pt idx="328">
                  <c:v>1.4162377777777779</c:v>
                </c:pt>
                <c:pt idx="329">
                  <c:v>1.4248422222222221</c:v>
                </c:pt>
                <c:pt idx="330">
                  <c:v>1.4342533333333332</c:v>
                </c:pt>
                <c:pt idx="331">
                  <c:v>1.4412444444444441</c:v>
                </c:pt>
                <c:pt idx="332">
                  <c:v>1.4544199999999998</c:v>
                </c:pt>
                <c:pt idx="333">
                  <c:v>1.4678644444444444</c:v>
                </c:pt>
                <c:pt idx="334">
                  <c:v>1.4826533333333334</c:v>
                </c:pt>
                <c:pt idx="335">
                  <c:v>1.493408888888889</c:v>
                </c:pt>
                <c:pt idx="336">
                  <c:v>1.5073911111111111</c:v>
                </c:pt>
                <c:pt idx="337">
                  <c:v>1.5246000000000002</c:v>
                </c:pt>
                <c:pt idx="338">
                  <c:v>1.5404644444444446</c:v>
                </c:pt>
                <c:pt idx="339">
                  <c:v>1.5595555555555556</c:v>
                </c:pt>
                <c:pt idx="340">
                  <c:v>1.5826799999999999</c:v>
                </c:pt>
                <c:pt idx="341">
                  <c:v>1.6031155555555554</c:v>
                </c:pt>
                <c:pt idx="342">
                  <c:v>1.6227444444444443</c:v>
                </c:pt>
                <c:pt idx="343">
                  <c:v>1.6386088888888888</c:v>
                </c:pt>
                <c:pt idx="344">
                  <c:v>1.6609266666666667</c:v>
                </c:pt>
                <c:pt idx="345">
                  <c:v>1.6875466666666665</c:v>
                </c:pt>
                <c:pt idx="346">
                  <c:v>1.7138977777777775</c:v>
                </c:pt>
                <c:pt idx="347">
                  <c:v>1.7359466666666663</c:v>
                </c:pt>
                <c:pt idx="348">
                  <c:v>1.7561133333333332</c:v>
                </c:pt>
                <c:pt idx="349">
                  <c:v>1.7757422222222219</c:v>
                </c:pt>
                <c:pt idx="350">
                  <c:v>1.7983288888888884</c:v>
                </c:pt>
                <c:pt idx="351">
                  <c:v>1.8187644444444442</c:v>
                </c:pt>
                <c:pt idx="352">
                  <c:v>1.8453844444444445</c:v>
                </c:pt>
                <c:pt idx="353">
                  <c:v>1.8709288888888886</c:v>
                </c:pt>
                <c:pt idx="354">
                  <c:v>1.8889444444444443</c:v>
                </c:pt>
                <c:pt idx="355">
                  <c:v>1.9080355555555555</c:v>
                </c:pt>
                <c:pt idx="356">
                  <c:v>1.935462222222222</c:v>
                </c:pt>
                <c:pt idx="357">
                  <c:v>1.956973333333333</c:v>
                </c:pt>
                <c:pt idx="358">
                  <c:v>1.9744511111111107</c:v>
                </c:pt>
                <c:pt idx="359">
                  <c:v>1.9892399999999999</c:v>
                </c:pt>
                <c:pt idx="360">
                  <c:v>2.0083311111111111</c:v>
                </c:pt>
                <c:pt idx="361">
                  <c:v>2.0182799999999999</c:v>
                </c:pt>
                <c:pt idx="362">
                  <c:v>2.020968888888889</c:v>
                </c:pt>
                <c:pt idx="363">
                  <c:v>2.0301111111111108</c:v>
                </c:pt>
                <c:pt idx="364">
                  <c:v>2.0362955555555553</c:v>
                </c:pt>
                <c:pt idx="365">
                  <c:v>2.0266155555555558</c:v>
                </c:pt>
                <c:pt idx="366">
                  <c:v>2.0268844444444447</c:v>
                </c:pt>
                <c:pt idx="367">
                  <c:v>2.0266155555555558</c:v>
                </c:pt>
                <c:pt idx="368">
                  <c:v>2.0204311111111113</c:v>
                </c:pt>
                <c:pt idx="369">
                  <c:v>2.0040288888888886</c:v>
                </c:pt>
                <c:pt idx="370">
                  <c:v>1.9927355555555559</c:v>
                </c:pt>
                <c:pt idx="371">
                  <c:v>1.9787533333333331</c:v>
                </c:pt>
                <c:pt idx="372">
                  <c:v>1.960468888888889</c:v>
                </c:pt>
                <c:pt idx="373">
                  <c:v>1.9432599999999998</c:v>
                </c:pt>
                <c:pt idx="374">
                  <c:v>1.9351933333333333</c:v>
                </c:pt>
                <c:pt idx="375">
                  <c:v>1.9193288888888889</c:v>
                </c:pt>
                <c:pt idx="376">
                  <c:v>1.8959355555555557</c:v>
                </c:pt>
                <c:pt idx="377">
                  <c:v>1.8714666666666666</c:v>
                </c:pt>
                <c:pt idx="378">
                  <c:v>1.8531822222222221</c:v>
                </c:pt>
                <c:pt idx="379">
                  <c:v>1.8346288888888889</c:v>
                </c:pt>
                <c:pt idx="380">
                  <c:v>1.8133866666666667</c:v>
                </c:pt>
                <c:pt idx="381">
                  <c:v>1.7956399999999999</c:v>
                </c:pt>
                <c:pt idx="382">
                  <c:v>1.7725155555555556</c:v>
                </c:pt>
                <c:pt idx="383">
                  <c:v>1.7617599999999998</c:v>
                </c:pt>
                <c:pt idx="384">
                  <c:v>1.7410555555555556</c:v>
                </c:pt>
                <c:pt idx="385">
                  <c:v>1.7262666666666666</c:v>
                </c:pt>
                <c:pt idx="386">
                  <c:v>1.7168555555555556</c:v>
                </c:pt>
                <c:pt idx="387">
                  <c:v>1.7149733333333335</c:v>
                </c:pt>
                <c:pt idx="388">
                  <c:v>1.7031422222222221</c:v>
                </c:pt>
                <c:pt idx="389">
                  <c:v>1.6958822222222221</c:v>
                </c:pt>
                <c:pt idx="390">
                  <c:v>1.6867399999999999</c:v>
                </c:pt>
                <c:pt idx="391">
                  <c:v>1.6899666666666666</c:v>
                </c:pt>
                <c:pt idx="392">
                  <c:v>1.6775977777777777</c:v>
                </c:pt>
                <c:pt idx="393">
                  <c:v>1.6797488888888887</c:v>
                </c:pt>
                <c:pt idx="394">
                  <c:v>1.6802866666666667</c:v>
                </c:pt>
                <c:pt idx="395">
                  <c:v>1.6832444444444445</c:v>
                </c:pt>
                <c:pt idx="396">
                  <c:v>1.6805555555555556</c:v>
                </c:pt>
                <c:pt idx="397">
                  <c:v>1.6835133333333332</c:v>
                </c:pt>
                <c:pt idx="398">
                  <c:v>1.6934622222222222</c:v>
                </c:pt>
                <c:pt idx="399">
                  <c:v>1.7036800000000001</c:v>
                </c:pt>
                <c:pt idx="400">
                  <c:v>1.7098644444444444</c:v>
                </c:pt>
                <c:pt idx="401">
                  <c:v>1.7128222222222222</c:v>
                </c:pt>
                <c:pt idx="402">
                  <c:v>1.7141666666666664</c:v>
                </c:pt>
                <c:pt idx="403">
                  <c:v>1.7187377777777775</c:v>
                </c:pt>
                <c:pt idx="404">
                  <c:v>1.7208888888888889</c:v>
                </c:pt>
                <c:pt idx="405">
                  <c:v>1.7257288888888889</c:v>
                </c:pt>
                <c:pt idx="406">
                  <c:v>1.7308377777777781</c:v>
                </c:pt>
                <c:pt idx="407">
                  <c:v>1.7319133333333332</c:v>
                </c:pt>
                <c:pt idx="408">
                  <c:v>1.7324511111111112</c:v>
                </c:pt>
                <c:pt idx="409">
                  <c:v>1.727611111111111</c:v>
                </c:pt>
                <c:pt idx="410">
                  <c:v>1.7324511111111109</c:v>
                </c:pt>
                <c:pt idx="411">
                  <c:v>1.7337955555555553</c:v>
                </c:pt>
                <c:pt idx="412">
                  <c:v>1.7434755555555554</c:v>
                </c:pt>
                <c:pt idx="413">
                  <c:v>1.7405177777777778</c:v>
                </c:pt>
                <c:pt idx="414">
                  <c:v>1.7356777777777777</c:v>
                </c:pt>
                <c:pt idx="415">
                  <c:v>1.7343333333333333</c:v>
                </c:pt>
                <c:pt idx="416">
                  <c:v>1.7313755555555557</c:v>
                </c:pt>
                <c:pt idx="417">
                  <c:v>1.7273422222222221</c:v>
                </c:pt>
                <c:pt idx="418">
                  <c:v>1.72062</c:v>
                </c:pt>
                <c:pt idx="419">
                  <c:v>1.7090577777777778</c:v>
                </c:pt>
                <c:pt idx="420">
                  <c:v>1.7028733333333335</c:v>
                </c:pt>
                <c:pt idx="421">
                  <c:v>1.6867400000000001</c:v>
                </c:pt>
                <c:pt idx="422">
                  <c:v>1.6810933333333336</c:v>
                </c:pt>
                <c:pt idx="423">
                  <c:v>1.6754466666666668</c:v>
                </c:pt>
                <c:pt idx="424">
                  <c:v>1.6706066666666666</c:v>
                </c:pt>
                <c:pt idx="425">
                  <c:v>1.6654977777777775</c:v>
                </c:pt>
                <c:pt idx="426">
                  <c:v>1.6614644444444444</c:v>
                </c:pt>
                <c:pt idx="427">
                  <c:v>1.6528599999999998</c:v>
                </c:pt>
                <c:pt idx="428">
                  <c:v>1.6456</c:v>
                </c:pt>
                <c:pt idx="429">
                  <c:v>1.6340377777777779</c:v>
                </c:pt>
                <c:pt idx="430">
                  <c:v>1.6248955555555555</c:v>
                </c:pt>
                <c:pt idx="431">
                  <c:v>1.6122577777777778</c:v>
                </c:pt>
                <c:pt idx="432">
                  <c:v>1.5993511111111109</c:v>
                </c:pt>
                <c:pt idx="433">
                  <c:v>1.5832177777777778</c:v>
                </c:pt>
                <c:pt idx="434">
                  <c:v>1.56816</c:v>
                </c:pt>
                <c:pt idx="435">
                  <c:v>1.5531022222222226</c:v>
                </c:pt>
                <c:pt idx="436">
                  <c:v>1.5458422222222223</c:v>
                </c:pt>
                <c:pt idx="437">
                  <c:v>1.5367000000000002</c:v>
                </c:pt>
                <c:pt idx="438">
                  <c:v>1.5326666666666668</c:v>
                </c:pt>
                <c:pt idx="439">
                  <c:v>1.5299777777777779</c:v>
                </c:pt>
                <c:pt idx="440">
                  <c:v>1.5286333333333333</c:v>
                </c:pt>
                <c:pt idx="441">
                  <c:v>1.5283644444444444</c:v>
                </c:pt>
                <c:pt idx="442">
                  <c:v>1.5278266666666667</c:v>
                </c:pt>
                <c:pt idx="443">
                  <c:v>1.5315911111111111</c:v>
                </c:pt>
                <c:pt idx="444">
                  <c:v>1.5342799999999999</c:v>
                </c:pt>
                <c:pt idx="445">
                  <c:v>1.5286333333333333</c:v>
                </c:pt>
                <c:pt idx="446">
                  <c:v>1.5313222222222223</c:v>
                </c:pt>
                <c:pt idx="447">
                  <c:v>1.5302466666666665</c:v>
                </c:pt>
                <c:pt idx="448">
                  <c:v>1.5256755555555557</c:v>
                </c:pt>
                <c:pt idx="449">
                  <c:v>1.53186</c:v>
                </c:pt>
                <c:pt idx="450">
                  <c:v>1.5307844444444445</c:v>
                </c:pt>
                <c:pt idx="451">
                  <c:v>1.5313222222222223</c:v>
                </c:pt>
                <c:pt idx="452">
                  <c:v>1.5286333333333333</c:v>
                </c:pt>
                <c:pt idx="453">
                  <c:v>1.5275577777777776</c:v>
                </c:pt>
                <c:pt idx="454">
                  <c:v>1.5399266666666667</c:v>
                </c:pt>
                <c:pt idx="455">
                  <c:v>1.5509511111111112</c:v>
                </c:pt>
                <c:pt idx="456">
                  <c:v>1.5622444444444445</c:v>
                </c:pt>
                <c:pt idx="457">
                  <c:v>1.5773022222222222</c:v>
                </c:pt>
                <c:pt idx="458">
                  <c:v>1.5837555555555556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70-4C28-B6D2-9C288BC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03440"/>
        <c:axId val="170804000"/>
      </c:lineChart>
      <c:catAx>
        <c:axId val="1708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04000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170804000"/>
        <c:scaling>
          <c:orientation val="minMax"/>
          <c:max val="2.8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03440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50593679814053"/>
          <c:y val="7.3012209357185387E-2"/>
          <c:w val="0.86006056646418982"/>
          <c:h val="0.8167743332290644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'177_K_calc'!$E$1112:$E$1570</c:f>
              <c:numCache>
                <c:formatCode>General</c:formatCode>
                <c:ptCount val="459"/>
                <c:pt idx="0">
                  <c:v>5.5449999999999999</c:v>
                </c:pt>
                <c:pt idx="1">
                  <c:v>5.55</c:v>
                </c:pt>
                <c:pt idx="2">
                  <c:v>5.5549999999999997</c:v>
                </c:pt>
                <c:pt idx="3">
                  <c:v>5.56</c:v>
                </c:pt>
                <c:pt idx="4">
                  <c:v>5.5650000000000004</c:v>
                </c:pt>
                <c:pt idx="5">
                  <c:v>5.57</c:v>
                </c:pt>
                <c:pt idx="6">
                  <c:v>5.5750000000000002</c:v>
                </c:pt>
                <c:pt idx="7">
                  <c:v>5.58</c:v>
                </c:pt>
                <c:pt idx="8">
                  <c:v>5.585</c:v>
                </c:pt>
                <c:pt idx="9">
                  <c:v>5.59</c:v>
                </c:pt>
                <c:pt idx="10">
                  <c:v>5.5949999999999998</c:v>
                </c:pt>
                <c:pt idx="11">
                  <c:v>5.6</c:v>
                </c:pt>
                <c:pt idx="12">
                  <c:v>5.6050000000000004</c:v>
                </c:pt>
                <c:pt idx="13">
                  <c:v>5.61</c:v>
                </c:pt>
                <c:pt idx="14">
                  <c:v>5.6150000000000002</c:v>
                </c:pt>
                <c:pt idx="15">
                  <c:v>5.62</c:v>
                </c:pt>
                <c:pt idx="16">
                  <c:v>5.625</c:v>
                </c:pt>
                <c:pt idx="17">
                  <c:v>5.63</c:v>
                </c:pt>
                <c:pt idx="18">
                  <c:v>5.6349999999999998</c:v>
                </c:pt>
                <c:pt idx="19">
                  <c:v>5.64</c:v>
                </c:pt>
                <c:pt idx="20">
                  <c:v>5.6449999999999996</c:v>
                </c:pt>
                <c:pt idx="21">
                  <c:v>5.65</c:v>
                </c:pt>
                <c:pt idx="22">
                  <c:v>5.6550000000000002</c:v>
                </c:pt>
                <c:pt idx="23">
                  <c:v>5.66</c:v>
                </c:pt>
                <c:pt idx="24">
                  <c:v>5.665</c:v>
                </c:pt>
                <c:pt idx="25">
                  <c:v>5.67</c:v>
                </c:pt>
                <c:pt idx="26">
                  <c:v>5.6749999999999998</c:v>
                </c:pt>
                <c:pt idx="27">
                  <c:v>5.68</c:v>
                </c:pt>
                <c:pt idx="28">
                  <c:v>5.6849999999999996</c:v>
                </c:pt>
                <c:pt idx="29">
                  <c:v>5.69</c:v>
                </c:pt>
                <c:pt idx="30">
                  <c:v>5.6950000000000003</c:v>
                </c:pt>
                <c:pt idx="31">
                  <c:v>5.7</c:v>
                </c:pt>
                <c:pt idx="32">
                  <c:v>5.7050000000000001</c:v>
                </c:pt>
                <c:pt idx="33">
                  <c:v>5.71</c:v>
                </c:pt>
                <c:pt idx="34">
                  <c:v>5.7149999999999999</c:v>
                </c:pt>
                <c:pt idx="35">
                  <c:v>5.72</c:v>
                </c:pt>
                <c:pt idx="36">
                  <c:v>5.7249999999999996</c:v>
                </c:pt>
                <c:pt idx="37">
                  <c:v>5.73</c:v>
                </c:pt>
                <c:pt idx="38">
                  <c:v>5.7350000000000003</c:v>
                </c:pt>
                <c:pt idx="39">
                  <c:v>5.74</c:v>
                </c:pt>
                <c:pt idx="40">
                  <c:v>5.7450000000000001</c:v>
                </c:pt>
                <c:pt idx="41">
                  <c:v>5.75</c:v>
                </c:pt>
                <c:pt idx="42">
                  <c:v>5.7549999999999999</c:v>
                </c:pt>
                <c:pt idx="43">
                  <c:v>5.76</c:v>
                </c:pt>
                <c:pt idx="44">
                  <c:v>5.7649999999999997</c:v>
                </c:pt>
                <c:pt idx="45">
                  <c:v>5.77</c:v>
                </c:pt>
                <c:pt idx="46">
                  <c:v>5.7750000000000004</c:v>
                </c:pt>
                <c:pt idx="47">
                  <c:v>5.78</c:v>
                </c:pt>
                <c:pt idx="48">
                  <c:v>5.7850000000000001</c:v>
                </c:pt>
                <c:pt idx="49">
                  <c:v>5.79</c:v>
                </c:pt>
                <c:pt idx="50">
                  <c:v>5.7949999999999999</c:v>
                </c:pt>
                <c:pt idx="51">
                  <c:v>5.8</c:v>
                </c:pt>
                <c:pt idx="52">
                  <c:v>5.8049999999999997</c:v>
                </c:pt>
                <c:pt idx="53">
                  <c:v>5.81</c:v>
                </c:pt>
                <c:pt idx="54">
                  <c:v>5.8150000000000004</c:v>
                </c:pt>
                <c:pt idx="55">
                  <c:v>5.82</c:v>
                </c:pt>
                <c:pt idx="56">
                  <c:v>5.8250000000000002</c:v>
                </c:pt>
                <c:pt idx="57">
                  <c:v>5.83</c:v>
                </c:pt>
                <c:pt idx="58">
                  <c:v>5.835</c:v>
                </c:pt>
                <c:pt idx="59">
                  <c:v>5.84</c:v>
                </c:pt>
                <c:pt idx="60">
                  <c:v>5.8449999999999998</c:v>
                </c:pt>
                <c:pt idx="61">
                  <c:v>5.85</c:v>
                </c:pt>
                <c:pt idx="62">
                  <c:v>5.8550000000000004</c:v>
                </c:pt>
                <c:pt idx="63">
                  <c:v>5.86</c:v>
                </c:pt>
                <c:pt idx="64">
                  <c:v>5.8650000000000002</c:v>
                </c:pt>
                <c:pt idx="65">
                  <c:v>5.87</c:v>
                </c:pt>
                <c:pt idx="66">
                  <c:v>5.875</c:v>
                </c:pt>
                <c:pt idx="67">
                  <c:v>5.88</c:v>
                </c:pt>
                <c:pt idx="68">
                  <c:v>5.8849999999999998</c:v>
                </c:pt>
                <c:pt idx="69">
                  <c:v>5.89</c:v>
                </c:pt>
                <c:pt idx="70">
                  <c:v>5.8949999999999996</c:v>
                </c:pt>
                <c:pt idx="71">
                  <c:v>5.9</c:v>
                </c:pt>
                <c:pt idx="72">
                  <c:v>5.9050000000000002</c:v>
                </c:pt>
                <c:pt idx="73">
                  <c:v>5.91</c:v>
                </c:pt>
                <c:pt idx="74">
                  <c:v>5.915</c:v>
                </c:pt>
                <c:pt idx="75">
                  <c:v>5.92</c:v>
                </c:pt>
                <c:pt idx="76">
                  <c:v>5.9249999999999998</c:v>
                </c:pt>
                <c:pt idx="77">
                  <c:v>5.93</c:v>
                </c:pt>
                <c:pt idx="78">
                  <c:v>5.9349999999999996</c:v>
                </c:pt>
                <c:pt idx="79">
                  <c:v>5.94</c:v>
                </c:pt>
                <c:pt idx="80">
                  <c:v>5.9450000000000003</c:v>
                </c:pt>
                <c:pt idx="81">
                  <c:v>5.95</c:v>
                </c:pt>
                <c:pt idx="82">
                  <c:v>5.9550000000000001</c:v>
                </c:pt>
                <c:pt idx="83">
                  <c:v>5.96</c:v>
                </c:pt>
                <c:pt idx="84">
                  <c:v>5.9649999999999999</c:v>
                </c:pt>
                <c:pt idx="85">
                  <c:v>5.97</c:v>
                </c:pt>
                <c:pt idx="86">
                  <c:v>5.9749999999999996</c:v>
                </c:pt>
                <c:pt idx="87">
                  <c:v>5.98</c:v>
                </c:pt>
                <c:pt idx="88">
                  <c:v>5.9850000000000003</c:v>
                </c:pt>
                <c:pt idx="89">
                  <c:v>5.99</c:v>
                </c:pt>
                <c:pt idx="90">
                  <c:v>5.9950000000000001</c:v>
                </c:pt>
                <c:pt idx="91">
                  <c:v>6</c:v>
                </c:pt>
                <c:pt idx="92">
                  <c:v>6.0049999999999999</c:v>
                </c:pt>
                <c:pt idx="93">
                  <c:v>6.01</c:v>
                </c:pt>
                <c:pt idx="94">
                  <c:v>6.0149999999999997</c:v>
                </c:pt>
                <c:pt idx="95">
                  <c:v>6.02</c:v>
                </c:pt>
                <c:pt idx="96">
                  <c:v>6.0250000000000004</c:v>
                </c:pt>
                <c:pt idx="97">
                  <c:v>6.03</c:v>
                </c:pt>
                <c:pt idx="98">
                  <c:v>6.0350000000000001</c:v>
                </c:pt>
                <c:pt idx="99">
                  <c:v>6.04</c:v>
                </c:pt>
                <c:pt idx="100">
                  <c:v>6.0449999999999999</c:v>
                </c:pt>
                <c:pt idx="101">
                  <c:v>6.05</c:v>
                </c:pt>
                <c:pt idx="102">
                  <c:v>6.0549999999999997</c:v>
                </c:pt>
                <c:pt idx="103">
                  <c:v>6.06</c:v>
                </c:pt>
                <c:pt idx="104">
                  <c:v>6.0650000000000004</c:v>
                </c:pt>
                <c:pt idx="105">
                  <c:v>6.07</c:v>
                </c:pt>
                <c:pt idx="106">
                  <c:v>6.0750000000000002</c:v>
                </c:pt>
                <c:pt idx="107">
                  <c:v>6.08</c:v>
                </c:pt>
                <c:pt idx="108">
                  <c:v>6.085</c:v>
                </c:pt>
                <c:pt idx="109">
                  <c:v>6.09</c:v>
                </c:pt>
                <c:pt idx="110">
                  <c:v>6.0949999999999998</c:v>
                </c:pt>
                <c:pt idx="111">
                  <c:v>6.1</c:v>
                </c:pt>
                <c:pt idx="112">
                  <c:v>6.1050000000000004</c:v>
                </c:pt>
                <c:pt idx="113">
                  <c:v>6.11</c:v>
                </c:pt>
                <c:pt idx="114">
                  <c:v>6.1150000000000002</c:v>
                </c:pt>
                <c:pt idx="115">
                  <c:v>6.12</c:v>
                </c:pt>
                <c:pt idx="116">
                  <c:v>6.125</c:v>
                </c:pt>
                <c:pt idx="117">
                  <c:v>6.13</c:v>
                </c:pt>
                <c:pt idx="118">
                  <c:v>6.1349999999999998</c:v>
                </c:pt>
                <c:pt idx="119">
                  <c:v>6.14</c:v>
                </c:pt>
                <c:pt idx="120">
                  <c:v>6.1449999999999996</c:v>
                </c:pt>
                <c:pt idx="121">
                  <c:v>6.15</c:v>
                </c:pt>
                <c:pt idx="122">
                  <c:v>6.1550000000000002</c:v>
                </c:pt>
                <c:pt idx="123">
                  <c:v>6.16</c:v>
                </c:pt>
                <c:pt idx="124">
                  <c:v>6.165</c:v>
                </c:pt>
                <c:pt idx="125">
                  <c:v>6.17</c:v>
                </c:pt>
                <c:pt idx="126">
                  <c:v>6.1749999999999998</c:v>
                </c:pt>
                <c:pt idx="127">
                  <c:v>6.18</c:v>
                </c:pt>
                <c:pt idx="128">
                  <c:v>6.1849999999999996</c:v>
                </c:pt>
                <c:pt idx="129">
                  <c:v>6.19</c:v>
                </c:pt>
                <c:pt idx="130">
                  <c:v>6.1950000000000003</c:v>
                </c:pt>
                <c:pt idx="131">
                  <c:v>6.2</c:v>
                </c:pt>
                <c:pt idx="132">
                  <c:v>6.2050000000000001</c:v>
                </c:pt>
                <c:pt idx="133">
                  <c:v>6.21</c:v>
                </c:pt>
                <c:pt idx="134">
                  <c:v>6.2149999999999999</c:v>
                </c:pt>
                <c:pt idx="135">
                  <c:v>6.22</c:v>
                </c:pt>
                <c:pt idx="136">
                  <c:v>6.2249999999999996</c:v>
                </c:pt>
                <c:pt idx="137">
                  <c:v>6.23</c:v>
                </c:pt>
                <c:pt idx="138">
                  <c:v>6.2350000000000003</c:v>
                </c:pt>
                <c:pt idx="139">
                  <c:v>6.24</c:v>
                </c:pt>
                <c:pt idx="140">
                  <c:v>6.2450000000000001</c:v>
                </c:pt>
                <c:pt idx="141">
                  <c:v>6.25</c:v>
                </c:pt>
                <c:pt idx="142">
                  <c:v>6.2549999999999999</c:v>
                </c:pt>
                <c:pt idx="143">
                  <c:v>6.26</c:v>
                </c:pt>
                <c:pt idx="144">
                  <c:v>6.2649999999999997</c:v>
                </c:pt>
                <c:pt idx="145">
                  <c:v>6.27</c:v>
                </c:pt>
                <c:pt idx="146">
                  <c:v>6.2750000000000004</c:v>
                </c:pt>
                <c:pt idx="147">
                  <c:v>6.28</c:v>
                </c:pt>
                <c:pt idx="148">
                  <c:v>6.2850000000000001</c:v>
                </c:pt>
                <c:pt idx="149">
                  <c:v>6.29</c:v>
                </c:pt>
                <c:pt idx="150">
                  <c:v>6.2949999999999999</c:v>
                </c:pt>
                <c:pt idx="151">
                  <c:v>6.3</c:v>
                </c:pt>
                <c:pt idx="152">
                  <c:v>6.3049999999999997</c:v>
                </c:pt>
                <c:pt idx="153">
                  <c:v>6.31</c:v>
                </c:pt>
                <c:pt idx="154">
                  <c:v>6.3150000000000004</c:v>
                </c:pt>
                <c:pt idx="155">
                  <c:v>6.32</c:v>
                </c:pt>
                <c:pt idx="156">
                  <c:v>6.3250000000000002</c:v>
                </c:pt>
                <c:pt idx="157">
                  <c:v>6.33</c:v>
                </c:pt>
                <c:pt idx="158">
                  <c:v>6.335</c:v>
                </c:pt>
                <c:pt idx="159">
                  <c:v>6.34</c:v>
                </c:pt>
                <c:pt idx="160">
                  <c:v>6.3449999999999998</c:v>
                </c:pt>
                <c:pt idx="161">
                  <c:v>6.35</c:v>
                </c:pt>
                <c:pt idx="162">
                  <c:v>6.3550000000000004</c:v>
                </c:pt>
                <c:pt idx="163">
                  <c:v>6.36</c:v>
                </c:pt>
                <c:pt idx="164">
                  <c:v>6.3650000000000002</c:v>
                </c:pt>
                <c:pt idx="165">
                  <c:v>6.37</c:v>
                </c:pt>
                <c:pt idx="166">
                  <c:v>6.375</c:v>
                </c:pt>
                <c:pt idx="167">
                  <c:v>6.38</c:v>
                </c:pt>
                <c:pt idx="168">
                  <c:v>6.3849999999999998</c:v>
                </c:pt>
                <c:pt idx="169">
                  <c:v>6.39</c:v>
                </c:pt>
                <c:pt idx="170">
                  <c:v>6.3949999999999996</c:v>
                </c:pt>
                <c:pt idx="171">
                  <c:v>6.4</c:v>
                </c:pt>
                <c:pt idx="172">
                  <c:v>6.4050000000000002</c:v>
                </c:pt>
                <c:pt idx="173">
                  <c:v>6.41</c:v>
                </c:pt>
                <c:pt idx="174">
                  <c:v>6.415</c:v>
                </c:pt>
                <c:pt idx="175">
                  <c:v>6.42</c:v>
                </c:pt>
                <c:pt idx="176">
                  <c:v>6.4249999999999998</c:v>
                </c:pt>
                <c:pt idx="177">
                  <c:v>6.43</c:v>
                </c:pt>
                <c:pt idx="178">
                  <c:v>6.4349999999999996</c:v>
                </c:pt>
                <c:pt idx="179">
                  <c:v>6.44</c:v>
                </c:pt>
                <c:pt idx="180">
                  <c:v>6.4450000000000003</c:v>
                </c:pt>
                <c:pt idx="181">
                  <c:v>6.45</c:v>
                </c:pt>
                <c:pt idx="182">
                  <c:v>6.4550000000000001</c:v>
                </c:pt>
                <c:pt idx="183">
                  <c:v>6.46</c:v>
                </c:pt>
                <c:pt idx="184">
                  <c:v>6.4649999999999999</c:v>
                </c:pt>
                <c:pt idx="185">
                  <c:v>6.47</c:v>
                </c:pt>
                <c:pt idx="186">
                  <c:v>6.4749999999999996</c:v>
                </c:pt>
                <c:pt idx="187">
                  <c:v>6.48</c:v>
                </c:pt>
                <c:pt idx="188">
                  <c:v>6.4850000000000003</c:v>
                </c:pt>
                <c:pt idx="189">
                  <c:v>6.49</c:v>
                </c:pt>
                <c:pt idx="190">
                  <c:v>6.4950000000000001</c:v>
                </c:pt>
                <c:pt idx="191">
                  <c:v>6.5</c:v>
                </c:pt>
                <c:pt idx="192">
                  <c:v>6.5049999999999999</c:v>
                </c:pt>
                <c:pt idx="193">
                  <c:v>6.51</c:v>
                </c:pt>
                <c:pt idx="194">
                  <c:v>6.5149999999999997</c:v>
                </c:pt>
                <c:pt idx="195">
                  <c:v>6.52</c:v>
                </c:pt>
                <c:pt idx="196">
                  <c:v>6.5250000000000004</c:v>
                </c:pt>
                <c:pt idx="197">
                  <c:v>6.53</c:v>
                </c:pt>
                <c:pt idx="198">
                  <c:v>6.5350000000000001</c:v>
                </c:pt>
                <c:pt idx="199">
                  <c:v>6.54</c:v>
                </c:pt>
                <c:pt idx="200">
                  <c:v>6.5449999999999999</c:v>
                </c:pt>
                <c:pt idx="201">
                  <c:v>6.55</c:v>
                </c:pt>
                <c:pt idx="202">
                  <c:v>6.5549999999999997</c:v>
                </c:pt>
                <c:pt idx="203">
                  <c:v>6.56</c:v>
                </c:pt>
                <c:pt idx="204">
                  <c:v>6.5650000000000004</c:v>
                </c:pt>
                <c:pt idx="205">
                  <c:v>6.57</c:v>
                </c:pt>
                <c:pt idx="206">
                  <c:v>6.5750000000000002</c:v>
                </c:pt>
                <c:pt idx="207">
                  <c:v>6.58</c:v>
                </c:pt>
                <c:pt idx="208">
                  <c:v>6.585</c:v>
                </c:pt>
                <c:pt idx="209">
                  <c:v>6.59</c:v>
                </c:pt>
                <c:pt idx="210">
                  <c:v>6.5949999999999998</c:v>
                </c:pt>
                <c:pt idx="211">
                  <c:v>6.6</c:v>
                </c:pt>
                <c:pt idx="212">
                  <c:v>6.6050000000000004</c:v>
                </c:pt>
                <c:pt idx="213">
                  <c:v>6.61</c:v>
                </c:pt>
                <c:pt idx="214">
                  <c:v>6.6150000000000002</c:v>
                </c:pt>
                <c:pt idx="215">
                  <c:v>6.62</c:v>
                </c:pt>
                <c:pt idx="216">
                  <c:v>6.625</c:v>
                </c:pt>
                <c:pt idx="217">
                  <c:v>6.63</c:v>
                </c:pt>
                <c:pt idx="218">
                  <c:v>6.6349999999999998</c:v>
                </c:pt>
                <c:pt idx="219">
                  <c:v>6.64</c:v>
                </c:pt>
                <c:pt idx="220">
                  <c:v>6.6449999999999996</c:v>
                </c:pt>
                <c:pt idx="221">
                  <c:v>6.65</c:v>
                </c:pt>
                <c:pt idx="222">
                  <c:v>6.6550000000000002</c:v>
                </c:pt>
                <c:pt idx="223">
                  <c:v>6.66</c:v>
                </c:pt>
                <c:pt idx="224">
                  <c:v>6.665</c:v>
                </c:pt>
                <c:pt idx="225">
                  <c:v>6.67</c:v>
                </c:pt>
                <c:pt idx="226">
                  <c:v>6.6749999999999998</c:v>
                </c:pt>
                <c:pt idx="227">
                  <c:v>6.68</c:v>
                </c:pt>
                <c:pt idx="228">
                  <c:v>6.6849999999999996</c:v>
                </c:pt>
                <c:pt idx="229">
                  <c:v>6.69</c:v>
                </c:pt>
                <c:pt idx="230">
                  <c:v>6.6950000000000003</c:v>
                </c:pt>
                <c:pt idx="231">
                  <c:v>6.7</c:v>
                </c:pt>
                <c:pt idx="232">
                  <c:v>6.7050000000000001</c:v>
                </c:pt>
                <c:pt idx="233">
                  <c:v>6.71</c:v>
                </c:pt>
                <c:pt idx="234">
                  <c:v>6.7149999999999999</c:v>
                </c:pt>
                <c:pt idx="235">
                  <c:v>6.72</c:v>
                </c:pt>
                <c:pt idx="236">
                  <c:v>6.7249999999999996</c:v>
                </c:pt>
                <c:pt idx="237">
                  <c:v>6.73</c:v>
                </c:pt>
                <c:pt idx="238">
                  <c:v>6.7350000000000003</c:v>
                </c:pt>
                <c:pt idx="239">
                  <c:v>6.74</c:v>
                </c:pt>
                <c:pt idx="240">
                  <c:v>6.7450000000000001</c:v>
                </c:pt>
                <c:pt idx="241">
                  <c:v>6.75</c:v>
                </c:pt>
                <c:pt idx="242">
                  <c:v>6.7549999999999999</c:v>
                </c:pt>
                <c:pt idx="243">
                  <c:v>6.76</c:v>
                </c:pt>
                <c:pt idx="244">
                  <c:v>6.7649999999999997</c:v>
                </c:pt>
                <c:pt idx="245">
                  <c:v>6.77</c:v>
                </c:pt>
                <c:pt idx="246">
                  <c:v>6.7750000000000004</c:v>
                </c:pt>
                <c:pt idx="247">
                  <c:v>6.78</c:v>
                </c:pt>
                <c:pt idx="248">
                  <c:v>6.7850000000000001</c:v>
                </c:pt>
                <c:pt idx="249">
                  <c:v>6.79</c:v>
                </c:pt>
                <c:pt idx="250">
                  <c:v>6.7949999999999999</c:v>
                </c:pt>
                <c:pt idx="251">
                  <c:v>6.8</c:v>
                </c:pt>
                <c:pt idx="252">
                  <c:v>6.8049999999999997</c:v>
                </c:pt>
                <c:pt idx="253">
                  <c:v>6.81</c:v>
                </c:pt>
                <c:pt idx="254">
                  <c:v>6.8150000000000004</c:v>
                </c:pt>
                <c:pt idx="255">
                  <c:v>6.82</c:v>
                </c:pt>
                <c:pt idx="256">
                  <c:v>6.8250000000000002</c:v>
                </c:pt>
                <c:pt idx="257">
                  <c:v>6.83</c:v>
                </c:pt>
                <c:pt idx="258">
                  <c:v>6.835</c:v>
                </c:pt>
                <c:pt idx="259">
                  <c:v>6.84</c:v>
                </c:pt>
                <c:pt idx="260">
                  <c:v>6.8449999999999998</c:v>
                </c:pt>
                <c:pt idx="261">
                  <c:v>6.85</c:v>
                </c:pt>
                <c:pt idx="262">
                  <c:v>6.8550000000000004</c:v>
                </c:pt>
                <c:pt idx="263">
                  <c:v>6.86</c:v>
                </c:pt>
                <c:pt idx="264">
                  <c:v>6.8650000000000002</c:v>
                </c:pt>
                <c:pt idx="265">
                  <c:v>6.87</c:v>
                </c:pt>
                <c:pt idx="266">
                  <c:v>6.875</c:v>
                </c:pt>
                <c:pt idx="267">
                  <c:v>6.88</c:v>
                </c:pt>
                <c:pt idx="268">
                  <c:v>6.8849999999999998</c:v>
                </c:pt>
                <c:pt idx="269">
                  <c:v>6.89</c:v>
                </c:pt>
                <c:pt idx="270">
                  <c:v>6.8949999999999996</c:v>
                </c:pt>
                <c:pt idx="271">
                  <c:v>6.9</c:v>
                </c:pt>
                <c:pt idx="272">
                  <c:v>6.9050000000000002</c:v>
                </c:pt>
                <c:pt idx="273">
                  <c:v>6.91</c:v>
                </c:pt>
                <c:pt idx="274">
                  <c:v>6.915</c:v>
                </c:pt>
                <c:pt idx="275">
                  <c:v>6.92</c:v>
                </c:pt>
                <c:pt idx="276">
                  <c:v>6.9249999999999998</c:v>
                </c:pt>
                <c:pt idx="277">
                  <c:v>6.93</c:v>
                </c:pt>
                <c:pt idx="278">
                  <c:v>6.9349999999999996</c:v>
                </c:pt>
                <c:pt idx="279">
                  <c:v>6.94</c:v>
                </c:pt>
                <c:pt idx="280">
                  <c:v>6.9450000000000003</c:v>
                </c:pt>
                <c:pt idx="281">
                  <c:v>6.95</c:v>
                </c:pt>
                <c:pt idx="282">
                  <c:v>6.9550000000000001</c:v>
                </c:pt>
                <c:pt idx="283">
                  <c:v>6.96</c:v>
                </c:pt>
                <c:pt idx="284">
                  <c:v>6.9649999999999999</c:v>
                </c:pt>
                <c:pt idx="285">
                  <c:v>6.97</c:v>
                </c:pt>
                <c:pt idx="286">
                  <c:v>6.9749999999999996</c:v>
                </c:pt>
                <c:pt idx="287">
                  <c:v>6.98</c:v>
                </c:pt>
                <c:pt idx="288">
                  <c:v>6.9850000000000003</c:v>
                </c:pt>
                <c:pt idx="289">
                  <c:v>6.99</c:v>
                </c:pt>
                <c:pt idx="290">
                  <c:v>6.9950000000000001</c:v>
                </c:pt>
                <c:pt idx="291">
                  <c:v>7</c:v>
                </c:pt>
                <c:pt idx="292">
                  <c:v>7.0049999999999999</c:v>
                </c:pt>
                <c:pt idx="293">
                  <c:v>7.01</c:v>
                </c:pt>
                <c:pt idx="294">
                  <c:v>7.0149999999999997</c:v>
                </c:pt>
                <c:pt idx="295">
                  <c:v>7.02</c:v>
                </c:pt>
                <c:pt idx="296">
                  <c:v>7.0250000000000004</c:v>
                </c:pt>
                <c:pt idx="297">
                  <c:v>7.03</c:v>
                </c:pt>
                <c:pt idx="298">
                  <c:v>7.0350000000000001</c:v>
                </c:pt>
                <c:pt idx="299">
                  <c:v>7.04</c:v>
                </c:pt>
                <c:pt idx="300">
                  <c:v>7.0449999999999999</c:v>
                </c:pt>
                <c:pt idx="301">
                  <c:v>7.05</c:v>
                </c:pt>
                <c:pt idx="302">
                  <c:v>7.0549999999999997</c:v>
                </c:pt>
                <c:pt idx="303">
                  <c:v>7.06</c:v>
                </c:pt>
                <c:pt idx="304">
                  <c:v>7.0650000000000004</c:v>
                </c:pt>
                <c:pt idx="305">
                  <c:v>7.07</c:v>
                </c:pt>
                <c:pt idx="306">
                  <c:v>7.0750000000000002</c:v>
                </c:pt>
                <c:pt idx="307">
                  <c:v>7.08</c:v>
                </c:pt>
                <c:pt idx="308">
                  <c:v>7.085</c:v>
                </c:pt>
                <c:pt idx="309">
                  <c:v>7.09</c:v>
                </c:pt>
                <c:pt idx="310">
                  <c:v>7.0949999999999998</c:v>
                </c:pt>
                <c:pt idx="311">
                  <c:v>7.1</c:v>
                </c:pt>
                <c:pt idx="312">
                  <c:v>7.1050000000000004</c:v>
                </c:pt>
                <c:pt idx="313">
                  <c:v>7.11</c:v>
                </c:pt>
                <c:pt idx="314">
                  <c:v>7.1150000000000002</c:v>
                </c:pt>
                <c:pt idx="315">
                  <c:v>7.12</c:v>
                </c:pt>
                <c:pt idx="316">
                  <c:v>7.125</c:v>
                </c:pt>
                <c:pt idx="317">
                  <c:v>7.13</c:v>
                </c:pt>
                <c:pt idx="318">
                  <c:v>7.1349999999999998</c:v>
                </c:pt>
                <c:pt idx="319">
                  <c:v>7.14</c:v>
                </c:pt>
                <c:pt idx="320">
                  <c:v>7.1449999999999996</c:v>
                </c:pt>
                <c:pt idx="321">
                  <c:v>7.15</c:v>
                </c:pt>
                <c:pt idx="322">
                  <c:v>7.1550000000000002</c:v>
                </c:pt>
                <c:pt idx="323">
                  <c:v>7.16</c:v>
                </c:pt>
                <c:pt idx="324">
                  <c:v>7.165</c:v>
                </c:pt>
                <c:pt idx="325">
                  <c:v>7.17</c:v>
                </c:pt>
                <c:pt idx="326">
                  <c:v>7.1749999999999998</c:v>
                </c:pt>
                <c:pt idx="327">
                  <c:v>7.18</c:v>
                </c:pt>
                <c:pt idx="328">
                  <c:v>7.1849999999999996</c:v>
                </c:pt>
                <c:pt idx="329">
                  <c:v>7.19</c:v>
                </c:pt>
                <c:pt idx="330">
                  <c:v>7.1950000000000003</c:v>
                </c:pt>
                <c:pt idx="331">
                  <c:v>7.2</c:v>
                </c:pt>
                <c:pt idx="332">
                  <c:v>7.2050000000000001</c:v>
                </c:pt>
                <c:pt idx="333">
                  <c:v>7.21</c:v>
                </c:pt>
                <c:pt idx="334">
                  <c:v>7.2149999999999999</c:v>
                </c:pt>
                <c:pt idx="335">
                  <c:v>7.22</c:v>
                </c:pt>
                <c:pt idx="336">
                  <c:v>7.2249999999999996</c:v>
                </c:pt>
                <c:pt idx="337">
                  <c:v>7.23</c:v>
                </c:pt>
                <c:pt idx="338">
                  <c:v>7.2350000000000003</c:v>
                </c:pt>
                <c:pt idx="339">
                  <c:v>7.24</c:v>
                </c:pt>
                <c:pt idx="340">
                  <c:v>7.2450000000000001</c:v>
                </c:pt>
                <c:pt idx="341">
                  <c:v>7.25</c:v>
                </c:pt>
                <c:pt idx="342">
                  <c:v>7.2549999999999999</c:v>
                </c:pt>
                <c:pt idx="343">
                  <c:v>7.26</c:v>
                </c:pt>
                <c:pt idx="344">
                  <c:v>7.2649999999999997</c:v>
                </c:pt>
                <c:pt idx="345">
                  <c:v>7.27</c:v>
                </c:pt>
                <c:pt idx="346">
                  <c:v>7.2750000000000004</c:v>
                </c:pt>
                <c:pt idx="347">
                  <c:v>7.28</c:v>
                </c:pt>
                <c:pt idx="348">
                  <c:v>7.2850000000000001</c:v>
                </c:pt>
                <c:pt idx="349">
                  <c:v>7.29</c:v>
                </c:pt>
                <c:pt idx="350">
                  <c:v>7.2949999999999999</c:v>
                </c:pt>
                <c:pt idx="351">
                  <c:v>7.3</c:v>
                </c:pt>
                <c:pt idx="352">
                  <c:v>7.3049999999999997</c:v>
                </c:pt>
                <c:pt idx="353">
                  <c:v>7.31</c:v>
                </c:pt>
                <c:pt idx="354">
                  <c:v>7.3150000000000004</c:v>
                </c:pt>
                <c:pt idx="355">
                  <c:v>7.32</c:v>
                </c:pt>
                <c:pt idx="356">
                  <c:v>7.3250000000000002</c:v>
                </c:pt>
                <c:pt idx="357">
                  <c:v>7.33</c:v>
                </c:pt>
                <c:pt idx="358">
                  <c:v>7.335</c:v>
                </c:pt>
                <c:pt idx="359">
                  <c:v>7.34</c:v>
                </c:pt>
                <c:pt idx="360">
                  <c:v>7.3449999999999998</c:v>
                </c:pt>
                <c:pt idx="361">
                  <c:v>7.35</c:v>
                </c:pt>
                <c:pt idx="362">
                  <c:v>7.3550000000000004</c:v>
                </c:pt>
                <c:pt idx="363">
                  <c:v>7.36</c:v>
                </c:pt>
                <c:pt idx="364">
                  <c:v>7.3650000000000002</c:v>
                </c:pt>
                <c:pt idx="365">
                  <c:v>7.37</c:v>
                </c:pt>
                <c:pt idx="366">
                  <c:v>7.375</c:v>
                </c:pt>
                <c:pt idx="367">
                  <c:v>7.38</c:v>
                </c:pt>
                <c:pt idx="368">
                  <c:v>7.3849999999999998</c:v>
                </c:pt>
                <c:pt idx="369">
                  <c:v>7.39</c:v>
                </c:pt>
                <c:pt idx="370">
                  <c:v>7.3949999999999996</c:v>
                </c:pt>
                <c:pt idx="371">
                  <c:v>7.4</c:v>
                </c:pt>
                <c:pt idx="372">
                  <c:v>7.4050000000000002</c:v>
                </c:pt>
                <c:pt idx="373">
                  <c:v>7.41</c:v>
                </c:pt>
                <c:pt idx="374">
                  <c:v>7.415</c:v>
                </c:pt>
                <c:pt idx="375">
                  <c:v>7.42</c:v>
                </c:pt>
                <c:pt idx="376">
                  <c:v>7.4249999999999998</c:v>
                </c:pt>
                <c:pt idx="377">
                  <c:v>7.43</c:v>
                </c:pt>
                <c:pt idx="378">
                  <c:v>7.4349999999999996</c:v>
                </c:pt>
                <c:pt idx="379">
                  <c:v>7.44</c:v>
                </c:pt>
                <c:pt idx="380">
                  <c:v>7.4450000000000003</c:v>
                </c:pt>
                <c:pt idx="381">
                  <c:v>7.45</c:v>
                </c:pt>
                <c:pt idx="382">
                  <c:v>7.4550000000000001</c:v>
                </c:pt>
                <c:pt idx="383">
                  <c:v>7.46</c:v>
                </c:pt>
                <c:pt idx="384">
                  <c:v>7.4649999999999999</c:v>
                </c:pt>
                <c:pt idx="385">
                  <c:v>7.47</c:v>
                </c:pt>
                <c:pt idx="386">
                  <c:v>7.4749999999999996</c:v>
                </c:pt>
                <c:pt idx="387">
                  <c:v>7.48</c:v>
                </c:pt>
                <c:pt idx="388">
                  <c:v>7.4850000000000003</c:v>
                </c:pt>
                <c:pt idx="389">
                  <c:v>7.49</c:v>
                </c:pt>
                <c:pt idx="390">
                  <c:v>7.4950000000000001</c:v>
                </c:pt>
                <c:pt idx="391">
                  <c:v>7.5</c:v>
                </c:pt>
                <c:pt idx="392">
                  <c:v>7.5049999999999999</c:v>
                </c:pt>
                <c:pt idx="393">
                  <c:v>7.51</c:v>
                </c:pt>
                <c:pt idx="394">
                  <c:v>7.5149999999999997</c:v>
                </c:pt>
                <c:pt idx="395">
                  <c:v>7.52</c:v>
                </c:pt>
                <c:pt idx="396">
                  <c:v>7.5250000000000004</c:v>
                </c:pt>
                <c:pt idx="397">
                  <c:v>7.53</c:v>
                </c:pt>
                <c:pt idx="398">
                  <c:v>7.5350000000000001</c:v>
                </c:pt>
                <c:pt idx="399">
                  <c:v>7.54</c:v>
                </c:pt>
                <c:pt idx="400">
                  <c:v>7.5449999999999999</c:v>
                </c:pt>
                <c:pt idx="401">
                  <c:v>7.55</c:v>
                </c:pt>
                <c:pt idx="402">
                  <c:v>7.5549999999999997</c:v>
                </c:pt>
                <c:pt idx="403">
                  <c:v>7.56</c:v>
                </c:pt>
                <c:pt idx="404">
                  <c:v>7.5650000000000004</c:v>
                </c:pt>
                <c:pt idx="405">
                  <c:v>7.57</c:v>
                </c:pt>
                <c:pt idx="406">
                  <c:v>7.5750000000000002</c:v>
                </c:pt>
                <c:pt idx="407">
                  <c:v>7.58</c:v>
                </c:pt>
                <c:pt idx="408">
                  <c:v>7.585</c:v>
                </c:pt>
                <c:pt idx="409">
                  <c:v>7.59</c:v>
                </c:pt>
                <c:pt idx="410">
                  <c:v>7.5949999999999998</c:v>
                </c:pt>
                <c:pt idx="411">
                  <c:v>7.6</c:v>
                </c:pt>
                <c:pt idx="412">
                  <c:v>7.6050000000000004</c:v>
                </c:pt>
                <c:pt idx="413">
                  <c:v>7.61</c:v>
                </c:pt>
                <c:pt idx="414">
                  <c:v>7.6150000000000002</c:v>
                </c:pt>
                <c:pt idx="415">
                  <c:v>7.62</c:v>
                </c:pt>
                <c:pt idx="416">
                  <c:v>7.625</c:v>
                </c:pt>
                <c:pt idx="417">
                  <c:v>7.63</c:v>
                </c:pt>
                <c:pt idx="418">
                  <c:v>7.6349999999999998</c:v>
                </c:pt>
                <c:pt idx="419">
                  <c:v>7.64</c:v>
                </c:pt>
                <c:pt idx="420">
                  <c:v>7.6449999999999996</c:v>
                </c:pt>
                <c:pt idx="421">
                  <c:v>7.65</c:v>
                </c:pt>
                <c:pt idx="422">
                  <c:v>7.6550000000000002</c:v>
                </c:pt>
                <c:pt idx="423">
                  <c:v>7.66</c:v>
                </c:pt>
                <c:pt idx="424">
                  <c:v>7.665</c:v>
                </c:pt>
                <c:pt idx="425">
                  <c:v>7.67</c:v>
                </c:pt>
                <c:pt idx="426">
                  <c:v>7.6749999999999998</c:v>
                </c:pt>
                <c:pt idx="427">
                  <c:v>7.68</c:v>
                </c:pt>
                <c:pt idx="428">
                  <c:v>7.6849999999999996</c:v>
                </c:pt>
                <c:pt idx="429">
                  <c:v>7.69</c:v>
                </c:pt>
                <c:pt idx="430">
                  <c:v>7.6950000000000003</c:v>
                </c:pt>
                <c:pt idx="431">
                  <c:v>7.7</c:v>
                </c:pt>
                <c:pt idx="432">
                  <c:v>7.7050000000000001</c:v>
                </c:pt>
                <c:pt idx="433">
                  <c:v>7.71</c:v>
                </c:pt>
                <c:pt idx="434">
                  <c:v>7.7149999999999999</c:v>
                </c:pt>
                <c:pt idx="435">
                  <c:v>7.72</c:v>
                </c:pt>
                <c:pt idx="436">
                  <c:v>7.7249999999999996</c:v>
                </c:pt>
                <c:pt idx="437">
                  <c:v>7.73</c:v>
                </c:pt>
                <c:pt idx="438">
                  <c:v>7.7350000000000003</c:v>
                </c:pt>
                <c:pt idx="439">
                  <c:v>7.74</c:v>
                </c:pt>
                <c:pt idx="440">
                  <c:v>7.7450000000000001</c:v>
                </c:pt>
                <c:pt idx="441">
                  <c:v>7.75</c:v>
                </c:pt>
                <c:pt idx="442">
                  <c:v>7.7549999999999999</c:v>
                </c:pt>
                <c:pt idx="443">
                  <c:v>7.76</c:v>
                </c:pt>
                <c:pt idx="444">
                  <c:v>7.7649999999999997</c:v>
                </c:pt>
                <c:pt idx="445">
                  <c:v>7.77</c:v>
                </c:pt>
                <c:pt idx="446">
                  <c:v>7.7750000000000004</c:v>
                </c:pt>
                <c:pt idx="447">
                  <c:v>7.78</c:v>
                </c:pt>
                <c:pt idx="448">
                  <c:v>7.7850000000000001</c:v>
                </c:pt>
                <c:pt idx="449">
                  <c:v>7.79</c:v>
                </c:pt>
                <c:pt idx="450">
                  <c:v>7.7949999999999999</c:v>
                </c:pt>
                <c:pt idx="451">
                  <c:v>7.8</c:v>
                </c:pt>
                <c:pt idx="452">
                  <c:v>7.8049999999999997</c:v>
                </c:pt>
                <c:pt idx="453">
                  <c:v>7.81</c:v>
                </c:pt>
                <c:pt idx="454">
                  <c:v>7.8150000000000004</c:v>
                </c:pt>
                <c:pt idx="455">
                  <c:v>7.82</c:v>
                </c:pt>
                <c:pt idx="456">
                  <c:v>7.8250000000000002</c:v>
                </c:pt>
                <c:pt idx="457">
                  <c:v>7.83</c:v>
                </c:pt>
                <c:pt idx="458">
                  <c:v>7.835</c:v>
                </c:pt>
              </c:numCache>
            </c:numRef>
          </c:cat>
          <c:val>
            <c:numRef>
              <c:f>'177_K_calc'!$F$1112:$F$1570</c:f>
              <c:numCache>
                <c:formatCode>0.00</c:formatCode>
                <c:ptCount val="459"/>
                <c:pt idx="0">
                  <c:v>1.4993244444444442</c:v>
                </c:pt>
                <c:pt idx="1">
                  <c:v>1.472973333333333</c:v>
                </c:pt>
                <c:pt idx="2">
                  <c:v>1.4519999999999997</c:v>
                </c:pt>
                <c:pt idx="3">
                  <c:v>1.4234977777777778</c:v>
                </c:pt>
                <c:pt idx="4">
                  <c:v>1.4140866666666667</c:v>
                </c:pt>
                <c:pt idx="5">
                  <c:v>1.4170444444444443</c:v>
                </c:pt>
                <c:pt idx="6">
                  <c:v>1.4175822222222221</c:v>
                </c:pt>
                <c:pt idx="7">
                  <c:v>1.4044066666666668</c:v>
                </c:pt>
                <c:pt idx="8">
                  <c:v>1.413011111111111</c:v>
                </c:pt>
                <c:pt idx="9">
                  <c:v>1.4627555555555556</c:v>
                </c:pt>
                <c:pt idx="10">
                  <c:v>1.4557644444444446</c:v>
                </c:pt>
                <c:pt idx="11">
                  <c:v>1.4482355555555557</c:v>
                </c:pt>
                <c:pt idx="12">
                  <c:v>1.4635622222222224</c:v>
                </c:pt>
                <c:pt idx="13">
                  <c:v>1.4729733333333335</c:v>
                </c:pt>
                <c:pt idx="14">
                  <c:v>1.4748555555555558</c:v>
                </c:pt>
                <c:pt idx="15">
                  <c:v>1.4764688888888891</c:v>
                </c:pt>
                <c:pt idx="16">
                  <c:v>1.4896444444444445</c:v>
                </c:pt>
                <c:pt idx="17">
                  <c:v>1.4848044444444441</c:v>
                </c:pt>
                <c:pt idx="18">
                  <c:v>1.4638311111111111</c:v>
                </c:pt>
                <c:pt idx="19">
                  <c:v>1.473511111111111</c:v>
                </c:pt>
                <c:pt idx="20">
                  <c:v>1.4912577777777776</c:v>
                </c:pt>
                <c:pt idx="21">
                  <c:v>1.5116933333333331</c:v>
                </c:pt>
                <c:pt idx="22">
                  <c:v>1.5240622222222224</c:v>
                </c:pt>
                <c:pt idx="23">
                  <c:v>1.5488</c:v>
                </c:pt>
                <c:pt idx="24">
                  <c:v>1.5990822222222223</c:v>
                </c:pt>
                <c:pt idx="25">
                  <c:v>1.6039222222222222</c:v>
                </c:pt>
                <c:pt idx="26">
                  <c:v>1.6235511111111112</c:v>
                </c:pt>
                <c:pt idx="27">
                  <c:v>1.6456</c:v>
                </c:pt>
                <c:pt idx="28">
                  <c:v>1.6558177777777778</c:v>
                </c:pt>
                <c:pt idx="29">
                  <c:v>1.6913111111111112</c:v>
                </c:pt>
                <c:pt idx="30">
                  <c:v>1.6974955555555555</c:v>
                </c:pt>
                <c:pt idx="31">
                  <c:v>1.7190066666666668</c:v>
                </c:pt>
                <c:pt idx="32">
                  <c:v>1.7437444444444443</c:v>
                </c:pt>
                <c:pt idx="33">
                  <c:v>1.7445511111111112</c:v>
                </c:pt>
                <c:pt idx="34">
                  <c:v>1.7679444444444445</c:v>
                </c:pt>
                <c:pt idx="35">
                  <c:v>1.7891866666666667</c:v>
                </c:pt>
                <c:pt idx="36">
                  <c:v>1.8104288888888886</c:v>
                </c:pt>
                <c:pt idx="37">
                  <c:v>1.8424266666666667</c:v>
                </c:pt>
                <c:pt idx="38">
                  <c:v>1.8569466666666665</c:v>
                </c:pt>
                <c:pt idx="39">
                  <c:v>1.8924399999999997</c:v>
                </c:pt>
                <c:pt idx="40">
                  <c:v>1.9061533333333331</c:v>
                </c:pt>
                <c:pt idx="41">
                  <c:v>1.9104555555555554</c:v>
                </c:pt>
                <c:pt idx="42">
                  <c:v>1.9212111111111112</c:v>
                </c:pt>
                <c:pt idx="43">
                  <c:v>1.95052</c:v>
                </c:pt>
                <c:pt idx="44">
                  <c:v>1.9725688888888888</c:v>
                </c:pt>
                <c:pt idx="45">
                  <c:v>1.9722999999999997</c:v>
                </c:pt>
                <c:pt idx="46">
                  <c:v>1.9884333333333331</c:v>
                </c:pt>
                <c:pt idx="47">
                  <c:v>2.0005333333333328</c:v>
                </c:pt>
                <c:pt idx="48">
                  <c:v>2.0016088888888888</c:v>
                </c:pt>
                <c:pt idx="49">
                  <c:v>2.0182800000000003</c:v>
                </c:pt>
                <c:pt idx="50">
                  <c:v>2.0306488888888889</c:v>
                </c:pt>
                <c:pt idx="51">
                  <c:v>2.0290355555555557</c:v>
                </c:pt>
                <c:pt idx="52">
                  <c:v>2.018817777777778</c:v>
                </c:pt>
                <c:pt idx="53">
                  <c:v>2.0155911111111111</c:v>
                </c:pt>
                <c:pt idx="54">
                  <c:v>1.9932733333333335</c:v>
                </c:pt>
                <c:pt idx="55">
                  <c:v>1.9714933333333333</c:v>
                </c:pt>
                <c:pt idx="56">
                  <c:v>1.9507888888888887</c:v>
                </c:pt>
                <c:pt idx="57">
                  <c:v>1.9386888888888889</c:v>
                </c:pt>
                <c:pt idx="58">
                  <c:v>1.9139511111111109</c:v>
                </c:pt>
                <c:pt idx="59">
                  <c:v>1.884911111111111</c:v>
                </c:pt>
                <c:pt idx="60">
                  <c:v>1.8617866666666667</c:v>
                </c:pt>
                <c:pt idx="61">
                  <c:v>1.8467288888888891</c:v>
                </c:pt>
                <c:pt idx="62">
                  <c:v>1.8193022222222222</c:v>
                </c:pt>
                <c:pt idx="63">
                  <c:v>1.8077399999999999</c:v>
                </c:pt>
                <c:pt idx="64">
                  <c:v>1.7905311111111111</c:v>
                </c:pt>
                <c:pt idx="65">
                  <c:v>1.7749355555555555</c:v>
                </c:pt>
                <c:pt idx="66">
                  <c:v>1.7450888888888889</c:v>
                </c:pt>
                <c:pt idx="67">
                  <c:v>1.7211577777777778</c:v>
                </c:pt>
                <c:pt idx="68">
                  <c:v>1.7152422222222221</c:v>
                </c:pt>
                <c:pt idx="69">
                  <c:v>1.7066377777777779</c:v>
                </c:pt>
                <c:pt idx="70">
                  <c:v>1.6902355555555557</c:v>
                </c:pt>
                <c:pt idx="71">
                  <c:v>1.6775977777777777</c:v>
                </c:pt>
                <c:pt idx="72">
                  <c:v>1.6781355555555555</c:v>
                </c:pt>
                <c:pt idx="73">
                  <c:v>1.6778666666666668</c:v>
                </c:pt>
                <c:pt idx="74">
                  <c:v>1.6765222222222222</c:v>
                </c:pt>
                <c:pt idx="75">
                  <c:v>1.6948066666666666</c:v>
                </c:pt>
                <c:pt idx="76">
                  <c:v>1.7050244444444445</c:v>
                </c:pt>
                <c:pt idx="77">
                  <c:v>1.7031422222222219</c:v>
                </c:pt>
                <c:pt idx="78">
                  <c:v>1.6988399999999997</c:v>
                </c:pt>
                <c:pt idx="79">
                  <c:v>1.7093266666666667</c:v>
                </c:pt>
                <c:pt idx="80">
                  <c:v>1.7138977777777775</c:v>
                </c:pt>
                <c:pt idx="81">
                  <c:v>1.7198133333333336</c:v>
                </c:pt>
                <c:pt idx="82">
                  <c:v>1.728148888888889</c:v>
                </c:pt>
                <c:pt idx="83">
                  <c:v>1.7308377777777777</c:v>
                </c:pt>
                <c:pt idx="84">
                  <c:v>1.7171244444444445</c:v>
                </c:pt>
                <c:pt idx="85">
                  <c:v>1.7206199999999998</c:v>
                </c:pt>
                <c:pt idx="86">
                  <c:v>1.72546</c:v>
                </c:pt>
                <c:pt idx="87">
                  <c:v>1.7278800000000001</c:v>
                </c:pt>
                <c:pt idx="88">
                  <c:v>1.7214266666666669</c:v>
                </c:pt>
                <c:pt idx="89">
                  <c:v>1.716048888888889</c:v>
                </c:pt>
                <c:pt idx="90">
                  <c:v>1.711208888888889</c:v>
                </c:pt>
                <c:pt idx="91">
                  <c:v>1.6999155555555554</c:v>
                </c:pt>
                <c:pt idx="92">
                  <c:v>1.6853955555555555</c:v>
                </c:pt>
                <c:pt idx="93">
                  <c:v>1.6746399999999999</c:v>
                </c:pt>
                <c:pt idx="94">
                  <c:v>1.6582377777777777</c:v>
                </c:pt>
                <c:pt idx="95">
                  <c:v>1.6421044444444446</c:v>
                </c:pt>
                <c:pt idx="96">
                  <c:v>1.6265088888888888</c:v>
                </c:pt>
                <c:pt idx="97">
                  <c:v>1.6074177777777776</c:v>
                </c:pt>
                <c:pt idx="98">
                  <c:v>1.5910155555555554</c:v>
                </c:pt>
                <c:pt idx="99">
                  <c:v>1.569773333333333</c:v>
                </c:pt>
                <c:pt idx="100">
                  <c:v>1.5506822222222223</c:v>
                </c:pt>
                <c:pt idx="101">
                  <c:v>1.5375066666666668</c:v>
                </c:pt>
                <c:pt idx="102">
                  <c:v>1.5237933333333336</c:v>
                </c:pt>
                <c:pt idx="103">
                  <c:v>1.5114244444444445</c:v>
                </c:pt>
                <c:pt idx="104">
                  <c:v>1.4947533333333332</c:v>
                </c:pt>
                <c:pt idx="105">
                  <c:v>1.4743177777777778</c:v>
                </c:pt>
                <c:pt idx="106">
                  <c:v>1.4597977777777775</c:v>
                </c:pt>
                <c:pt idx="107">
                  <c:v>1.4487733333333332</c:v>
                </c:pt>
                <c:pt idx="108">
                  <c:v>1.4390933333333333</c:v>
                </c:pt>
                <c:pt idx="109">
                  <c:v>1.4334466666666668</c:v>
                </c:pt>
                <c:pt idx="110">
                  <c:v>1.425111111111111</c:v>
                </c:pt>
                <c:pt idx="111">
                  <c:v>1.4218844444444445</c:v>
                </c:pt>
                <c:pt idx="112">
                  <c:v>1.4175822222222221</c:v>
                </c:pt>
                <c:pt idx="113">
                  <c:v>1.4221533333333334</c:v>
                </c:pt>
                <c:pt idx="114">
                  <c:v>1.432371111111111</c:v>
                </c:pt>
                <c:pt idx="115">
                  <c:v>1.4463533333333336</c:v>
                </c:pt>
                <c:pt idx="116">
                  <c:v>1.4589911111111111</c:v>
                </c:pt>
                <c:pt idx="117">
                  <c:v>1.4713599999999998</c:v>
                </c:pt>
                <c:pt idx="118">
                  <c:v>1.4901822222222223</c:v>
                </c:pt>
                <c:pt idx="119">
                  <c:v>1.5138444444444443</c:v>
                </c:pt>
                <c:pt idx="120">
                  <c:v>1.5340111111111112</c:v>
                </c:pt>
                <c:pt idx="121">
                  <c:v>1.5509511111111112</c:v>
                </c:pt>
                <c:pt idx="122">
                  <c:v>1.569773333333333</c:v>
                </c:pt>
                <c:pt idx="123">
                  <c:v>1.5856377777777777</c:v>
                </c:pt>
                <c:pt idx="124">
                  <c:v>1.5993511111111109</c:v>
                </c:pt>
                <c:pt idx="125">
                  <c:v>1.6127955555555558</c:v>
                </c:pt>
                <c:pt idx="126">
                  <c:v>1.6297355555555555</c:v>
                </c:pt>
                <c:pt idx="127">
                  <c:v>1.641297777777778</c:v>
                </c:pt>
                <c:pt idx="128">
                  <c:v>1.655011111111111</c:v>
                </c:pt>
                <c:pt idx="129">
                  <c:v>1.6679177777777778</c:v>
                </c:pt>
                <c:pt idx="130">
                  <c:v>1.68432</c:v>
                </c:pt>
                <c:pt idx="131">
                  <c:v>1.7023355555555555</c:v>
                </c:pt>
                <c:pt idx="132">
                  <c:v>1.7270733333333332</c:v>
                </c:pt>
                <c:pt idx="133">
                  <c:v>1.7510044444444444</c:v>
                </c:pt>
                <c:pt idx="134">
                  <c:v>1.7765488888888887</c:v>
                </c:pt>
                <c:pt idx="135">
                  <c:v>1.7988666666666668</c:v>
                </c:pt>
                <c:pt idx="136">
                  <c:v>1.819571111111111</c:v>
                </c:pt>
                <c:pt idx="137">
                  <c:v>1.8346288888888889</c:v>
                </c:pt>
                <c:pt idx="138">
                  <c:v>1.8593666666666664</c:v>
                </c:pt>
                <c:pt idx="139">
                  <c:v>1.8803399999999999</c:v>
                </c:pt>
                <c:pt idx="140">
                  <c:v>1.8916333333333333</c:v>
                </c:pt>
                <c:pt idx="141">
                  <c:v>1.8978177777777776</c:v>
                </c:pt>
                <c:pt idx="142">
                  <c:v>1.9074977777777775</c:v>
                </c:pt>
                <c:pt idx="143">
                  <c:v>1.9161022222222224</c:v>
                </c:pt>
                <c:pt idx="144">
                  <c:v>1.9316977777777775</c:v>
                </c:pt>
                <c:pt idx="145">
                  <c:v>1.9394955555555553</c:v>
                </c:pt>
                <c:pt idx="146">
                  <c:v>1.9494444444444443</c:v>
                </c:pt>
                <c:pt idx="147">
                  <c:v>1.9518644444444446</c:v>
                </c:pt>
                <c:pt idx="148">
                  <c:v>1.9669222222222222</c:v>
                </c:pt>
                <c:pt idx="149">
                  <c:v>1.9712244444444447</c:v>
                </c:pt>
                <c:pt idx="150">
                  <c:v>1.9817111111111112</c:v>
                </c:pt>
                <c:pt idx="151">
                  <c:v>1.9830555555555556</c:v>
                </c:pt>
                <c:pt idx="152">
                  <c:v>1.9825177777777776</c:v>
                </c:pt>
                <c:pt idx="153">
                  <c:v>1.9731066666666668</c:v>
                </c:pt>
                <c:pt idx="154">
                  <c:v>1.9744511111111112</c:v>
                </c:pt>
                <c:pt idx="155">
                  <c:v>1.9749888888888887</c:v>
                </c:pt>
                <c:pt idx="156">
                  <c:v>1.9663844444444445</c:v>
                </c:pt>
                <c:pt idx="157">
                  <c:v>1.958855555555556</c:v>
                </c:pt>
                <c:pt idx="158">
                  <c:v>1.9481000000000002</c:v>
                </c:pt>
                <c:pt idx="159">
                  <c:v>1.9257822222222221</c:v>
                </c:pt>
                <c:pt idx="160">
                  <c:v>1.9136822222222218</c:v>
                </c:pt>
                <c:pt idx="161">
                  <c:v>1.8978177777777776</c:v>
                </c:pt>
                <c:pt idx="162">
                  <c:v>1.8811466666666665</c:v>
                </c:pt>
                <c:pt idx="163">
                  <c:v>1.8566777777777779</c:v>
                </c:pt>
                <c:pt idx="164">
                  <c:v>1.8279066666666663</c:v>
                </c:pt>
                <c:pt idx="165">
                  <c:v>1.8115044444444441</c:v>
                </c:pt>
                <c:pt idx="166">
                  <c:v>1.7843466666666667</c:v>
                </c:pt>
                <c:pt idx="167">
                  <c:v>1.7706333333333333</c:v>
                </c:pt>
                <c:pt idx="168">
                  <c:v>1.7657933333333333</c:v>
                </c:pt>
                <c:pt idx="169">
                  <c:v>1.7542311111111113</c:v>
                </c:pt>
                <c:pt idx="170">
                  <c:v>1.7483155555555556</c:v>
                </c:pt>
                <c:pt idx="171">
                  <c:v>1.7413244444444447</c:v>
                </c:pt>
                <c:pt idx="172">
                  <c:v>1.7351400000000001</c:v>
                </c:pt>
                <c:pt idx="173">
                  <c:v>1.7335266666666669</c:v>
                </c:pt>
                <c:pt idx="174">
                  <c:v>1.7289555555555556</c:v>
                </c:pt>
                <c:pt idx="175">
                  <c:v>1.7235777777777779</c:v>
                </c:pt>
                <c:pt idx="176">
                  <c:v>1.7173933333333333</c:v>
                </c:pt>
                <c:pt idx="177">
                  <c:v>1.7144355555555557</c:v>
                </c:pt>
                <c:pt idx="178">
                  <c:v>1.7130911111111113</c:v>
                </c:pt>
                <c:pt idx="179">
                  <c:v>1.7106711111111113</c:v>
                </c:pt>
                <c:pt idx="180">
                  <c:v>1.7152422222222223</c:v>
                </c:pt>
                <c:pt idx="181">
                  <c:v>1.7262666666666668</c:v>
                </c:pt>
                <c:pt idx="182">
                  <c:v>1.7356777777777779</c:v>
                </c:pt>
                <c:pt idx="183">
                  <c:v>1.7432066666666666</c:v>
                </c:pt>
                <c:pt idx="184">
                  <c:v>1.7536933333333333</c:v>
                </c:pt>
                <c:pt idx="185">
                  <c:v>1.7730533333333331</c:v>
                </c:pt>
                <c:pt idx="186">
                  <c:v>1.7851533333333331</c:v>
                </c:pt>
                <c:pt idx="187">
                  <c:v>1.7942955555555555</c:v>
                </c:pt>
                <c:pt idx="188">
                  <c:v>1.8077400000000001</c:v>
                </c:pt>
                <c:pt idx="189">
                  <c:v>1.8149999999999997</c:v>
                </c:pt>
                <c:pt idx="190">
                  <c:v>1.8174199999999996</c:v>
                </c:pt>
                <c:pt idx="191">
                  <c:v>1.8236044444444444</c:v>
                </c:pt>
                <c:pt idx="192">
                  <c:v>1.8281755555555554</c:v>
                </c:pt>
                <c:pt idx="193">
                  <c:v>1.8391999999999997</c:v>
                </c:pt>
                <c:pt idx="194">
                  <c:v>1.8348977777777777</c:v>
                </c:pt>
                <c:pt idx="195">
                  <c:v>1.8268311111111113</c:v>
                </c:pt>
                <c:pt idx="196">
                  <c:v>1.8187644444444442</c:v>
                </c:pt>
                <c:pt idx="197">
                  <c:v>1.8090844444444443</c:v>
                </c:pt>
                <c:pt idx="198">
                  <c:v>1.7969844444444445</c:v>
                </c:pt>
                <c:pt idx="199">
                  <c:v>1.7929511111111109</c:v>
                </c:pt>
                <c:pt idx="200">
                  <c:v>1.7840777777777777</c:v>
                </c:pt>
                <c:pt idx="201">
                  <c:v>1.7743977777777777</c:v>
                </c:pt>
                <c:pt idx="202">
                  <c:v>1.7542311111111111</c:v>
                </c:pt>
                <c:pt idx="203">
                  <c:v>1.7405177777777778</c:v>
                </c:pt>
                <c:pt idx="204">
                  <c:v>1.7321822222222223</c:v>
                </c:pt>
                <c:pt idx="205">
                  <c:v>1.7276111111111112</c:v>
                </c:pt>
                <c:pt idx="206">
                  <c:v>1.7206199999999998</c:v>
                </c:pt>
                <c:pt idx="207">
                  <c:v>1.7152422222222221</c:v>
                </c:pt>
                <c:pt idx="208">
                  <c:v>1.6977644444444442</c:v>
                </c:pt>
                <c:pt idx="209">
                  <c:v>1.6856644444444446</c:v>
                </c:pt>
                <c:pt idx="210">
                  <c:v>1.669262222222222</c:v>
                </c:pt>
                <c:pt idx="211">
                  <c:v>1.6641533333333332</c:v>
                </c:pt>
                <c:pt idx="212">
                  <c:v>1.6603888888888889</c:v>
                </c:pt>
                <c:pt idx="213">
                  <c:v>1.6453311111111111</c:v>
                </c:pt>
                <c:pt idx="214">
                  <c:v>1.6275844444444445</c:v>
                </c:pt>
                <c:pt idx="215">
                  <c:v>1.6136022222222222</c:v>
                </c:pt>
                <c:pt idx="216">
                  <c:v>1.6036533333333334</c:v>
                </c:pt>
                <c:pt idx="217">
                  <c:v>1.59236</c:v>
                </c:pt>
                <c:pt idx="218">
                  <c:v>1.575957777777778</c:v>
                </c:pt>
                <c:pt idx="219">
                  <c:v>1.5657400000000001</c:v>
                </c:pt>
                <c:pt idx="220">
                  <c:v>1.5509511111111109</c:v>
                </c:pt>
                <c:pt idx="221">
                  <c:v>1.5391199999999998</c:v>
                </c:pt>
                <c:pt idx="222">
                  <c:v>1.5358933333333331</c:v>
                </c:pt>
                <c:pt idx="223">
                  <c:v>1.5361622222222222</c:v>
                </c:pt>
                <c:pt idx="224">
                  <c:v>1.5297088888888888</c:v>
                </c:pt>
                <c:pt idx="225">
                  <c:v>1.5184155555555554</c:v>
                </c:pt>
                <c:pt idx="226">
                  <c:v>1.5114244444444445</c:v>
                </c:pt>
                <c:pt idx="227">
                  <c:v>1.5125000000000002</c:v>
                </c:pt>
                <c:pt idx="228">
                  <c:v>1.5173400000000001</c:v>
                </c:pt>
                <c:pt idx="229">
                  <c:v>1.5208355555555559</c:v>
                </c:pt>
                <c:pt idx="230">
                  <c:v>1.5221800000000001</c:v>
                </c:pt>
                <c:pt idx="231">
                  <c:v>1.5229866666666667</c:v>
                </c:pt>
                <c:pt idx="232">
                  <c:v>1.5270199999999998</c:v>
                </c:pt>
                <c:pt idx="233">
                  <c:v>1.5326666666666666</c:v>
                </c:pt>
                <c:pt idx="234">
                  <c:v>1.5479933333333331</c:v>
                </c:pt>
                <c:pt idx="235">
                  <c:v>1.5646644444444444</c:v>
                </c:pt>
                <c:pt idx="236">
                  <c:v>1.572462222222222</c:v>
                </c:pt>
                <c:pt idx="237">
                  <c:v>1.592897777777778</c:v>
                </c:pt>
                <c:pt idx="238">
                  <c:v>1.6127955555555555</c:v>
                </c:pt>
                <c:pt idx="239">
                  <c:v>1.6211311111111111</c:v>
                </c:pt>
                <c:pt idx="240">
                  <c:v>1.6445244444444445</c:v>
                </c:pt>
                <c:pt idx="241">
                  <c:v>1.6447933333333333</c:v>
                </c:pt>
                <c:pt idx="242">
                  <c:v>1.6630777777777779</c:v>
                </c:pt>
                <c:pt idx="243">
                  <c:v>1.6746399999999999</c:v>
                </c:pt>
                <c:pt idx="244">
                  <c:v>1.6797488888888887</c:v>
                </c:pt>
                <c:pt idx="245">
                  <c:v>1.7052933333333333</c:v>
                </c:pt>
                <c:pt idx="246">
                  <c:v>1.7069066666666666</c:v>
                </c:pt>
                <c:pt idx="247">
                  <c:v>1.7136288888888889</c:v>
                </c:pt>
                <c:pt idx="248">
                  <c:v>1.7566511111111112</c:v>
                </c:pt>
                <c:pt idx="249">
                  <c:v>1.7881111111111112</c:v>
                </c:pt>
                <c:pt idx="250">
                  <c:v>1.8136555555555556</c:v>
                </c:pt>
                <c:pt idx="251">
                  <c:v>1.8354355555555553</c:v>
                </c:pt>
                <c:pt idx="252">
                  <c:v>1.8601733333333332</c:v>
                </c:pt>
                <c:pt idx="253">
                  <c:v>1.8884066666666668</c:v>
                </c:pt>
                <c:pt idx="254">
                  <c:v>1.902657777777778</c:v>
                </c:pt>
                <c:pt idx="255">
                  <c:v>1.9303533333333336</c:v>
                </c:pt>
                <c:pt idx="256">
                  <c:v>1.9475622222222222</c:v>
                </c:pt>
                <c:pt idx="257">
                  <c:v>1.9459488888888887</c:v>
                </c:pt>
                <c:pt idx="258">
                  <c:v>1.9432599999999998</c:v>
                </c:pt>
                <c:pt idx="259">
                  <c:v>1.9760644444444442</c:v>
                </c:pt>
                <c:pt idx="260">
                  <c:v>2.0056422222222223</c:v>
                </c:pt>
                <c:pt idx="261">
                  <c:v>2.0094066666666666</c:v>
                </c:pt>
                <c:pt idx="262">
                  <c:v>2.0118266666666664</c:v>
                </c:pt>
                <c:pt idx="263">
                  <c:v>2.0139777777777774</c:v>
                </c:pt>
                <c:pt idx="264">
                  <c:v>2.0134400000000001</c:v>
                </c:pt>
                <c:pt idx="265">
                  <c:v>2.0123644444444446</c:v>
                </c:pt>
                <c:pt idx="266">
                  <c:v>2.004297777777778</c:v>
                </c:pt>
                <c:pt idx="267">
                  <c:v>1.9981133333333334</c:v>
                </c:pt>
                <c:pt idx="268">
                  <c:v>1.9752577777777773</c:v>
                </c:pt>
                <c:pt idx="269">
                  <c:v>1.9411088888888886</c:v>
                </c:pt>
                <c:pt idx="270">
                  <c:v>1.9343866666666665</c:v>
                </c:pt>
                <c:pt idx="271">
                  <c:v>1.9316977777777775</c:v>
                </c:pt>
                <c:pt idx="272">
                  <c:v>1.9182533333333334</c:v>
                </c:pt>
                <c:pt idx="273">
                  <c:v>1.9007755555555552</c:v>
                </c:pt>
                <c:pt idx="274">
                  <c:v>1.887062222222222</c:v>
                </c:pt>
                <c:pt idx="275">
                  <c:v>1.8738866666666669</c:v>
                </c:pt>
                <c:pt idx="276">
                  <c:v>1.855871111111111</c:v>
                </c:pt>
                <c:pt idx="277">
                  <c:v>1.8510311111111111</c:v>
                </c:pt>
                <c:pt idx="278">
                  <c:v>1.8456533333333336</c:v>
                </c:pt>
                <c:pt idx="279">
                  <c:v>1.8254866666666669</c:v>
                </c:pt>
                <c:pt idx="280">
                  <c:v>1.8096222222222222</c:v>
                </c:pt>
                <c:pt idx="281">
                  <c:v>1.7945644444444444</c:v>
                </c:pt>
                <c:pt idx="282">
                  <c:v>1.7843466666666667</c:v>
                </c:pt>
                <c:pt idx="283">
                  <c:v>1.7730533333333334</c:v>
                </c:pt>
                <c:pt idx="284">
                  <c:v>1.764448888888889</c:v>
                </c:pt>
                <c:pt idx="285">
                  <c:v>1.7593400000000001</c:v>
                </c:pt>
                <c:pt idx="286">
                  <c:v>1.7410555555555558</c:v>
                </c:pt>
                <c:pt idx="287">
                  <c:v>1.7305688888888888</c:v>
                </c:pt>
                <c:pt idx="288">
                  <c:v>1.7372911111111111</c:v>
                </c:pt>
                <c:pt idx="289">
                  <c:v>1.7362155555555556</c:v>
                </c:pt>
                <c:pt idx="290">
                  <c:v>1.7448199999999998</c:v>
                </c:pt>
                <c:pt idx="291">
                  <c:v>1.7501977777777777</c:v>
                </c:pt>
                <c:pt idx="292">
                  <c:v>1.7547688888888888</c:v>
                </c:pt>
                <c:pt idx="293">
                  <c:v>1.7620288888888886</c:v>
                </c:pt>
                <c:pt idx="294">
                  <c:v>1.768213333333333</c:v>
                </c:pt>
                <c:pt idx="295">
                  <c:v>1.7805822222222218</c:v>
                </c:pt>
                <c:pt idx="296">
                  <c:v>1.7926822222222221</c:v>
                </c:pt>
                <c:pt idx="297">
                  <c:v>1.7999422222222223</c:v>
                </c:pt>
                <c:pt idx="298">
                  <c:v>1.8063955555555553</c:v>
                </c:pt>
                <c:pt idx="299">
                  <c:v>1.8069333333333333</c:v>
                </c:pt>
                <c:pt idx="300">
                  <c:v>1.8042444444444443</c:v>
                </c:pt>
                <c:pt idx="301">
                  <c:v>1.8010177777777778</c:v>
                </c:pt>
                <c:pt idx="302">
                  <c:v>1.7951022222222224</c:v>
                </c:pt>
                <c:pt idx="303">
                  <c:v>1.7945644444444449</c:v>
                </c:pt>
                <c:pt idx="304">
                  <c:v>1.7859600000000002</c:v>
                </c:pt>
                <c:pt idx="305">
                  <c:v>1.7725155555555558</c:v>
                </c:pt>
                <c:pt idx="306">
                  <c:v>1.7526177777777781</c:v>
                </c:pt>
                <c:pt idx="307">
                  <c:v>1.730568888888889</c:v>
                </c:pt>
                <c:pt idx="308">
                  <c:v>1.7106711111111113</c:v>
                </c:pt>
                <c:pt idx="309">
                  <c:v>1.6942688888888893</c:v>
                </c:pt>
                <c:pt idx="310">
                  <c:v>1.6775977777777777</c:v>
                </c:pt>
                <c:pt idx="311">
                  <c:v>1.65286</c:v>
                </c:pt>
                <c:pt idx="312">
                  <c:v>1.6224755555555557</c:v>
                </c:pt>
                <c:pt idx="313">
                  <c:v>1.5993511111111112</c:v>
                </c:pt>
                <c:pt idx="314">
                  <c:v>1.5721933333333333</c:v>
                </c:pt>
                <c:pt idx="315">
                  <c:v>1.5474555555555556</c:v>
                </c:pt>
                <c:pt idx="316">
                  <c:v>1.5251377777777779</c:v>
                </c:pt>
                <c:pt idx="317">
                  <c:v>1.5030888888888889</c:v>
                </c:pt>
                <c:pt idx="318">
                  <c:v>1.4818466666666668</c:v>
                </c:pt>
                <c:pt idx="319">
                  <c:v>1.4646377777777779</c:v>
                </c:pt>
                <c:pt idx="320">
                  <c:v>1.4493111111111112</c:v>
                </c:pt>
                <c:pt idx="321">
                  <c:v>1.4339844444444445</c:v>
                </c:pt>
                <c:pt idx="322">
                  <c:v>1.4213466666666668</c:v>
                </c:pt>
                <c:pt idx="323">
                  <c:v>1.413011111111111</c:v>
                </c:pt>
                <c:pt idx="324">
                  <c:v>1.4070955555555555</c:v>
                </c:pt>
                <c:pt idx="325">
                  <c:v>1.4084399999999999</c:v>
                </c:pt>
                <c:pt idx="326">
                  <c:v>1.4148933333333333</c:v>
                </c:pt>
                <c:pt idx="327">
                  <c:v>1.4170444444444446</c:v>
                </c:pt>
                <c:pt idx="328">
                  <c:v>1.4162377777777779</c:v>
                </c:pt>
                <c:pt idx="329">
                  <c:v>1.4248422222222221</c:v>
                </c:pt>
                <c:pt idx="330">
                  <c:v>1.4342533333333332</c:v>
                </c:pt>
                <c:pt idx="331">
                  <c:v>1.4412444444444441</c:v>
                </c:pt>
                <c:pt idx="332">
                  <c:v>1.4544199999999998</c:v>
                </c:pt>
                <c:pt idx="333">
                  <c:v>1.4678644444444444</c:v>
                </c:pt>
                <c:pt idx="334">
                  <c:v>1.4826533333333334</c:v>
                </c:pt>
                <c:pt idx="335">
                  <c:v>1.493408888888889</c:v>
                </c:pt>
                <c:pt idx="336">
                  <c:v>1.5073911111111111</c:v>
                </c:pt>
                <c:pt idx="337">
                  <c:v>1.5246000000000002</c:v>
                </c:pt>
                <c:pt idx="338">
                  <c:v>1.5404644444444446</c:v>
                </c:pt>
                <c:pt idx="339">
                  <c:v>1.5595555555555556</c:v>
                </c:pt>
                <c:pt idx="340">
                  <c:v>1.5826799999999999</c:v>
                </c:pt>
                <c:pt idx="341">
                  <c:v>1.6031155555555554</c:v>
                </c:pt>
                <c:pt idx="342">
                  <c:v>1.6227444444444443</c:v>
                </c:pt>
                <c:pt idx="343">
                  <c:v>1.6386088888888888</c:v>
                </c:pt>
                <c:pt idx="344">
                  <c:v>1.6609266666666667</c:v>
                </c:pt>
                <c:pt idx="345">
                  <c:v>1.6875466666666665</c:v>
                </c:pt>
                <c:pt idx="346">
                  <c:v>1.7138977777777775</c:v>
                </c:pt>
                <c:pt idx="347">
                  <c:v>1.7359466666666663</c:v>
                </c:pt>
                <c:pt idx="348">
                  <c:v>1.7561133333333332</c:v>
                </c:pt>
                <c:pt idx="349">
                  <c:v>1.7757422222222219</c:v>
                </c:pt>
                <c:pt idx="350">
                  <c:v>1.7983288888888884</c:v>
                </c:pt>
                <c:pt idx="351">
                  <c:v>1.8187644444444442</c:v>
                </c:pt>
                <c:pt idx="352">
                  <c:v>1.8453844444444445</c:v>
                </c:pt>
                <c:pt idx="353">
                  <c:v>1.8709288888888886</c:v>
                </c:pt>
                <c:pt idx="354">
                  <c:v>1.8889444444444443</c:v>
                </c:pt>
                <c:pt idx="355">
                  <c:v>1.9080355555555555</c:v>
                </c:pt>
                <c:pt idx="356">
                  <c:v>1.935462222222222</c:v>
                </c:pt>
                <c:pt idx="357">
                  <c:v>1.956973333333333</c:v>
                </c:pt>
                <c:pt idx="358">
                  <c:v>1.9744511111111107</c:v>
                </c:pt>
                <c:pt idx="359">
                  <c:v>1.9892399999999999</c:v>
                </c:pt>
                <c:pt idx="360">
                  <c:v>2.0083311111111111</c:v>
                </c:pt>
                <c:pt idx="361">
                  <c:v>2.0182799999999999</c:v>
                </c:pt>
                <c:pt idx="362">
                  <c:v>2.020968888888889</c:v>
                </c:pt>
                <c:pt idx="363">
                  <c:v>2.0301111111111108</c:v>
                </c:pt>
                <c:pt idx="364">
                  <c:v>2.0362955555555553</c:v>
                </c:pt>
                <c:pt idx="365">
                  <c:v>2.0266155555555558</c:v>
                </c:pt>
                <c:pt idx="366">
                  <c:v>2.0268844444444447</c:v>
                </c:pt>
                <c:pt idx="367">
                  <c:v>2.0266155555555558</c:v>
                </c:pt>
                <c:pt idx="368">
                  <c:v>2.0204311111111113</c:v>
                </c:pt>
                <c:pt idx="369">
                  <c:v>2.0040288888888886</c:v>
                </c:pt>
                <c:pt idx="370">
                  <c:v>1.9927355555555559</c:v>
                </c:pt>
                <c:pt idx="371">
                  <c:v>1.9787533333333331</c:v>
                </c:pt>
                <c:pt idx="372">
                  <c:v>1.960468888888889</c:v>
                </c:pt>
                <c:pt idx="373">
                  <c:v>1.9432599999999998</c:v>
                </c:pt>
                <c:pt idx="374">
                  <c:v>1.9351933333333333</c:v>
                </c:pt>
                <c:pt idx="375">
                  <c:v>1.9193288888888889</c:v>
                </c:pt>
                <c:pt idx="376">
                  <c:v>1.8959355555555557</c:v>
                </c:pt>
                <c:pt idx="377">
                  <c:v>1.8714666666666666</c:v>
                </c:pt>
                <c:pt idx="378">
                  <c:v>1.8531822222222221</c:v>
                </c:pt>
                <c:pt idx="379">
                  <c:v>1.8346288888888889</c:v>
                </c:pt>
                <c:pt idx="380">
                  <c:v>1.8133866666666667</c:v>
                </c:pt>
                <c:pt idx="381">
                  <c:v>1.7956399999999999</c:v>
                </c:pt>
                <c:pt idx="382">
                  <c:v>1.7725155555555556</c:v>
                </c:pt>
                <c:pt idx="383">
                  <c:v>1.7617599999999998</c:v>
                </c:pt>
                <c:pt idx="384">
                  <c:v>1.7410555555555556</c:v>
                </c:pt>
                <c:pt idx="385">
                  <c:v>1.7262666666666666</c:v>
                </c:pt>
                <c:pt idx="386">
                  <c:v>1.7168555555555556</c:v>
                </c:pt>
                <c:pt idx="387">
                  <c:v>1.7149733333333335</c:v>
                </c:pt>
                <c:pt idx="388">
                  <c:v>1.7031422222222221</c:v>
                </c:pt>
                <c:pt idx="389">
                  <c:v>1.6958822222222221</c:v>
                </c:pt>
                <c:pt idx="390">
                  <c:v>1.6867399999999999</c:v>
                </c:pt>
                <c:pt idx="391">
                  <c:v>1.6899666666666666</c:v>
                </c:pt>
                <c:pt idx="392">
                  <c:v>1.6775977777777777</c:v>
                </c:pt>
                <c:pt idx="393">
                  <c:v>1.6797488888888887</c:v>
                </c:pt>
                <c:pt idx="394">
                  <c:v>1.6802866666666667</c:v>
                </c:pt>
                <c:pt idx="395">
                  <c:v>1.6832444444444445</c:v>
                </c:pt>
                <c:pt idx="396">
                  <c:v>1.6805555555555556</c:v>
                </c:pt>
                <c:pt idx="397">
                  <c:v>1.6835133333333332</c:v>
                </c:pt>
                <c:pt idx="398">
                  <c:v>1.6934622222222222</c:v>
                </c:pt>
                <c:pt idx="399">
                  <c:v>1.7036800000000001</c:v>
                </c:pt>
                <c:pt idx="400">
                  <c:v>1.7098644444444444</c:v>
                </c:pt>
                <c:pt idx="401">
                  <c:v>1.7128222222222222</c:v>
                </c:pt>
                <c:pt idx="402">
                  <c:v>1.7141666666666664</c:v>
                </c:pt>
                <c:pt idx="403">
                  <c:v>1.7187377777777775</c:v>
                </c:pt>
                <c:pt idx="404">
                  <c:v>1.7208888888888889</c:v>
                </c:pt>
                <c:pt idx="405">
                  <c:v>1.7257288888888889</c:v>
                </c:pt>
                <c:pt idx="406">
                  <c:v>1.7308377777777781</c:v>
                </c:pt>
                <c:pt idx="407">
                  <c:v>1.7319133333333332</c:v>
                </c:pt>
                <c:pt idx="408">
                  <c:v>1.7324511111111112</c:v>
                </c:pt>
                <c:pt idx="409">
                  <c:v>1.727611111111111</c:v>
                </c:pt>
                <c:pt idx="410">
                  <c:v>1.7324511111111109</c:v>
                </c:pt>
                <c:pt idx="411">
                  <c:v>1.7337955555555553</c:v>
                </c:pt>
                <c:pt idx="412">
                  <c:v>1.7434755555555554</c:v>
                </c:pt>
                <c:pt idx="413">
                  <c:v>1.7405177777777778</c:v>
                </c:pt>
                <c:pt idx="414">
                  <c:v>1.7356777777777777</c:v>
                </c:pt>
                <c:pt idx="415">
                  <c:v>1.7343333333333333</c:v>
                </c:pt>
                <c:pt idx="416">
                  <c:v>1.7313755555555557</c:v>
                </c:pt>
                <c:pt idx="417">
                  <c:v>1.7273422222222221</c:v>
                </c:pt>
                <c:pt idx="418">
                  <c:v>1.72062</c:v>
                </c:pt>
                <c:pt idx="419">
                  <c:v>1.7090577777777778</c:v>
                </c:pt>
                <c:pt idx="420">
                  <c:v>1.7028733333333335</c:v>
                </c:pt>
                <c:pt idx="421">
                  <c:v>1.6867400000000001</c:v>
                </c:pt>
                <c:pt idx="422">
                  <c:v>1.6810933333333336</c:v>
                </c:pt>
                <c:pt idx="423">
                  <c:v>1.6754466666666668</c:v>
                </c:pt>
                <c:pt idx="424">
                  <c:v>1.6706066666666666</c:v>
                </c:pt>
                <c:pt idx="425">
                  <c:v>1.6654977777777775</c:v>
                </c:pt>
                <c:pt idx="426">
                  <c:v>1.6614644444444444</c:v>
                </c:pt>
                <c:pt idx="427">
                  <c:v>1.6528599999999998</c:v>
                </c:pt>
                <c:pt idx="428">
                  <c:v>1.6456</c:v>
                </c:pt>
                <c:pt idx="429">
                  <c:v>1.6340377777777779</c:v>
                </c:pt>
                <c:pt idx="430">
                  <c:v>1.6248955555555555</c:v>
                </c:pt>
                <c:pt idx="431">
                  <c:v>1.6122577777777778</c:v>
                </c:pt>
                <c:pt idx="432">
                  <c:v>1.5993511111111109</c:v>
                </c:pt>
                <c:pt idx="433">
                  <c:v>1.5832177777777778</c:v>
                </c:pt>
                <c:pt idx="434">
                  <c:v>1.56816</c:v>
                </c:pt>
                <c:pt idx="435">
                  <c:v>1.5531022222222226</c:v>
                </c:pt>
                <c:pt idx="436">
                  <c:v>1.5458422222222223</c:v>
                </c:pt>
                <c:pt idx="437">
                  <c:v>1.5367000000000002</c:v>
                </c:pt>
                <c:pt idx="438">
                  <c:v>1.5326666666666668</c:v>
                </c:pt>
                <c:pt idx="439">
                  <c:v>1.5299777777777779</c:v>
                </c:pt>
                <c:pt idx="440">
                  <c:v>1.5286333333333333</c:v>
                </c:pt>
                <c:pt idx="441">
                  <c:v>1.5283644444444444</c:v>
                </c:pt>
                <c:pt idx="442">
                  <c:v>1.5278266666666667</c:v>
                </c:pt>
                <c:pt idx="443">
                  <c:v>1.5315911111111111</c:v>
                </c:pt>
                <c:pt idx="444">
                  <c:v>1.5342799999999999</c:v>
                </c:pt>
                <c:pt idx="445">
                  <c:v>1.5286333333333333</c:v>
                </c:pt>
                <c:pt idx="446">
                  <c:v>1.5313222222222223</c:v>
                </c:pt>
                <c:pt idx="447">
                  <c:v>1.5302466666666665</c:v>
                </c:pt>
                <c:pt idx="448">
                  <c:v>1.5256755555555557</c:v>
                </c:pt>
                <c:pt idx="449">
                  <c:v>1.53186</c:v>
                </c:pt>
                <c:pt idx="450">
                  <c:v>1.5307844444444445</c:v>
                </c:pt>
                <c:pt idx="451">
                  <c:v>1.5313222222222223</c:v>
                </c:pt>
                <c:pt idx="452">
                  <c:v>1.5286333333333333</c:v>
                </c:pt>
                <c:pt idx="453">
                  <c:v>1.5275577777777776</c:v>
                </c:pt>
                <c:pt idx="454">
                  <c:v>1.5399266666666667</c:v>
                </c:pt>
                <c:pt idx="455">
                  <c:v>1.5509511111111112</c:v>
                </c:pt>
                <c:pt idx="456">
                  <c:v>1.5622444444444445</c:v>
                </c:pt>
                <c:pt idx="457">
                  <c:v>1.5773022222222222</c:v>
                </c:pt>
                <c:pt idx="458">
                  <c:v>1.5837555555555556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70-4C28-B6D2-9C288BC9F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806240"/>
        <c:axId val="170806800"/>
      </c:lineChart>
      <c:catAx>
        <c:axId val="1708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06800"/>
        <c:crosses val="autoZero"/>
        <c:auto val="1"/>
        <c:lblAlgn val="ctr"/>
        <c:lblOffset val="100"/>
        <c:tickLblSkip val="50"/>
        <c:tickMarkSkip val="100"/>
        <c:noMultiLvlLbl val="0"/>
      </c:catAx>
      <c:valAx>
        <c:axId val="170806800"/>
        <c:scaling>
          <c:orientation val="minMax"/>
          <c:max val="2.8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06240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Časy dosažené</a:t>
            </a:r>
            <a:r>
              <a:rPr lang="cs-CZ" baseline="0"/>
              <a:t> v jednotlivých úsecích</a:t>
            </a:r>
            <a:r>
              <a:rPr lang="cs-CZ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'tabulky pro grafy'!$K$18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'tabulky pro grafy'!$J$19:$J$20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grafy'!$K$19:$K$20</c:f>
              <c:numCache>
                <c:formatCode>0.00</c:formatCode>
                <c:ptCount val="2"/>
                <c:pt idx="0">
                  <c:v>11.32</c:v>
                </c:pt>
                <c:pt idx="1">
                  <c:v>13.809999999999999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8-465D-B9B4-7B223369C6C2}"/>
            </c:ext>
          </c:extLst>
        </c:ser>
        <c:ser>
          <c:idx val="1"/>
          <c:order val="1"/>
          <c:tx>
            <c:strRef>
              <c:f>'tabulky pro grafy'!$L$18</c:f>
              <c:strCache>
                <c:ptCount val="1"/>
                <c:pt idx="0">
                  <c:v>Vítěz/vítězka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'tabulky pro grafy'!$J$19:$J$20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grafy'!$L$19:$L$20</c:f>
              <c:numCache>
                <c:formatCode>0.00</c:formatCode>
                <c:ptCount val="2"/>
                <c:pt idx="0">
                  <c:v>10.8</c:v>
                </c:pt>
                <c:pt idx="1">
                  <c:v>12.759999999999998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8-465D-B9B4-7B223369C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3566256"/>
        <c:axId val="220517280"/>
      </c:barChart>
      <c:catAx>
        <c:axId val="173566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0"/>
              <a:lstStyle/>
              <a:p>
                <a:pPr algn="ctr"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aseline="0">
                    <a:solidFill>
                      <a:schemeClr val="tx1"/>
                    </a:solidFill>
                  </a:rPr>
                  <a:t>Jednotlivé úseky</a:t>
                </a:r>
              </a:p>
            </c:rich>
          </c:tx>
          <c:layout>
            <c:manualLayout>
              <c:xMode val="edge"/>
              <c:yMode val="edge"/>
              <c:x val="0.438473794260195"/>
              <c:y val="0.91313285960351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0517280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220517280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aseline="0">
                    <a:solidFill>
                      <a:schemeClr val="tx1"/>
                    </a:solidFill>
                  </a:rPr>
                  <a:t>Čas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3566256"/>
        <c:crossesAt val="0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Časy dosažené v</a:t>
            </a:r>
            <a:r>
              <a:rPr lang="cs-CZ" baseline="0"/>
              <a:t> jednotlivých </a:t>
            </a:r>
            <a:r>
              <a:rPr lang="cs-CZ"/>
              <a:t>úsecích 0m</a:t>
            </a:r>
            <a:r>
              <a:rPr lang="cs-CZ" baseline="0"/>
              <a:t> - 50 m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'tabulky pro grafy'!$K$37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'tabulky pro grafy'!$J$38:$J$42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grafy'!$K$38:$K$42</c:f>
              <c:numCache>
                <c:formatCode>0.00</c:formatCode>
                <c:ptCount val="5"/>
                <c:pt idx="0">
                  <c:v>6.02</c:v>
                </c:pt>
                <c:pt idx="1">
                  <c:v>5.3000000000000007</c:v>
                </c:pt>
                <c:pt idx="2">
                  <c:v>5.4199999999999982</c:v>
                </c:pt>
                <c:pt idx="3">
                  <c:v>5.6000000000000014</c:v>
                </c:pt>
                <c:pt idx="4">
                  <c:v>2.7899999999999991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A7-4C96-AE04-D0F063291530}"/>
            </c:ext>
          </c:extLst>
        </c:ser>
        <c:ser>
          <c:idx val="1"/>
          <c:order val="1"/>
          <c:tx>
            <c:strRef>
              <c:f>'tabulky pro grafy'!$L$37</c:f>
              <c:strCache>
                <c:ptCount val="1"/>
                <c:pt idx="0">
                  <c:v>Vítěz/vítězka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'tabulky pro grafy'!$J$38:$J$42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grafy'!$L$38:$L$42</c:f>
              <c:numCache>
                <c:formatCode>0.00</c:formatCode>
                <c:ptCount val="5"/>
                <c:pt idx="0">
                  <c:v>5.7</c:v>
                </c:pt>
                <c:pt idx="1">
                  <c:v>5.1000000000000005</c:v>
                </c:pt>
                <c:pt idx="2">
                  <c:v>5.0399999999999991</c:v>
                </c:pt>
                <c:pt idx="3">
                  <c:v>5.3000000000000007</c:v>
                </c:pt>
                <c:pt idx="4">
                  <c:v>2.4199999999999982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A7-4C96-AE04-D0F063291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7060928"/>
        <c:axId val="177063728"/>
      </c:barChart>
      <c:catAx>
        <c:axId val="17706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0"/>
              <a:lstStyle/>
              <a:p>
                <a:pPr algn="ctr"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aseline="0">
                    <a:solidFill>
                      <a:schemeClr val="tx1"/>
                    </a:solidFill>
                  </a:rPr>
                  <a:t>Jednotlivé úseky</a:t>
                </a:r>
              </a:p>
            </c:rich>
          </c:tx>
          <c:layout>
            <c:manualLayout>
              <c:xMode val="edge"/>
              <c:yMode val="edge"/>
              <c:x val="0.438473794260195"/>
              <c:y val="0.913132859603519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063728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17706372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aseline="0">
                    <a:solidFill>
                      <a:schemeClr val="tx1"/>
                    </a:solidFill>
                  </a:rPr>
                  <a:t>Čas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7060928"/>
        <c:crossesAt val="0"/>
        <c:crossBetween val="between"/>
        <c:majorUnit val="0.5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Rychlost v průběhu trati</a:t>
            </a:r>
          </a:p>
        </c:rich>
      </c:tx>
      <c:layout>
        <c:manualLayout>
          <c:xMode val="edge"/>
          <c:yMode val="edge"/>
          <c:x val="0.39201675250589918"/>
          <c:y val="3.45522341930629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648689492977144E-2"/>
          <c:y val="0.19823111901926416"/>
          <c:w val="0.89194174257629899"/>
          <c:h val="0.56612101118939595"/>
        </c:manualLayout>
      </c:layout>
      <c:lineChart>
        <c:grouping val="standard"/>
        <c:varyColors val="0"/>
        <c:ser>
          <c:idx val="1"/>
          <c:order val="0"/>
          <c:tx>
            <c:strRef>
              <c:f>'tabulky pro grafy'!$K$56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numFmt formatCode="#,##0.0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grafy'!$J$57:$J$61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grafy'!$K$57:$K$61</c:f>
              <c:numCache>
                <c:formatCode>0.00</c:formatCode>
                <c:ptCount val="5"/>
                <c:pt idx="0">
                  <c:v>2.4916943521594686</c:v>
                </c:pt>
                <c:pt idx="1">
                  <c:v>1.8867924528301885</c:v>
                </c:pt>
                <c:pt idx="2">
                  <c:v>1.8450184501845024</c:v>
                </c:pt>
                <c:pt idx="3">
                  <c:v>1.7857142857142854</c:v>
                </c:pt>
                <c:pt idx="4">
                  <c:v>1.7921146953405023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6D-49AE-A50F-D24A05C2B2B6}"/>
            </c:ext>
          </c:extLst>
        </c:ser>
        <c:ser>
          <c:idx val="0"/>
          <c:order val="1"/>
          <c:tx>
            <c:strRef>
              <c:f>'tabulky pro grafy'!$L$56</c:f>
              <c:strCache>
                <c:ptCount val="1"/>
                <c:pt idx="0">
                  <c:v>Vítěz/vítězka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numFmt formatCode="#,##0.00" sourceLinked="0"/>
            <c:spPr>
              <a:solidFill>
                <a:srgbClr val="FF0000">
                  <a:alpha val="2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grafy'!$J$57:$J$61</c:f>
              <c:strCache>
                <c:ptCount val="5"/>
                <c:pt idx="0">
                  <c:v>0 - 15</c:v>
                </c:pt>
                <c:pt idx="1">
                  <c:v>15 - 25</c:v>
                </c:pt>
                <c:pt idx="2">
                  <c:v>25 - 35</c:v>
                </c:pt>
                <c:pt idx="3">
                  <c:v>35 - 45</c:v>
                </c:pt>
                <c:pt idx="4">
                  <c:v>45 - 50</c:v>
                </c:pt>
              </c:strCache>
            </c:strRef>
          </c:cat>
          <c:val>
            <c:numRef>
              <c:f>'tabulky pro grafy'!$L$57:$L$61</c:f>
              <c:numCache>
                <c:formatCode>0.00</c:formatCode>
                <c:ptCount val="5"/>
                <c:pt idx="0">
                  <c:v>2.6315789473684208</c:v>
                </c:pt>
                <c:pt idx="1">
                  <c:v>1.9607843137254899</c:v>
                </c:pt>
                <c:pt idx="2">
                  <c:v>1.9841269841269844</c:v>
                </c:pt>
                <c:pt idx="3">
                  <c:v>1.8867924528301885</c:v>
                </c:pt>
                <c:pt idx="4">
                  <c:v>2.0661157024793404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6D-49AE-A50F-D24A05C2B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44572320"/>
        <c:axId val="244572880"/>
      </c:lineChart>
      <c:catAx>
        <c:axId val="244572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Sledovný úsek</a:t>
                </a:r>
                <a:r>
                  <a:rPr lang="cs-CZ" sz="1200" b="1"/>
                  <a:t> </a:t>
                </a:r>
                <a:r>
                  <a:rPr lang="en-US" sz="1200" b="1"/>
                  <a:t>[m]</a:t>
                </a:r>
              </a:p>
            </c:rich>
          </c:tx>
          <c:layout>
            <c:manualLayout>
              <c:xMode val="edge"/>
              <c:yMode val="edge"/>
              <c:x val="0.44302734150822676"/>
              <c:y val="0.92585214808782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4572880"/>
        <c:crosses val="autoZero"/>
        <c:auto val="1"/>
        <c:lblAlgn val="ctr"/>
        <c:lblOffset val="500"/>
        <c:noMultiLvlLbl val="0"/>
      </c:catAx>
      <c:valAx>
        <c:axId val="244572880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baseline="0">
                    <a:effectLst/>
                  </a:rPr>
                  <a:t>Rychlost v průběh trati [m.s</a:t>
                </a:r>
                <a:r>
                  <a:rPr lang="cs-CZ" sz="1200" b="1" i="0" baseline="30000">
                    <a:effectLst/>
                  </a:rPr>
                  <a:t>-1</a:t>
                </a:r>
                <a:r>
                  <a:rPr lang="cs-CZ" sz="1200" b="1" i="0" baseline="0">
                    <a:effectLst/>
                  </a:rPr>
                  <a:t>] </a:t>
                </a:r>
                <a:endParaRPr lang="cs-CZ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1.60802210362378E-2"/>
              <c:y val="0.303999287293411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4572320"/>
        <c:crossesAt val="1"/>
        <c:crossBetween val="between"/>
        <c:majorUnit val="0.5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185233065602501"/>
          <c:y val="0.12311794625735002"/>
          <c:w val="0.32183185914256146"/>
          <c:h val="3.943275877643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Záběrová frekvence </a:t>
            </a:r>
          </a:p>
        </c:rich>
      </c:tx>
      <c:layout>
        <c:manualLayout>
          <c:xMode val="edge"/>
          <c:yMode val="edge"/>
          <c:x val="0.41905378949132549"/>
          <c:y val="3.45522398421787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886144133944023E-2"/>
          <c:y val="0.20536869733388588"/>
          <c:w val="0.89194174257629877"/>
          <c:h val="0.56612101118939573"/>
        </c:manualLayout>
      </c:layout>
      <c:lineChart>
        <c:grouping val="standard"/>
        <c:varyColors val="0"/>
        <c:ser>
          <c:idx val="1"/>
          <c:order val="0"/>
          <c:tx>
            <c:strRef>
              <c:f>'tabulky pro grafy'!$K$89</c:f>
              <c:strCache>
                <c:ptCount val="1"/>
                <c:pt idx="0">
                  <c:v>Český plavec/plavkyně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chemeClr val="accent1">
                  <a:alpha val="24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grafy'!$J$90:$J$91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grafy'!$K$90:$K$91</c:f>
              <c:numCache>
                <c:formatCode>0.00</c:formatCode>
                <c:ptCount val="2"/>
                <c:pt idx="0">
                  <c:v>61.224489795918366</c:v>
                </c:pt>
                <c:pt idx="1">
                  <c:v>58.823529411764703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89-4A4B-86CE-F6061E7997CD}"/>
            </c:ext>
          </c:extLst>
        </c:ser>
        <c:ser>
          <c:idx val="0"/>
          <c:order val="1"/>
          <c:tx>
            <c:strRef>
              <c:f>'tabulky pro grafy'!$L$89</c:f>
              <c:strCache>
                <c:ptCount val="1"/>
                <c:pt idx="0">
                  <c:v>Vítěz/vítězka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solidFill>
                <a:srgbClr val="FF0000">
                  <a:alpha val="29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'tabulky pro grafy'!$J$90:$J$91</c:f>
              <c:strCache>
                <c:ptCount val="2"/>
                <c:pt idx="0">
                  <c:v>0 - 25</c:v>
                </c:pt>
                <c:pt idx="1">
                  <c:v>25 - 50</c:v>
                </c:pt>
              </c:strCache>
            </c:strRef>
          </c:cat>
          <c:val>
            <c:numRef>
              <c:f>'tabulky pro grafy'!$L$90:$L$91</c:f>
              <c:numCache>
                <c:formatCode>0.00</c:formatCode>
                <c:ptCount val="2"/>
                <c:pt idx="0">
                  <c:v>69.767441860465112</c:v>
                </c:pt>
                <c:pt idx="1">
                  <c:v>61.224489795918366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89-4A4B-86CE-F6061E7997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noFill/>
              <a:round/>
            </a:ln>
            <a:effectLst/>
          </c:spPr>
        </c:dropLines>
        <c:smooth val="0"/>
        <c:axId val="221072544"/>
        <c:axId val="248524064"/>
      </c:lineChart>
      <c:catAx>
        <c:axId val="22107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Sledovný úsek</a:t>
                </a:r>
                <a:r>
                  <a:rPr lang="cs-CZ" sz="1200" b="1"/>
                  <a:t> </a:t>
                </a:r>
                <a:r>
                  <a:rPr lang="en-US" sz="1200" b="1"/>
                  <a:t>[m]</a:t>
                </a:r>
              </a:p>
            </c:rich>
          </c:tx>
          <c:layout>
            <c:manualLayout>
              <c:xMode val="edge"/>
              <c:yMode val="edge"/>
              <c:x val="0.44302734150822676"/>
              <c:y val="0.925852148087821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524064"/>
        <c:crosses val="autoZero"/>
        <c:auto val="1"/>
        <c:lblAlgn val="ctr"/>
        <c:lblOffset val="500"/>
        <c:noMultiLvlLbl val="0"/>
      </c:catAx>
      <c:valAx>
        <c:axId val="248524064"/>
        <c:scaling>
          <c:orientation val="minMax"/>
          <c:max val="90.0000000000000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/>
                  <a:t>Záběrová frekvence [cyklů/min]</a:t>
                </a:r>
              </a:p>
            </c:rich>
          </c:tx>
          <c:layout>
            <c:manualLayout>
              <c:xMode val="edge"/>
              <c:yMode val="edge"/>
              <c:x val="2.1531696628525249E-2"/>
              <c:y val="0.268848249618759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1072544"/>
        <c:crossesAt val="1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185233065602501"/>
          <c:y val="0.12311794625735002"/>
          <c:w val="0.31409134868817479"/>
          <c:h val="3.9432758776436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rawing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0.13962</cdr:x>
      <cdr:y>0.50078</cdr:y>
    </cdr:from>
    <cdr:to>
      <cdr:x>0.1533</cdr:x>
      <cdr:y>0.7173</cdr:y>
    </cdr:to>
    <cdr:sp macro="" textlink="">
      <cdr:nvSpPr>
        <cdr:cNvPr id="8" name="Šipka nahoru 7"/>
        <cdr:cNvSpPr/>
      </cdr:nvSpPr>
      <cdr:spPr>
        <a:xfrm xmlns:a="http://schemas.openxmlformats.org/drawingml/2006/main" rot="2164259">
          <a:off x="1739529" y="3603653"/>
          <a:ext cx="170400" cy="1558116"/>
        </a:xfrm>
        <a:prstGeom xmlns:a="http://schemas.openxmlformats.org/drawingml/2006/main" prst="upArrow">
          <a:avLst>
            <a:gd name="adj1" fmla="val 32507"/>
            <a:gd name="adj2" fmla="val 233550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0.19139</cdr:x>
      <cdr:y>0.55017</cdr:y>
    </cdr:from>
    <cdr:to>
      <cdr:x>0.42928</cdr:x>
      <cdr:y>0.63964</cdr:y>
    </cdr:to>
    <cdr:sp macro="" textlink="">
      <cdr:nvSpPr>
        <cdr:cNvPr id="10" name="Zahnutá šipka dolů 9"/>
        <cdr:cNvSpPr/>
      </cdr:nvSpPr>
      <cdr:spPr>
        <a:xfrm xmlns:a="http://schemas.openxmlformats.org/drawingml/2006/main" rot="1744022">
          <a:off x="2384501" y="3959123"/>
          <a:ext cx="2963954" cy="643813"/>
        </a:xfrm>
        <a:prstGeom xmlns:a="http://schemas.openxmlformats.org/drawingml/2006/main" prst="curvedDownArrow">
          <a:avLst>
            <a:gd name="adj1" fmla="val 29651"/>
            <a:gd name="adj2" fmla="val 69739"/>
            <a:gd name="adj3" fmla="val 21697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0.26375</cdr:x>
      <cdr:y>0.47485</cdr:y>
    </cdr:from>
    <cdr:to>
      <cdr:x>0.39468</cdr:x>
      <cdr:y>0.5278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3286124" y="3417094"/>
          <a:ext cx="1631156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C000"/>
              </a:solidFill>
            </a:rPr>
            <a:t>catch ("uchopení vody")</a:t>
          </a:r>
        </a:p>
      </cdr:txBody>
    </cdr:sp>
  </cdr:relSizeAnchor>
  <cdr:relSizeAnchor xmlns:cdr="http://schemas.openxmlformats.org/drawingml/2006/chartDrawing">
    <cdr:from>
      <cdr:x>0.36983</cdr:x>
      <cdr:y>0.75447</cdr:y>
    </cdr:from>
    <cdr:to>
      <cdr:x>0.4157</cdr:x>
      <cdr:y>0.77598</cdr:y>
    </cdr:to>
    <cdr:sp macro="" textlink="">
      <cdr:nvSpPr>
        <cdr:cNvPr id="12" name="Obousměrná vodorovná šipka 11"/>
        <cdr:cNvSpPr/>
      </cdr:nvSpPr>
      <cdr:spPr>
        <a:xfrm xmlns:a="http://schemas.openxmlformats.org/drawingml/2006/main">
          <a:off x="4607718" y="5429250"/>
          <a:ext cx="571500" cy="154781"/>
        </a:xfrm>
        <a:prstGeom xmlns:a="http://schemas.openxmlformats.org/drawingml/2006/main" prst="left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0.36696</cdr:x>
      <cdr:y>0.78094</cdr:y>
    </cdr:from>
    <cdr:to>
      <cdr:x>0.4415</cdr:x>
      <cdr:y>0.83885</cdr:y>
    </cdr:to>
    <cdr:sp macro="" textlink="">
      <cdr:nvSpPr>
        <cdr:cNvPr id="13" name="TextovéPole 12"/>
        <cdr:cNvSpPr txBox="1"/>
      </cdr:nvSpPr>
      <cdr:spPr>
        <a:xfrm xmlns:a="http://schemas.openxmlformats.org/drawingml/2006/main">
          <a:off x="4571999" y="5619749"/>
          <a:ext cx="928688" cy="416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0000"/>
              </a:solidFill>
            </a:rPr>
            <a:t>1.  transition (přechod)</a:t>
          </a:r>
        </a:p>
      </cdr:txBody>
    </cdr:sp>
  </cdr:relSizeAnchor>
  <cdr:relSizeAnchor xmlns:cdr="http://schemas.openxmlformats.org/drawingml/2006/chartDrawing">
    <cdr:from>
      <cdr:x>0.41964</cdr:x>
      <cdr:y>0.54437</cdr:y>
    </cdr:from>
    <cdr:to>
      <cdr:x>0.44619</cdr:x>
      <cdr:y>0.71935</cdr:y>
    </cdr:to>
    <cdr:sp macro="" textlink="">
      <cdr:nvSpPr>
        <cdr:cNvPr id="14" name="Zahnutá šipka dolů 13"/>
        <cdr:cNvSpPr/>
      </cdr:nvSpPr>
      <cdr:spPr>
        <a:xfrm xmlns:a="http://schemas.openxmlformats.org/drawingml/2006/main" rot="18616644">
          <a:off x="4764060" y="4381575"/>
          <a:ext cx="1259181" cy="330796"/>
        </a:xfrm>
        <a:prstGeom xmlns:a="http://schemas.openxmlformats.org/drawingml/2006/main" prst="curvedDownArrow">
          <a:avLst>
            <a:gd name="adj1" fmla="val 36147"/>
            <a:gd name="adj2" fmla="val 80355"/>
            <a:gd name="adj3" fmla="val 4110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0.43702</cdr:x>
      <cdr:y>0.63174</cdr:y>
    </cdr:from>
    <cdr:to>
      <cdr:x>0.56865</cdr:x>
      <cdr:y>0.81046</cdr:y>
    </cdr:to>
    <cdr:sp macro="" textlink="">
      <cdr:nvSpPr>
        <cdr:cNvPr id="15" name="TextovéPole 14"/>
        <cdr:cNvSpPr txBox="1"/>
      </cdr:nvSpPr>
      <cdr:spPr>
        <a:xfrm xmlns:a="http://schemas.openxmlformats.org/drawingml/2006/main">
          <a:off x="3886200" y="3244527"/>
          <a:ext cx="1170535" cy="917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002060"/>
              </a:solidFill>
            </a:rPr>
            <a:t>down and out  portion of insweep (1. část fáze insweep , záběr směrem dolů</a:t>
          </a:r>
          <a:r>
            <a:rPr lang="cs-CZ" sz="1000" b="1" baseline="0">
              <a:solidFill>
                <a:srgbClr val="002060"/>
              </a:solidFill>
            </a:rPr>
            <a:t> a vně)</a:t>
          </a:r>
          <a:endParaRPr lang="cs-CZ" sz="10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0.47113</cdr:x>
      <cdr:y>0.51456</cdr:y>
    </cdr:from>
    <cdr:to>
      <cdr:x>0.50075</cdr:x>
      <cdr:y>0.56916</cdr:y>
    </cdr:to>
    <cdr:sp macro="" textlink="">
      <cdr:nvSpPr>
        <cdr:cNvPr id="16" name="Šipka ve tvaru U 15"/>
        <cdr:cNvSpPr/>
      </cdr:nvSpPr>
      <cdr:spPr>
        <a:xfrm xmlns:a="http://schemas.openxmlformats.org/drawingml/2006/main">
          <a:off x="5869781" y="3702844"/>
          <a:ext cx="369094" cy="392906"/>
        </a:xfrm>
        <a:prstGeom xmlns:a="http://schemas.openxmlformats.org/drawingml/2006/main" prst="uturnArrow">
          <a:avLst>
            <a:gd name="adj1" fmla="val 9849"/>
            <a:gd name="adj2" fmla="val 25000"/>
            <a:gd name="adj3" fmla="val 25000"/>
            <a:gd name="adj4" fmla="val 44508"/>
            <a:gd name="adj5" fmla="val 7348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0.43768</cdr:x>
      <cdr:y>0.41529</cdr:y>
    </cdr:from>
    <cdr:to>
      <cdr:x>0.56669</cdr:x>
      <cdr:y>0.53276</cdr:y>
    </cdr:to>
    <cdr:sp macro="" textlink="">
      <cdr:nvSpPr>
        <cdr:cNvPr id="17" name="TextovéPole 16"/>
        <cdr:cNvSpPr txBox="1"/>
      </cdr:nvSpPr>
      <cdr:spPr>
        <a:xfrm xmlns:a="http://schemas.openxmlformats.org/drawingml/2006/main">
          <a:off x="5453061" y="2988469"/>
          <a:ext cx="1607345" cy="84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002060"/>
              </a:solidFill>
            </a:rPr>
            <a:t>inward</a:t>
          </a:r>
          <a:r>
            <a:rPr lang="cs-CZ" sz="1000" b="1" baseline="0">
              <a:solidFill>
                <a:srgbClr val="002060"/>
              </a:solidFill>
            </a:rPr>
            <a:t> portion of insweep (2. část fáze insweep - pohyb rukou směrem dovnitř pod tělo)</a:t>
          </a:r>
          <a:endParaRPr lang="cs-CZ" sz="10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0.51341</cdr:x>
      <cdr:y>0.5389</cdr:y>
    </cdr:from>
    <cdr:to>
      <cdr:x>0.60481</cdr:x>
      <cdr:y>0.5878</cdr:y>
    </cdr:to>
    <cdr:sp macro="" textlink="">
      <cdr:nvSpPr>
        <cdr:cNvPr id="19" name="Zahnutá šipka dolů 18"/>
        <cdr:cNvSpPr/>
      </cdr:nvSpPr>
      <cdr:spPr>
        <a:xfrm xmlns:a="http://schemas.openxmlformats.org/drawingml/2006/main" rot="1785103">
          <a:off x="6396621" y="3877976"/>
          <a:ext cx="1138744" cy="351934"/>
        </a:xfrm>
        <a:prstGeom xmlns:a="http://schemas.openxmlformats.org/drawingml/2006/main" prst="curvedDownArrow">
          <a:avLst>
            <a:gd name="adj1" fmla="val 20931"/>
            <a:gd name="adj2" fmla="val 64797"/>
            <a:gd name="adj3" fmla="val 35917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0.56669</cdr:x>
      <cdr:y>0.4914</cdr:y>
    </cdr:from>
    <cdr:to>
      <cdr:x>0.67468</cdr:x>
      <cdr:y>0.58405</cdr:y>
    </cdr:to>
    <cdr:sp macro="" textlink="">
      <cdr:nvSpPr>
        <cdr:cNvPr id="20" name="TextovéPole 19"/>
        <cdr:cNvSpPr txBox="1"/>
      </cdr:nvSpPr>
      <cdr:spPr>
        <a:xfrm xmlns:a="http://schemas.openxmlformats.org/drawingml/2006/main">
          <a:off x="7060405" y="3536156"/>
          <a:ext cx="1345407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0.55522</cdr:x>
      <cdr:y>0.64692</cdr:y>
    </cdr:from>
    <cdr:to>
      <cdr:x>0.69857</cdr:x>
      <cdr:y>0.71972</cdr:y>
    </cdr:to>
    <cdr:sp macro="" textlink="">
      <cdr:nvSpPr>
        <cdr:cNvPr id="21" name="TextovéPole 20"/>
        <cdr:cNvSpPr txBox="1"/>
      </cdr:nvSpPr>
      <cdr:spPr>
        <a:xfrm xmlns:a="http://schemas.openxmlformats.org/drawingml/2006/main">
          <a:off x="6917531" y="4655343"/>
          <a:ext cx="1785936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0000"/>
              </a:solidFill>
            </a:rPr>
            <a:t>2. transition</a:t>
          </a:r>
          <a:r>
            <a:rPr lang="cs-CZ" sz="1000" b="1" baseline="0">
              <a:solidFill>
                <a:srgbClr val="FF0000"/>
              </a:solidFill>
            </a:rPr>
            <a:t> (přechod mezi fázemi insweep - upsweep)</a:t>
          </a:r>
          <a:endParaRPr lang="cs-CZ" sz="10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0.5773</cdr:x>
      <cdr:y>0.49031</cdr:y>
    </cdr:from>
    <cdr:to>
      <cdr:x>0.68256</cdr:x>
      <cdr:y>0.557</cdr:y>
    </cdr:to>
    <cdr:sp macro="" textlink="">
      <cdr:nvSpPr>
        <cdr:cNvPr id="22" name="Zahnutá šipka dolů 21"/>
        <cdr:cNvSpPr/>
      </cdr:nvSpPr>
      <cdr:spPr>
        <a:xfrm xmlns:a="http://schemas.openxmlformats.org/drawingml/2006/main" rot="19374096">
          <a:off x="7192584" y="3528319"/>
          <a:ext cx="1311516" cy="479925"/>
        </a:xfrm>
        <a:prstGeom xmlns:a="http://schemas.openxmlformats.org/drawingml/2006/main" prst="curvedDownArrow">
          <a:avLst>
            <a:gd name="adj1" fmla="val 8364"/>
            <a:gd name="adj2" fmla="val 63331"/>
            <a:gd name="adj3" fmla="val 341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0.53656</cdr:x>
      <cdr:y>0.20564</cdr:y>
    </cdr:from>
    <cdr:to>
      <cdr:x>0.55711</cdr:x>
      <cdr:y>0.51699</cdr:y>
    </cdr:to>
    <cdr:sp macro="" textlink="">
      <cdr:nvSpPr>
        <cdr:cNvPr id="30" name="Šipka nahoru 29"/>
        <cdr:cNvSpPr/>
      </cdr:nvSpPr>
      <cdr:spPr>
        <a:xfrm xmlns:a="http://schemas.openxmlformats.org/drawingml/2006/main" rot="8819582">
          <a:off x="6685028" y="1479798"/>
          <a:ext cx="256078" cy="2240560"/>
        </a:xfrm>
        <a:prstGeom xmlns:a="http://schemas.openxmlformats.org/drawingml/2006/main" prst="upArrow">
          <a:avLst>
            <a:gd name="adj1" fmla="val 30876"/>
            <a:gd name="adj2" fmla="val 95761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>
          <a:solidFill>
            <a:srgbClr val="82AE1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0.36097</cdr:x>
      <cdr:y>0.14075</cdr:y>
    </cdr:from>
    <cdr:to>
      <cdr:x>0.54305</cdr:x>
      <cdr:y>0.26335</cdr:y>
    </cdr:to>
    <cdr:sp macro="" textlink="">
      <cdr:nvSpPr>
        <cdr:cNvPr id="31" name="TextovéPole 30"/>
        <cdr:cNvSpPr txBox="1"/>
      </cdr:nvSpPr>
      <cdr:spPr>
        <a:xfrm xmlns:a="http://schemas.openxmlformats.org/drawingml/2006/main">
          <a:off x="3209926" y="722856"/>
          <a:ext cx="1619126" cy="629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82AE14"/>
              </a:solidFill>
            </a:rPr>
            <a:t>v</a:t>
          </a:r>
          <a:r>
            <a:rPr lang="cs-CZ" sz="1000" b="1" baseline="0">
              <a:solidFill>
                <a:srgbClr val="82AE14"/>
              </a:solidFill>
            </a:rPr>
            <a:t> případě nádechového cyklu je v tuto chvíli proveden nádech</a:t>
          </a:r>
          <a:endParaRPr lang="cs-CZ" sz="1000" b="1">
            <a:solidFill>
              <a:srgbClr val="82AE14"/>
            </a:solidFill>
          </a:endParaRPr>
        </a:p>
      </cdr:txBody>
    </cdr:sp>
  </cdr:relSizeAnchor>
  <cdr:relSizeAnchor xmlns:cdr="http://schemas.openxmlformats.org/drawingml/2006/chartDrawing">
    <cdr:from>
      <cdr:x>0.73884</cdr:x>
      <cdr:y>0.44539</cdr:y>
    </cdr:from>
    <cdr:to>
      <cdr:x>0.77814</cdr:x>
      <cdr:y>0.65174</cdr:y>
    </cdr:to>
    <cdr:sp macro="" textlink="">
      <cdr:nvSpPr>
        <cdr:cNvPr id="32" name="Zahnutá šipka dolů 31"/>
        <cdr:cNvSpPr/>
      </cdr:nvSpPr>
      <cdr:spPr>
        <a:xfrm xmlns:a="http://schemas.openxmlformats.org/drawingml/2006/main" rot="2741388">
          <a:off x="8707592" y="3702707"/>
          <a:ext cx="1484900" cy="489660"/>
        </a:xfrm>
        <a:prstGeom xmlns:a="http://schemas.openxmlformats.org/drawingml/2006/main" prst="curvedDownArrow">
          <a:avLst>
            <a:gd name="adj1" fmla="val 18020"/>
            <a:gd name="adj2" fmla="val 72542"/>
            <a:gd name="adj3" fmla="val 50449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0.80464</cdr:x>
      <cdr:y>0.55758</cdr:y>
    </cdr:from>
    <cdr:to>
      <cdr:x>0.85433</cdr:x>
      <cdr:y>0.64196</cdr:y>
    </cdr:to>
    <cdr:sp macro="" textlink="">
      <cdr:nvSpPr>
        <cdr:cNvPr id="34" name="Šipka ve tvaru U 33"/>
        <cdr:cNvSpPr/>
      </cdr:nvSpPr>
      <cdr:spPr>
        <a:xfrm xmlns:a="http://schemas.openxmlformats.org/drawingml/2006/main">
          <a:off x="10025062" y="4012406"/>
          <a:ext cx="619125" cy="607218"/>
        </a:xfrm>
        <a:prstGeom xmlns:a="http://schemas.openxmlformats.org/drawingml/2006/main" prst="uturnArrow">
          <a:avLst>
            <a:gd name="adj1" fmla="val 12071"/>
            <a:gd name="adj2" fmla="val 25000"/>
            <a:gd name="adj3" fmla="val 42778"/>
            <a:gd name="adj4" fmla="val 43750"/>
            <a:gd name="adj5" fmla="val 9107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0.85583</cdr:x>
      <cdr:y>0.53772</cdr:y>
    </cdr:from>
    <cdr:to>
      <cdr:x>0.98239</cdr:x>
      <cdr:y>0.69918</cdr:y>
    </cdr:to>
    <cdr:sp macro="" textlink="">
      <cdr:nvSpPr>
        <cdr:cNvPr id="35" name="TextovéPole 34"/>
        <cdr:cNvSpPr txBox="1"/>
      </cdr:nvSpPr>
      <cdr:spPr>
        <a:xfrm xmlns:a="http://schemas.openxmlformats.org/drawingml/2006/main">
          <a:off x="7610474" y="2761665"/>
          <a:ext cx="1125467" cy="829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002060"/>
              </a:solidFill>
            </a:rPr>
            <a:t>wave propulsion (důsledek propulsní</a:t>
          </a:r>
          <a:r>
            <a:rPr lang="cs-CZ" sz="1000" b="1" baseline="0">
              <a:solidFill>
                <a:srgbClr val="002060"/>
              </a:solidFill>
            </a:rPr>
            <a:t> vlny</a:t>
          </a:r>
          <a:r>
            <a:rPr lang="cs-CZ" sz="1100" baseline="0">
              <a:solidFill>
                <a:srgbClr val="002060"/>
              </a:solidFill>
            </a:rPr>
            <a:t>)</a:t>
          </a:r>
          <a:endParaRPr lang="cs-CZ" sz="11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0.96519</cdr:x>
      <cdr:y>0.74785</cdr:y>
    </cdr:from>
    <cdr:to>
      <cdr:x>0.97857</cdr:x>
      <cdr:y>0.8587</cdr:y>
    </cdr:to>
    <cdr:sp macro="" textlink="">
      <cdr:nvSpPr>
        <cdr:cNvPr id="37" name="Šipka nahoru 36"/>
        <cdr:cNvSpPr/>
      </cdr:nvSpPr>
      <cdr:spPr>
        <a:xfrm xmlns:a="http://schemas.openxmlformats.org/drawingml/2006/main">
          <a:off x="12025312" y="5381624"/>
          <a:ext cx="166687" cy="79771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0.77014</cdr:x>
      <cdr:y>0.71994</cdr:y>
    </cdr:from>
    <cdr:to>
      <cdr:x>0.95864</cdr:x>
      <cdr:y>0.88464</cdr:y>
    </cdr:to>
    <cdr:sp macro="" textlink="">
      <cdr:nvSpPr>
        <cdr:cNvPr id="38" name="TextovéPole 37"/>
        <cdr:cNvSpPr txBox="1"/>
      </cdr:nvSpPr>
      <cdr:spPr>
        <a:xfrm xmlns:a="http://schemas.openxmlformats.org/drawingml/2006/main">
          <a:off x="6848475" y="3697539"/>
          <a:ext cx="1676289" cy="845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ysClr val="windowText" lastClr="000000"/>
              </a:solidFill>
            </a:rPr>
            <a:t>hand entry (vstup rukou do vody - konec aktuálního cyklu</a:t>
          </a:r>
          <a:r>
            <a:rPr lang="cs-CZ" sz="1000" b="1" baseline="0">
              <a:solidFill>
                <a:sysClr val="windowText" lastClr="000000"/>
              </a:solidFill>
            </a:rPr>
            <a:t> a začátek nového)</a:t>
          </a:r>
          <a:endParaRPr lang="cs-CZ" sz="10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0.10608</cdr:x>
      <cdr:y>0.73461</cdr:y>
    </cdr:from>
    <cdr:to>
      <cdr:x>0.11945</cdr:x>
      <cdr:y>0.85705</cdr:y>
    </cdr:to>
    <cdr:sp macro="" textlink="">
      <cdr:nvSpPr>
        <cdr:cNvPr id="39" name="Šipka nahoru 38"/>
        <cdr:cNvSpPr/>
      </cdr:nvSpPr>
      <cdr:spPr>
        <a:xfrm xmlns:a="http://schemas.openxmlformats.org/drawingml/2006/main">
          <a:off x="1321593" y="5286374"/>
          <a:ext cx="166687" cy="881063"/>
        </a:xfrm>
        <a:prstGeom xmlns:a="http://schemas.openxmlformats.org/drawingml/2006/main" prst="upArrow">
          <a:avLst>
            <a:gd name="adj1" fmla="val 50000"/>
            <a:gd name="adj2" fmla="val 112963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0.12932</cdr:x>
      <cdr:y>0.73508</cdr:y>
    </cdr:from>
    <cdr:to>
      <cdr:x>0.32669</cdr:x>
      <cdr:y>0.85682</cdr:y>
    </cdr:to>
    <cdr:sp macro="" textlink="">
      <cdr:nvSpPr>
        <cdr:cNvPr id="40" name="TextovéPole 39"/>
        <cdr:cNvSpPr txBox="1"/>
      </cdr:nvSpPr>
      <cdr:spPr>
        <a:xfrm xmlns:a="http://schemas.openxmlformats.org/drawingml/2006/main">
          <a:off x="1150003" y="3775286"/>
          <a:ext cx="1755121" cy="625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/>
            <a:t>hand entry ( vstup rukou do vody - konec předchozího cyklu a začátek aktuálního)</a:t>
          </a:r>
        </a:p>
      </cdr:txBody>
    </cdr:sp>
  </cdr:relSizeAnchor>
  <cdr:relSizeAnchor xmlns:cdr="http://schemas.openxmlformats.org/drawingml/2006/chartDrawing">
    <cdr:from>
      <cdr:x>0.12519</cdr:x>
      <cdr:y>0.86036</cdr:y>
    </cdr:from>
    <cdr:to>
      <cdr:x>0.20166</cdr:x>
      <cdr:y>0.93647</cdr:y>
    </cdr:to>
    <cdr:pic>
      <cdr:nvPicPr>
        <cdr:cNvPr id="41" name="Obrázek 4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59717" y="6191250"/>
          <a:ext cx="952747" cy="5476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0.44246</cdr:x>
      <cdr:y>0.33587</cdr:y>
    </cdr:from>
    <cdr:to>
      <cdr:x>0.51291</cdr:x>
      <cdr:y>0.41529</cdr:y>
    </cdr:to>
    <cdr:pic>
      <cdr:nvPicPr>
        <cdr:cNvPr id="43" name="Obrázek 4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12594" y="2416969"/>
          <a:ext cx="877824" cy="5715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0.86198</cdr:x>
      <cdr:y>0.41212</cdr:y>
    </cdr:from>
    <cdr:to>
      <cdr:x>0.96423</cdr:x>
      <cdr:y>0.51281</cdr:y>
    </cdr:to>
    <cdr:pic>
      <cdr:nvPicPr>
        <cdr:cNvPr id="45" name="Obrázek 4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39437" y="2965702"/>
          <a:ext cx="1273967" cy="7245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0.84287</cdr:x>
      <cdr:y>0.83719</cdr:y>
    </cdr:from>
    <cdr:to>
      <cdr:x>0.92601</cdr:x>
      <cdr:y>0.9335</cdr:y>
    </cdr:to>
    <cdr:pic>
      <cdr:nvPicPr>
        <cdr:cNvPr id="46" name="Obrázek 4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501313" y="6024561"/>
          <a:ext cx="1035842" cy="6930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0.13962</cdr:x>
      <cdr:y>0.50078</cdr:y>
    </cdr:from>
    <cdr:to>
      <cdr:x>0.1533</cdr:x>
      <cdr:y>0.7173</cdr:y>
    </cdr:to>
    <cdr:sp macro="" textlink="">
      <cdr:nvSpPr>
        <cdr:cNvPr id="47" name="Šipka nahoru 7"/>
        <cdr:cNvSpPr/>
      </cdr:nvSpPr>
      <cdr:spPr>
        <a:xfrm xmlns:a="http://schemas.openxmlformats.org/drawingml/2006/main" rot="2164259">
          <a:off x="1739529" y="3603653"/>
          <a:ext cx="170400" cy="1558116"/>
        </a:xfrm>
        <a:prstGeom xmlns:a="http://schemas.openxmlformats.org/drawingml/2006/main" prst="upArrow">
          <a:avLst>
            <a:gd name="adj1" fmla="val 32507"/>
            <a:gd name="adj2" fmla="val 233550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0.03213</cdr:x>
      <cdr:y>0.55638</cdr:y>
    </cdr:from>
    <cdr:to>
      <cdr:x>0.19816</cdr:x>
      <cdr:y>0.65838</cdr:y>
    </cdr:to>
    <cdr:sp macro="" textlink="">
      <cdr:nvSpPr>
        <cdr:cNvPr id="48" name="TextovéPole 8"/>
        <cdr:cNvSpPr txBox="1"/>
      </cdr:nvSpPr>
      <cdr:spPr>
        <a:xfrm xmlns:a="http://schemas.openxmlformats.org/drawingml/2006/main">
          <a:off x="285750" y="2857500"/>
          <a:ext cx="147637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C000"/>
              </a:solidFill>
            </a:rPr>
            <a:t>first kick  (1. kop)</a:t>
          </a:r>
        </a:p>
      </cdr:txBody>
    </cdr:sp>
  </cdr:relSizeAnchor>
  <cdr:relSizeAnchor xmlns:cdr="http://schemas.openxmlformats.org/drawingml/2006/chartDrawing">
    <cdr:from>
      <cdr:x>0.19139</cdr:x>
      <cdr:y>0.55017</cdr:y>
    </cdr:from>
    <cdr:to>
      <cdr:x>0.42928</cdr:x>
      <cdr:y>0.63964</cdr:y>
    </cdr:to>
    <cdr:sp macro="" textlink="">
      <cdr:nvSpPr>
        <cdr:cNvPr id="49" name="Zahnutá šipka dolů 9"/>
        <cdr:cNvSpPr/>
      </cdr:nvSpPr>
      <cdr:spPr>
        <a:xfrm xmlns:a="http://schemas.openxmlformats.org/drawingml/2006/main" rot="1744022">
          <a:off x="2384501" y="3959123"/>
          <a:ext cx="2963954" cy="643813"/>
        </a:xfrm>
        <a:prstGeom xmlns:a="http://schemas.openxmlformats.org/drawingml/2006/main" prst="curvedDownArrow">
          <a:avLst>
            <a:gd name="adj1" fmla="val 29651"/>
            <a:gd name="adj2" fmla="val 69739"/>
            <a:gd name="adj3" fmla="val 21697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0.26375</cdr:x>
      <cdr:y>0.47485</cdr:y>
    </cdr:from>
    <cdr:to>
      <cdr:x>0.39953</cdr:x>
      <cdr:y>0.5638</cdr:y>
    </cdr:to>
    <cdr:sp macro="" textlink="">
      <cdr:nvSpPr>
        <cdr:cNvPr id="50" name="TextovéPole 10"/>
        <cdr:cNvSpPr txBox="1"/>
      </cdr:nvSpPr>
      <cdr:spPr>
        <a:xfrm xmlns:a="http://schemas.openxmlformats.org/drawingml/2006/main">
          <a:off x="2345407" y="2438772"/>
          <a:ext cx="1207418" cy="456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C000"/>
              </a:solidFill>
            </a:rPr>
            <a:t>catch ("uchopení vody")</a:t>
          </a:r>
        </a:p>
      </cdr:txBody>
    </cdr:sp>
  </cdr:relSizeAnchor>
  <cdr:relSizeAnchor xmlns:cdr="http://schemas.openxmlformats.org/drawingml/2006/chartDrawing">
    <cdr:from>
      <cdr:x>0.36983</cdr:x>
      <cdr:y>0.75447</cdr:y>
    </cdr:from>
    <cdr:to>
      <cdr:x>0.4157</cdr:x>
      <cdr:y>0.77598</cdr:y>
    </cdr:to>
    <cdr:sp macro="" textlink="">
      <cdr:nvSpPr>
        <cdr:cNvPr id="51" name="Obousměrná vodorovná šipka 11"/>
        <cdr:cNvSpPr/>
      </cdr:nvSpPr>
      <cdr:spPr>
        <a:xfrm xmlns:a="http://schemas.openxmlformats.org/drawingml/2006/main">
          <a:off x="4607718" y="5429250"/>
          <a:ext cx="571500" cy="154781"/>
        </a:xfrm>
        <a:prstGeom xmlns:a="http://schemas.openxmlformats.org/drawingml/2006/main" prst="left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0.35133</cdr:x>
      <cdr:y>0.78094</cdr:y>
    </cdr:from>
    <cdr:to>
      <cdr:x>0.4415</cdr:x>
      <cdr:y>0.91988</cdr:y>
    </cdr:to>
    <cdr:sp macro="" textlink="">
      <cdr:nvSpPr>
        <cdr:cNvPr id="52" name="TextovéPole 12"/>
        <cdr:cNvSpPr txBox="1"/>
      </cdr:nvSpPr>
      <cdr:spPr>
        <a:xfrm xmlns:a="http://schemas.openxmlformats.org/drawingml/2006/main">
          <a:off x="3124200" y="4010814"/>
          <a:ext cx="801856" cy="713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0000"/>
              </a:solidFill>
            </a:rPr>
            <a:t>1.  transition (přechod)</a:t>
          </a:r>
        </a:p>
      </cdr:txBody>
    </cdr:sp>
  </cdr:relSizeAnchor>
  <cdr:relSizeAnchor xmlns:cdr="http://schemas.openxmlformats.org/drawingml/2006/chartDrawing">
    <cdr:from>
      <cdr:x>0.41964</cdr:x>
      <cdr:y>0.54437</cdr:y>
    </cdr:from>
    <cdr:to>
      <cdr:x>0.44619</cdr:x>
      <cdr:y>0.71935</cdr:y>
    </cdr:to>
    <cdr:sp macro="" textlink="">
      <cdr:nvSpPr>
        <cdr:cNvPr id="53" name="Zahnutá šipka dolů 13"/>
        <cdr:cNvSpPr/>
      </cdr:nvSpPr>
      <cdr:spPr>
        <a:xfrm xmlns:a="http://schemas.openxmlformats.org/drawingml/2006/main" rot="18616644">
          <a:off x="4764060" y="4381575"/>
          <a:ext cx="1259181" cy="330796"/>
        </a:xfrm>
        <a:prstGeom xmlns:a="http://schemas.openxmlformats.org/drawingml/2006/main" prst="curvedDownArrow">
          <a:avLst>
            <a:gd name="adj1" fmla="val 36147"/>
            <a:gd name="adj2" fmla="val 80355"/>
            <a:gd name="adj3" fmla="val 4110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0.47113</cdr:x>
      <cdr:y>0.51456</cdr:y>
    </cdr:from>
    <cdr:to>
      <cdr:x>0.50075</cdr:x>
      <cdr:y>0.56916</cdr:y>
    </cdr:to>
    <cdr:sp macro="" textlink="">
      <cdr:nvSpPr>
        <cdr:cNvPr id="55" name="Šipka ve tvaru U 15"/>
        <cdr:cNvSpPr/>
      </cdr:nvSpPr>
      <cdr:spPr>
        <a:xfrm xmlns:a="http://schemas.openxmlformats.org/drawingml/2006/main">
          <a:off x="5869781" y="3702844"/>
          <a:ext cx="369094" cy="392906"/>
        </a:xfrm>
        <a:prstGeom xmlns:a="http://schemas.openxmlformats.org/drawingml/2006/main" prst="uturnArrow">
          <a:avLst>
            <a:gd name="adj1" fmla="val 9849"/>
            <a:gd name="adj2" fmla="val 25000"/>
            <a:gd name="adj3" fmla="val 25000"/>
            <a:gd name="adj4" fmla="val 44508"/>
            <a:gd name="adj5" fmla="val 7348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0.43768</cdr:x>
      <cdr:y>0.41529</cdr:y>
    </cdr:from>
    <cdr:to>
      <cdr:x>0.56669</cdr:x>
      <cdr:y>0.53276</cdr:y>
    </cdr:to>
    <cdr:sp macro="" textlink="">
      <cdr:nvSpPr>
        <cdr:cNvPr id="56" name="TextovéPole 16"/>
        <cdr:cNvSpPr txBox="1"/>
      </cdr:nvSpPr>
      <cdr:spPr>
        <a:xfrm xmlns:a="http://schemas.openxmlformats.org/drawingml/2006/main">
          <a:off x="5453061" y="2988469"/>
          <a:ext cx="1607345" cy="845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002060"/>
              </a:solidFill>
            </a:rPr>
            <a:t>inward</a:t>
          </a:r>
          <a:r>
            <a:rPr lang="cs-CZ" sz="1000" b="1" baseline="0">
              <a:solidFill>
                <a:srgbClr val="002060"/>
              </a:solidFill>
            </a:rPr>
            <a:t> portion of insweep (2. část fáze insweep - pohyb rukou směrem dovnitř pod tělo)</a:t>
          </a:r>
          <a:endParaRPr lang="cs-CZ" sz="10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0.51341</cdr:x>
      <cdr:y>0.5389</cdr:y>
    </cdr:from>
    <cdr:to>
      <cdr:x>0.60481</cdr:x>
      <cdr:y>0.5878</cdr:y>
    </cdr:to>
    <cdr:sp macro="" textlink="">
      <cdr:nvSpPr>
        <cdr:cNvPr id="57" name="Zahnutá šipka dolů 18"/>
        <cdr:cNvSpPr/>
      </cdr:nvSpPr>
      <cdr:spPr>
        <a:xfrm xmlns:a="http://schemas.openxmlformats.org/drawingml/2006/main" rot="1785103">
          <a:off x="6396621" y="3877976"/>
          <a:ext cx="1138744" cy="351934"/>
        </a:xfrm>
        <a:prstGeom xmlns:a="http://schemas.openxmlformats.org/drawingml/2006/main" prst="curvedDownArrow">
          <a:avLst>
            <a:gd name="adj1" fmla="val 20931"/>
            <a:gd name="adj2" fmla="val 64797"/>
            <a:gd name="adj3" fmla="val 35917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0.56669</cdr:x>
      <cdr:y>0.4914</cdr:y>
    </cdr:from>
    <cdr:to>
      <cdr:x>0.67468</cdr:x>
      <cdr:y>0.58405</cdr:y>
    </cdr:to>
    <cdr:sp macro="" textlink="">
      <cdr:nvSpPr>
        <cdr:cNvPr id="58" name="TextovéPole 19"/>
        <cdr:cNvSpPr txBox="1"/>
      </cdr:nvSpPr>
      <cdr:spPr>
        <a:xfrm xmlns:a="http://schemas.openxmlformats.org/drawingml/2006/main">
          <a:off x="7060405" y="3536156"/>
          <a:ext cx="1345407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0.55522</cdr:x>
      <cdr:y>0.64692</cdr:y>
    </cdr:from>
    <cdr:to>
      <cdr:x>0.71337</cdr:x>
      <cdr:y>0.79562</cdr:y>
    </cdr:to>
    <cdr:sp macro="" textlink="">
      <cdr:nvSpPr>
        <cdr:cNvPr id="59" name="TextovéPole 20"/>
        <cdr:cNvSpPr txBox="1"/>
      </cdr:nvSpPr>
      <cdr:spPr>
        <a:xfrm xmlns:a="http://schemas.openxmlformats.org/drawingml/2006/main">
          <a:off x="4937316" y="3322503"/>
          <a:ext cx="1406334" cy="76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0000"/>
              </a:solidFill>
            </a:rPr>
            <a:t>2. transition</a:t>
          </a:r>
          <a:r>
            <a:rPr lang="cs-CZ" sz="1000" b="1" baseline="0">
              <a:solidFill>
                <a:srgbClr val="FF0000"/>
              </a:solidFill>
            </a:rPr>
            <a:t> (přechod mezi fázemi insweep - upsweep)</a:t>
          </a:r>
          <a:endParaRPr lang="cs-CZ" sz="10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0.5773</cdr:x>
      <cdr:y>0.49031</cdr:y>
    </cdr:from>
    <cdr:to>
      <cdr:x>0.68256</cdr:x>
      <cdr:y>0.557</cdr:y>
    </cdr:to>
    <cdr:sp macro="" textlink="">
      <cdr:nvSpPr>
        <cdr:cNvPr id="60" name="Zahnutá šipka dolů 21"/>
        <cdr:cNvSpPr/>
      </cdr:nvSpPr>
      <cdr:spPr>
        <a:xfrm xmlns:a="http://schemas.openxmlformats.org/drawingml/2006/main" rot="19374096">
          <a:off x="7192584" y="3528319"/>
          <a:ext cx="1311516" cy="479925"/>
        </a:xfrm>
        <a:prstGeom xmlns:a="http://schemas.openxmlformats.org/drawingml/2006/main" prst="curvedDownArrow">
          <a:avLst>
            <a:gd name="adj1" fmla="val 8364"/>
            <a:gd name="adj2" fmla="val 63331"/>
            <a:gd name="adj3" fmla="val 341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0.59249</cdr:x>
      <cdr:y>0.32606</cdr:y>
    </cdr:from>
    <cdr:to>
      <cdr:x>0.73051</cdr:x>
      <cdr:y>0.45067</cdr:y>
    </cdr:to>
    <cdr:sp macro="" textlink="">
      <cdr:nvSpPr>
        <cdr:cNvPr id="61" name="TextovéPole 22"/>
        <cdr:cNvSpPr txBox="1"/>
      </cdr:nvSpPr>
      <cdr:spPr>
        <a:xfrm xmlns:a="http://schemas.openxmlformats.org/drawingml/2006/main">
          <a:off x="5268740" y="1674629"/>
          <a:ext cx="1227309" cy="63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00B050"/>
              </a:solidFill>
            </a:rPr>
            <a:t>upsweep and second kick ( upsweep a 2. kop)</a:t>
          </a:r>
        </a:p>
      </cdr:txBody>
    </cdr:sp>
  </cdr:relSizeAnchor>
  <cdr:relSizeAnchor xmlns:cdr="http://schemas.openxmlformats.org/drawingml/2006/chartDrawing">
    <cdr:from>
      <cdr:x>0.53656</cdr:x>
      <cdr:y>0.20564</cdr:y>
    </cdr:from>
    <cdr:to>
      <cdr:x>0.55711</cdr:x>
      <cdr:y>0.51699</cdr:y>
    </cdr:to>
    <cdr:sp macro="" textlink="">
      <cdr:nvSpPr>
        <cdr:cNvPr id="62" name="Šipka nahoru 29"/>
        <cdr:cNvSpPr/>
      </cdr:nvSpPr>
      <cdr:spPr>
        <a:xfrm xmlns:a="http://schemas.openxmlformats.org/drawingml/2006/main" rot="8819582">
          <a:off x="6685028" y="1479798"/>
          <a:ext cx="256078" cy="2240560"/>
        </a:xfrm>
        <a:prstGeom xmlns:a="http://schemas.openxmlformats.org/drawingml/2006/main" prst="upArrow">
          <a:avLst>
            <a:gd name="adj1" fmla="val 30876"/>
            <a:gd name="adj2" fmla="val 95761"/>
          </a:avLst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>
          <a:solidFill>
            <a:srgbClr val="82AE1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0.73884</cdr:x>
      <cdr:y>0.44539</cdr:y>
    </cdr:from>
    <cdr:to>
      <cdr:x>0.77814</cdr:x>
      <cdr:y>0.65174</cdr:y>
    </cdr:to>
    <cdr:sp macro="" textlink="">
      <cdr:nvSpPr>
        <cdr:cNvPr id="64" name="Zahnutá šipka dolů 31"/>
        <cdr:cNvSpPr/>
      </cdr:nvSpPr>
      <cdr:spPr>
        <a:xfrm xmlns:a="http://schemas.openxmlformats.org/drawingml/2006/main" rot="2741388">
          <a:off x="8707592" y="3702707"/>
          <a:ext cx="1484900" cy="489660"/>
        </a:xfrm>
        <a:prstGeom xmlns:a="http://schemas.openxmlformats.org/drawingml/2006/main" prst="curvedDownArrow">
          <a:avLst>
            <a:gd name="adj1" fmla="val 18020"/>
            <a:gd name="adj2" fmla="val 72542"/>
            <a:gd name="adj3" fmla="val 50449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0.7123</cdr:x>
      <cdr:y>0.34866</cdr:y>
    </cdr:from>
    <cdr:to>
      <cdr:x>0.86294</cdr:x>
      <cdr:y>0.49147</cdr:y>
    </cdr:to>
    <cdr:sp macro="" textlink="">
      <cdr:nvSpPr>
        <cdr:cNvPr id="65" name="TextovéPole 32"/>
        <cdr:cNvSpPr txBox="1"/>
      </cdr:nvSpPr>
      <cdr:spPr>
        <a:xfrm xmlns:a="http://schemas.openxmlformats.org/drawingml/2006/main">
          <a:off x="6334125" y="1790701"/>
          <a:ext cx="1339603" cy="733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000" b="1">
              <a:solidFill>
                <a:srgbClr val="FFC000"/>
              </a:solidFill>
            </a:rPr>
            <a:t>release and recovery (vytažení a přenos paží)</a:t>
          </a:r>
        </a:p>
      </cdr:txBody>
    </cdr:sp>
  </cdr:relSizeAnchor>
  <cdr:relSizeAnchor xmlns:cdr="http://schemas.openxmlformats.org/drawingml/2006/chartDrawing">
    <cdr:from>
      <cdr:x>0.80464</cdr:x>
      <cdr:y>0.55758</cdr:y>
    </cdr:from>
    <cdr:to>
      <cdr:x>0.85433</cdr:x>
      <cdr:y>0.64196</cdr:y>
    </cdr:to>
    <cdr:sp macro="" textlink="">
      <cdr:nvSpPr>
        <cdr:cNvPr id="66" name="Šipka ve tvaru U 33"/>
        <cdr:cNvSpPr/>
      </cdr:nvSpPr>
      <cdr:spPr>
        <a:xfrm xmlns:a="http://schemas.openxmlformats.org/drawingml/2006/main">
          <a:off x="10025062" y="4012406"/>
          <a:ext cx="619125" cy="607218"/>
        </a:xfrm>
        <a:prstGeom xmlns:a="http://schemas.openxmlformats.org/drawingml/2006/main" prst="uturnArrow">
          <a:avLst>
            <a:gd name="adj1" fmla="val 12071"/>
            <a:gd name="adj2" fmla="val 25000"/>
            <a:gd name="adj3" fmla="val 42778"/>
            <a:gd name="adj4" fmla="val 43750"/>
            <a:gd name="adj5" fmla="val 9107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0.96519</cdr:x>
      <cdr:y>0.74785</cdr:y>
    </cdr:from>
    <cdr:to>
      <cdr:x>0.97857</cdr:x>
      <cdr:y>0.8587</cdr:y>
    </cdr:to>
    <cdr:sp macro="" textlink="">
      <cdr:nvSpPr>
        <cdr:cNvPr id="68" name="Šipka nahoru 36"/>
        <cdr:cNvSpPr/>
      </cdr:nvSpPr>
      <cdr:spPr>
        <a:xfrm xmlns:a="http://schemas.openxmlformats.org/drawingml/2006/main">
          <a:off x="12025312" y="5381624"/>
          <a:ext cx="166687" cy="79771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0.10608</cdr:x>
      <cdr:y>0.73461</cdr:y>
    </cdr:from>
    <cdr:to>
      <cdr:x>0.11945</cdr:x>
      <cdr:y>0.85705</cdr:y>
    </cdr:to>
    <cdr:sp macro="" textlink="">
      <cdr:nvSpPr>
        <cdr:cNvPr id="70" name="Šipka nahoru 38"/>
        <cdr:cNvSpPr/>
      </cdr:nvSpPr>
      <cdr:spPr>
        <a:xfrm xmlns:a="http://schemas.openxmlformats.org/drawingml/2006/main">
          <a:off x="1321593" y="5286374"/>
          <a:ext cx="166687" cy="881063"/>
        </a:xfrm>
        <a:prstGeom xmlns:a="http://schemas.openxmlformats.org/drawingml/2006/main" prst="upArrow">
          <a:avLst>
            <a:gd name="adj1" fmla="val 50000"/>
            <a:gd name="adj2" fmla="val 112963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0.12519</cdr:x>
      <cdr:y>0.86036</cdr:y>
    </cdr:from>
    <cdr:to>
      <cdr:x>0.20166</cdr:x>
      <cdr:y>0.93647</cdr:y>
    </cdr:to>
    <cdr:pic>
      <cdr:nvPicPr>
        <cdr:cNvPr id="72" name="Obrázek 4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559717" y="6191250"/>
          <a:ext cx="952747" cy="5476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0.50308</cdr:x>
      <cdr:y>0.80229</cdr:y>
    </cdr:from>
    <cdr:to>
      <cdr:x>0.5652</cdr:x>
      <cdr:y>0.90703</cdr:y>
    </cdr:to>
    <cdr:pic>
      <cdr:nvPicPr>
        <cdr:cNvPr id="73" name="Obrázek 4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73664" y="4120467"/>
          <a:ext cx="552404" cy="5379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0.44246</cdr:x>
      <cdr:y>0.33587</cdr:y>
    </cdr:from>
    <cdr:to>
      <cdr:x>0.51291</cdr:x>
      <cdr:y>0.41529</cdr:y>
    </cdr:to>
    <cdr:pic>
      <cdr:nvPicPr>
        <cdr:cNvPr id="74" name="Obrázek 4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12594" y="2416969"/>
          <a:ext cx="877824" cy="5715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0.60037</cdr:x>
      <cdr:y>0.16965</cdr:y>
    </cdr:from>
    <cdr:to>
      <cdr:x>0.71504</cdr:x>
      <cdr:y>0.30241</cdr:y>
    </cdr:to>
    <cdr:pic>
      <cdr:nvPicPr>
        <cdr:cNvPr id="75" name="Obrázek 4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338834" y="871303"/>
          <a:ext cx="1019708" cy="6818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0.86198</cdr:x>
      <cdr:y>0.41212</cdr:y>
    </cdr:from>
    <cdr:to>
      <cdr:x>0.96423</cdr:x>
      <cdr:y>0.51281</cdr:y>
    </cdr:to>
    <cdr:pic>
      <cdr:nvPicPr>
        <cdr:cNvPr id="76" name="Obrázek 4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39437" y="2965702"/>
          <a:ext cx="1273967" cy="7245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0.84287</cdr:x>
      <cdr:y>0.83719</cdr:y>
    </cdr:from>
    <cdr:to>
      <cdr:x>0.92601</cdr:x>
      <cdr:y>0.9335</cdr:y>
    </cdr:to>
    <cdr:pic>
      <cdr:nvPicPr>
        <cdr:cNvPr id="77" name="Obrázek 4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501313" y="6024561"/>
          <a:ext cx="1035842" cy="69304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0.9382</cdr:x>
      <cdr:y>0.88388</cdr:y>
    </cdr:from>
    <cdr:to>
      <cdr:x>0.97614</cdr:x>
      <cdr:y>0.96448</cdr:y>
    </cdr:to>
    <cdr:sp macro="" textlink="">
      <cdr:nvSpPr>
        <cdr:cNvPr id="2" name="Šipka dolů 1"/>
        <cdr:cNvSpPr/>
      </cdr:nvSpPr>
      <cdr:spPr>
        <a:xfrm xmlns:a="http://schemas.openxmlformats.org/drawingml/2006/main">
          <a:off x="9544051" y="6162675"/>
          <a:ext cx="385934" cy="561975"/>
        </a:xfrm>
        <a:prstGeom xmlns:a="http://schemas.openxmlformats.org/drawingml/2006/main" prst="downArrow">
          <a:avLst>
            <a:gd name="adj1" fmla="val 29616"/>
            <a:gd name="adj2" fmla="val 46366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0.04367</cdr:x>
      <cdr:y>0.71343</cdr:y>
    </cdr:from>
    <cdr:to>
      <cdr:x>0.0764</cdr:x>
      <cdr:y>0.89419</cdr:y>
    </cdr:to>
    <cdr:sp macro="" textlink="">
      <cdr:nvSpPr>
        <cdr:cNvPr id="3" name="Zahnutá šipka dolů 2"/>
        <cdr:cNvSpPr/>
      </cdr:nvSpPr>
      <cdr:spPr>
        <a:xfrm xmlns:a="http://schemas.openxmlformats.org/drawingml/2006/main" rot="17303049">
          <a:off x="-12562" y="5346946"/>
          <a:ext cx="1239661" cy="331109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0.06954</cdr:x>
      <cdr:y>0.44045</cdr:y>
    </cdr:from>
    <cdr:to>
      <cdr:x>0.11227</cdr:x>
      <cdr:y>0.70435</cdr:y>
    </cdr:to>
    <cdr:sp macro="" textlink="">
      <cdr:nvSpPr>
        <cdr:cNvPr id="4" name="Zahnutá šipka dolů 3"/>
        <cdr:cNvSpPr/>
      </cdr:nvSpPr>
      <cdr:spPr>
        <a:xfrm xmlns:a="http://schemas.openxmlformats.org/drawingml/2006/main" rot="16999222">
          <a:off x="14674" y="3709368"/>
          <a:ext cx="1809783" cy="43228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0.15952</cdr:x>
      <cdr:y>0.32905</cdr:y>
    </cdr:from>
    <cdr:to>
      <cdr:x>0.19728</cdr:x>
      <cdr:y>0.44148</cdr:y>
    </cdr:to>
    <cdr:sp macro="" textlink="">
      <cdr:nvSpPr>
        <cdr:cNvPr id="5" name="Zahnutá šipka doleva 4"/>
        <cdr:cNvSpPr/>
      </cdr:nvSpPr>
      <cdr:spPr>
        <a:xfrm xmlns:a="http://schemas.openxmlformats.org/drawingml/2006/main" rot="11772407" flipH="1">
          <a:off x="1613584" y="2256625"/>
          <a:ext cx="382060" cy="771040"/>
        </a:xfrm>
        <a:prstGeom xmlns:a="http://schemas.openxmlformats.org/drawingml/2006/main" prst="curvedLeft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0.21509</cdr:x>
      <cdr:y>0.24833</cdr:y>
    </cdr:from>
    <cdr:to>
      <cdr:x>0.25328</cdr:x>
      <cdr:y>0.33472</cdr:y>
    </cdr:to>
    <cdr:sp macro="" textlink="">
      <cdr:nvSpPr>
        <cdr:cNvPr id="6" name="Zahnutá šipka dolů 5"/>
        <cdr:cNvSpPr/>
      </cdr:nvSpPr>
      <cdr:spPr>
        <a:xfrm xmlns:a="http://schemas.openxmlformats.org/drawingml/2006/main" rot="3293263">
          <a:off x="2072660" y="1806112"/>
          <a:ext cx="592431" cy="38630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0.26992</cdr:x>
      <cdr:y>0.30374</cdr:y>
    </cdr:from>
    <cdr:to>
      <cdr:x>0.3133</cdr:x>
      <cdr:y>0.45912</cdr:y>
    </cdr:to>
    <cdr:sp macro="" textlink="">
      <cdr:nvSpPr>
        <cdr:cNvPr id="7" name="Zahnutá šipka dolů 6"/>
        <cdr:cNvSpPr/>
      </cdr:nvSpPr>
      <cdr:spPr>
        <a:xfrm xmlns:a="http://schemas.openxmlformats.org/drawingml/2006/main" rot="3177111">
          <a:off x="2424811" y="2438810"/>
          <a:ext cx="1083354" cy="44133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0.30075</cdr:x>
      <cdr:y>0.50294</cdr:y>
    </cdr:from>
    <cdr:to>
      <cdr:x>0.39002</cdr:x>
      <cdr:y>0.55162</cdr:y>
    </cdr:to>
    <cdr:sp macro="" textlink="">
      <cdr:nvSpPr>
        <cdr:cNvPr id="8" name="Zahnutá šipka nahoru 7"/>
        <cdr:cNvSpPr/>
      </cdr:nvSpPr>
      <cdr:spPr>
        <a:xfrm xmlns:a="http://schemas.openxmlformats.org/drawingml/2006/main" rot="517382">
          <a:off x="3042212" y="3449187"/>
          <a:ext cx="903034" cy="333838"/>
        </a:xfrm>
        <a:prstGeom xmlns:a="http://schemas.openxmlformats.org/drawingml/2006/main" prst="curvedUp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0.40722</cdr:x>
      <cdr:y>0.44915</cdr:y>
    </cdr:from>
    <cdr:to>
      <cdr:x>0.52445</cdr:x>
      <cdr:y>0.51555</cdr:y>
    </cdr:to>
    <cdr:sp macro="" textlink="">
      <cdr:nvSpPr>
        <cdr:cNvPr id="9" name="Zahnutá šipka dolů 8"/>
        <cdr:cNvSpPr/>
      </cdr:nvSpPr>
      <cdr:spPr>
        <a:xfrm xmlns:a="http://schemas.openxmlformats.org/drawingml/2006/main" rot="1572627">
          <a:off x="4119215" y="3080275"/>
          <a:ext cx="1185855" cy="455377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0.47601</cdr:x>
      <cdr:y>0.31458</cdr:y>
    </cdr:from>
    <cdr:to>
      <cdr:x>0.67069</cdr:x>
      <cdr:y>0.46625</cdr:y>
    </cdr:to>
    <cdr:sp macro="" textlink="">
      <cdr:nvSpPr>
        <cdr:cNvPr id="10" name="Zahnutá šipka dolů 9"/>
        <cdr:cNvSpPr/>
      </cdr:nvSpPr>
      <cdr:spPr>
        <a:xfrm xmlns:a="http://schemas.openxmlformats.org/drawingml/2006/main" rot="19397591">
          <a:off x="4815095" y="2157393"/>
          <a:ext cx="1969258" cy="1040143"/>
        </a:xfrm>
        <a:prstGeom xmlns:a="http://schemas.openxmlformats.org/drawingml/2006/main" prst="curvedDownArrow">
          <a:avLst>
            <a:gd name="adj1" fmla="val 14897"/>
            <a:gd name="adj2" fmla="val 50776"/>
            <a:gd name="adj3" fmla="val 17017"/>
          </a:avLst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0.6607</cdr:x>
      <cdr:y>0.41858</cdr:y>
    </cdr:from>
    <cdr:to>
      <cdr:x>0.73023</cdr:x>
      <cdr:y>0.66512</cdr:y>
    </cdr:to>
    <cdr:sp macro="" textlink="">
      <cdr:nvSpPr>
        <cdr:cNvPr id="11" name="Zahnutá šipka doprava 10"/>
        <cdr:cNvSpPr/>
      </cdr:nvSpPr>
      <cdr:spPr>
        <a:xfrm xmlns:a="http://schemas.openxmlformats.org/drawingml/2006/main" rot="19120363">
          <a:off x="6683343" y="2870643"/>
          <a:ext cx="703383" cy="1690729"/>
        </a:xfrm>
        <a:prstGeom xmlns:a="http://schemas.openxmlformats.org/drawingml/2006/main" prst="curvedRightArrow">
          <a:avLst>
            <a:gd name="adj1" fmla="val 25000"/>
            <a:gd name="adj2" fmla="val 50000"/>
            <a:gd name="adj3" fmla="val 37994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0.78551</cdr:x>
      <cdr:y>0.6003</cdr:y>
    </cdr:from>
    <cdr:to>
      <cdr:x>0.84176</cdr:x>
      <cdr:y>0.99938</cdr:y>
    </cdr:to>
    <cdr:sp macro="" textlink="">
      <cdr:nvSpPr>
        <cdr:cNvPr id="13" name="Zahnutá šipka doprava 12"/>
        <cdr:cNvSpPr/>
      </cdr:nvSpPr>
      <cdr:spPr>
        <a:xfrm xmlns:a="http://schemas.openxmlformats.org/drawingml/2006/main" rot="19726836">
          <a:off x="7945835" y="4116857"/>
          <a:ext cx="569079" cy="2736879"/>
        </a:xfrm>
        <a:prstGeom xmlns:a="http://schemas.openxmlformats.org/drawingml/2006/main" prst="curvedRightArrow">
          <a:avLst>
            <a:gd name="adj1" fmla="val 25000"/>
            <a:gd name="adj2" fmla="val 65959"/>
            <a:gd name="adj3" fmla="val 24620"/>
          </a:avLst>
        </a:prstGeom>
        <a:solidFill xmlns:a="http://schemas.openxmlformats.org/drawingml/2006/main">
          <a:srgbClr val="00206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0.09589</cdr:x>
      <cdr:y>0.75806</cdr:y>
    </cdr:from>
    <cdr:to>
      <cdr:x>0.28933</cdr:x>
      <cdr:y>0.83197</cdr:y>
    </cdr:to>
    <cdr:sp macro="" textlink="">
      <cdr:nvSpPr>
        <cdr:cNvPr id="14" name="Textové pole 13"/>
        <cdr:cNvSpPr txBox="1"/>
      </cdr:nvSpPr>
      <cdr:spPr>
        <a:xfrm xmlns:a="http://schemas.openxmlformats.org/drawingml/2006/main">
          <a:off x="975490" y="5285449"/>
          <a:ext cx="1967736" cy="515276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outsweep</a:t>
          </a:r>
          <a:r>
            <a:rPr lang="cs-CZ" sz="900" b="1" baseline="0">
              <a:solidFill>
                <a:schemeClr val="bg1"/>
              </a:solidFill>
            </a:rPr>
            <a:t> of legs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arms remain extended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head is down in streamline pos</a:t>
          </a:r>
          <a:r>
            <a:rPr lang="cs-CZ" sz="900" b="0" baseline="0">
              <a:solidFill>
                <a:schemeClr val="bg1"/>
              </a:solidFill>
            </a:rPr>
            <a:t>ition</a:t>
          </a:r>
          <a:endParaRPr lang="cs-CZ" sz="9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0.12807</cdr:x>
      <cdr:y>0.55379</cdr:y>
    </cdr:from>
    <cdr:to>
      <cdr:x>0.26966</cdr:x>
      <cdr:y>0.64754</cdr:y>
    </cdr:to>
    <cdr:sp macro="" textlink="">
      <cdr:nvSpPr>
        <cdr:cNvPr id="15" name="Textové pole 14"/>
        <cdr:cNvSpPr txBox="1"/>
      </cdr:nvSpPr>
      <cdr:spPr>
        <a:xfrm xmlns:a="http://schemas.openxmlformats.org/drawingml/2006/main">
          <a:off x="1302807" y="3861201"/>
          <a:ext cx="1440393" cy="653649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outsweep of kick</a:t>
          </a:r>
          <a:r>
            <a:rPr lang="cs-CZ" sz="900" b="1" baseline="0">
              <a:solidFill>
                <a:schemeClr val="bg1"/>
              </a:solidFill>
            </a:rPr>
            <a:t> ends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insweep of kick begins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arms extended, head in streamline position</a:t>
          </a:r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0.15287</cdr:x>
      <cdr:y>0.43945</cdr:y>
    </cdr:from>
    <cdr:to>
      <cdr:x>0.23876</cdr:x>
      <cdr:y>0.4959</cdr:y>
    </cdr:to>
    <cdr:sp macro="" textlink="">
      <cdr:nvSpPr>
        <cdr:cNvPr id="16" name="Textové pole 15"/>
        <cdr:cNvSpPr txBox="1"/>
      </cdr:nvSpPr>
      <cdr:spPr>
        <a:xfrm xmlns:a="http://schemas.openxmlformats.org/drawingml/2006/main">
          <a:off x="1555057" y="3063972"/>
          <a:ext cx="873818" cy="39360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insweep of legs continues</a:t>
          </a:r>
        </a:p>
      </cdr:txBody>
    </cdr:sp>
  </cdr:relSizeAnchor>
  <cdr:relSizeAnchor xmlns:cdr="http://schemas.openxmlformats.org/drawingml/2006/chartDrawing">
    <cdr:from>
      <cdr:x>0.03004</cdr:x>
      <cdr:y>0.18495</cdr:y>
    </cdr:from>
    <cdr:to>
      <cdr:x>0.17509</cdr:x>
      <cdr:y>0.26503</cdr:y>
    </cdr:to>
    <cdr:sp macro="" textlink="">
      <cdr:nvSpPr>
        <cdr:cNvPr id="17" name="Textové pole 16"/>
        <cdr:cNvSpPr txBox="1"/>
      </cdr:nvSpPr>
      <cdr:spPr>
        <a:xfrm xmlns:a="http://schemas.openxmlformats.org/drawingml/2006/main">
          <a:off x="305559" y="1289558"/>
          <a:ext cx="1475616" cy="558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</a:t>
          </a:r>
          <a:r>
            <a:rPr lang="cs-CZ" sz="900" b="1" baseline="0">
              <a:solidFill>
                <a:schemeClr val="bg1"/>
              </a:solidFill>
            </a:rPr>
            <a:t> </a:t>
          </a:r>
          <a:r>
            <a:rPr lang="cs-CZ" sz="900" b="1">
              <a:solidFill>
                <a:schemeClr val="bg1"/>
              </a:solidFill>
            </a:rPr>
            <a:t>phase</a:t>
          </a:r>
          <a:r>
            <a:rPr lang="cs-CZ" sz="900" b="1" baseline="0">
              <a:solidFill>
                <a:schemeClr val="bg1"/>
              </a:solidFill>
            </a:rPr>
            <a:t> of leg kick ends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leg lift begins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outsweep of arms</a:t>
          </a:r>
          <a:endParaRPr lang="cs-CZ" sz="9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0.20489</cdr:x>
      <cdr:y>0.15714</cdr:y>
    </cdr:from>
    <cdr:to>
      <cdr:x>0.40075</cdr:x>
      <cdr:y>0.21858</cdr:y>
    </cdr:to>
    <cdr:sp macro="" textlink="">
      <cdr:nvSpPr>
        <cdr:cNvPr id="18" name="Textové pole 17"/>
        <cdr:cNvSpPr txBox="1"/>
      </cdr:nvSpPr>
      <cdr:spPr>
        <a:xfrm xmlns:a="http://schemas.openxmlformats.org/drawingml/2006/main">
          <a:off x="2084292" y="1095624"/>
          <a:ext cx="1992408" cy="4283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lift with legs in streamlined position</a:t>
          </a: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head starts lift toward surface</a:t>
          </a:r>
        </a:p>
      </cdr:txBody>
    </cdr:sp>
  </cdr:relSizeAnchor>
  <cdr:relSizeAnchor xmlns:cdr="http://schemas.openxmlformats.org/drawingml/2006/chartDrawing">
    <cdr:from>
      <cdr:x>0.29885</cdr:x>
      <cdr:y>0.27118</cdr:y>
    </cdr:from>
    <cdr:to>
      <cdr:x>0.41105</cdr:x>
      <cdr:y>0.32514</cdr:y>
    </cdr:to>
    <cdr:sp macro="" textlink="">
      <cdr:nvSpPr>
        <cdr:cNvPr id="19" name="Textové pole 18"/>
        <cdr:cNvSpPr txBox="1"/>
      </cdr:nvSpPr>
      <cdr:spPr>
        <a:xfrm xmlns:a="http://schemas.openxmlformats.org/drawingml/2006/main">
          <a:off x="3040156" y="1890771"/>
          <a:ext cx="1141319" cy="37618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</a:t>
          </a:r>
          <a:r>
            <a:rPr lang="cs-CZ" sz="900" b="1" baseline="0">
              <a:solidFill>
                <a:schemeClr val="bg1"/>
              </a:solidFill>
            </a:rPr>
            <a:t> CATCH</a:t>
          </a:r>
          <a:r>
            <a:rPr lang="cs-CZ" sz="900" b="1">
              <a:solidFill>
                <a:schemeClr val="bg1"/>
              </a:solidFill>
            </a:rPr>
            <a:t> with arms</a:t>
          </a: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start of insweep</a:t>
          </a:r>
        </a:p>
      </cdr:txBody>
    </cdr:sp>
  </cdr:relSizeAnchor>
  <cdr:relSizeAnchor xmlns:cdr="http://schemas.openxmlformats.org/drawingml/2006/chartDrawing">
    <cdr:from>
      <cdr:x>0.29834</cdr:x>
      <cdr:y>0.55737</cdr:y>
    </cdr:from>
    <cdr:to>
      <cdr:x>0.38858</cdr:x>
      <cdr:y>0.61885</cdr:y>
    </cdr:to>
    <cdr:sp macro="" textlink="">
      <cdr:nvSpPr>
        <cdr:cNvPr id="20" name="Textové pole 19"/>
        <cdr:cNvSpPr txBox="1"/>
      </cdr:nvSpPr>
      <cdr:spPr>
        <a:xfrm xmlns:a="http://schemas.openxmlformats.org/drawingml/2006/main">
          <a:off x="3034950" y="3886139"/>
          <a:ext cx="917925" cy="42868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mid-isnweep</a:t>
          </a:r>
          <a:r>
            <a:rPr lang="cs-CZ" sz="900" b="1" baseline="0">
              <a:solidFill>
                <a:schemeClr val="bg1"/>
              </a:solidFill>
            </a:rPr>
            <a:t> of armstroke</a:t>
          </a:r>
          <a:endParaRPr lang="cs-CZ" sz="9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0.45627</cdr:x>
      <cdr:y>0.57848</cdr:y>
    </cdr:from>
    <cdr:to>
      <cdr:x>0.61377</cdr:x>
      <cdr:y>0.6612</cdr:y>
    </cdr:to>
    <cdr:sp macro="" textlink="">
      <cdr:nvSpPr>
        <cdr:cNvPr id="21" name="Textové pole 20"/>
        <cdr:cNvSpPr txBox="1"/>
      </cdr:nvSpPr>
      <cdr:spPr>
        <a:xfrm xmlns:a="http://schemas.openxmlformats.org/drawingml/2006/main">
          <a:off x="4641508" y="4033302"/>
          <a:ext cx="1602152" cy="57679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start of recovery with arms and legs</a:t>
          </a: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-inhalation</a:t>
          </a:r>
        </a:p>
      </cdr:txBody>
    </cdr:sp>
  </cdr:relSizeAnchor>
  <cdr:relSizeAnchor xmlns:cdr="http://schemas.openxmlformats.org/drawingml/2006/chartDrawing">
    <cdr:from>
      <cdr:x>0.50875</cdr:x>
      <cdr:y>0.24196</cdr:y>
    </cdr:from>
    <cdr:to>
      <cdr:x>0.62921</cdr:x>
      <cdr:y>0.30464</cdr:y>
    </cdr:to>
    <cdr:sp macro="" textlink="">
      <cdr:nvSpPr>
        <cdr:cNvPr id="22" name="Textové pole 21"/>
        <cdr:cNvSpPr txBox="1"/>
      </cdr:nvSpPr>
      <cdr:spPr>
        <a:xfrm xmlns:a="http://schemas.openxmlformats.org/drawingml/2006/main">
          <a:off x="5175323" y="1686993"/>
          <a:ext cx="1225477" cy="437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arms</a:t>
          </a:r>
          <a:r>
            <a:rPr lang="cs-CZ" sz="900" b="1" baseline="0">
              <a:solidFill>
                <a:schemeClr val="bg1"/>
              </a:solidFill>
            </a:rPr>
            <a:t> reach surface</a:t>
          </a:r>
        </a:p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propulsion phase</a:t>
          </a:r>
          <a:endParaRPr lang="cs-CZ" sz="900" b="1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0.72593</cdr:x>
      <cdr:y>0.37271</cdr:y>
    </cdr:from>
    <cdr:to>
      <cdr:x>0.92322</cdr:x>
      <cdr:y>0.44809</cdr:y>
    </cdr:to>
    <cdr:sp macro="" textlink="">
      <cdr:nvSpPr>
        <cdr:cNvPr id="23" name="Textové pole 22"/>
        <cdr:cNvSpPr txBox="1"/>
      </cdr:nvSpPr>
      <cdr:spPr>
        <a:xfrm xmlns:a="http://schemas.openxmlformats.org/drawingml/2006/main">
          <a:off x="7384647" y="2598679"/>
          <a:ext cx="2007003" cy="525521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palms turn flat and starting extend</a:t>
          </a: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head drops down to the surface</a:t>
          </a: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hip flexion phase of legs recovery</a:t>
          </a:r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0.62585</cdr:x>
      <cdr:y>0.79024</cdr:y>
    </cdr:from>
    <cdr:to>
      <cdr:x>0.77809</cdr:x>
      <cdr:y>0.84563</cdr:y>
    </cdr:to>
    <cdr:sp macro="" textlink="">
      <cdr:nvSpPr>
        <cdr:cNvPr id="24" name="Textové pole 23"/>
        <cdr:cNvSpPr txBox="1"/>
      </cdr:nvSpPr>
      <cdr:spPr>
        <a:xfrm xmlns:a="http://schemas.openxmlformats.org/drawingml/2006/main">
          <a:off x="6366620" y="5509765"/>
          <a:ext cx="1548655" cy="386210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1" baseline="0">
              <a:solidFill>
                <a:schemeClr val="bg1"/>
              </a:solidFill>
            </a:rPr>
            <a:t>- arms extended forward</a:t>
          </a:r>
          <a:endParaRPr lang="cs-CZ" sz="900" b="1">
            <a:solidFill>
              <a:schemeClr val="bg1"/>
            </a:solidFill>
          </a:endParaRPr>
        </a:p>
        <a:p xmlns:a="http://schemas.openxmlformats.org/drawingml/2006/main">
          <a:r>
            <a:rPr lang="cs-CZ" sz="900" b="1">
              <a:solidFill>
                <a:schemeClr val="bg1"/>
              </a:solidFill>
            </a:rPr>
            <a:t>- legs sweeping out to catch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0.06331</cdr:x>
      <cdr:y>0.92402</cdr:y>
    </cdr:from>
    <cdr:to>
      <cdr:x>0.10615</cdr:x>
      <cdr:y>0.9498</cdr:y>
    </cdr:to>
    <cdr:sp macro="" textlink="">
      <cdr:nvSpPr>
        <cdr:cNvPr id="2" name="Šipka doleva 1"/>
        <cdr:cNvSpPr/>
      </cdr:nvSpPr>
      <cdr:spPr>
        <a:xfrm xmlns:a="http://schemas.openxmlformats.org/drawingml/2006/main">
          <a:off x="647700" y="6486525"/>
          <a:ext cx="438150" cy="180975"/>
        </a:xfrm>
        <a:prstGeom xmlns:a="http://schemas.openxmlformats.org/drawingml/2006/main" prst="lef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0.00715</cdr:x>
      <cdr:y>0.63772</cdr:y>
    </cdr:from>
    <cdr:to>
      <cdr:x>0.10521</cdr:x>
      <cdr:y>0.73739</cdr:y>
    </cdr:to>
    <cdr:pic>
      <cdr:nvPicPr>
        <cdr:cNvPr id="3" name="Obrázek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161" y="4476750"/>
          <a:ext cx="1003163" cy="69970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0.02991</cdr:x>
      <cdr:y>0.72103</cdr:y>
    </cdr:from>
    <cdr:to>
      <cdr:x>0.07495</cdr:x>
      <cdr:y>0.91454</cdr:y>
    </cdr:to>
    <cdr:sp macro="" textlink="">
      <cdr:nvSpPr>
        <cdr:cNvPr id="4" name="Zahnutá šipka dolů 3"/>
        <cdr:cNvSpPr/>
      </cdr:nvSpPr>
      <cdr:spPr>
        <a:xfrm xmlns:a="http://schemas.openxmlformats.org/drawingml/2006/main" rot="17092710">
          <a:off x="-142862" y="5510368"/>
          <a:ext cx="1358437" cy="460829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0.13613</cdr:x>
      <cdr:y>0.48575</cdr:y>
    </cdr:from>
    <cdr:to>
      <cdr:x>0.24826</cdr:x>
      <cdr:y>0.58345</cdr:y>
    </cdr:to>
    <cdr:pic>
      <cdr:nvPicPr>
        <cdr:cNvPr id="5" name="Obrázek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92556" y="3409950"/>
          <a:ext cx="1147156" cy="685800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0.06885</cdr:x>
      <cdr:y>0.45202</cdr:y>
    </cdr:from>
    <cdr:to>
      <cdr:x>0.1123</cdr:x>
      <cdr:y>0.6326</cdr:y>
    </cdr:to>
    <cdr:sp macro="" textlink="">
      <cdr:nvSpPr>
        <cdr:cNvPr id="6" name="Zahnutá šipka dolů 5"/>
        <cdr:cNvSpPr/>
      </cdr:nvSpPr>
      <cdr:spPr>
        <a:xfrm xmlns:a="http://schemas.openxmlformats.org/drawingml/2006/main" rot="17616819">
          <a:off x="292731" y="3584732"/>
          <a:ext cx="1267654" cy="44448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0.07449</cdr:x>
      <cdr:y>0.18725</cdr:y>
    </cdr:from>
    <cdr:to>
      <cdr:x>0.16853</cdr:x>
      <cdr:y>0.26959</cdr:y>
    </cdr:to>
    <cdr:pic>
      <cdr:nvPicPr>
        <cdr:cNvPr id="7" name="Obrázek 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0" y="1314451"/>
          <a:ext cx="962025" cy="578040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0.13845</cdr:x>
      <cdr:y>0.24094</cdr:y>
    </cdr:from>
    <cdr:to>
      <cdr:x>0.17621</cdr:x>
      <cdr:y>0.36256</cdr:y>
    </cdr:to>
    <cdr:sp macro="" textlink="">
      <cdr:nvSpPr>
        <cdr:cNvPr id="8" name="Zahnutá šipka dolů 7"/>
        <cdr:cNvSpPr/>
      </cdr:nvSpPr>
      <cdr:spPr>
        <a:xfrm xmlns:a="http://schemas.openxmlformats.org/drawingml/2006/main" rot="18033739">
          <a:off x="1182620" y="1925101"/>
          <a:ext cx="853757" cy="386268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0.21415</cdr:x>
      <cdr:y>0.24455</cdr:y>
    </cdr:from>
    <cdr:to>
      <cdr:x>0.24328</cdr:x>
      <cdr:y>0.34037</cdr:y>
    </cdr:to>
    <cdr:sp macro="" textlink="">
      <cdr:nvSpPr>
        <cdr:cNvPr id="9" name="Zahnutá šipka dolů 8"/>
        <cdr:cNvSpPr/>
      </cdr:nvSpPr>
      <cdr:spPr>
        <a:xfrm xmlns:a="http://schemas.openxmlformats.org/drawingml/2006/main" rot="3248707">
          <a:off x="2003427" y="1904078"/>
          <a:ext cx="672629" cy="297942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0.21881</cdr:x>
      <cdr:y>0.18589</cdr:y>
    </cdr:from>
    <cdr:to>
      <cdr:x>0.31862</cdr:x>
      <cdr:y>0.27137</cdr:y>
    </cdr:to>
    <cdr:pic>
      <cdr:nvPicPr>
        <cdr:cNvPr id="10" name="Obrázek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38376" y="1304925"/>
          <a:ext cx="1021058" cy="600075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0.26105</cdr:x>
      <cdr:y>0.32314</cdr:y>
    </cdr:from>
    <cdr:to>
      <cdr:x>0.29409</cdr:x>
      <cdr:y>0.44574</cdr:y>
    </cdr:to>
    <cdr:sp macro="" textlink="">
      <cdr:nvSpPr>
        <cdr:cNvPr id="11" name="Zahnutá šipka dolů 10"/>
        <cdr:cNvSpPr/>
      </cdr:nvSpPr>
      <cdr:spPr>
        <a:xfrm xmlns:a="http://schemas.openxmlformats.org/drawingml/2006/main" rot="3384349">
          <a:off x="2409186" y="2529720"/>
          <a:ext cx="860673" cy="338044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0.29516</cdr:x>
      <cdr:y>0.306</cdr:y>
    </cdr:from>
    <cdr:to>
      <cdr:x>0.40782</cdr:x>
      <cdr:y>0.4057</cdr:y>
    </cdr:to>
    <cdr:pic>
      <cdr:nvPicPr>
        <cdr:cNvPr id="12" name="Obrázek 1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19426" y="2148129"/>
          <a:ext cx="1152524" cy="69984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0.4773</cdr:x>
      <cdr:y>0.38931</cdr:y>
    </cdr:from>
    <cdr:to>
      <cdr:x>0.67289</cdr:x>
      <cdr:y>0.46859</cdr:y>
    </cdr:to>
    <cdr:sp macro="" textlink="">
      <cdr:nvSpPr>
        <cdr:cNvPr id="14" name="Zahnutá šipka dolů 13"/>
        <cdr:cNvSpPr/>
      </cdr:nvSpPr>
      <cdr:spPr>
        <a:xfrm xmlns:a="http://schemas.openxmlformats.org/drawingml/2006/main" rot="19496003">
          <a:off x="4882756" y="2732959"/>
          <a:ext cx="2000764" cy="556490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0.36872</cdr:x>
      <cdr:y>0.56069</cdr:y>
    </cdr:from>
    <cdr:to>
      <cdr:x>0.47393</cdr:x>
      <cdr:y>0.66753</cdr:y>
    </cdr:to>
    <cdr:pic>
      <cdr:nvPicPr>
        <cdr:cNvPr id="13" name="Obrázek 1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771900" y="3936020"/>
          <a:ext cx="1076325" cy="749976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0.53259</cdr:x>
      <cdr:y>0.27815</cdr:y>
    </cdr:from>
    <cdr:to>
      <cdr:x>0.62197</cdr:x>
      <cdr:y>0.38276</cdr:y>
    </cdr:to>
    <cdr:pic>
      <cdr:nvPicPr>
        <cdr:cNvPr id="15" name="Obrázek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48301" y="1952625"/>
          <a:ext cx="914400" cy="734291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0.66263</cdr:x>
      <cdr:y>0.41667</cdr:y>
    </cdr:from>
    <cdr:to>
      <cdr:x>0.72848</cdr:x>
      <cdr:y>0.64096</cdr:y>
    </cdr:to>
    <cdr:sp macro="" textlink="">
      <cdr:nvSpPr>
        <cdr:cNvPr id="16" name="Zahnutá šipka doprava 15"/>
        <cdr:cNvSpPr/>
      </cdr:nvSpPr>
      <cdr:spPr>
        <a:xfrm xmlns:a="http://schemas.openxmlformats.org/drawingml/2006/main" rot="19039323">
          <a:off x="6778568" y="2924993"/>
          <a:ext cx="673712" cy="1574469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0.58845</cdr:x>
      <cdr:y>0.53867</cdr:y>
    </cdr:from>
    <cdr:to>
      <cdr:x>0.69369</cdr:x>
      <cdr:y>0.63772</cdr:y>
    </cdr:to>
    <cdr:pic>
      <cdr:nvPicPr>
        <cdr:cNvPr id="17" name="Obrázek 1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19800" y="3781425"/>
          <a:ext cx="1076534" cy="695325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  <cdr:relSizeAnchor xmlns:cdr="http://schemas.openxmlformats.org/drawingml/2006/chartDrawing">
    <cdr:from>
      <cdr:x>0.86406</cdr:x>
      <cdr:y>0.94573</cdr:y>
    </cdr:from>
    <cdr:to>
      <cdr:x>0.91248</cdr:x>
      <cdr:y>0.97558</cdr:y>
    </cdr:to>
    <cdr:sp macro="" textlink="">
      <cdr:nvSpPr>
        <cdr:cNvPr id="18" name="Šipka doprava 17"/>
        <cdr:cNvSpPr/>
      </cdr:nvSpPr>
      <cdr:spPr>
        <a:xfrm xmlns:a="http://schemas.openxmlformats.org/drawingml/2006/main">
          <a:off x="8839200" y="6638925"/>
          <a:ext cx="495300" cy="20955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0.75978</cdr:x>
      <cdr:y>0.86139</cdr:y>
    </cdr:from>
    <cdr:to>
      <cdr:x>0.8656</cdr:x>
      <cdr:y>0.97015</cdr:y>
    </cdr:to>
    <cdr:pic>
      <cdr:nvPicPr>
        <cdr:cNvPr id="19" name="Obrázek 1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72400" y="6046870"/>
          <a:ext cx="1082581" cy="763505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rgbClr val="C00000"/>
          </a:solidFill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0.1139</cdr:x>
      <cdr:y>0.55423</cdr:y>
    </cdr:from>
    <cdr:to>
      <cdr:x>0.23615</cdr:x>
      <cdr:y>0.59584</cdr:y>
    </cdr:to>
    <cdr:sp macro="" textlink="">
      <cdr:nvSpPr>
        <cdr:cNvPr id="2" name="Textové pole 1"/>
        <cdr:cNvSpPr txBox="1"/>
      </cdr:nvSpPr>
      <cdr:spPr>
        <a:xfrm xmlns:a="http://schemas.openxmlformats.org/drawingml/2006/main">
          <a:off x="1038225" y="3552825"/>
          <a:ext cx="1114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0.19854</cdr:x>
      <cdr:y>0.17979</cdr:y>
    </cdr:from>
    <cdr:to>
      <cdr:x>0.22257</cdr:x>
      <cdr:y>0.26746</cdr:y>
    </cdr:to>
    <cdr:sp macro="" textlink="">
      <cdr:nvSpPr>
        <cdr:cNvPr id="3" name="Šipka dolů 2"/>
        <cdr:cNvSpPr/>
      </cdr:nvSpPr>
      <cdr:spPr>
        <a:xfrm xmlns:a="http://schemas.openxmlformats.org/drawingml/2006/main">
          <a:off x="1809776" y="1152494"/>
          <a:ext cx="219044" cy="5619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0.06792</cdr:x>
      <cdr:y>0.20653</cdr:y>
    </cdr:from>
    <cdr:to>
      <cdr:x>0.21317</cdr:x>
      <cdr:y>0.24814</cdr:y>
    </cdr:to>
    <cdr:sp macro="" textlink="">
      <cdr:nvSpPr>
        <cdr:cNvPr id="4" name="Textové pole 3"/>
        <cdr:cNvSpPr txBox="1"/>
      </cdr:nvSpPr>
      <cdr:spPr>
        <a:xfrm xmlns:a="http://schemas.openxmlformats.org/drawingml/2006/main">
          <a:off x="619123" y="1323952"/>
          <a:ext cx="1324015" cy="266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upsweep 1. hand</a:t>
          </a:r>
        </a:p>
      </cdr:txBody>
    </cdr:sp>
  </cdr:relSizeAnchor>
  <cdr:relSizeAnchor xmlns:cdr="http://schemas.openxmlformats.org/drawingml/2006/chartDrawing">
    <cdr:from>
      <cdr:x>0.27203</cdr:x>
      <cdr:y>0.25458</cdr:y>
    </cdr:from>
    <cdr:to>
      <cdr:x>0.29606</cdr:x>
      <cdr:y>0.34225</cdr:y>
    </cdr:to>
    <cdr:sp macro="" textlink="">
      <cdr:nvSpPr>
        <cdr:cNvPr id="5" name="Šipka dolů 4"/>
        <cdr:cNvSpPr/>
      </cdr:nvSpPr>
      <cdr:spPr>
        <a:xfrm xmlns:a="http://schemas.openxmlformats.org/drawingml/2006/main">
          <a:off x="2479675" y="163195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0.35005</cdr:x>
      <cdr:y>0.21545</cdr:y>
    </cdr:from>
    <cdr:to>
      <cdr:x>0.45037</cdr:x>
      <cdr:y>0.3581</cdr:y>
    </cdr:to>
    <cdr:sp macro="" textlink="">
      <cdr:nvSpPr>
        <cdr:cNvPr id="6" name="Textové pole 5"/>
        <cdr:cNvSpPr txBox="1"/>
      </cdr:nvSpPr>
      <cdr:spPr>
        <a:xfrm xmlns:a="http://schemas.openxmlformats.org/drawingml/2006/main">
          <a:off x="3190875" y="1381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0.23824</cdr:x>
      <cdr:y>0.20357</cdr:y>
    </cdr:from>
    <cdr:to>
      <cdr:x>0.37931</cdr:x>
      <cdr:y>0.25111</cdr:y>
    </cdr:to>
    <cdr:sp macro="" textlink="">
      <cdr:nvSpPr>
        <cdr:cNvPr id="7" name="Textové pole 6"/>
        <cdr:cNvSpPr txBox="1"/>
      </cdr:nvSpPr>
      <cdr:spPr>
        <a:xfrm xmlns:a="http://schemas.openxmlformats.org/drawingml/2006/main">
          <a:off x="2171699" y="130492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insweep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0.31905</cdr:x>
      <cdr:y>0.46706</cdr:y>
    </cdr:from>
    <cdr:to>
      <cdr:x>0.33891</cdr:x>
      <cdr:y>0.54284</cdr:y>
    </cdr:to>
    <cdr:sp macro="" textlink="">
      <cdr:nvSpPr>
        <cdr:cNvPr id="8" name="Šipka nahoru 7"/>
        <cdr:cNvSpPr/>
      </cdr:nvSpPr>
      <cdr:spPr>
        <a:xfrm xmlns:a="http://schemas.openxmlformats.org/drawingml/2006/main">
          <a:off x="2908300" y="299402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0.2884</cdr:x>
      <cdr:y>0.54235</cdr:y>
    </cdr:from>
    <cdr:to>
      <cdr:x>0.40439</cdr:x>
      <cdr:y>0.59435</cdr:y>
    </cdr:to>
    <cdr:sp macro="" textlink="">
      <cdr:nvSpPr>
        <cdr:cNvPr id="9" name="Textové pole 8"/>
        <cdr:cNvSpPr txBox="1"/>
      </cdr:nvSpPr>
      <cdr:spPr>
        <a:xfrm xmlns:a="http://schemas.openxmlformats.org/drawingml/2006/main">
          <a:off x="2628900" y="3476625"/>
          <a:ext cx="1057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entry 1. hand</a:t>
          </a:r>
        </a:p>
      </cdr:txBody>
    </cdr:sp>
  </cdr:relSizeAnchor>
  <cdr:relSizeAnchor xmlns:cdr="http://schemas.openxmlformats.org/drawingml/2006/chartDrawing">
    <cdr:from>
      <cdr:x>0.38628</cdr:x>
      <cdr:y>0.1793</cdr:y>
    </cdr:from>
    <cdr:to>
      <cdr:x>0.41031</cdr:x>
      <cdr:y>0.26696</cdr:y>
    </cdr:to>
    <cdr:sp macro="" textlink="">
      <cdr:nvSpPr>
        <cdr:cNvPr id="10" name="Šipka dolů 9"/>
        <cdr:cNvSpPr/>
      </cdr:nvSpPr>
      <cdr:spPr>
        <a:xfrm xmlns:a="http://schemas.openxmlformats.org/drawingml/2006/main">
          <a:off x="3521075" y="114935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0.33891</cdr:x>
      <cdr:y>0.12531</cdr:y>
    </cdr:from>
    <cdr:to>
      <cdr:x>0.47997</cdr:x>
      <cdr:y>0.17286</cdr:y>
    </cdr:to>
    <cdr:sp macro="" textlink="">
      <cdr:nvSpPr>
        <cdr:cNvPr id="11" name="Textové pole 1"/>
        <cdr:cNvSpPr txBox="1"/>
      </cdr:nvSpPr>
      <cdr:spPr>
        <a:xfrm xmlns:a="http://schemas.openxmlformats.org/drawingml/2006/main">
          <a:off x="3089274" y="80327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upsweep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0.46848</cdr:x>
      <cdr:y>0.22784</cdr:y>
    </cdr:from>
    <cdr:to>
      <cdr:x>0.49251</cdr:x>
      <cdr:y>0.3155</cdr:y>
    </cdr:to>
    <cdr:sp macro="" textlink="">
      <cdr:nvSpPr>
        <cdr:cNvPr id="12" name="Šipka dolů 11"/>
        <cdr:cNvSpPr/>
      </cdr:nvSpPr>
      <cdr:spPr>
        <a:xfrm xmlns:a="http://schemas.openxmlformats.org/drawingml/2006/main">
          <a:off x="4270375" y="146050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0.43922</cdr:x>
      <cdr:y>0.18029</cdr:y>
    </cdr:from>
    <cdr:to>
      <cdr:x>0.58029</cdr:x>
      <cdr:y>0.22784</cdr:y>
    </cdr:to>
    <cdr:sp macro="" textlink="">
      <cdr:nvSpPr>
        <cdr:cNvPr id="13" name="Textové pole 1"/>
        <cdr:cNvSpPr txBox="1"/>
      </cdr:nvSpPr>
      <cdr:spPr>
        <a:xfrm xmlns:a="http://schemas.openxmlformats.org/drawingml/2006/main">
          <a:off x="4003674" y="1155700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insweep</a:t>
          </a:r>
          <a:r>
            <a:rPr lang="cs-CZ" sz="1200" b="1" baseline="0">
              <a:solidFill>
                <a:srgbClr val="FF0000"/>
              </a:solidFill>
            </a:rPr>
            <a:t> 1. hand</a:t>
          </a:r>
          <a:endParaRPr lang="cs-CZ" sz="12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0.53431</cdr:x>
      <cdr:y>0.44923</cdr:y>
    </cdr:from>
    <cdr:to>
      <cdr:x>0.55416</cdr:x>
      <cdr:y>0.52501</cdr:y>
    </cdr:to>
    <cdr:sp macro="" textlink="">
      <cdr:nvSpPr>
        <cdr:cNvPr id="14" name="Šipka nahoru 13"/>
        <cdr:cNvSpPr/>
      </cdr:nvSpPr>
      <cdr:spPr>
        <a:xfrm xmlns:a="http://schemas.openxmlformats.org/drawingml/2006/main">
          <a:off x="4870450" y="287972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0.50192</cdr:x>
      <cdr:y>0.5265</cdr:y>
    </cdr:from>
    <cdr:to>
      <cdr:x>0.62417</cdr:x>
      <cdr:y>0.5681</cdr:y>
    </cdr:to>
    <cdr:sp macro="" textlink="">
      <cdr:nvSpPr>
        <cdr:cNvPr id="15" name="Textové pole 1"/>
        <cdr:cNvSpPr txBox="1"/>
      </cdr:nvSpPr>
      <cdr:spPr>
        <a:xfrm xmlns:a="http://schemas.openxmlformats.org/drawingml/2006/main">
          <a:off x="4575175" y="3375025"/>
          <a:ext cx="1114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0.59909</cdr:x>
      <cdr:y>0.17137</cdr:y>
    </cdr:from>
    <cdr:to>
      <cdr:x>0.62313</cdr:x>
      <cdr:y>0.25904</cdr:y>
    </cdr:to>
    <cdr:sp macro="" textlink="">
      <cdr:nvSpPr>
        <cdr:cNvPr id="16" name="Šipka dolů 15"/>
        <cdr:cNvSpPr/>
      </cdr:nvSpPr>
      <cdr:spPr>
        <a:xfrm xmlns:a="http://schemas.openxmlformats.org/drawingml/2006/main">
          <a:off x="5461000" y="109855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0.55521</cdr:x>
      <cdr:y>0.12085</cdr:y>
    </cdr:from>
    <cdr:to>
      <cdr:x>0.70045</cdr:x>
      <cdr:y>0.16246</cdr:y>
    </cdr:to>
    <cdr:sp macro="" textlink="">
      <cdr:nvSpPr>
        <cdr:cNvPr id="17" name="Textové pole 1"/>
        <cdr:cNvSpPr txBox="1"/>
      </cdr:nvSpPr>
      <cdr:spPr>
        <a:xfrm xmlns:a="http://schemas.openxmlformats.org/drawingml/2006/main">
          <a:off x="5060950" y="774700"/>
          <a:ext cx="13239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upsweep 1. hand</a:t>
          </a:r>
        </a:p>
      </cdr:txBody>
    </cdr:sp>
  </cdr:relSizeAnchor>
  <cdr:relSizeAnchor xmlns:cdr="http://schemas.openxmlformats.org/drawingml/2006/chartDrawing">
    <cdr:from>
      <cdr:x>0.66423</cdr:x>
      <cdr:y>0.2313</cdr:y>
    </cdr:from>
    <cdr:to>
      <cdr:x>0.68826</cdr:x>
      <cdr:y>0.31897</cdr:y>
    </cdr:to>
    <cdr:sp macro="" textlink="">
      <cdr:nvSpPr>
        <cdr:cNvPr id="18" name="Šipka dolů 17"/>
        <cdr:cNvSpPr/>
      </cdr:nvSpPr>
      <cdr:spPr>
        <a:xfrm xmlns:a="http://schemas.openxmlformats.org/drawingml/2006/main">
          <a:off x="6054725" y="1482725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0.63776</cdr:x>
      <cdr:y>0.18029</cdr:y>
    </cdr:from>
    <cdr:to>
      <cdr:x>0.77882</cdr:x>
      <cdr:y>0.22784</cdr:y>
    </cdr:to>
    <cdr:sp macro="" textlink="">
      <cdr:nvSpPr>
        <cdr:cNvPr id="19" name="Textové pole 1"/>
        <cdr:cNvSpPr txBox="1"/>
      </cdr:nvSpPr>
      <cdr:spPr>
        <a:xfrm xmlns:a="http://schemas.openxmlformats.org/drawingml/2006/main">
          <a:off x="5813424" y="1155700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insweep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0.71648</cdr:x>
      <cdr:y>0.474</cdr:y>
    </cdr:from>
    <cdr:to>
      <cdr:x>0.73633</cdr:x>
      <cdr:y>0.54978</cdr:y>
    </cdr:to>
    <cdr:sp macro="" textlink="">
      <cdr:nvSpPr>
        <cdr:cNvPr id="20" name="Šipka nahoru 19"/>
        <cdr:cNvSpPr/>
      </cdr:nvSpPr>
      <cdr:spPr>
        <a:xfrm xmlns:a="http://schemas.openxmlformats.org/drawingml/2006/main">
          <a:off x="6530975" y="303847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0.69</cdr:x>
      <cdr:y>0.55622</cdr:y>
    </cdr:from>
    <cdr:to>
      <cdr:x>0.80599</cdr:x>
      <cdr:y>0.60822</cdr:y>
    </cdr:to>
    <cdr:sp macro="" textlink="">
      <cdr:nvSpPr>
        <cdr:cNvPr id="21" name="Textové pole 1"/>
        <cdr:cNvSpPr txBox="1"/>
      </cdr:nvSpPr>
      <cdr:spPr>
        <a:xfrm xmlns:a="http://schemas.openxmlformats.org/drawingml/2006/main">
          <a:off x="6289675" y="3565525"/>
          <a:ext cx="1057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entry 1. hand</a:t>
          </a:r>
        </a:p>
      </cdr:txBody>
    </cdr:sp>
  </cdr:relSizeAnchor>
  <cdr:relSizeAnchor xmlns:cdr="http://schemas.openxmlformats.org/drawingml/2006/chartDrawing">
    <cdr:from>
      <cdr:x>0.78892</cdr:x>
      <cdr:y>0.16642</cdr:y>
    </cdr:from>
    <cdr:to>
      <cdr:x>0.81296</cdr:x>
      <cdr:y>0.25409</cdr:y>
    </cdr:to>
    <cdr:sp macro="" textlink="">
      <cdr:nvSpPr>
        <cdr:cNvPr id="22" name="Šipka dolů 21"/>
        <cdr:cNvSpPr/>
      </cdr:nvSpPr>
      <cdr:spPr>
        <a:xfrm xmlns:a="http://schemas.openxmlformats.org/drawingml/2006/main">
          <a:off x="7191375" y="106680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0.75618</cdr:x>
      <cdr:y>0.10946</cdr:y>
    </cdr:from>
    <cdr:to>
      <cdr:x>0.89725</cdr:x>
      <cdr:y>0.15701</cdr:y>
    </cdr:to>
    <cdr:sp macro="" textlink="">
      <cdr:nvSpPr>
        <cdr:cNvPr id="23" name="Textové pole 1"/>
        <cdr:cNvSpPr txBox="1"/>
      </cdr:nvSpPr>
      <cdr:spPr>
        <a:xfrm xmlns:a="http://schemas.openxmlformats.org/drawingml/2006/main">
          <a:off x="6892924" y="70167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upsweep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0.87844</cdr:x>
      <cdr:y>0.24319</cdr:y>
    </cdr:from>
    <cdr:to>
      <cdr:x>0.90247</cdr:x>
      <cdr:y>0.33086</cdr:y>
    </cdr:to>
    <cdr:sp macro="" textlink="">
      <cdr:nvSpPr>
        <cdr:cNvPr id="24" name="Šipka dolů 23"/>
        <cdr:cNvSpPr/>
      </cdr:nvSpPr>
      <cdr:spPr>
        <a:xfrm xmlns:a="http://schemas.openxmlformats.org/drawingml/2006/main">
          <a:off x="8007350" y="1558925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0.84082</cdr:x>
      <cdr:y>0.19861</cdr:y>
    </cdr:from>
    <cdr:to>
      <cdr:x>0.98189</cdr:x>
      <cdr:y>0.24616</cdr:y>
    </cdr:to>
    <cdr:sp macro="" textlink="">
      <cdr:nvSpPr>
        <cdr:cNvPr id="26" name="Textové pole 1"/>
        <cdr:cNvSpPr txBox="1"/>
      </cdr:nvSpPr>
      <cdr:spPr>
        <a:xfrm xmlns:a="http://schemas.openxmlformats.org/drawingml/2006/main">
          <a:off x="7664449" y="127317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insweep</a:t>
          </a:r>
          <a:r>
            <a:rPr lang="cs-CZ" sz="1200" b="1" baseline="0">
              <a:solidFill>
                <a:srgbClr val="FF0000"/>
              </a:solidFill>
            </a:rPr>
            <a:t> 1. hand</a:t>
          </a:r>
          <a:endParaRPr lang="cs-CZ" sz="12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0.93905</cdr:x>
      <cdr:y>0.44676</cdr:y>
    </cdr:from>
    <cdr:to>
      <cdr:x>0.9589</cdr:x>
      <cdr:y>0.52254</cdr:y>
    </cdr:to>
    <cdr:sp macro="" textlink="">
      <cdr:nvSpPr>
        <cdr:cNvPr id="27" name="Šipka nahoru 26"/>
        <cdr:cNvSpPr/>
      </cdr:nvSpPr>
      <cdr:spPr>
        <a:xfrm xmlns:a="http://schemas.openxmlformats.org/drawingml/2006/main">
          <a:off x="8559800" y="2863850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0.87774</cdr:x>
      <cdr:y>0.52551</cdr:y>
    </cdr:from>
    <cdr:to>
      <cdr:x>1</cdr:x>
      <cdr:y>0.56711</cdr:y>
    </cdr:to>
    <cdr:sp macro="" textlink="">
      <cdr:nvSpPr>
        <cdr:cNvPr id="28" name="Textové pole 1"/>
        <cdr:cNvSpPr txBox="1"/>
      </cdr:nvSpPr>
      <cdr:spPr>
        <a:xfrm xmlns:a="http://schemas.openxmlformats.org/drawingml/2006/main">
          <a:off x="8001000" y="3368675"/>
          <a:ext cx="1114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0.12748</cdr:x>
      <cdr:y>0.06241</cdr:y>
    </cdr:from>
    <cdr:to>
      <cdr:x>0.1906</cdr:x>
      <cdr:y>0.09658</cdr:y>
    </cdr:to>
    <cdr:pic>
      <cdr:nvPicPr>
        <cdr:cNvPr id="25" name="Obrázek 2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62050" y="400051"/>
          <a:ext cx="575353" cy="2190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0.12539</cdr:x>
      <cdr:y>0.02823</cdr:y>
    </cdr:from>
    <cdr:to>
      <cdr:x>0.19018</cdr:x>
      <cdr:y>0.06241</cdr:y>
    </cdr:to>
    <cdr:pic>
      <cdr:nvPicPr>
        <cdr:cNvPr id="29" name="Obrázek 2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43001" y="180975"/>
          <a:ext cx="590550" cy="2190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0.2278</cdr:x>
      <cdr:y>0.06538</cdr:y>
    </cdr:from>
    <cdr:to>
      <cdr:x>0.28848</cdr:x>
      <cdr:y>0.09955</cdr:y>
    </cdr:to>
    <cdr:pic>
      <cdr:nvPicPr>
        <cdr:cNvPr id="30" name="Obrázek 2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76451" y="419100"/>
          <a:ext cx="553126" cy="2190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0.22571</cdr:x>
      <cdr:y>0.02823</cdr:y>
    </cdr:from>
    <cdr:to>
      <cdr:x>0.28945</cdr:x>
      <cdr:y>0.06383</cdr:y>
    </cdr:to>
    <cdr:pic>
      <cdr:nvPicPr>
        <cdr:cNvPr id="31" name="Obrázek 3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57399" y="180975"/>
          <a:ext cx="581025" cy="2281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0.19122</cdr:x>
      <cdr:y>0.06092</cdr:y>
    </cdr:from>
    <cdr:to>
      <cdr:x>0.22571</cdr:x>
      <cdr:y>0.07281</cdr:y>
    </cdr:to>
    <cdr:sp macro="" textlink="">
      <cdr:nvSpPr>
        <cdr:cNvPr id="32" name="Šipka doprava 31"/>
        <cdr:cNvSpPr/>
      </cdr:nvSpPr>
      <cdr:spPr>
        <a:xfrm xmlns:a="http://schemas.openxmlformats.org/drawingml/2006/main">
          <a:off x="1743075" y="390525"/>
          <a:ext cx="314325" cy="7620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0.22362</cdr:x>
      <cdr:y>0.1679</cdr:y>
    </cdr:from>
    <cdr:to>
      <cdr:x>0.28527</cdr:x>
      <cdr:y>0.19631</cdr:y>
    </cdr:to>
    <cdr:pic>
      <cdr:nvPicPr>
        <cdr:cNvPr id="33" name="Obrázek 3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38350" y="1076325"/>
          <a:ext cx="561975" cy="18205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0.22257</cdr:x>
      <cdr:y>0.13819</cdr:y>
    </cdr:from>
    <cdr:to>
      <cdr:x>0.28662</cdr:x>
      <cdr:y>0.16642</cdr:y>
    </cdr:to>
    <cdr:pic>
      <cdr:nvPicPr>
        <cdr:cNvPr id="34" name="Obrázek 3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028825" y="885825"/>
          <a:ext cx="583876" cy="1809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0.25496</cdr:x>
      <cdr:y>0.10401</cdr:y>
    </cdr:from>
    <cdr:to>
      <cdr:x>0.26855</cdr:x>
      <cdr:y>0.13076</cdr:y>
    </cdr:to>
    <cdr:sp macro="" textlink="">
      <cdr:nvSpPr>
        <cdr:cNvPr id="35" name="Šipka dolů 34"/>
        <cdr:cNvSpPr/>
      </cdr:nvSpPr>
      <cdr:spPr>
        <a:xfrm xmlns:a="http://schemas.openxmlformats.org/drawingml/2006/main">
          <a:off x="2324100" y="666750"/>
          <a:ext cx="123825" cy="17145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0.12644</cdr:x>
      <cdr:y>0.15602</cdr:y>
    </cdr:from>
    <cdr:to>
      <cdr:x>0.19417</cdr:x>
      <cdr:y>0.18871</cdr:y>
    </cdr:to>
    <cdr:pic>
      <cdr:nvPicPr>
        <cdr:cNvPr id="36" name="Obrázek 3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52525" y="1000125"/>
          <a:ext cx="617440" cy="2095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0.12957</cdr:x>
      <cdr:y>0.11738</cdr:y>
    </cdr:from>
    <cdr:to>
      <cdr:x>0.18913</cdr:x>
      <cdr:y>0.15602</cdr:y>
    </cdr:to>
    <cdr:pic>
      <cdr:nvPicPr>
        <cdr:cNvPr id="37" name="Obrázek 3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81100" y="752475"/>
          <a:ext cx="542925" cy="2476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0.19645</cdr:x>
      <cdr:y>0.14562</cdr:y>
    </cdr:from>
    <cdr:to>
      <cdr:x>0.22048</cdr:x>
      <cdr:y>0.15899</cdr:y>
    </cdr:to>
    <cdr:sp macro="" textlink="">
      <cdr:nvSpPr>
        <cdr:cNvPr id="38" name="Šipka doleva 37"/>
        <cdr:cNvSpPr/>
      </cdr:nvSpPr>
      <cdr:spPr>
        <a:xfrm xmlns:a="http://schemas.openxmlformats.org/drawingml/2006/main">
          <a:off x="1790700" y="933450"/>
          <a:ext cx="219075" cy="85725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0.1139</cdr:x>
      <cdr:y>0.55423</cdr:y>
    </cdr:from>
    <cdr:to>
      <cdr:x>0.23615</cdr:x>
      <cdr:y>0.59584</cdr:y>
    </cdr:to>
    <cdr:sp macro="" textlink="">
      <cdr:nvSpPr>
        <cdr:cNvPr id="2" name="Textové pole 1"/>
        <cdr:cNvSpPr txBox="1"/>
      </cdr:nvSpPr>
      <cdr:spPr>
        <a:xfrm xmlns:a="http://schemas.openxmlformats.org/drawingml/2006/main">
          <a:off x="1038225" y="3552825"/>
          <a:ext cx="1114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0.1954</cdr:x>
      <cdr:y>0.14859</cdr:y>
    </cdr:from>
    <cdr:to>
      <cdr:x>0.22257</cdr:x>
      <cdr:y>0.25557</cdr:y>
    </cdr:to>
    <cdr:sp macro="" textlink="">
      <cdr:nvSpPr>
        <cdr:cNvPr id="3" name="Šipka dolů 2"/>
        <cdr:cNvSpPr/>
      </cdr:nvSpPr>
      <cdr:spPr>
        <a:xfrm xmlns:a="http://schemas.openxmlformats.org/drawingml/2006/main">
          <a:off x="1781175" y="952500"/>
          <a:ext cx="247645" cy="68578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0.15151</cdr:x>
      <cdr:y>0.09955</cdr:y>
    </cdr:from>
    <cdr:to>
      <cdr:x>0.29676</cdr:x>
      <cdr:y>0.14116</cdr:y>
    </cdr:to>
    <cdr:sp macro="" textlink="">
      <cdr:nvSpPr>
        <cdr:cNvPr id="4" name="Textové pole 3"/>
        <cdr:cNvSpPr txBox="1"/>
      </cdr:nvSpPr>
      <cdr:spPr>
        <a:xfrm xmlns:a="http://schemas.openxmlformats.org/drawingml/2006/main">
          <a:off x="1381123" y="638152"/>
          <a:ext cx="1324015" cy="266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upsweep 1. hand</a:t>
          </a:r>
        </a:p>
      </cdr:txBody>
    </cdr:sp>
  </cdr:relSizeAnchor>
  <cdr:relSizeAnchor xmlns:cdr="http://schemas.openxmlformats.org/drawingml/2006/chartDrawing">
    <cdr:from>
      <cdr:x>0.27203</cdr:x>
      <cdr:y>0.25458</cdr:y>
    </cdr:from>
    <cdr:to>
      <cdr:x>0.29606</cdr:x>
      <cdr:y>0.34225</cdr:y>
    </cdr:to>
    <cdr:sp macro="" textlink="">
      <cdr:nvSpPr>
        <cdr:cNvPr id="5" name="Šipka dolů 4"/>
        <cdr:cNvSpPr/>
      </cdr:nvSpPr>
      <cdr:spPr>
        <a:xfrm xmlns:a="http://schemas.openxmlformats.org/drawingml/2006/main">
          <a:off x="2479675" y="163195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0.35005</cdr:x>
      <cdr:y>0.21545</cdr:y>
    </cdr:from>
    <cdr:to>
      <cdr:x>0.45037</cdr:x>
      <cdr:y>0.3581</cdr:y>
    </cdr:to>
    <cdr:sp macro="" textlink="">
      <cdr:nvSpPr>
        <cdr:cNvPr id="6" name="Textové pole 5"/>
        <cdr:cNvSpPr txBox="1"/>
      </cdr:nvSpPr>
      <cdr:spPr>
        <a:xfrm xmlns:a="http://schemas.openxmlformats.org/drawingml/2006/main">
          <a:off x="3190875" y="1381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0.23824</cdr:x>
      <cdr:y>0.20357</cdr:y>
    </cdr:from>
    <cdr:to>
      <cdr:x>0.37931</cdr:x>
      <cdr:y>0.25111</cdr:y>
    </cdr:to>
    <cdr:sp macro="" textlink="">
      <cdr:nvSpPr>
        <cdr:cNvPr id="7" name="Textové pole 6"/>
        <cdr:cNvSpPr txBox="1"/>
      </cdr:nvSpPr>
      <cdr:spPr>
        <a:xfrm xmlns:a="http://schemas.openxmlformats.org/drawingml/2006/main">
          <a:off x="2171699" y="130492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insweep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0.31905</cdr:x>
      <cdr:y>0.46706</cdr:y>
    </cdr:from>
    <cdr:to>
      <cdr:x>0.33891</cdr:x>
      <cdr:y>0.54284</cdr:y>
    </cdr:to>
    <cdr:sp macro="" textlink="">
      <cdr:nvSpPr>
        <cdr:cNvPr id="8" name="Šipka nahoru 7"/>
        <cdr:cNvSpPr/>
      </cdr:nvSpPr>
      <cdr:spPr>
        <a:xfrm xmlns:a="http://schemas.openxmlformats.org/drawingml/2006/main">
          <a:off x="2908300" y="299402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0.2884</cdr:x>
      <cdr:y>0.54235</cdr:y>
    </cdr:from>
    <cdr:to>
      <cdr:x>0.40439</cdr:x>
      <cdr:y>0.59435</cdr:y>
    </cdr:to>
    <cdr:sp macro="" textlink="">
      <cdr:nvSpPr>
        <cdr:cNvPr id="9" name="Textové pole 8"/>
        <cdr:cNvSpPr txBox="1"/>
      </cdr:nvSpPr>
      <cdr:spPr>
        <a:xfrm xmlns:a="http://schemas.openxmlformats.org/drawingml/2006/main">
          <a:off x="2628900" y="3476625"/>
          <a:ext cx="1057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entry 1. hand</a:t>
          </a:r>
        </a:p>
      </cdr:txBody>
    </cdr:sp>
  </cdr:relSizeAnchor>
  <cdr:relSizeAnchor xmlns:cdr="http://schemas.openxmlformats.org/drawingml/2006/chartDrawing">
    <cdr:from>
      <cdr:x>0.38349</cdr:x>
      <cdr:y>0.14265</cdr:y>
    </cdr:from>
    <cdr:to>
      <cdr:x>0.41031</cdr:x>
      <cdr:y>0.26696</cdr:y>
    </cdr:to>
    <cdr:sp macro="" textlink="">
      <cdr:nvSpPr>
        <cdr:cNvPr id="10" name="Šipka dolů 9"/>
        <cdr:cNvSpPr/>
      </cdr:nvSpPr>
      <cdr:spPr>
        <a:xfrm xmlns:a="http://schemas.openxmlformats.org/drawingml/2006/main">
          <a:off x="3495675" y="914401"/>
          <a:ext cx="244475" cy="7969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0.31488</cdr:x>
      <cdr:y>0.10302</cdr:y>
    </cdr:from>
    <cdr:to>
      <cdr:x>0.45594</cdr:x>
      <cdr:y>0.15057</cdr:y>
    </cdr:to>
    <cdr:sp macro="" textlink="">
      <cdr:nvSpPr>
        <cdr:cNvPr id="11" name="Textové pole 1"/>
        <cdr:cNvSpPr txBox="1"/>
      </cdr:nvSpPr>
      <cdr:spPr>
        <a:xfrm xmlns:a="http://schemas.openxmlformats.org/drawingml/2006/main">
          <a:off x="2870234" y="660403"/>
          <a:ext cx="1285822" cy="30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upsweep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0.46848</cdr:x>
      <cdr:y>0.22784</cdr:y>
    </cdr:from>
    <cdr:to>
      <cdr:x>0.49251</cdr:x>
      <cdr:y>0.3155</cdr:y>
    </cdr:to>
    <cdr:sp macro="" textlink="">
      <cdr:nvSpPr>
        <cdr:cNvPr id="12" name="Šipka dolů 11"/>
        <cdr:cNvSpPr/>
      </cdr:nvSpPr>
      <cdr:spPr>
        <a:xfrm xmlns:a="http://schemas.openxmlformats.org/drawingml/2006/main">
          <a:off x="4270375" y="1460500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0.43191</cdr:x>
      <cdr:y>0.18772</cdr:y>
    </cdr:from>
    <cdr:to>
      <cdr:x>0.57298</cdr:x>
      <cdr:y>0.23527</cdr:y>
    </cdr:to>
    <cdr:sp macro="" textlink="">
      <cdr:nvSpPr>
        <cdr:cNvPr id="13" name="Textové pole 1"/>
        <cdr:cNvSpPr txBox="1"/>
      </cdr:nvSpPr>
      <cdr:spPr>
        <a:xfrm xmlns:a="http://schemas.openxmlformats.org/drawingml/2006/main">
          <a:off x="3937002" y="1203342"/>
          <a:ext cx="1285913" cy="30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insweep</a:t>
          </a:r>
          <a:r>
            <a:rPr lang="cs-CZ" sz="1200" b="1" baseline="0">
              <a:solidFill>
                <a:srgbClr val="FF0000"/>
              </a:solidFill>
            </a:rPr>
            <a:t> 1. hand</a:t>
          </a:r>
          <a:endParaRPr lang="cs-CZ" sz="12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0.53431</cdr:x>
      <cdr:y>0.44923</cdr:y>
    </cdr:from>
    <cdr:to>
      <cdr:x>0.55416</cdr:x>
      <cdr:y>0.52501</cdr:y>
    </cdr:to>
    <cdr:sp macro="" textlink="">
      <cdr:nvSpPr>
        <cdr:cNvPr id="14" name="Šipka nahoru 13"/>
        <cdr:cNvSpPr/>
      </cdr:nvSpPr>
      <cdr:spPr>
        <a:xfrm xmlns:a="http://schemas.openxmlformats.org/drawingml/2006/main">
          <a:off x="4870450" y="287972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0.50192</cdr:x>
      <cdr:y>0.5265</cdr:y>
    </cdr:from>
    <cdr:to>
      <cdr:x>0.62417</cdr:x>
      <cdr:y>0.5681</cdr:y>
    </cdr:to>
    <cdr:sp macro="" textlink="">
      <cdr:nvSpPr>
        <cdr:cNvPr id="15" name="Textové pole 1"/>
        <cdr:cNvSpPr txBox="1"/>
      </cdr:nvSpPr>
      <cdr:spPr>
        <a:xfrm xmlns:a="http://schemas.openxmlformats.org/drawingml/2006/main">
          <a:off x="4575175" y="3375025"/>
          <a:ext cx="1114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0.59352</cdr:x>
      <cdr:y>0.14562</cdr:y>
    </cdr:from>
    <cdr:to>
      <cdr:x>0.62313</cdr:x>
      <cdr:y>0.25904</cdr:y>
    </cdr:to>
    <cdr:sp macro="" textlink="">
      <cdr:nvSpPr>
        <cdr:cNvPr id="16" name="Šipka dolů 15"/>
        <cdr:cNvSpPr/>
      </cdr:nvSpPr>
      <cdr:spPr>
        <a:xfrm xmlns:a="http://schemas.openxmlformats.org/drawingml/2006/main">
          <a:off x="5410200" y="933449"/>
          <a:ext cx="269895" cy="72708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0.5573</cdr:x>
      <cdr:y>0.10748</cdr:y>
    </cdr:from>
    <cdr:to>
      <cdr:x>0.70254</cdr:x>
      <cdr:y>0.14909</cdr:y>
    </cdr:to>
    <cdr:sp macro="" textlink="">
      <cdr:nvSpPr>
        <cdr:cNvPr id="17" name="Textové pole 1"/>
        <cdr:cNvSpPr txBox="1"/>
      </cdr:nvSpPr>
      <cdr:spPr>
        <a:xfrm xmlns:a="http://schemas.openxmlformats.org/drawingml/2006/main">
          <a:off x="5080025" y="688963"/>
          <a:ext cx="1323924" cy="266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upsweep 1. hand</a:t>
          </a:r>
        </a:p>
      </cdr:txBody>
    </cdr:sp>
  </cdr:relSizeAnchor>
  <cdr:relSizeAnchor xmlns:cdr="http://schemas.openxmlformats.org/drawingml/2006/chartDrawing">
    <cdr:from>
      <cdr:x>0.66423</cdr:x>
      <cdr:y>0.2313</cdr:y>
    </cdr:from>
    <cdr:to>
      <cdr:x>0.68826</cdr:x>
      <cdr:y>0.31897</cdr:y>
    </cdr:to>
    <cdr:sp macro="" textlink="">
      <cdr:nvSpPr>
        <cdr:cNvPr id="18" name="Šipka dolů 17"/>
        <cdr:cNvSpPr/>
      </cdr:nvSpPr>
      <cdr:spPr>
        <a:xfrm xmlns:a="http://schemas.openxmlformats.org/drawingml/2006/main">
          <a:off x="6054725" y="1482725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0.6388</cdr:x>
      <cdr:y>0.19069</cdr:y>
    </cdr:from>
    <cdr:to>
      <cdr:x>0.77986</cdr:x>
      <cdr:y>0.23824</cdr:y>
    </cdr:to>
    <cdr:sp macro="" textlink="">
      <cdr:nvSpPr>
        <cdr:cNvPr id="19" name="Textové pole 1"/>
        <cdr:cNvSpPr txBox="1"/>
      </cdr:nvSpPr>
      <cdr:spPr>
        <a:xfrm xmlns:a="http://schemas.openxmlformats.org/drawingml/2006/main">
          <a:off x="5822978" y="1222392"/>
          <a:ext cx="1285822" cy="30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insweep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0.71648</cdr:x>
      <cdr:y>0.474</cdr:y>
    </cdr:from>
    <cdr:to>
      <cdr:x>0.73633</cdr:x>
      <cdr:y>0.54978</cdr:y>
    </cdr:to>
    <cdr:sp macro="" textlink="">
      <cdr:nvSpPr>
        <cdr:cNvPr id="20" name="Šipka nahoru 19"/>
        <cdr:cNvSpPr/>
      </cdr:nvSpPr>
      <cdr:spPr>
        <a:xfrm xmlns:a="http://schemas.openxmlformats.org/drawingml/2006/main">
          <a:off x="6530975" y="3038475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0.69</cdr:x>
      <cdr:y>0.55622</cdr:y>
    </cdr:from>
    <cdr:to>
      <cdr:x>0.80599</cdr:x>
      <cdr:y>0.60822</cdr:y>
    </cdr:to>
    <cdr:sp macro="" textlink="">
      <cdr:nvSpPr>
        <cdr:cNvPr id="21" name="Textové pole 1"/>
        <cdr:cNvSpPr txBox="1"/>
      </cdr:nvSpPr>
      <cdr:spPr>
        <a:xfrm xmlns:a="http://schemas.openxmlformats.org/drawingml/2006/main">
          <a:off x="6289675" y="3565525"/>
          <a:ext cx="105727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entry 1. hand</a:t>
          </a:r>
        </a:p>
      </cdr:txBody>
    </cdr:sp>
  </cdr:relSizeAnchor>
  <cdr:relSizeAnchor xmlns:cdr="http://schemas.openxmlformats.org/drawingml/2006/chartDrawing">
    <cdr:from>
      <cdr:x>0.78788</cdr:x>
      <cdr:y>0.12927</cdr:y>
    </cdr:from>
    <cdr:to>
      <cdr:x>0.81296</cdr:x>
      <cdr:y>0.25409</cdr:y>
    </cdr:to>
    <cdr:sp macro="" textlink="">
      <cdr:nvSpPr>
        <cdr:cNvPr id="22" name="Šipka dolů 21"/>
        <cdr:cNvSpPr/>
      </cdr:nvSpPr>
      <cdr:spPr>
        <a:xfrm xmlns:a="http://schemas.openxmlformats.org/drawingml/2006/main">
          <a:off x="7181851" y="828676"/>
          <a:ext cx="228626" cy="80012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0.75514</cdr:x>
      <cdr:y>0.09609</cdr:y>
    </cdr:from>
    <cdr:to>
      <cdr:x>0.89621</cdr:x>
      <cdr:y>0.14364</cdr:y>
    </cdr:to>
    <cdr:sp macro="" textlink="">
      <cdr:nvSpPr>
        <cdr:cNvPr id="23" name="Textové pole 1"/>
        <cdr:cNvSpPr txBox="1"/>
      </cdr:nvSpPr>
      <cdr:spPr>
        <a:xfrm xmlns:a="http://schemas.openxmlformats.org/drawingml/2006/main">
          <a:off x="6883377" y="615949"/>
          <a:ext cx="1285913" cy="30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upsweep</a:t>
          </a:r>
          <a:r>
            <a:rPr lang="cs-CZ" sz="1200" b="1" baseline="0">
              <a:solidFill>
                <a:srgbClr val="00B050"/>
              </a:solidFill>
            </a:rPr>
            <a:t> 2. 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0.87844</cdr:x>
      <cdr:y>0.24319</cdr:y>
    </cdr:from>
    <cdr:to>
      <cdr:x>0.90247</cdr:x>
      <cdr:y>0.33086</cdr:y>
    </cdr:to>
    <cdr:sp macro="" textlink="">
      <cdr:nvSpPr>
        <cdr:cNvPr id="24" name="Šipka dolů 23"/>
        <cdr:cNvSpPr/>
      </cdr:nvSpPr>
      <cdr:spPr>
        <a:xfrm xmlns:a="http://schemas.openxmlformats.org/drawingml/2006/main">
          <a:off x="8007350" y="1558925"/>
          <a:ext cx="219075" cy="5619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0.84082</cdr:x>
      <cdr:y>0.19861</cdr:y>
    </cdr:from>
    <cdr:to>
      <cdr:x>0.98189</cdr:x>
      <cdr:y>0.24616</cdr:y>
    </cdr:to>
    <cdr:sp macro="" textlink="">
      <cdr:nvSpPr>
        <cdr:cNvPr id="26" name="Textové pole 1"/>
        <cdr:cNvSpPr txBox="1"/>
      </cdr:nvSpPr>
      <cdr:spPr>
        <a:xfrm xmlns:a="http://schemas.openxmlformats.org/drawingml/2006/main">
          <a:off x="7664449" y="1273175"/>
          <a:ext cx="12858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FF0000"/>
              </a:solidFill>
            </a:rPr>
            <a:t>insweep</a:t>
          </a:r>
          <a:r>
            <a:rPr lang="cs-CZ" sz="1200" b="1" baseline="0">
              <a:solidFill>
                <a:srgbClr val="FF0000"/>
              </a:solidFill>
            </a:rPr>
            <a:t> 1. hand</a:t>
          </a:r>
          <a:endParaRPr lang="cs-CZ" sz="12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0.93905</cdr:x>
      <cdr:y>0.44676</cdr:y>
    </cdr:from>
    <cdr:to>
      <cdr:x>0.9589</cdr:x>
      <cdr:y>0.52254</cdr:y>
    </cdr:to>
    <cdr:sp macro="" textlink="">
      <cdr:nvSpPr>
        <cdr:cNvPr id="27" name="Šipka nahoru 26"/>
        <cdr:cNvSpPr/>
      </cdr:nvSpPr>
      <cdr:spPr>
        <a:xfrm xmlns:a="http://schemas.openxmlformats.org/drawingml/2006/main">
          <a:off x="8559800" y="2863850"/>
          <a:ext cx="180975" cy="48577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0.87043</cdr:x>
      <cdr:y>0.527</cdr:y>
    </cdr:from>
    <cdr:to>
      <cdr:x>0.99269</cdr:x>
      <cdr:y>0.5686</cdr:y>
    </cdr:to>
    <cdr:sp macro="" textlink="">
      <cdr:nvSpPr>
        <cdr:cNvPr id="28" name="Textové pole 1"/>
        <cdr:cNvSpPr txBox="1"/>
      </cdr:nvSpPr>
      <cdr:spPr>
        <a:xfrm xmlns:a="http://schemas.openxmlformats.org/drawingml/2006/main">
          <a:off x="7934298" y="3378215"/>
          <a:ext cx="1114452" cy="266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b="1">
              <a:solidFill>
                <a:srgbClr val="00B050"/>
              </a:solidFill>
            </a:rPr>
            <a:t>entry</a:t>
          </a:r>
          <a:r>
            <a:rPr lang="cs-CZ" sz="1200" b="1" baseline="0">
              <a:solidFill>
                <a:srgbClr val="00B050"/>
              </a:solidFill>
            </a:rPr>
            <a:t> 2.hand</a:t>
          </a:r>
          <a:endParaRPr lang="cs-CZ" sz="12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0.16196</cdr:x>
      <cdr:y>0.06686</cdr:y>
    </cdr:from>
    <cdr:to>
      <cdr:x>0.25643</cdr:x>
      <cdr:y>0.10996</cdr:y>
    </cdr:to>
    <cdr:pic>
      <cdr:nvPicPr>
        <cdr:cNvPr id="25" name="Obrázek 2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76375" y="428625"/>
          <a:ext cx="861106" cy="2762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0.24765</cdr:x>
      <cdr:y>0.1616</cdr:y>
    </cdr:from>
    <cdr:to>
      <cdr:x>0.3605</cdr:x>
      <cdr:y>0.21694</cdr:y>
    </cdr:to>
    <cdr:pic>
      <cdr:nvPicPr>
        <cdr:cNvPr id="29" name="Obrázek 2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57425" y="1035926"/>
          <a:ext cx="1028700" cy="3547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0.29885</cdr:x>
      <cdr:y>0.58247</cdr:y>
    </cdr:from>
    <cdr:to>
      <cdr:x>0.4169</cdr:x>
      <cdr:y>0.64785</cdr:y>
    </cdr:to>
    <cdr:pic>
      <cdr:nvPicPr>
        <cdr:cNvPr id="30" name="Obrázek 2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724150" y="3733800"/>
          <a:ext cx="1076068" cy="4191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0.09718</cdr:x>
      <cdr:y>0.91679</cdr:y>
    </cdr:from>
    <cdr:to>
      <cdr:x>0.46186</cdr:x>
      <cdr:y>0.97474</cdr:y>
    </cdr:to>
    <cdr:sp macro="" textlink="">
      <cdr:nvSpPr>
        <cdr:cNvPr id="31" name="Textové pole 30"/>
        <cdr:cNvSpPr txBox="1"/>
      </cdr:nvSpPr>
      <cdr:spPr>
        <a:xfrm xmlns:a="http://schemas.openxmlformats.org/drawingml/2006/main">
          <a:off x="885825" y="5876925"/>
          <a:ext cx="33242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b="1">
              <a:solidFill>
                <a:srgbClr val="FFFF00"/>
              </a:solidFill>
            </a:rPr>
            <a:t>pozn. - cyklus začíná vstupem</a:t>
          </a:r>
          <a:r>
            <a:rPr lang="cs-CZ" sz="1100" b="1" baseline="0">
              <a:solidFill>
                <a:srgbClr val="FFFF00"/>
              </a:solidFill>
            </a:rPr>
            <a:t> 2. ruky do vody !!!</a:t>
          </a:r>
          <a:endParaRPr lang="cs-CZ" sz="1100" b="1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0.32184</cdr:x>
      <cdr:y>0.05516</cdr:y>
    </cdr:from>
    <cdr:to>
      <cdr:x>0.42529</cdr:x>
      <cdr:y>0.11144</cdr:y>
    </cdr:to>
    <cdr:pic>
      <cdr:nvPicPr>
        <cdr:cNvPr id="32" name="Obrázek 3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33699" y="353584"/>
          <a:ext cx="942975" cy="360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0.44096</cdr:x>
      <cdr:y>0.14063</cdr:y>
    </cdr:from>
    <cdr:to>
      <cdr:x>0.55277</cdr:x>
      <cdr:y>0.19614</cdr:y>
    </cdr:to>
    <cdr:pic>
      <cdr:nvPicPr>
        <cdr:cNvPr id="33" name="Obrázek 3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019550" y="901482"/>
          <a:ext cx="1019175" cy="35581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0.49739</cdr:x>
      <cdr:y>0.56761</cdr:y>
    </cdr:from>
    <cdr:to>
      <cdr:x>0.63562</cdr:x>
      <cdr:y>0.63299</cdr:y>
    </cdr:to>
    <cdr:pic>
      <cdr:nvPicPr>
        <cdr:cNvPr id="34" name="Obrázek 3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533900" y="3638550"/>
          <a:ext cx="1260008" cy="4191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0.5674</cdr:x>
      <cdr:y>0.05325</cdr:y>
    </cdr:from>
    <cdr:to>
      <cdr:x>0.67833</cdr:x>
      <cdr:y>0.11441</cdr:y>
    </cdr:to>
    <cdr:pic>
      <cdr:nvPicPr>
        <cdr:cNvPr id="35" name="Obrázek 3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72074" y="341345"/>
          <a:ext cx="1011153" cy="392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0.65512</cdr:x>
      <cdr:y>0.14264</cdr:y>
    </cdr:from>
    <cdr:to>
      <cdr:x>0.75653</cdr:x>
      <cdr:y>0.20357</cdr:y>
    </cdr:to>
    <cdr:pic>
      <cdr:nvPicPr>
        <cdr:cNvPr id="36" name="Obrázek 3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71727" y="914400"/>
          <a:ext cx="924373" cy="3905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0.69488</cdr:x>
      <cdr:y>0.59287</cdr:y>
    </cdr:from>
    <cdr:to>
      <cdr:x>0.82445</cdr:x>
      <cdr:y>0.6545</cdr:y>
    </cdr:to>
    <cdr:pic>
      <cdr:nvPicPr>
        <cdr:cNvPr id="37" name="Obrázek 3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334125" y="3800475"/>
          <a:ext cx="1181100" cy="3950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0.76328</cdr:x>
      <cdr:y>0.05349</cdr:y>
    </cdr:from>
    <cdr:to>
      <cdr:x>0.88286</cdr:x>
      <cdr:y>0.10996</cdr:y>
    </cdr:to>
    <cdr:pic>
      <cdr:nvPicPr>
        <cdr:cNvPr id="38" name="Obrázek 3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7662" y="342900"/>
          <a:ext cx="1090010" cy="3619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0.84848</cdr:x>
      <cdr:y>0.14413</cdr:y>
    </cdr:from>
    <cdr:to>
      <cdr:x>0.96757</cdr:x>
      <cdr:y>0.20654</cdr:y>
    </cdr:to>
    <cdr:pic>
      <cdr:nvPicPr>
        <cdr:cNvPr id="39" name="Obrázek 3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34301" y="923926"/>
          <a:ext cx="1085526" cy="4000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0.86416</cdr:x>
      <cdr:y>0.56909</cdr:y>
    </cdr:from>
    <cdr:to>
      <cdr:x>0.97297</cdr:x>
      <cdr:y>0.6211</cdr:y>
    </cdr:to>
    <cdr:pic>
      <cdr:nvPicPr>
        <cdr:cNvPr id="40" name="Obrázek 3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877175" y="3648075"/>
          <a:ext cx="991884" cy="33337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8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39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7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58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48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9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3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35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9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7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7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40AE-5FE1-45F6-B7D7-6506F5DD879F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C9F9-381D-4598-AB38-A4C562C5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70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Specializace III.</a:t>
            </a:r>
            <a:br>
              <a:rPr lang="cs-CZ" dirty="0" smtClean="0"/>
            </a:br>
            <a:r>
              <a:rPr lang="cs-CZ" dirty="0" smtClean="0"/>
              <a:t>-</a:t>
            </a:r>
            <a:br>
              <a:rPr lang="cs-CZ" dirty="0" smtClean="0"/>
            </a:br>
            <a:r>
              <a:rPr lang="cs-CZ" dirty="0" smtClean="0"/>
              <a:t>Plavání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90209" y="6207617"/>
            <a:ext cx="349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Vypracoval: Bc. Dominik Vavrečka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70491" y="6194738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Vlastní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961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76673"/>
              </p:ext>
            </p:extLst>
          </p:nvPr>
        </p:nvGraphicFramePr>
        <p:xfrm>
          <a:off x="334851" y="682580"/>
          <a:ext cx="11153104" cy="549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035639" y="6181859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Vlastní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25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Kraul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303908"/>
              </p:ext>
            </p:extLst>
          </p:nvPr>
        </p:nvGraphicFramePr>
        <p:xfrm>
          <a:off x="774879" y="181274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06096" y="6194738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Vlastní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184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35959"/>
              </p:ext>
            </p:extLst>
          </p:nvPr>
        </p:nvGraphicFramePr>
        <p:xfrm>
          <a:off x="562377" y="553791"/>
          <a:ext cx="10791423" cy="528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6248" y="5808371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Vlastní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47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analýza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 metoda využívána na světových úrovních </a:t>
            </a:r>
          </a:p>
          <a:p>
            <a:pPr marL="0" indent="0">
              <a:buNone/>
            </a:pPr>
            <a:r>
              <a:rPr lang="cs-CZ" dirty="0" smtClean="0"/>
              <a:t>2 možnosti: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 Video analýza v tréninku</a:t>
            </a:r>
            <a:endParaRPr lang="cs-CZ" dirty="0"/>
          </a:p>
          <a:p>
            <a:pPr marL="1428750" lvl="2" indent="-514350">
              <a:buFont typeface="+mj-lt"/>
              <a:buAutoNum type="alphaLcParenR"/>
            </a:pPr>
            <a:r>
              <a:rPr lang="cs-CZ" dirty="0" smtClean="0"/>
              <a:t>Podvodní záznam</a:t>
            </a:r>
          </a:p>
          <a:p>
            <a:pPr marL="1428750" lvl="2" indent="-514350">
              <a:buFont typeface="+mj-lt"/>
              <a:buAutoNum type="alphaLcParenR"/>
            </a:pPr>
            <a:r>
              <a:rPr lang="cs-CZ" dirty="0" smtClean="0"/>
              <a:t>Záznam pořízen nad hladinou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 Video analýza v závodě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analýza v tréninku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korekce techniky</a:t>
            </a:r>
          </a:p>
          <a:p>
            <a:r>
              <a:rPr lang="cs-CZ" dirty="0" smtClean="0"/>
              <a:t>Lepší představa pro plavce, kde dělá chybu (uvědomění si) DULEŽITÉ!</a:t>
            </a:r>
          </a:p>
          <a:p>
            <a:r>
              <a:rPr lang="cs-CZ" dirty="0" smtClean="0"/>
              <a:t>Využívány obě metody – záznam nad i pod hladinou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2866"/>
            <a:ext cx="4675163" cy="26314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73364" y="6194315"/>
            <a:ext cx="602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/>
              <a:t>Zdroj:</a:t>
            </a:r>
          </a:p>
          <a:p>
            <a:pPr algn="ctr"/>
            <a:r>
              <a:rPr lang="cs-CZ" sz="1200" i="1" dirty="0" smtClean="0"/>
              <a:t>http</a:t>
            </a:r>
            <a:r>
              <a:rPr lang="cs-CZ" sz="1200" i="1" dirty="0"/>
              <a:t>://www.usaswimming.org/_Rainbow/Documents/e2fa7ee0-eee6-4c63-984a-05d267cf7389/Race%20Stats%20-%20ONLINE%20CLINIC%20July%2014%202010.pdf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84" y="3545514"/>
            <a:ext cx="4731616" cy="26661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67603" y="6194315"/>
            <a:ext cx="525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</a:t>
            </a:r>
            <a:r>
              <a:rPr lang="cs-CZ" sz="1200" i="1" dirty="0" smtClean="0"/>
              <a:t>: https</a:t>
            </a:r>
            <a:r>
              <a:rPr lang="cs-CZ" sz="1200" i="1" dirty="0"/>
              <a:t>://theraceclub.com/trc_product_benhur2/</a:t>
            </a:r>
          </a:p>
        </p:txBody>
      </p:sp>
    </p:spTree>
    <p:extLst>
      <p:ext uri="{BB962C8B-B14F-4D97-AF65-F5344CB8AC3E}">
        <p14:creationId xmlns:p14="http://schemas.microsoft.com/office/powerpoint/2010/main" val="3437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100263"/>
            <a:ext cx="5340489" cy="30059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8" b="2815"/>
          <a:stretch/>
        </p:blipFill>
        <p:spPr>
          <a:xfrm>
            <a:off x="5869208" y="2100263"/>
            <a:ext cx="6151342" cy="30059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02045" y="5106195"/>
            <a:ext cx="4984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/>
              <a:t>Zdroj: https</a:t>
            </a:r>
            <a:r>
              <a:rPr lang="cs-CZ" sz="1200" i="1" dirty="0"/>
              <a:t>://theraceclub.com/shop/service/the-video-analysis/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42592" y="5098903"/>
            <a:ext cx="440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Zdroje: https://s3-eu-west-2.amazonaws.com/prod-everyoneactive-wp/wp-content/uploads/2018/07/05095119/becky1.jpg</a:t>
            </a:r>
          </a:p>
        </p:txBody>
      </p:sp>
    </p:spTree>
    <p:extLst>
      <p:ext uri="{BB962C8B-B14F-4D97-AF65-F5344CB8AC3E}">
        <p14:creationId xmlns:p14="http://schemas.microsoft.com/office/powerpoint/2010/main" val="20220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986" y="224493"/>
            <a:ext cx="10515600" cy="1325563"/>
          </a:xfrm>
        </p:spPr>
        <p:txBody>
          <a:bodyPr/>
          <a:lstStyle/>
          <a:p>
            <a:r>
              <a:rPr lang="cs-CZ" dirty="0" smtClean="0"/>
              <a:t>Video analýza v závodě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986" y="175036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Vlastní (kamera)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SPIIDEO (Evropská firma zajištující sportovní záznamy)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r="16254"/>
          <a:stretch/>
        </p:blipFill>
        <p:spPr>
          <a:xfrm>
            <a:off x="999873" y="2984344"/>
            <a:ext cx="5298970" cy="3192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7" y="2984344"/>
            <a:ext cx="3554569" cy="31919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13424" r="34052" b="14216"/>
          <a:stretch/>
        </p:blipFill>
        <p:spPr>
          <a:xfrm>
            <a:off x="9542867" y="1461110"/>
            <a:ext cx="979172" cy="12537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84100" y="6168852"/>
            <a:ext cx="587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Zdroj: https://www.spiideo.com/wp-content/uploads/cameras.png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04508" y="6176323"/>
            <a:ext cx="306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Zdroj:  Vlastní</a:t>
            </a:r>
            <a:endParaRPr lang="cs-CZ" sz="12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99873" y="6512999"/>
            <a:ext cx="584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Zdroj (</a:t>
            </a:r>
            <a:r>
              <a:rPr lang="cs-CZ" sz="1200" i="1" dirty="0" err="1" smtClean="0"/>
              <a:t>Spiideo</a:t>
            </a:r>
            <a:r>
              <a:rPr lang="cs-CZ" sz="1200" i="1" dirty="0" smtClean="0"/>
              <a:t>): https</a:t>
            </a:r>
            <a:r>
              <a:rPr lang="cs-CZ" sz="1200" i="1" dirty="0"/>
              <a:t>://app.spiideo.net/js/7b9967f6813b212ec212dd6a599e0664.png</a:t>
            </a:r>
          </a:p>
        </p:txBody>
      </p:sp>
    </p:spTree>
    <p:extLst>
      <p:ext uri="{BB962C8B-B14F-4D97-AF65-F5344CB8AC3E}">
        <p14:creationId xmlns:p14="http://schemas.microsoft.com/office/powerpoint/2010/main" val="33800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analýza v závodě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Natočený záznam je následně zpracován v analyzátoru (např. </a:t>
            </a:r>
            <a:r>
              <a:rPr lang="cs-CZ" dirty="0" err="1" smtClean="0"/>
              <a:t>Dartfish</a:t>
            </a:r>
            <a:r>
              <a:rPr lang="cs-CZ" dirty="0" smtClean="0"/>
              <a:t> atd.)</a:t>
            </a:r>
          </a:p>
          <a:p>
            <a:r>
              <a:rPr lang="cs-CZ" dirty="0" smtClean="0"/>
              <a:t>Ze závodu vybíráme potřebná data, které chceme/potřebujeme zpracovávat.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Délka plaveckého kroku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Vzdálenost, kterou plavec urazí po startu/obrátkách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Frekvence záběru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Rychlost kterou urazí v určitých úsecích tratě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Počet kopů po startu/obrátkách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…cokoliv co můžeme vyčíst z videa…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Feedback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Detailní rozbor na videu „elektronická tužka“</a:t>
            </a:r>
          </a:p>
          <a:p>
            <a:pPr marL="0" indent="0">
              <a:buNone/>
            </a:pPr>
            <a:r>
              <a:rPr lang="cs-CZ" dirty="0" smtClean="0"/>
              <a:t>Dále…</a:t>
            </a:r>
          </a:p>
          <a:p>
            <a:r>
              <a:rPr lang="cs-CZ" dirty="0" smtClean="0"/>
              <a:t>Na základě zpracovaných údajů je plavci vyhotoven výstup </a:t>
            </a:r>
          </a:p>
          <a:p>
            <a:r>
              <a:rPr lang="cs-CZ" dirty="0" smtClean="0"/>
              <a:t>Data jsou vyobrazena v grafech</a:t>
            </a:r>
          </a:p>
          <a:p>
            <a:r>
              <a:rPr lang="cs-CZ" dirty="0" smtClean="0"/>
              <a:t>Plavci tak mohou ukázat rozdíly mezi:</a:t>
            </a:r>
          </a:p>
          <a:p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Danými úseky tratě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Rozdíly mezi Semifinále a Finále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Rozdíl mezi konkrétními dvěma závody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Rozdíly hodnot mezi např. CZE plavcem a zahraničním plavcem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Korekce plavecké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plavání využíváme 2 metody: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Speedo</a:t>
            </a:r>
            <a:r>
              <a:rPr lang="cs-CZ" dirty="0" smtClean="0"/>
              <a:t>-meter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Video analýza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0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 (ukázka)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691693"/>
              </p:ext>
            </p:extLst>
          </p:nvPr>
        </p:nvGraphicFramePr>
        <p:xfrm>
          <a:off x="838199" y="2762537"/>
          <a:ext cx="10515601" cy="142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507"/>
                <a:gridCol w="2012686"/>
                <a:gridCol w="2035820"/>
                <a:gridCol w="2077883"/>
                <a:gridCol w="1890705"/>
              </a:tblGrid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Závody (délka bazénu)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Český plavec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Disciplína (rozpl/sem/fin)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Zahraniční plavec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Disciplína (rozpl/sem/fin)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Mistrovství</a:t>
                      </a:r>
                      <a:r>
                        <a:rPr lang="cs-CZ" sz="1100" baseline="0" dirty="0" smtClean="0">
                          <a:effectLst/>
                        </a:rPr>
                        <a:t> Evropy Juniorů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Plavec</a:t>
                      </a:r>
                      <a:r>
                        <a:rPr lang="cs-CZ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 m muži - rozplavby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Vítěz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50m muži - Finále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Datum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Umístění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Umístění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XX.XX.XXXX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00:25,13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00:23,56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Reakční doba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Reakční doba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/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0,66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cs-CZ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33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15165"/>
              </p:ext>
            </p:extLst>
          </p:nvPr>
        </p:nvGraphicFramePr>
        <p:xfrm>
          <a:off x="682580" y="1201291"/>
          <a:ext cx="1067122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20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0C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079016"/>
              </p:ext>
            </p:extLst>
          </p:nvPr>
        </p:nvGraphicFramePr>
        <p:xfrm>
          <a:off x="838200" y="885190"/>
          <a:ext cx="10978198" cy="529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4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538152"/>
              </p:ext>
            </p:extLst>
          </p:nvPr>
        </p:nvGraphicFramePr>
        <p:xfrm>
          <a:off x="1023302" y="1276033"/>
          <a:ext cx="10049511" cy="424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49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371488"/>
              </p:ext>
            </p:extLst>
          </p:nvPr>
        </p:nvGraphicFramePr>
        <p:xfrm>
          <a:off x="1009015" y="591186"/>
          <a:ext cx="10220961" cy="583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753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46007"/>
              </p:ext>
            </p:extLst>
          </p:nvPr>
        </p:nvGraphicFramePr>
        <p:xfrm>
          <a:off x="719137" y="842963"/>
          <a:ext cx="10834688" cy="514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938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687288"/>
              </p:ext>
            </p:extLst>
          </p:nvPr>
        </p:nvGraphicFramePr>
        <p:xfrm>
          <a:off x="1309052" y="733426"/>
          <a:ext cx="9844723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00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0E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415350"/>
              </p:ext>
            </p:extLst>
          </p:nvPr>
        </p:nvGraphicFramePr>
        <p:xfrm>
          <a:off x="442913" y="957262"/>
          <a:ext cx="10910887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61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69429"/>
              </p:ext>
            </p:extLst>
          </p:nvPr>
        </p:nvGraphicFramePr>
        <p:xfrm>
          <a:off x="838200" y="1023936"/>
          <a:ext cx="10377488" cy="48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982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61542"/>
              </p:ext>
            </p:extLst>
          </p:nvPr>
        </p:nvGraphicFramePr>
        <p:xfrm>
          <a:off x="1509077" y="540385"/>
          <a:ext cx="9173845" cy="57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78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Kinematická analýza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Speedo</a:t>
            </a:r>
            <a:r>
              <a:rPr lang="cs-CZ" dirty="0" smtClean="0"/>
              <a:t>-meter (tachograf)</a:t>
            </a:r>
          </a:p>
          <a:p>
            <a:r>
              <a:rPr lang="cs-CZ" dirty="0" smtClean="0"/>
              <a:t>Využívá se v biomechanice</a:t>
            </a:r>
          </a:p>
          <a:p>
            <a:r>
              <a:rPr lang="cs-CZ" dirty="0" smtClean="0"/>
              <a:t>Využití ve sportu – Plavání </a:t>
            </a:r>
          </a:p>
          <a:p>
            <a:endParaRPr lang="cs-CZ" dirty="0"/>
          </a:p>
          <a:p>
            <a:r>
              <a:rPr lang="cs-CZ" dirty="0" smtClean="0"/>
              <a:t>Akcelerometr s gyroskopem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672" r="14623" b="6736"/>
          <a:stretch/>
        </p:blipFill>
        <p:spPr>
          <a:xfrm>
            <a:off x="8058149" y="1690688"/>
            <a:ext cx="2128837" cy="36861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08156" y="5376864"/>
            <a:ext cx="522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Zdroj: </a:t>
            </a:r>
            <a:endParaRPr lang="cs-CZ" sz="1200" i="1" dirty="0" smtClean="0"/>
          </a:p>
          <a:p>
            <a:pPr algn="ctr"/>
            <a:r>
              <a:rPr lang="cs-CZ" sz="1200" i="1" dirty="0" smtClean="0"/>
              <a:t>https</a:t>
            </a:r>
            <a:r>
              <a:rPr lang="cs-CZ" sz="1200" i="1" dirty="0"/>
              <a:t>://golfinho.eu/en/produto/swim-speedometer-p155</a:t>
            </a:r>
          </a:p>
        </p:txBody>
      </p:sp>
    </p:spTree>
    <p:extLst>
      <p:ext uri="{BB962C8B-B14F-4D97-AF65-F5344CB8AC3E}">
        <p14:creationId xmlns:p14="http://schemas.microsoft.com/office/powerpoint/2010/main" val="28729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0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22313"/>
              </p:ext>
            </p:extLst>
          </p:nvPr>
        </p:nvGraphicFramePr>
        <p:xfrm>
          <a:off x="1509077" y="683260"/>
          <a:ext cx="9173845" cy="57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957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100-00001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859645"/>
              </p:ext>
            </p:extLst>
          </p:nvPr>
        </p:nvGraphicFramePr>
        <p:xfrm>
          <a:off x="1580515" y="568960"/>
          <a:ext cx="9173845" cy="577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9584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245457"/>
              </p:ext>
            </p:extLst>
          </p:nvPr>
        </p:nvGraphicFramePr>
        <p:xfrm>
          <a:off x="838201" y="1323182"/>
          <a:ext cx="10515599" cy="184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162"/>
                <a:gridCol w="1299728"/>
                <a:gridCol w="1293419"/>
                <a:gridCol w="1297625"/>
                <a:gridCol w="1301831"/>
                <a:gridCol w="1301831"/>
                <a:gridCol w="1318656"/>
                <a:gridCol w="1312347"/>
              </a:tblGrid>
              <a:tr h="184150"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Český plavec/plavkyně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Měřené úseky [m]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vzdálenost [m]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 úseku [s]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Rychlost [m.s-1]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 1 záběrového cyklu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Záběrová frekvence [cyklů/min]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Délka 1 záběrového cyklu [vzálenost/cyklus]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cyklů/úsek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0 - 15 (start + výjezd)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6,02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2,49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1,69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15 - 25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25 - 35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1,85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58,8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35 - 45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45 - 50 (dohmat)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2,79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1,79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58703"/>
              </p:ext>
            </p:extLst>
          </p:nvPr>
        </p:nvGraphicFramePr>
        <p:xfrm>
          <a:off x="838201" y="3652044"/>
          <a:ext cx="10515599" cy="184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162"/>
                <a:gridCol w="1299728"/>
                <a:gridCol w="1293419"/>
                <a:gridCol w="1297625"/>
                <a:gridCol w="1301831"/>
                <a:gridCol w="1301831"/>
                <a:gridCol w="1318656"/>
                <a:gridCol w="1312347"/>
              </a:tblGrid>
              <a:tr h="184150">
                <a:tc>
                  <a:txBody>
                    <a:bodyPr/>
                    <a:lstStyle/>
                    <a:p>
                      <a:endParaRPr lang="cs-CZ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Zahraniční plavec/plavkyně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Měřené úseky [m]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vzdálenost [m]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 úseku [s]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Rychlost [m.s-1]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 1 záběrového cyklu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Záběrová frekvence [cyklů/min]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Délka 1 záběrového cyklu [vzálenost/cyklus]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cyklů/úsek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0 - 15 (start + výjezd)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69,8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15 - 25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25 - 35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1,98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61,2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13,00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35 - 45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5,30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1,89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45 - 50 (dohmat)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2,42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2,07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48387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4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2755" y="2675731"/>
            <a:ext cx="4586489" cy="1325563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3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Speedo</a:t>
            </a:r>
            <a:r>
              <a:rPr lang="cs-CZ" dirty="0" smtClean="0"/>
              <a:t>-meter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Nejrozšířenější metoda zkoumání plavecké techniky (analýza)</a:t>
            </a:r>
          </a:p>
          <a:p>
            <a:r>
              <a:rPr lang="cs-CZ" dirty="0" smtClean="0"/>
              <a:t>Zabývá se kolísáním rychlosti plavce v průběhu tratě</a:t>
            </a:r>
          </a:p>
          <a:p>
            <a:r>
              <a:rPr lang="cs-CZ" dirty="0" smtClean="0"/>
              <a:t>Je zaznamenáván  záznam plavce (cca. 20m – zaleží na délce lanka</a:t>
            </a:r>
          </a:p>
          <a:p>
            <a:r>
              <a:rPr lang="cs-CZ" dirty="0" smtClean="0"/>
              <a:t>Následně je v počítači zpracován záznam (rychlost, zrychlení)</a:t>
            </a:r>
          </a:p>
          <a:p>
            <a:endParaRPr lang="cs-CZ" dirty="0"/>
          </a:p>
          <a:p>
            <a:r>
              <a:rPr lang="cs-CZ" dirty="0" smtClean="0"/>
              <a:t>Nejmenší kolísání rychlosti znamená nejlépe zvládnutou techniku</a:t>
            </a:r>
          </a:p>
          <a:p>
            <a:r>
              <a:rPr lang="cs-CZ" dirty="0" smtClean="0"/>
              <a:t>Nejmenší kolísání je zaznamenáno u stylu kraul</a:t>
            </a:r>
          </a:p>
          <a:p>
            <a:r>
              <a:rPr lang="cs-CZ" dirty="0" smtClean="0"/>
              <a:t>U žen je ještě menší, vlivem menšího množství vyprodukované síly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2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Speedo</a:t>
            </a:r>
            <a:r>
              <a:rPr lang="cs-CZ" dirty="0" smtClean="0"/>
              <a:t>-meter je díky zahnuté ploše umístěn na hranu startovního bloku</a:t>
            </a:r>
          </a:p>
          <a:p>
            <a:r>
              <a:rPr lang="cs-CZ" dirty="0" smtClean="0"/>
              <a:t>Je napojen na PC, ve kterém je záznam přenášen do programu</a:t>
            </a:r>
          </a:p>
          <a:p>
            <a:r>
              <a:rPr lang="cs-CZ" dirty="0" smtClean="0"/>
              <a:t>Plavec má kolem pasu (nejblíž těžišti) umístěn pás s očkem </a:t>
            </a:r>
          </a:p>
          <a:p>
            <a:endParaRPr lang="cs-CZ" dirty="0"/>
          </a:p>
          <a:p>
            <a:r>
              <a:rPr lang="cs-CZ" dirty="0" smtClean="0"/>
              <a:t>Zde je připnuto lanko</a:t>
            </a:r>
          </a:p>
          <a:p>
            <a:r>
              <a:rPr lang="cs-CZ" dirty="0" smtClean="0"/>
              <a:t>Plavec se odráží a lanko se odvíjí (20m, 30m – záleží na délce lanka)</a:t>
            </a:r>
          </a:p>
          <a:p>
            <a:r>
              <a:rPr lang="cs-CZ" dirty="0" smtClean="0"/>
              <a:t>Ihned po uplavané vzdálenosti je záznam zpracován v počítači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4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5594"/>
          <a:stretch/>
        </p:blipFill>
        <p:spPr>
          <a:xfrm>
            <a:off x="5767026" y="2340912"/>
            <a:ext cx="5643924" cy="28597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0" b="14325"/>
          <a:stretch/>
        </p:blipFill>
        <p:spPr>
          <a:xfrm>
            <a:off x="681036" y="2340912"/>
            <a:ext cx="4729489" cy="28597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82625" y="5200650"/>
            <a:ext cx="303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www.sport-thieme.com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8701" y="5200650"/>
            <a:ext cx="3039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Zdroj: www.sport-thieme.com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614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Speedometr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Swim</a:t>
            </a:r>
            <a:r>
              <a:rPr lang="cs-CZ" dirty="0" smtClean="0"/>
              <a:t> </a:t>
            </a:r>
            <a:r>
              <a:rPr lang="cs-CZ" dirty="0" err="1" smtClean="0"/>
              <a:t>speedo</a:t>
            </a:r>
            <a:r>
              <a:rPr lang="cs-CZ" dirty="0" smtClean="0"/>
              <a:t> – meter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intracyclic</a:t>
            </a:r>
            <a:r>
              <a:rPr lang="cs-CZ" dirty="0" smtClean="0"/>
              <a:t> </a:t>
            </a:r>
            <a:r>
              <a:rPr lang="cs-CZ" dirty="0" err="1" smtClean="0"/>
              <a:t>swimstroke</a:t>
            </a:r>
            <a:r>
              <a:rPr lang="cs-CZ" dirty="0"/>
              <a:t> </a:t>
            </a:r>
            <a:r>
              <a:rPr lang="cs-CZ" dirty="0" err="1" smtClean="0"/>
              <a:t>velocity</a:t>
            </a:r>
            <a:r>
              <a:rPr lang="cs-CZ" dirty="0" smtClean="0"/>
              <a:t> meter)</a:t>
            </a:r>
          </a:p>
          <a:p>
            <a:r>
              <a:rPr lang="cs-CZ" dirty="0" smtClean="0"/>
              <a:t>Vyroben německou firmou </a:t>
            </a:r>
            <a:r>
              <a:rPr lang="cs-CZ" dirty="0" err="1" smtClean="0"/>
              <a:t>Sportec</a:t>
            </a:r>
            <a:endParaRPr lang="cs-CZ" dirty="0" smtClean="0"/>
          </a:p>
          <a:p>
            <a:r>
              <a:rPr lang="cs-CZ" dirty="0" err="1" smtClean="0"/>
              <a:t>Speedometr</a:t>
            </a:r>
            <a:r>
              <a:rPr lang="cs-CZ" dirty="0" smtClean="0"/>
              <a:t> je vybaven LED diodou, která slouží k synchronizaci videa z naměřenými daty </a:t>
            </a: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Zaznamenané hodnoty (grafy) 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600163" y="5571656"/>
            <a:ext cx="991674" cy="10045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30309" y="4282137"/>
            <a:ext cx="93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Zdroj: Vliv edukačního procesu na techniku plaveckého způsobu </a:t>
            </a:r>
            <a:r>
              <a:rPr lang="cs-CZ" i="1" dirty="0" smtClean="0"/>
              <a:t>kraul (</a:t>
            </a:r>
            <a:r>
              <a:rPr lang="da-DK" i="1" dirty="0" smtClean="0"/>
              <a:t>Schmidt</a:t>
            </a:r>
            <a:r>
              <a:rPr lang="cs-CZ" i="1" dirty="0" smtClean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6472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Motýl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884196"/>
              </p:ext>
            </p:extLst>
          </p:nvPr>
        </p:nvGraphicFramePr>
        <p:xfrm>
          <a:off x="709411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31854" y="6078828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Vlastní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786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nak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56" y="1484626"/>
            <a:ext cx="9068287" cy="4093324"/>
          </a:xfrm>
        </p:spPr>
      </p:pic>
      <p:sp>
        <p:nvSpPr>
          <p:cNvPr id="5" name="TextovéPole 4"/>
          <p:cNvSpPr txBox="1"/>
          <p:nvPr/>
        </p:nvSpPr>
        <p:spPr>
          <a:xfrm>
            <a:off x="4700789" y="557795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Zdroj: </a:t>
            </a:r>
            <a:r>
              <a:rPr lang="cs-CZ" i="1" dirty="0" err="1" smtClean="0"/>
              <a:t>Maglischo</a:t>
            </a:r>
            <a:r>
              <a:rPr lang="cs-CZ" i="1" dirty="0" smtClean="0"/>
              <a:t> (2014)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69823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1284</Words>
  <Application>Microsoft Office PowerPoint</Application>
  <PresentationFormat>Širokoúhlá obrazovka</PresentationFormat>
  <Paragraphs>310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Specializace III. - Plavání</vt:lpstr>
      <vt:lpstr>Metody Korekce plavecké techniky</vt:lpstr>
      <vt:lpstr>Kinematická analýza pohybu</vt:lpstr>
      <vt:lpstr>Speedo-meter </vt:lpstr>
      <vt:lpstr>Využití v praxi</vt:lpstr>
      <vt:lpstr>Prezentace aplikace PowerPoint</vt:lpstr>
      <vt:lpstr>Speedometr</vt:lpstr>
      <vt:lpstr>Motýl </vt:lpstr>
      <vt:lpstr>Znak</vt:lpstr>
      <vt:lpstr>Prsa</vt:lpstr>
      <vt:lpstr>Prezentace aplikace PowerPoint</vt:lpstr>
      <vt:lpstr>Kraul </vt:lpstr>
      <vt:lpstr>Prezentace aplikace PowerPoint</vt:lpstr>
      <vt:lpstr>Video analýza </vt:lpstr>
      <vt:lpstr>Video analýza v tréninku</vt:lpstr>
      <vt:lpstr>Prezentace aplikace PowerPoint</vt:lpstr>
      <vt:lpstr>Video analýza v závodě</vt:lpstr>
      <vt:lpstr>Video analýza v závodě </vt:lpstr>
      <vt:lpstr>Feedback </vt:lpstr>
      <vt:lpstr>Výstup (ukázka)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Specialziace III. - Plavání</dc:title>
  <dc:creator>Dom</dc:creator>
  <cp:lastModifiedBy>Dom</cp:lastModifiedBy>
  <cp:revision>22</cp:revision>
  <dcterms:created xsi:type="dcterms:W3CDTF">2018-10-31T21:12:23Z</dcterms:created>
  <dcterms:modified xsi:type="dcterms:W3CDTF">2018-11-14T17:54:52Z</dcterms:modified>
</cp:coreProperties>
</file>