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4" r:id="rId10"/>
    <p:sldId id="265" r:id="rId11"/>
    <p:sldId id="266" r:id="rId1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2" autoAdjust="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>
        <p:guide orient="horz" pos="2160"/>
        <p:guide pos="7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>
            <a:extLst>
              <a:ext uri="{FF2B5EF4-FFF2-40B4-BE49-F238E27FC236}">
                <a16:creationId xmlns:a16="http://schemas.microsoft.com/office/drawing/2014/main" id="{A090D19F-9EE3-43D8-9670-6A58E05C31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1">
              <a:latin typeface="Calibri" panose="020F0502020204030204" pitchFamily="34" charset="0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0D55E1F-C225-46B0-8D02-A7F01D1EEC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BCEBBD-32F0-4F64-B4A2-D79AF0AE2124}" type="datetime1">
              <a:rPr lang="cs-CZ" noProof="1" smtClean="0">
                <a:latin typeface="Calibri" panose="020F0502020204030204" pitchFamily="34" charset="0"/>
              </a:rPr>
              <a:t>12.03.2020</a:t>
            </a:fld>
            <a:endParaRPr lang="cs-CZ" noProof="1">
              <a:latin typeface="Calibri" panose="020F0502020204030204" pitchFamily="34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CF677B-DDC3-4004-9B1B-95E07E15D2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1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D43975-40E2-4F98-BE43-D14876F362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BC8066-2EF6-4176-9ACB-F71BDAE9FFED}" type="slidenum">
              <a:rPr lang="cs-CZ" noProof="1" smtClean="0">
                <a:latin typeface="Calibri" panose="020F0502020204030204" pitchFamily="34" charset="0"/>
              </a:rPr>
              <a:t>‹#›</a:t>
            </a:fld>
            <a:endParaRPr lang="cs-CZ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3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A91300F-DF9F-4BF9-8CE9-D4621E5A3207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1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1"/>
              <a:t>Kliknutím můžete upravit styly předlohy textu.</a:t>
            </a:r>
          </a:p>
          <a:p>
            <a:pPr lvl="1" rtl="0"/>
            <a:r>
              <a:rPr lang="cs-CZ" noProof="1"/>
              <a:t>Druhá úroveň</a:t>
            </a:r>
          </a:p>
          <a:p>
            <a:pPr lvl="2" rtl="0"/>
            <a:r>
              <a:rPr lang="cs-CZ" noProof="1"/>
              <a:t>Třetí úroveň</a:t>
            </a:r>
          </a:p>
          <a:p>
            <a:pPr lvl="3" rtl="0"/>
            <a:r>
              <a:rPr lang="cs-CZ" noProof="1"/>
              <a:t>Čtvrtá úroveň</a:t>
            </a:r>
          </a:p>
          <a:p>
            <a:pPr lvl="4" rtl="0"/>
            <a:r>
              <a:rPr lang="cs-CZ" noProof="1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EA54082-0EDA-40C0-B23E-AB88047B2438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26250936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1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cs-CZ" noProof="1" smtClean="0">
                <a:latin typeface="Calibri" panose="020F0502020204030204" pitchFamily="34" charset="0"/>
              </a:rPr>
              <a:t>1</a:t>
            </a:fld>
            <a:endParaRPr lang="cs-CZ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14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1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cs-CZ" noProof="1" smtClean="0">
                <a:latin typeface="Calibri" panose="020F0502020204030204" pitchFamily="34" charset="0"/>
              </a:rPr>
              <a:t>2</a:t>
            </a:fld>
            <a:endParaRPr lang="cs-CZ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51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75420" y="2493085"/>
            <a:ext cx="4971618" cy="2033753"/>
          </a:xfrm>
        </p:spPr>
        <p:txBody>
          <a:bodyPr rtlCol="0" anchor="ctr">
            <a:normAutofit/>
          </a:bodyPr>
          <a:lstStyle>
            <a:lvl1pPr algn="r"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Pozice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569348" y="2493085"/>
            <a:ext cx="4984220" cy="203375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1"/>
              <a:t>Podnadpis</a:t>
            </a: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6108192" y="2842697"/>
            <a:ext cx="0" cy="1334530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 descr="Ohraničení obdélníku vyplněné barvou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1">
              <a:latin typeface="Segoe UI" panose="020B0502040204020203" pitchFamily="34" charset="0"/>
            </a:endParaRPr>
          </a:p>
        </p:txBody>
      </p:sp>
      <p:sp>
        <p:nvSpPr>
          <p:cNvPr id="10" name="Obdélník 9" descr="Ohraničení obdélníku vyplněné barvou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1">
              <a:latin typeface="Segoe UI" panose="020B0502040204020203" pitchFamily="34" charset="0"/>
            </a:endParaRPr>
          </a:p>
        </p:txBody>
      </p:sp>
      <p:sp>
        <p:nvSpPr>
          <p:cNvPr id="11" name="Obdélník 10" descr="Ohraničení obdélníku vyplněné barvou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1">
              <a:latin typeface="Segoe UI" panose="020B0502040204020203" pitchFamily="34" charset="0"/>
            </a:endParaRPr>
          </a:p>
        </p:txBody>
      </p:sp>
      <p:sp>
        <p:nvSpPr>
          <p:cNvPr id="12" name="Obdélník 11" descr="Ohraničení obdélníku vyplněné barvou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1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70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>
                <a:latin typeface="Segoe UI" panose="020B0502040204020203" pitchFamily="34" charset="0"/>
              </a:defRPr>
            </a:lvl1pPr>
            <a:lvl2pPr>
              <a:defRPr sz="2800">
                <a:latin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</a:defRPr>
            </a:lvl4pPr>
            <a:lvl5pPr>
              <a:defRPr sz="2000">
                <a:latin typeface="Segoe U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1"/>
              <a:t>Kliknutím můžete upravit styly předlohy textu.</a:t>
            </a:r>
          </a:p>
          <a:p>
            <a:pPr lvl="1" rtl="0"/>
            <a:r>
              <a:rPr lang="cs-CZ" noProof="1"/>
              <a:t>Druhá úroveň</a:t>
            </a:r>
          </a:p>
          <a:p>
            <a:pPr lvl="2" rtl="0"/>
            <a:r>
              <a:rPr lang="cs-CZ" noProof="1"/>
              <a:t>Třetí úroveň</a:t>
            </a:r>
          </a:p>
          <a:p>
            <a:pPr lvl="3" rtl="0"/>
            <a:r>
              <a:rPr lang="cs-CZ" noProof="1"/>
              <a:t>Čtvrtá úroveň</a:t>
            </a:r>
          </a:p>
          <a:p>
            <a:pPr lvl="4" rtl="0"/>
            <a:r>
              <a:rPr lang="cs-CZ" noProof="1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>
                <a:latin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1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78F5644-1E21-432C-8E6E-94D45078E506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55218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>
                <a:latin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1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>
                <a:latin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1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C15944E2-DFF9-41DB-A2D5-3F4BD776FEAC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231324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cs-CZ" noProof="1"/>
              <a:t>Kliknutím můžete upravit styly předlohy textu.</a:t>
            </a:r>
          </a:p>
          <a:p>
            <a:pPr lvl="1" rtl="0"/>
            <a:r>
              <a:rPr lang="cs-CZ" noProof="1"/>
              <a:t>Druhá úroveň</a:t>
            </a:r>
          </a:p>
          <a:p>
            <a:pPr lvl="2" rtl="0"/>
            <a:r>
              <a:rPr lang="cs-CZ" noProof="1"/>
              <a:t>Třetí úroveň</a:t>
            </a:r>
          </a:p>
          <a:p>
            <a:pPr lvl="3" rtl="0"/>
            <a:r>
              <a:rPr lang="cs-CZ" noProof="1"/>
              <a:t>Čtvrtá úroveň</a:t>
            </a:r>
          </a:p>
          <a:p>
            <a:pPr lvl="4" rtl="0"/>
            <a:r>
              <a:rPr lang="cs-CZ" noProof="1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C5D114C6-C20A-4233-A069-8A39F3EE96F7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260751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cs-CZ" noProof="1"/>
              <a:t>Kliknutím můžete upravit styly předlohy textu.</a:t>
            </a:r>
          </a:p>
          <a:p>
            <a:pPr lvl="1" rtl="0"/>
            <a:r>
              <a:rPr lang="cs-CZ" noProof="1"/>
              <a:t>Druhá úroveň</a:t>
            </a:r>
          </a:p>
          <a:p>
            <a:pPr lvl="2" rtl="0"/>
            <a:r>
              <a:rPr lang="cs-CZ" noProof="1"/>
              <a:t>Třetí úroveň</a:t>
            </a:r>
          </a:p>
          <a:p>
            <a:pPr lvl="3" rtl="0"/>
            <a:r>
              <a:rPr lang="cs-CZ" noProof="1"/>
              <a:t>Čtvrtá úroveň</a:t>
            </a:r>
          </a:p>
          <a:p>
            <a:pPr lvl="4" rtl="0"/>
            <a:r>
              <a:rPr lang="cs-CZ" noProof="1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B3AE30FA-1A67-443F-A79B-3272649B2C74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92682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8200" y="1610211"/>
            <a:ext cx="6934201" cy="965477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838201" y="2727433"/>
            <a:ext cx="6934200" cy="2585545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400"/>
              </a:spcAft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Základní text</a:t>
            </a:r>
          </a:p>
        </p:txBody>
      </p:sp>
      <p:sp>
        <p:nvSpPr>
          <p:cNvPr id="7" name="Obdélník 6" descr="Ohraničení obdélníku vyplněné barvou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1">
              <a:latin typeface="Segoe UI" panose="020B0502040204020203" pitchFamily="34" charset="0"/>
            </a:endParaRPr>
          </a:p>
        </p:txBody>
      </p:sp>
      <p:sp>
        <p:nvSpPr>
          <p:cNvPr id="8" name="Obdélník 7" descr="Ohraničení obdélníku vyplněné barvou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1">
              <a:latin typeface="Segoe UI" panose="020B0502040204020203" pitchFamily="34" charset="0"/>
            </a:endParaRPr>
          </a:p>
        </p:txBody>
      </p:sp>
      <p:sp>
        <p:nvSpPr>
          <p:cNvPr id="9" name="Obdélník 8" descr="Ohraničení obdélníku vyplněné barvou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1">
              <a:latin typeface="Segoe UI" panose="020B0502040204020203" pitchFamily="34" charset="0"/>
            </a:endParaRPr>
          </a:p>
        </p:txBody>
      </p:sp>
      <p:sp>
        <p:nvSpPr>
          <p:cNvPr id="10" name="Obdélník 9" descr="Ohraničení obdélníku vyplněné barvou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1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9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noměsíč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926758" y="2380595"/>
            <a:ext cx="4748828" cy="450383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850392" algn="ctr"/>
                <a:tab pos="1545336" algn="ctr"/>
                <a:tab pos="2240280" algn="ctr"/>
                <a:tab pos="2926080" algn="ctr"/>
                <a:tab pos="3621024" algn="ctr"/>
                <a:tab pos="4315968" algn="ctr"/>
              </a:tabLst>
              <a:defRPr sz="24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558454" y="2317530"/>
            <a:ext cx="4795345" cy="4083269"/>
          </a:xfrm>
        </p:spPr>
        <p:txBody>
          <a:bodyPr rtlCol="0">
            <a:normAutofit/>
          </a:bodyPr>
          <a:lstStyle>
            <a:lvl1pPr marL="0" indent="0">
              <a:lnSpc>
                <a:spcPct val="137000"/>
              </a:lnSpc>
              <a:spcBef>
                <a:spcPts val="0"/>
              </a:spcBef>
              <a:buNone/>
              <a:defRPr sz="1700" baseline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cs-CZ" noProof="1"/>
              <a:t>Měsíc</a:t>
            </a:r>
          </a:p>
        </p:txBody>
      </p:sp>
      <p:grpSp>
        <p:nvGrpSpPr>
          <p:cNvPr id="23" name="Skupina 22" descr="Přerušované čáry"/>
          <p:cNvGrpSpPr/>
          <p:nvPr userDrawn="1"/>
        </p:nvGrpSpPr>
        <p:grpSpPr>
          <a:xfrm>
            <a:off x="6557963" y="2680139"/>
            <a:ext cx="4795836" cy="3565213"/>
            <a:chOff x="6557963" y="2680139"/>
            <a:chExt cx="4795836" cy="3565213"/>
          </a:xfrm>
        </p:grpSpPr>
        <p:cxnSp>
          <p:nvCxnSpPr>
            <p:cNvPr id="11" name="Přímá spojnice 10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bdélník 23"/>
          <p:cNvSpPr/>
          <p:nvPr userDrawn="1"/>
        </p:nvSpPr>
        <p:spPr>
          <a:xfrm>
            <a:off x="838200" y="1618737"/>
            <a:ext cx="4837386" cy="548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sz="2000" noProof="1">
                <a:latin typeface="Segoe UI" panose="020B0502040204020203" pitchFamily="34" charset="0"/>
              </a:rPr>
              <a:t>Text</a:t>
            </a:r>
          </a:p>
        </p:txBody>
      </p:sp>
      <p:grpSp>
        <p:nvGrpSpPr>
          <p:cNvPr id="25" name="Skupina 24" descr="Obrazce kruhů"/>
          <p:cNvGrpSpPr/>
          <p:nvPr userDrawn="1"/>
        </p:nvGrpSpPr>
        <p:grpSpPr>
          <a:xfrm>
            <a:off x="987552" y="3151398"/>
            <a:ext cx="4471416" cy="2875416"/>
            <a:chOff x="987552" y="3151398"/>
            <a:chExt cx="4471416" cy="2875416"/>
          </a:xfrm>
        </p:grpSpPr>
        <p:grpSp>
          <p:nvGrpSpPr>
            <p:cNvPr id="26" name="Skupina 25"/>
            <p:cNvGrpSpPr/>
            <p:nvPr/>
          </p:nvGrpSpPr>
          <p:grpSpPr>
            <a:xfrm>
              <a:off x="987552" y="3151398"/>
              <a:ext cx="4471416" cy="310901"/>
              <a:chOff x="987552" y="3151398"/>
              <a:chExt cx="4471416" cy="310901"/>
            </a:xfrm>
          </p:grpSpPr>
          <p:sp>
            <p:nvSpPr>
              <p:cNvPr id="59" name="Ovál 58"/>
              <p:cNvSpPr/>
              <p:nvPr/>
            </p:nvSpPr>
            <p:spPr>
              <a:xfrm>
                <a:off x="987552" y="315140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ál 59"/>
              <p:cNvSpPr/>
              <p:nvPr/>
            </p:nvSpPr>
            <p:spPr>
              <a:xfrm>
                <a:off x="1682496" y="315140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ál 60"/>
              <p:cNvSpPr/>
              <p:nvPr/>
            </p:nvSpPr>
            <p:spPr>
              <a:xfrm>
                <a:off x="23774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Ovál 61"/>
              <p:cNvSpPr/>
              <p:nvPr/>
            </p:nvSpPr>
            <p:spPr>
              <a:xfrm>
                <a:off x="30632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Ovál 62"/>
              <p:cNvSpPr/>
              <p:nvPr/>
            </p:nvSpPr>
            <p:spPr>
              <a:xfrm>
                <a:off x="3758184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Ovál 63"/>
              <p:cNvSpPr/>
              <p:nvPr/>
            </p:nvSpPr>
            <p:spPr>
              <a:xfrm>
                <a:off x="4453128" y="315139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5" name="Ovál 64"/>
              <p:cNvSpPr/>
              <p:nvPr/>
            </p:nvSpPr>
            <p:spPr>
              <a:xfrm>
                <a:off x="5148072" y="315139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7" name="Skupina 26"/>
            <p:cNvGrpSpPr/>
            <p:nvPr/>
          </p:nvGrpSpPr>
          <p:grpSpPr>
            <a:xfrm>
              <a:off x="987552" y="3792532"/>
              <a:ext cx="4471416" cy="310901"/>
              <a:chOff x="987552" y="3792532"/>
              <a:chExt cx="4471416" cy="310901"/>
            </a:xfrm>
          </p:grpSpPr>
          <p:sp>
            <p:nvSpPr>
              <p:cNvPr id="52" name="Ovál 51"/>
              <p:cNvSpPr/>
              <p:nvPr/>
            </p:nvSpPr>
            <p:spPr>
              <a:xfrm>
                <a:off x="987552" y="379253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3" name="Ovál 52"/>
              <p:cNvSpPr/>
              <p:nvPr/>
            </p:nvSpPr>
            <p:spPr>
              <a:xfrm>
                <a:off x="1682496" y="379253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4" name="Ovál 53"/>
              <p:cNvSpPr/>
              <p:nvPr/>
            </p:nvSpPr>
            <p:spPr>
              <a:xfrm>
                <a:off x="23774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5" name="Ovál 54"/>
              <p:cNvSpPr/>
              <p:nvPr/>
            </p:nvSpPr>
            <p:spPr>
              <a:xfrm>
                <a:off x="30632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6" name="Ovál 55"/>
              <p:cNvSpPr/>
              <p:nvPr/>
            </p:nvSpPr>
            <p:spPr>
              <a:xfrm>
                <a:off x="3758184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7" name="Ovál 56"/>
              <p:cNvSpPr/>
              <p:nvPr/>
            </p:nvSpPr>
            <p:spPr>
              <a:xfrm>
                <a:off x="4453128" y="379253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Ovál 57"/>
              <p:cNvSpPr/>
              <p:nvPr/>
            </p:nvSpPr>
            <p:spPr>
              <a:xfrm>
                <a:off x="5148072" y="379253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8" name="Skupina 27"/>
            <p:cNvGrpSpPr/>
            <p:nvPr/>
          </p:nvGrpSpPr>
          <p:grpSpPr>
            <a:xfrm>
              <a:off x="987552" y="4433661"/>
              <a:ext cx="4471416" cy="310901"/>
              <a:chOff x="987552" y="4433661"/>
              <a:chExt cx="4471416" cy="310901"/>
            </a:xfrm>
          </p:grpSpPr>
          <p:sp>
            <p:nvSpPr>
              <p:cNvPr id="45" name="Ovál 44"/>
              <p:cNvSpPr/>
              <p:nvPr/>
            </p:nvSpPr>
            <p:spPr>
              <a:xfrm>
                <a:off x="987552" y="443366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ál 45"/>
              <p:cNvSpPr/>
              <p:nvPr/>
            </p:nvSpPr>
            <p:spPr>
              <a:xfrm>
                <a:off x="1682496" y="443366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ál 46"/>
              <p:cNvSpPr/>
              <p:nvPr/>
            </p:nvSpPr>
            <p:spPr>
              <a:xfrm>
                <a:off x="23774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8" name="Ovál 47"/>
              <p:cNvSpPr/>
              <p:nvPr/>
            </p:nvSpPr>
            <p:spPr>
              <a:xfrm>
                <a:off x="30632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ál 48"/>
              <p:cNvSpPr/>
              <p:nvPr/>
            </p:nvSpPr>
            <p:spPr>
              <a:xfrm>
                <a:off x="3758184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ál 49"/>
              <p:cNvSpPr/>
              <p:nvPr/>
            </p:nvSpPr>
            <p:spPr>
              <a:xfrm>
                <a:off x="4453128" y="443366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ál 50"/>
              <p:cNvSpPr/>
              <p:nvPr/>
            </p:nvSpPr>
            <p:spPr>
              <a:xfrm>
                <a:off x="5148072" y="4433661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9" name="Skupina 28"/>
            <p:cNvGrpSpPr/>
            <p:nvPr/>
          </p:nvGrpSpPr>
          <p:grpSpPr>
            <a:xfrm>
              <a:off x="987552" y="5074788"/>
              <a:ext cx="4471416" cy="310901"/>
              <a:chOff x="987552" y="5074788"/>
              <a:chExt cx="4471416" cy="310901"/>
            </a:xfrm>
          </p:grpSpPr>
          <p:sp>
            <p:nvSpPr>
              <p:cNvPr id="38" name="Ovál 37"/>
              <p:cNvSpPr/>
              <p:nvPr/>
            </p:nvSpPr>
            <p:spPr>
              <a:xfrm>
                <a:off x="987552" y="507479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ál 38"/>
              <p:cNvSpPr/>
              <p:nvPr/>
            </p:nvSpPr>
            <p:spPr>
              <a:xfrm>
                <a:off x="1682496" y="507479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ál 39"/>
              <p:cNvSpPr/>
              <p:nvPr/>
            </p:nvSpPr>
            <p:spPr>
              <a:xfrm>
                <a:off x="23774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1" name="Ovál 40"/>
              <p:cNvSpPr/>
              <p:nvPr/>
            </p:nvSpPr>
            <p:spPr>
              <a:xfrm>
                <a:off x="30632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ál 41"/>
              <p:cNvSpPr/>
              <p:nvPr/>
            </p:nvSpPr>
            <p:spPr>
              <a:xfrm>
                <a:off x="3758184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4453128" y="507478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ál 43"/>
              <p:cNvSpPr/>
              <p:nvPr/>
            </p:nvSpPr>
            <p:spPr>
              <a:xfrm>
                <a:off x="5148072" y="507478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30" name="Skupina 29"/>
            <p:cNvGrpSpPr/>
            <p:nvPr/>
          </p:nvGrpSpPr>
          <p:grpSpPr>
            <a:xfrm>
              <a:off x="987552" y="5715913"/>
              <a:ext cx="4471416" cy="310901"/>
              <a:chOff x="987552" y="5715913"/>
              <a:chExt cx="4471416" cy="310901"/>
            </a:xfrm>
          </p:grpSpPr>
          <p:sp>
            <p:nvSpPr>
              <p:cNvPr id="31" name="Ovál 30"/>
              <p:cNvSpPr/>
              <p:nvPr/>
            </p:nvSpPr>
            <p:spPr>
              <a:xfrm>
                <a:off x="987552" y="571591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ál 31"/>
              <p:cNvSpPr/>
              <p:nvPr/>
            </p:nvSpPr>
            <p:spPr>
              <a:xfrm>
                <a:off x="1682496" y="571591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ál 32"/>
              <p:cNvSpPr/>
              <p:nvPr/>
            </p:nvSpPr>
            <p:spPr>
              <a:xfrm>
                <a:off x="23774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4" name="Ovál 33"/>
              <p:cNvSpPr/>
              <p:nvPr/>
            </p:nvSpPr>
            <p:spPr>
              <a:xfrm>
                <a:off x="30632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ál 34"/>
              <p:cNvSpPr/>
              <p:nvPr/>
            </p:nvSpPr>
            <p:spPr>
              <a:xfrm>
                <a:off x="3758184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ál 35"/>
              <p:cNvSpPr/>
              <p:nvPr/>
            </p:nvSpPr>
            <p:spPr>
              <a:xfrm>
                <a:off x="4453128" y="571591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ál 36"/>
              <p:cNvSpPr/>
              <p:nvPr/>
            </p:nvSpPr>
            <p:spPr>
              <a:xfrm>
                <a:off x="5148072" y="571591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214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íměsíč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96112" y="2929835"/>
            <a:ext cx="3310128" cy="369421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442460" y="2930778"/>
            <a:ext cx="3310128" cy="362604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cs-CZ" noProof="1"/>
              <a:t>Měsíc</a:t>
            </a:r>
          </a:p>
        </p:txBody>
      </p:sp>
      <p:sp>
        <p:nvSpPr>
          <p:cNvPr id="6" name="Zástupný symbol pro obsah 3"/>
          <p:cNvSpPr>
            <a:spLocks noGrp="1"/>
          </p:cNvSpPr>
          <p:nvPr>
            <p:ph sz="half" idx="11" hasCustomPrompt="1"/>
          </p:nvPr>
        </p:nvSpPr>
        <p:spPr>
          <a:xfrm>
            <a:off x="7988808" y="2929835"/>
            <a:ext cx="3310128" cy="369421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813486" y="1915303"/>
            <a:ext cx="3364993" cy="7537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noProof="1">
                <a:latin typeface="Segoe UI" panose="020B0502040204020203" pitchFamily="34" charset="0"/>
              </a:rPr>
              <a:t>Text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4364076" y="1915303"/>
            <a:ext cx="3364992" cy="7537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noProof="1">
                <a:latin typeface="Segoe UI" panose="020B0502040204020203" pitchFamily="34" charset="0"/>
              </a:rPr>
              <a:t>Text</a:t>
            </a:r>
          </a:p>
        </p:txBody>
      </p:sp>
      <p:sp>
        <p:nvSpPr>
          <p:cNvPr id="10" name="Obdélník 9"/>
          <p:cNvSpPr/>
          <p:nvPr userDrawn="1"/>
        </p:nvSpPr>
        <p:spPr>
          <a:xfrm>
            <a:off x="7914665" y="1920240"/>
            <a:ext cx="3364992" cy="753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noProof="1">
                <a:latin typeface="Segoe UI" panose="020B0502040204020203" pitchFamily="34" charset="0"/>
              </a:rPr>
              <a:t>Text</a:t>
            </a:r>
          </a:p>
        </p:txBody>
      </p:sp>
      <p:grpSp>
        <p:nvGrpSpPr>
          <p:cNvPr id="11" name="Skupina 10" descr="Obrazce kruhů"/>
          <p:cNvGrpSpPr/>
          <p:nvPr userDrawn="1"/>
        </p:nvGrpSpPr>
        <p:grpSpPr>
          <a:xfrm>
            <a:off x="964478" y="3558746"/>
            <a:ext cx="3082157" cy="2218040"/>
            <a:chOff x="976835" y="3558746"/>
            <a:chExt cx="3082157" cy="2218040"/>
          </a:xfrm>
        </p:grpSpPr>
        <p:grpSp>
          <p:nvGrpSpPr>
            <p:cNvPr id="12" name="Skupina 11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45" name="Ovál 4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ál 4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ál 4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8" name="Ovál 4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ál 4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ál 4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ál 5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38" name="Ovál 3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ál 3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ál 3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1" name="Ovál 4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ál 4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ál 4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" name="Skupina 13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31" name="Ovál 30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ál 31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ál 32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4" name="Ovál 33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ál 34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ál 35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ál 36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5" name="Skupina 14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24" name="Ovál 23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5" name="Ovál 24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6" name="Ovál 25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7" name="Ovál 26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8" name="Ovál 27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9" name="Ovál 28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0" name="Ovál 29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6" name="Skupina 15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17" name="Ovál 1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" name="Ovál 1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9" name="Ovál 1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0" name="Ovál 1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1" name="Ovál 2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2" name="Ovál 2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3" name="Ovál 2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52" name="Skupina 51" descr="Obrazce kruhů"/>
          <p:cNvGrpSpPr/>
          <p:nvPr userDrawn="1"/>
        </p:nvGrpSpPr>
        <p:grpSpPr>
          <a:xfrm>
            <a:off x="4517850" y="3558746"/>
            <a:ext cx="3082157" cy="2218040"/>
            <a:chOff x="976835" y="3558746"/>
            <a:chExt cx="3082157" cy="2218040"/>
          </a:xfrm>
        </p:grpSpPr>
        <p:grpSp>
          <p:nvGrpSpPr>
            <p:cNvPr id="53" name="Skupina 52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86" name="Ovál 8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7" name="Ovál 8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8" name="Ovál 8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9" name="Ovál 8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0" name="Ovál 8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1" name="Ovál 9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2" name="Ovál 9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4" name="Skupina 53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79" name="Ovál 7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0" name="Ovál 7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1" name="Ovál 8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2" name="Ovál 8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3" name="Ovál 8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4" name="Ovál 8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5" name="Ovál 8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5" name="Skupina 54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72" name="Ovál 71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3" name="Ovál 72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4" name="Ovál 73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5" name="Ovál 74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6" name="Ovál 75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7" name="Ovál 76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8" name="Ovál 77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6" name="Skupina 55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65" name="Ovál 6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6" name="Ovál 6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7" name="Ovál 6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8" name="Ovál 6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9" name="Ovál 6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0" name="Ovál 6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1" name="Ovál 7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7" name="Skupina 56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58" name="Ovál 5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Ovál 5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ál 5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ál 6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Ovál 6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Ovál 6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Ovál 6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93" name="Skupina 92" descr="Obrazce kruhů"/>
          <p:cNvGrpSpPr/>
          <p:nvPr userDrawn="1"/>
        </p:nvGrpSpPr>
        <p:grpSpPr>
          <a:xfrm>
            <a:off x="8068440" y="3558746"/>
            <a:ext cx="3082157" cy="2218040"/>
            <a:chOff x="976835" y="3558746"/>
            <a:chExt cx="3082157" cy="2218040"/>
          </a:xfrm>
        </p:grpSpPr>
        <p:grpSp>
          <p:nvGrpSpPr>
            <p:cNvPr id="94" name="Skupina 93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127" name="Ovál 12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8" name="Ovál 12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9" name="Ovál 12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0" name="Ovál 12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1" name="Ovál 13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2" name="Ovál 13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3" name="Ovál 13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5" name="Skupina 94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120" name="Ovál 119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1" name="Ovál 120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2" name="Ovál 121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3" name="Ovál 122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4" name="Ovál 123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5" name="Ovál 124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6" name="Ovál 125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6" name="Skupina 95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113" name="Ovál 112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4" name="Ovál 113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5" name="Ovál 114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6" name="Ovál 115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7" name="Ovál 116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8" name="Ovál 117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9" name="Ovál 118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7" name="Skupina 96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106" name="Ovál 10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7" name="Ovál 10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8" name="Ovál 10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9" name="Ovál 10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0" name="Ovál 10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1" name="Ovál 11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2" name="Ovál 11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8" name="Skupina 97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99" name="Ovál 9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0" name="Ovál 9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1" name="Ovál 10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2" name="Ovál 10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3" name="Ovál 10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4" name="Ovál 10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5" name="Ovál 10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983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miměsíč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198" y="1877694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3541662" y="1877694"/>
            <a:ext cx="2487168" cy="362604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cs-CZ" noProof="1"/>
              <a:t>Měsíc</a:t>
            </a:r>
          </a:p>
        </p:txBody>
      </p:sp>
      <p:sp>
        <p:nvSpPr>
          <p:cNvPr id="6" name="Zástupný symbol pro obsah 3"/>
          <p:cNvSpPr>
            <a:spLocks noGrp="1"/>
          </p:cNvSpPr>
          <p:nvPr>
            <p:ph sz="half" idx="11" hasCustomPrompt="1"/>
          </p:nvPr>
        </p:nvSpPr>
        <p:spPr>
          <a:xfrm>
            <a:off x="6213291" y="1881347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7" name="Zástupný symbol pro obsah 3"/>
          <p:cNvSpPr>
            <a:spLocks noGrp="1"/>
          </p:cNvSpPr>
          <p:nvPr>
            <p:ph sz="half" idx="12" hasCustomPrompt="1"/>
          </p:nvPr>
        </p:nvSpPr>
        <p:spPr>
          <a:xfrm>
            <a:off x="8884920" y="1881348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13" name="Obdélník 12"/>
          <p:cNvSpPr/>
          <p:nvPr userDrawn="1"/>
        </p:nvSpPr>
        <p:spPr>
          <a:xfrm>
            <a:off x="838198" y="1355834"/>
            <a:ext cx="2468880" cy="5133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noProof="1">
                <a:latin typeface="Segoe UI" panose="020B0502040204020203" pitchFamily="34" charset="0"/>
              </a:rPr>
              <a:t>Text</a:t>
            </a:r>
          </a:p>
        </p:txBody>
      </p:sp>
      <p:sp>
        <p:nvSpPr>
          <p:cNvPr id="14" name="Obdélník 13"/>
          <p:cNvSpPr/>
          <p:nvPr userDrawn="1"/>
        </p:nvSpPr>
        <p:spPr>
          <a:xfrm>
            <a:off x="3541662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noProof="1">
                <a:latin typeface="Segoe UI" panose="020B0502040204020203" pitchFamily="34" charset="0"/>
              </a:rPr>
              <a:t>Text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6213291" y="1355834"/>
            <a:ext cx="2468880" cy="5133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noProof="1">
                <a:latin typeface="Segoe UI" panose="020B0502040204020203" pitchFamily="34" charset="0"/>
              </a:rPr>
              <a:t>Text</a:t>
            </a:r>
          </a:p>
        </p:txBody>
      </p:sp>
      <p:sp>
        <p:nvSpPr>
          <p:cNvPr id="16" name="Obdélník 15"/>
          <p:cNvSpPr/>
          <p:nvPr userDrawn="1"/>
        </p:nvSpPr>
        <p:spPr>
          <a:xfrm>
            <a:off x="8884920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noProof="1">
                <a:latin typeface="Segoe UI" panose="020B0502040204020203" pitchFamily="34" charset="0"/>
              </a:rPr>
              <a:t>Text</a:t>
            </a:r>
          </a:p>
        </p:txBody>
      </p:sp>
      <p:grpSp>
        <p:nvGrpSpPr>
          <p:cNvPr id="21" name="Skupina 20" descr="Obrazce kruhů"/>
          <p:cNvGrpSpPr/>
          <p:nvPr userDrawn="1"/>
        </p:nvGrpSpPr>
        <p:grpSpPr>
          <a:xfrm>
            <a:off x="905433" y="2393577"/>
            <a:ext cx="2358975" cy="1394592"/>
            <a:chOff x="905433" y="2595282"/>
            <a:chExt cx="2358975" cy="1394592"/>
          </a:xfrm>
        </p:grpSpPr>
        <p:grpSp>
          <p:nvGrpSpPr>
            <p:cNvPr id="22" name="Skupina 21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55" name="Ovál 5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6" name="Ovál 5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7" name="Ovál 5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Ovál 5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Ovál 5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ál 5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ál 6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3" name="Skupina 22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48" name="Ovál 4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ál 4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ál 4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ál 5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2" name="Ovál 5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3" name="Ovál 5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4" name="Ovál 5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4" name="Skupina 23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41" name="Ovál 4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ál 4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ál 4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5" name="Ovál 4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ál 4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ál 4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5" name="Skupina 24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34" name="Ovál 3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ál 3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ál 3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ál 3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8" name="Ovál 3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ál 3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ál 3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6" name="Skupina 25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27" name="Ovál 2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8" name="Ovál 2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9" name="Ovál 2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0" name="Ovál 2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1" name="Ovál 3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ál 3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ál 3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62" name="Skupina 61" descr="Obrazce kruhů"/>
          <p:cNvGrpSpPr/>
          <p:nvPr userDrawn="1"/>
        </p:nvGrpSpPr>
        <p:grpSpPr>
          <a:xfrm>
            <a:off x="6287795" y="2393577"/>
            <a:ext cx="2358975" cy="1394592"/>
            <a:chOff x="905433" y="2595282"/>
            <a:chExt cx="2358975" cy="1394592"/>
          </a:xfrm>
        </p:grpSpPr>
        <p:grpSp>
          <p:nvGrpSpPr>
            <p:cNvPr id="63" name="Skupina 62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96" name="Ovál 9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7" name="Ovál 9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8" name="Ovál 9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9" name="Ovál 9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0" name="Ovál 9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1" name="Ovál 10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2" name="Ovál 10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4" name="Skupina 63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89" name="Ovál 8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0" name="Ovál 8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1" name="Ovál 9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2" name="Ovál 9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3" name="Ovál 9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4" name="Ovál 9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5" name="Ovál 9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5" name="Skupina 64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82" name="Ovál 81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3" name="Ovál 82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4" name="Ovál 83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5" name="Ovál 84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6" name="Ovál 85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7" name="Ovál 86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8" name="Ovál 87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6" name="Skupina 65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75" name="Ovál 7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6" name="Ovál 7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7" name="Ovál 7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8" name="Ovál 7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9" name="Ovál 7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0" name="Ovál 7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1" name="Ovál 8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7" name="Skupina 66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68" name="Ovál 6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9" name="Ovál 6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0" name="Ovál 6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1" name="Ovál 7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2" name="Ovál 7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3" name="Ovál 7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4" name="Ovál 7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103" name="Skupina 102" descr="Obrazce kruhů"/>
          <p:cNvGrpSpPr/>
          <p:nvPr userDrawn="1"/>
        </p:nvGrpSpPr>
        <p:grpSpPr>
          <a:xfrm>
            <a:off x="3596614" y="2393621"/>
            <a:ext cx="2358975" cy="1394592"/>
            <a:chOff x="905433" y="2595282"/>
            <a:chExt cx="2358975" cy="1394592"/>
          </a:xfrm>
        </p:grpSpPr>
        <p:grpSp>
          <p:nvGrpSpPr>
            <p:cNvPr id="104" name="Skupina 103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37" name="Ovál 13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8" name="Ovál 13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9" name="Ovál 13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0" name="Ovál 13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1" name="Ovál 14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2" name="Ovál 14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3" name="Ovál 14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5" name="Skupina 104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30" name="Ovál 12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1" name="Ovál 13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2" name="Ovál 13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3" name="Ovál 13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4" name="Ovál 13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5" name="Ovál 13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6" name="Ovál 13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6" name="Skupina 105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23" name="Ovál 122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4" name="Ovál 123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5" name="Ovál 124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6" name="Ovál 125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7" name="Ovál 126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8" name="Ovál 127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9" name="Ovál 128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7" name="Skupina 106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16" name="Ovál 11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7" name="Ovál 11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8" name="Ovál 11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9" name="Ovál 11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0" name="Ovál 11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1" name="Ovál 12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2" name="Ovál 12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8" name="Skupina 107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09" name="Ovál 10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0" name="Ovál 10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1" name="Ovál 11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2" name="Ovál 11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3" name="Ovál 11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4" name="Ovál 11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5" name="Ovál 11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144" name="Skupina 143" descr="Obrazce kruhů"/>
          <p:cNvGrpSpPr/>
          <p:nvPr userDrawn="1"/>
        </p:nvGrpSpPr>
        <p:grpSpPr>
          <a:xfrm>
            <a:off x="8969655" y="2395728"/>
            <a:ext cx="2358975" cy="1394592"/>
            <a:chOff x="905433" y="2595282"/>
            <a:chExt cx="2358975" cy="1394592"/>
          </a:xfrm>
        </p:grpSpPr>
        <p:grpSp>
          <p:nvGrpSpPr>
            <p:cNvPr id="145" name="Skupina 144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78" name="Ovál 17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9" name="Ovál 17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0" name="Ovál 17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1" name="Ovál 18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2" name="Ovál 18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3" name="Ovál 18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4" name="Ovál 18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6" name="Skupina 145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71" name="Ovál 17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2" name="Ovál 17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3" name="Ovál 17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4" name="Ovál 17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5" name="Ovál 17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6" name="Ovál 17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7" name="Ovál 17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7" name="Skupina 146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64" name="Ovál 16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5" name="Ovál 16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6" name="Ovál 16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7" name="Ovál 16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8" name="Ovál 16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9" name="Ovál 16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0" name="Ovál 16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8" name="Skupina 147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57" name="Ovál 15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8" name="Ovál 15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9" name="Ovál 15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0" name="Ovál 15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1" name="Ovál 16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2" name="Ovál 16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3" name="Ovál 16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9" name="Skupina 148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50" name="Ovál 14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1" name="Ovál 15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2" name="Ovál 15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3" name="Ovál 15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4" name="Ovál 15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5" name="Ovál 15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6" name="Ovál 15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349" name="Skupina 348" descr="Přerušované čáry"/>
          <p:cNvGrpSpPr/>
          <p:nvPr userDrawn="1"/>
        </p:nvGrpSpPr>
        <p:grpSpPr>
          <a:xfrm>
            <a:off x="896377" y="4239037"/>
            <a:ext cx="2384144" cy="2121587"/>
            <a:chOff x="6557963" y="2680139"/>
            <a:chExt cx="4795836" cy="3565213"/>
          </a:xfrm>
        </p:grpSpPr>
        <p:cxnSp>
          <p:nvCxnSpPr>
            <p:cNvPr id="350" name="Přímá spojnice 349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Přímá spojnice 350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Přímá spojnice 351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Přímá spojnice 352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Přímá spojnice 353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Přímá spojnice 354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Přímá spojnice 355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Přímá spojnice 356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Přímá spojnice 357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Přímá spojnice 358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Přímá spojnice 359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" name="Skupina 361" descr="Přerušované čáry"/>
          <p:cNvGrpSpPr/>
          <p:nvPr userDrawn="1"/>
        </p:nvGrpSpPr>
        <p:grpSpPr>
          <a:xfrm>
            <a:off x="3599840" y="4239037"/>
            <a:ext cx="2384144" cy="2121587"/>
            <a:chOff x="6557963" y="2680139"/>
            <a:chExt cx="4795836" cy="3565213"/>
          </a:xfrm>
        </p:grpSpPr>
        <p:cxnSp>
          <p:nvCxnSpPr>
            <p:cNvPr id="363" name="Přímá spojnice 362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Přímá spojnice 363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Přímá spojnice 364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Přímá spojnice 365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Přímá spojnice 366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Přímá spojnice 367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Přímá spojnice 368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Přímá spojnice 369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Přímá spojnice 370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Přímá spojnice 371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Přímá spojnice 372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5" name="Skupina 374" descr="Přerušované čáry"/>
          <p:cNvGrpSpPr/>
          <p:nvPr userDrawn="1"/>
        </p:nvGrpSpPr>
        <p:grpSpPr>
          <a:xfrm>
            <a:off x="6298027" y="4239037"/>
            <a:ext cx="2384144" cy="2121587"/>
            <a:chOff x="6557963" y="2680139"/>
            <a:chExt cx="4795836" cy="3565213"/>
          </a:xfrm>
        </p:grpSpPr>
        <p:cxnSp>
          <p:nvCxnSpPr>
            <p:cNvPr id="376" name="Přímá spojnice 375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Přímá spojnice 376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Přímá spojnice 377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Přímá spojnice 378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Přímá spojnice 379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Přímá spojnice 380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Přímá spojnice 381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Přímá spojnice 382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Přímá spojnice 383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Přímá spojnice 384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Přímá spojnice 385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Skupina 400" descr="Přerušované čáry"/>
          <p:cNvGrpSpPr/>
          <p:nvPr userDrawn="1"/>
        </p:nvGrpSpPr>
        <p:grpSpPr>
          <a:xfrm>
            <a:off x="8996214" y="4232850"/>
            <a:ext cx="2384144" cy="2121587"/>
            <a:chOff x="6557963" y="2680139"/>
            <a:chExt cx="4795836" cy="3565213"/>
          </a:xfrm>
        </p:grpSpPr>
        <p:cxnSp>
          <p:nvCxnSpPr>
            <p:cNvPr id="402" name="Přímá spojnice 401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Přímá spojnice 402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Přímá spojnice 403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Přímá spojnice 404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Přímá spojnice 405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Přímá spojnice 40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Přímá spojnice 40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Přímá spojnice 40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Přímá spojnice 40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Přímá spojnice 41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Přímá spojnice 41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1" name="Zástupný symbol pro text 360"/>
          <p:cNvSpPr>
            <a:spLocks noGrp="1"/>
          </p:cNvSpPr>
          <p:nvPr>
            <p:ph type="body" sz="quarter" idx="13" hasCustomPrompt="1"/>
          </p:nvPr>
        </p:nvSpPr>
        <p:spPr>
          <a:xfrm>
            <a:off x="844865" y="3983201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374" name="Zástupný symbol pro text 360"/>
          <p:cNvSpPr>
            <a:spLocks noGrp="1"/>
          </p:cNvSpPr>
          <p:nvPr>
            <p:ph type="body" sz="quarter" idx="14" hasCustomPrompt="1"/>
          </p:nvPr>
        </p:nvSpPr>
        <p:spPr>
          <a:xfrm>
            <a:off x="3541662" y="3989388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387" name="Zástupný symbol pro text 360"/>
          <p:cNvSpPr>
            <a:spLocks noGrp="1"/>
          </p:cNvSpPr>
          <p:nvPr>
            <p:ph type="body" sz="quarter" idx="15" hasCustomPrompt="1"/>
          </p:nvPr>
        </p:nvSpPr>
        <p:spPr>
          <a:xfrm>
            <a:off x="6239849" y="3989388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  <p:sp>
        <p:nvSpPr>
          <p:cNvPr id="413" name="Zástupný symbol pro text 360"/>
          <p:cNvSpPr>
            <a:spLocks noGrp="1"/>
          </p:cNvSpPr>
          <p:nvPr>
            <p:ph type="body" sz="quarter" idx="16" hasCustomPrompt="1"/>
          </p:nvPr>
        </p:nvSpPr>
        <p:spPr>
          <a:xfrm>
            <a:off x="8938036" y="3983201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cs-CZ" noProof="1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398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1"/>
              <a:t>Kliknutím můžete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C53A8DF8-BD5A-4CC6-B735-10E3AD84EF41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22926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1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cs-CZ" noProof="1"/>
              <a:t>Kliknutím můžete upravit styly předlohy textu.</a:t>
            </a:r>
          </a:p>
          <a:p>
            <a:pPr lvl="1" rtl="0"/>
            <a:r>
              <a:rPr lang="cs-CZ" noProof="1"/>
              <a:t>Druhá úroveň</a:t>
            </a:r>
          </a:p>
          <a:p>
            <a:pPr lvl="2" rtl="0"/>
            <a:r>
              <a:rPr lang="cs-CZ" noProof="1"/>
              <a:t>Třetí úroveň</a:t>
            </a:r>
          </a:p>
          <a:p>
            <a:pPr lvl="3" rtl="0"/>
            <a:r>
              <a:rPr lang="cs-CZ" noProof="1"/>
              <a:t>Čtvrtá úroveň</a:t>
            </a:r>
          </a:p>
          <a:p>
            <a:pPr lvl="4" rtl="0"/>
            <a:r>
              <a:rPr lang="cs-CZ" noProof="1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1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cs-CZ" noProof="1"/>
              <a:t>Kliknutím můžete upravit styly předlohy textu.</a:t>
            </a:r>
          </a:p>
          <a:p>
            <a:pPr lvl="1" rtl="0"/>
            <a:r>
              <a:rPr lang="cs-CZ" noProof="1"/>
              <a:t>Druhá úroveň</a:t>
            </a:r>
          </a:p>
          <a:p>
            <a:pPr lvl="2" rtl="0"/>
            <a:r>
              <a:rPr lang="cs-CZ" noProof="1"/>
              <a:t>Třetí úroveň</a:t>
            </a:r>
          </a:p>
          <a:p>
            <a:pPr lvl="3" rtl="0"/>
            <a:r>
              <a:rPr lang="cs-CZ" noProof="1"/>
              <a:t>Čtvrtá úroveň</a:t>
            </a:r>
          </a:p>
          <a:p>
            <a:pPr lvl="4" rtl="0"/>
            <a:r>
              <a:rPr lang="cs-CZ" noProof="1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8D8C249-F7EB-4F36-9F4F-27E0AE65E03A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371450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cs-CZ" noProof="1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57BCDCEC-0DE0-4DC8-B706-E2CBA0FEEEC0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31391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545EA64-E116-43E2-BBF8-87E17EFEE9DC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342887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1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1"/>
              <a:t>Kliknutím můžete upravit styly předlohy textu.</a:t>
            </a:r>
          </a:p>
          <a:p>
            <a:pPr lvl="1" rtl="0"/>
            <a:r>
              <a:rPr lang="cs-CZ" noProof="1"/>
              <a:t>Druhá úroveň</a:t>
            </a:r>
          </a:p>
          <a:p>
            <a:pPr lvl="2" rtl="0"/>
            <a:r>
              <a:rPr lang="cs-CZ" noProof="1"/>
              <a:t>Třetí úroveň</a:t>
            </a:r>
          </a:p>
          <a:p>
            <a:pPr lvl="3" rtl="0"/>
            <a:r>
              <a:rPr lang="cs-CZ" noProof="1"/>
              <a:t>Čtvrtá úroveň</a:t>
            </a:r>
          </a:p>
          <a:p>
            <a:pPr lvl="4" rtl="0"/>
            <a:r>
              <a:rPr lang="cs-CZ" noProof="1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7629C7D3-5CED-4445-9F53-9A8DE484B27F}" type="datetime1">
              <a:rPr lang="cs-CZ" noProof="1" smtClean="0"/>
              <a:t>12.03.2020</a:t>
            </a:fld>
            <a:endParaRPr lang="cs-CZ" noProof="1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cs-CZ" noProof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cs-CZ" noProof="1" dirty="0" smtClean="0"/>
              <a:pPr/>
              <a:t>‹#›</a:t>
            </a:fld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9718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ctr" rtl="0"/>
            <a:r>
              <a:rPr lang="cs-CZ" noProof="1"/>
              <a:t>Zadání učiva na doma</a:t>
            </a:r>
            <a:endParaRPr lang="cs-CZ" noProof="1">
              <a:latin typeface="Century Gothic" panose="020B0502020202020204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1600" noProof="1"/>
              <a:t>„nemá to být opruz, ale příležitost k seberozvoji“</a:t>
            </a:r>
            <a:endParaRPr lang="cs-CZ" sz="1600" noProof="1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77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1">
                <a:latin typeface="Century Gothic" panose="020B0502020202020204" pitchFamily="34" charset="0"/>
              </a:rPr>
              <a:t>Pokyny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2727433"/>
            <a:ext cx="9681838" cy="2585545"/>
          </a:xfrm>
        </p:spPr>
        <p:txBody>
          <a:bodyPr rtlCol="0">
            <a:normAutofit fontScale="77500" lnSpcReduction="20000"/>
          </a:bodyPr>
          <a:lstStyle/>
          <a:p>
            <a:pPr rtl="0"/>
            <a:r>
              <a:rPr lang="cs-CZ" noProof="1">
                <a:latin typeface="Segoe UI" panose="020B0502040204020203" pitchFamily="34" charset="0"/>
              </a:rPr>
              <a:t>Preventivní opatření, kter</a:t>
            </a:r>
            <a:r>
              <a:rPr lang="cs-CZ" noProof="1"/>
              <a:t>á byla vyhlášena nám sice zkomplikují trošku životy a výuku, ale vše je pro naše dobro.</a:t>
            </a:r>
          </a:p>
          <a:p>
            <a:pPr rtl="0"/>
            <a:r>
              <a:rPr lang="cs-CZ" noProof="1">
                <a:latin typeface="Segoe UI" panose="020B0502040204020203" pitchFamily="34" charset="0"/>
              </a:rPr>
              <a:t>Využijte tedy čas efektivně. Máte nyní dostatek času na studium. </a:t>
            </a:r>
          </a:p>
          <a:p>
            <a:pPr rtl="0"/>
            <a:r>
              <a:rPr lang="cs-CZ" noProof="1"/>
              <a:t>Nemůžeme měsíc nic nedělat, tak využíváme tuto formu k tomu, abychom probrali i takto na dálku věci, co musíme. Praktická část výuky takto bohužel nahradit nelze. Ale teorii, kterou Vám předáváme nahradíme touto formou. </a:t>
            </a:r>
          </a:p>
          <a:p>
            <a:pPr rtl="0"/>
            <a:r>
              <a:rPr lang="cs-CZ" noProof="1"/>
              <a:t>Je možné, že vymyslíme i něco jako online živý vstup, kde si přes počítače něco povíme. </a:t>
            </a:r>
          </a:p>
          <a:p>
            <a:pPr rtl="0"/>
            <a:r>
              <a:rPr lang="cs-CZ" noProof="1"/>
              <a:t>Uvidíme jak se to vše vyvine. </a:t>
            </a:r>
          </a:p>
          <a:p>
            <a:pPr rtl="0"/>
            <a:r>
              <a:rPr lang="cs-CZ" b="1" noProof="1"/>
              <a:t>Prosím, projděte si pozorně úkoly, které budou dále. </a:t>
            </a:r>
          </a:p>
        </p:txBody>
      </p:sp>
    </p:spTree>
    <p:extLst>
      <p:ext uri="{BB962C8B-B14F-4D97-AF65-F5344CB8AC3E}">
        <p14:creationId xmlns:p14="http://schemas.microsoft.com/office/powerpoint/2010/main" val="231666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906D47-2F75-46B7-A61E-223587C7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0211"/>
            <a:ext cx="8048348" cy="965477"/>
          </a:xfrm>
        </p:spPr>
        <p:txBody>
          <a:bodyPr>
            <a:normAutofit/>
          </a:bodyPr>
          <a:lstStyle/>
          <a:p>
            <a:r>
              <a:rPr lang="cs-CZ" dirty="0"/>
              <a:t>Kazuistika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49F9FB-85C8-41FA-89B0-1BAF8237E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Dle informací o „vašem pacientovi“ vypracujte kazuistiku</a:t>
            </a:r>
          </a:p>
          <a:p>
            <a:pPr marL="285750" indent="-285750">
              <a:buFontTx/>
              <a:buChar char="-"/>
            </a:pPr>
            <a:r>
              <a:rPr lang="cs-CZ" dirty="0"/>
              <a:t>Práce MUSÍ mít strukturu seminární práce dle pokynů MUNI (vložím do studijních materiálů)</a:t>
            </a:r>
          </a:p>
          <a:p>
            <a:pPr marL="285750" indent="-285750">
              <a:buFontTx/>
              <a:buChar char="-"/>
            </a:pPr>
            <a:r>
              <a:rPr lang="cs-CZ" dirty="0"/>
              <a:t>Naučíte se tím tak standarty tvorby prací, citace a podobně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82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4EEE1-C37D-4068-93EE-3D1745DC4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1D5F7-7543-4E8C-BEE6-25AAFBEC7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buFontTx/>
              <a:buChar char="-"/>
            </a:pPr>
            <a:r>
              <a:rPr lang="cs-CZ" b="1" dirty="0"/>
              <a:t>Úvod</a:t>
            </a:r>
          </a:p>
          <a:p>
            <a:pPr marL="285750" indent="-285750">
              <a:buFontTx/>
              <a:buChar char="-"/>
            </a:pPr>
            <a:r>
              <a:rPr lang="cs-CZ" b="1" dirty="0" err="1"/>
              <a:t>Diagnoza</a:t>
            </a:r>
            <a:r>
              <a:rPr lang="cs-CZ" dirty="0"/>
              <a:t> – etiologie, patogeneze (pokud má pacient více diagnóz, tak pište o té hlavní a dle uvážení zařaďte případně další)</a:t>
            </a:r>
          </a:p>
          <a:p>
            <a:pPr marL="285750" indent="-285750">
              <a:buFontTx/>
              <a:buChar char="-"/>
            </a:pPr>
            <a:r>
              <a:rPr lang="cs-CZ" b="1" dirty="0"/>
              <a:t>Diagnostika</a:t>
            </a:r>
            <a:r>
              <a:rPr lang="cs-CZ" dirty="0"/>
              <a:t> – ve zkratce, popište Vaše možnosti diagnostiky a vyšetření z pohledu </a:t>
            </a:r>
            <a:r>
              <a:rPr lang="cs-CZ" dirty="0" err="1"/>
              <a:t>fyzio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b="1" dirty="0"/>
              <a:t>Terapie </a:t>
            </a:r>
            <a:r>
              <a:rPr lang="cs-CZ" dirty="0"/>
              <a:t>– možnosti terapie (MT, MOB, FT, cvičení, případně vaše úvaha)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Kazuistika </a:t>
            </a:r>
            <a:r>
              <a:rPr lang="cs-CZ" dirty="0"/>
              <a:t>– dlouhodobý a krátkodobý </a:t>
            </a:r>
            <a:r>
              <a:rPr lang="cs-CZ" dirty="0" err="1"/>
              <a:t>rhb</a:t>
            </a:r>
            <a:r>
              <a:rPr lang="cs-CZ" dirty="0"/>
              <a:t> plán (kazuistika dle informací, co máte)</a:t>
            </a:r>
          </a:p>
          <a:p>
            <a:pPr marL="285750" indent="-285750">
              <a:buFontTx/>
              <a:buChar char="-"/>
            </a:pPr>
            <a:r>
              <a:rPr lang="cs-CZ" dirty="0"/>
              <a:t>Délka práce včetně úvodní strany, úvodu, obsahu, hlavní části, závěru a citací </a:t>
            </a:r>
            <a:r>
              <a:rPr lang="cs-CZ" b="1" dirty="0"/>
              <a:t>MAX 10 stran</a:t>
            </a:r>
          </a:p>
        </p:txBody>
      </p:sp>
    </p:spTree>
    <p:extLst>
      <p:ext uri="{BB962C8B-B14F-4D97-AF65-F5344CB8AC3E}">
        <p14:creationId xmlns:p14="http://schemas.microsoft.com/office/powerpoint/2010/main" val="143308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111DD-AE69-4FD5-A6D8-445D9D89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 odevzdání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A21D88-52B6-4B03-A647-D08B57D7E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1.4.2020</a:t>
            </a:r>
          </a:p>
          <a:p>
            <a:endParaRPr lang="cs-CZ" dirty="0"/>
          </a:p>
          <a:p>
            <a:r>
              <a:rPr lang="cs-CZ" dirty="0"/>
              <a:t>Seminární práce bude tvořit část konečné známky</a:t>
            </a:r>
          </a:p>
          <a:p>
            <a:r>
              <a:rPr lang="cs-CZ" dirty="0"/>
              <a:t>Hodnocena bude forma a obsahá náplň práce, včetně kazuistiky a </a:t>
            </a:r>
            <a:r>
              <a:rPr lang="cs-CZ" dirty="0" err="1"/>
              <a:t>rhb</a:t>
            </a:r>
            <a:r>
              <a:rPr lang="cs-CZ" dirty="0"/>
              <a:t> plánu</a:t>
            </a:r>
          </a:p>
          <a:p>
            <a:r>
              <a:rPr lang="cs-CZ" i="1" dirty="0"/>
              <a:t>V případě dotazů pište mail</a:t>
            </a:r>
            <a:r>
              <a:rPr lang="cs-CZ" i="1" dirty="0">
                <a:sym typeface="Wingdings" panose="05000000000000000000" pitchFamily="2" charset="2"/>
              </a:rPr>
              <a:t>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2959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94DE5-F656-4ACD-8043-7C12F6FC0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drobné testíky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CA5EA-962B-48C5-A451-503C0FF3D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/>
              <a:t>Budou zadávány online formou</a:t>
            </a:r>
          </a:p>
          <a:p>
            <a:pPr marL="285750" indent="-285750">
              <a:buFontTx/>
              <a:buChar char="-"/>
            </a:pPr>
            <a:r>
              <a:rPr lang="cs-CZ" dirty="0"/>
              <a:t>Drobné úkoly budou bodovány</a:t>
            </a:r>
          </a:p>
          <a:p>
            <a:pPr marL="285750" indent="-285750">
              <a:buFontTx/>
              <a:buChar char="-"/>
            </a:pPr>
            <a:r>
              <a:rPr lang="cs-CZ" dirty="0"/>
              <a:t>Slouží k opakování probraného učiva</a:t>
            </a:r>
          </a:p>
          <a:p>
            <a:pPr marL="285750" indent="-285750">
              <a:buFontTx/>
              <a:buChar char="-"/>
            </a:pPr>
            <a:r>
              <a:rPr lang="cs-CZ" dirty="0"/>
              <a:t>Ve studijních materiálech budou vloženy ve formě </a:t>
            </a:r>
            <a:r>
              <a:rPr lang="cs-CZ" dirty="0" err="1"/>
              <a:t>word</a:t>
            </a:r>
            <a:r>
              <a:rPr lang="cs-CZ" dirty="0"/>
              <a:t> – vyplníte a pošlete do odevzdávárny</a:t>
            </a:r>
          </a:p>
        </p:txBody>
      </p:sp>
    </p:spTree>
    <p:extLst>
      <p:ext uri="{BB962C8B-B14F-4D97-AF65-F5344CB8AC3E}">
        <p14:creationId xmlns:p14="http://schemas.microsoft.com/office/powerpoint/2010/main" val="665921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FB6E5-CFC3-466A-9D69-C6CFC6C6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výuky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F6DDC-9369-4360-93EC-AC9F201A7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Závěrečné hodnocení předmětu bude dle </a:t>
            </a:r>
            <a:r>
              <a:rPr lang="cs-CZ" dirty="0" err="1"/>
              <a:t>isu</a:t>
            </a:r>
            <a:r>
              <a:rPr lang="cs-CZ" dirty="0"/>
              <a:t> (a podle podmínek, které budeme mít na konci semestru)</a:t>
            </a:r>
          </a:p>
          <a:p>
            <a:r>
              <a:rPr lang="cs-CZ" dirty="0"/>
              <a:t>Průběžné úkoly a kazuistika slouží k opakování a jako možnost hodnocení pro postup ke zkoušce</a:t>
            </a:r>
          </a:p>
        </p:txBody>
      </p:sp>
    </p:spTree>
    <p:extLst>
      <p:ext uri="{BB962C8B-B14F-4D97-AF65-F5344CB8AC3E}">
        <p14:creationId xmlns:p14="http://schemas.microsoft.com/office/powerpoint/2010/main" val="316855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0A7E6-4835-4593-971A-94E09FCBE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Ptejte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7960E-ED2B-46D1-87F5-0AD705789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jakýkoliv dotazů, upřesnění zadání a podobně pište!</a:t>
            </a:r>
          </a:p>
          <a:p>
            <a:endParaRPr lang="cs-CZ" dirty="0"/>
          </a:p>
          <a:p>
            <a:r>
              <a:rPr lang="cs-CZ" dirty="0"/>
              <a:t>Cokoliv potřebujete řešit, upravit, ujasnit, ptejte se!</a:t>
            </a:r>
          </a:p>
          <a:p>
            <a:endParaRPr lang="cs-CZ" dirty="0"/>
          </a:p>
          <a:p>
            <a:r>
              <a:rPr lang="cs-CZ" dirty="0"/>
              <a:t>Krásný den </a:t>
            </a:r>
            <a:r>
              <a:rPr lang="cs-CZ"/>
              <a:t>s pozdravem KV</a:t>
            </a:r>
          </a:p>
        </p:txBody>
      </p:sp>
    </p:spTree>
    <p:extLst>
      <p:ext uri="{BB962C8B-B14F-4D97-AF65-F5344CB8AC3E}">
        <p14:creationId xmlns:p14="http://schemas.microsoft.com/office/powerpoint/2010/main" val="2305796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ustom 1">
      <a:dk1>
        <a:sysClr val="windowText" lastClr="000000"/>
      </a:dk1>
      <a:lt1>
        <a:sysClr val="window" lastClr="FFFFFF"/>
      </a:lt1>
      <a:dk2>
        <a:srgbClr val="2D3C50"/>
      </a:dk2>
      <a:lt2>
        <a:srgbClr val="CBD1D1"/>
      </a:lt2>
      <a:accent1>
        <a:srgbClr val="46A0D8"/>
      </a:accent1>
      <a:accent2>
        <a:srgbClr val="CC5B27"/>
      </a:accent2>
      <a:accent3>
        <a:srgbClr val="33AC55"/>
      </a:accent3>
      <a:accent4>
        <a:srgbClr val="EE9F20"/>
      </a:accent4>
      <a:accent5>
        <a:srgbClr val="824D9D"/>
      </a:accent5>
      <a:accent6>
        <a:srgbClr val="3ABA99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176397_TF16401942" id="{8CFB41EA-9930-4D2B-8654-DAA694BCE473}" vid="{6E045B46-5FC5-4031-ADDE-3D5D6A299E8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4231AC5-05FE-43D0-8674-8D01CDB4A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861605-B1C0-4BCB-BC29-B0BED6CC85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0F006E-CFBA-42F5-9FF9-61FCF419D29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Sledování zdravých návyků</Template>
  <TotalTime>0</TotalTime>
  <Words>382</Words>
  <Application>Microsoft Office PowerPoint</Application>
  <PresentationFormat>Širokoúhlá obrazovka</PresentationFormat>
  <Paragraphs>42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Segoe UI</vt:lpstr>
      <vt:lpstr>Motiv Office</vt:lpstr>
      <vt:lpstr>Zadání učiva na doma</vt:lpstr>
      <vt:lpstr>Pokyny</vt:lpstr>
      <vt:lpstr>Kazuistika </vt:lpstr>
      <vt:lpstr>Pokyny k vypracování</vt:lpstr>
      <vt:lpstr>Termín odevzdání</vt:lpstr>
      <vt:lpstr>Průběžné drobné testíky</vt:lpstr>
      <vt:lpstr>Závěr výuky</vt:lpstr>
      <vt:lpstr>Ptejte 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2020-03-12T06:15:59Z</dcterms:created>
  <dcterms:modified xsi:type="dcterms:W3CDTF">2020-03-12T07:07:17Z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