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Základy sportovní výživy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Jaro 2020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 dirty="0"/>
              <a:t>hlinsky.tomas@mail.muni.cz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5950736" y="3678147"/>
            <a:ext cx="3362928" cy="225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Konzultační hodiny:</a:t>
            </a:r>
          </a:p>
          <a:p>
            <a:r>
              <a:rPr lang="cs-CZ" dirty="0"/>
              <a:t>Pondělí 9:00-12:00</a:t>
            </a:r>
          </a:p>
          <a:p>
            <a:r>
              <a:rPr lang="cs-CZ" dirty="0"/>
              <a:t>Pátek po domluvě.</a:t>
            </a:r>
          </a:p>
          <a:p>
            <a:r>
              <a:rPr lang="cs-CZ" dirty="0"/>
              <a:t>Místnost č. 228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cs-CZ" dirty="0"/>
              <a:t>Výuka bude probíhat formou otevřených seminářů, diskuzí, workshopů.</a:t>
            </a:r>
          </a:p>
          <a:p>
            <a:pPr lvl="1"/>
            <a:r>
              <a:rPr lang="cs-CZ" dirty="0"/>
              <a:t>Práce ve skupinách, vzájemná analýza kazuistik, aplikace poznatků do specifických sportovních odvětví.</a:t>
            </a:r>
          </a:p>
          <a:p>
            <a:r>
              <a:rPr lang="cs-CZ" dirty="0"/>
              <a:t>Praktická aplikace teoretických znalostí o makro, mikroživinách a pitném režimu do praxe v podpoře regenerace a tréninkové adaptace.</a:t>
            </a:r>
          </a:p>
          <a:p>
            <a:r>
              <a:rPr lang="cs-CZ" b="1" dirty="0"/>
              <a:t>Cíle:</a:t>
            </a:r>
            <a:endParaRPr lang="cs-CZ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Obor fyzioterapie je v kontextu kinantropologie multidisciplinárním oborem, kdy znalosti z oblasti výživy mohou pomoci dotvořit komplexní terapeutický přístup ke klientovi a navýšit tak úroveň kvality terapeuta. Cílem předmětu je proto rozšířit obecné znalosti studenta v oblasti výživy v kontextu biochemie a fyziologie člověka s cílem podpory jeho zdravotního stavu. Aplikace poznatků do sportovní přípravy, tréninku či závodního zatížení s ohledem na optimalizaci regenerace a tréninkové adaptace.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Průběh:</a:t>
            </a:r>
            <a:endParaRPr lang="cs-CZ" dirty="0"/>
          </a:p>
          <a:p>
            <a:pPr lvl="0"/>
            <a:r>
              <a:rPr lang="cs-CZ" dirty="0"/>
              <a:t>Účast na seminářích – 50-60 min.</a:t>
            </a:r>
          </a:p>
          <a:p>
            <a:pPr lvl="0"/>
            <a:r>
              <a:rPr lang="cs-CZ" dirty="0"/>
              <a:t>Plnění průběžných úkolů.</a:t>
            </a:r>
          </a:p>
          <a:p>
            <a:pPr lvl="0"/>
            <a:r>
              <a:rPr lang="cs-CZ" dirty="0"/>
              <a:t>2 kontrolní testy.</a:t>
            </a:r>
          </a:p>
          <a:p>
            <a:r>
              <a:rPr lang="cs-CZ" b="1" dirty="0"/>
              <a:t>Výstup:</a:t>
            </a:r>
            <a:endParaRPr lang="cs-CZ" dirty="0"/>
          </a:p>
          <a:p>
            <a:r>
              <a:rPr lang="cs-CZ" dirty="0"/>
              <a:t>Výstupem předmětu je zápočtový test.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79" y="746661"/>
            <a:ext cx="7315200" cy="5318579"/>
          </a:xfrm>
        </p:spPr>
        <p:txBody>
          <a:bodyPr anchor="t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dirty="0"/>
              <a:t>Úvod do problematiky výživy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Antropometrické vyšetření a metody zjišťování nutričního stavu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Makroživiny – sacharidy, bílkoviny a tuky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Mikroživiny – vitaminy a minerální látky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Tekutiny a pitný režim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Racionální přístup k výživě, úprava potravin a orientace na trhu potravin			</a:t>
            </a:r>
            <a:r>
              <a:rPr lang="cs-CZ" b="1" dirty="0">
                <a:solidFill>
                  <a:srgbClr val="FF0000"/>
                </a:solidFill>
              </a:rPr>
              <a:t>TEST (26. 3.)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Aplikovaná sportovní výživa – před, během a po zatížení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Aplikovaná sportovní výživa – vytrvalostní silově-rychlostní zatížení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Doplňky stravy		</a:t>
            </a:r>
            <a:r>
              <a:rPr lang="cs-CZ" b="1" dirty="0">
                <a:solidFill>
                  <a:srgbClr val="FF0000"/>
                </a:solidFill>
              </a:rPr>
              <a:t> TEST (16. 4.)</a:t>
            </a:r>
            <a:endParaRPr lang="cs-CZ" dirty="0"/>
          </a:p>
          <a:p>
            <a:pPr marL="457200" lvl="0" indent="-457200">
              <a:buFont typeface="+mj-lt"/>
              <a:buAutoNum type="arabicPeriod"/>
            </a:pPr>
            <a:r>
              <a:rPr lang="cs-CZ" dirty="0"/>
              <a:t>Výživa specifických skupin populace a prostředí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Základní pojmy o výživě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err="1"/>
              <a:t>Nutrienty</a:t>
            </a:r>
            <a:r>
              <a:rPr lang="cs-CZ" dirty="0"/>
              <a:t> = živiny</a:t>
            </a:r>
          </a:p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Bazální metabolismus</a:t>
            </a:r>
          </a:p>
          <a:p>
            <a:r>
              <a:rPr lang="cs-CZ" dirty="0"/>
              <a:t>WHR</a:t>
            </a:r>
          </a:p>
          <a:p>
            <a:r>
              <a:rPr lang="cs-CZ" dirty="0"/>
              <a:t>BMI</a:t>
            </a:r>
          </a:p>
          <a:p>
            <a:r>
              <a:rPr lang="cs-CZ" dirty="0"/>
              <a:t>24 hodinový </a:t>
            </a:r>
            <a:r>
              <a:rPr lang="cs-CZ" dirty="0" err="1"/>
              <a:t>recall</a:t>
            </a:r>
            <a:endParaRPr lang="cs-CZ" dirty="0"/>
          </a:p>
          <a:p>
            <a:r>
              <a:rPr lang="cs-CZ" dirty="0"/>
              <a:t>Nutriční software</a:t>
            </a:r>
          </a:p>
          <a:p>
            <a:r>
              <a:rPr lang="cs-CZ" dirty="0"/>
              <a:t>Výživová doporučení</a:t>
            </a:r>
          </a:p>
          <a:p>
            <a:r>
              <a:rPr lang="cs-CZ" dirty="0"/>
              <a:t>Sportovní výživa</a:t>
            </a:r>
          </a:p>
          <a:p>
            <a:r>
              <a:rPr lang="cs-CZ" dirty="0"/>
              <a:t>Doplňky stravy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91AAEA96-147E-4FCF-90FC-EBFC58C1A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567194-A87D-4D3D-BA7D-24C8ABDBBB61}"/>
              </a:ext>
            </a:extLst>
          </p:cNvPr>
          <p:cNvSpPr txBox="1"/>
          <p:nvPr/>
        </p:nvSpPr>
        <p:spPr>
          <a:xfrm>
            <a:off x="3643501" y="303014"/>
            <a:ext cx="565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Zdravý talíř – česká varianta amerického </a:t>
            </a:r>
            <a:r>
              <a:rPr lang="cs-CZ" dirty="0" err="1"/>
              <a:t>MyPlate</a:t>
            </a:r>
            <a:r>
              <a:rPr lang="cs-CZ" dirty="0"/>
              <a:t> z r. 2011</a:t>
            </a:r>
          </a:p>
        </p:txBody>
      </p:sp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FB9DB-3A35-4E6B-9F6F-20C78CF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Úkol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5597F-957B-4823-BAB0-24C6D0F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sz="3200" dirty="0"/>
              <a:t>Vytvořte pracovní dvojici, ve které budete spolupracovat po zbytek </a:t>
            </a:r>
            <a:r>
              <a:rPr lang="cs-CZ" sz="3200"/>
              <a:t>semestru.</a:t>
            </a:r>
          </a:p>
          <a:p>
            <a:endParaRPr lang="cs-CZ" sz="3200" dirty="0"/>
          </a:p>
          <a:p>
            <a:r>
              <a:rPr lang="cs-CZ" sz="3200" dirty="0"/>
              <a:t>Přineste si vytištěný pracovní list (viz IS – studijní materiály).</a:t>
            </a:r>
          </a:p>
        </p:txBody>
      </p:sp>
    </p:spTree>
    <p:extLst>
      <p:ext uri="{BB962C8B-B14F-4D97-AF65-F5344CB8AC3E}">
        <p14:creationId xmlns:p14="http://schemas.microsoft.com/office/powerpoint/2010/main" val="4534656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138</TotalTime>
  <Words>358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Corbel</vt:lpstr>
      <vt:lpstr>Wingdings 2</vt:lpstr>
      <vt:lpstr>Rámeček</vt:lpstr>
      <vt:lpstr>Acrobat Document</vt:lpstr>
      <vt:lpstr>Základy sportovní výživy  Jaro 2020</vt:lpstr>
      <vt:lpstr>Výukové metody</vt:lpstr>
      <vt:lpstr>Metody hodnocení</vt:lpstr>
      <vt:lpstr>Osnova</vt:lpstr>
      <vt:lpstr>Základní pojmy o výživě</vt:lpstr>
      <vt:lpstr>Základní pojmy o výživě</vt:lpstr>
      <vt:lpstr>Základní pojmy o výživě</vt:lpstr>
      <vt:lpstr>Základní pojmy o výživě</vt:lpstr>
      <vt:lpstr>Úkol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13</cp:revision>
  <dcterms:created xsi:type="dcterms:W3CDTF">2017-09-24T17:54:15Z</dcterms:created>
  <dcterms:modified xsi:type="dcterms:W3CDTF">2020-02-26T09:44:18Z</dcterms:modified>
</cp:coreProperties>
</file>