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FE6C87-F9EC-4DCA-9B35-55BF53ABBBAF}" type="datetimeFigureOut">
              <a:rPr lang="cs-CZ" smtClean="0"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AFB1FE-7133-4E11-BF71-A3B3A74A0A6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rus.com/" TargetMode="External"/><Relationship Id="rId2" Type="http://schemas.openxmlformats.org/officeDocument/2006/relationships/hyperlink" Target="http://scholar.google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zdroje.muni.cz/vzdaleny_pristup/proxy.php" TargetMode="External"/><Relationship Id="rId4" Type="http://schemas.openxmlformats.org/officeDocument/2006/relationships/hyperlink" Target="http://ezdroje.muni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b.muni.cz/kuk/mvs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850106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Databáze pro hledání odborných informací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20824" y="1412776"/>
            <a:ext cx="7467600" cy="487375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Vyhledávače odborných informací: Google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Scholar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http://scholar.google.cz/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Scirus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http://www.scirus.com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/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http://ezdroje.muni.cz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Přehled zdrojů – podle fakult – FSpS, v knihovně i lékařské a přírodovědné databáze</a:t>
            </a:r>
          </a:p>
          <a:p>
            <a:pPr>
              <a:buFontTx/>
              <a:buChar char="-"/>
            </a:pP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Scopus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SPORTDiscus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Web 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Science</a:t>
            </a:r>
          </a:p>
          <a:p>
            <a:pPr marL="0" indent="0"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Přístup k databázím z domu </a:t>
            </a:r>
          </a:p>
          <a:p>
            <a:pPr marL="0" indent="0">
              <a:buNone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http://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ezdroje.muni.cz/vzdaleny_pristup/proxy.php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proxy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2 kroky poprvé, pak už jen jeden, vždy je aktivní 24 hod. – nastaví Váš domácí PC, aby se tvářil jako IP adresa MU)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35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 zadat vyhledávací dotaz do databází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268760"/>
            <a:ext cx="777240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 vybraného tématu vyberu klíčová slova – to co vystihuje obsah – jsou to slova, která v názvu zůstanou, když odstraním spojky a předložky a slova obecného nespecifického významu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 prvé filtruji na název článků – TITLE, málo výsledků: filtruji na Abstrakt</a:t>
            </a:r>
          </a:p>
          <a:p>
            <a:pPr marL="0" indent="0"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Boole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ovské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operátory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ND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-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zužuje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Např.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education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sport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nalezne články, které obsahují </a:t>
            </a:r>
            <a:r>
              <a:rPr lang="cs-CZ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obě slova</a:t>
            </a:r>
            <a:endParaRPr lang="en-US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-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rozšiřuje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Např.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football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soccer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nalezne články, které obsahují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jedno nebo obě slova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-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zužuje vynecháním termínu za NOT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Např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education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primary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nalezne články, které obsahují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slovo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US" i="1" dirty="0">
                <a:latin typeface="Tahoma" pitchFamily="34" charset="0"/>
                <a:ea typeface="Tahoma" pitchFamily="34" charset="0"/>
                <a:cs typeface="Tahoma" pitchFamily="34" charset="0"/>
              </a:rPr>
              <a:t>education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neobsahují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primary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vkládá se za kořen slova, aby došlo k pokrytí všech slov z kořene tvořených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Např. 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educat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*  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nahradí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educate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education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educative</a:t>
            </a: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nahrazuje 1 písmeno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 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m?n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najde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Pozn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Pokud hledáte podle názvu článku, který obsahuje otazník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vymažte ho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08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76672"/>
            <a:ext cx="777240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Závorky – </a:t>
            </a:r>
            <a:r>
              <a:rPr lang="cs-CZ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fungují jako v matematice</a:t>
            </a:r>
          </a:p>
          <a:p>
            <a:pPr marL="0" indent="0">
              <a:buNone/>
            </a:pPr>
            <a:endParaRPr lang="en-US" sz="3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Obecné vyhledávání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dog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cat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show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parade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Nalezne články o psech, kočkách a show a současně všechno o přehlídkách, aniž by tyto články měly vztah ke kočkám a psům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Cílené vyhledávání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(dog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cat)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(show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parade)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závorkami přesně specifikujeme, že chceme články o psech nebo kočkách, ve kterých je současně zmíněna show nebo přehlídka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3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Úvozovky</a:t>
            </a:r>
            <a:endParaRPr lang="en-US" sz="3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„přesná fráze“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přesná fráze, kterou chci vyhledávat, se dá do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úvozovek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(„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aqua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aerobic“)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169224" cy="778098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Příklad 1 – databáze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Scopus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060432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Výzkum 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pohybové aktivity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seniorů se zaměřením na chůzi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Seniors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´ </a:t>
            </a:r>
            <a:r>
              <a:rPr lang="cs-CZ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physical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activity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research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focused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cs-CZ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gait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Klíčová slova: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physical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seniors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elderly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gait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Návrh: </a:t>
            </a:r>
            <a:r>
              <a:rPr lang="en-US" dirty="0">
                <a:latin typeface="Arial" pitchFamily="34" charset="0"/>
                <a:cs typeface="Arial" pitchFamily="34" charset="0"/>
              </a:rPr>
              <a:t>physical activity AND (elderly OR senior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*)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gait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72400" cy="85010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 s nalezenými výsledky, jak získat plnou verzi článku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71600" y="1484784"/>
            <a:ext cx="7200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do 100 výsledků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OK - Projít nadpisy –– stáhnu relevantní články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nad 100 výsledků – přeformulovat dotaz, vyšší specifičnost, filtruju např. na články z posledních 10 let nebo podle oboru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Název vyjadřuje, co hledám – stáhnu si plnou verzi článku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pokud není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plná verze ve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vybrané databázi, kliknout na znak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SFX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Zobrazí dostupné databáze, kde je ke stažení plná verze – GO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Pokud ani SFX nenajde plnou verzi ke stažení: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meziknihovní výpůjční služba: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http://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www.ukb.muni.cz/kuk/mvs/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časopis z jiné knihovny ČR – kopírování + poštovné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časopis z knihovny evropské mimo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British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80 Kč za každých 5 stran textu + cena tisku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časopis z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British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zámoří: 480 Kč/článek + cena tisku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Kniha z jiné knihovny ČR (MZK Brno sami!) – pouze poštovné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Kniha z evropské knihovny – 300 Kč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Kniha z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British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/zámoří – 600 Kč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554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881192" cy="778098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Příklad 2 – databáze Web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Science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146" y="1340768"/>
            <a:ext cx="77773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Ekonomika vytrvalostního běhu na různých površích </a:t>
            </a:r>
            <a:r>
              <a:rPr lang="cs-CZ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tratě</a:t>
            </a:r>
          </a:p>
          <a:p>
            <a:endParaRPr lang="cs-CZ" sz="2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ndurance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running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conomy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on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different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track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urfaces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Klíčová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slova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endurance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running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long-distance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running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running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economy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track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surface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Rešeršní dotaz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ndurance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run* OR long-distance run*) AND run*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econom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track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surfac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Příklad 3 – databáze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SportDiscus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76456" cy="3814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Příčiny náhlého úmrtí během sportovních aktivit</a:t>
            </a:r>
            <a:r>
              <a:rPr lang="cs-CZ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Reasons </a:t>
            </a:r>
            <a:r>
              <a:rPr lang="en-US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sudden death during sport activities</a:t>
            </a:r>
            <a:r>
              <a:rPr lang="cs-CZ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Klíčová slova: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sudden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death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sport 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activities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r>
              <a:rPr lang="cs-CZ" sz="2500" u="sng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Rešeršní dotaz</a:t>
            </a:r>
            <a:endParaRPr lang="cs-CZ" sz="1000" u="sng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endParaRPr lang="cs-CZ" sz="1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r>
              <a:rPr lang="cs-CZ" sz="2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sudden</a:t>
            </a:r>
            <a:r>
              <a:rPr lang="cs-CZ" sz="2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death</a:t>
            </a:r>
            <a:r>
              <a:rPr lang="cs-CZ" sz="2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sport </a:t>
            </a:r>
            <a:r>
              <a:rPr lang="cs-CZ" sz="2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</a:t>
            </a:r>
            <a:r>
              <a:rPr lang="cs-CZ" sz="2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endParaRPr lang="cs-CZ" sz="29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endParaRPr lang="cs-CZ" sz="2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6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2883</TotalTime>
  <Words>515</Words>
  <Application>Microsoft Office PowerPoint</Application>
  <PresentationFormat>Předvádění na obrazovce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Databáze pro hledání odborných informací</vt:lpstr>
      <vt:lpstr>Jak zadat vyhledávací dotaz do databází</vt:lpstr>
      <vt:lpstr>Prezentace aplikace PowerPoint</vt:lpstr>
      <vt:lpstr>Příklad 1 – databáze Scopus</vt:lpstr>
      <vt:lpstr>Co s nalezenými výsledky, jak získat plnou verzi článku</vt:lpstr>
      <vt:lpstr>Příklad 2 – databáze Web of Science</vt:lpstr>
      <vt:lpstr>Příklad 3 – databáze SportDiscus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Sajdlova</dc:creator>
  <cp:lastModifiedBy>Sajdlova</cp:lastModifiedBy>
  <cp:revision>75</cp:revision>
  <dcterms:created xsi:type="dcterms:W3CDTF">2013-04-26T12:24:09Z</dcterms:created>
  <dcterms:modified xsi:type="dcterms:W3CDTF">2013-06-06T06:25:45Z</dcterms:modified>
</cp:coreProperties>
</file>