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3840">
          <p15:clr>
            <a:srgbClr val="A4A3A4"/>
          </p15:clr>
        </p15:guide>
      </p15:sldGuideLst>
    </p:ext>
    <p:ext uri="http://customooxmlschemas.google.com/">
      <go:slidesCustomData xmlns:go="http://customooxmlschemas.google.com/" r:id="rId11" roundtripDataSignature="AMtx7mhRzcIFapprOY+FxAHGkRb7fQw2h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2160" orient="horz"/>
        <p:guide pos="384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11" Type="http://customschemas.google.com/relationships/presentationmetadata" Target="metadata"/><Relationship Id="rId10" Type="http://schemas.openxmlformats.org/officeDocument/2006/relationships/slide" Target="slides/slide5.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7" name="Shape 97"/>
        <p:cNvGrpSpPr/>
        <p:nvPr/>
      </p:nvGrpSpPr>
      <p:grpSpPr>
        <a:xfrm>
          <a:off x="0" y="0"/>
          <a:ext cx="0" cy="0"/>
          <a:chOff x="0" y="0"/>
          <a:chExt cx="0" cy="0"/>
        </a:xfrm>
      </p:grpSpPr>
      <p:sp>
        <p:nvSpPr>
          <p:cNvPr id="98" name="Google Shape;98;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9" name="Google Shape;99;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3" name="Shape 103"/>
        <p:cNvGrpSpPr/>
        <p:nvPr/>
      </p:nvGrpSpPr>
      <p:grpSpPr>
        <a:xfrm>
          <a:off x="0" y="0"/>
          <a:ext cx="0" cy="0"/>
          <a:chOff x="0" y="0"/>
          <a:chExt cx="0" cy="0"/>
        </a:xfrm>
      </p:grpSpPr>
      <p:sp>
        <p:nvSpPr>
          <p:cNvPr id="104" name="Google Shape;104;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5" name="Google Shape;105;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9" name="Shape 109"/>
        <p:cNvGrpSpPr/>
        <p:nvPr/>
      </p:nvGrpSpPr>
      <p:grpSpPr>
        <a:xfrm>
          <a:off x="0" y="0"/>
          <a:ext cx="0" cy="0"/>
          <a:chOff x="0" y="0"/>
          <a:chExt cx="0" cy="0"/>
        </a:xfrm>
      </p:grpSpPr>
      <p:sp>
        <p:nvSpPr>
          <p:cNvPr id="110" name="Google Shape;110;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1" name="Google Shape;111;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5" name="Shape 115"/>
        <p:cNvGrpSpPr/>
        <p:nvPr/>
      </p:nvGrpSpPr>
      <p:grpSpPr>
        <a:xfrm>
          <a:off x="0" y="0"/>
          <a:ext cx="0" cy="0"/>
          <a:chOff x="0" y="0"/>
          <a:chExt cx="0" cy="0"/>
        </a:xfrm>
      </p:grpSpPr>
      <p:sp>
        <p:nvSpPr>
          <p:cNvPr id="116" name="Google Shape;116;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1" name="Shape 121"/>
        <p:cNvGrpSpPr/>
        <p:nvPr/>
      </p:nvGrpSpPr>
      <p:grpSpPr>
        <a:xfrm>
          <a:off x="0" y="0"/>
          <a:ext cx="0" cy="0"/>
          <a:chOff x="0" y="0"/>
          <a:chExt cx="0" cy="0"/>
        </a:xfrm>
      </p:grpSpPr>
      <p:sp>
        <p:nvSpPr>
          <p:cNvPr id="122" name="Google Shape;122;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3" name="Google Shape;123;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Content" type="obj">
  <p:cSld name="OBJECT">
    <p:spTree>
      <p:nvGrpSpPr>
        <p:cNvPr id="14" name="Shape 14"/>
        <p:cNvGrpSpPr/>
        <p:nvPr/>
      </p:nvGrpSpPr>
      <p:grpSpPr>
        <a:xfrm>
          <a:off x="0" y="0"/>
          <a:ext cx="0" cy="0"/>
          <a:chOff x="0" y="0"/>
          <a:chExt cx="0" cy="0"/>
        </a:xfrm>
      </p:grpSpPr>
      <p:sp>
        <p:nvSpPr>
          <p:cNvPr id="15" name="Google Shape;15;p7"/>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3F3F3F"/>
              </a:buClr>
              <a:buSzPts val="48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6" name="Google Shape;16;p7"/>
          <p:cNvSpPr txBox="1"/>
          <p:nvPr>
            <p:ph idx="1" type="body"/>
          </p:nvPr>
        </p:nvSpPr>
        <p:spPr>
          <a:xfrm>
            <a:off x="1097280" y="1845734"/>
            <a:ext cx="10058400" cy="4023360"/>
          </a:xfrm>
          <a:prstGeom prst="rect">
            <a:avLst/>
          </a:prstGeom>
          <a:noFill/>
          <a:ln>
            <a:noFill/>
          </a:ln>
        </p:spPr>
        <p:txBody>
          <a:bodyPr anchorCtr="0" anchor="t" bIns="45700" lIns="0" spcFirstLastPara="1" rIns="0" wrap="square" tIns="4570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17" name="Google Shape;17;p7"/>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8" name="Google Shape;18;p7"/>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7"/>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cs-CZ"/>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Nadpis a svislý text" type="vertTx">
  <p:cSld name="VERTICAL_TEXT">
    <p:spTree>
      <p:nvGrpSpPr>
        <p:cNvPr id="83" name="Shape 83"/>
        <p:cNvGrpSpPr/>
        <p:nvPr/>
      </p:nvGrpSpPr>
      <p:grpSpPr>
        <a:xfrm>
          <a:off x="0" y="0"/>
          <a:ext cx="0" cy="0"/>
          <a:chOff x="0" y="0"/>
          <a:chExt cx="0" cy="0"/>
        </a:xfrm>
      </p:grpSpPr>
      <p:sp>
        <p:nvSpPr>
          <p:cNvPr id="84" name="Google Shape;84;p16"/>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5" name="Google Shape;85;p16"/>
          <p:cNvSpPr txBox="1"/>
          <p:nvPr>
            <p:ph idx="1" type="body"/>
          </p:nvPr>
        </p:nvSpPr>
        <p:spPr>
          <a:xfrm rot="5400000">
            <a:off x="4114800" y="-1171786"/>
            <a:ext cx="4023360" cy="10058400"/>
          </a:xfrm>
          <a:prstGeom prst="rect">
            <a:avLst/>
          </a:prstGeom>
          <a:noFill/>
          <a:ln>
            <a:noFill/>
          </a:ln>
        </p:spPr>
        <p:txBody>
          <a:bodyPr anchorCtr="0" anchor="t" bIns="0" lIns="45700" spcFirstLastPara="1" rIns="45700" wrap="square" tIns="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86" name="Google Shape;86;p16"/>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7" name="Google Shape;87;p16"/>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8" name="Google Shape;88;p16"/>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cs-CZ"/>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vislý nadpis a text" showMasterSp="0" type="vertTitleAndTx">
  <p:cSld name="VERTICAL_TITLE_AND_VERTICAL_TEXT">
    <p:spTree>
      <p:nvGrpSpPr>
        <p:cNvPr id="89" name="Shape 89"/>
        <p:cNvGrpSpPr/>
        <p:nvPr/>
      </p:nvGrpSpPr>
      <p:grpSpPr>
        <a:xfrm>
          <a:off x="0" y="0"/>
          <a:ext cx="0" cy="0"/>
          <a:chOff x="0" y="0"/>
          <a:chExt cx="0" cy="0"/>
        </a:xfrm>
      </p:grpSpPr>
      <p:sp>
        <p:nvSpPr>
          <p:cNvPr id="90" name="Google Shape;90;p17"/>
          <p:cNvSpPr/>
          <p:nvPr/>
        </p:nvSpPr>
        <p:spPr>
          <a:xfrm>
            <a:off x="3175" y="6400800"/>
            <a:ext cx="12188825" cy="4572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1" name="Google Shape;91;p17"/>
          <p:cNvSpPr/>
          <p:nvPr/>
        </p:nvSpPr>
        <p:spPr>
          <a:xfrm>
            <a:off x="15" y="6334316"/>
            <a:ext cx="12188825" cy="64008"/>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2" name="Google Shape;92;p17"/>
          <p:cNvSpPr txBox="1"/>
          <p:nvPr>
            <p:ph type="title"/>
          </p:nvPr>
        </p:nvSpPr>
        <p:spPr>
          <a:xfrm rot="5400000">
            <a:off x="7160640" y="1979039"/>
            <a:ext cx="5757421" cy="2628900"/>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93" name="Google Shape;93;p17"/>
          <p:cNvSpPr txBox="1"/>
          <p:nvPr>
            <p:ph idx="1" type="body"/>
          </p:nvPr>
        </p:nvSpPr>
        <p:spPr>
          <a:xfrm rot="5400000">
            <a:off x="1826639" y="-573661"/>
            <a:ext cx="5757422" cy="7734300"/>
          </a:xfrm>
          <a:prstGeom prst="rect">
            <a:avLst/>
          </a:prstGeom>
          <a:noFill/>
          <a:ln>
            <a:noFill/>
          </a:ln>
        </p:spPr>
        <p:txBody>
          <a:bodyPr anchorCtr="0" anchor="t" bIns="0" lIns="45700" spcFirstLastPara="1" rIns="45700" wrap="square" tIns="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94" name="Google Shape;94;p17"/>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5" name="Google Shape;95;p17"/>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6" name="Google Shape;96;p17"/>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cs-CZ"/>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Úvodní snímek" showMasterSp="0" type="title">
  <p:cSld name="TITLE">
    <p:spTree>
      <p:nvGrpSpPr>
        <p:cNvPr id="20" name="Shape 20"/>
        <p:cNvGrpSpPr/>
        <p:nvPr/>
      </p:nvGrpSpPr>
      <p:grpSpPr>
        <a:xfrm>
          <a:off x="0" y="0"/>
          <a:ext cx="0" cy="0"/>
          <a:chOff x="0" y="0"/>
          <a:chExt cx="0" cy="0"/>
        </a:xfrm>
      </p:grpSpPr>
      <p:sp>
        <p:nvSpPr>
          <p:cNvPr id="21" name="Google Shape;21;p8"/>
          <p:cNvSpPr/>
          <p:nvPr/>
        </p:nvSpPr>
        <p:spPr>
          <a:xfrm>
            <a:off x="3175" y="6400800"/>
            <a:ext cx="12188825" cy="4572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 name="Google Shape;22;p8"/>
          <p:cNvSpPr/>
          <p:nvPr/>
        </p:nvSpPr>
        <p:spPr>
          <a:xfrm>
            <a:off x="15" y="6334316"/>
            <a:ext cx="12188825" cy="64008"/>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 name="Google Shape;23;p8"/>
          <p:cNvSpPr txBox="1"/>
          <p:nvPr>
            <p:ph type="ctrTitle"/>
          </p:nvPr>
        </p:nvSpPr>
        <p:spPr>
          <a:xfrm>
            <a:off x="1097280" y="758952"/>
            <a:ext cx="10058400" cy="3566160"/>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262626"/>
              </a:buClr>
              <a:buSzPts val="8000"/>
              <a:buFont typeface="Calibri"/>
              <a:buNone/>
              <a:defRPr sz="8000">
                <a:solidFill>
                  <a:srgbClr val="262626"/>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4" name="Google Shape;24;p8"/>
          <p:cNvSpPr txBox="1"/>
          <p:nvPr>
            <p:ph idx="1" type="subTitle"/>
          </p:nvPr>
        </p:nvSpPr>
        <p:spPr>
          <a:xfrm>
            <a:off x="1100051" y="4455620"/>
            <a:ext cx="10058400" cy="1143000"/>
          </a:xfrm>
          <a:prstGeom prst="rect">
            <a:avLst/>
          </a:prstGeom>
          <a:noFill/>
          <a:ln>
            <a:noFill/>
          </a:ln>
        </p:spPr>
        <p:txBody>
          <a:bodyPr anchorCtr="0" anchor="t" bIns="45700" lIns="91425" spcFirstLastPara="1" rIns="91425" wrap="square" tIns="45700">
            <a:normAutofit/>
          </a:bodyPr>
          <a:lstStyle>
            <a:lvl1pPr lvl="0" algn="l">
              <a:lnSpc>
                <a:spcPct val="90000"/>
              </a:lnSpc>
              <a:spcBef>
                <a:spcPts val="1200"/>
              </a:spcBef>
              <a:spcAft>
                <a:spcPts val="0"/>
              </a:spcAft>
              <a:buSzPts val="2400"/>
              <a:buNone/>
              <a:defRPr sz="2400" cap="none">
                <a:solidFill>
                  <a:schemeClr val="dk2"/>
                </a:solidFill>
                <a:latin typeface="Calibri"/>
                <a:ea typeface="Calibri"/>
                <a:cs typeface="Calibri"/>
                <a:sym typeface="Calibri"/>
              </a:defRPr>
            </a:lvl1pPr>
            <a:lvl2pPr lvl="1" algn="ctr">
              <a:lnSpc>
                <a:spcPct val="90000"/>
              </a:lnSpc>
              <a:spcBef>
                <a:spcPts val="200"/>
              </a:spcBef>
              <a:spcAft>
                <a:spcPts val="0"/>
              </a:spcAft>
              <a:buSzPts val="2400"/>
              <a:buNone/>
              <a:defRPr sz="2400"/>
            </a:lvl2pPr>
            <a:lvl3pPr lvl="2" algn="ctr">
              <a:lnSpc>
                <a:spcPct val="90000"/>
              </a:lnSpc>
              <a:spcBef>
                <a:spcPts val="400"/>
              </a:spcBef>
              <a:spcAft>
                <a:spcPts val="0"/>
              </a:spcAft>
              <a:buSzPts val="2400"/>
              <a:buNone/>
              <a:defRPr sz="2400"/>
            </a:lvl3pPr>
            <a:lvl4pPr lvl="3" algn="ctr">
              <a:lnSpc>
                <a:spcPct val="90000"/>
              </a:lnSpc>
              <a:spcBef>
                <a:spcPts val="400"/>
              </a:spcBef>
              <a:spcAft>
                <a:spcPts val="0"/>
              </a:spcAft>
              <a:buSzPts val="2000"/>
              <a:buNone/>
              <a:defRPr sz="2000"/>
            </a:lvl4pPr>
            <a:lvl5pPr lvl="4" algn="ctr">
              <a:lnSpc>
                <a:spcPct val="90000"/>
              </a:lnSpc>
              <a:spcBef>
                <a:spcPts val="400"/>
              </a:spcBef>
              <a:spcAft>
                <a:spcPts val="0"/>
              </a:spcAft>
              <a:buSzPts val="2000"/>
              <a:buNone/>
              <a:defRPr sz="2000"/>
            </a:lvl5pPr>
            <a:lvl6pPr lvl="5" algn="ctr">
              <a:lnSpc>
                <a:spcPct val="90000"/>
              </a:lnSpc>
              <a:spcBef>
                <a:spcPts val="400"/>
              </a:spcBef>
              <a:spcAft>
                <a:spcPts val="0"/>
              </a:spcAft>
              <a:buSzPts val="2000"/>
              <a:buNone/>
              <a:defRPr sz="2000"/>
            </a:lvl6pPr>
            <a:lvl7pPr lvl="6" algn="ctr">
              <a:lnSpc>
                <a:spcPct val="90000"/>
              </a:lnSpc>
              <a:spcBef>
                <a:spcPts val="400"/>
              </a:spcBef>
              <a:spcAft>
                <a:spcPts val="0"/>
              </a:spcAft>
              <a:buSzPts val="2000"/>
              <a:buNone/>
              <a:defRPr sz="2000"/>
            </a:lvl7pPr>
            <a:lvl8pPr lvl="7" algn="ctr">
              <a:lnSpc>
                <a:spcPct val="90000"/>
              </a:lnSpc>
              <a:spcBef>
                <a:spcPts val="400"/>
              </a:spcBef>
              <a:spcAft>
                <a:spcPts val="0"/>
              </a:spcAft>
              <a:buSzPts val="2000"/>
              <a:buNone/>
              <a:defRPr sz="2000"/>
            </a:lvl8pPr>
            <a:lvl9pPr lvl="8" algn="ctr">
              <a:lnSpc>
                <a:spcPct val="90000"/>
              </a:lnSpc>
              <a:spcBef>
                <a:spcPts val="400"/>
              </a:spcBef>
              <a:spcAft>
                <a:spcPts val="400"/>
              </a:spcAft>
              <a:buSzPts val="2000"/>
              <a:buNone/>
              <a:defRPr sz="2000"/>
            </a:lvl9pPr>
          </a:lstStyle>
          <a:p/>
        </p:txBody>
      </p:sp>
      <p:sp>
        <p:nvSpPr>
          <p:cNvPr id="25" name="Google Shape;25;p8"/>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8"/>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 name="Google Shape;27;p8"/>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cs-CZ"/>
              <a:t>‹#›</a:t>
            </a:fld>
            <a:endParaRPr/>
          </a:p>
        </p:txBody>
      </p:sp>
      <p:cxnSp>
        <p:nvCxnSpPr>
          <p:cNvPr id="28" name="Google Shape;28;p8"/>
          <p:cNvCxnSpPr/>
          <p:nvPr/>
        </p:nvCxnSpPr>
        <p:spPr>
          <a:xfrm>
            <a:off x="1207658" y="4343400"/>
            <a:ext cx="9875520" cy="0"/>
          </a:xfrm>
          <a:prstGeom prst="straightConnector1">
            <a:avLst/>
          </a:prstGeom>
          <a:noFill/>
          <a:ln cap="flat" cmpd="sng" w="9525">
            <a:solidFill>
              <a:srgbClr val="7F7F7F"/>
            </a:solidFill>
            <a:prstDash val="solid"/>
            <a:round/>
            <a:headEnd len="sm" w="sm" type="none"/>
            <a:tailEnd len="sm" w="sm" type="none"/>
          </a:ln>
        </p:spPr>
      </p:cxn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Záhlaví části" showMasterSp="0" type="secHead">
  <p:cSld name="SECTION_HEADER">
    <p:bg>
      <p:bgPr>
        <a:solidFill>
          <a:schemeClr val="lt1"/>
        </a:solidFill>
      </p:bgPr>
    </p:bg>
    <p:spTree>
      <p:nvGrpSpPr>
        <p:cNvPr id="29" name="Shape 29"/>
        <p:cNvGrpSpPr/>
        <p:nvPr/>
      </p:nvGrpSpPr>
      <p:grpSpPr>
        <a:xfrm>
          <a:off x="0" y="0"/>
          <a:ext cx="0" cy="0"/>
          <a:chOff x="0" y="0"/>
          <a:chExt cx="0" cy="0"/>
        </a:xfrm>
      </p:grpSpPr>
      <p:sp>
        <p:nvSpPr>
          <p:cNvPr id="30" name="Google Shape;30;p9"/>
          <p:cNvSpPr/>
          <p:nvPr/>
        </p:nvSpPr>
        <p:spPr>
          <a:xfrm>
            <a:off x="3175" y="6400800"/>
            <a:ext cx="12188825" cy="4572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 name="Google Shape;31;p9"/>
          <p:cNvSpPr/>
          <p:nvPr/>
        </p:nvSpPr>
        <p:spPr>
          <a:xfrm>
            <a:off x="15" y="6334316"/>
            <a:ext cx="12188825" cy="64008"/>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9"/>
          <p:cNvSpPr txBox="1"/>
          <p:nvPr>
            <p:ph type="title"/>
          </p:nvPr>
        </p:nvSpPr>
        <p:spPr>
          <a:xfrm>
            <a:off x="1097280" y="758952"/>
            <a:ext cx="10058400" cy="3566160"/>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262626"/>
              </a:buClr>
              <a:buSzPts val="8000"/>
              <a:buFont typeface="Calibri"/>
              <a:buNone/>
              <a:defRPr b="0" sz="8000">
                <a:solidFill>
                  <a:srgbClr val="262626"/>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3" name="Google Shape;33;p9"/>
          <p:cNvSpPr txBox="1"/>
          <p:nvPr>
            <p:ph idx="1" type="body"/>
          </p:nvPr>
        </p:nvSpPr>
        <p:spPr>
          <a:xfrm>
            <a:off x="1097280" y="4453128"/>
            <a:ext cx="10058400" cy="1143000"/>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200"/>
              </a:spcBef>
              <a:spcAft>
                <a:spcPts val="0"/>
              </a:spcAft>
              <a:buSzPts val="2400"/>
              <a:buNone/>
              <a:defRPr sz="2400" cap="none">
                <a:solidFill>
                  <a:schemeClr val="dk2"/>
                </a:solidFill>
                <a:latin typeface="Calibri"/>
                <a:ea typeface="Calibri"/>
                <a:cs typeface="Calibri"/>
                <a:sym typeface="Calibri"/>
              </a:defRPr>
            </a:lvl1pPr>
            <a:lvl2pPr indent="-228600" lvl="1" marL="914400" algn="l">
              <a:lnSpc>
                <a:spcPct val="90000"/>
              </a:lnSpc>
              <a:spcBef>
                <a:spcPts val="200"/>
              </a:spcBef>
              <a:spcAft>
                <a:spcPts val="0"/>
              </a:spcAft>
              <a:buSzPts val="1800"/>
              <a:buNone/>
              <a:defRPr sz="1800">
                <a:solidFill>
                  <a:srgbClr val="888888"/>
                </a:solidFill>
              </a:defRPr>
            </a:lvl2pPr>
            <a:lvl3pPr indent="-228600" lvl="2" marL="1371600" algn="l">
              <a:lnSpc>
                <a:spcPct val="90000"/>
              </a:lnSpc>
              <a:spcBef>
                <a:spcPts val="400"/>
              </a:spcBef>
              <a:spcAft>
                <a:spcPts val="0"/>
              </a:spcAft>
              <a:buSzPts val="1600"/>
              <a:buNone/>
              <a:defRPr sz="1600">
                <a:solidFill>
                  <a:srgbClr val="888888"/>
                </a:solidFill>
              </a:defRPr>
            </a:lvl3pPr>
            <a:lvl4pPr indent="-228600" lvl="3" marL="1828800" algn="l">
              <a:lnSpc>
                <a:spcPct val="90000"/>
              </a:lnSpc>
              <a:spcBef>
                <a:spcPts val="400"/>
              </a:spcBef>
              <a:spcAft>
                <a:spcPts val="0"/>
              </a:spcAft>
              <a:buSzPts val="1400"/>
              <a:buNone/>
              <a:defRPr sz="1400">
                <a:solidFill>
                  <a:srgbClr val="888888"/>
                </a:solidFill>
              </a:defRPr>
            </a:lvl4pPr>
            <a:lvl5pPr indent="-228600" lvl="4" marL="2286000" algn="l">
              <a:lnSpc>
                <a:spcPct val="90000"/>
              </a:lnSpc>
              <a:spcBef>
                <a:spcPts val="400"/>
              </a:spcBef>
              <a:spcAft>
                <a:spcPts val="0"/>
              </a:spcAft>
              <a:buSzPts val="1400"/>
              <a:buNone/>
              <a:defRPr sz="1400">
                <a:solidFill>
                  <a:srgbClr val="888888"/>
                </a:solidFill>
              </a:defRPr>
            </a:lvl5pPr>
            <a:lvl6pPr indent="-228600" lvl="5" marL="2743200" algn="l">
              <a:lnSpc>
                <a:spcPct val="90000"/>
              </a:lnSpc>
              <a:spcBef>
                <a:spcPts val="400"/>
              </a:spcBef>
              <a:spcAft>
                <a:spcPts val="0"/>
              </a:spcAft>
              <a:buSzPts val="1400"/>
              <a:buNone/>
              <a:defRPr sz="1400">
                <a:solidFill>
                  <a:srgbClr val="888888"/>
                </a:solidFill>
              </a:defRPr>
            </a:lvl6pPr>
            <a:lvl7pPr indent="-228600" lvl="6" marL="3200400" algn="l">
              <a:lnSpc>
                <a:spcPct val="90000"/>
              </a:lnSpc>
              <a:spcBef>
                <a:spcPts val="400"/>
              </a:spcBef>
              <a:spcAft>
                <a:spcPts val="0"/>
              </a:spcAft>
              <a:buSzPts val="1400"/>
              <a:buNone/>
              <a:defRPr sz="1400">
                <a:solidFill>
                  <a:srgbClr val="888888"/>
                </a:solidFill>
              </a:defRPr>
            </a:lvl7pPr>
            <a:lvl8pPr indent="-228600" lvl="7" marL="3657600" algn="l">
              <a:lnSpc>
                <a:spcPct val="90000"/>
              </a:lnSpc>
              <a:spcBef>
                <a:spcPts val="400"/>
              </a:spcBef>
              <a:spcAft>
                <a:spcPts val="0"/>
              </a:spcAft>
              <a:buSzPts val="1400"/>
              <a:buNone/>
              <a:defRPr sz="1400">
                <a:solidFill>
                  <a:srgbClr val="888888"/>
                </a:solidFill>
              </a:defRPr>
            </a:lvl8pPr>
            <a:lvl9pPr indent="-228600" lvl="8" marL="4114800" algn="l">
              <a:lnSpc>
                <a:spcPct val="90000"/>
              </a:lnSpc>
              <a:spcBef>
                <a:spcPts val="400"/>
              </a:spcBef>
              <a:spcAft>
                <a:spcPts val="400"/>
              </a:spcAft>
              <a:buSzPts val="1400"/>
              <a:buNone/>
              <a:defRPr sz="1400">
                <a:solidFill>
                  <a:srgbClr val="888888"/>
                </a:solidFill>
              </a:defRPr>
            </a:lvl9pPr>
          </a:lstStyle>
          <a:p/>
        </p:txBody>
      </p:sp>
      <p:sp>
        <p:nvSpPr>
          <p:cNvPr id="34" name="Google Shape;34;p9"/>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9"/>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6" name="Google Shape;36;p9"/>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cs-CZ"/>
              <a:t>‹#›</a:t>
            </a:fld>
            <a:endParaRPr/>
          </a:p>
        </p:txBody>
      </p:sp>
      <p:cxnSp>
        <p:nvCxnSpPr>
          <p:cNvPr id="37" name="Google Shape;37;p9"/>
          <p:cNvCxnSpPr/>
          <p:nvPr/>
        </p:nvCxnSpPr>
        <p:spPr>
          <a:xfrm>
            <a:off x="1207658" y="4343400"/>
            <a:ext cx="9875520" cy="0"/>
          </a:xfrm>
          <a:prstGeom prst="straightConnector1">
            <a:avLst/>
          </a:prstGeom>
          <a:noFill/>
          <a:ln cap="flat" cmpd="sng" w="9525">
            <a:solidFill>
              <a:srgbClr val="7F7F7F"/>
            </a:solidFill>
            <a:prstDash val="solid"/>
            <a:round/>
            <a:headEnd len="sm" w="sm" type="none"/>
            <a:tailEnd len="sm" w="sm" type="none"/>
          </a:ln>
        </p:spPr>
      </p:cxn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Dva obsahy" type="twoObj">
  <p:cSld name="TWO_OBJECTS">
    <p:spTree>
      <p:nvGrpSpPr>
        <p:cNvPr id="38" name="Shape 38"/>
        <p:cNvGrpSpPr/>
        <p:nvPr/>
      </p:nvGrpSpPr>
      <p:grpSpPr>
        <a:xfrm>
          <a:off x="0" y="0"/>
          <a:ext cx="0" cy="0"/>
          <a:chOff x="0" y="0"/>
          <a:chExt cx="0" cy="0"/>
        </a:xfrm>
      </p:grpSpPr>
      <p:sp>
        <p:nvSpPr>
          <p:cNvPr id="39" name="Google Shape;39;p10"/>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0" name="Google Shape;40;p10"/>
          <p:cNvSpPr txBox="1"/>
          <p:nvPr>
            <p:ph idx="1" type="body"/>
          </p:nvPr>
        </p:nvSpPr>
        <p:spPr>
          <a:xfrm>
            <a:off x="1097279" y="1845734"/>
            <a:ext cx="4937760" cy="4023360"/>
          </a:xfrm>
          <a:prstGeom prst="rect">
            <a:avLst/>
          </a:prstGeom>
          <a:noFill/>
          <a:ln>
            <a:noFill/>
          </a:ln>
        </p:spPr>
        <p:txBody>
          <a:bodyPr anchorCtr="0" anchor="t" bIns="45700" lIns="0" spcFirstLastPara="1" rIns="0" wrap="square" tIns="4570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41" name="Google Shape;41;p10"/>
          <p:cNvSpPr txBox="1"/>
          <p:nvPr>
            <p:ph idx="2" type="body"/>
          </p:nvPr>
        </p:nvSpPr>
        <p:spPr>
          <a:xfrm>
            <a:off x="6217920" y="1845735"/>
            <a:ext cx="4937760" cy="4023360"/>
          </a:xfrm>
          <a:prstGeom prst="rect">
            <a:avLst/>
          </a:prstGeom>
          <a:noFill/>
          <a:ln>
            <a:noFill/>
          </a:ln>
        </p:spPr>
        <p:txBody>
          <a:bodyPr anchorCtr="0" anchor="t" bIns="45700" lIns="0" spcFirstLastPara="1" rIns="0" wrap="square" tIns="4570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42" name="Google Shape;42;p10"/>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10"/>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10"/>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cs-CZ"/>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Porovnání" type="twoTxTwoObj">
  <p:cSld name="TWO_OBJECTS_WITH_TEXT">
    <p:spTree>
      <p:nvGrpSpPr>
        <p:cNvPr id="45" name="Shape 45"/>
        <p:cNvGrpSpPr/>
        <p:nvPr/>
      </p:nvGrpSpPr>
      <p:grpSpPr>
        <a:xfrm>
          <a:off x="0" y="0"/>
          <a:ext cx="0" cy="0"/>
          <a:chOff x="0" y="0"/>
          <a:chExt cx="0" cy="0"/>
        </a:xfrm>
      </p:grpSpPr>
      <p:sp>
        <p:nvSpPr>
          <p:cNvPr id="46" name="Google Shape;46;p11"/>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7" name="Google Shape;47;p11"/>
          <p:cNvSpPr txBox="1"/>
          <p:nvPr>
            <p:ph idx="1" type="body"/>
          </p:nvPr>
        </p:nvSpPr>
        <p:spPr>
          <a:xfrm>
            <a:off x="1097280" y="1846052"/>
            <a:ext cx="4937760" cy="736282"/>
          </a:xfrm>
          <a:prstGeom prst="rect">
            <a:avLst/>
          </a:prstGeom>
          <a:noFill/>
          <a:ln>
            <a:noFill/>
          </a:ln>
        </p:spPr>
        <p:txBody>
          <a:bodyPr anchorCtr="0" anchor="ctr" bIns="45700" lIns="91425" spcFirstLastPara="1" rIns="91425" wrap="square" tIns="45700">
            <a:normAutofit/>
          </a:bodyPr>
          <a:lstStyle>
            <a:lvl1pPr indent="-228600" lvl="0" marL="457200" algn="l">
              <a:lnSpc>
                <a:spcPct val="90000"/>
              </a:lnSpc>
              <a:spcBef>
                <a:spcPts val="1200"/>
              </a:spcBef>
              <a:spcAft>
                <a:spcPts val="0"/>
              </a:spcAft>
              <a:buSzPts val="2000"/>
              <a:buNone/>
              <a:defRPr b="0" sz="2000" cap="none">
                <a:solidFill>
                  <a:schemeClr val="dk2"/>
                </a:solidFill>
              </a:defRPr>
            </a:lvl1pPr>
            <a:lvl2pPr indent="-228600" lvl="1" marL="914400" algn="l">
              <a:lnSpc>
                <a:spcPct val="90000"/>
              </a:lnSpc>
              <a:spcBef>
                <a:spcPts val="200"/>
              </a:spcBef>
              <a:spcAft>
                <a:spcPts val="0"/>
              </a:spcAft>
              <a:buSzPts val="2000"/>
              <a:buNone/>
              <a:defRPr b="1" sz="2000"/>
            </a:lvl2pPr>
            <a:lvl3pPr indent="-228600" lvl="2" marL="1371600" algn="l">
              <a:lnSpc>
                <a:spcPct val="90000"/>
              </a:lnSpc>
              <a:spcBef>
                <a:spcPts val="400"/>
              </a:spcBef>
              <a:spcAft>
                <a:spcPts val="0"/>
              </a:spcAft>
              <a:buSzPts val="1800"/>
              <a:buNone/>
              <a:defRPr b="1" sz="1800"/>
            </a:lvl3pPr>
            <a:lvl4pPr indent="-228600" lvl="3" marL="1828800" algn="l">
              <a:lnSpc>
                <a:spcPct val="90000"/>
              </a:lnSpc>
              <a:spcBef>
                <a:spcPts val="400"/>
              </a:spcBef>
              <a:spcAft>
                <a:spcPts val="0"/>
              </a:spcAft>
              <a:buSzPts val="1600"/>
              <a:buNone/>
              <a:defRPr b="1" sz="1600"/>
            </a:lvl4pPr>
            <a:lvl5pPr indent="-228600" lvl="4" marL="2286000" algn="l">
              <a:lnSpc>
                <a:spcPct val="90000"/>
              </a:lnSpc>
              <a:spcBef>
                <a:spcPts val="400"/>
              </a:spcBef>
              <a:spcAft>
                <a:spcPts val="0"/>
              </a:spcAft>
              <a:buSzPts val="1600"/>
              <a:buNone/>
              <a:defRPr b="1" sz="1600"/>
            </a:lvl5pPr>
            <a:lvl6pPr indent="-228600" lvl="5" marL="2743200" algn="l">
              <a:lnSpc>
                <a:spcPct val="90000"/>
              </a:lnSpc>
              <a:spcBef>
                <a:spcPts val="400"/>
              </a:spcBef>
              <a:spcAft>
                <a:spcPts val="0"/>
              </a:spcAft>
              <a:buSzPts val="1600"/>
              <a:buNone/>
              <a:defRPr b="1" sz="1600"/>
            </a:lvl6pPr>
            <a:lvl7pPr indent="-228600" lvl="6" marL="3200400" algn="l">
              <a:lnSpc>
                <a:spcPct val="90000"/>
              </a:lnSpc>
              <a:spcBef>
                <a:spcPts val="400"/>
              </a:spcBef>
              <a:spcAft>
                <a:spcPts val="0"/>
              </a:spcAft>
              <a:buSzPts val="1600"/>
              <a:buNone/>
              <a:defRPr b="1" sz="1600"/>
            </a:lvl7pPr>
            <a:lvl8pPr indent="-228600" lvl="7" marL="3657600" algn="l">
              <a:lnSpc>
                <a:spcPct val="90000"/>
              </a:lnSpc>
              <a:spcBef>
                <a:spcPts val="400"/>
              </a:spcBef>
              <a:spcAft>
                <a:spcPts val="0"/>
              </a:spcAft>
              <a:buSzPts val="1600"/>
              <a:buNone/>
              <a:defRPr b="1" sz="1600"/>
            </a:lvl8pPr>
            <a:lvl9pPr indent="-228600" lvl="8" marL="4114800" algn="l">
              <a:lnSpc>
                <a:spcPct val="90000"/>
              </a:lnSpc>
              <a:spcBef>
                <a:spcPts val="400"/>
              </a:spcBef>
              <a:spcAft>
                <a:spcPts val="400"/>
              </a:spcAft>
              <a:buSzPts val="1600"/>
              <a:buNone/>
              <a:defRPr b="1" sz="1600"/>
            </a:lvl9pPr>
          </a:lstStyle>
          <a:p/>
        </p:txBody>
      </p:sp>
      <p:sp>
        <p:nvSpPr>
          <p:cNvPr id="48" name="Google Shape;48;p11"/>
          <p:cNvSpPr txBox="1"/>
          <p:nvPr>
            <p:ph idx="2" type="body"/>
          </p:nvPr>
        </p:nvSpPr>
        <p:spPr>
          <a:xfrm>
            <a:off x="1097280" y="2582334"/>
            <a:ext cx="4937760" cy="3378200"/>
          </a:xfrm>
          <a:prstGeom prst="rect">
            <a:avLst/>
          </a:prstGeom>
          <a:noFill/>
          <a:ln>
            <a:noFill/>
          </a:ln>
        </p:spPr>
        <p:txBody>
          <a:bodyPr anchorCtr="0" anchor="t" bIns="45700" lIns="0" spcFirstLastPara="1" rIns="0" wrap="square" tIns="4570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49" name="Google Shape;49;p11"/>
          <p:cNvSpPr txBox="1"/>
          <p:nvPr>
            <p:ph idx="3" type="body"/>
          </p:nvPr>
        </p:nvSpPr>
        <p:spPr>
          <a:xfrm>
            <a:off x="6217920" y="1846052"/>
            <a:ext cx="4937760" cy="736282"/>
          </a:xfrm>
          <a:prstGeom prst="rect">
            <a:avLst/>
          </a:prstGeom>
          <a:noFill/>
          <a:ln>
            <a:noFill/>
          </a:ln>
        </p:spPr>
        <p:txBody>
          <a:bodyPr anchorCtr="0" anchor="ctr" bIns="45700" lIns="91425" spcFirstLastPara="1" rIns="91425" wrap="square" tIns="45700">
            <a:normAutofit/>
          </a:bodyPr>
          <a:lstStyle>
            <a:lvl1pPr indent="-228600" lvl="0" marL="457200" algn="l">
              <a:lnSpc>
                <a:spcPct val="90000"/>
              </a:lnSpc>
              <a:spcBef>
                <a:spcPts val="1200"/>
              </a:spcBef>
              <a:spcAft>
                <a:spcPts val="0"/>
              </a:spcAft>
              <a:buSzPts val="2000"/>
              <a:buNone/>
              <a:defRPr b="0" sz="2000" cap="none">
                <a:solidFill>
                  <a:schemeClr val="dk2"/>
                </a:solidFill>
              </a:defRPr>
            </a:lvl1pPr>
            <a:lvl2pPr indent="-228600" lvl="1" marL="914400" algn="l">
              <a:lnSpc>
                <a:spcPct val="90000"/>
              </a:lnSpc>
              <a:spcBef>
                <a:spcPts val="200"/>
              </a:spcBef>
              <a:spcAft>
                <a:spcPts val="0"/>
              </a:spcAft>
              <a:buSzPts val="2000"/>
              <a:buNone/>
              <a:defRPr b="1" sz="2000"/>
            </a:lvl2pPr>
            <a:lvl3pPr indent="-228600" lvl="2" marL="1371600" algn="l">
              <a:lnSpc>
                <a:spcPct val="90000"/>
              </a:lnSpc>
              <a:spcBef>
                <a:spcPts val="400"/>
              </a:spcBef>
              <a:spcAft>
                <a:spcPts val="0"/>
              </a:spcAft>
              <a:buSzPts val="1800"/>
              <a:buNone/>
              <a:defRPr b="1" sz="1800"/>
            </a:lvl3pPr>
            <a:lvl4pPr indent="-228600" lvl="3" marL="1828800" algn="l">
              <a:lnSpc>
                <a:spcPct val="90000"/>
              </a:lnSpc>
              <a:spcBef>
                <a:spcPts val="400"/>
              </a:spcBef>
              <a:spcAft>
                <a:spcPts val="0"/>
              </a:spcAft>
              <a:buSzPts val="1600"/>
              <a:buNone/>
              <a:defRPr b="1" sz="1600"/>
            </a:lvl4pPr>
            <a:lvl5pPr indent="-228600" lvl="4" marL="2286000" algn="l">
              <a:lnSpc>
                <a:spcPct val="90000"/>
              </a:lnSpc>
              <a:spcBef>
                <a:spcPts val="400"/>
              </a:spcBef>
              <a:spcAft>
                <a:spcPts val="0"/>
              </a:spcAft>
              <a:buSzPts val="1600"/>
              <a:buNone/>
              <a:defRPr b="1" sz="1600"/>
            </a:lvl5pPr>
            <a:lvl6pPr indent="-228600" lvl="5" marL="2743200" algn="l">
              <a:lnSpc>
                <a:spcPct val="90000"/>
              </a:lnSpc>
              <a:spcBef>
                <a:spcPts val="400"/>
              </a:spcBef>
              <a:spcAft>
                <a:spcPts val="0"/>
              </a:spcAft>
              <a:buSzPts val="1600"/>
              <a:buNone/>
              <a:defRPr b="1" sz="1600"/>
            </a:lvl6pPr>
            <a:lvl7pPr indent="-228600" lvl="6" marL="3200400" algn="l">
              <a:lnSpc>
                <a:spcPct val="90000"/>
              </a:lnSpc>
              <a:spcBef>
                <a:spcPts val="400"/>
              </a:spcBef>
              <a:spcAft>
                <a:spcPts val="0"/>
              </a:spcAft>
              <a:buSzPts val="1600"/>
              <a:buNone/>
              <a:defRPr b="1" sz="1600"/>
            </a:lvl7pPr>
            <a:lvl8pPr indent="-228600" lvl="7" marL="3657600" algn="l">
              <a:lnSpc>
                <a:spcPct val="90000"/>
              </a:lnSpc>
              <a:spcBef>
                <a:spcPts val="400"/>
              </a:spcBef>
              <a:spcAft>
                <a:spcPts val="0"/>
              </a:spcAft>
              <a:buSzPts val="1600"/>
              <a:buNone/>
              <a:defRPr b="1" sz="1600"/>
            </a:lvl8pPr>
            <a:lvl9pPr indent="-228600" lvl="8" marL="4114800" algn="l">
              <a:lnSpc>
                <a:spcPct val="90000"/>
              </a:lnSpc>
              <a:spcBef>
                <a:spcPts val="400"/>
              </a:spcBef>
              <a:spcAft>
                <a:spcPts val="400"/>
              </a:spcAft>
              <a:buSzPts val="1600"/>
              <a:buNone/>
              <a:defRPr b="1" sz="1600"/>
            </a:lvl9pPr>
          </a:lstStyle>
          <a:p/>
        </p:txBody>
      </p:sp>
      <p:sp>
        <p:nvSpPr>
          <p:cNvPr id="50" name="Google Shape;50;p11"/>
          <p:cNvSpPr txBox="1"/>
          <p:nvPr>
            <p:ph idx="4" type="body"/>
          </p:nvPr>
        </p:nvSpPr>
        <p:spPr>
          <a:xfrm>
            <a:off x="6217920" y="2582334"/>
            <a:ext cx="4937760" cy="3378200"/>
          </a:xfrm>
          <a:prstGeom prst="rect">
            <a:avLst/>
          </a:prstGeom>
          <a:noFill/>
          <a:ln>
            <a:noFill/>
          </a:ln>
        </p:spPr>
        <p:txBody>
          <a:bodyPr anchorCtr="0" anchor="t" bIns="45700" lIns="0" spcFirstLastPara="1" rIns="0" wrap="square" tIns="4570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51" name="Google Shape;51;p11"/>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11"/>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11"/>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cs-CZ"/>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Pouze nadpis" type="titleOnly">
  <p:cSld name="TITLE_ONLY">
    <p:spTree>
      <p:nvGrpSpPr>
        <p:cNvPr id="54" name="Shape 54"/>
        <p:cNvGrpSpPr/>
        <p:nvPr/>
      </p:nvGrpSpPr>
      <p:grpSpPr>
        <a:xfrm>
          <a:off x="0" y="0"/>
          <a:ext cx="0" cy="0"/>
          <a:chOff x="0" y="0"/>
          <a:chExt cx="0" cy="0"/>
        </a:xfrm>
      </p:grpSpPr>
      <p:sp>
        <p:nvSpPr>
          <p:cNvPr id="55" name="Google Shape;55;p12"/>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3F3F3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12"/>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12"/>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8" name="Google Shape;58;p12"/>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cs-CZ"/>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Prázdný" showMasterSp="0" type="blank">
  <p:cSld name="BLANK">
    <p:spTree>
      <p:nvGrpSpPr>
        <p:cNvPr id="59" name="Shape 59"/>
        <p:cNvGrpSpPr/>
        <p:nvPr/>
      </p:nvGrpSpPr>
      <p:grpSpPr>
        <a:xfrm>
          <a:off x="0" y="0"/>
          <a:ext cx="0" cy="0"/>
          <a:chOff x="0" y="0"/>
          <a:chExt cx="0" cy="0"/>
        </a:xfrm>
      </p:grpSpPr>
      <p:sp>
        <p:nvSpPr>
          <p:cNvPr id="60" name="Google Shape;60;p13"/>
          <p:cNvSpPr/>
          <p:nvPr/>
        </p:nvSpPr>
        <p:spPr>
          <a:xfrm>
            <a:off x="3175" y="6400800"/>
            <a:ext cx="12188825" cy="4572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1" name="Google Shape;61;p13"/>
          <p:cNvSpPr/>
          <p:nvPr/>
        </p:nvSpPr>
        <p:spPr>
          <a:xfrm>
            <a:off x="15" y="6334316"/>
            <a:ext cx="12188825" cy="64008"/>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 name="Google Shape;62;p13"/>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13"/>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solidFill>
                  <a:srgbClr val="FFFFFF"/>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13"/>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cs-CZ"/>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bsah s titulkem" showMasterSp="0" type="objTx">
  <p:cSld name="OBJECT_WITH_CAPTION_TEXT">
    <p:spTree>
      <p:nvGrpSpPr>
        <p:cNvPr id="65" name="Shape 65"/>
        <p:cNvGrpSpPr/>
        <p:nvPr/>
      </p:nvGrpSpPr>
      <p:grpSpPr>
        <a:xfrm>
          <a:off x="0" y="0"/>
          <a:ext cx="0" cy="0"/>
          <a:chOff x="0" y="0"/>
          <a:chExt cx="0" cy="0"/>
        </a:xfrm>
      </p:grpSpPr>
      <p:sp>
        <p:nvSpPr>
          <p:cNvPr id="66" name="Google Shape;66;p14"/>
          <p:cNvSpPr/>
          <p:nvPr/>
        </p:nvSpPr>
        <p:spPr>
          <a:xfrm>
            <a:off x="16" y="0"/>
            <a:ext cx="4050791" cy="68580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 name="Google Shape;67;p14"/>
          <p:cNvSpPr/>
          <p:nvPr/>
        </p:nvSpPr>
        <p:spPr>
          <a:xfrm>
            <a:off x="4040071" y="0"/>
            <a:ext cx="64008" cy="68580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 name="Google Shape;68;p14"/>
          <p:cNvSpPr txBox="1"/>
          <p:nvPr>
            <p:ph type="title"/>
          </p:nvPr>
        </p:nvSpPr>
        <p:spPr>
          <a:xfrm>
            <a:off x="457200" y="594359"/>
            <a:ext cx="3200400" cy="2286000"/>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FFFFFF"/>
              </a:buClr>
              <a:buSzPts val="3600"/>
              <a:buFont typeface="Calibri"/>
              <a:buNone/>
              <a:defRPr b="0" sz="3600">
                <a:solidFill>
                  <a:srgbClr val="FFFFFF"/>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9" name="Google Shape;69;p14"/>
          <p:cNvSpPr txBox="1"/>
          <p:nvPr>
            <p:ph idx="1" type="body"/>
          </p:nvPr>
        </p:nvSpPr>
        <p:spPr>
          <a:xfrm>
            <a:off x="4800600" y="731520"/>
            <a:ext cx="6492240" cy="5257800"/>
          </a:xfrm>
          <a:prstGeom prst="rect">
            <a:avLst/>
          </a:prstGeom>
          <a:noFill/>
          <a:ln>
            <a:noFill/>
          </a:ln>
        </p:spPr>
        <p:txBody>
          <a:bodyPr anchorCtr="0" anchor="t" bIns="45700" lIns="0" spcFirstLastPara="1" rIns="0" wrap="square" tIns="45700">
            <a:normAutofit/>
          </a:bodyPr>
          <a:lstStyle>
            <a:lvl1pPr indent="-342900" lvl="0" marL="457200" algn="l">
              <a:lnSpc>
                <a:spcPct val="90000"/>
              </a:lnSpc>
              <a:spcBef>
                <a:spcPts val="1200"/>
              </a:spcBef>
              <a:spcAft>
                <a:spcPts val="0"/>
              </a:spcAft>
              <a:buSzPts val="1800"/>
              <a:buChar char=" "/>
              <a:defRPr/>
            </a:lvl1pPr>
            <a:lvl2pPr indent="-342900" lvl="1" marL="914400" algn="l">
              <a:lnSpc>
                <a:spcPct val="90000"/>
              </a:lnSpc>
              <a:spcBef>
                <a:spcPts val="200"/>
              </a:spcBef>
              <a:spcAft>
                <a:spcPts val="0"/>
              </a:spcAft>
              <a:buSzPts val="1800"/>
              <a:buChar char="◦"/>
              <a:defRPr/>
            </a:lvl2pPr>
            <a:lvl3pPr indent="-342900" lvl="2" marL="1371600" algn="l">
              <a:lnSpc>
                <a:spcPct val="90000"/>
              </a:lnSpc>
              <a:spcBef>
                <a:spcPts val="400"/>
              </a:spcBef>
              <a:spcAft>
                <a:spcPts val="0"/>
              </a:spcAft>
              <a:buSzPts val="1800"/>
              <a:buChar char="◦"/>
              <a:defRPr/>
            </a:lvl3pPr>
            <a:lvl4pPr indent="-342900" lvl="3" marL="1828800" algn="l">
              <a:lnSpc>
                <a:spcPct val="90000"/>
              </a:lnSpc>
              <a:spcBef>
                <a:spcPts val="400"/>
              </a:spcBef>
              <a:spcAft>
                <a:spcPts val="0"/>
              </a:spcAft>
              <a:buSzPts val="1800"/>
              <a:buChar char="◦"/>
              <a:defRPr/>
            </a:lvl4pPr>
            <a:lvl5pPr indent="-342900" lvl="4" marL="2286000" algn="l">
              <a:lnSpc>
                <a:spcPct val="90000"/>
              </a:lnSpc>
              <a:spcBef>
                <a:spcPts val="400"/>
              </a:spcBef>
              <a:spcAft>
                <a:spcPts val="0"/>
              </a:spcAft>
              <a:buSzPts val="1800"/>
              <a:buChar char="◦"/>
              <a:defRPr/>
            </a:lvl5pPr>
            <a:lvl6pPr indent="-342900" lvl="5" marL="2743200" algn="l">
              <a:lnSpc>
                <a:spcPct val="90000"/>
              </a:lnSpc>
              <a:spcBef>
                <a:spcPts val="400"/>
              </a:spcBef>
              <a:spcAft>
                <a:spcPts val="0"/>
              </a:spcAft>
              <a:buSzPts val="1800"/>
              <a:buChar char="◦"/>
              <a:defRPr/>
            </a:lvl6pPr>
            <a:lvl7pPr indent="-342900" lvl="6" marL="3200400" algn="l">
              <a:lnSpc>
                <a:spcPct val="90000"/>
              </a:lnSpc>
              <a:spcBef>
                <a:spcPts val="400"/>
              </a:spcBef>
              <a:spcAft>
                <a:spcPts val="0"/>
              </a:spcAft>
              <a:buSzPts val="1800"/>
              <a:buChar char="◦"/>
              <a:defRPr/>
            </a:lvl7pPr>
            <a:lvl8pPr indent="-342900" lvl="7" marL="3657600" algn="l">
              <a:lnSpc>
                <a:spcPct val="90000"/>
              </a:lnSpc>
              <a:spcBef>
                <a:spcPts val="400"/>
              </a:spcBef>
              <a:spcAft>
                <a:spcPts val="0"/>
              </a:spcAft>
              <a:buSzPts val="1800"/>
              <a:buChar char="◦"/>
              <a:defRPr/>
            </a:lvl8pPr>
            <a:lvl9pPr indent="-342900" lvl="8" marL="4114800" algn="l">
              <a:lnSpc>
                <a:spcPct val="90000"/>
              </a:lnSpc>
              <a:spcBef>
                <a:spcPts val="400"/>
              </a:spcBef>
              <a:spcAft>
                <a:spcPts val="400"/>
              </a:spcAft>
              <a:buSzPts val="1800"/>
              <a:buChar char="◦"/>
              <a:defRPr/>
            </a:lvl9pPr>
          </a:lstStyle>
          <a:p/>
        </p:txBody>
      </p:sp>
      <p:sp>
        <p:nvSpPr>
          <p:cNvPr id="70" name="Google Shape;70;p14"/>
          <p:cNvSpPr txBox="1"/>
          <p:nvPr>
            <p:ph idx="2" type="body"/>
          </p:nvPr>
        </p:nvSpPr>
        <p:spPr>
          <a:xfrm>
            <a:off x="457200" y="2926080"/>
            <a:ext cx="3200400" cy="3379124"/>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200"/>
              </a:spcBef>
              <a:spcAft>
                <a:spcPts val="0"/>
              </a:spcAft>
              <a:buSzPts val="1500"/>
              <a:buNone/>
              <a:defRPr sz="1500">
                <a:solidFill>
                  <a:srgbClr val="FFFFFF"/>
                </a:solidFill>
              </a:defRPr>
            </a:lvl1pPr>
            <a:lvl2pPr indent="-228600" lvl="1" marL="914400" algn="l">
              <a:lnSpc>
                <a:spcPct val="90000"/>
              </a:lnSpc>
              <a:spcBef>
                <a:spcPts val="200"/>
              </a:spcBef>
              <a:spcAft>
                <a:spcPts val="0"/>
              </a:spcAft>
              <a:buSzPts val="1200"/>
              <a:buNone/>
              <a:defRPr sz="1200"/>
            </a:lvl2pPr>
            <a:lvl3pPr indent="-228600" lvl="2" marL="1371600" algn="l">
              <a:lnSpc>
                <a:spcPct val="90000"/>
              </a:lnSpc>
              <a:spcBef>
                <a:spcPts val="400"/>
              </a:spcBef>
              <a:spcAft>
                <a:spcPts val="0"/>
              </a:spcAft>
              <a:buSzPts val="1000"/>
              <a:buNone/>
              <a:defRPr sz="1000"/>
            </a:lvl3pPr>
            <a:lvl4pPr indent="-228600" lvl="3" marL="1828800" algn="l">
              <a:lnSpc>
                <a:spcPct val="90000"/>
              </a:lnSpc>
              <a:spcBef>
                <a:spcPts val="400"/>
              </a:spcBef>
              <a:spcAft>
                <a:spcPts val="0"/>
              </a:spcAft>
              <a:buSzPts val="900"/>
              <a:buNone/>
              <a:defRPr sz="900"/>
            </a:lvl4pPr>
            <a:lvl5pPr indent="-228600" lvl="4" marL="2286000" algn="l">
              <a:lnSpc>
                <a:spcPct val="90000"/>
              </a:lnSpc>
              <a:spcBef>
                <a:spcPts val="400"/>
              </a:spcBef>
              <a:spcAft>
                <a:spcPts val="0"/>
              </a:spcAft>
              <a:buSzPts val="900"/>
              <a:buNone/>
              <a:defRPr sz="900"/>
            </a:lvl5pPr>
            <a:lvl6pPr indent="-228600" lvl="5" marL="2743200" algn="l">
              <a:lnSpc>
                <a:spcPct val="90000"/>
              </a:lnSpc>
              <a:spcBef>
                <a:spcPts val="400"/>
              </a:spcBef>
              <a:spcAft>
                <a:spcPts val="0"/>
              </a:spcAft>
              <a:buSzPts val="900"/>
              <a:buNone/>
              <a:defRPr sz="900"/>
            </a:lvl6pPr>
            <a:lvl7pPr indent="-228600" lvl="6" marL="3200400" algn="l">
              <a:lnSpc>
                <a:spcPct val="90000"/>
              </a:lnSpc>
              <a:spcBef>
                <a:spcPts val="400"/>
              </a:spcBef>
              <a:spcAft>
                <a:spcPts val="0"/>
              </a:spcAft>
              <a:buSzPts val="900"/>
              <a:buNone/>
              <a:defRPr sz="900"/>
            </a:lvl7pPr>
            <a:lvl8pPr indent="-228600" lvl="7" marL="3657600" algn="l">
              <a:lnSpc>
                <a:spcPct val="90000"/>
              </a:lnSpc>
              <a:spcBef>
                <a:spcPts val="400"/>
              </a:spcBef>
              <a:spcAft>
                <a:spcPts val="0"/>
              </a:spcAft>
              <a:buSzPts val="900"/>
              <a:buNone/>
              <a:defRPr sz="900"/>
            </a:lvl8pPr>
            <a:lvl9pPr indent="-228600" lvl="8" marL="4114800" algn="l">
              <a:lnSpc>
                <a:spcPct val="90000"/>
              </a:lnSpc>
              <a:spcBef>
                <a:spcPts val="400"/>
              </a:spcBef>
              <a:spcAft>
                <a:spcPts val="400"/>
              </a:spcAft>
              <a:buSzPts val="900"/>
              <a:buNone/>
              <a:defRPr sz="900"/>
            </a:lvl9pPr>
          </a:lstStyle>
          <a:p/>
        </p:txBody>
      </p:sp>
      <p:sp>
        <p:nvSpPr>
          <p:cNvPr id="71" name="Google Shape;71;p14"/>
          <p:cNvSpPr txBox="1"/>
          <p:nvPr>
            <p:ph idx="10" type="dt"/>
          </p:nvPr>
        </p:nvSpPr>
        <p:spPr>
          <a:xfrm>
            <a:off x="465512" y="6459785"/>
            <a:ext cx="261851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14"/>
          <p:cNvSpPr txBox="1"/>
          <p:nvPr>
            <p:ph idx="11" type="ftr"/>
          </p:nvPr>
        </p:nvSpPr>
        <p:spPr>
          <a:xfrm>
            <a:off x="4800600" y="6459785"/>
            <a:ext cx="4648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solidFill>
                  <a:schemeClr val="dk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14"/>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b="0" i="0" sz="1050" u="none" cap="none" strike="noStrike">
                <a:solidFill>
                  <a:schemeClr val="dk2"/>
                </a:solidFill>
                <a:latin typeface="Calibri"/>
                <a:ea typeface="Calibri"/>
                <a:cs typeface="Calibri"/>
                <a:sym typeface="Calibri"/>
              </a:defRPr>
            </a:lvl1pPr>
            <a:lvl2pPr indent="0" lvl="1" marL="0" algn="r">
              <a:spcBef>
                <a:spcPts val="0"/>
              </a:spcBef>
              <a:buNone/>
              <a:defRPr b="0" i="0" sz="1050" u="none" cap="none" strike="noStrike">
                <a:solidFill>
                  <a:schemeClr val="dk2"/>
                </a:solidFill>
                <a:latin typeface="Calibri"/>
                <a:ea typeface="Calibri"/>
                <a:cs typeface="Calibri"/>
                <a:sym typeface="Calibri"/>
              </a:defRPr>
            </a:lvl2pPr>
            <a:lvl3pPr indent="0" lvl="2" marL="0" algn="r">
              <a:spcBef>
                <a:spcPts val="0"/>
              </a:spcBef>
              <a:buNone/>
              <a:defRPr b="0" i="0" sz="1050" u="none" cap="none" strike="noStrike">
                <a:solidFill>
                  <a:schemeClr val="dk2"/>
                </a:solidFill>
                <a:latin typeface="Calibri"/>
                <a:ea typeface="Calibri"/>
                <a:cs typeface="Calibri"/>
                <a:sym typeface="Calibri"/>
              </a:defRPr>
            </a:lvl3pPr>
            <a:lvl4pPr indent="0" lvl="3" marL="0" algn="r">
              <a:spcBef>
                <a:spcPts val="0"/>
              </a:spcBef>
              <a:buNone/>
              <a:defRPr b="0" i="0" sz="1050" u="none" cap="none" strike="noStrike">
                <a:solidFill>
                  <a:schemeClr val="dk2"/>
                </a:solidFill>
                <a:latin typeface="Calibri"/>
                <a:ea typeface="Calibri"/>
                <a:cs typeface="Calibri"/>
                <a:sym typeface="Calibri"/>
              </a:defRPr>
            </a:lvl4pPr>
            <a:lvl5pPr indent="0" lvl="4" marL="0" algn="r">
              <a:spcBef>
                <a:spcPts val="0"/>
              </a:spcBef>
              <a:buNone/>
              <a:defRPr b="0" i="0" sz="1050" u="none" cap="none" strike="noStrike">
                <a:solidFill>
                  <a:schemeClr val="dk2"/>
                </a:solidFill>
                <a:latin typeface="Calibri"/>
                <a:ea typeface="Calibri"/>
                <a:cs typeface="Calibri"/>
                <a:sym typeface="Calibri"/>
              </a:defRPr>
            </a:lvl5pPr>
            <a:lvl6pPr indent="0" lvl="5" marL="0" algn="r">
              <a:spcBef>
                <a:spcPts val="0"/>
              </a:spcBef>
              <a:buNone/>
              <a:defRPr b="0" i="0" sz="1050" u="none" cap="none" strike="noStrike">
                <a:solidFill>
                  <a:schemeClr val="dk2"/>
                </a:solidFill>
                <a:latin typeface="Calibri"/>
                <a:ea typeface="Calibri"/>
                <a:cs typeface="Calibri"/>
                <a:sym typeface="Calibri"/>
              </a:defRPr>
            </a:lvl6pPr>
            <a:lvl7pPr indent="0" lvl="6" marL="0" algn="r">
              <a:spcBef>
                <a:spcPts val="0"/>
              </a:spcBef>
              <a:buNone/>
              <a:defRPr b="0" i="0" sz="1050" u="none" cap="none" strike="noStrike">
                <a:solidFill>
                  <a:schemeClr val="dk2"/>
                </a:solidFill>
                <a:latin typeface="Calibri"/>
                <a:ea typeface="Calibri"/>
                <a:cs typeface="Calibri"/>
                <a:sym typeface="Calibri"/>
              </a:defRPr>
            </a:lvl7pPr>
            <a:lvl8pPr indent="0" lvl="7" marL="0" algn="r">
              <a:spcBef>
                <a:spcPts val="0"/>
              </a:spcBef>
              <a:buNone/>
              <a:defRPr b="0" i="0" sz="1050" u="none" cap="none" strike="noStrike">
                <a:solidFill>
                  <a:schemeClr val="dk2"/>
                </a:solidFill>
                <a:latin typeface="Calibri"/>
                <a:ea typeface="Calibri"/>
                <a:cs typeface="Calibri"/>
                <a:sym typeface="Calibri"/>
              </a:defRPr>
            </a:lvl8pPr>
            <a:lvl9pPr indent="0" lvl="8" marL="0" algn="r">
              <a:spcBef>
                <a:spcPts val="0"/>
              </a:spcBef>
              <a:buNone/>
              <a:defRPr b="0" i="0" sz="1050" u="none" cap="none" strike="noStrike">
                <a:solidFill>
                  <a:schemeClr val="dk2"/>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cs-CZ"/>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brázek s titulkem" showMasterSp="0" type="picTx">
  <p:cSld name="PICTURE_WITH_CAPTION_TEXT">
    <p:spTree>
      <p:nvGrpSpPr>
        <p:cNvPr id="74" name="Shape 74"/>
        <p:cNvGrpSpPr/>
        <p:nvPr/>
      </p:nvGrpSpPr>
      <p:grpSpPr>
        <a:xfrm>
          <a:off x="0" y="0"/>
          <a:ext cx="0" cy="0"/>
          <a:chOff x="0" y="0"/>
          <a:chExt cx="0" cy="0"/>
        </a:xfrm>
      </p:grpSpPr>
      <p:sp>
        <p:nvSpPr>
          <p:cNvPr id="75" name="Google Shape;75;p15"/>
          <p:cNvSpPr/>
          <p:nvPr/>
        </p:nvSpPr>
        <p:spPr>
          <a:xfrm>
            <a:off x="0" y="4953000"/>
            <a:ext cx="12188825" cy="19050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 name="Google Shape;76;p15"/>
          <p:cNvSpPr/>
          <p:nvPr/>
        </p:nvSpPr>
        <p:spPr>
          <a:xfrm>
            <a:off x="15" y="4915076"/>
            <a:ext cx="12188825" cy="64008"/>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7" name="Google Shape;77;p15"/>
          <p:cNvSpPr txBox="1"/>
          <p:nvPr>
            <p:ph type="title"/>
          </p:nvPr>
        </p:nvSpPr>
        <p:spPr>
          <a:xfrm>
            <a:off x="1097280" y="5074920"/>
            <a:ext cx="10113264" cy="822960"/>
          </a:xfrm>
          <a:prstGeom prst="rect">
            <a:avLst/>
          </a:prstGeom>
          <a:noFill/>
          <a:ln>
            <a:noFill/>
          </a:ln>
        </p:spPr>
        <p:txBody>
          <a:bodyPr anchorCtr="0" anchor="b" bIns="0" lIns="91425" spcFirstLastPara="1" rIns="91425" wrap="square" tIns="0">
            <a:noAutofit/>
          </a:bodyPr>
          <a:lstStyle>
            <a:lvl1pPr lvl="0" algn="l">
              <a:lnSpc>
                <a:spcPct val="85000"/>
              </a:lnSpc>
              <a:spcBef>
                <a:spcPts val="0"/>
              </a:spcBef>
              <a:spcAft>
                <a:spcPts val="0"/>
              </a:spcAft>
              <a:buClr>
                <a:srgbClr val="FFFFFF"/>
              </a:buClr>
              <a:buSzPts val="3600"/>
              <a:buFont typeface="Calibri"/>
              <a:buNone/>
              <a:defRPr b="0" sz="3600">
                <a:solidFill>
                  <a:srgbClr val="FFFFFF"/>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8" name="Google Shape;78;p15"/>
          <p:cNvSpPr/>
          <p:nvPr>
            <p:ph idx="2" type="pic"/>
          </p:nvPr>
        </p:nvSpPr>
        <p:spPr>
          <a:xfrm>
            <a:off x="15" y="0"/>
            <a:ext cx="12191985" cy="4915076"/>
          </a:xfrm>
          <a:prstGeom prst="rect">
            <a:avLst/>
          </a:prstGeom>
          <a:blipFill rotWithShape="1">
            <a:blip r:embed="rId2">
              <a:alphaModFix/>
            </a:blip>
            <a:stretch>
              <a:fillRect b="0" l="0" r="0" t="0"/>
            </a:stretch>
          </a:blipFill>
          <a:ln>
            <a:noFill/>
          </a:ln>
        </p:spPr>
        <p:txBody>
          <a:bodyPr anchorCtr="0" anchor="t" bIns="45700" lIns="457200" spcFirstLastPara="1" rIns="0" wrap="square" tIns="457200">
            <a:normAutofit/>
          </a:bodyPr>
          <a:lstStyle>
            <a:lvl1pPr lvl="0" marR="0" rtl="0" algn="l">
              <a:lnSpc>
                <a:spcPct val="90000"/>
              </a:lnSpc>
              <a:spcBef>
                <a:spcPts val="1200"/>
              </a:spcBef>
              <a:spcAft>
                <a:spcPts val="0"/>
              </a:spcAft>
              <a:buClr>
                <a:schemeClr val="accent1"/>
              </a:buClr>
              <a:buSzPts val="3200"/>
              <a:buFont typeface="Calibri"/>
              <a:buNone/>
              <a:defRPr b="0" i="0" sz="3200" u="none" cap="none" strike="noStrike">
                <a:solidFill>
                  <a:schemeClr val="lt1"/>
                </a:solidFill>
                <a:latin typeface="Calibri"/>
                <a:ea typeface="Calibri"/>
                <a:cs typeface="Calibri"/>
                <a:sym typeface="Calibri"/>
              </a:defRPr>
            </a:lvl1pPr>
            <a:lvl2pPr lvl="1" marR="0" rtl="0" algn="l">
              <a:lnSpc>
                <a:spcPct val="90000"/>
              </a:lnSpc>
              <a:spcBef>
                <a:spcPts val="200"/>
              </a:spcBef>
              <a:spcAft>
                <a:spcPts val="0"/>
              </a:spcAft>
              <a:buClr>
                <a:schemeClr val="accent1"/>
              </a:buClr>
              <a:buSzPts val="2800"/>
              <a:buFont typeface="Calibri"/>
              <a:buNone/>
              <a:defRPr b="0" i="0" sz="2800" u="none" cap="none" strike="noStrike">
                <a:solidFill>
                  <a:srgbClr val="3F3F3F"/>
                </a:solidFill>
                <a:latin typeface="Calibri"/>
                <a:ea typeface="Calibri"/>
                <a:cs typeface="Calibri"/>
                <a:sym typeface="Calibri"/>
              </a:defRPr>
            </a:lvl2pPr>
            <a:lvl3pPr lvl="2" marR="0" rtl="0" algn="l">
              <a:lnSpc>
                <a:spcPct val="90000"/>
              </a:lnSpc>
              <a:spcBef>
                <a:spcPts val="400"/>
              </a:spcBef>
              <a:spcAft>
                <a:spcPts val="0"/>
              </a:spcAft>
              <a:buClr>
                <a:schemeClr val="accent1"/>
              </a:buClr>
              <a:buSzPts val="2400"/>
              <a:buFont typeface="Calibri"/>
              <a:buNone/>
              <a:defRPr b="0" i="0" sz="2400" u="none" cap="none" strike="noStrike">
                <a:solidFill>
                  <a:srgbClr val="3F3F3F"/>
                </a:solidFill>
                <a:latin typeface="Calibri"/>
                <a:ea typeface="Calibri"/>
                <a:cs typeface="Calibri"/>
                <a:sym typeface="Calibri"/>
              </a:defRPr>
            </a:lvl3pPr>
            <a:lvl4pPr lvl="3" marR="0" rtl="0" algn="l">
              <a:lnSpc>
                <a:spcPct val="90000"/>
              </a:lnSpc>
              <a:spcBef>
                <a:spcPts val="400"/>
              </a:spcBef>
              <a:spcAft>
                <a:spcPts val="0"/>
              </a:spcAft>
              <a:buClr>
                <a:schemeClr val="accent1"/>
              </a:buClr>
              <a:buSzPts val="2000"/>
              <a:buFont typeface="Calibri"/>
              <a:buNone/>
              <a:defRPr b="0" i="0" sz="2000" u="none" cap="none" strike="noStrike">
                <a:solidFill>
                  <a:srgbClr val="3F3F3F"/>
                </a:solidFill>
                <a:latin typeface="Calibri"/>
                <a:ea typeface="Calibri"/>
                <a:cs typeface="Calibri"/>
                <a:sym typeface="Calibri"/>
              </a:defRPr>
            </a:lvl4pPr>
            <a:lvl5pPr lvl="4" marR="0" rtl="0" algn="l">
              <a:lnSpc>
                <a:spcPct val="90000"/>
              </a:lnSpc>
              <a:spcBef>
                <a:spcPts val="400"/>
              </a:spcBef>
              <a:spcAft>
                <a:spcPts val="0"/>
              </a:spcAft>
              <a:buClr>
                <a:schemeClr val="accent1"/>
              </a:buClr>
              <a:buSzPts val="2000"/>
              <a:buFont typeface="Calibri"/>
              <a:buNone/>
              <a:defRPr b="0" i="0" sz="2000" u="none" cap="none" strike="noStrike">
                <a:solidFill>
                  <a:srgbClr val="3F3F3F"/>
                </a:solidFill>
                <a:latin typeface="Calibri"/>
                <a:ea typeface="Calibri"/>
                <a:cs typeface="Calibri"/>
                <a:sym typeface="Calibri"/>
              </a:defRPr>
            </a:lvl5pPr>
            <a:lvl6pPr lvl="5" marR="0" rtl="0" algn="l">
              <a:lnSpc>
                <a:spcPct val="90000"/>
              </a:lnSpc>
              <a:spcBef>
                <a:spcPts val="400"/>
              </a:spcBef>
              <a:spcAft>
                <a:spcPts val="0"/>
              </a:spcAft>
              <a:buClr>
                <a:schemeClr val="accent1"/>
              </a:buClr>
              <a:buSzPts val="2000"/>
              <a:buFont typeface="Calibri"/>
              <a:buNone/>
              <a:defRPr b="0" i="0" sz="2000" u="none" cap="none" strike="noStrike">
                <a:solidFill>
                  <a:srgbClr val="3F3F3F"/>
                </a:solidFill>
                <a:latin typeface="Calibri"/>
                <a:ea typeface="Calibri"/>
                <a:cs typeface="Calibri"/>
                <a:sym typeface="Calibri"/>
              </a:defRPr>
            </a:lvl6pPr>
            <a:lvl7pPr lvl="6" marR="0" rtl="0" algn="l">
              <a:lnSpc>
                <a:spcPct val="90000"/>
              </a:lnSpc>
              <a:spcBef>
                <a:spcPts val="400"/>
              </a:spcBef>
              <a:spcAft>
                <a:spcPts val="0"/>
              </a:spcAft>
              <a:buClr>
                <a:schemeClr val="accent1"/>
              </a:buClr>
              <a:buSzPts val="2000"/>
              <a:buFont typeface="Calibri"/>
              <a:buNone/>
              <a:defRPr b="0" i="0" sz="2000" u="none" cap="none" strike="noStrike">
                <a:solidFill>
                  <a:srgbClr val="3F3F3F"/>
                </a:solidFill>
                <a:latin typeface="Calibri"/>
                <a:ea typeface="Calibri"/>
                <a:cs typeface="Calibri"/>
                <a:sym typeface="Calibri"/>
              </a:defRPr>
            </a:lvl7pPr>
            <a:lvl8pPr lvl="7" marR="0" rtl="0" algn="l">
              <a:lnSpc>
                <a:spcPct val="90000"/>
              </a:lnSpc>
              <a:spcBef>
                <a:spcPts val="400"/>
              </a:spcBef>
              <a:spcAft>
                <a:spcPts val="0"/>
              </a:spcAft>
              <a:buClr>
                <a:schemeClr val="accent1"/>
              </a:buClr>
              <a:buSzPts val="2000"/>
              <a:buFont typeface="Calibri"/>
              <a:buNone/>
              <a:defRPr b="0" i="0" sz="2000" u="none" cap="none" strike="noStrike">
                <a:solidFill>
                  <a:srgbClr val="3F3F3F"/>
                </a:solidFill>
                <a:latin typeface="Calibri"/>
                <a:ea typeface="Calibri"/>
                <a:cs typeface="Calibri"/>
                <a:sym typeface="Calibri"/>
              </a:defRPr>
            </a:lvl8pPr>
            <a:lvl9pPr lvl="8" marR="0" rtl="0" algn="l">
              <a:lnSpc>
                <a:spcPct val="90000"/>
              </a:lnSpc>
              <a:spcBef>
                <a:spcPts val="400"/>
              </a:spcBef>
              <a:spcAft>
                <a:spcPts val="400"/>
              </a:spcAft>
              <a:buClr>
                <a:schemeClr val="accent1"/>
              </a:buClr>
              <a:buSzPts val="2000"/>
              <a:buFont typeface="Calibri"/>
              <a:buNone/>
              <a:defRPr b="0" i="0" sz="2000" u="none" cap="none" strike="noStrike">
                <a:solidFill>
                  <a:srgbClr val="3F3F3F"/>
                </a:solidFill>
                <a:latin typeface="Calibri"/>
                <a:ea typeface="Calibri"/>
                <a:cs typeface="Calibri"/>
                <a:sym typeface="Calibri"/>
              </a:defRPr>
            </a:lvl9pPr>
          </a:lstStyle>
          <a:p/>
        </p:txBody>
      </p:sp>
      <p:sp>
        <p:nvSpPr>
          <p:cNvPr id="79" name="Google Shape;79;p15"/>
          <p:cNvSpPr txBox="1"/>
          <p:nvPr>
            <p:ph idx="1" type="body"/>
          </p:nvPr>
        </p:nvSpPr>
        <p:spPr>
          <a:xfrm>
            <a:off x="1097280" y="5907023"/>
            <a:ext cx="10113264" cy="594360"/>
          </a:xfrm>
          <a:prstGeom prst="rect">
            <a:avLst/>
          </a:prstGeom>
          <a:noFill/>
          <a:ln>
            <a:noFill/>
          </a:ln>
        </p:spPr>
        <p:txBody>
          <a:bodyPr anchorCtr="0" anchor="t" bIns="0" lIns="91425" spcFirstLastPara="1" rIns="91425" wrap="square" tIns="0">
            <a:normAutofit/>
          </a:bodyPr>
          <a:lstStyle>
            <a:lvl1pPr indent="-228600" lvl="0" marL="457200" algn="l">
              <a:lnSpc>
                <a:spcPct val="90000"/>
              </a:lnSpc>
              <a:spcBef>
                <a:spcPts val="0"/>
              </a:spcBef>
              <a:spcAft>
                <a:spcPts val="0"/>
              </a:spcAft>
              <a:buSzPts val="1500"/>
              <a:buNone/>
              <a:defRPr sz="1500">
                <a:solidFill>
                  <a:srgbClr val="FFFFFF"/>
                </a:solidFill>
              </a:defRPr>
            </a:lvl1pPr>
            <a:lvl2pPr indent="-228600" lvl="1" marL="914400" algn="l">
              <a:lnSpc>
                <a:spcPct val="90000"/>
              </a:lnSpc>
              <a:spcBef>
                <a:spcPts val="600"/>
              </a:spcBef>
              <a:spcAft>
                <a:spcPts val="0"/>
              </a:spcAft>
              <a:buSzPts val="1200"/>
              <a:buNone/>
              <a:defRPr sz="1200"/>
            </a:lvl2pPr>
            <a:lvl3pPr indent="-228600" lvl="2" marL="1371600" algn="l">
              <a:lnSpc>
                <a:spcPct val="90000"/>
              </a:lnSpc>
              <a:spcBef>
                <a:spcPts val="400"/>
              </a:spcBef>
              <a:spcAft>
                <a:spcPts val="0"/>
              </a:spcAft>
              <a:buSzPts val="1000"/>
              <a:buNone/>
              <a:defRPr sz="1000"/>
            </a:lvl3pPr>
            <a:lvl4pPr indent="-228600" lvl="3" marL="1828800" algn="l">
              <a:lnSpc>
                <a:spcPct val="90000"/>
              </a:lnSpc>
              <a:spcBef>
                <a:spcPts val="400"/>
              </a:spcBef>
              <a:spcAft>
                <a:spcPts val="0"/>
              </a:spcAft>
              <a:buSzPts val="900"/>
              <a:buNone/>
              <a:defRPr sz="900"/>
            </a:lvl4pPr>
            <a:lvl5pPr indent="-228600" lvl="4" marL="2286000" algn="l">
              <a:lnSpc>
                <a:spcPct val="90000"/>
              </a:lnSpc>
              <a:spcBef>
                <a:spcPts val="400"/>
              </a:spcBef>
              <a:spcAft>
                <a:spcPts val="0"/>
              </a:spcAft>
              <a:buSzPts val="900"/>
              <a:buNone/>
              <a:defRPr sz="900"/>
            </a:lvl5pPr>
            <a:lvl6pPr indent="-228600" lvl="5" marL="2743200" algn="l">
              <a:lnSpc>
                <a:spcPct val="90000"/>
              </a:lnSpc>
              <a:spcBef>
                <a:spcPts val="400"/>
              </a:spcBef>
              <a:spcAft>
                <a:spcPts val="0"/>
              </a:spcAft>
              <a:buSzPts val="900"/>
              <a:buNone/>
              <a:defRPr sz="900"/>
            </a:lvl6pPr>
            <a:lvl7pPr indent="-228600" lvl="6" marL="3200400" algn="l">
              <a:lnSpc>
                <a:spcPct val="90000"/>
              </a:lnSpc>
              <a:spcBef>
                <a:spcPts val="400"/>
              </a:spcBef>
              <a:spcAft>
                <a:spcPts val="0"/>
              </a:spcAft>
              <a:buSzPts val="900"/>
              <a:buNone/>
              <a:defRPr sz="900"/>
            </a:lvl7pPr>
            <a:lvl8pPr indent="-228600" lvl="7" marL="3657600" algn="l">
              <a:lnSpc>
                <a:spcPct val="90000"/>
              </a:lnSpc>
              <a:spcBef>
                <a:spcPts val="400"/>
              </a:spcBef>
              <a:spcAft>
                <a:spcPts val="0"/>
              </a:spcAft>
              <a:buSzPts val="900"/>
              <a:buNone/>
              <a:defRPr sz="900"/>
            </a:lvl8pPr>
            <a:lvl9pPr indent="-228600" lvl="8" marL="4114800" algn="l">
              <a:lnSpc>
                <a:spcPct val="90000"/>
              </a:lnSpc>
              <a:spcBef>
                <a:spcPts val="400"/>
              </a:spcBef>
              <a:spcAft>
                <a:spcPts val="400"/>
              </a:spcAft>
              <a:buSzPts val="900"/>
              <a:buNone/>
              <a:defRPr sz="900"/>
            </a:lvl9pPr>
          </a:lstStyle>
          <a:p/>
        </p:txBody>
      </p:sp>
      <p:sp>
        <p:nvSpPr>
          <p:cNvPr id="80" name="Google Shape;80;p15"/>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1" name="Google Shape;81;p15"/>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15"/>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cs-CZ"/>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5" name="Shape 5"/>
        <p:cNvGrpSpPr/>
        <p:nvPr/>
      </p:nvGrpSpPr>
      <p:grpSpPr>
        <a:xfrm>
          <a:off x="0" y="0"/>
          <a:ext cx="0" cy="0"/>
          <a:chOff x="0" y="0"/>
          <a:chExt cx="0" cy="0"/>
        </a:xfrm>
      </p:grpSpPr>
      <p:sp>
        <p:nvSpPr>
          <p:cNvPr id="6" name="Google Shape;6;p6"/>
          <p:cNvSpPr/>
          <p:nvPr/>
        </p:nvSpPr>
        <p:spPr>
          <a:xfrm>
            <a:off x="1" y="6400800"/>
            <a:ext cx="12192000" cy="457200"/>
          </a:xfrm>
          <a:prstGeom prst="rect">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 name="Google Shape;7;p6"/>
          <p:cNvSpPr/>
          <p:nvPr/>
        </p:nvSpPr>
        <p:spPr>
          <a:xfrm>
            <a:off x="0" y="6334316"/>
            <a:ext cx="12192000" cy="65998"/>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 name="Google Shape;8;p6"/>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lvl1pPr lvl="0" marR="0" rtl="0" algn="l">
              <a:lnSpc>
                <a:spcPct val="85000"/>
              </a:lnSpc>
              <a:spcBef>
                <a:spcPts val="0"/>
              </a:spcBef>
              <a:spcAft>
                <a:spcPts val="0"/>
              </a:spcAft>
              <a:buClr>
                <a:srgbClr val="3F3F3F"/>
              </a:buClr>
              <a:buSzPts val="4800"/>
              <a:buFont typeface="Calibri"/>
              <a:buNone/>
              <a:defRPr b="0" i="0" sz="4800" u="none" cap="none" strike="noStrike">
                <a:solidFill>
                  <a:srgbClr val="3F3F3F"/>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9" name="Google Shape;9;p6"/>
          <p:cNvSpPr txBox="1"/>
          <p:nvPr>
            <p:ph idx="1" type="body"/>
          </p:nvPr>
        </p:nvSpPr>
        <p:spPr>
          <a:xfrm>
            <a:off x="1097280" y="1845734"/>
            <a:ext cx="10058400" cy="4023360"/>
          </a:xfrm>
          <a:prstGeom prst="rect">
            <a:avLst/>
          </a:prstGeom>
          <a:noFill/>
          <a:ln>
            <a:noFill/>
          </a:ln>
        </p:spPr>
        <p:txBody>
          <a:bodyPr anchorCtr="0" anchor="t" bIns="45700" lIns="0" spcFirstLastPara="1" rIns="0" wrap="square" tIns="45700">
            <a:normAutofit/>
          </a:bodyPr>
          <a:lstStyle>
            <a:lvl1pPr indent="-355600" lvl="0" marL="457200" marR="0" rtl="0" algn="l">
              <a:lnSpc>
                <a:spcPct val="90000"/>
              </a:lnSpc>
              <a:spcBef>
                <a:spcPts val="1200"/>
              </a:spcBef>
              <a:spcAft>
                <a:spcPts val="0"/>
              </a:spcAft>
              <a:buClr>
                <a:schemeClr val="accent1"/>
              </a:buClr>
              <a:buSzPts val="2000"/>
              <a:buFont typeface="Calibri"/>
              <a:buChar char=" "/>
              <a:defRPr b="0" i="0" sz="2000" u="none" cap="none" strike="noStrike">
                <a:solidFill>
                  <a:srgbClr val="3F3F3F"/>
                </a:solidFill>
                <a:latin typeface="Calibri"/>
                <a:ea typeface="Calibri"/>
                <a:cs typeface="Calibri"/>
                <a:sym typeface="Calibri"/>
              </a:defRPr>
            </a:lvl1pPr>
            <a:lvl2pPr indent="-342900" lvl="1" marL="914400" marR="0" rtl="0" algn="l">
              <a:lnSpc>
                <a:spcPct val="90000"/>
              </a:lnSpc>
              <a:spcBef>
                <a:spcPts val="200"/>
              </a:spcBef>
              <a:spcAft>
                <a:spcPts val="0"/>
              </a:spcAft>
              <a:buClr>
                <a:schemeClr val="accent1"/>
              </a:buClr>
              <a:buSzPts val="1800"/>
              <a:buFont typeface="Calibri"/>
              <a:buChar char="◦"/>
              <a:defRPr b="0" i="0" sz="1800" u="none" cap="none" strike="noStrike">
                <a:solidFill>
                  <a:srgbClr val="3F3F3F"/>
                </a:solidFill>
                <a:latin typeface="Calibri"/>
                <a:ea typeface="Calibri"/>
                <a:cs typeface="Calibri"/>
                <a:sym typeface="Calibri"/>
              </a:defRPr>
            </a:lvl2pPr>
            <a:lvl3pPr indent="-317500" lvl="2" marL="13716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3pPr>
            <a:lvl4pPr indent="-317500" lvl="3" marL="18288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4pPr>
            <a:lvl5pPr indent="-317500" lvl="4" marL="22860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5pPr>
            <a:lvl6pPr indent="-317500" lvl="5" marL="27432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6pPr>
            <a:lvl7pPr indent="-317500" lvl="6" marL="32004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7pPr>
            <a:lvl8pPr indent="-317500" lvl="7" marL="3657600" marR="0" rtl="0" algn="l">
              <a:lnSpc>
                <a:spcPct val="90000"/>
              </a:lnSpc>
              <a:spcBef>
                <a:spcPts val="4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8pPr>
            <a:lvl9pPr indent="-317500" lvl="8" marL="4114800" marR="0" rtl="0" algn="l">
              <a:lnSpc>
                <a:spcPct val="90000"/>
              </a:lnSpc>
              <a:spcBef>
                <a:spcPts val="400"/>
              </a:spcBef>
              <a:spcAft>
                <a:spcPts val="40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9pPr>
          </a:lstStyle>
          <a:p/>
        </p:txBody>
      </p:sp>
      <p:sp>
        <p:nvSpPr>
          <p:cNvPr id="10" name="Google Shape;10;p6"/>
          <p:cNvSpPr txBox="1"/>
          <p:nvPr>
            <p:ph idx="10" type="dt"/>
          </p:nvPr>
        </p:nvSpPr>
        <p:spPr>
          <a:xfrm>
            <a:off x="1097280" y="6459785"/>
            <a:ext cx="2472271"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900" u="none" cap="none" strike="noStrike">
                <a:solidFill>
                  <a:srgbClr val="FFFFFF"/>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1" name="Google Shape;11;p6"/>
          <p:cNvSpPr txBox="1"/>
          <p:nvPr>
            <p:ph idx="11" type="ftr"/>
          </p:nvPr>
        </p:nvSpPr>
        <p:spPr>
          <a:xfrm>
            <a:off x="3686185" y="6459785"/>
            <a:ext cx="4822804"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900" u="none" cap="none" strike="noStrike">
                <a:solidFill>
                  <a:srgbClr val="FFFFFF"/>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2" name="Google Shape;12;p6"/>
          <p:cNvSpPr txBox="1"/>
          <p:nvPr>
            <p:ph idx="12" type="sldNum"/>
          </p:nvPr>
        </p:nvSpPr>
        <p:spPr>
          <a:xfrm>
            <a:off x="9900458" y="6459785"/>
            <a:ext cx="1312025"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050" u="none" cap="none" strike="noStrike">
                <a:solidFill>
                  <a:srgbClr val="FFFFFF"/>
                </a:solidFill>
                <a:latin typeface="Calibri"/>
                <a:ea typeface="Calibri"/>
                <a:cs typeface="Calibri"/>
                <a:sym typeface="Calibri"/>
              </a:defRPr>
            </a:lvl1pPr>
            <a:lvl2pPr indent="0" lvl="1" marL="0" marR="0" rtl="0" algn="r">
              <a:spcBef>
                <a:spcPts val="0"/>
              </a:spcBef>
              <a:buNone/>
              <a:defRPr b="0" i="0" sz="1050" u="none" cap="none" strike="noStrike">
                <a:solidFill>
                  <a:srgbClr val="FFFFFF"/>
                </a:solidFill>
                <a:latin typeface="Calibri"/>
                <a:ea typeface="Calibri"/>
                <a:cs typeface="Calibri"/>
                <a:sym typeface="Calibri"/>
              </a:defRPr>
            </a:lvl2pPr>
            <a:lvl3pPr indent="0" lvl="2" marL="0" marR="0" rtl="0" algn="r">
              <a:spcBef>
                <a:spcPts val="0"/>
              </a:spcBef>
              <a:buNone/>
              <a:defRPr b="0" i="0" sz="1050" u="none" cap="none" strike="noStrike">
                <a:solidFill>
                  <a:srgbClr val="FFFFFF"/>
                </a:solidFill>
                <a:latin typeface="Calibri"/>
                <a:ea typeface="Calibri"/>
                <a:cs typeface="Calibri"/>
                <a:sym typeface="Calibri"/>
              </a:defRPr>
            </a:lvl3pPr>
            <a:lvl4pPr indent="0" lvl="3" marL="0" marR="0" rtl="0" algn="r">
              <a:spcBef>
                <a:spcPts val="0"/>
              </a:spcBef>
              <a:buNone/>
              <a:defRPr b="0" i="0" sz="1050" u="none" cap="none" strike="noStrike">
                <a:solidFill>
                  <a:srgbClr val="FFFFFF"/>
                </a:solidFill>
                <a:latin typeface="Calibri"/>
                <a:ea typeface="Calibri"/>
                <a:cs typeface="Calibri"/>
                <a:sym typeface="Calibri"/>
              </a:defRPr>
            </a:lvl4pPr>
            <a:lvl5pPr indent="0" lvl="4" marL="0" marR="0" rtl="0" algn="r">
              <a:spcBef>
                <a:spcPts val="0"/>
              </a:spcBef>
              <a:buNone/>
              <a:defRPr b="0" i="0" sz="1050" u="none" cap="none" strike="noStrike">
                <a:solidFill>
                  <a:srgbClr val="FFFFFF"/>
                </a:solidFill>
                <a:latin typeface="Calibri"/>
                <a:ea typeface="Calibri"/>
                <a:cs typeface="Calibri"/>
                <a:sym typeface="Calibri"/>
              </a:defRPr>
            </a:lvl5pPr>
            <a:lvl6pPr indent="0" lvl="5" marL="0" marR="0" rtl="0" algn="r">
              <a:spcBef>
                <a:spcPts val="0"/>
              </a:spcBef>
              <a:buNone/>
              <a:defRPr b="0" i="0" sz="1050" u="none" cap="none" strike="noStrike">
                <a:solidFill>
                  <a:srgbClr val="FFFFFF"/>
                </a:solidFill>
                <a:latin typeface="Calibri"/>
                <a:ea typeface="Calibri"/>
                <a:cs typeface="Calibri"/>
                <a:sym typeface="Calibri"/>
              </a:defRPr>
            </a:lvl6pPr>
            <a:lvl7pPr indent="0" lvl="6" marL="0" marR="0" rtl="0" algn="r">
              <a:spcBef>
                <a:spcPts val="0"/>
              </a:spcBef>
              <a:buNone/>
              <a:defRPr b="0" i="0" sz="1050" u="none" cap="none" strike="noStrike">
                <a:solidFill>
                  <a:srgbClr val="FFFFFF"/>
                </a:solidFill>
                <a:latin typeface="Calibri"/>
                <a:ea typeface="Calibri"/>
                <a:cs typeface="Calibri"/>
                <a:sym typeface="Calibri"/>
              </a:defRPr>
            </a:lvl7pPr>
            <a:lvl8pPr indent="0" lvl="7" marL="0" marR="0" rtl="0" algn="r">
              <a:spcBef>
                <a:spcPts val="0"/>
              </a:spcBef>
              <a:buNone/>
              <a:defRPr b="0" i="0" sz="1050" u="none" cap="none" strike="noStrike">
                <a:solidFill>
                  <a:srgbClr val="FFFFFF"/>
                </a:solidFill>
                <a:latin typeface="Calibri"/>
                <a:ea typeface="Calibri"/>
                <a:cs typeface="Calibri"/>
                <a:sym typeface="Calibri"/>
              </a:defRPr>
            </a:lvl8pPr>
            <a:lvl9pPr indent="0" lvl="8" marL="0" marR="0" rtl="0" algn="r">
              <a:spcBef>
                <a:spcPts val="0"/>
              </a:spcBef>
              <a:buNone/>
              <a:defRPr b="0" i="0" sz="1050" u="none" cap="none" strike="noStrike">
                <a:solidFill>
                  <a:srgbClr val="FFFFFF"/>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cs-CZ"/>
              <a:t>‹#›</a:t>
            </a:fld>
            <a:endParaRPr/>
          </a:p>
        </p:txBody>
      </p:sp>
      <p:cxnSp>
        <p:nvCxnSpPr>
          <p:cNvPr id="13" name="Google Shape;13;p6"/>
          <p:cNvCxnSpPr/>
          <p:nvPr/>
        </p:nvCxnSpPr>
        <p:spPr>
          <a:xfrm>
            <a:off x="1193532" y="1737845"/>
            <a:ext cx="9966960" cy="0"/>
          </a:xfrm>
          <a:prstGeom prst="straightConnector1">
            <a:avLst/>
          </a:prstGeom>
          <a:noFill/>
          <a:ln cap="flat" cmpd="sng" w="9525">
            <a:solidFill>
              <a:srgbClr val="7F7F7F"/>
            </a:solidFill>
            <a:prstDash val="solid"/>
            <a:round/>
            <a:headEnd len="sm" w="sm" type="none"/>
            <a:tailEnd len="sm" w="sm" type="none"/>
          </a:ln>
        </p:spPr>
      </p:cxn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hyperlink" Target="https://www.youtube.com/watch?v=3P-4NYM1TAg" TargetMode="External"/><Relationship Id="rId4" Type="http://schemas.openxmlformats.org/officeDocument/2006/relationships/hyperlink" Target="https://www.youtube.com/watch?v=EY4Cgfai82k"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0" name="Shape 100"/>
        <p:cNvGrpSpPr/>
        <p:nvPr/>
      </p:nvGrpSpPr>
      <p:grpSpPr>
        <a:xfrm>
          <a:off x="0" y="0"/>
          <a:ext cx="0" cy="0"/>
          <a:chOff x="0" y="0"/>
          <a:chExt cx="0" cy="0"/>
        </a:xfrm>
      </p:grpSpPr>
      <p:sp>
        <p:nvSpPr>
          <p:cNvPr id="101" name="Google Shape;101;p1"/>
          <p:cNvSpPr txBox="1"/>
          <p:nvPr>
            <p:ph type="title"/>
          </p:nvPr>
        </p:nvSpPr>
        <p:spPr>
          <a:xfrm>
            <a:off x="1097280" y="997803"/>
            <a:ext cx="10058400" cy="1450757"/>
          </a:xfrm>
          <a:prstGeom prst="rect">
            <a:avLst/>
          </a:prstGeom>
          <a:noFill/>
          <a:ln>
            <a:noFill/>
          </a:ln>
        </p:spPr>
        <p:txBody>
          <a:bodyPr anchorCtr="0" anchor="b" bIns="45700" lIns="91425" spcFirstLastPara="1" rIns="91425" wrap="square" tIns="45700">
            <a:normAutofit/>
          </a:bodyPr>
          <a:lstStyle/>
          <a:p>
            <a:pPr indent="0" lvl="0" marL="0" rtl="0" algn="l">
              <a:lnSpc>
                <a:spcPct val="85000"/>
              </a:lnSpc>
              <a:spcBef>
                <a:spcPts val="0"/>
              </a:spcBef>
              <a:spcAft>
                <a:spcPts val="0"/>
              </a:spcAft>
              <a:buClr>
                <a:srgbClr val="3F3F3F"/>
              </a:buClr>
              <a:buSzPts val="6030"/>
              <a:buFont typeface="Calibri"/>
              <a:buNone/>
            </a:pPr>
            <a:r>
              <a:rPr b="1" lang="cs-CZ" sz="6030"/>
              <a:t>TÝMOVÉ DOVEDNOSTI</a:t>
            </a:r>
            <a:br>
              <a:rPr b="1" lang="cs-CZ" sz="5940"/>
            </a:br>
            <a:r>
              <a:rPr b="1" lang="cs-CZ" sz="2520"/>
              <a:t>bp2088 / bk2088</a:t>
            </a:r>
            <a:br>
              <a:rPr b="1" lang="cs-CZ" sz="2520"/>
            </a:br>
            <a:r>
              <a:rPr b="1" lang="cs-CZ" sz="2520"/>
              <a:t>Jaro 2020</a:t>
            </a:r>
            <a:br>
              <a:rPr lang="cs-CZ" sz="2520"/>
            </a:br>
            <a:br>
              <a:rPr lang="cs-CZ" sz="2520"/>
            </a:br>
            <a:endParaRPr sz="2520"/>
          </a:p>
        </p:txBody>
      </p:sp>
      <p:sp>
        <p:nvSpPr>
          <p:cNvPr id="102" name="Google Shape;102;p1"/>
          <p:cNvSpPr txBox="1"/>
          <p:nvPr>
            <p:ph idx="1" type="body"/>
          </p:nvPr>
        </p:nvSpPr>
        <p:spPr>
          <a:xfrm>
            <a:off x="1097280" y="1845734"/>
            <a:ext cx="10058400" cy="4023360"/>
          </a:xfrm>
          <a:prstGeom prst="rect">
            <a:avLst/>
          </a:prstGeom>
          <a:noFill/>
          <a:ln>
            <a:noFill/>
          </a:ln>
        </p:spPr>
        <p:txBody>
          <a:bodyPr anchorCtr="0" anchor="t" bIns="45700" lIns="0" spcFirstLastPara="1" rIns="0" wrap="square" tIns="45700">
            <a:normAutofit/>
          </a:bodyPr>
          <a:lstStyle/>
          <a:p>
            <a:pPr indent="0" lvl="0" marL="91440" rtl="0" algn="l">
              <a:lnSpc>
                <a:spcPct val="80000"/>
              </a:lnSpc>
              <a:spcBef>
                <a:spcPts val="0"/>
              </a:spcBef>
              <a:spcAft>
                <a:spcPts val="0"/>
              </a:spcAft>
              <a:buSzPts val="2000"/>
              <a:buNone/>
            </a:pPr>
            <a:r>
              <a:t/>
            </a:r>
            <a:endParaRPr/>
          </a:p>
          <a:p>
            <a:pPr indent="0" lvl="0" marL="91440" rtl="0" algn="l">
              <a:lnSpc>
                <a:spcPct val="80000"/>
              </a:lnSpc>
              <a:spcBef>
                <a:spcPts val="1400"/>
              </a:spcBef>
              <a:spcAft>
                <a:spcPts val="0"/>
              </a:spcAft>
              <a:buSzPts val="2000"/>
              <a:buNone/>
            </a:pPr>
            <a:r>
              <a:t/>
            </a:r>
            <a:endParaRPr/>
          </a:p>
          <a:p>
            <a:pPr indent="0" lvl="0" marL="91440" rtl="0" algn="l">
              <a:lnSpc>
                <a:spcPct val="80000"/>
              </a:lnSpc>
              <a:spcBef>
                <a:spcPts val="1400"/>
              </a:spcBef>
              <a:spcAft>
                <a:spcPts val="0"/>
              </a:spcAft>
              <a:buSzPts val="2000"/>
              <a:buNone/>
            </a:pPr>
            <a:r>
              <a:t/>
            </a:r>
            <a:endParaRPr/>
          </a:p>
          <a:p>
            <a:pPr indent="0" lvl="0" marL="91440" rtl="0" algn="l">
              <a:lnSpc>
                <a:spcPct val="80000"/>
              </a:lnSpc>
              <a:spcBef>
                <a:spcPts val="1400"/>
              </a:spcBef>
              <a:spcAft>
                <a:spcPts val="0"/>
              </a:spcAft>
              <a:buSzPts val="2000"/>
              <a:buNone/>
            </a:pPr>
            <a:r>
              <a:t/>
            </a:r>
            <a:endParaRPr/>
          </a:p>
          <a:p>
            <a:pPr indent="0" lvl="0" marL="91440" rtl="0" algn="l">
              <a:lnSpc>
                <a:spcPct val="80000"/>
              </a:lnSpc>
              <a:spcBef>
                <a:spcPts val="1400"/>
              </a:spcBef>
              <a:spcAft>
                <a:spcPts val="0"/>
              </a:spcAft>
              <a:buSzPts val="2000"/>
              <a:buNone/>
            </a:pPr>
            <a:r>
              <a:t/>
            </a:r>
            <a:endParaRPr/>
          </a:p>
          <a:p>
            <a:pPr indent="0" lvl="0" marL="91440" rtl="0" algn="l">
              <a:lnSpc>
                <a:spcPct val="80000"/>
              </a:lnSpc>
              <a:spcBef>
                <a:spcPts val="1400"/>
              </a:spcBef>
              <a:spcAft>
                <a:spcPts val="0"/>
              </a:spcAft>
              <a:buSzPts val="2000"/>
              <a:buNone/>
            </a:pPr>
            <a:r>
              <a:t/>
            </a:r>
            <a:endParaRPr/>
          </a:p>
          <a:p>
            <a:pPr indent="0" lvl="0" marL="91440" rtl="0" algn="l">
              <a:lnSpc>
                <a:spcPct val="80000"/>
              </a:lnSpc>
              <a:spcBef>
                <a:spcPts val="1400"/>
              </a:spcBef>
              <a:spcAft>
                <a:spcPts val="0"/>
              </a:spcAft>
              <a:buSzPts val="2000"/>
              <a:buNone/>
            </a:pPr>
            <a:r>
              <a:t/>
            </a:r>
            <a:endParaRPr/>
          </a:p>
          <a:p>
            <a:pPr indent="-355600" lvl="0" marL="91440" rtl="0" algn="l">
              <a:lnSpc>
                <a:spcPct val="80000"/>
              </a:lnSpc>
              <a:spcBef>
                <a:spcPts val="1400"/>
              </a:spcBef>
              <a:spcAft>
                <a:spcPts val="0"/>
              </a:spcAft>
              <a:buSzPts val="5600"/>
              <a:buChar char=" "/>
            </a:pPr>
            <a:r>
              <a:rPr b="1" lang="cs-CZ" sz="5600">
                <a:solidFill>
                  <a:srgbClr val="F49C00"/>
                </a:solidFill>
              </a:rPr>
              <a:t>ZPĚTNÁ VAZBA</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6" name="Shape 106"/>
        <p:cNvGrpSpPr/>
        <p:nvPr/>
      </p:nvGrpSpPr>
      <p:grpSpPr>
        <a:xfrm>
          <a:off x="0" y="0"/>
          <a:ext cx="0" cy="0"/>
          <a:chOff x="0" y="0"/>
          <a:chExt cx="0" cy="0"/>
        </a:xfrm>
      </p:grpSpPr>
      <p:sp>
        <p:nvSpPr>
          <p:cNvPr id="107" name="Google Shape;107;p2"/>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p>
            <a:pPr indent="0" lvl="0" marL="0" rtl="0" algn="l">
              <a:lnSpc>
                <a:spcPct val="85000"/>
              </a:lnSpc>
              <a:spcBef>
                <a:spcPts val="0"/>
              </a:spcBef>
              <a:spcAft>
                <a:spcPts val="0"/>
              </a:spcAft>
              <a:buClr>
                <a:srgbClr val="F49C00"/>
              </a:buClr>
              <a:buSzPts val="5600"/>
              <a:buFont typeface="Calibri"/>
              <a:buNone/>
            </a:pPr>
            <a:r>
              <a:rPr lang="cs-CZ" sz="5600" cap="none">
                <a:solidFill>
                  <a:srgbClr val="F49C00"/>
                </a:solidFill>
                <a:latin typeface="Calibri"/>
                <a:ea typeface="Calibri"/>
                <a:cs typeface="Calibri"/>
                <a:sym typeface="Calibri"/>
              </a:rPr>
              <a:t>ZPĚTNÁ VAZBA</a:t>
            </a:r>
            <a:endParaRPr/>
          </a:p>
        </p:txBody>
      </p:sp>
      <p:sp>
        <p:nvSpPr>
          <p:cNvPr id="108" name="Google Shape;108;p2"/>
          <p:cNvSpPr txBox="1"/>
          <p:nvPr>
            <p:ph idx="1" type="body"/>
          </p:nvPr>
        </p:nvSpPr>
        <p:spPr>
          <a:xfrm>
            <a:off x="1097280" y="1845734"/>
            <a:ext cx="10058400" cy="4402666"/>
          </a:xfrm>
          <a:prstGeom prst="rect">
            <a:avLst/>
          </a:prstGeom>
          <a:noFill/>
          <a:ln>
            <a:noFill/>
          </a:ln>
        </p:spPr>
        <p:txBody>
          <a:bodyPr anchorCtr="0" anchor="t" bIns="45700" lIns="0" spcFirstLastPara="1" rIns="0" wrap="square" tIns="45700">
            <a:normAutofit/>
          </a:bodyPr>
          <a:lstStyle/>
          <a:p>
            <a:pPr indent="-127000" lvl="0" marL="91440" rtl="0" algn="l">
              <a:lnSpc>
                <a:spcPct val="90000"/>
              </a:lnSpc>
              <a:spcBef>
                <a:spcPts val="0"/>
              </a:spcBef>
              <a:spcAft>
                <a:spcPts val="0"/>
              </a:spcAft>
              <a:buSzPts val="2000"/>
              <a:buFont typeface="Courier New"/>
              <a:buChar char="o"/>
            </a:pPr>
            <a:r>
              <a:rPr lang="cs-CZ"/>
              <a:t> nástroj, který je vhodný k otevřenému, transparentnímu řešení vztahových signálů</a:t>
            </a:r>
            <a:endParaRPr/>
          </a:p>
          <a:p>
            <a:pPr indent="-127000" lvl="0" marL="91440" rtl="0" algn="l">
              <a:lnSpc>
                <a:spcPct val="90000"/>
              </a:lnSpc>
              <a:spcBef>
                <a:spcPts val="1400"/>
              </a:spcBef>
              <a:spcAft>
                <a:spcPts val="0"/>
              </a:spcAft>
              <a:buSzPts val="2000"/>
              <a:buFont typeface="Courier New"/>
              <a:buChar char="o"/>
            </a:pPr>
            <a:r>
              <a:rPr lang="cs-CZ"/>
              <a:t> </a:t>
            </a:r>
            <a:r>
              <a:rPr b="1" lang="cs-CZ"/>
              <a:t>to, co nás v životě může dále rozvíjet X není pouze „kritika“ !</a:t>
            </a:r>
            <a:endParaRPr b="1"/>
          </a:p>
          <a:p>
            <a:pPr indent="-127000" lvl="0" marL="91440" rtl="0" algn="l">
              <a:lnSpc>
                <a:spcPct val="90000"/>
              </a:lnSpc>
              <a:spcBef>
                <a:spcPts val="1400"/>
              </a:spcBef>
              <a:spcAft>
                <a:spcPts val="0"/>
              </a:spcAft>
              <a:buSzPts val="2000"/>
              <a:buFont typeface="Courier New"/>
              <a:buChar char="o"/>
            </a:pPr>
            <a:r>
              <a:rPr lang="cs-CZ"/>
              <a:t> každý den získáváme zpětné reakce na naše jednání ze svého nejširšího okolí - na základě informací z těchto reakcí se může formovat naše osobnost a náš přístup k okolnímu světu</a:t>
            </a:r>
            <a:endParaRPr/>
          </a:p>
          <a:p>
            <a:pPr indent="-127000" lvl="0" marL="91440" rtl="0" algn="l">
              <a:lnSpc>
                <a:spcPct val="90000"/>
              </a:lnSpc>
              <a:spcBef>
                <a:spcPts val="1400"/>
              </a:spcBef>
              <a:spcAft>
                <a:spcPts val="0"/>
              </a:spcAft>
              <a:buSzPts val="2000"/>
              <a:buFont typeface="Courier New"/>
              <a:buChar char="o"/>
            </a:pPr>
            <a:r>
              <a:rPr lang="cs-CZ"/>
              <a:t> </a:t>
            </a:r>
            <a:r>
              <a:rPr b="1" lang="cs-CZ"/>
              <a:t>pomocí zpětné vazby získáváme důležité informace</a:t>
            </a:r>
            <a:r>
              <a:rPr lang="cs-CZ"/>
              <a:t> – pohled zvenčí, často konstruktivně kritický, kterého bychom sami nebyli schopni z důvodu subjektivního zatížení</a:t>
            </a:r>
            <a:endParaRPr/>
          </a:p>
          <a:p>
            <a:pPr indent="-127000" lvl="0" marL="91440" rtl="0" algn="l">
              <a:lnSpc>
                <a:spcPct val="90000"/>
              </a:lnSpc>
              <a:spcBef>
                <a:spcPts val="1400"/>
              </a:spcBef>
              <a:spcAft>
                <a:spcPts val="0"/>
              </a:spcAft>
              <a:buSzPts val="2000"/>
              <a:buFont typeface="Courier New"/>
              <a:buChar char="o"/>
            </a:pPr>
            <a:r>
              <a:rPr lang="cs-CZ"/>
              <a:t> společnosti nebo konkrétnímu pracovnímu týmu pomáhá budovat otevřenou atmosféru důvěry, která pomáhá k dosažení stanovených cílů</a:t>
            </a:r>
            <a:endParaRPr/>
          </a:p>
          <a:p>
            <a:pPr indent="-127000" lvl="0" marL="91440" rtl="0" algn="l">
              <a:lnSpc>
                <a:spcPct val="90000"/>
              </a:lnSpc>
              <a:spcBef>
                <a:spcPts val="1400"/>
              </a:spcBef>
              <a:spcAft>
                <a:spcPts val="0"/>
              </a:spcAft>
              <a:buSzPts val="2000"/>
              <a:buFont typeface="Courier New"/>
              <a:buChar char="o"/>
            </a:pPr>
            <a:r>
              <a:rPr lang="cs-CZ"/>
              <a:t> z hlediska vedoucích pracovníků - hlavní podstatou motivačních nebo hodnotících pohovorů, </a:t>
            </a:r>
            <a:r>
              <a:rPr b="1" lang="cs-CZ"/>
              <a:t>pro některé jedince však extrémně náročné podávat „konstruktivní zpětnou vazbu“</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2" name="Shape 112"/>
        <p:cNvGrpSpPr/>
        <p:nvPr/>
      </p:nvGrpSpPr>
      <p:grpSpPr>
        <a:xfrm>
          <a:off x="0" y="0"/>
          <a:ext cx="0" cy="0"/>
          <a:chOff x="0" y="0"/>
          <a:chExt cx="0" cy="0"/>
        </a:xfrm>
      </p:grpSpPr>
      <p:sp>
        <p:nvSpPr>
          <p:cNvPr id="113" name="Google Shape;113;p3"/>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Autofit/>
          </a:bodyPr>
          <a:lstStyle/>
          <a:p>
            <a:pPr indent="0" lvl="0" marL="0" rtl="0" algn="l">
              <a:lnSpc>
                <a:spcPct val="85000"/>
              </a:lnSpc>
              <a:spcBef>
                <a:spcPts val="0"/>
              </a:spcBef>
              <a:spcAft>
                <a:spcPts val="0"/>
              </a:spcAft>
              <a:buClr>
                <a:srgbClr val="F49C00"/>
              </a:buClr>
              <a:buSzPts val="5600"/>
              <a:buFont typeface="Calibri"/>
              <a:buNone/>
            </a:pPr>
            <a:r>
              <a:rPr lang="cs-CZ" sz="5600" cap="none">
                <a:solidFill>
                  <a:srgbClr val="F49C00"/>
                </a:solidFill>
                <a:latin typeface="Calibri"/>
                <a:ea typeface="Calibri"/>
                <a:cs typeface="Calibri"/>
                <a:sym typeface="Calibri"/>
              </a:rPr>
              <a:t>ZÁSADY ZPĚTNÉ VAZBY</a:t>
            </a:r>
            <a:endParaRPr sz="5600" cap="none">
              <a:solidFill>
                <a:srgbClr val="F49C00"/>
              </a:solidFill>
              <a:latin typeface="Calibri"/>
              <a:ea typeface="Calibri"/>
              <a:cs typeface="Calibri"/>
              <a:sym typeface="Calibri"/>
            </a:endParaRPr>
          </a:p>
        </p:txBody>
      </p:sp>
      <p:sp>
        <p:nvSpPr>
          <p:cNvPr id="114" name="Google Shape;114;p3"/>
          <p:cNvSpPr txBox="1"/>
          <p:nvPr>
            <p:ph idx="1" type="body"/>
          </p:nvPr>
        </p:nvSpPr>
        <p:spPr>
          <a:xfrm>
            <a:off x="1097280" y="1845734"/>
            <a:ext cx="10058400" cy="4023360"/>
          </a:xfrm>
          <a:prstGeom prst="rect">
            <a:avLst/>
          </a:prstGeom>
          <a:noFill/>
          <a:ln>
            <a:noFill/>
          </a:ln>
        </p:spPr>
        <p:txBody>
          <a:bodyPr anchorCtr="0" anchor="t" bIns="45700" lIns="0" spcFirstLastPara="1" rIns="0" wrap="square" tIns="45700">
            <a:normAutofit/>
          </a:bodyPr>
          <a:lstStyle/>
          <a:p>
            <a:pPr indent="-117475" lvl="0" marL="91440" rtl="0" algn="l">
              <a:lnSpc>
                <a:spcPct val="70000"/>
              </a:lnSpc>
              <a:spcBef>
                <a:spcPts val="0"/>
              </a:spcBef>
              <a:spcAft>
                <a:spcPts val="0"/>
              </a:spcAft>
              <a:buSzPts val="1850"/>
              <a:buFont typeface="Courier New"/>
              <a:buChar char="o"/>
            </a:pPr>
            <a:r>
              <a:rPr lang="cs-CZ" sz="1850"/>
              <a:t> </a:t>
            </a:r>
            <a:r>
              <a:rPr b="1" lang="cs-CZ" sz="1850"/>
              <a:t>diskrétnost </a:t>
            </a:r>
            <a:r>
              <a:rPr lang="cs-CZ" sz="1850"/>
              <a:t>– podávání zpětné vazby by mělo probíhat výhradně mezi čtyřma očima (pokud se nejedná o podávání hromadné zpětné vazby, například za ukončený projekt)</a:t>
            </a:r>
            <a:endParaRPr/>
          </a:p>
          <a:p>
            <a:pPr indent="-117475" lvl="0" marL="91440" rtl="0" algn="l">
              <a:lnSpc>
                <a:spcPct val="70000"/>
              </a:lnSpc>
              <a:spcBef>
                <a:spcPts val="1400"/>
              </a:spcBef>
              <a:spcAft>
                <a:spcPts val="0"/>
              </a:spcAft>
              <a:buSzPts val="1850"/>
              <a:buFont typeface="Courier New"/>
              <a:buChar char="o"/>
            </a:pPr>
            <a:r>
              <a:rPr lang="cs-CZ" sz="1850"/>
              <a:t> </a:t>
            </a:r>
            <a:r>
              <a:rPr b="1" lang="cs-CZ" sz="1850"/>
              <a:t>otázky místo obviňování - </a:t>
            </a:r>
            <a:r>
              <a:rPr lang="cs-CZ" sz="1850"/>
              <a:t>v začátku podávání zpětné vazby bychom se měli více ptát, než obviňovat. Je důležité nejprve zjistit pohled hodnocené osoby na danou věc; někdy u toho zjistíme, že dotyčná osoba si například vůbec není nějakého problému vědoma – tedy nemá důvod současný stav měnit</a:t>
            </a:r>
            <a:endParaRPr/>
          </a:p>
          <a:p>
            <a:pPr indent="-117475" lvl="0" marL="91440" rtl="0" algn="l">
              <a:lnSpc>
                <a:spcPct val="70000"/>
              </a:lnSpc>
              <a:spcBef>
                <a:spcPts val="1400"/>
              </a:spcBef>
              <a:spcAft>
                <a:spcPts val="0"/>
              </a:spcAft>
              <a:buSzPts val="1850"/>
              <a:buFont typeface="Courier New"/>
              <a:buChar char="o"/>
            </a:pPr>
            <a:r>
              <a:rPr lang="cs-CZ" sz="1850"/>
              <a:t> </a:t>
            </a:r>
            <a:r>
              <a:rPr b="1" lang="cs-CZ" sz="1850"/>
              <a:t>otevřené formulace - </a:t>
            </a:r>
            <a:r>
              <a:rPr lang="cs-CZ" sz="1850"/>
              <a:t>důležité je si uvědomit, že nikdy nevíme, jak danou situaci prožívá hodnocený, jak ji vnímá (jestli ji zapříčinil schválně nebo ne, jestli konkrétní chybu dělá stále, nebo jsme viděli jen ty méně povedené výkony); namísto „ty určitě“, „vždy děláš“ používáme „já výroky“, např.: „domnívám se“, „myslím si“</a:t>
            </a:r>
            <a:endParaRPr/>
          </a:p>
          <a:p>
            <a:pPr indent="-117475" lvl="0" marL="91440" rtl="0" algn="l">
              <a:lnSpc>
                <a:spcPct val="70000"/>
              </a:lnSpc>
              <a:spcBef>
                <a:spcPts val="1400"/>
              </a:spcBef>
              <a:spcAft>
                <a:spcPts val="0"/>
              </a:spcAft>
              <a:buSzPts val="1850"/>
              <a:buFont typeface="Courier New"/>
              <a:buChar char="o"/>
            </a:pPr>
            <a:r>
              <a:rPr lang="cs-CZ" sz="1850"/>
              <a:t> </a:t>
            </a:r>
            <a:r>
              <a:rPr b="1" lang="cs-CZ" sz="1850"/>
              <a:t>vynechat „ale“ - </a:t>
            </a:r>
            <a:r>
              <a:rPr lang="cs-CZ" sz="1850"/>
              <a:t>vzbuzuje u většiny lidí negativní konotaci, raději „na druhé straně“, „a“..</a:t>
            </a:r>
            <a:endParaRPr/>
          </a:p>
          <a:p>
            <a:pPr indent="-117475" lvl="0" marL="91440" rtl="0" algn="l">
              <a:lnSpc>
                <a:spcPct val="70000"/>
              </a:lnSpc>
              <a:spcBef>
                <a:spcPts val="1400"/>
              </a:spcBef>
              <a:spcAft>
                <a:spcPts val="0"/>
              </a:spcAft>
              <a:buSzPts val="1850"/>
              <a:buFont typeface="Courier New"/>
              <a:buChar char="o"/>
            </a:pPr>
            <a:r>
              <a:rPr lang="cs-CZ" sz="1850"/>
              <a:t> </a:t>
            </a:r>
            <a:r>
              <a:rPr b="1" lang="cs-CZ" sz="1850"/>
              <a:t>konkrétní a věcné formulace</a:t>
            </a:r>
            <a:endParaRPr/>
          </a:p>
          <a:p>
            <a:pPr indent="-117475" lvl="0" marL="91440" rtl="0" algn="l">
              <a:lnSpc>
                <a:spcPct val="70000"/>
              </a:lnSpc>
              <a:spcBef>
                <a:spcPts val="1400"/>
              </a:spcBef>
              <a:spcAft>
                <a:spcPts val="0"/>
              </a:spcAft>
              <a:buSzPts val="1850"/>
              <a:buFont typeface="Courier New"/>
              <a:buChar char="o"/>
            </a:pPr>
            <a:r>
              <a:rPr b="1" lang="cs-CZ" sz="1850"/>
              <a:t> kritika chování, nikoliv osoby</a:t>
            </a:r>
            <a:endParaRPr/>
          </a:p>
          <a:p>
            <a:pPr indent="-117475" lvl="0" marL="91440" rtl="0" algn="l">
              <a:lnSpc>
                <a:spcPct val="70000"/>
              </a:lnSpc>
              <a:spcBef>
                <a:spcPts val="1400"/>
              </a:spcBef>
              <a:spcAft>
                <a:spcPts val="0"/>
              </a:spcAft>
              <a:buSzPts val="1850"/>
              <a:buFont typeface="Courier New"/>
              <a:buChar char="o"/>
            </a:pPr>
            <a:r>
              <a:rPr b="1" lang="cs-CZ" sz="1850"/>
              <a:t> společné nalezení řešení - </a:t>
            </a:r>
            <a:r>
              <a:rPr lang="cs-CZ" sz="1850"/>
              <a:t>pouze společně nalezené řešení v atmosféře důvěry zabezpečí to, aby bylo přijímáno a působilo motivačně</a:t>
            </a:r>
            <a:endParaRPr sz="185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8" name="Shape 118"/>
        <p:cNvGrpSpPr/>
        <p:nvPr/>
      </p:nvGrpSpPr>
      <p:grpSpPr>
        <a:xfrm>
          <a:off x="0" y="0"/>
          <a:ext cx="0" cy="0"/>
          <a:chOff x="0" y="0"/>
          <a:chExt cx="0" cy="0"/>
        </a:xfrm>
      </p:grpSpPr>
      <p:sp>
        <p:nvSpPr>
          <p:cNvPr id="119" name="Google Shape;119;p4"/>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p>
            <a:pPr indent="0" lvl="0" marL="0" rtl="0" algn="l">
              <a:lnSpc>
                <a:spcPct val="85000"/>
              </a:lnSpc>
              <a:spcBef>
                <a:spcPts val="0"/>
              </a:spcBef>
              <a:spcAft>
                <a:spcPts val="0"/>
              </a:spcAft>
              <a:buClr>
                <a:srgbClr val="F49C00"/>
              </a:buClr>
              <a:buSzPts val="5600"/>
              <a:buFont typeface="Calibri"/>
              <a:buNone/>
            </a:pPr>
            <a:r>
              <a:rPr lang="cs-CZ" sz="5600" cap="none">
                <a:solidFill>
                  <a:srgbClr val="F49C00"/>
                </a:solidFill>
              </a:rPr>
              <a:t>ZÁSADY ZPĚTNÉ VAZBY</a:t>
            </a:r>
            <a:endParaRPr sz="5600"/>
          </a:p>
        </p:txBody>
      </p:sp>
      <p:sp>
        <p:nvSpPr>
          <p:cNvPr id="120" name="Google Shape;120;p4"/>
          <p:cNvSpPr txBox="1"/>
          <p:nvPr>
            <p:ph idx="1" type="body"/>
          </p:nvPr>
        </p:nvSpPr>
        <p:spPr>
          <a:xfrm>
            <a:off x="1097280" y="1737360"/>
            <a:ext cx="10058400" cy="4512854"/>
          </a:xfrm>
          <a:prstGeom prst="rect">
            <a:avLst/>
          </a:prstGeom>
          <a:noFill/>
          <a:ln>
            <a:noFill/>
          </a:ln>
        </p:spPr>
        <p:txBody>
          <a:bodyPr anchorCtr="0" anchor="t" bIns="45700" lIns="0" spcFirstLastPara="1" rIns="0" wrap="square" tIns="45700">
            <a:normAutofit/>
          </a:bodyPr>
          <a:lstStyle/>
          <a:p>
            <a:pPr indent="-91440" lvl="0" marL="91440" rtl="0" algn="l">
              <a:lnSpc>
                <a:spcPct val="70000"/>
              </a:lnSpc>
              <a:spcBef>
                <a:spcPts val="0"/>
              </a:spcBef>
              <a:spcAft>
                <a:spcPts val="0"/>
              </a:spcAft>
              <a:buSzPts val="1100"/>
              <a:buChar char=" "/>
            </a:pPr>
            <a:r>
              <a:rPr lang="cs-CZ" sz="1100"/>
              <a:t> </a:t>
            </a:r>
            <a:endParaRPr/>
          </a:p>
          <a:p>
            <a:pPr indent="-104775" lvl="0" marL="91440" rtl="0" algn="l">
              <a:lnSpc>
                <a:spcPct val="70000"/>
              </a:lnSpc>
              <a:spcBef>
                <a:spcPts val="1400"/>
              </a:spcBef>
              <a:spcAft>
                <a:spcPts val="0"/>
              </a:spcAft>
              <a:buSzPts val="1650"/>
              <a:buFont typeface="Arial"/>
              <a:buChar char="•"/>
            </a:pPr>
            <a:r>
              <a:rPr b="1" lang="cs-CZ" sz="1650" cap="none"/>
              <a:t> </a:t>
            </a:r>
            <a:r>
              <a:rPr lang="cs-CZ" sz="1815"/>
              <a:t>popisná  X  hodnotící</a:t>
            </a:r>
            <a:endParaRPr/>
          </a:p>
          <a:p>
            <a:pPr indent="-115252" lvl="0" marL="91440" rtl="0" algn="l">
              <a:lnSpc>
                <a:spcPct val="70000"/>
              </a:lnSpc>
              <a:spcBef>
                <a:spcPts val="1400"/>
              </a:spcBef>
              <a:spcAft>
                <a:spcPts val="0"/>
              </a:spcAft>
              <a:buSzPts val="1815"/>
              <a:buFont typeface="Arial"/>
              <a:buChar char="•"/>
            </a:pPr>
            <a:r>
              <a:rPr lang="cs-CZ" sz="1815"/>
              <a:t> specifická  X  obecná</a:t>
            </a:r>
            <a:endParaRPr/>
          </a:p>
          <a:p>
            <a:pPr indent="-115252" lvl="0" marL="91440" rtl="0" algn="l">
              <a:lnSpc>
                <a:spcPct val="70000"/>
              </a:lnSpc>
              <a:spcBef>
                <a:spcPts val="1400"/>
              </a:spcBef>
              <a:spcAft>
                <a:spcPts val="0"/>
              </a:spcAft>
              <a:buSzPts val="1815"/>
              <a:buFont typeface="Arial"/>
              <a:buChar char="•"/>
            </a:pPr>
            <a:r>
              <a:rPr lang="cs-CZ" sz="1815"/>
              <a:t> bere ohled na potřeby toho, kdo ji dává (dárce) i toho, komu je určena (příjemce)</a:t>
            </a:r>
            <a:endParaRPr/>
          </a:p>
          <a:p>
            <a:pPr indent="-115252" lvl="0" marL="91440" rtl="0" algn="l">
              <a:lnSpc>
                <a:spcPct val="70000"/>
              </a:lnSpc>
              <a:spcBef>
                <a:spcPts val="1400"/>
              </a:spcBef>
              <a:spcAft>
                <a:spcPts val="0"/>
              </a:spcAft>
              <a:buSzPts val="1815"/>
              <a:buFont typeface="Arial"/>
              <a:buChar char="•"/>
            </a:pPr>
            <a:r>
              <a:rPr lang="cs-CZ" sz="1815"/>
              <a:t> týká se chování, které příjemce může změnit</a:t>
            </a:r>
            <a:endParaRPr/>
          </a:p>
          <a:p>
            <a:pPr indent="-115252" lvl="0" marL="91440" rtl="0" algn="l">
              <a:lnSpc>
                <a:spcPct val="70000"/>
              </a:lnSpc>
              <a:spcBef>
                <a:spcPts val="1400"/>
              </a:spcBef>
              <a:spcAft>
                <a:spcPts val="0"/>
              </a:spcAft>
              <a:buSzPts val="1815"/>
              <a:buFont typeface="Arial"/>
              <a:buChar char="•"/>
            </a:pPr>
            <a:r>
              <a:rPr lang="cs-CZ" sz="1815"/>
              <a:t> měla by být vyžádána, nikoli vnucována</a:t>
            </a:r>
            <a:endParaRPr/>
          </a:p>
          <a:p>
            <a:pPr indent="-115252" lvl="0" marL="91440" rtl="0" algn="l">
              <a:lnSpc>
                <a:spcPct val="70000"/>
              </a:lnSpc>
              <a:spcBef>
                <a:spcPts val="1400"/>
              </a:spcBef>
              <a:spcAft>
                <a:spcPts val="0"/>
              </a:spcAft>
              <a:buSzPts val="1815"/>
              <a:buFont typeface="Arial"/>
              <a:buChar char="•"/>
            </a:pPr>
            <a:r>
              <a:rPr lang="cs-CZ" sz="1815"/>
              <a:t> vztahuje se k přítomnosti</a:t>
            </a:r>
            <a:endParaRPr/>
          </a:p>
          <a:p>
            <a:pPr indent="-115252" lvl="0" marL="91440" rtl="0" algn="l">
              <a:lnSpc>
                <a:spcPct val="70000"/>
              </a:lnSpc>
              <a:spcBef>
                <a:spcPts val="1400"/>
              </a:spcBef>
              <a:spcAft>
                <a:spcPts val="0"/>
              </a:spcAft>
              <a:buSzPts val="1815"/>
              <a:buFont typeface="Arial"/>
              <a:buChar char="•"/>
            </a:pPr>
            <a:r>
              <a:rPr i="1" lang="cs-CZ" sz="1815"/>
              <a:t> </a:t>
            </a:r>
            <a:r>
              <a:rPr lang="cs-CZ" sz="1815"/>
              <a:t>vyžaduje jasnou komunikaci</a:t>
            </a:r>
            <a:endParaRPr/>
          </a:p>
          <a:p>
            <a:pPr indent="-115252" lvl="0" marL="91440" rtl="0" algn="l">
              <a:lnSpc>
                <a:spcPct val="70000"/>
              </a:lnSpc>
              <a:spcBef>
                <a:spcPts val="1400"/>
              </a:spcBef>
              <a:spcAft>
                <a:spcPts val="0"/>
              </a:spcAft>
              <a:buSzPts val="1815"/>
              <a:buFont typeface="Arial"/>
              <a:buChar char="•"/>
            </a:pPr>
            <a:r>
              <a:rPr lang="cs-CZ" sz="1815"/>
              <a:t> měla by být validizována ostatními členy skupiny</a:t>
            </a:r>
            <a:endParaRPr/>
          </a:p>
          <a:p>
            <a:pPr indent="-115252" lvl="0" marL="91440" rtl="0" algn="l">
              <a:lnSpc>
                <a:spcPct val="70000"/>
              </a:lnSpc>
              <a:spcBef>
                <a:spcPts val="1400"/>
              </a:spcBef>
              <a:spcAft>
                <a:spcPts val="0"/>
              </a:spcAft>
              <a:buSzPts val="1815"/>
              <a:buFont typeface="Arial"/>
              <a:buChar char="•"/>
            </a:pPr>
            <a:r>
              <a:rPr lang="cs-CZ" sz="1815"/>
              <a:t> krátká a ohraničená</a:t>
            </a:r>
            <a:endParaRPr/>
          </a:p>
          <a:p>
            <a:pPr indent="-115252" lvl="0" marL="91440" rtl="0" algn="l">
              <a:lnSpc>
                <a:spcPct val="70000"/>
              </a:lnSpc>
              <a:spcBef>
                <a:spcPts val="1400"/>
              </a:spcBef>
              <a:spcAft>
                <a:spcPts val="0"/>
              </a:spcAft>
              <a:buSzPts val="1815"/>
              <a:buFont typeface="Arial"/>
              <a:buChar char="•"/>
            </a:pPr>
            <a:r>
              <a:rPr lang="cs-CZ" sz="1815"/>
              <a:t> vyvážení kritiky</a:t>
            </a:r>
            <a:endParaRPr/>
          </a:p>
          <a:p>
            <a:pPr indent="-115252" lvl="0" marL="91440" rtl="0" algn="l">
              <a:lnSpc>
                <a:spcPct val="70000"/>
              </a:lnSpc>
              <a:spcBef>
                <a:spcPts val="1400"/>
              </a:spcBef>
              <a:spcAft>
                <a:spcPts val="0"/>
              </a:spcAft>
              <a:buSzPts val="1815"/>
              <a:buFont typeface="Arial"/>
              <a:buChar char="•"/>
            </a:pPr>
            <a:r>
              <a:rPr i="1" lang="cs-CZ" sz="1815"/>
              <a:t> </a:t>
            </a:r>
            <a:r>
              <a:rPr lang="cs-CZ" sz="1815"/>
              <a:t>neobsahuje nátlak ke změně</a:t>
            </a:r>
            <a:br>
              <a:rPr b="1" lang="cs-CZ" sz="1100" cap="none"/>
            </a:br>
            <a:endParaRPr sz="11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4" name="Shape 124"/>
        <p:cNvGrpSpPr/>
        <p:nvPr/>
      </p:nvGrpSpPr>
      <p:grpSpPr>
        <a:xfrm>
          <a:off x="0" y="0"/>
          <a:ext cx="0" cy="0"/>
          <a:chOff x="0" y="0"/>
          <a:chExt cx="0" cy="0"/>
        </a:xfrm>
      </p:grpSpPr>
      <p:sp>
        <p:nvSpPr>
          <p:cNvPr id="125" name="Google Shape;125;p5"/>
          <p:cNvSpPr txBox="1"/>
          <p:nvPr>
            <p:ph type="title"/>
          </p:nvPr>
        </p:nvSpPr>
        <p:spPr>
          <a:xfrm>
            <a:off x="1097280" y="286603"/>
            <a:ext cx="10058400" cy="1450757"/>
          </a:xfrm>
          <a:prstGeom prst="rect">
            <a:avLst/>
          </a:prstGeom>
          <a:noFill/>
          <a:ln>
            <a:noFill/>
          </a:ln>
        </p:spPr>
        <p:txBody>
          <a:bodyPr anchorCtr="0" anchor="b" bIns="45700" lIns="91425" spcFirstLastPara="1" rIns="91425" wrap="square" tIns="45700">
            <a:normAutofit/>
          </a:bodyPr>
          <a:lstStyle/>
          <a:p>
            <a:pPr indent="0" lvl="0" marL="0" rtl="0" algn="l">
              <a:lnSpc>
                <a:spcPct val="85000"/>
              </a:lnSpc>
              <a:spcBef>
                <a:spcPts val="0"/>
              </a:spcBef>
              <a:spcAft>
                <a:spcPts val="0"/>
              </a:spcAft>
              <a:buClr>
                <a:srgbClr val="F49C00"/>
              </a:buClr>
              <a:buSzPts val="4800"/>
              <a:buFont typeface="Calibri"/>
              <a:buNone/>
            </a:pPr>
            <a:r>
              <a:rPr lang="cs-CZ" cap="none">
                <a:solidFill>
                  <a:srgbClr val="F49C00"/>
                </a:solidFill>
              </a:rPr>
              <a:t>ZÁSADY ZPĚTNÉ VAZBY</a:t>
            </a:r>
            <a:endParaRPr/>
          </a:p>
        </p:txBody>
      </p:sp>
      <p:sp>
        <p:nvSpPr>
          <p:cNvPr id="126" name="Google Shape;126;p5"/>
          <p:cNvSpPr txBox="1"/>
          <p:nvPr>
            <p:ph idx="1" type="body"/>
          </p:nvPr>
        </p:nvSpPr>
        <p:spPr>
          <a:xfrm>
            <a:off x="1097280" y="1845734"/>
            <a:ext cx="10058400" cy="4023360"/>
          </a:xfrm>
          <a:prstGeom prst="rect">
            <a:avLst/>
          </a:prstGeom>
          <a:noFill/>
          <a:ln>
            <a:noFill/>
          </a:ln>
        </p:spPr>
        <p:txBody>
          <a:bodyPr anchorCtr="0" anchor="t" bIns="45700" lIns="0" spcFirstLastPara="1" rIns="0" wrap="square" tIns="45700">
            <a:normAutofit/>
          </a:bodyPr>
          <a:lstStyle/>
          <a:p>
            <a:pPr indent="0" lvl="0" marL="91440" rtl="0" algn="l">
              <a:lnSpc>
                <a:spcPct val="90000"/>
              </a:lnSpc>
              <a:spcBef>
                <a:spcPts val="0"/>
              </a:spcBef>
              <a:spcAft>
                <a:spcPts val="0"/>
              </a:spcAft>
              <a:buSzPts val="2000"/>
              <a:buNone/>
            </a:pPr>
            <a:r>
              <a:t/>
            </a:r>
            <a:endParaRPr/>
          </a:p>
          <a:p>
            <a:pPr indent="-127000" lvl="0" marL="91440" rtl="0" algn="l">
              <a:lnSpc>
                <a:spcPct val="90000"/>
              </a:lnSpc>
              <a:spcBef>
                <a:spcPts val="1400"/>
              </a:spcBef>
              <a:spcAft>
                <a:spcPts val="0"/>
              </a:spcAft>
              <a:buSzPts val="2000"/>
              <a:buChar char=" "/>
            </a:pPr>
            <a:r>
              <a:rPr lang="cs-CZ"/>
              <a:t>JAK NE</a:t>
            </a:r>
            <a:endParaRPr/>
          </a:p>
          <a:p>
            <a:pPr indent="-127000" lvl="0" marL="91440" rtl="0" algn="l">
              <a:lnSpc>
                <a:spcPct val="90000"/>
              </a:lnSpc>
              <a:spcBef>
                <a:spcPts val="1400"/>
              </a:spcBef>
              <a:spcAft>
                <a:spcPts val="0"/>
              </a:spcAft>
              <a:buSzPts val="2000"/>
              <a:buChar char=" "/>
            </a:pPr>
            <a:r>
              <a:rPr lang="cs-CZ" u="sng">
                <a:solidFill>
                  <a:schemeClr val="hlink"/>
                </a:solidFill>
                <a:hlinkClick r:id="rId3"/>
              </a:rPr>
              <a:t>https://www.youtube.com/watch?v=3P-4NYM1TAg</a:t>
            </a:r>
            <a:endParaRPr/>
          </a:p>
          <a:p>
            <a:pPr indent="0" lvl="0" marL="91440" rtl="0" algn="l">
              <a:lnSpc>
                <a:spcPct val="90000"/>
              </a:lnSpc>
              <a:spcBef>
                <a:spcPts val="1400"/>
              </a:spcBef>
              <a:spcAft>
                <a:spcPts val="0"/>
              </a:spcAft>
              <a:buSzPts val="2000"/>
              <a:buNone/>
            </a:pPr>
            <a:r>
              <a:t/>
            </a:r>
            <a:endParaRPr/>
          </a:p>
          <a:p>
            <a:pPr indent="0" lvl="0" marL="91440" rtl="0" algn="l">
              <a:lnSpc>
                <a:spcPct val="90000"/>
              </a:lnSpc>
              <a:spcBef>
                <a:spcPts val="1400"/>
              </a:spcBef>
              <a:spcAft>
                <a:spcPts val="0"/>
              </a:spcAft>
              <a:buSzPts val="2000"/>
              <a:buNone/>
            </a:pPr>
            <a:r>
              <a:t/>
            </a:r>
            <a:endParaRPr/>
          </a:p>
          <a:p>
            <a:pPr indent="-127000" lvl="0" marL="91440" rtl="0" algn="l">
              <a:lnSpc>
                <a:spcPct val="90000"/>
              </a:lnSpc>
              <a:spcBef>
                <a:spcPts val="1400"/>
              </a:spcBef>
              <a:spcAft>
                <a:spcPts val="0"/>
              </a:spcAft>
              <a:buSzPts val="2000"/>
              <a:buChar char=" "/>
            </a:pPr>
            <a:r>
              <a:rPr lang="cs-CZ"/>
              <a:t>JAK ANO</a:t>
            </a:r>
            <a:endParaRPr/>
          </a:p>
          <a:p>
            <a:pPr indent="-127000" lvl="0" marL="91440" rtl="0" algn="l">
              <a:lnSpc>
                <a:spcPct val="90000"/>
              </a:lnSpc>
              <a:spcBef>
                <a:spcPts val="1400"/>
              </a:spcBef>
              <a:spcAft>
                <a:spcPts val="0"/>
              </a:spcAft>
              <a:buSzPts val="2000"/>
              <a:buChar char=" "/>
            </a:pPr>
            <a:r>
              <a:rPr lang="cs-CZ" u="sng">
                <a:solidFill>
                  <a:schemeClr val="hlink"/>
                </a:solidFill>
                <a:hlinkClick r:id="rId4"/>
              </a:rPr>
              <a:t>https://www.youtube.com/watch?v=EY4Cgfai82k</a:t>
            </a:r>
            <a:endParaRPr/>
          </a:p>
          <a:p>
            <a:pPr indent="0" lvl="0" marL="91440" rtl="0" algn="l">
              <a:lnSpc>
                <a:spcPct val="90000"/>
              </a:lnSpc>
              <a:spcBef>
                <a:spcPts val="1400"/>
              </a:spcBef>
              <a:spcAft>
                <a:spcPts val="0"/>
              </a:spcAft>
              <a:buSzPts val="2000"/>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Retrospektiva">
  <a:themeElements>
    <a:clrScheme name="Červeno-oranžová">
      <a:dk1>
        <a:srgbClr val="000000"/>
      </a:dk1>
      <a:lt1>
        <a:srgbClr val="FFFFFF"/>
      </a:lt1>
      <a:dk2>
        <a:srgbClr val="505046"/>
      </a:dk2>
      <a:lt2>
        <a:srgbClr val="EEECE1"/>
      </a:lt2>
      <a:accent1>
        <a:srgbClr val="E84C22"/>
      </a:accent1>
      <a:accent2>
        <a:srgbClr val="FFBD47"/>
      </a:accent2>
      <a:accent3>
        <a:srgbClr val="B64926"/>
      </a:accent3>
      <a:accent4>
        <a:srgbClr val="FF8427"/>
      </a:accent4>
      <a:accent5>
        <a:srgbClr val="CC9900"/>
      </a:accent5>
      <a:accent6>
        <a:srgbClr val="B22600"/>
      </a:accent6>
      <a:hlink>
        <a:srgbClr val="CC9900"/>
      </a:hlink>
      <a:folHlink>
        <a:srgbClr val="666699"/>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2015-02-20T12:07:35Z</dcterms:created>
  <dc:creator>Dagmar Trávníková</dc:creator>
</cp:coreProperties>
</file>