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3/19/2019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Marketingový výzkum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98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465826"/>
            <a:ext cx="10058400" cy="5706374"/>
          </a:xfrm>
        </p:spPr>
        <p:txBody>
          <a:bodyPr/>
          <a:lstStyle/>
          <a:p>
            <a:r>
              <a:rPr lang="cs-CZ" dirty="0" smtClean="0"/>
              <a:t>Kvalitativní</a:t>
            </a:r>
          </a:p>
          <a:p>
            <a:pPr lvl="1"/>
            <a:r>
              <a:rPr lang="cs-CZ" dirty="0" smtClean="0"/>
              <a:t>Hledá motivy, příčiny, postoje,…</a:t>
            </a:r>
          </a:p>
          <a:p>
            <a:pPr lvl="1"/>
            <a:r>
              <a:rPr lang="cs-CZ" dirty="0" smtClean="0"/>
              <a:t>Zpravidla hledá odpověď na otázku PROČ..?</a:t>
            </a:r>
          </a:p>
          <a:p>
            <a:pPr lvl="1"/>
            <a:r>
              <a:rPr lang="cs-CZ" dirty="0" smtClean="0"/>
              <a:t>Menší skupiny respondentů/jednotlivci</a:t>
            </a:r>
          </a:p>
          <a:p>
            <a:pPr lvl="1"/>
            <a:r>
              <a:rPr lang="cs-CZ" dirty="0" smtClean="0"/>
              <a:t>Zjistit asociace, které dané téma ve skupině vyvolává</a:t>
            </a:r>
          </a:p>
          <a:p>
            <a:pPr lvl="1"/>
            <a:r>
              <a:rPr lang="cs-CZ" dirty="0" smtClean="0"/>
              <a:t>Např. skupinová diskuse, hloubkové rozhovory, expertní rozhovory, …</a:t>
            </a:r>
          </a:p>
          <a:p>
            <a:pPr lvl="1"/>
            <a:r>
              <a:rPr lang="cs-CZ" dirty="0" smtClean="0"/>
              <a:t>Je třeba je uspořádat, analyzovat a najít v nich relevantní informace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Kvantitativní</a:t>
            </a:r>
          </a:p>
          <a:p>
            <a:pPr lvl="1"/>
            <a:r>
              <a:rPr lang="cs-CZ" dirty="0" smtClean="0"/>
              <a:t>Zjišťuje názor, chování, způsoby,…</a:t>
            </a:r>
          </a:p>
          <a:p>
            <a:pPr lvl="1"/>
            <a:r>
              <a:rPr lang="cs-CZ" dirty="0" smtClean="0"/>
              <a:t>Snaží se zobecňovat</a:t>
            </a:r>
          </a:p>
          <a:p>
            <a:pPr lvl="1"/>
            <a:r>
              <a:rPr lang="cs-CZ" dirty="0" smtClean="0"/>
              <a:t>Např. dotazníky, měření, záznam,…</a:t>
            </a:r>
          </a:p>
          <a:p>
            <a:pPr lvl="1"/>
            <a:r>
              <a:rPr lang="cs-CZ" dirty="0" smtClean="0"/>
              <a:t>Výzkum vs. Anketa …co jsme sbírali na HCOT?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29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výzkumné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Marketingový cíl / výzkumný cíl</a:t>
            </a:r>
          </a:p>
          <a:p>
            <a:r>
              <a:rPr lang="cs-CZ" dirty="0" smtClean="0"/>
              <a:t>Metodika</a:t>
            </a:r>
          </a:p>
          <a:p>
            <a:r>
              <a:rPr lang="cs-CZ" dirty="0" smtClean="0"/>
              <a:t>Výsledky</a:t>
            </a:r>
          </a:p>
          <a:p>
            <a:r>
              <a:rPr lang="cs-CZ" dirty="0" smtClean="0"/>
              <a:t>Závěry a doporučení</a:t>
            </a:r>
          </a:p>
          <a:p>
            <a:r>
              <a:rPr lang="cs-CZ" dirty="0" smtClean="0"/>
              <a:t>Manažerské shrnutí (převážně u </a:t>
            </a:r>
            <a:r>
              <a:rPr lang="cs-CZ" dirty="0" err="1" smtClean="0"/>
              <a:t>kvali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54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médií a mediální výzkumy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Elektornická</a:t>
            </a:r>
            <a:endParaRPr lang="cs-CZ" dirty="0" smtClean="0"/>
          </a:p>
          <a:p>
            <a:r>
              <a:rPr lang="cs-CZ" dirty="0" smtClean="0"/>
              <a:t>Tištěná</a:t>
            </a:r>
          </a:p>
          <a:p>
            <a:r>
              <a:rPr lang="cs-CZ" dirty="0" smtClean="0"/>
              <a:t>Ostatní (kino, venkovní reklama,…)</a:t>
            </a:r>
          </a:p>
          <a:p>
            <a:endParaRPr lang="cs-CZ" dirty="0"/>
          </a:p>
          <a:p>
            <a:r>
              <a:rPr lang="cs-CZ" dirty="0" smtClean="0"/>
              <a:t>Tradiční (</a:t>
            </a:r>
            <a:r>
              <a:rPr lang="cs-CZ" dirty="0" err="1" smtClean="0"/>
              <a:t>offline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Nová / Digitální (online)</a:t>
            </a:r>
          </a:p>
          <a:p>
            <a:endParaRPr lang="cs-CZ" dirty="0"/>
          </a:p>
          <a:p>
            <a:r>
              <a:rPr lang="cs-CZ" dirty="0" smtClean="0"/>
              <a:t>Komerční média</a:t>
            </a:r>
          </a:p>
          <a:p>
            <a:r>
              <a:rPr lang="cs-CZ" dirty="0" smtClean="0"/>
              <a:t>Veřejnoprávní média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319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577970"/>
            <a:ext cx="10058400" cy="5594230"/>
          </a:xfrm>
        </p:spPr>
        <p:txBody>
          <a:bodyPr/>
          <a:lstStyle/>
          <a:p>
            <a:r>
              <a:rPr lang="cs-CZ" dirty="0" err="1" smtClean="0"/>
              <a:t>Reach</a:t>
            </a:r>
            <a:r>
              <a:rPr lang="cs-CZ" dirty="0" smtClean="0"/>
              <a:t> = zásah	(počet / podíl unikátních diváků/ posluchačů/ čtenářů, kteří 			alespoň 1x za určené období využili médium)</a:t>
            </a:r>
          </a:p>
          <a:p>
            <a:r>
              <a:rPr lang="cs-CZ" dirty="0" err="1" smtClean="0"/>
              <a:t>Share</a:t>
            </a:r>
            <a:r>
              <a:rPr lang="cs-CZ" dirty="0" smtClean="0"/>
              <a:t> = podíl na trhu</a:t>
            </a:r>
          </a:p>
          <a:p>
            <a:r>
              <a:rPr lang="cs-CZ" dirty="0" smtClean="0"/>
              <a:t>Rating = sledovanost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Problémy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465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569343"/>
            <a:ext cx="10058400" cy="5602857"/>
          </a:xfrm>
        </p:spPr>
        <p:txBody>
          <a:bodyPr/>
          <a:lstStyle/>
          <a:p>
            <a:r>
              <a:rPr lang="cs-CZ" dirty="0" smtClean="0"/>
              <a:t>Měření médií</a:t>
            </a:r>
          </a:p>
          <a:p>
            <a:pPr lvl="1"/>
            <a:r>
              <a:rPr lang="cs-CZ" dirty="0" smtClean="0"/>
              <a:t>Poslechovost rádií</a:t>
            </a:r>
          </a:p>
          <a:p>
            <a:pPr lvl="1"/>
            <a:r>
              <a:rPr lang="cs-CZ" dirty="0" smtClean="0"/>
              <a:t>Čtenost tisku</a:t>
            </a:r>
          </a:p>
          <a:p>
            <a:pPr lvl="1"/>
            <a:r>
              <a:rPr lang="cs-CZ" dirty="0" err="1" smtClean="0"/>
              <a:t>NetMonitoring</a:t>
            </a:r>
            <a:r>
              <a:rPr lang="cs-CZ" dirty="0" smtClean="0"/>
              <a:t> = výzkum návštěvnosti českého internetu</a:t>
            </a:r>
          </a:p>
          <a:p>
            <a:pPr lvl="1"/>
            <a:r>
              <a:rPr lang="cs-CZ" dirty="0" smtClean="0"/>
              <a:t>TV-metrový projekt = sledovanost TV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Mediální výzkum</a:t>
            </a:r>
          </a:p>
          <a:p>
            <a:pPr lvl="1"/>
            <a:r>
              <a:rPr lang="cs-CZ" dirty="0" smtClean="0"/>
              <a:t>Dotazovaní respondentů</a:t>
            </a:r>
          </a:p>
          <a:p>
            <a:pPr lvl="1"/>
            <a:r>
              <a:rPr lang="cs-CZ" dirty="0" smtClean="0"/>
              <a:t>Snaží se zobecnit kvantitativní data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7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Etnografie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Zkoumá společnost, skupiny, popř. instituce</a:t>
            </a:r>
          </a:p>
          <a:p>
            <a:r>
              <a:rPr lang="cs-CZ" dirty="0" smtClean="0"/>
              <a:t>Získává poznání o životě a životním stylu</a:t>
            </a:r>
          </a:p>
          <a:p>
            <a:r>
              <a:rPr lang="cs-CZ" dirty="0" smtClean="0"/>
              <a:t>Zabývá se kulturním a sociálním prostředím jedince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Můžeme využít k segmentaci </a:t>
            </a:r>
            <a:r>
              <a:rPr lang="cs-CZ" smtClean="0"/>
              <a:t>pro výzkum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014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86</TotalTime>
  <Words>190</Words>
  <Application>Microsoft Office PowerPoint</Application>
  <PresentationFormat>Širokoúhlá obrazovka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Georgia</vt:lpstr>
      <vt:lpstr>Trebuchet MS</vt:lpstr>
      <vt:lpstr>Wingdings</vt:lpstr>
      <vt:lpstr>Dřevo</vt:lpstr>
      <vt:lpstr>Marketingový výzkum</vt:lpstr>
      <vt:lpstr>Prezentace aplikace PowerPoint</vt:lpstr>
      <vt:lpstr>Struktura výzkumné zprávy</vt:lpstr>
      <vt:lpstr>Měření médií a mediální výzkumy </vt:lpstr>
      <vt:lpstr>Prezentace aplikace PowerPoint</vt:lpstr>
      <vt:lpstr>Prezentace aplikace PowerPoint</vt:lpstr>
      <vt:lpstr>Etnografie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Marketingový výzkum</dc:title>
  <dc:creator>HP</dc:creator>
  <cp:lastModifiedBy>HP</cp:lastModifiedBy>
  <cp:revision>7</cp:revision>
  <dcterms:created xsi:type="dcterms:W3CDTF">2019-03-19T15:49:15Z</dcterms:created>
  <dcterms:modified xsi:type="dcterms:W3CDTF">2019-03-19T17:15:45Z</dcterms:modified>
</cp:coreProperties>
</file>