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00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01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39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6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5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7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6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51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0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8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5B0C-677B-4948-A7DF-76D98A071FBE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9FE9F7-5720-45AA-8708-78CF46C13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84CBC-4FB0-4E26-AB6C-E5DA1B423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815" y="2828603"/>
            <a:ext cx="7766936" cy="1646302"/>
          </a:xfrm>
        </p:spPr>
        <p:txBody>
          <a:bodyPr/>
          <a:lstStyle/>
          <a:p>
            <a:r>
              <a:rPr lang="cs-CZ" sz="6000" dirty="0"/>
              <a:t>Fyziologie zátěže</a:t>
            </a:r>
            <a:br>
              <a:rPr lang="cs-CZ" dirty="0"/>
            </a:br>
            <a:r>
              <a:rPr lang="cs-CZ" sz="4000" dirty="0"/>
              <a:t>Faktory ovlivňující sportovní výkon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95A569-5394-452B-8386-918B1589E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815" y="5270033"/>
            <a:ext cx="7766936" cy="1096899"/>
          </a:xfrm>
        </p:spPr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35744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90DA9-B389-4597-A224-B879612A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EDFF1-FA6A-4C6A-AE3C-457D7978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8F8D350-82B4-44E0-A7DB-3C920B1FF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275490"/>
              </p:ext>
            </p:extLst>
          </p:nvPr>
        </p:nvGraphicFramePr>
        <p:xfrm>
          <a:off x="1146312" y="158947"/>
          <a:ext cx="9899375" cy="65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20012" imgH="5667018" progId="AcroExch.Document.11">
                  <p:embed/>
                </p:oleObj>
              </mc:Choice>
              <mc:Fallback>
                <p:oleObj name="Acrobat Document" r:id="rId3" imgW="8020012" imgH="566701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312" y="158947"/>
                        <a:ext cx="9899375" cy="654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1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D15B3-324A-4BF1-AFC5-5FA2CC34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28C8652-9E43-437A-BC40-FA3DF081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cs-CZ" dirty="0"/>
              <a:t>Somatické faktory</a:t>
            </a:r>
          </a:p>
          <a:p>
            <a:pPr lvl="1"/>
            <a:r>
              <a:rPr lang="cs-CZ" dirty="0"/>
              <a:t>Tělesná výška, hmotnost, somatotyp, % tuku, délka končetin, poměr svalových vláken,…</a:t>
            </a:r>
          </a:p>
          <a:p>
            <a:r>
              <a:rPr lang="cs-CZ" dirty="0"/>
              <a:t>Kondiční faktory</a:t>
            </a:r>
          </a:p>
          <a:p>
            <a:pPr lvl="1"/>
            <a:r>
              <a:rPr lang="cs-CZ" dirty="0"/>
              <a:t>Rychlost, síla, vytrvalost, koordinace, flexibilita, kloubní mobilita,…</a:t>
            </a:r>
          </a:p>
          <a:p>
            <a:r>
              <a:rPr lang="cs-CZ" dirty="0"/>
              <a:t>Psychické faktory</a:t>
            </a:r>
          </a:p>
          <a:p>
            <a:pPr lvl="1"/>
            <a:r>
              <a:rPr lang="cs-CZ" dirty="0"/>
              <a:t>Motivace, povaha, inteligence, rozhodovací schopnosti, odolnost vůči tlaku, emoce,…</a:t>
            </a:r>
          </a:p>
          <a:p>
            <a:r>
              <a:rPr lang="cs-CZ" dirty="0"/>
              <a:t>Technika</a:t>
            </a:r>
          </a:p>
          <a:p>
            <a:pPr lvl="1"/>
            <a:r>
              <a:rPr lang="cs-CZ" dirty="0"/>
              <a:t>Provedení pohybového úkonu co nejefektivnějším způsobem</a:t>
            </a:r>
          </a:p>
          <a:p>
            <a:r>
              <a:rPr lang="cs-CZ" dirty="0"/>
              <a:t>Taktika</a:t>
            </a:r>
          </a:p>
          <a:p>
            <a:pPr lvl="1"/>
            <a:r>
              <a:rPr lang="cs-CZ" dirty="0"/>
              <a:t>Rozložení sil, týmová spolupráce, schopnost improvizace,…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/>
              <a:t>Schopnost regenerace, prostředí, počasí, výbava,…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36125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82</Words>
  <Application>Microsoft Office PowerPoint</Application>
  <PresentationFormat>Širokoúhlá obrazovka</PresentationFormat>
  <Paragraphs>14</Paragraphs>
  <Slides>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 3</vt:lpstr>
      <vt:lpstr>Fazeta</vt:lpstr>
      <vt:lpstr>Adobe Acrobat Document</vt:lpstr>
      <vt:lpstr>Fyziologie zátěže Faktory ovlivňující sportovní výkon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Faktory ovlivňující sportovní výkon</dc:title>
  <dc:creator>Vojtěch Grün</dc:creator>
  <cp:lastModifiedBy>Vojtěch Grün</cp:lastModifiedBy>
  <cp:revision>4</cp:revision>
  <dcterms:created xsi:type="dcterms:W3CDTF">2019-02-24T13:35:36Z</dcterms:created>
  <dcterms:modified xsi:type="dcterms:W3CDTF">2019-02-24T14:07:49Z</dcterms:modified>
</cp:coreProperties>
</file>