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6" r:id="rId6"/>
    <p:sldId id="267" r:id="rId7"/>
    <p:sldId id="263" r:id="rId8"/>
    <p:sldId id="265" r:id="rId9"/>
    <p:sldId id="264" r:id="rId10"/>
    <p:sldId id="25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56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93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29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8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431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331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8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6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3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74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61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76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59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7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4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0E135-2A86-4D99-B034-514C55D1F09E}" type="datetimeFigureOut">
              <a:rPr lang="en-GB" smtClean="0"/>
              <a:t>23/02/2020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590D756-7EF5-4A56-B6F6-25900F4E6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5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1499/el/estud/fsps/ps09/tanec/web/pages/uvod.html" TargetMode="External"/><Relationship Id="rId2" Type="http://schemas.openxmlformats.org/officeDocument/2006/relationships/hyperlink" Target="http://www.fsps.muni.cz/impact/didaktika-gymnastiky-a-tance/uvo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O_NRSZTGI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hiIK9Yt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9Azxa9O5Aw" TargetMode="External"/><Relationship Id="rId2" Type="http://schemas.openxmlformats.org/officeDocument/2006/relationships/hyperlink" Target="https://www.youtube.com/watch?v=qk00gbDwGq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FoHlrQScWl0" TargetMode="External"/><Relationship Id="rId5" Type="http://schemas.openxmlformats.org/officeDocument/2006/relationships/hyperlink" Target="https://www.youtube.com/watch?v=e62p_K4-Cvc" TargetMode="External"/><Relationship Id="rId4" Type="http://schemas.openxmlformats.org/officeDocument/2006/relationships/hyperlink" Target="https://www.youtube.com/watch?v=gnShYclU4p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73KjGH7jcMI" TargetMode="External"/><Relationship Id="rId3" Type="http://schemas.openxmlformats.org/officeDocument/2006/relationships/hyperlink" Target="https://www.youtube.com/watch?v=WmXBrNLpd8s" TargetMode="External"/><Relationship Id="rId7" Type="http://schemas.openxmlformats.org/officeDocument/2006/relationships/hyperlink" Target="https://www.youtube.com/watch?v=WhUs_CdGUFI" TargetMode="External"/><Relationship Id="rId12" Type="http://schemas.openxmlformats.org/officeDocument/2006/relationships/hyperlink" Target="https://www.youtube.com/watch?v=jGCwNfIEe1E" TargetMode="External"/><Relationship Id="rId2" Type="http://schemas.openxmlformats.org/officeDocument/2006/relationships/hyperlink" Target="https://www.youtube.com/watch?v=g1o31fsZxC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cBop6cQV_k" TargetMode="External"/><Relationship Id="rId11" Type="http://schemas.openxmlformats.org/officeDocument/2006/relationships/hyperlink" Target="https://www.youtube.com/watch?v=ICQH9eH7gxQ" TargetMode="External"/><Relationship Id="rId5" Type="http://schemas.openxmlformats.org/officeDocument/2006/relationships/hyperlink" Target="https://www.youtube.com/watch?v=ajT49Sl9Cag" TargetMode="External"/><Relationship Id="rId10" Type="http://schemas.openxmlformats.org/officeDocument/2006/relationships/hyperlink" Target="https://www.youtube.com/watch?v=0zBy6x6mD6g" TargetMode="External"/><Relationship Id="rId4" Type="http://schemas.openxmlformats.org/officeDocument/2006/relationships/hyperlink" Target="https://www.youtube.com/watch?v=P9aXcA55b9s" TargetMode="External"/><Relationship Id="rId9" Type="http://schemas.openxmlformats.org/officeDocument/2006/relationships/hyperlink" Target="https://www.youtube.com/watch?v=UuHG1C0l0S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LbL511q7jA" TargetMode="External"/><Relationship Id="rId2" Type="http://schemas.openxmlformats.org/officeDocument/2006/relationships/hyperlink" Target="https://www.youtube.com/watch?v=WpmILPAcRQ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vnei5JKGVs" TargetMode="External"/><Relationship Id="rId4" Type="http://schemas.openxmlformats.org/officeDocument/2006/relationships/hyperlink" Target="https://www.youtube.com/watch?v=ccRavsu2sv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Uv1H9YDcihk" TargetMode="External"/><Relationship Id="rId3" Type="http://schemas.openxmlformats.org/officeDocument/2006/relationships/hyperlink" Target="https://www.youtube.com/watch?v=_VVRYTwicaA" TargetMode="External"/><Relationship Id="rId7" Type="http://schemas.openxmlformats.org/officeDocument/2006/relationships/hyperlink" Target="https://www.youtube.com/watch?v=rLCj0bH9fY4&amp;t=39s" TargetMode="External"/><Relationship Id="rId12" Type="http://schemas.openxmlformats.org/officeDocument/2006/relationships/hyperlink" Target="https://www.youtube.com/watch?v=T4pak7bxAgE" TargetMode="External"/><Relationship Id="rId2" Type="http://schemas.openxmlformats.org/officeDocument/2006/relationships/hyperlink" Target="https://www.youtube.com/watch?v=xVYuhGIUu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AifQ64khhY4" TargetMode="External"/><Relationship Id="rId11" Type="http://schemas.openxmlformats.org/officeDocument/2006/relationships/hyperlink" Target="https://www.youtube.com/watch?v=a6nurvTrKzg" TargetMode="External"/><Relationship Id="rId5" Type="http://schemas.openxmlformats.org/officeDocument/2006/relationships/hyperlink" Target="https://youtu.be/_EQFBi1iCkc?t=80" TargetMode="External"/><Relationship Id="rId10" Type="http://schemas.openxmlformats.org/officeDocument/2006/relationships/hyperlink" Target="https://www.youtube.com/watch?v=iFwbXBndoms" TargetMode="External"/><Relationship Id="rId4" Type="http://schemas.openxmlformats.org/officeDocument/2006/relationships/hyperlink" Target="https://www.youtube.com/watch?v=ucwaLemiV0g" TargetMode="External"/><Relationship Id="rId9" Type="http://schemas.openxmlformats.org/officeDocument/2006/relationships/hyperlink" Target="https://www.youtube.com/watch?v=nFmmo2Paz_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np4123 Didaktika gymnastiky (jaro 2020) </a:t>
            </a:r>
            <a:br>
              <a:rPr lang="sv-SE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3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http://www.fsps.muni.cz/impact/didaktika-gymnastiky-a-tance/uvod/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https://is.muni.cz/auth/do/1499/el/estud/fsps/ps09/tanec/web/pages/uvod.html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32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ukončení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Docházka (=aktivní účast v hodinách) – 80%</a:t>
            </a:r>
          </a:p>
          <a:p>
            <a:r>
              <a:rPr lang="cs-CZ" dirty="0"/>
              <a:t>Praktický metodický výstup</a:t>
            </a:r>
          </a:p>
          <a:p>
            <a:r>
              <a:rPr lang="cs-CZ" dirty="0"/>
              <a:t>zkouška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Lidový tanec</a:t>
            </a:r>
          </a:p>
          <a:p>
            <a:r>
              <a:rPr lang="cs-CZ" dirty="0">
                <a:solidFill>
                  <a:schemeClr val="tx1"/>
                </a:solidFill>
              </a:rPr>
              <a:t>Klasický tanec</a:t>
            </a:r>
          </a:p>
          <a:p>
            <a:r>
              <a:rPr lang="cs-CZ" dirty="0">
                <a:solidFill>
                  <a:schemeClr val="tx1"/>
                </a:solidFill>
              </a:rPr>
              <a:t>Moderní a jazzový tanec</a:t>
            </a:r>
          </a:p>
          <a:p>
            <a:r>
              <a:rPr lang="cs-CZ" dirty="0">
                <a:solidFill>
                  <a:schemeClr val="tx1"/>
                </a:solidFill>
              </a:rPr>
              <a:t>Společenský tanec</a:t>
            </a:r>
          </a:p>
          <a:p>
            <a:r>
              <a:rPr lang="cs-CZ" dirty="0">
                <a:solidFill>
                  <a:schemeClr val="tx1"/>
                </a:solidFill>
              </a:rPr>
              <a:t>Současné taneční styly</a:t>
            </a:r>
          </a:p>
        </p:txBody>
      </p:sp>
    </p:spTree>
    <p:extLst>
      <p:ext uri="{BB962C8B-B14F-4D97-AF65-F5344CB8AC3E}">
        <p14:creationId xmlns:p14="http://schemas.microsoft.com/office/powerpoint/2010/main" val="19437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Lidový tanec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https://www.youtube.com/watch?v=EO_NRSZTGI0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18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tanec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https://www.youtube.com/watch?v=qUhiIK9YtdU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50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a jazzový tanec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Contemporary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https://www.youtube.com/watch?v=qk00gbDwGqM</a:t>
            </a:r>
            <a:endParaRPr lang="cs-CZ" dirty="0"/>
          </a:p>
          <a:p>
            <a:pPr marL="1828800" lvl="4" indent="0">
              <a:buNone/>
            </a:pPr>
            <a:r>
              <a:rPr lang="cs-CZ" dirty="0"/>
              <a:t>      - </a:t>
            </a:r>
            <a:r>
              <a:rPr lang="cs-CZ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https://www.youtube.com/watch?v=R9Azxa9O5Aw</a:t>
            </a:r>
            <a:r>
              <a:rPr lang="cs-CZ" sz="1800" dirty="0">
                <a:solidFill>
                  <a:srgbClr val="FF0000"/>
                </a:solidFill>
              </a:rPr>
              <a:t> WDA</a:t>
            </a:r>
          </a:p>
          <a:p>
            <a:endParaRPr lang="cs-CZ" dirty="0"/>
          </a:p>
          <a:p>
            <a:r>
              <a:rPr lang="cs-CZ" dirty="0"/>
              <a:t>Jazz </a:t>
            </a:r>
            <a:r>
              <a:rPr lang="cs-CZ" dirty="0" err="1"/>
              <a:t>dance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https://www.youtube.com/watch?v=gnShYclU4pM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- </a:t>
            </a:r>
            <a:r>
              <a:rPr lang="cs-CZ" dirty="0">
                <a:hlinkClick r:id="rId5"/>
              </a:rPr>
              <a:t>https://www.youtube.com/watch?v=e62p_K4-Cvc</a:t>
            </a:r>
            <a:r>
              <a:rPr lang="cs-CZ" dirty="0"/>
              <a:t> </a:t>
            </a:r>
            <a:r>
              <a:rPr lang="cs-CZ" sz="1600" dirty="0"/>
              <a:t>– </a:t>
            </a:r>
            <a:r>
              <a:rPr lang="cs-CZ" sz="1600" dirty="0" err="1"/>
              <a:t>lindy</a:t>
            </a:r>
            <a:r>
              <a:rPr lang="cs-CZ" sz="1600" dirty="0"/>
              <a:t> hop</a:t>
            </a:r>
          </a:p>
          <a:p>
            <a:pPr marL="0" indent="0">
              <a:buNone/>
            </a:pPr>
            <a:r>
              <a:rPr lang="cs-CZ" sz="1600" dirty="0"/>
              <a:t>                               - </a:t>
            </a:r>
            <a:r>
              <a:rPr lang="cs-CZ" sz="1600" dirty="0">
                <a:hlinkClick r:id="rId6"/>
              </a:rPr>
              <a:t>https://www.youtube.com/watch?v=FoHlrQScWl0</a:t>
            </a:r>
            <a:r>
              <a:rPr lang="cs-CZ" sz="1600" dirty="0"/>
              <a:t> – </a:t>
            </a:r>
            <a:r>
              <a:rPr lang="cs-CZ" sz="1600" dirty="0" err="1"/>
              <a:t>tap</a:t>
            </a:r>
            <a:r>
              <a:rPr lang="cs-CZ" sz="1600" dirty="0"/>
              <a:t> </a:t>
            </a:r>
            <a:r>
              <a:rPr lang="cs-CZ" sz="1600" dirty="0" err="1"/>
              <a:t>dance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70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Společenský tanec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Standardní tance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Waltz - </a:t>
            </a:r>
            <a:r>
              <a:rPr lang="cs-CZ" dirty="0">
                <a:hlinkClick r:id="rId2"/>
              </a:rPr>
              <a:t>https://www.youtube.com/watch?v=g1o31fsZxCc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Tango - </a:t>
            </a:r>
            <a:r>
              <a:rPr lang="cs-CZ" dirty="0">
                <a:hlinkClick r:id="rId3"/>
              </a:rPr>
              <a:t>https://www.youtube.com/watch?v=WmXBrNLpd8s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Valčík - </a:t>
            </a:r>
            <a:r>
              <a:rPr lang="cs-CZ" dirty="0">
                <a:hlinkClick r:id="rId4"/>
              </a:rPr>
              <a:t>https://www.youtube.com/watch?v=P9aXcA55b9s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Slowfox (</a:t>
            </a:r>
            <a:r>
              <a:rPr lang="cs-CZ" dirty="0" err="1"/>
              <a:t>slow</a:t>
            </a:r>
            <a:r>
              <a:rPr lang="cs-CZ" dirty="0"/>
              <a:t> Foxtrot) - </a:t>
            </a:r>
            <a:r>
              <a:rPr lang="cs-CZ" dirty="0">
                <a:hlinkClick r:id="rId5"/>
              </a:rPr>
              <a:t>https://www.youtube.com/watch?v=ajT49Sl9Cag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Quickstep - </a:t>
            </a:r>
            <a:r>
              <a:rPr lang="cs-CZ" dirty="0">
                <a:hlinkClick r:id="rId6"/>
              </a:rPr>
              <a:t>https://www.youtube.com/watch?v=KcBop6cQV_k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r>
              <a:rPr lang="cs-CZ" dirty="0"/>
              <a:t>Latinsko-americké tance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Cha-cha - </a:t>
            </a:r>
            <a:r>
              <a:rPr lang="cs-CZ" dirty="0">
                <a:hlinkClick r:id="rId7"/>
              </a:rPr>
              <a:t>https://www.youtube.com/watch?v=WhUs_CdGUFI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Jive - </a:t>
            </a:r>
            <a:r>
              <a:rPr lang="cs-CZ" dirty="0">
                <a:hlinkClick r:id="rId8"/>
              </a:rPr>
              <a:t>https://www.youtube.com/watch?v=73KjGH7jcMI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Samba - </a:t>
            </a:r>
            <a:r>
              <a:rPr lang="cs-CZ" dirty="0">
                <a:hlinkClick r:id="rId9"/>
              </a:rPr>
              <a:t>https://www.youtube.com/watch?v=UuHG1C0l0SM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Rumba - </a:t>
            </a:r>
            <a:r>
              <a:rPr lang="cs-CZ" dirty="0">
                <a:hlinkClick r:id="rId10"/>
              </a:rPr>
              <a:t>https://www.youtube.com/watch?v=0zBy6x6mD6g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err="1"/>
              <a:t>Paso</a:t>
            </a:r>
            <a:r>
              <a:rPr lang="cs-CZ" dirty="0"/>
              <a:t> </a:t>
            </a:r>
            <a:r>
              <a:rPr lang="cs-CZ" dirty="0" err="1"/>
              <a:t>doble</a:t>
            </a:r>
            <a:r>
              <a:rPr lang="cs-CZ" dirty="0"/>
              <a:t> - </a:t>
            </a:r>
            <a:r>
              <a:rPr lang="cs-CZ" dirty="0">
                <a:hlinkClick r:id="rId11"/>
              </a:rPr>
              <a:t>https://www.youtube.com/watch?v=ICQH9eH7gxQ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err="1"/>
              <a:t>Ladies</a:t>
            </a:r>
            <a:r>
              <a:rPr lang="cs-CZ" dirty="0"/>
              <a:t> latin - </a:t>
            </a:r>
            <a:r>
              <a:rPr lang="cs-CZ" dirty="0">
                <a:hlinkClick r:id="rId12"/>
              </a:rPr>
              <a:t>https://www.youtube.com/watch?v=jGCwNfIEe1E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86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společenské tance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Salsa - </a:t>
            </a:r>
            <a:r>
              <a:rPr lang="cs-CZ" dirty="0">
                <a:hlinkClick r:id="rId2"/>
              </a:rPr>
              <a:t>https://www.youtube.com/watch?v=WpmILPAcRQo</a:t>
            </a:r>
            <a:endParaRPr lang="cs-CZ" dirty="0"/>
          </a:p>
          <a:p>
            <a:r>
              <a:rPr lang="cs-CZ" dirty="0" err="1"/>
              <a:t>Kizomba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https://www.youtube.com/watch?v=KLbL511q7jA</a:t>
            </a:r>
            <a:endParaRPr lang="cs-CZ" dirty="0"/>
          </a:p>
          <a:p>
            <a:r>
              <a:rPr lang="cs-CZ" dirty="0" err="1"/>
              <a:t>Bachata</a:t>
            </a:r>
            <a:r>
              <a:rPr lang="cs-CZ" dirty="0"/>
              <a:t> - </a:t>
            </a:r>
            <a:r>
              <a:rPr lang="cs-CZ" dirty="0">
                <a:hlinkClick r:id="rId4"/>
              </a:rPr>
              <a:t>https://www.youtube.com/watch?v=ccRavsu2sv0</a:t>
            </a:r>
            <a:endParaRPr lang="cs-CZ" dirty="0"/>
          </a:p>
          <a:p>
            <a:r>
              <a:rPr lang="cs-CZ" dirty="0"/>
              <a:t>Argentinské tango -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www.youtube.com/watch?v=Qvnei5JKGVs</a:t>
            </a:r>
            <a:endParaRPr lang="cs-CZ" dirty="0" smtClean="0"/>
          </a:p>
          <a:p>
            <a:r>
              <a:rPr lang="cs-CZ" dirty="0" smtClean="0"/>
              <a:t>Další: např. </a:t>
            </a:r>
            <a:r>
              <a:rPr lang="cs-CZ" dirty="0" err="1" smtClean="0"/>
              <a:t>zouk</a:t>
            </a:r>
            <a:r>
              <a:rPr lang="cs-CZ" dirty="0" smtClean="0"/>
              <a:t>, </a:t>
            </a:r>
            <a:r>
              <a:rPr lang="cs-CZ" dirty="0" err="1" smtClean="0"/>
              <a:t>merenge</a:t>
            </a:r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63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taneční styly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9072" y="1591056"/>
            <a:ext cx="9785540" cy="432016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Country - </a:t>
            </a:r>
            <a:r>
              <a:rPr lang="cs-CZ" dirty="0">
                <a:hlinkClick r:id="rId2"/>
              </a:rPr>
              <a:t>https://www.youtube.com/watch?v=xVYuhGIUuto</a:t>
            </a:r>
            <a:endParaRPr lang="cs-CZ" dirty="0"/>
          </a:p>
          <a:p>
            <a:r>
              <a:rPr lang="cs-CZ" dirty="0"/>
              <a:t>Rock and </a:t>
            </a:r>
            <a:r>
              <a:rPr lang="cs-CZ" dirty="0" err="1"/>
              <a:t>roll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https://www.youtube.com/watch?v=_VVRYTwicaA</a:t>
            </a:r>
            <a:endParaRPr lang="cs-CZ" dirty="0"/>
          </a:p>
          <a:p>
            <a:r>
              <a:rPr lang="cs-CZ" dirty="0"/>
              <a:t>Street </a:t>
            </a:r>
            <a:r>
              <a:rPr lang="cs-CZ" dirty="0" err="1"/>
              <a:t>dance</a:t>
            </a:r>
            <a:endParaRPr lang="cs-CZ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Hip Hop –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:</a:t>
            </a:r>
          </a:p>
          <a:p>
            <a:pPr lvl="5">
              <a:buFont typeface="Wingdings" panose="05000000000000000000" pitchFamily="2" charset="2"/>
              <a:buChar char="v"/>
            </a:pPr>
            <a:r>
              <a:rPr lang="cs-CZ" sz="1700" dirty="0"/>
              <a:t>up – </a:t>
            </a:r>
            <a:r>
              <a:rPr lang="cs-CZ" sz="1700" dirty="0" err="1"/>
              <a:t>rocking</a:t>
            </a:r>
            <a:r>
              <a:rPr lang="cs-CZ" sz="1700" dirty="0"/>
              <a:t> - </a:t>
            </a:r>
            <a:r>
              <a:rPr lang="cs-CZ" sz="1600" dirty="0">
                <a:hlinkClick r:id="rId4"/>
              </a:rPr>
              <a:t>https://www.youtube.com/watch?v=ucwaLemiV0g</a:t>
            </a:r>
            <a:endParaRPr lang="cs-CZ" sz="1700" dirty="0"/>
          </a:p>
          <a:p>
            <a:pPr lvl="5">
              <a:buFont typeface="Wingdings" panose="05000000000000000000" pitchFamily="2" charset="2"/>
              <a:buChar char="v"/>
            </a:pPr>
            <a:r>
              <a:rPr lang="cs-CZ" sz="1700" dirty="0" err="1"/>
              <a:t>breakdance</a:t>
            </a:r>
            <a:r>
              <a:rPr lang="cs-CZ" sz="1700" dirty="0"/>
              <a:t> - </a:t>
            </a:r>
            <a:r>
              <a:rPr lang="cs-CZ" sz="1700" dirty="0">
                <a:hlinkClick r:id="rId5"/>
              </a:rPr>
              <a:t>https://youtu.be/_EQFBi1iCkc?t=80</a:t>
            </a:r>
            <a:endParaRPr lang="cs-CZ" sz="1700" dirty="0"/>
          </a:p>
          <a:p>
            <a:pPr lvl="5">
              <a:buFont typeface="Wingdings" panose="05000000000000000000" pitchFamily="2" charset="2"/>
              <a:buChar char="v"/>
            </a:pPr>
            <a:r>
              <a:rPr lang="cs-CZ" sz="1700" dirty="0" err="1"/>
              <a:t>Lockin</a:t>
            </a:r>
            <a:r>
              <a:rPr lang="cs-CZ" sz="1700" dirty="0"/>
              <a:t> - </a:t>
            </a:r>
            <a:r>
              <a:rPr lang="cs-CZ" sz="1600" dirty="0">
                <a:hlinkClick r:id="rId6"/>
              </a:rPr>
              <a:t>https://www.youtube.com/watch?v=AifQ64khhY4</a:t>
            </a:r>
            <a:endParaRPr lang="cs-CZ" sz="1700" dirty="0"/>
          </a:p>
          <a:p>
            <a:pPr lvl="5">
              <a:buFont typeface="Wingdings" panose="05000000000000000000" pitchFamily="2" charset="2"/>
              <a:buChar char="v"/>
            </a:pPr>
            <a:r>
              <a:rPr lang="cs-CZ" sz="1700" dirty="0" err="1"/>
              <a:t>electric</a:t>
            </a:r>
            <a:r>
              <a:rPr lang="cs-CZ" sz="1700" dirty="0"/>
              <a:t> </a:t>
            </a:r>
            <a:r>
              <a:rPr lang="cs-CZ" sz="1700" dirty="0" err="1"/>
              <a:t>boogie</a:t>
            </a:r>
            <a:r>
              <a:rPr lang="cs-CZ" sz="1700" dirty="0"/>
              <a:t> (</a:t>
            </a:r>
            <a:r>
              <a:rPr lang="cs-CZ" sz="1700" dirty="0" err="1"/>
              <a:t>popping</a:t>
            </a:r>
            <a:r>
              <a:rPr lang="cs-CZ" sz="1700" dirty="0"/>
              <a:t>, </a:t>
            </a:r>
            <a:r>
              <a:rPr lang="cs-CZ" sz="1700" dirty="0" err="1"/>
              <a:t>robots</a:t>
            </a:r>
            <a:r>
              <a:rPr lang="cs-CZ" sz="1700" dirty="0"/>
              <a:t>, </a:t>
            </a:r>
            <a:r>
              <a:rPr lang="cs-CZ" sz="1700" dirty="0" err="1"/>
              <a:t>electric</a:t>
            </a:r>
            <a:r>
              <a:rPr lang="cs-CZ" sz="1700" dirty="0"/>
              <a:t> </a:t>
            </a:r>
            <a:r>
              <a:rPr lang="cs-CZ" sz="1700" dirty="0" err="1"/>
              <a:t>boogaloo</a:t>
            </a:r>
            <a:r>
              <a:rPr lang="cs-CZ" sz="1700" dirty="0"/>
              <a:t>)</a:t>
            </a:r>
          </a:p>
          <a:p>
            <a:pPr marL="914400" lvl="2" indent="0">
              <a:buNone/>
            </a:pPr>
            <a:r>
              <a:rPr lang="cs-CZ" dirty="0"/>
              <a:t>	    </a:t>
            </a:r>
            <a:r>
              <a:rPr lang="cs-CZ" sz="1600" dirty="0"/>
              <a:t>- </a:t>
            </a:r>
            <a:r>
              <a:rPr lang="cs-CZ" sz="1600" dirty="0" err="1"/>
              <a:t>new</a:t>
            </a:r>
            <a:r>
              <a:rPr lang="cs-CZ" sz="1600" dirty="0"/>
              <a:t> </a:t>
            </a:r>
            <a:r>
              <a:rPr lang="cs-CZ" sz="1600" dirty="0" err="1"/>
              <a:t>school</a:t>
            </a:r>
            <a:r>
              <a:rPr lang="cs-CZ" sz="1600" dirty="0"/>
              <a:t>: 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1700" dirty="0"/>
              <a:t>hip hop </a:t>
            </a:r>
            <a:r>
              <a:rPr lang="cs-CZ" sz="1700" dirty="0" err="1"/>
              <a:t>dance</a:t>
            </a:r>
            <a:r>
              <a:rPr lang="cs-CZ" sz="1700" dirty="0"/>
              <a:t> - </a:t>
            </a:r>
            <a:r>
              <a:rPr lang="cs-CZ" sz="1300" dirty="0">
                <a:hlinkClick r:id="rId7"/>
              </a:rPr>
              <a:t>https://www.youtube.com/</a:t>
            </a:r>
            <a:r>
              <a:rPr lang="cs-CZ" sz="1300" dirty="0" err="1">
                <a:hlinkClick r:id="rId7"/>
              </a:rPr>
              <a:t>watch?v</a:t>
            </a:r>
            <a:r>
              <a:rPr lang="cs-CZ" sz="1300" dirty="0">
                <a:hlinkClick r:id="rId7"/>
              </a:rPr>
              <a:t>=rLCj0bH9fY4&amp;t=39s</a:t>
            </a:r>
            <a:r>
              <a:rPr lang="cs-CZ" sz="1300" dirty="0"/>
              <a:t>, </a:t>
            </a:r>
            <a:r>
              <a:rPr lang="cs-CZ" sz="1300" dirty="0">
                <a:hlinkClick r:id="rId8"/>
              </a:rPr>
              <a:t>https://www.youtube.com/watch?v=Uv1H9YDcihk</a:t>
            </a:r>
            <a:endParaRPr lang="cs-CZ" sz="1700" dirty="0"/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1700" dirty="0"/>
              <a:t> house </a:t>
            </a:r>
            <a:r>
              <a:rPr lang="cs-CZ" sz="1700" dirty="0" err="1"/>
              <a:t>dance</a:t>
            </a:r>
            <a:r>
              <a:rPr lang="cs-CZ" sz="1700" dirty="0"/>
              <a:t> - </a:t>
            </a:r>
            <a:r>
              <a:rPr lang="cs-CZ" sz="1300" dirty="0">
                <a:hlinkClick r:id="rId9"/>
              </a:rPr>
              <a:t>https://www.youtube.com/watch?v=nFmmo2Paz_g</a:t>
            </a:r>
            <a:endParaRPr lang="cs-CZ" sz="1700" dirty="0"/>
          </a:p>
          <a:p>
            <a:r>
              <a:rPr lang="cs-CZ" dirty="0" err="1"/>
              <a:t>Disco</a:t>
            </a:r>
            <a:r>
              <a:rPr lang="cs-CZ" dirty="0"/>
              <a:t> </a:t>
            </a:r>
            <a:r>
              <a:rPr lang="cs-CZ" dirty="0" err="1"/>
              <a:t>dance</a:t>
            </a:r>
            <a:r>
              <a:rPr lang="cs-CZ" dirty="0"/>
              <a:t> - </a:t>
            </a:r>
            <a:r>
              <a:rPr lang="cs-CZ" dirty="0">
                <a:hlinkClick r:id="rId10"/>
              </a:rPr>
              <a:t>https://www.youtube.com/watch?v=iFwbXBndoms</a:t>
            </a:r>
            <a:endParaRPr lang="cs-CZ" dirty="0"/>
          </a:p>
          <a:p>
            <a:r>
              <a:rPr lang="cs-CZ" dirty="0" smtClean="0"/>
              <a:t>Další styly: </a:t>
            </a:r>
            <a:r>
              <a:rPr lang="cs-CZ" dirty="0" err="1" smtClean="0"/>
              <a:t>Vogue</a:t>
            </a:r>
            <a:r>
              <a:rPr lang="cs-CZ" dirty="0"/>
              <a:t>, </a:t>
            </a:r>
            <a:r>
              <a:rPr lang="cs-CZ" dirty="0" err="1"/>
              <a:t>waack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style </a:t>
            </a:r>
            <a:r>
              <a:rPr lang="cs-CZ" dirty="0" err="1"/>
              <a:t>hustle</a:t>
            </a:r>
            <a:r>
              <a:rPr lang="cs-CZ" dirty="0"/>
              <a:t>, </a:t>
            </a:r>
            <a:r>
              <a:rPr lang="cs-CZ" dirty="0" err="1"/>
              <a:t>krump</a:t>
            </a:r>
            <a:r>
              <a:rPr lang="cs-CZ" dirty="0"/>
              <a:t>...</a:t>
            </a:r>
          </a:p>
          <a:p>
            <a:r>
              <a:rPr lang="cs-CZ" dirty="0">
                <a:hlinkClick r:id="rId11"/>
              </a:rPr>
              <a:t>https://www.youtube.com/watch?v=a6nurvTrKzg</a:t>
            </a:r>
            <a:r>
              <a:rPr lang="cs-CZ" dirty="0"/>
              <a:t> – </a:t>
            </a:r>
            <a:r>
              <a:rPr lang="cs-CZ" dirty="0" err="1"/>
              <a:t>I.aM.mE</a:t>
            </a:r>
            <a:endParaRPr lang="cs-CZ" dirty="0"/>
          </a:p>
          <a:p>
            <a:r>
              <a:rPr lang="cs-CZ" dirty="0">
                <a:hlinkClick r:id="rId12"/>
              </a:rPr>
              <a:t>https://www.youtube.com/watch?v=T4pak7bxAgE</a:t>
            </a:r>
            <a:r>
              <a:rPr lang="cs-CZ" dirty="0"/>
              <a:t> – TS ELES - senioři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88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242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Stébla</vt:lpstr>
      <vt:lpstr>np4123 Didaktika gymnastiky (jaro 2020)  </vt:lpstr>
      <vt:lpstr>Požadavky k ukončení předmětu</vt:lpstr>
      <vt:lpstr>Obsah přednášky</vt:lpstr>
      <vt:lpstr>Lidový tanec</vt:lpstr>
      <vt:lpstr>Klasický tanec</vt:lpstr>
      <vt:lpstr>Moderní a jazzový tanec</vt:lpstr>
      <vt:lpstr>Společenský tanec</vt:lpstr>
      <vt:lpstr>Další společenské tance</vt:lpstr>
      <vt:lpstr>Současné taneční styly</vt:lpstr>
      <vt:lpstr>Studijní materiály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np4123 Didaktika gymnastiky (jaro 2020)</dc:title>
  <dc:creator>Delfínek</dc:creator>
  <cp:lastModifiedBy>Delfínek</cp:lastModifiedBy>
  <cp:revision>19</cp:revision>
  <dcterms:created xsi:type="dcterms:W3CDTF">2020-02-16T18:55:47Z</dcterms:created>
  <dcterms:modified xsi:type="dcterms:W3CDTF">2020-02-23T11:21:54Z</dcterms:modified>
</cp:coreProperties>
</file>