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708658-2952-4452-82CE-50B7A10DF4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E39B257-E280-452D-B71B-30DFCA525E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4F585B1-D8AB-4180-A874-A84CE1106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029CB-ED88-4A81-9BAF-A4836DFEDFF4}" type="datetimeFigureOut">
              <a:rPr lang="cs-CZ" smtClean="0"/>
              <a:t>05.03.2020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8E01AE7-A2EA-4C6B-94A9-00759AD95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EF87376-7185-463D-B636-B69CD7216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9BBF-2E9C-48FA-A662-F98E5D21B1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2344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6294B5-8018-409E-9844-0266BEA06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BF83F87-E541-4739-8A20-208F951A90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219B392-4667-4111-8A00-0C85633A3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029CB-ED88-4A81-9BAF-A4836DFEDFF4}" type="datetimeFigureOut">
              <a:rPr lang="cs-CZ" smtClean="0"/>
              <a:t>05.03.2020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9294AF-A0D7-42F8-9D0D-23CE1FF0A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A53910-194F-4957-900F-8E9F89D24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9BBF-2E9C-48FA-A662-F98E5D21B1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3927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2EA1621-9974-44D4-859A-EF7557F04D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19D6207-3D95-479B-8B2E-6C066050AC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4F78EF-B761-4644-BE3E-F1454E6A0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029CB-ED88-4A81-9BAF-A4836DFEDFF4}" type="datetimeFigureOut">
              <a:rPr lang="cs-CZ" smtClean="0"/>
              <a:t>05.03.2020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E32404-D6E4-4F54-9638-D8F45441B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ADE551-DD59-4117-A5A5-04F75EC54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9BBF-2E9C-48FA-A662-F98E5D21B1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6637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2E2674-8828-41A4-A092-CD83DBEAE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9FB5BA-65F3-4E67-8E9E-38559A333A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15A082-BF6C-47E5-81E1-D98953B60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029CB-ED88-4A81-9BAF-A4836DFEDFF4}" type="datetimeFigureOut">
              <a:rPr lang="cs-CZ" smtClean="0"/>
              <a:t>05.03.2020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FE749C-2B59-4C26-9142-BC3323A5C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44F0FB5-4321-4623-8D69-789D3851D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9BBF-2E9C-48FA-A662-F98E5D21B1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43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3572B1-9F2A-4A77-905E-5C65B6CB0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692950D-55DC-4E5E-A705-DA3DDC94F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F30F8B7-87B0-492F-9676-8BAF41751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029CB-ED88-4A81-9BAF-A4836DFEDFF4}" type="datetimeFigureOut">
              <a:rPr lang="cs-CZ" smtClean="0"/>
              <a:t>05.03.2020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B868653-D5D6-414B-80AF-2F8168AF7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C542B58-E278-4F12-BCB6-6C723BE6D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9BBF-2E9C-48FA-A662-F98E5D21B1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0967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CF32AF-AB99-46B8-966B-1DA165626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ABC04D-7730-4030-B1C1-62B77163D3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AD69D59-366B-4AB8-8F8B-FBECCFCE38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776CD0A-6247-415F-95B9-621925122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029CB-ED88-4A81-9BAF-A4836DFEDFF4}" type="datetimeFigureOut">
              <a:rPr lang="cs-CZ" smtClean="0"/>
              <a:t>05.03.2020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311336D-B98E-4814-B758-96BF85BF0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C9FC904-A7A1-4BEE-AADF-4D96A3700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9BBF-2E9C-48FA-A662-F98E5D21B1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5604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71942A-E732-4D3A-B9B8-3C06A48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851CCF1-0F9B-4F94-9018-FF68B1796A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AED9297-B3CA-43F8-AC40-F02846FA73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F427339E-B7B8-4496-96EE-9D7A635962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3E59758-C06F-44CC-A34C-8602AE8A2C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1DF0D11-8155-488F-802F-FBC190841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029CB-ED88-4A81-9BAF-A4836DFEDFF4}" type="datetimeFigureOut">
              <a:rPr lang="cs-CZ" smtClean="0"/>
              <a:t>05.03.2020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6FEA72F-0F36-4ABB-8284-ADE84B9F8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6D83437-9C31-4823-81FB-D6D57D0A3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9BBF-2E9C-48FA-A662-F98E5D21B1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9662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46B5E5-241F-461B-A8CB-E56E17400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18B0C15-B995-4D00-99B2-147E128CE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029CB-ED88-4A81-9BAF-A4836DFEDFF4}" type="datetimeFigureOut">
              <a:rPr lang="cs-CZ" smtClean="0"/>
              <a:t>05.03.2020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D977CF9-5482-4DE0-BCE5-C1A95CCC0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362E6D4-C1A2-4ABE-AA2D-5022202F0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9BBF-2E9C-48FA-A662-F98E5D21B1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4730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598D1FC-27A1-4258-81D8-E4E9A668A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029CB-ED88-4A81-9BAF-A4836DFEDFF4}" type="datetimeFigureOut">
              <a:rPr lang="cs-CZ" smtClean="0"/>
              <a:t>05.03.2020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B950F55-7EA8-4F88-9DFF-18F068BE2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C0CA823-4D30-4351-A35D-4D9C38A6A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9BBF-2E9C-48FA-A662-F98E5D21B1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919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31D639-B322-4463-A94E-C2DA4010F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A9E95DE-BAC6-4B4A-8498-79ACD28C46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97888E5-0A2D-4F9F-BD5D-4D2C364B1B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7696D15-C077-4B25-AA28-AAD249957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029CB-ED88-4A81-9BAF-A4836DFEDFF4}" type="datetimeFigureOut">
              <a:rPr lang="cs-CZ" smtClean="0"/>
              <a:t>05.03.2020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8732279-16A7-448C-85BC-67153A6A8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BA70463-684D-4AFF-A501-2450499A0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9BBF-2E9C-48FA-A662-F98E5D21B1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9050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B39C23-C00D-4FF2-B0F4-438D5A519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DD40A80-87A5-48EF-839E-B41B3C08AE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712C956-19CD-41E5-B7F0-2DC3B2AB1E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68CF6E2-DF83-4988-805B-B4EFDD0EA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029CB-ED88-4A81-9BAF-A4836DFEDFF4}" type="datetimeFigureOut">
              <a:rPr lang="cs-CZ" smtClean="0"/>
              <a:t>05.03.2020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6C7CF6D-4513-4E40-9602-B68B65B78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417FE7C-9077-4C6F-8B4F-02D730182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9BBF-2E9C-48FA-A662-F98E5D21B1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542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969B68A-3095-4EF5-B5D0-998BA6453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98799C6-D4B7-402D-87C1-7FDF8281C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17FC558-ED12-4873-B017-70039504BE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029CB-ED88-4A81-9BAF-A4836DFEDFF4}" type="datetimeFigureOut">
              <a:rPr lang="cs-CZ" smtClean="0"/>
              <a:t>05.03.2020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1F9BD4F-A0CD-4D52-89E1-F41269571D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25BB3A-AB18-4DE5-9B24-75A82162CC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D9BBF-2E9C-48FA-A662-F98E5D21B1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4878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B23DA3-FBCC-4365-8833-859FC0B1D1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Dnešní úkol pro seminář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88E65DF-DEEA-45F7-AA76-C9A04F1EFD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4861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2D0838-B1F2-4655-8EB2-86BF98598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Formulace problému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B3AF397-3CAA-4405-A66B-7ADCF12860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Vše co je spojeno s mým projektem, realita jak ji znám, co je neřešeno a působí to problémy  atp. </a:t>
            </a:r>
          </a:p>
        </p:txBody>
      </p:sp>
    </p:spTree>
    <p:extLst>
      <p:ext uri="{BB962C8B-B14F-4D97-AF65-F5344CB8AC3E}">
        <p14:creationId xmlns:p14="http://schemas.microsoft.com/office/powerpoint/2010/main" val="1078566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D595CB-61AA-43CD-93D7-655830F1C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Formulace cíle.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45D8AFB-995E-4917-8608-25C3D8794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47048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31</Words>
  <Application>Microsoft Office PowerPoint</Application>
  <PresentationFormat>Širokoúhlá obrazovka</PresentationFormat>
  <Paragraphs>4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Dnešní úkol pro seminář</vt:lpstr>
      <vt:lpstr>Formulace problému</vt:lpstr>
      <vt:lpstr>Formulace cíle.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Dnešní úkol pro seminář</dc:title>
  <dc:creator>ucitel</dc:creator>
  <cp:lastModifiedBy>ucitel</cp:lastModifiedBy>
  <cp:revision>3</cp:revision>
  <dcterms:created xsi:type="dcterms:W3CDTF">2020-03-05T13:49:23Z</dcterms:created>
  <dcterms:modified xsi:type="dcterms:W3CDTF">2020-03-05T14:20:00Z</dcterms:modified>
</cp:coreProperties>
</file>