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6" r:id="rId5"/>
    <p:sldId id="271" r:id="rId6"/>
    <p:sldId id="272" r:id="rId7"/>
    <p:sldId id="273" r:id="rId8"/>
    <p:sldId id="274" r:id="rId9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8C4D51-F3E3-4EE5-861E-170817CEB9C4}" type="datetime1">
              <a:rPr lang="cs-CZ" smtClean="0"/>
              <a:t>04.03.2021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1FAA5-2D2D-4352-A7F5-5423D668600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5045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853BF-B8DB-4843-A9D7-63E975C7B38D}" type="datetime1">
              <a:rPr lang="cs-CZ" smtClean="0"/>
              <a:pPr/>
              <a:t>04.03.2021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D4AFE6-52F8-436F-9DAC-607E2BE5A9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3563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2068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rtlCol="0"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 smtClean="0"/>
              <a:t>Kliknutím můžete upravit styl předlohy.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7DC045-5969-4D1D-8B51-37D333E46F65}" type="datetime1">
              <a:rPr lang="cs-CZ" noProof="0" smtClean="0"/>
              <a:t>04.03.2021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cxnSp>
        <p:nvCxnSpPr>
          <p:cNvPr id="16" name="Přímá spojnice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17" name="Zástupný symbol obrázku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6" name="Zástupný symbol pro text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rtlCol="0"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FBCE96-27EB-4686-846C-8EF47E6C5EA4}" type="datetime1">
              <a:rPr lang="cs-CZ" noProof="0" smtClean="0"/>
              <a:t>04.03.2021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CCC2CD-3C6B-438D-9DCE-8B7CFA2544E8}" type="datetime1">
              <a:rPr lang="cs-CZ" noProof="0" smtClean="0"/>
              <a:t>04.03.2021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81A242-07F8-46ED-8121-39C8CF0337F3}" type="datetime1">
              <a:rPr lang="cs-CZ" noProof="0" smtClean="0"/>
              <a:t>04.03.2021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4" name="Textové pole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cs-CZ" sz="8000" noProof="0" dirty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5" name="Textové pole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cs-CZ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D173FA-7437-4738-A8A9-A2716FC87D3D}" type="datetime1">
              <a:rPr lang="cs-CZ" noProof="0" smtClean="0"/>
              <a:t>04.03.2021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cs-CZ" noProof="0" smtClean="0"/>
              <a:t>Upravte styly předlohy textu.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55A1CB-BAA6-436B-9A4F-BE49519C4CBD}" type="datetime1">
              <a:rPr lang="cs-CZ" noProof="0" smtClean="0"/>
              <a:t>04.03.2021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1" name="Textové pole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cs-CZ" sz="8000" noProof="0" dirty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2" name="Textové pole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cs-CZ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cs-CZ" noProof="0" smtClean="0"/>
              <a:t>Upravte styly předlohy textu.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7B606-9F0D-4589-B984-ABC4C55E31C0}" type="datetime1">
              <a:rPr lang="cs-CZ" noProof="0" smtClean="0"/>
              <a:t>04.03.2021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79CFB7-F81D-4582-BE3B-1EFCC5FD4208}" type="datetime1">
              <a:rPr lang="cs-CZ" noProof="0" smtClean="0"/>
              <a:t>04.03.2021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rtlCol="0" anchor="t"/>
          <a:lstStyle/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93E795-EFD6-4140-8C1F-1F4A7AC2F1BC}" type="datetime1">
              <a:rPr lang="cs-CZ" noProof="0" smtClean="0"/>
              <a:t>04.03.2021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3475D7-0727-449B-A567-DFBCA021346E}" type="datetime1">
              <a:rPr lang="cs-CZ" noProof="0" smtClean="0"/>
              <a:t>04.03.2021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rtlCol="0" anchor="b">
            <a:normAutofit/>
          </a:bodyPr>
          <a:lstStyle>
            <a:lvl1pPr algn="l">
              <a:defRPr sz="3600" b="0" cap="all"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0DB085-4588-46C6-B31F-A4F1028BC440}" type="datetime1">
              <a:rPr lang="cs-CZ" noProof="0" smtClean="0"/>
              <a:t>04.03.2021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4A2BF-9F71-484A-9ED0-3E62DA0C4E40}" type="datetime1">
              <a:rPr lang="cs-CZ" noProof="0" smtClean="0"/>
              <a:t>04.03.2021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465C9-C967-4610-A7B1-88311A1439F6}" type="datetime1">
              <a:rPr lang="cs-CZ" noProof="0" smtClean="0"/>
              <a:t>04.03.2021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93FDC2-7903-4906-B79A-AB7255FF0FE6}" type="datetime1">
              <a:rPr lang="cs-CZ" noProof="0" smtClean="0"/>
              <a:t>04.03.2021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F23F24-44D7-4C7B-A754-BCA04B5CAD82}" type="datetime1">
              <a:rPr lang="cs-CZ" noProof="0" smtClean="0"/>
              <a:t>04.03.2021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B7693E-45B1-4856-8BA3-AB3D630A5409}" type="datetime1">
              <a:rPr lang="cs-CZ" noProof="0" smtClean="0"/>
              <a:t>04.03.2021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14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91EC72-C640-4006-8A56-A5BD9A01E813}" type="datetime1">
              <a:rPr lang="cs-CZ" noProof="0" smtClean="0"/>
              <a:t>04.03.2021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Přímá spojnice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AC9DA306-C429-4469-B78A-313F4F7F37D7}" type="datetime1">
              <a:rPr lang="cs-CZ" noProof="0" smtClean="0"/>
              <a:t>04.03.2021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sps.muni.cz/inovace-SEBS-ASEBS/elearning/sebeobran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Obdélník 28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D85834-55D9-470E-9834-623384F247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9418" b="631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5298" y="2621280"/>
            <a:ext cx="8001000" cy="1222587"/>
          </a:xfrm>
        </p:spPr>
        <p:txBody>
          <a:bodyPr rtlCol="0">
            <a:normAutofit/>
          </a:bodyPr>
          <a:lstStyle/>
          <a:p>
            <a:r>
              <a:rPr lang="cs-CZ" dirty="0"/>
              <a:t> bk2128 Sebeobrana II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50012D5-B732-49FA-8D2C-A5C52B3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7932" y="6348549"/>
            <a:ext cx="3676732" cy="509451"/>
          </a:xfrm>
        </p:spPr>
        <p:txBody>
          <a:bodyPr rtlCol="0">
            <a:normAutofit/>
          </a:bodyPr>
          <a:lstStyle/>
          <a:p>
            <a:pPr rtl="0"/>
            <a:r>
              <a:rPr lang="cs-CZ" dirty="0" smtClean="0">
                <a:solidFill>
                  <a:schemeClr val="tx1"/>
                </a:solidFill>
              </a:rPr>
              <a:t>PhDr. Martin </a:t>
            </a:r>
            <a:r>
              <a:rPr lang="cs-CZ" dirty="0" err="1" smtClean="0">
                <a:solidFill>
                  <a:schemeClr val="tx1"/>
                </a:solidFill>
              </a:rPr>
              <a:t>Bugala</a:t>
            </a:r>
            <a:r>
              <a:rPr lang="cs-CZ" dirty="0" smtClean="0">
                <a:solidFill>
                  <a:schemeClr val="tx1"/>
                </a:solidFill>
              </a:rPr>
              <a:t>, Ph.D.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1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85800"/>
            <a:ext cx="12192000" cy="6106886"/>
          </a:xfrm>
        </p:spPr>
        <p:txBody>
          <a:bodyPr>
            <a:normAutofit lnSpcReduction="10000"/>
          </a:bodyPr>
          <a:lstStyle/>
          <a:p>
            <a:pPr marL="0" indent="0">
              <a:buSzPct val="70000"/>
              <a:buNone/>
            </a:pPr>
            <a:r>
              <a:rPr lang="cs-CZ" dirty="0">
                <a:solidFill>
                  <a:schemeClr val="bg1"/>
                </a:solidFill>
              </a:rPr>
              <a:t>Výuka:</a:t>
            </a:r>
          </a:p>
          <a:p>
            <a:pPr marL="0" indent="0">
              <a:buSzPct val="70000"/>
              <a:buNone/>
            </a:pPr>
            <a:r>
              <a:rPr lang="cs-CZ" strike="sngStrike" dirty="0">
                <a:solidFill>
                  <a:schemeClr val="bg1"/>
                </a:solidFill>
              </a:rPr>
              <a:t>Pá 5. 3. 08:00–09:40 bk2128/01 Sebeobrana II – E34/117 - hala </a:t>
            </a:r>
            <a:r>
              <a:rPr lang="cs-CZ" strike="sngStrike" dirty="0" err="1">
                <a:solidFill>
                  <a:schemeClr val="bg1"/>
                </a:solidFill>
              </a:rPr>
              <a:t>úpolových</a:t>
            </a:r>
            <a:r>
              <a:rPr lang="cs-CZ" strike="sngStrike" dirty="0">
                <a:solidFill>
                  <a:schemeClr val="bg1"/>
                </a:solidFill>
              </a:rPr>
              <a:t> sportů</a:t>
            </a:r>
          </a:p>
          <a:p>
            <a:pPr marL="0" indent="0">
              <a:buSzPct val="70000"/>
              <a:buNone/>
            </a:pPr>
            <a:r>
              <a:rPr lang="cs-CZ" strike="sngStrike" dirty="0">
                <a:solidFill>
                  <a:schemeClr val="bg1"/>
                </a:solidFill>
              </a:rPr>
              <a:t>Pá 26. 3. 08:00–09:40 bk2128/01 Sebeobrana II – E34/117 - hala </a:t>
            </a:r>
            <a:r>
              <a:rPr lang="cs-CZ" strike="sngStrike" dirty="0" err="1">
                <a:solidFill>
                  <a:schemeClr val="bg1"/>
                </a:solidFill>
              </a:rPr>
              <a:t>úpolových</a:t>
            </a:r>
            <a:r>
              <a:rPr lang="cs-CZ" strike="sngStrike" dirty="0">
                <a:solidFill>
                  <a:schemeClr val="bg1"/>
                </a:solidFill>
              </a:rPr>
              <a:t> sportů</a:t>
            </a:r>
          </a:p>
          <a:p>
            <a:pPr marL="0" indent="0">
              <a:buSzPct val="70000"/>
              <a:buNone/>
            </a:pPr>
            <a:r>
              <a:rPr lang="cs-CZ" strike="sngStrike" dirty="0">
                <a:solidFill>
                  <a:schemeClr val="bg1"/>
                </a:solidFill>
              </a:rPr>
              <a:t>Pá 26. 3. 10:55–12:35 bk2128/01 Sebeobrana II – E34/117 - hala </a:t>
            </a:r>
            <a:r>
              <a:rPr lang="cs-CZ" strike="sngStrike" dirty="0" err="1">
                <a:solidFill>
                  <a:schemeClr val="bg1"/>
                </a:solidFill>
              </a:rPr>
              <a:t>úpolových</a:t>
            </a:r>
            <a:r>
              <a:rPr lang="cs-CZ" strike="sngStrike" dirty="0">
                <a:solidFill>
                  <a:schemeClr val="bg1"/>
                </a:solidFill>
              </a:rPr>
              <a:t> sportů</a:t>
            </a:r>
          </a:p>
          <a:p>
            <a:pPr marL="0" indent="0">
              <a:buSzPct val="70000"/>
              <a:buNone/>
            </a:pPr>
            <a:r>
              <a:rPr lang="cs-CZ" strike="sngStrike" dirty="0">
                <a:solidFill>
                  <a:schemeClr val="bg1"/>
                </a:solidFill>
              </a:rPr>
              <a:t>Pá 26. 3. 14:15–15:55 bk2128/01 Sebeobrana II – E34/117 - hala </a:t>
            </a:r>
            <a:r>
              <a:rPr lang="cs-CZ" strike="sngStrike" dirty="0" err="1">
                <a:solidFill>
                  <a:schemeClr val="bg1"/>
                </a:solidFill>
              </a:rPr>
              <a:t>úpolových</a:t>
            </a:r>
            <a:r>
              <a:rPr lang="cs-CZ" strike="sngStrike" dirty="0">
                <a:solidFill>
                  <a:schemeClr val="bg1"/>
                </a:solidFill>
              </a:rPr>
              <a:t> sportů</a:t>
            </a:r>
          </a:p>
          <a:p>
            <a:pPr marL="0" indent="0">
              <a:buSzPct val="70000"/>
              <a:buNone/>
            </a:pPr>
            <a:r>
              <a:rPr lang="cs-CZ" dirty="0">
                <a:solidFill>
                  <a:schemeClr val="bg1"/>
                </a:solidFill>
              </a:rPr>
              <a:t>Pá 30. 4. 08:00–09:40 bk2128/01 Sebeobrana II – E34/117 - hala </a:t>
            </a:r>
            <a:r>
              <a:rPr lang="cs-CZ" dirty="0" err="1">
                <a:solidFill>
                  <a:schemeClr val="bg1"/>
                </a:solidFill>
              </a:rPr>
              <a:t>úpolových</a:t>
            </a:r>
            <a:r>
              <a:rPr lang="cs-CZ" dirty="0">
                <a:solidFill>
                  <a:schemeClr val="bg1"/>
                </a:solidFill>
              </a:rPr>
              <a:t> sportů</a:t>
            </a:r>
          </a:p>
          <a:p>
            <a:pPr marL="0" indent="0">
              <a:buSzPct val="70000"/>
              <a:buNone/>
            </a:pPr>
            <a:r>
              <a:rPr lang="cs-CZ" dirty="0">
                <a:solidFill>
                  <a:schemeClr val="bg1"/>
                </a:solidFill>
              </a:rPr>
              <a:t>Pá 30. 4. 12:10–13:50 bk2128/01 Sebeobrana II – E34/117 - hala </a:t>
            </a:r>
            <a:r>
              <a:rPr lang="cs-CZ" dirty="0" err="1">
                <a:solidFill>
                  <a:schemeClr val="bg1"/>
                </a:solidFill>
              </a:rPr>
              <a:t>úpolových</a:t>
            </a:r>
            <a:r>
              <a:rPr lang="cs-CZ" dirty="0">
                <a:solidFill>
                  <a:schemeClr val="bg1"/>
                </a:solidFill>
              </a:rPr>
              <a:t> sportů</a:t>
            </a:r>
          </a:p>
          <a:p>
            <a:pPr marL="0" indent="0">
              <a:buSzPct val="70000"/>
              <a:buNone/>
            </a:pPr>
            <a:r>
              <a:rPr lang="cs-CZ" dirty="0">
                <a:solidFill>
                  <a:schemeClr val="bg1"/>
                </a:solidFill>
              </a:rPr>
              <a:t>Pá 30. 4. 15:55–17:35 bk2128/01 Sebeobrana II – E34/117 - hala </a:t>
            </a:r>
            <a:r>
              <a:rPr lang="cs-CZ" dirty="0" err="1">
                <a:solidFill>
                  <a:schemeClr val="bg1"/>
                </a:solidFill>
              </a:rPr>
              <a:t>úpolových</a:t>
            </a:r>
            <a:r>
              <a:rPr lang="cs-CZ" dirty="0">
                <a:solidFill>
                  <a:schemeClr val="bg1"/>
                </a:solidFill>
              </a:rPr>
              <a:t> sportů</a:t>
            </a:r>
          </a:p>
          <a:p>
            <a:pPr marL="0" indent="0">
              <a:buSzPct val="70000"/>
              <a:buNone/>
            </a:pPr>
            <a:r>
              <a:rPr lang="cs-CZ" dirty="0">
                <a:solidFill>
                  <a:schemeClr val="bg1"/>
                </a:solidFill>
              </a:rPr>
              <a:t>Pá 21. 5. 09:40–11:20 bk2128/01 Sebeobrana II – E34/117 - hala </a:t>
            </a:r>
            <a:r>
              <a:rPr lang="cs-CZ" dirty="0" err="1">
                <a:solidFill>
                  <a:schemeClr val="bg1"/>
                </a:solidFill>
              </a:rPr>
              <a:t>úpolových</a:t>
            </a:r>
            <a:r>
              <a:rPr lang="cs-CZ" dirty="0">
                <a:solidFill>
                  <a:schemeClr val="bg1"/>
                </a:solidFill>
              </a:rPr>
              <a:t> sportů</a:t>
            </a:r>
          </a:p>
          <a:p>
            <a:pPr marL="0" indent="0">
              <a:buSzPct val="70000"/>
              <a:buNone/>
            </a:pPr>
            <a:r>
              <a:rPr lang="cs-CZ" dirty="0">
                <a:solidFill>
                  <a:schemeClr val="bg1"/>
                </a:solidFill>
              </a:rPr>
              <a:t>Pá 21. 5. 13:00–14:40 bk2128/01 Sebeobrana II – E34/117 - hala </a:t>
            </a:r>
            <a:r>
              <a:rPr lang="cs-CZ" dirty="0" err="1">
                <a:solidFill>
                  <a:schemeClr val="bg1"/>
                </a:solidFill>
              </a:rPr>
              <a:t>úpolových</a:t>
            </a:r>
            <a:r>
              <a:rPr lang="cs-CZ" dirty="0">
                <a:solidFill>
                  <a:schemeClr val="bg1"/>
                </a:solidFill>
              </a:rPr>
              <a:t> sportů</a:t>
            </a:r>
          </a:p>
          <a:p>
            <a:pPr marL="0" indent="0">
              <a:buSzPct val="70000"/>
              <a:buNone/>
            </a:pPr>
            <a:r>
              <a:rPr lang="cs-CZ" dirty="0">
                <a:solidFill>
                  <a:schemeClr val="bg1"/>
                </a:solidFill>
              </a:rPr>
              <a:t>Pá 21. 5. 15:55–17:35 bk2128/01 Sebeobrana II – E34/117 - hala </a:t>
            </a:r>
            <a:r>
              <a:rPr lang="cs-CZ" dirty="0" err="1">
                <a:solidFill>
                  <a:schemeClr val="bg1"/>
                </a:solidFill>
              </a:rPr>
              <a:t>úpolových</a:t>
            </a:r>
            <a:r>
              <a:rPr lang="cs-CZ" dirty="0">
                <a:solidFill>
                  <a:schemeClr val="bg1"/>
                </a:solidFill>
              </a:rPr>
              <a:t> sportů</a:t>
            </a:r>
          </a:p>
          <a:p>
            <a:pPr marL="0" indent="0">
              <a:buSzPct val="70000"/>
              <a:buNone/>
            </a:pPr>
            <a:r>
              <a:rPr lang="cs-CZ" dirty="0">
                <a:solidFill>
                  <a:schemeClr val="bg1"/>
                </a:solidFill>
              </a:rPr>
              <a:t>Pá 4. 6.   09:15–10:55 bk2128/01 Sebeobrana II – E34/117 - hala </a:t>
            </a:r>
            <a:r>
              <a:rPr lang="cs-CZ" dirty="0" err="1">
                <a:solidFill>
                  <a:schemeClr val="bg1"/>
                </a:solidFill>
              </a:rPr>
              <a:t>úpolových</a:t>
            </a:r>
            <a:r>
              <a:rPr lang="cs-CZ" dirty="0">
                <a:solidFill>
                  <a:schemeClr val="bg1"/>
                </a:solidFill>
              </a:rPr>
              <a:t> sportů</a:t>
            </a:r>
          </a:p>
          <a:p>
            <a:pPr marL="0" indent="0">
              <a:buSzPct val="70000"/>
              <a:buNone/>
            </a:pPr>
            <a:r>
              <a:rPr lang="cs-CZ" dirty="0">
                <a:solidFill>
                  <a:schemeClr val="bg1"/>
                </a:solidFill>
              </a:rPr>
              <a:t>Pá 4. 6.   12:35–14:15 bk2128/01 Sebeobrana II – E34/117 - hala </a:t>
            </a:r>
            <a:r>
              <a:rPr lang="cs-CZ" dirty="0" err="1">
                <a:solidFill>
                  <a:schemeClr val="bg1"/>
                </a:solidFill>
              </a:rPr>
              <a:t>úpolových</a:t>
            </a:r>
            <a:r>
              <a:rPr lang="cs-CZ" dirty="0">
                <a:solidFill>
                  <a:schemeClr val="bg1"/>
                </a:solidFill>
              </a:rPr>
              <a:t> sportů</a:t>
            </a:r>
          </a:p>
          <a:p>
            <a:pPr marL="0" indent="0">
              <a:buSzPct val="70000"/>
              <a:buNone/>
            </a:pPr>
            <a:r>
              <a:rPr lang="cs-CZ" dirty="0">
                <a:solidFill>
                  <a:schemeClr val="bg1"/>
                </a:solidFill>
              </a:rPr>
              <a:t>Pá 4. 6.   15:55–17:35 bk2128/01 Sebeobrana II – E34/117 - hala </a:t>
            </a:r>
            <a:r>
              <a:rPr lang="cs-CZ" dirty="0" err="1">
                <a:solidFill>
                  <a:schemeClr val="bg1"/>
                </a:solidFill>
              </a:rPr>
              <a:t>úpolových</a:t>
            </a:r>
            <a:r>
              <a:rPr lang="cs-CZ" dirty="0">
                <a:solidFill>
                  <a:schemeClr val="bg1"/>
                </a:solidFill>
              </a:rPr>
              <a:t> sportů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4724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1" y="685800"/>
            <a:ext cx="9391605" cy="5854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Látka:</a:t>
            </a:r>
          </a:p>
          <a:p>
            <a:pPr>
              <a:buFontTx/>
              <a:buChar char="-"/>
            </a:pPr>
            <a:r>
              <a:rPr lang="cs-CZ" b="1" dirty="0" smtClean="0"/>
              <a:t>Obrany proti:</a:t>
            </a:r>
          </a:p>
          <a:p>
            <a:pPr>
              <a:buFontTx/>
              <a:buChar char="-"/>
            </a:pPr>
            <a:r>
              <a:rPr lang="cs-CZ" b="1" dirty="0" smtClean="0"/>
              <a:t>Krátká a dlouhá tyč</a:t>
            </a:r>
          </a:p>
          <a:p>
            <a:pPr>
              <a:buFontTx/>
              <a:buChar char="-"/>
            </a:pPr>
            <a:r>
              <a:rPr lang="cs-CZ" b="1" dirty="0" smtClean="0"/>
              <a:t>Nůž</a:t>
            </a:r>
          </a:p>
          <a:p>
            <a:pPr>
              <a:buFontTx/>
              <a:buChar char="-"/>
            </a:pPr>
            <a:r>
              <a:rPr lang="cs-CZ" b="1" dirty="0" smtClean="0"/>
              <a:t>Pistol</a:t>
            </a:r>
          </a:p>
          <a:p>
            <a:pPr marL="0" indent="0">
              <a:buNone/>
            </a:pPr>
            <a:r>
              <a:rPr lang="cs-CZ" b="1" dirty="0" smtClean="0"/>
              <a:t>Drily:</a:t>
            </a:r>
          </a:p>
          <a:p>
            <a:pPr>
              <a:buFontTx/>
              <a:buChar char="-"/>
            </a:pPr>
            <a:r>
              <a:rPr lang="cs-CZ" b="1" dirty="0" smtClean="0"/>
              <a:t>Krátká a dlouhá tyč (teleskop)</a:t>
            </a:r>
          </a:p>
          <a:p>
            <a:pPr>
              <a:buFontTx/>
              <a:buChar char="-"/>
            </a:pPr>
            <a:r>
              <a:rPr lang="cs-CZ" b="1" dirty="0" err="1" smtClean="0"/>
              <a:t>Tonfa</a:t>
            </a:r>
            <a:endParaRPr lang="cs-CZ" b="1" dirty="0" smtClean="0"/>
          </a:p>
          <a:p>
            <a:pPr>
              <a:buFontTx/>
              <a:buChar char="-"/>
            </a:pPr>
            <a:r>
              <a:rPr lang="cs-CZ" b="1" dirty="0" smtClean="0"/>
              <a:t>Nůž</a:t>
            </a:r>
          </a:p>
          <a:p>
            <a:pPr>
              <a:buFontTx/>
              <a:buChar char="-"/>
            </a:pPr>
            <a:r>
              <a:rPr lang="cs-CZ" b="1" dirty="0" smtClean="0"/>
              <a:t>Pistol</a:t>
            </a:r>
          </a:p>
          <a:p>
            <a:pPr marL="0" indent="0">
              <a:buNone/>
            </a:pPr>
            <a:r>
              <a:rPr lang="cs-CZ" b="1" dirty="0" smtClean="0"/>
              <a:t>Teorie:</a:t>
            </a:r>
          </a:p>
          <a:p>
            <a:pPr marL="0" indent="0">
              <a:buNone/>
            </a:pPr>
            <a:r>
              <a:rPr lang="cs-CZ" b="1" dirty="0">
                <a:hlinkClick r:id="rId2"/>
              </a:rPr>
              <a:t>https://</a:t>
            </a:r>
            <a:r>
              <a:rPr lang="cs-CZ" b="1" dirty="0" smtClean="0">
                <a:hlinkClick r:id="rId2"/>
              </a:rPr>
              <a:t>www.fsps.muni.cz/inovace-SEBS-ASEBS/elearning/sebeobrana</a:t>
            </a:r>
            <a:endParaRPr lang="cs-CZ" b="1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666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1" y="685801"/>
            <a:ext cx="10845937" cy="3119846"/>
          </a:xfrm>
        </p:spPr>
        <p:txBody>
          <a:bodyPr/>
          <a:lstStyle/>
          <a:p>
            <a:r>
              <a:rPr lang="cs-CZ" b="1" dirty="0" smtClean="0"/>
              <a:t>Úkoly:</a:t>
            </a:r>
          </a:p>
          <a:p>
            <a:pPr marL="457200" indent="-457200">
              <a:buAutoNum type="arabicPeriod"/>
            </a:pPr>
            <a:r>
              <a:rPr lang="cs-CZ" b="1" dirty="0" smtClean="0"/>
              <a:t>Vytvoření video sekvencí na úderový dril.</a:t>
            </a:r>
          </a:p>
          <a:p>
            <a:pPr marL="457200" indent="-457200">
              <a:buAutoNum type="arabicPeriod"/>
            </a:pPr>
            <a:r>
              <a:rPr lang="cs-CZ" b="1" dirty="0" smtClean="0"/>
              <a:t>Vytvoření video sekvencí na pákový dril.</a:t>
            </a:r>
          </a:p>
          <a:p>
            <a:pPr marL="457200" indent="-457200">
              <a:buAutoNum type="arabicPeriod"/>
            </a:pPr>
            <a:r>
              <a:rPr lang="cs-CZ" b="1" dirty="0" smtClean="0"/>
              <a:t>Vytvoření video sekvencí na </a:t>
            </a:r>
            <a:r>
              <a:rPr lang="cs-CZ" b="1" dirty="0" err="1" smtClean="0"/>
              <a:t>přetáčecí</a:t>
            </a:r>
            <a:r>
              <a:rPr lang="cs-CZ" b="1" dirty="0" smtClean="0"/>
              <a:t> techniky.</a:t>
            </a:r>
          </a:p>
          <a:p>
            <a:pPr marL="457200" indent="-457200">
              <a:buAutoNum type="arabicPeriod"/>
            </a:pPr>
            <a:r>
              <a:rPr lang="cs-CZ" b="1" dirty="0" smtClean="0"/>
              <a:t>Vytvoření video sekvencí na odváděcí techniky.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993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4406" y="1809205"/>
            <a:ext cx="8534400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600" b="1" dirty="0" smtClean="0"/>
              <a:t>Dotazy?</a:t>
            </a: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1484043189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479_TF11469707.potx" id="{D35967F4-545F-48F4-A3FE-B4CBA943E47B}" vid="{A8F9856F-FB1C-4E24-81B4-5E4831C7930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FDEB4C-941C-4EBE-9462-062D8A0ADE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B414F3-C833-4395-8C69-0E806C51817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0B8EF33-82AA-4779-AFAA-C56669D00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Návrh Řez</Template>
  <TotalTime>0</TotalTime>
  <Words>279</Words>
  <Application>Microsoft Office PowerPoint</Application>
  <PresentationFormat>Širokoúhlá obrazovka</PresentationFormat>
  <Paragraphs>35</Paragraphs>
  <Slides>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Calibri</vt:lpstr>
      <vt:lpstr>Century Gothic</vt:lpstr>
      <vt:lpstr>Wingdings 3</vt:lpstr>
      <vt:lpstr>Řez</vt:lpstr>
      <vt:lpstr> bk2128 Sebeobrana II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2021-03-04T10:08:42Z</dcterms:created>
  <dcterms:modified xsi:type="dcterms:W3CDTF">2021-03-04T10:26:33Z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