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65" r:id="rId4"/>
    <p:sldId id="266" r:id="rId5"/>
    <p:sldId id="267" r:id="rId6"/>
    <p:sldId id="258" r:id="rId7"/>
    <p:sldId id="259" r:id="rId8"/>
    <p:sldId id="260" r:id="rId9"/>
    <p:sldId id="261" r:id="rId10"/>
    <p:sldId id="262" r:id="rId11"/>
    <p:sldId id="263" r:id="rId12"/>
    <p:sldId id="268" r:id="rId13"/>
    <p:sldId id="264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9132EA-FCBD-4450-0536-00CBB19EEBA8}" v="303" dt="2021-01-31T09:33:17.413"/>
    <p1510:client id="{16EE87E2-F043-41CD-9920-12BF53C64C9D}" v="2335" dt="2021-01-30T21:15:59.769"/>
    <p1510:client id="{9FF6186B-C532-9F37-633E-34C01905E028}" v="17" dt="2021-04-09T08:51:11.998"/>
    <p1510:client id="{F0DC82F8-BCC9-14F1-0217-07DE4A397890}" v="137" dt="2021-01-31T10:41:38.4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09546C-0B92-45BA-855C-ADE33452B53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4FAECAE-4DD1-4740-9E9B-47AE49B52DD4}">
      <dgm:prSet/>
      <dgm:spPr/>
      <dgm:t>
        <a:bodyPr/>
        <a:lstStyle/>
        <a:p>
          <a:r>
            <a:rPr lang="cs-CZ"/>
            <a:t>Jedná se o nízkofrekvenční proudy (f = 0-1 kHz = 0-1000 Hz).</a:t>
          </a:r>
          <a:endParaRPr lang="en-US"/>
        </a:p>
      </dgm:t>
    </dgm:pt>
    <dgm:pt modelId="{49F69997-FEBA-4C92-BF8B-071476F84B51}" type="parTrans" cxnId="{11A31C71-6662-4384-90A4-97FBB18AA75C}">
      <dgm:prSet/>
      <dgm:spPr/>
      <dgm:t>
        <a:bodyPr/>
        <a:lstStyle/>
        <a:p>
          <a:endParaRPr lang="en-US"/>
        </a:p>
      </dgm:t>
    </dgm:pt>
    <dgm:pt modelId="{94B1A1BF-FDA9-4DA4-9A41-7BB060547AB2}" type="sibTrans" cxnId="{11A31C71-6662-4384-90A4-97FBB18AA75C}">
      <dgm:prSet/>
      <dgm:spPr/>
      <dgm:t>
        <a:bodyPr/>
        <a:lstStyle/>
        <a:p>
          <a:endParaRPr lang="en-US"/>
        </a:p>
      </dgm:t>
    </dgm:pt>
    <dgm:pt modelId="{983B4B3E-40D7-440E-8E64-C4204249497F}">
      <dgm:prSet/>
      <dgm:spPr/>
      <dgm:t>
        <a:bodyPr/>
        <a:lstStyle/>
        <a:p>
          <a:r>
            <a:rPr lang="cs-CZ"/>
            <a:t>Jsou vytvářeny přerušováním galvanického proudu, modifikací střídavého síťového proudu či elektronickým generováním.</a:t>
          </a:r>
          <a:endParaRPr lang="en-US"/>
        </a:p>
      </dgm:t>
    </dgm:pt>
    <dgm:pt modelId="{01C52E86-4431-4BBE-B5D7-26E56A5DF345}" type="parTrans" cxnId="{86C76198-DABF-4181-8852-A9F8B4367E36}">
      <dgm:prSet/>
      <dgm:spPr/>
      <dgm:t>
        <a:bodyPr/>
        <a:lstStyle/>
        <a:p>
          <a:endParaRPr lang="en-US"/>
        </a:p>
      </dgm:t>
    </dgm:pt>
    <dgm:pt modelId="{0554D31A-B899-44F3-8578-E775ECC78A60}" type="sibTrans" cxnId="{86C76198-DABF-4181-8852-A9F8B4367E36}">
      <dgm:prSet/>
      <dgm:spPr/>
      <dgm:t>
        <a:bodyPr/>
        <a:lstStyle/>
        <a:p>
          <a:endParaRPr lang="en-US"/>
        </a:p>
      </dgm:t>
    </dgm:pt>
    <dgm:pt modelId="{8E3F31B1-9E68-41AB-9EE1-C6834D3BDC38}">
      <dgm:prSet/>
      <dgm:spPr/>
      <dgm:t>
        <a:bodyPr/>
        <a:lstStyle/>
        <a:p>
          <a:r>
            <a:rPr lang="cs-CZ"/>
            <a:t>Účinek je cílen na výhradně DRÁŽDIVÉ buňky, zejm. nervové a je dán především INTENZITOU, FREKVENCÍ, PARAMETRY IMPULZŮ či PROUDŮ, ZPŮSOBEM APLIKACE.</a:t>
          </a:r>
          <a:endParaRPr lang="en-US"/>
        </a:p>
      </dgm:t>
    </dgm:pt>
    <dgm:pt modelId="{E2C1105C-D33E-468A-9CD5-7D8C0A179481}" type="parTrans" cxnId="{1D783824-BEE7-4753-A493-D14072462542}">
      <dgm:prSet/>
      <dgm:spPr/>
      <dgm:t>
        <a:bodyPr/>
        <a:lstStyle/>
        <a:p>
          <a:endParaRPr lang="en-US"/>
        </a:p>
      </dgm:t>
    </dgm:pt>
    <dgm:pt modelId="{A51AACB9-B3CB-4BFB-8F30-65796D05A221}" type="sibTrans" cxnId="{1D783824-BEE7-4753-A493-D14072462542}">
      <dgm:prSet/>
      <dgm:spPr/>
      <dgm:t>
        <a:bodyPr/>
        <a:lstStyle/>
        <a:p>
          <a:endParaRPr lang="en-US"/>
        </a:p>
      </dgm:t>
    </dgm:pt>
    <dgm:pt modelId="{80B77113-95C9-4247-9919-2243804492F6}" type="pres">
      <dgm:prSet presAssocID="{F409546C-0B92-45BA-855C-ADE33452B539}" presName="linear" presStyleCnt="0">
        <dgm:presLayoutVars>
          <dgm:animLvl val="lvl"/>
          <dgm:resizeHandles val="exact"/>
        </dgm:presLayoutVars>
      </dgm:prSet>
      <dgm:spPr/>
    </dgm:pt>
    <dgm:pt modelId="{FCBBFDDB-2A6A-4E19-9699-6F60F423493A}" type="pres">
      <dgm:prSet presAssocID="{64FAECAE-4DD1-4740-9E9B-47AE49B52DD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D3B114D-630A-4701-90D2-42CB6249D46C}" type="pres">
      <dgm:prSet presAssocID="{94B1A1BF-FDA9-4DA4-9A41-7BB060547AB2}" presName="spacer" presStyleCnt="0"/>
      <dgm:spPr/>
    </dgm:pt>
    <dgm:pt modelId="{61841546-AEDD-4428-B6EF-F6BBF32E3ADB}" type="pres">
      <dgm:prSet presAssocID="{983B4B3E-40D7-440E-8E64-C4204249497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1D4299E-B3BC-4EF6-8873-139B78372356}" type="pres">
      <dgm:prSet presAssocID="{0554D31A-B899-44F3-8578-E775ECC78A60}" presName="spacer" presStyleCnt="0"/>
      <dgm:spPr/>
    </dgm:pt>
    <dgm:pt modelId="{1B775C69-E00F-4119-8251-D56876A243C1}" type="pres">
      <dgm:prSet presAssocID="{8E3F31B1-9E68-41AB-9EE1-C6834D3BDC3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7980C08-E1C8-4984-A64A-2568291968A6}" type="presOf" srcId="{8E3F31B1-9E68-41AB-9EE1-C6834D3BDC38}" destId="{1B775C69-E00F-4119-8251-D56876A243C1}" srcOrd="0" destOrd="0" presId="urn:microsoft.com/office/officeart/2005/8/layout/vList2"/>
    <dgm:cxn modelId="{B4F0C322-755E-4D16-9E43-92CD96B6C736}" type="presOf" srcId="{64FAECAE-4DD1-4740-9E9B-47AE49B52DD4}" destId="{FCBBFDDB-2A6A-4E19-9699-6F60F423493A}" srcOrd="0" destOrd="0" presId="urn:microsoft.com/office/officeart/2005/8/layout/vList2"/>
    <dgm:cxn modelId="{1D783824-BEE7-4753-A493-D14072462542}" srcId="{F409546C-0B92-45BA-855C-ADE33452B539}" destId="{8E3F31B1-9E68-41AB-9EE1-C6834D3BDC38}" srcOrd="2" destOrd="0" parTransId="{E2C1105C-D33E-468A-9CD5-7D8C0A179481}" sibTransId="{A51AACB9-B3CB-4BFB-8F30-65796D05A221}"/>
    <dgm:cxn modelId="{11A31C71-6662-4384-90A4-97FBB18AA75C}" srcId="{F409546C-0B92-45BA-855C-ADE33452B539}" destId="{64FAECAE-4DD1-4740-9E9B-47AE49B52DD4}" srcOrd="0" destOrd="0" parTransId="{49F69997-FEBA-4C92-BF8B-071476F84B51}" sibTransId="{94B1A1BF-FDA9-4DA4-9A41-7BB060547AB2}"/>
    <dgm:cxn modelId="{86C76198-DABF-4181-8852-A9F8B4367E36}" srcId="{F409546C-0B92-45BA-855C-ADE33452B539}" destId="{983B4B3E-40D7-440E-8E64-C4204249497F}" srcOrd="1" destOrd="0" parTransId="{01C52E86-4431-4BBE-B5D7-26E56A5DF345}" sibTransId="{0554D31A-B899-44F3-8578-E775ECC78A60}"/>
    <dgm:cxn modelId="{199A53A8-EAA9-461B-A0E1-B2660ADAA533}" type="presOf" srcId="{983B4B3E-40D7-440E-8E64-C4204249497F}" destId="{61841546-AEDD-4428-B6EF-F6BBF32E3ADB}" srcOrd="0" destOrd="0" presId="urn:microsoft.com/office/officeart/2005/8/layout/vList2"/>
    <dgm:cxn modelId="{32E0D4CA-8DC4-4E47-BF24-4FBD71F222DA}" type="presOf" srcId="{F409546C-0B92-45BA-855C-ADE33452B539}" destId="{80B77113-95C9-4247-9919-2243804492F6}" srcOrd="0" destOrd="0" presId="urn:microsoft.com/office/officeart/2005/8/layout/vList2"/>
    <dgm:cxn modelId="{A2FAB1B2-99F6-43CF-939B-385C0980DAE3}" type="presParOf" srcId="{80B77113-95C9-4247-9919-2243804492F6}" destId="{FCBBFDDB-2A6A-4E19-9699-6F60F423493A}" srcOrd="0" destOrd="0" presId="urn:microsoft.com/office/officeart/2005/8/layout/vList2"/>
    <dgm:cxn modelId="{32496AC4-1A39-4B20-998D-CE8490866C81}" type="presParOf" srcId="{80B77113-95C9-4247-9919-2243804492F6}" destId="{0D3B114D-630A-4701-90D2-42CB6249D46C}" srcOrd="1" destOrd="0" presId="urn:microsoft.com/office/officeart/2005/8/layout/vList2"/>
    <dgm:cxn modelId="{86116B2F-1A87-4574-96D6-C53693C2996B}" type="presParOf" srcId="{80B77113-95C9-4247-9919-2243804492F6}" destId="{61841546-AEDD-4428-B6EF-F6BBF32E3ADB}" srcOrd="2" destOrd="0" presId="urn:microsoft.com/office/officeart/2005/8/layout/vList2"/>
    <dgm:cxn modelId="{3F42BD7C-E783-4BA7-9700-0FF6E8487F86}" type="presParOf" srcId="{80B77113-95C9-4247-9919-2243804492F6}" destId="{B1D4299E-B3BC-4EF6-8873-139B78372356}" srcOrd="3" destOrd="0" presId="urn:microsoft.com/office/officeart/2005/8/layout/vList2"/>
    <dgm:cxn modelId="{1C612517-CF62-40D2-B31F-D862C2B83DDF}" type="presParOf" srcId="{80B77113-95C9-4247-9919-2243804492F6}" destId="{1B775C69-E00F-4119-8251-D56876A243C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6F1AFE-D75E-46DA-A807-020F963538D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1B25B58-57E9-4C2A-BE46-D2D4E1677623}">
      <dgm:prSet/>
      <dgm:spPr/>
      <dgm:t>
        <a:bodyPr/>
        <a:lstStyle/>
        <a:p>
          <a:r>
            <a:rPr lang="cs-CZ" b="1" u="sng"/>
            <a:t>STŘÍDAVÝ PROUD:</a:t>
          </a:r>
          <a:endParaRPr lang="en-US"/>
        </a:p>
      </dgm:t>
    </dgm:pt>
    <dgm:pt modelId="{4E3F3186-5E20-4317-A2C2-777897EA3295}" type="parTrans" cxnId="{88B5E02C-E718-498B-B650-0C367BAE381B}">
      <dgm:prSet/>
      <dgm:spPr/>
      <dgm:t>
        <a:bodyPr/>
        <a:lstStyle/>
        <a:p>
          <a:endParaRPr lang="en-US"/>
        </a:p>
      </dgm:t>
    </dgm:pt>
    <dgm:pt modelId="{BEA4D169-E04B-4D33-9345-844C57E5A52A}" type="sibTrans" cxnId="{88B5E02C-E718-498B-B650-0C367BAE381B}">
      <dgm:prSet/>
      <dgm:spPr/>
      <dgm:t>
        <a:bodyPr/>
        <a:lstStyle/>
        <a:p>
          <a:endParaRPr lang="en-US"/>
        </a:p>
      </dgm:t>
    </dgm:pt>
    <dgm:pt modelId="{8BB88499-42FE-4BCA-A293-C1ECA80CB41D}">
      <dgm:prSet/>
      <dgm:spPr/>
      <dgm:t>
        <a:bodyPr/>
        <a:lstStyle/>
        <a:p>
          <a:r>
            <a:rPr lang="cs-CZ"/>
            <a:t>přechází plynule z kladného maxima přes nulovou intenzitu do záporného maxima</a:t>
          </a:r>
          <a:endParaRPr lang="en-US"/>
        </a:p>
      </dgm:t>
    </dgm:pt>
    <dgm:pt modelId="{E1BCC663-6808-4B89-8FC2-31067162B179}" type="parTrans" cxnId="{429FA406-13E4-49EF-BEE2-AB61BCBDAA8D}">
      <dgm:prSet/>
      <dgm:spPr/>
      <dgm:t>
        <a:bodyPr/>
        <a:lstStyle/>
        <a:p>
          <a:endParaRPr lang="en-US"/>
        </a:p>
      </dgm:t>
    </dgm:pt>
    <dgm:pt modelId="{781164C9-AB4C-4EB9-9122-F045345B2A38}" type="sibTrans" cxnId="{429FA406-13E4-49EF-BEE2-AB61BCBDAA8D}">
      <dgm:prSet/>
      <dgm:spPr/>
      <dgm:t>
        <a:bodyPr/>
        <a:lstStyle/>
        <a:p>
          <a:endParaRPr lang="en-US"/>
        </a:p>
      </dgm:t>
    </dgm:pt>
    <dgm:pt modelId="{EB04CB7B-AA9A-44B0-9F1B-226675C7B1EE}">
      <dgm:prSet/>
      <dgm:spPr/>
      <dgm:t>
        <a:bodyPr/>
        <a:lstStyle/>
        <a:p>
          <a:r>
            <a:rPr lang="cs-CZ"/>
            <a:t>Všechny střídavé proudy jsou současně bifázické (na každé elektrodě se střídají kladné a záporné hodnoty).</a:t>
          </a:r>
          <a:endParaRPr lang="en-US"/>
        </a:p>
      </dgm:t>
    </dgm:pt>
    <dgm:pt modelId="{916D2D33-340F-479D-AC8B-2E0B1DA264DF}" type="parTrans" cxnId="{34A94743-9643-4F7E-A126-A8ECE5F89C19}">
      <dgm:prSet/>
      <dgm:spPr/>
      <dgm:t>
        <a:bodyPr/>
        <a:lstStyle/>
        <a:p>
          <a:endParaRPr lang="en-US"/>
        </a:p>
      </dgm:t>
    </dgm:pt>
    <dgm:pt modelId="{18511D0B-3985-47EB-BD2D-37672EC190CA}" type="sibTrans" cxnId="{34A94743-9643-4F7E-A126-A8ECE5F89C19}">
      <dgm:prSet/>
      <dgm:spPr/>
      <dgm:t>
        <a:bodyPr/>
        <a:lstStyle/>
        <a:p>
          <a:endParaRPr lang="en-US"/>
        </a:p>
      </dgm:t>
    </dgm:pt>
    <dgm:pt modelId="{E15D8579-F09C-4935-A7EE-904D3AC8FA7C}">
      <dgm:prSet/>
      <dgm:spPr/>
      <dgm:t>
        <a:bodyPr/>
        <a:lstStyle/>
        <a:p>
          <a:r>
            <a:rPr lang="cs-CZ" b="1" u="sng"/>
            <a:t>PULZNÍ PROUD:</a:t>
          </a:r>
          <a:endParaRPr lang="en-US"/>
        </a:p>
      </dgm:t>
    </dgm:pt>
    <dgm:pt modelId="{CDCEFFD7-C907-453D-9A78-DF3A9F8DFDEC}" type="parTrans" cxnId="{F066C8FC-471C-4EE1-9322-A7BD2439F71F}">
      <dgm:prSet/>
      <dgm:spPr/>
      <dgm:t>
        <a:bodyPr/>
        <a:lstStyle/>
        <a:p>
          <a:endParaRPr lang="en-US"/>
        </a:p>
      </dgm:t>
    </dgm:pt>
    <dgm:pt modelId="{62309F8E-6386-4947-92ED-946A6961E1B1}" type="sibTrans" cxnId="{F066C8FC-471C-4EE1-9322-A7BD2439F71F}">
      <dgm:prSet/>
      <dgm:spPr/>
      <dgm:t>
        <a:bodyPr/>
        <a:lstStyle/>
        <a:p>
          <a:endParaRPr lang="en-US"/>
        </a:p>
      </dgm:t>
    </dgm:pt>
    <dgm:pt modelId="{BE62CBF3-552E-4EA9-859E-F7E5E0EBE0A2}">
      <dgm:prSet/>
      <dgm:spPr/>
      <dgm:t>
        <a:bodyPr/>
        <a:lstStyle/>
        <a:p>
          <a:r>
            <a:rPr lang="cs-CZ"/>
            <a:t>tvořeny jednotlivými impulzy, mezi kterými jsou různě dlouhé pauzy</a:t>
          </a:r>
          <a:endParaRPr lang="en-US"/>
        </a:p>
      </dgm:t>
    </dgm:pt>
    <dgm:pt modelId="{1515946C-00D7-4A89-B828-25C12BF2CF77}" type="parTrans" cxnId="{26C61E9D-C925-4AC8-AD18-821390A280AC}">
      <dgm:prSet/>
      <dgm:spPr/>
      <dgm:t>
        <a:bodyPr/>
        <a:lstStyle/>
        <a:p>
          <a:endParaRPr lang="en-US"/>
        </a:p>
      </dgm:t>
    </dgm:pt>
    <dgm:pt modelId="{09FE313D-D982-483B-B39C-1F6A1ECF478C}" type="sibTrans" cxnId="{26C61E9D-C925-4AC8-AD18-821390A280AC}">
      <dgm:prSet/>
      <dgm:spPr/>
      <dgm:t>
        <a:bodyPr/>
        <a:lstStyle/>
        <a:p>
          <a:endParaRPr lang="en-US"/>
        </a:p>
      </dgm:t>
    </dgm:pt>
    <dgm:pt modelId="{DAA401C6-2E37-4EA8-B5A7-EAE8E90462E7}">
      <dgm:prSet/>
      <dgm:spPr/>
      <dgm:t>
        <a:bodyPr/>
        <a:lstStyle/>
        <a:p>
          <a:r>
            <a:rPr lang="cs-CZ"/>
            <a:t>Tvar impulzu může být různý, např. Pravoúhlý (má nejvýraznější účinek), trojúhelníkový, sinusový nebo i jiný (např. exponenciální, lichoběžníkovitý apod.).</a:t>
          </a:r>
          <a:endParaRPr lang="en-US"/>
        </a:p>
      </dgm:t>
    </dgm:pt>
    <dgm:pt modelId="{2B8A7A67-0138-434E-97A0-C6B29D06B745}" type="parTrans" cxnId="{5DDE86A7-DFC6-4758-837F-BEC5AF86B47B}">
      <dgm:prSet/>
      <dgm:spPr/>
      <dgm:t>
        <a:bodyPr/>
        <a:lstStyle/>
        <a:p>
          <a:endParaRPr lang="en-US"/>
        </a:p>
      </dgm:t>
    </dgm:pt>
    <dgm:pt modelId="{08C08522-290E-41C2-BE31-0E11565828D8}" type="sibTrans" cxnId="{5DDE86A7-DFC6-4758-837F-BEC5AF86B47B}">
      <dgm:prSet/>
      <dgm:spPr/>
      <dgm:t>
        <a:bodyPr/>
        <a:lstStyle/>
        <a:p>
          <a:endParaRPr lang="en-US"/>
        </a:p>
      </dgm:t>
    </dgm:pt>
    <dgm:pt modelId="{F523DCAF-243D-443C-924F-C432492C7D5A}" type="pres">
      <dgm:prSet presAssocID="{616F1AFE-D75E-46DA-A807-020F963538D9}" presName="linear" presStyleCnt="0">
        <dgm:presLayoutVars>
          <dgm:dir/>
          <dgm:animLvl val="lvl"/>
          <dgm:resizeHandles val="exact"/>
        </dgm:presLayoutVars>
      </dgm:prSet>
      <dgm:spPr/>
    </dgm:pt>
    <dgm:pt modelId="{DA313FE9-1A4D-48E4-AFA5-8A0CDA472504}" type="pres">
      <dgm:prSet presAssocID="{F1B25B58-57E9-4C2A-BE46-D2D4E1677623}" presName="parentLin" presStyleCnt="0"/>
      <dgm:spPr/>
    </dgm:pt>
    <dgm:pt modelId="{AB0CB19B-F49F-4E1A-B0B4-6592E8D865F1}" type="pres">
      <dgm:prSet presAssocID="{F1B25B58-57E9-4C2A-BE46-D2D4E1677623}" presName="parentLeftMargin" presStyleLbl="node1" presStyleIdx="0" presStyleCnt="2"/>
      <dgm:spPr/>
    </dgm:pt>
    <dgm:pt modelId="{0F82D678-2BFD-4A44-BE46-F54D72687DDF}" type="pres">
      <dgm:prSet presAssocID="{F1B25B58-57E9-4C2A-BE46-D2D4E167762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14640E1-A3FA-4242-886A-EA7574E27EE5}" type="pres">
      <dgm:prSet presAssocID="{F1B25B58-57E9-4C2A-BE46-D2D4E1677623}" presName="negativeSpace" presStyleCnt="0"/>
      <dgm:spPr/>
    </dgm:pt>
    <dgm:pt modelId="{C3232810-63FC-4132-9DD2-C8774403E943}" type="pres">
      <dgm:prSet presAssocID="{F1B25B58-57E9-4C2A-BE46-D2D4E1677623}" presName="childText" presStyleLbl="conFgAcc1" presStyleIdx="0" presStyleCnt="2">
        <dgm:presLayoutVars>
          <dgm:bulletEnabled val="1"/>
        </dgm:presLayoutVars>
      </dgm:prSet>
      <dgm:spPr/>
    </dgm:pt>
    <dgm:pt modelId="{4F260D0B-4D80-4F82-B2E9-F3C62808460B}" type="pres">
      <dgm:prSet presAssocID="{BEA4D169-E04B-4D33-9345-844C57E5A52A}" presName="spaceBetweenRectangles" presStyleCnt="0"/>
      <dgm:spPr/>
    </dgm:pt>
    <dgm:pt modelId="{71B494D1-858C-4348-B980-6E73AA738B19}" type="pres">
      <dgm:prSet presAssocID="{E15D8579-F09C-4935-A7EE-904D3AC8FA7C}" presName="parentLin" presStyleCnt="0"/>
      <dgm:spPr/>
    </dgm:pt>
    <dgm:pt modelId="{1E1ECA86-6E3C-460D-A97E-9D4E4AA89779}" type="pres">
      <dgm:prSet presAssocID="{E15D8579-F09C-4935-A7EE-904D3AC8FA7C}" presName="parentLeftMargin" presStyleLbl="node1" presStyleIdx="0" presStyleCnt="2"/>
      <dgm:spPr/>
    </dgm:pt>
    <dgm:pt modelId="{D487A65C-11A6-4C4E-A703-467570D4A353}" type="pres">
      <dgm:prSet presAssocID="{E15D8579-F09C-4935-A7EE-904D3AC8FA7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C14C4D6-087D-4B05-A3D8-E6A631F97A2F}" type="pres">
      <dgm:prSet presAssocID="{E15D8579-F09C-4935-A7EE-904D3AC8FA7C}" presName="negativeSpace" presStyleCnt="0"/>
      <dgm:spPr/>
    </dgm:pt>
    <dgm:pt modelId="{6333AC70-8EF6-4BCE-88E2-0A6B03F1F800}" type="pres">
      <dgm:prSet presAssocID="{E15D8579-F09C-4935-A7EE-904D3AC8FA7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29FA406-13E4-49EF-BEE2-AB61BCBDAA8D}" srcId="{F1B25B58-57E9-4C2A-BE46-D2D4E1677623}" destId="{8BB88499-42FE-4BCA-A293-C1ECA80CB41D}" srcOrd="0" destOrd="0" parTransId="{E1BCC663-6808-4B89-8FC2-31067162B179}" sibTransId="{781164C9-AB4C-4EB9-9122-F045345B2A38}"/>
    <dgm:cxn modelId="{E1AA6D0D-61BE-42A0-8D7D-E03C44B79204}" type="presOf" srcId="{616F1AFE-D75E-46DA-A807-020F963538D9}" destId="{F523DCAF-243D-443C-924F-C432492C7D5A}" srcOrd="0" destOrd="0" presId="urn:microsoft.com/office/officeart/2005/8/layout/list1"/>
    <dgm:cxn modelId="{88B5E02C-E718-498B-B650-0C367BAE381B}" srcId="{616F1AFE-D75E-46DA-A807-020F963538D9}" destId="{F1B25B58-57E9-4C2A-BE46-D2D4E1677623}" srcOrd="0" destOrd="0" parTransId="{4E3F3186-5E20-4317-A2C2-777897EA3295}" sibTransId="{BEA4D169-E04B-4D33-9345-844C57E5A52A}"/>
    <dgm:cxn modelId="{90C15738-9DD1-4404-AF9A-AE2F670F634D}" type="presOf" srcId="{8BB88499-42FE-4BCA-A293-C1ECA80CB41D}" destId="{C3232810-63FC-4132-9DD2-C8774403E943}" srcOrd="0" destOrd="0" presId="urn:microsoft.com/office/officeart/2005/8/layout/list1"/>
    <dgm:cxn modelId="{34A94743-9643-4F7E-A126-A8ECE5F89C19}" srcId="{F1B25B58-57E9-4C2A-BE46-D2D4E1677623}" destId="{EB04CB7B-AA9A-44B0-9F1B-226675C7B1EE}" srcOrd="1" destOrd="0" parTransId="{916D2D33-340F-479D-AC8B-2E0B1DA264DF}" sibTransId="{18511D0B-3985-47EB-BD2D-37672EC190CA}"/>
    <dgm:cxn modelId="{8B0FD444-7DC6-4E81-8137-706464C13573}" type="presOf" srcId="{E15D8579-F09C-4935-A7EE-904D3AC8FA7C}" destId="{D487A65C-11A6-4C4E-A703-467570D4A353}" srcOrd="1" destOrd="0" presId="urn:microsoft.com/office/officeart/2005/8/layout/list1"/>
    <dgm:cxn modelId="{EBD33271-CE80-4042-AF21-BB0DF1D60DDD}" type="presOf" srcId="{F1B25B58-57E9-4C2A-BE46-D2D4E1677623}" destId="{AB0CB19B-F49F-4E1A-B0B4-6592E8D865F1}" srcOrd="0" destOrd="0" presId="urn:microsoft.com/office/officeart/2005/8/layout/list1"/>
    <dgm:cxn modelId="{ECE0D980-8A35-40F5-AACF-D607A1477CB9}" type="presOf" srcId="{F1B25B58-57E9-4C2A-BE46-D2D4E1677623}" destId="{0F82D678-2BFD-4A44-BE46-F54D72687DDF}" srcOrd="1" destOrd="0" presId="urn:microsoft.com/office/officeart/2005/8/layout/list1"/>
    <dgm:cxn modelId="{26C61E9D-C925-4AC8-AD18-821390A280AC}" srcId="{E15D8579-F09C-4935-A7EE-904D3AC8FA7C}" destId="{BE62CBF3-552E-4EA9-859E-F7E5E0EBE0A2}" srcOrd="0" destOrd="0" parTransId="{1515946C-00D7-4A89-B828-25C12BF2CF77}" sibTransId="{09FE313D-D982-483B-B39C-1F6A1ECF478C}"/>
    <dgm:cxn modelId="{5DDE86A7-DFC6-4758-837F-BEC5AF86B47B}" srcId="{E15D8579-F09C-4935-A7EE-904D3AC8FA7C}" destId="{DAA401C6-2E37-4EA8-B5A7-EAE8E90462E7}" srcOrd="1" destOrd="0" parTransId="{2B8A7A67-0138-434E-97A0-C6B29D06B745}" sibTransId="{08C08522-290E-41C2-BE31-0E11565828D8}"/>
    <dgm:cxn modelId="{40D41BAD-43DC-4145-BD97-E452B868039A}" type="presOf" srcId="{BE62CBF3-552E-4EA9-859E-F7E5E0EBE0A2}" destId="{6333AC70-8EF6-4BCE-88E2-0A6B03F1F800}" srcOrd="0" destOrd="0" presId="urn:microsoft.com/office/officeart/2005/8/layout/list1"/>
    <dgm:cxn modelId="{E9C382BE-E477-4341-9E38-6E1C6EFF0333}" type="presOf" srcId="{E15D8579-F09C-4935-A7EE-904D3AC8FA7C}" destId="{1E1ECA86-6E3C-460D-A97E-9D4E4AA89779}" srcOrd="0" destOrd="0" presId="urn:microsoft.com/office/officeart/2005/8/layout/list1"/>
    <dgm:cxn modelId="{B29E7ED5-EF62-4374-80B0-B09A74A819E5}" type="presOf" srcId="{DAA401C6-2E37-4EA8-B5A7-EAE8E90462E7}" destId="{6333AC70-8EF6-4BCE-88E2-0A6B03F1F800}" srcOrd="0" destOrd="1" presId="urn:microsoft.com/office/officeart/2005/8/layout/list1"/>
    <dgm:cxn modelId="{ED73B5F8-134F-4C24-94F4-17D01E22888C}" type="presOf" srcId="{EB04CB7B-AA9A-44B0-9F1B-226675C7B1EE}" destId="{C3232810-63FC-4132-9DD2-C8774403E943}" srcOrd="0" destOrd="1" presId="urn:microsoft.com/office/officeart/2005/8/layout/list1"/>
    <dgm:cxn modelId="{F066C8FC-471C-4EE1-9322-A7BD2439F71F}" srcId="{616F1AFE-D75E-46DA-A807-020F963538D9}" destId="{E15D8579-F09C-4935-A7EE-904D3AC8FA7C}" srcOrd="1" destOrd="0" parTransId="{CDCEFFD7-C907-453D-9A78-DF3A9F8DFDEC}" sibTransId="{62309F8E-6386-4947-92ED-946A6961E1B1}"/>
    <dgm:cxn modelId="{29B102B5-63D2-4BA9-8917-153C0843F89E}" type="presParOf" srcId="{F523DCAF-243D-443C-924F-C432492C7D5A}" destId="{DA313FE9-1A4D-48E4-AFA5-8A0CDA472504}" srcOrd="0" destOrd="0" presId="urn:microsoft.com/office/officeart/2005/8/layout/list1"/>
    <dgm:cxn modelId="{7D7F5B5A-84BB-468C-A52D-3456B2E3080F}" type="presParOf" srcId="{DA313FE9-1A4D-48E4-AFA5-8A0CDA472504}" destId="{AB0CB19B-F49F-4E1A-B0B4-6592E8D865F1}" srcOrd="0" destOrd="0" presId="urn:microsoft.com/office/officeart/2005/8/layout/list1"/>
    <dgm:cxn modelId="{2CFAE9D7-B152-48D4-B7E1-6080D1237C1D}" type="presParOf" srcId="{DA313FE9-1A4D-48E4-AFA5-8A0CDA472504}" destId="{0F82D678-2BFD-4A44-BE46-F54D72687DDF}" srcOrd="1" destOrd="0" presId="urn:microsoft.com/office/officeart/2005/8/layout/list1"/>
    <dgm:cxn modelId="{554F8CBA-0A4E-459E-84BF-8FD513A75401}" type="presParOf" srcId="{F523DCAF-243D-443C-924F-C432492C7D5A}" destId="{A14640E1-A3FA-4242-886A-EA7574E27EE5}" srcOrd="1" destOrd="0" presId="urn:microsoft.com/office/officeart/2005/8/layout/list1"/>
    <dgm:cxn modelId="{A9132F0E-A869-4B7E-96FC-BD5D2EB892E7}" type="presParOf" srcId="{F523DCAF-243D-443C-924F-C432492C7D5A}" destId="{C3232810-63FC-4132-9DD2-C8774403E943}" srcOrd="2" destOrd="0" presId="urn:microsoft.com/office/officeart/2005/8/layout/list1"/>
    <dgm:cxn modelId="{438A01B2-CE3F-45E7-B473-369869FD3139}" type="presParOf" srcId="{F523DCAF-243D-443C-924F-C432492C7D5A}" destId="{4F260D0B-4D80-4F82-B2E9-F3C62808460B}" srcOrd="3" destOrd="0" presId="urn:microsoft.com/office/officeart/2005/8/layout/list1"/>
    <dgm:cxn modelId="{EE638D47-8C05-4930-956B-572E5B7ABAB6}" type="presParOf" srcId="{F523DCAF-243D-443C-924F-C432492C7D5A}" destId="{71B494D1-858C-4348-B980-6E73AA738B19}" srcOrd="4" destOrd="0" presId="urn:microsoft.com/office/officeart/2005/8/layout/list1"/>
    <dgm:cxn modelId="{E582F354-ADF9-49D8-8EA8-DFCA487EA66C}" type="presParOf" srcId="{71B494D1-858C-4348-B980-6E73AA738B19}" destId="{1E1ECA86-6E3C-460D-A97E-9D4E4AA89779}" srcOrd="0" destOrd="0" presId="urn:microsoft.com/office/officeart/2005/8/layout/list1"/>
    <dgm:cxn modelId="{57931FFA-C2A8-468F-8840-B31FB24ED4A1}" type="presParOf" srcId="{71B494D1-858C-4348-B980-6E73AA738B19}" destId="{D487A65C-11A6-4C4E-A703-467570D4A353}" srcOrd="1" destOrd="0" presId="urn:microsoft.com/office/officeart/2005/8/layout/list1"/>
    <dgm:cxn modelId="{0A3DBB17-AEAC-41C2-B6D9-AADC15E8A947}" type="presParOf" srcId="{F523DCAF-243D-443C-924F-C432492C7D5A}" destId="{6C14C4D6-087D-4B05-A3D8-E6A631F97A2F}" srcOrd="5" destOrd="0" presId="urn:microsoft.com/office/officeart/2005/8/layout/list1"/>
    <dgm:cxn modelId="{91BB95F7-6DB6-4020-A455-2B9CDBBAEBEF}" type="presParOf" srcId="{F523DCAF-243D-443C-924F-C432492C7D5A}" destId="{6333AC70-8EF6-4BCE-88E2-0A6B03F1F80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4EC204-B518-41B6-9D66-B31267065BD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F773441-C7F8-4353-B005-67F3DA9B9C3E}">
      <dgm:prSet/>
      <dgm:spPr/>
      <dgm:t>
        <a:bodyPr/>
        <a:lstStyle/>
        <a:p>
          <a:r>
            <a:rPr lang="cs-CZ"/>
            <a:t>Amplitudová modulace (AM)</a:t>
          </a:r>
          <a:endParaRPr lang="en-US"/>
        </a:p>
      </dgm:t>
    </dgm:pt>
    <dgm:pt modelId="{2C4B8D79-94C9-4E43-B5CA-8045A6F65E0C}" type="parTrans" cxnId="{10B708A9-82B9-46BA-8E7D-F2E757C86D25}">
      <dgm:prSet/>
      <dgm:spPr/>
      <dgm:t>
        <a:bodyPr/>
        <a:lstStyle/>
        <a:p>
          <a:endParaRPr lang="en-US"/>
        </a:p>
      </dgm:t>
    </dgm:pt>
    <dgm:pt modelId="{8274C71F-E9E7-4FAC-ABBD-6437CC6BDC66}" type="sibTrans" cxnId="{10B708A9-82B9-46BA-8E7D-F2E757C86D25}">
      <dgm:prSet/>
      <dgm:spPr/>
      <dgm:t>
        <a:bodyPr/>
        <a:lstStyle/>
        <a:p>
          <a:endParaRPr lang="en-US"/>
        </a:p>
      </dgm:t>
    </dgm:pt>
    <dgm:pt modelId="{AC39144B-FDEC-4639-835A-937BC4078C48}">
      <dgm:prSet/>
      <dgm:spPr/>
      <dgm:t>
        <a:bodyPr/>
        <a:lstStyle/>
        <a:p>
          <a:r>
            <a:rPr lang="cs-CZ"/>
            <a:t>= intenzita jednotlivých impulzů se postupně nebo skokem mění.</a:t>
          </a:r>
          <a:endParaRPr lang="en-US"/>
        </a:p>
      </dgm:t>
    </dgm:pt>
    <dgm:pt modelId="{3599A61B-E44A-4C48-988A-ECD5534DFEAD}" type="parTrans" cxnId="{130195A3-6D3C-4548-85B1-0CFA321BBD6C}">
      <dgm:prSet/>
      <dgm:spPr/>
      <dgm:t>
        <a:bodyPr/>
        <a:lstStyle/>
        <a:p>
          <a:endParaRPr lang="en-US"/>
        </a:p>
      </dgm:t>
    </dgm:pt>
    <dgm:pt modelId="{7AFE7985-66DE-4629-86D5-BA6C89824476}" type="sibTrans" cxnId="{130195A3-6D3C-4548-85B1-0CFA321BBD6C}">
      <dgm:prSet/>
      <dgm:spPr/>
      <dgm:t>
        <a:bodyPr/>
        <a:lstStyle/>
        <a:p>
          <a:endParaRPr lang="en-US"/>
        </a:p>
      </dgm:t>
    </dgm:pt>
    <dgm:pt modelId="{FD8C19C3-DDF1-4185-B07B-C4C3FDB5FBB9}">
      <dgm:prSet/>
      <dgm:spPr/>
      <dgm:t>
        <a:bodyPr/>
        <a:lstStyle/>
        <a:p>
          <a:r>
            <a:rPr lang="cs-CZ"/>
            <a:t>Frekvenční modulace (FM) </a:t>
          </a:r>
          <a:endParaRPr lang="en-US"/>
        </a:p>
      </dgm:t>
    </dgm:pt>
    <dgm:pt modelId="{B8CD3019-D615-47E9-9322-424A1301591D}" type="parTrans" cxnId="{32752B70-FA00-4147-B3EF-47AC5EC0398D}">
      <dgm:prSet/>
      <dgm:spPr/>
      <dgm:t>
        <a:bodyPr/>
        <a:lstStyle/>
        <a:p>
          <a:endParaRPr lang="en-US"/>
        </a:p>
      </dgm:t>
    </dgm:pt>
    <dgm:pt modelId="{20AA07E5-C2F1-42BC-9C70-8C9A14B43D64}" type="sibTrans" cxnId="{32752B70-FA00-4147-B3EF-47AC5EC0398D}">
      <dgm:prSet/>
      <dgm:spPr/>
      <dgm:t>
        <a:bodyPr/>
        <a:lstStyle/>
        <a:p>
          <a:endParaRPr lang="en-US"/>
        </a:p>
      </dgm:t>
    </dgm:pt>
    <dgm:pt modelId="{6F660AC1-07AC-4CC8-993C-EF57CD42C91F}">
      <dgm:prSet/>
      <dgm:spPr/>
      <dgm:t>
        <a:bodyPr/>
        <a:lstStyle/>
        <a:p>
          <a:r>
            <a:rPr lang="cs-CZ"/>
            <a:t>= frekvence proudu se postupně nebo skokem mění.</a:t>
          </a:r>
          <a:endParaRPr lang="en-US"/>
        </a:p>
      </dgm:t>
    </dgm:pt>
    <dgm:pt modelId="{8ABFECC0-A049-4FA2-9163-00DC1F98E605}" type="parTrans" cxnId="{87517279-6BBE-44EF-8FA2-0FF284E74344}">
      <dgm:prSet/>
      <dgm:spPr/>
      <dgm:t>
        <a:bodyPr/>
        <a:lstStyle/>
        <a:p>
          <a:endParaRPr lang="en-US"/>
        </a:p>
      </dgm:t>
    </dgm:pt>
    <dgm:pt modelId="{F3EA717A-029F-4490-A82B-910394A29346}" type="sibTrans" cxnId="{87517279-6BBE-44EF-8FA2-0FF284E74344}">
      <dgm:prSet/>
      <dgm:spPr/>
      <dgm:t>
        <a:bodyPr/>
        <a:lstStyle/>
        <a:p>
          <a:endParaRPr lang="en-US"/>
        </a:p>
      </dgm:t>
    </dgm:pt>
    <dgm:pt modelId="{505ABDB3-6A73-476F-A78F-739BDA9AA5EE}">
      <dgm:prSet/>
      <dgm:spPr/>
      <dgm:t>
        <a:bodyPr/>
        <a:lstStyle/>
        <a:p>
          <a:r>
            <a:rPr lang="cs-CZ"/>
            <a:t>Kombinovaná modulace (AFM)</a:t>
          </a:r>
          <a:endParaRPr lang="en-US"/>
        </a:p>
      </dgm:t>
    </dgm:pt>
    <dgm:pt modelId="{E93C5C14-6E69-4152-9A0E-C42B517E1DB0}" type="parTrans" cxnId="{152B18C9-9E56-474A-AD49-EBE132CD1CF5}">
      <dgm:prSet/>
      <dgm:spPr/>
      <dgm:t>
        <a:bodyPr/>
        <a:lstStyle/>
        <a:p>
          <a:endParaRPr lang="en-US"/>
        </a:p>
      </dgm:t>
    </dgm:pt>
    <dgm:pt modelId="{7F7869FF-5EAE-40FE-9677-26A75AC52796}" type="sibTrans" cxnId="{152B18C9-9E56-474A-AD49-EBE132CD1CF5}">
      <dgm:prSet/>
      <dgm:spPr/>
      <dgm:t>
        <a:bodyPr/>
        <a:lstStyle/>
        <a:p>
          <a:endParaRPr lang="en-US"/>
        </a:p>
      </dgm:t>
    </dgm:pt>
    <dgm:pt modelId="{8921FC3C-995B-4123-A9A3-8CEB21F3A4D5}">
      <dgm:prSet/>
      <dgm:spPr/>
      <dgm:t>
        <a:bodyPr/>
        <a:lstStyle/>
        <a:p>
          <a:r>
            <a:rPr lang="cs-CZ"/>
            <a:t>= mění se jak amplituda, tak frekvence proudu.</a:t>
          </a:r>
          <a:endParaRPr lang="en-US"/>
        </a:p>
      </dgm:t>
    </dgm:pt>
    <dgm:pt modelId="{BF70D915-28C1-48A9-AD95-60AD5733065E}" type="parTrans" cxnId="{07F80FB4-E526-4612-934F-A4E0FE46D623}">
      <dgm:prSet/>
      <dgm:spPr/>
      <dgm:t>
        <a:bodyPr/>
        <a:lstStyle/>
        <a:p>
          <a:endParaRPr lang="en-US"/>
        </a:p>
      </dgm:t>
    </dgm:pt>
    <dgm:pt modelId="{B87FB45B-AC7F-44CA-9425-7DC95D1CDC6B}" type="sibTrans" cxnId="{07F80FB4-E526-4612-934F-A4E0FE46D623}">
      <dgm:prSet/>
      <dgm:spPr/>
      <dgm:t>
        <a:bodyPr/>
        <a:lstStyle/>
        <a:p>
          <a:endParaRPr lang="en-US"/>
        </a:p>
      </dgm:t>
    </dgm:pt>
    <dgm:pt modelId="{B546D1C7-8393-4C71-94D4-14A6056D641E}" type="pres">
      <dgm:prSet presAssocID="{374EC204-B518-41B6-9D66-B31267065BD0}" presName="linear" presStyleCnt="0">
        <dgm:presLayoutVars>
          <dgm:animLvl val="lvl"/>
          <dgm:resizeHandles val="exact"/>
        </dgm:presLayoutVars>
      </dgm:prSet>
      <dgm:spPr/>
    </dgm:pt>
    <dgm:pt modelId="{39B9BC4A-E093-4EF6-8C5E-9A377A3722E6}" type="pres">
      <dgm:prSet presAssocID="{2F773441-C7F8-4353-B005-67F3DA9B9C3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B531928-47C9-4345-9781-80B3AB412020}" type="pres">
      <dgm:prSet presAssocID="{2F773441-C7F8-4353-B005-67F3DA9B9C3E}" presName="childText" presStyleLbl="revTx" presStyleIdx="0" presStyleCnt="3">
        <dgm:presLayoutVars>
          <dgm:bulletEnabled val="1"/>
        </dgm:presLayoutVars>
      </dgm:prSet>
      <dgm:spPr/>
    </dgm:pt>
    <dgm:pt modelId="{38C1324D-E13B-42B9-8232-21429300EC14}" type="pres">
      <dgm:prSet presAssocID="{FD8C19C3-DDF1-4185-B07B-C4C3FDB5FBB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131C141-18B4-43FE-B040-E4B6F811BD39}" type="pres">
      <dgm:prSet presAssocID="{FD8C19C3-DDF1-4185-B07B-C4C3FDB5FBB9}" presName="childText" presStyleLbl="revTx" presStyleIdx="1" presStyleCnt="3">
        <dgm:presLayoutVars>
          <dgm:bulletEnabled val="1"/>
        </dgm:presLayoutVars>
      </dgm:prSet>
      <dgm:spPr/>
    </dgm:pt>
    <dgm:pt modelId="{25782969-7599-4199-9477-4E05761876D7}" type="pres">
      <dgm:prSet presAssocID="{505ABDB3-6A73-476F-A78F-739BDA9AA5E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50AB313-EBBE-46EF-A998-78DA4B187E8D}" type="pres">
      <dgm:prSet presAssocID="{505ABDB3-6A73-476F-A78F-739BDA9AA5E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515F423-554B-46AB-8834-24244980C4FD}" type="presOf" srcId="{FD8C19C3-DDF1-4185-B07B-C4C3FDB5FBB9}" destId="{38C1324D-E13B-42B9-8232-21429300EC14}" srcOrd="0" destOrd="0" presId="urn:microsoft.com/office/officeart/2005/8/layout/vList2"/>
    <dgm:cxn modelId="{32752B70-FA00-4147-B3EF-47AC5EC0398D}" srcId="{374EC204-B518-41B6-9D66-B31267065BD0}" destId="{FD8C19C3-DDF1-4185-B07B-C4C3FDB5FBB9}" srcOrd="1" destOrd="0" parTransId="{B8CD3019-D615-47E9-9322-424A1301591D}" sibTransId="{20AA07E5-C2F1-42BC-9C70-8C9A14B43D64}"/>
    <dgm:cxn modelId="{DF5DD875-9285-4DED-847C-911F17FE4893}" type="presOf" srcId="{374EC204-B518-41B6-9D66-B31267065BD0}" destId="{B546D1C7-8393-4C71-94D4-14A6056D641E}" srcOrd="0" destOrd="0" presId="urn:microsoft.com/office/officeart/2005/8/layout/vList2"/>
    <dgm:cxn modelId="{A4FF2776-329C-42EB-A26B-35A658F3171D}" type="presOf" srcId="{505ABDB3-6A73-476F-A78F-739BDA9AA5EE}" destId="{25782969-7599-4199-9477-4E05761876D7}" srcOrd="0" destOrd="0" presId="urn:microsoft.com/office/officeart/2005/8/layout/vList2"/>
    <dgm:cxn modelId="{87517279-6BBE-44EF-8FA2-0FF284E74344}" srcId="{FD8C19C3-DDF1-4185-B07B-C4C3FDB5FBB9}" destId="{6F660AC1-07AC-4CC8-993C-EF57CD42C91F}" srcOrd="0" destOrd="0" parTransId="{8ABFECC0-A049-4FA2-9163-00DC1F98E605}" sibTransId="{F3EA717A-029F-4490-A82B-910394A29346}"/>
    <dgm:cxn modelId="{130195A3-6D3C-4548-85B1-0CFA321BBD6C}" srcId="{2F773441-C7F8-4353-B005-67F3DA9B9C3E}" destId="{AC39144B-FDEC-4639-835A-937BC4078C48}" srcOrd="0" destOrd="0" parTransId="{3599A61B-E44A-4C48-988A-ECD5534DFEAD}" sibTransId="{7AFE7985-66DE-4629-86D5-BA6C89824476}"/>
    <dgm:cxn modelId="{10B708A9-82B9-46BA-8E7D-F2E757C86D25}" srcId="{374EC204-B518-41B6-9D66-B31267065BD0}" destId="{2F773441-C7F8-4353-B005-67F3DA9B9C3E}" srcOrd="0" destOrd="0" parTransId="{2C4B8D79-94C9-4E43-B5CA-8045A6F65E0C}" sibTransId="{8274C71F-E9E7-4FAC-ABBD-6437CC6BDC66}"/>
    <dgm:cxn modelId="{07F80FB4-E526-4612-934F-A4E0FE46D623}" srcId="{505ABDB3-6A73-476F-A78F-739BDA9AA5EE}" destId="{8921FC3C-995B-4123-A9A3-8CEB21F3A4D5}" srcOrd="0" destOrd="0" parTransId="{BF70D915-28C1-48A9-AD95-60AD5733065E}" sibTransId="{B87FB45B-AC7F-44CA-9425-7DC95D1CDC6B}"/>
    <dgm:cxn modelId="{43B8ACBA-7810-4FC6-A47D-A57AA5390921}" type="presOf" srcId="{2F773441-C7F8-4353-B005-67F3DA9B9C3E}" destId="{39B9BC4A-E093-4EF6-8C5E-9A377A3722E6}" srcOrd="0" destOrd="0" presId="urn:microsoft.com/office/officeart/2005/8/layout/vList2"/>
    <dgm:cxn modelId="{0A9B10C0-D1D9-464F-B233-816FC5CEDD6D}" type="presOf" srcId="{8921FC3C-995B-4123-A9A3-8CEB21F3A4D5}" destId="{E50AB313-EBBE-46EF-A998-78DA4B187E8D}" srcOrd="0" destOrd="0" presId="urn:microsoft.com/office/officeart/2005/8/layout/vList2"/>
    <dgm:cxn modelId="{EE1DC6C8-87E6-43C6-A549-3DEFB00C8FE8}" type="presOf" srcId="{AC39144B-FDEC-4639-835A-937BC4078C48}" destId="{5B531928-47C9-4345-9781-80B3AB412020}" srcOrd="0" destOrd="0" presId="urn:microsoft.com/office/officeart/2005/8/layout/vList2"/>
    <dgm:cxn modelId="{152B18C9-9E56-474A-AD49-EBE132CD1CF5}" srcId="{374EC204-B518-41B6-9D66-B31267065BD0}" destId="{505ABDB3-6A73-476F-A78F-739BDA9AA5EE}" srcOrd="2" destOrd="0" parTransId="{E93C5C14-6E69-4152-9A0E-C42B517E1DB0}" sibTransId="{7F7869FF-5EAE-40FE-9677-26A75AC52796}"/>
    <dgm:cxn modelId="{9BB5A0E1-7A0C-486A-ABC6-3BDC47B74726}" type="presOf" srcId="{6F660AC1-07AC-4CC8-993C-EF57CD42C91F}" destId="{2131C141-18B4-43FE-B040-E4B6F811BD39}" srcOrd="0" destOrd="0" presId="urn:microsoft.com/office/officeart/2005/8/layout/vList2"/>
    <dgm:cxn modelId="{FEA90B94-C9BC-4F50-A36B-1E71855F66D3}" type="presParOf" srcId="{B546D1C7-8393-4C71-94D4-14A6056D641E}" destId="{39B9BC4A-E093-4EF6-8C5E-9A377A3722E6}" srcOrd="0" destOrd="0" presId="urn:microsoft.com/office/officeart/2005/8/layout/vList2"/>
    <dgm:cxn modelId="{E8E8FBFE-4BBB-4A98-BBBE-270166CC31AB}" type="presParOf" srcId="{B546D1C7-8393-4C71-94D4-14A6056D641E}" destId="{5B531928-47C9-4345-9781-80B3AB412020}" srcOrd="1" destOrd="0" presId="urn:microsoft.com/office/officeart/2005/8/layout/vList2"/>
    <dgm:cxn modelId="{538BCC5D-C2F8-484B-9283-EA69A17FA12B}" type="presParOf" srcId="{B546D1C7-8393-4C71-94D4-14A6056D641E}" destId="{38C1324D-E13B-42B9-8232-21429300EC14}" srcOrd="2" destOrd="0" presId="urn:microsoft.com/office/officeart/2005/8/layout/vList2"/>
    <dgm:cxn modelId="{4A8AC1EF-95A7-42BD-B882-1D7AC26E3E27}" type="presParOf" srcId="{B546D1C7-8393-4C71-94D4-14A6056D641E}" destId="{2131C141-18B4-43FE-B040-E4B6F811BD39}" srcOrd="3" destOrd="0" presId="urn:microsoft.com/office/officeart/2005/8/layout/vList2"/>
    <dgm:cxn modelId="{259DEDB6-0AFF-4308-A12D-38AA02279015}" type="presParOf" srcId="{B546D1C7-8393-4C71-94D4-14A6056D641E}" destId="{25782969-7599-4199-9477-4E05761876D7}" srcOrd="4" destOrd="0" presId="urn:microsoft.com/office/officeart/2005/8/layout/vList2"/>
    <dgm:cxn modelId="{DD4FB218-687D-4605-AD1E-9EC353EC81FC}" type="presParOf" srcId="{B546D1C7-8393-4C71-94D4-14A6056D641E}" destId="{E50AB313-EBBE-46EF-A998-78DA4B187E8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8E100A-841D-4076-98CE-1741502F27C4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21E8742-BC80-4F6B-919F-12FB4D130D2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u="sng" dirty="0"/>
            <a:t>Podle délky impulzu:</a:t>
          </a:r>
          <a:endParaRPr lang="en-US" dirty="0"/>
        </a:p>
      </dgm:t>
    </dgm:pt>
    <dgm:pt modelId="{29049BE8-9DD1-4565-A3CB-5BBF88C17862}" type="parTrans" cxnId="{0FA642D6-CB9C-4A29-BBFC-56ED499AC0CF}">
      <dgm:prSet/>
      <dgm:spPr/>
      <dgm:t>
        <a:bodyPr/>
        <a:lstStyle/>
        <a:p>
          <a:endParaRPr lang="en-US"/>
        </a:p>
      </dgm:t>
    </dgm:pt>
    <dgm:pt modelId="{D1AD9BEC-1CA6-4439-968C-005DAB52059E}" type="sibTrans" cxnId="{0FA642D6-CB9C-4A29-BBFC-56ED499AC0CF}">
      <dgm:prSet/>
      <dgm:spPr/>
      <dgm:t>
        <a:bodyPr/>
        <a:lstStyle/>
        <a:p>
          <a:endParaRPr lang="en-US"/>
        </a:p>
      </dgm:t>
    </dgm:pt>
    <dgm:pt modelId="{FF0359BF-0581-4D0E-BC30-16630A9EACF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u="sng" dirty="0"/>
            <a:t>Podle tvaru impulzu:</a:t>
          </a:r>
          <a:endParaRPr lang="en-US" dirty="0"/>
        </a:p>
      </dgm:t>
    </dgm:pt>
    <dgm:pt modelId="{7FFD6B5C-15C1-4CE8-AEF9-795732688D3D}" type="parTrans" cxnId="{571F1DDA-F26F-4489-8F57-C5EB079F6D4A}">
      <dgm:prSet/>
      <dgm:spPr/>
      <dgm:t>
        <a:bodyPr/>
        <a:lstStyle/>
        <a:p>
          <a:endParaRPr lang="en-US"/>
        </a:p>
      </dgm:t>
    </dgm:pt>
    <dgm:pt modelId="{A653CC6C-9A6B-40AE-8009-27CAD7293BE8}" type="sibTrans" cxnId="{571F1DDA-F26F-4489-8F57-C5EB079F6D4A}">
      <dgm:prSet/>
      <dgm:spPr/>
      <dgm:t>
        <a:bodyPr/>
        <a:lstStyle/>
        <a:p>
          <a:endParaRPr lang="en-US"/>
        </a:p>
      </dgm:t>
    </dgm:pt>
    <dgm:pt modelId="{CFF0A929-505E-41C2-99A2-E9CAB2FE00D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u="sng" dirty="0"/>
            <a:t>Podle polarity:</a:t>
          </a:r>
          <a:endParaRPr lang="en-US" dirty="0"/>
        </a:p>
      </dgm:t>
    </dgm:pt>
    <dgm:pt modelId="{8194A601-9F04-47B6-BDC1-EA4D7DDF7841}" type="parTrans" cxnId="{D5E91431-70FB-4A0B-A3CD-3493B532ED60}">
      <dgm:prSet/>
      <dgm:spPr/>
      <dgm:t>
        <a:bodyPr/>
        <a:lstStyle/>
        <a:p>
          <a:endParaRPr lang="en-US"/>
        </a:p>
      </dgm:t>
    </dgm:pt>
    <dgm:pt modelId="{AF6B5C2B-8C82-42D2-A8BD-3D079AA4A65B}" type="sibTrans" cxnId="{D5E91431-70FB-4A0B-A3CD-3493B532ED60}">
      <dgm:prSet/>
      <dgm:spPr/>
      <dgm:t>
        <a:bodyPr/>
        <a:lstStyle/>
        <a:p>
          <a:endParaRPr lang="en-US"/>
        </a:p>
      </dgm:t>
    </dgm:pt>
    <dgm:pt modelId="{601CCD97-825F-4F48-90E4-4EFB0C1C983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u="sng" dirty="0"/>
            <a:t>Podle parametrů frekvence:</a:t>
          </a:r>
          <a:endParaRPr lang="en-US" dirty="0"/>
        </a:p>
      </dgm:t>
    </dgm:pt>
    <dgm:pt modelId="{71F937E1-3C7B-4E7C-AAE8-133A27E87A85}" type="parTrans" cxnId="{139B0DC4-B4BA-4CD5-B60F-8CD353A2F4D3}">
      <dgm:prSet/>
      <dgm:spPr/>
      <dgm:t>
        <a:bodyPr/>
        <a:lstStyle/>
        <a:p>
          <a:endParaRPr lang="en-US"/>
        </a:p>
      </dgm:t>
    </dgm:pt>
    <dgm:pt modelId="{1A173176-9746-420A-A9B8-85D2A5C85A87}" type="sibTrans" cxnId="{139B0DC4-B4BA-4CD5-B60F-8CD353A2F4D3}">
      <dgm:prSet/>
      <dgm:spPr/>
      <dgm:t>
        <a:bodyPr/>
        <a:lstStyle/>
        <a:p>
          <a:endParaRPr lang="en-US"/>
        </a:p>
      </dgm:t>
    </dgm:pt>
    <dgm:pt modelId="{E2D2BC2A-0F71-4539-A978-7F8ABE0BC9C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u="sng" dirty="0"/>
            <a:t>Podle parametrů intenzity:</a:t>
          </a:r>
          <a:endParaRPr lang="en-US" dirty="0"/>
        </a:p>
      </dgm:t>
    </dgm:pt>
    <dgm:pt modelId="{B6B63BAF-C327-4581-A45E-F569B2FC6310}" type="parTrans" cxnId="{6BA13309-80FE-45AC-8544-5DCD4ED13E2A}">
      <dgm:prSet/>
      <dgm:spPr/>
      <dgm:t>
        <a:bodyPr/>
        <a:lstStyle/>
        <a:p>
          <a:endParaRPr lang="en-US"/>
        </a:p>
      </dgm:t>
    </dgm:pt>
    <dgm:pt modelId="{1EA57F2D-9EDF-4616-B4BC-84293C02F9E0}" type="sibTrans" cxnId="{6BA13309-80FE-45AC-8544-5DCD4ED13E2A}">
      <dgm:prSet/>
      <dgm:spPr/>
      <dgm:t>
        <a:bodyPr/>
        <a:lstStyle/>
        <a:p>
          <a:endParaRPr lang="en-US"/>
        </a:p>
      </dgm:t>
    </dgm:pt>
    <dgm:pt modelId="{2D64083C-FC4F-4574-BAF4-B6F0A010EB5B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b="1" u="none" dirty="0">
              <a:latin typeface="The Serif Hand Black"/>
            </a:rPr>
            <a:t>TENS (impulz je kratší než 1 </a:t>
          </a:r>
          <a:r>
            <a:rPr lang="cs-CZ" b="1" u="none" dirty="0" err="1">
              <a:latin typeface="The Serif Hand Black"/>
            </a:rPr>
            <a:t>ms</a:t>
          </a:r>
          <a:r>
            <a:rPr lang="cs-CZ" b="1" u="none" dirty="0">
              <a:latin typeface="The Serif Hand Black"/>
            </a:rPr>
            <a:t>)</a:t>
          </a:r>
        </a:p>
      </dgm:t>
    </dgm:pt>
    <dgm:pt modelId="{869E94DB-AF8A-4FA2-A3C4-C87EC6802BCA}" type="parTrans" cxnId="{861D367A-CA26-4437-ABB5-9ADDA8681A6F}">
      <dgm:prSet/>
      <dgm:spPr/>
    </dgm:pt>
    <dgm:pt modelId="{71DEA059-918D-46B7-9567-2A83C6089CFF}" type="sibTrans" cxnId="{861D367A-CA26-4437-ABB5-9ADDA8681A6F}">
      <dgm:prSet/>
      <dgm:spPr/>
    </dgm:pt>
    <dgm:pt modelId="{2A0AC9AC-EBC5-452D-9757-A3AC07D22DB4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b="1" u="none" dirty="0">
              <a:latin typeface="The Serif Hand Black"/>
            </a:rPr>
            <a:t>Klasické (impulz 1 </a:t>
          </a:r>
          <a:r>
            <a:rPr lang="cs-CZ" b="1" u="none" dirty="0" err="1">
              <a:latin typeface="The Serif Hand Black"/>
            </a:rPr>
            <a:t>ms</a:t>
          </a:r>
          <a:r>
            <a:rPr lang="cs-CZ" b="1" u="none" dirty="0">
              <a:latin typeface="The Serif Hand Black"/>
            </a:rPr>
            <a:t> a delší)</a:t>
          </a:r>
          <a:endParaRPr lang="cs-CZ" b="0" u="sng" dirty="0">
            <a:latin typeface="The Serif Hand Black"/>
          </a:endParaRPr>
        </a:p>
      </dgm:t>
    </dgm:pt>
    <dgm:pt modelId="{527944B3-8E71-4135-AC23-A200C81554D2}" type="parTrans" cxnId="{FB7FD85C-0187-4990-9860-3C2457072C47}">
      <dgm:prSet/>
      <dgm:spPr/>
    </dgm:pt>
    <dgm:pt modelId="{508FE075-61A6-4593-92EA-7AB3B8C528B9}" type="sibTrans" cxnId="{FB7FD85C-0187-4990-9860-3C2457072C47}">
      <dgm:prSet/>
      <dgm:spPr/>
    </dgm:pt>
    <dgm:pt modelId="{2E1FD5F2-075F-4A05-931B-9244D765B197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u="sng" dirty="0">
              <a:latin typeface="The Serif Hand Black"/>
            </a:rPr>
            <a:t>Pravoúhlé</a:t>
          </a:r>
        </a:p>
      </dgm:t>
    </dgm:pt>
    <dgm:pt modelId="{FEDC04F7-274A-4560-93DF-95CCB55EB49B}" type="parTrans" cxnId="{2B7D1F6D-CC3E-46FC-8D4C-AD5217143262}">
      <dgm:prSet/>
      <dgm:spPr/>
    </dgm:pt>
    <dgm:pt modelId="{2F0B025D-CA39-4AA1-8D12-F09ACB91834F}" type="sibTrans" cxnId="{2B7D1F6D-CC3E-46FC-8D4C-AD5217143262}">
      <dgm:prSet/>
      <dgm:spPr/>
    </dgm:pt>
    <dgm:pt modelId="{59699697-E6D8-4588-85DB-5A088E44B63B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u="sng" dirty="0">
              <a:latin typeface="The Serif Hand Black"/>
            </a:rPr>
            <a:t>Sinusové</a:t>
          </a:r>
        </a:p>
      </dgm:t>
    </dgm:pt>
    <dgm:pt modelId="{EAD5E6CC-D9B0-4E73-9C5F-3A4AA5FBD4CB}" type="parTrans" cxnId="{B7033BB4-222A-4BD1-A3CE-97A284721659}">
      <dgm:prSet/>
      <dgm:spPr/>
    </dgm:pt>
    <dgm:pt modelId="{BBA58B53-1993-4AB4-AB69-902E83F10B49}" type="sibTrans" cxnId="{B7033BB4-222A-4BD1-A3CE-97A284721659}">
      <dgm:prSet/>
      <dgm:spPr/>
    </dgm:pt>
    <dgm:pt modelId="{5F24F11F-10D1-4099-985D-7B230CECBE48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u="sng" dirty="0">
              <a:latin typeface="The Serif Hand Black"/>
            </a:rPr>
            <a:t>Šikmé</a:t>
          </a:r>
        </a:p>
      </dgm:t>
    </dgm:pt>
    <dgm:pt modelId="{6BF26147-C02C-4F40-BBE7-23342BE7FEDE}" type="parTrans" cxnId="{C68187B6-AC17-479C-A87C-B65017AFFE43}">
      <dgm:prSet/>
      <dgm:spPr/>
    </dgm:pt>
    <dgm:pt modelId="{F9B37627-D2A2-4D17-B0E9-25FA77D95E4F}" type="sibTrans" cxnId="{C68187B6-AC17-479C-A87C-B65017AFFE43}">
      <dgm:prSet/>
      <dgm:spPr/>
    </dgm:pt>
    <dgm:pt modelId="{451D3F2E-4449-4396-AF08-BE9CDB71511B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b="1" u="sng" dirty="0" err="1">
              <a:latin typeface="The Serif Hand Black"/>
            </a:rPr>
            <a:t>Monofázické</a:t>
          </a:r>
          <a:r>
            <a:rPr lang="cs-CZ" b="1" u="sng" dirty="0">
              <a:latin typeface="The Serif Hand Black"/>
            </a:rPr>
            <a:t> (neměnná polarita)</a:t>
          </a:r>
          <a:endParaRPr lang="cs-CZ" b="0" u="sng" dirty="0">
            <a:latin typeface="The Serif Hand Black"/>
          </a:endParaRPr>
        </a:p>
      </dgm:t>
    </dgm:pt>
    <dgm:pt modelId="{EE7D90AE-DCAC-4E65-A76F-911747738CEC}" type="parTrans" cxnId="{570ECB4D-6115-406E-8786-1B421FED4E38}">
      <dgm:prSet/>
      <dgm:spPr/>
    </dgm:pt>
    <dgm:pt modelId="{4A11BFBB-6FDD-4C8F-89F1-9210581BF503}" type="sibTrans" cxnId="{570ECB4D-6115-406E-8786-1B421FED4E38}">
      <dgm:prSet/>
      <dgm:spPr/>
    </dgm:pt>
    <dgm:pt modelId="{7932C7CD-7809-4ACE-861C-C1691D91AF77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b="1" u="sng" dirty="0" err="1">
              <a:latin typeface="The Serif Hand Black"/>
            </a:rPr>
            <a:t>Bifázické</a:t>
          </a:r>
          <a:r>
            <a:rPr lang="cs-CZ" b="1" u="sng" dirty="0">
              <a:latin typeface="The Serif Hand Black"/>
            </a:rPr>
            <a:t> (polarita se pravidelně mění):</a:t>
          </a:r>
        </a:p>
      </dgm:t>
    </dgm:pt>
    <dgm:pt modelId="{006E5185-D42B-4F96-9F28-A0CE35B33A8B}" type="parTrans" cxnId="{85EA883B-1527-4A3B-9F51-1C2AF3B14276}">
      <dgm:prSet/>
      <dgm:spPr/>
    </dgm:pt>
    <dgm:pt modelId="{E23981E4-A57B-4340-8920-7A043D40D297}" type="sibTrans" cxnId="{85EA883B-1527-4A3B-9F51-1C2AF3B14276}">
      <dgm:prSet/>
      <dgm:spPr/>
    </dgm:pt>
    <dgm:pt modelId="{97EAC7DC-FF31-4574-BAC5-CBE65351E6D2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b="1" u="sng" dirty="0">
              <a:latin typeface="The Serif Hand Black"/>
            </a:rPr>
            <a:t>Frekvenčně modulované (přerušované = FM skokem, randomizované = stochastické proudy, s pravidelnou FM)</a:t>
          </a:r>
        </a:p>
      </dgm:t>
    </dgm:pt>
    <dgm:pt modelId="{00BA53F1-5E3C-4977-A225-FEF22464965B}" type="parTrans" cxnId="{3FC794A1-CEB1-48B9-9E5F-EF7475225C59}">
      <dgm:prSet/>
      <dgm:spPr/>
    </dgm:pt>
    <dgm:pt modelId="{17CB6BAA-4E37-4A18-80D0-047EF37B5335}" type="sibTrans" cxnId="{3FC794A1-CEB1-48B9-9E5F-EF7475225C59}">
      <dgm:prSet/>
      <dgm:spPr/>
    </dgm:pt>
    <dgm:pt modelId="{2BD5D9EF-5A07-48E1-8E8D-D2CC67D9F6EE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b="1" u="sng" dirty="0">
              <a:latin typeface="The Serif Hand Black"/>
            </a:rPr>
            <a:t>Kontinuální (konstantní frekvence)</a:t>
          </a:r>
        </a:p>
      </dgm:t>
    </dgm:pt>
    <dgm:pt modelId="{9A9DDB95-784F-4FDE-96DF-3E4F0A6AA298}" type="parTrans" cxnId="{F8B85D27-001A-4ED6-9F94-2813E00A35D3}">
      <dgm:prSet/>
      <dgm:spPr/>
    </dgm:pt>
    <dgm:pt modelId="{7D17BFBE-7D9B-410F-9230-5431DED7FAAE}" type="sibTrans" cxnId="{F8B85D27-001A-4ED6-9F94-2813E00A35D3}">
      <dgm:prSet/>
      <dgm:spPr/>
    </dgm:pt>
    <dgm:pt modelId="{3A741E0D-947C-40FF-9EE1-1D4431471A7F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b="1" u="sng" dirty="0">
              <a:latin typeface="The Serif Hand Black"/>
            </a:rPr>
            <a:t>S konstantní intenzitou</a:t>
          </a:r>
          <a:endParaRPr lang="cs-CZ" b="0" u="sng" dirty="0">
            <a:latin typeface="The Serif Hand Black"/>
          </a:endParaRPr>
        </a:p>
      </dgm:t>
    </dgm:pt>
    <dgm:pt modelId="{DAE74562-A1A2-49A7-ADF6-E6216C644BF9}" type="parTrans" cxnId="{8D90109C-4234-4C9E-BF2D-B68BFDE7DD6A}">
      <dgm:prSet/>
      <dgm:spPr/>
    </dgm:pt>
    <dgm:pt modelId="{7D753032-E867-45FC-BFEB-0F2C6C06C28E}" type="sibTrans" cxnId="{8D90109C-4234-4C9E-BF2D-B68BFDE7DD6A}">
      <dgm:prSet/>
      <dgm:spPr/>
    </dgm:pt>
    <dgm:pt modelId="{AC3612F0-A5D1-42CB-AAA5-0E3570B53E8A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b="1" u="sng" dirty="0">
              <a:latin typeface="The Serif Hand Black"/>
            </a:rPr>
            <a:t>Amplitudově modulované</a:t>
          </a:r>
          <a:endParaRPr lang="cs-CZ" b="1" u="sng" dirty="0"/>
        </a:p>
      </dgm:t>
    </dgm:pt>
    <dgm:pt modelId="{1372F771-8195-4B66-AB21-66EBF82AD150}" type="parTrans" cxnId="{18AE3DEB-70A1-42E9-9B66-7BC99548CA69}">
      <dgm:prSet/>
      <dgm:spPr/>
    </dgm:pt>
    <dgm:pt modelId="{F1D7C5DC-4219-49E4-BCAA-659A5053D006}" type="sibTrans" cxnId="{18AE3DEB-70A1-42E9-9B66-7BC99548CA69}">
      <dgm:prSet/>
      <dgm:spPr/>
    </dgm:pt>
    <dgm:pt modelId="{83540B60-AEB3-4021-83BD-54C5DC042B86}">
      <dgm:prSet phldr="0"/>
      <dgm:spPr/>
      <dgm:t>
        <a:bodyPr/>
        <a:lstStyle/>
        <a:p>
          <a:r>
            <a:rPr lang="cs-CZ" b="1" u="sng" dirty="0">
              <a:latin typeface="The Serif Hand Black"/>
            </a:rPr>
            <a:t>Střídavé (polarita se mění plynule)</a:t>
          </a:r>
          <a:endParaRPr lang="cs-CZ" u="sng" dirty="0">
            <a:latin typeface="The Serif Hand Black"/>
          </a:endParaRPr>
        </a:p>
      </dgm:t>
    </dgm:pt>
    <dgm:pt modelId="{B5982BA2-1EB5-425F-8449-4C42908C5348}" type="parTrans" cxnId="{7226DAA0-1F1D-4A5B-B17F-7839E1136894}">
      <dgm:prSet/>
      <dgm:spPr/>
    </dgm:pt>
    <dgm:pt modelId="{A8222C46-900E-4C4C-BBCA-16D402C1FD8B}" type="sibTrans" cxnId="{7226DAA0-1F1D-4A5B-B17F-7839E1136894}">
      <dgm:prSet/>
      <dgm:spPr/>
    </dgm:pt>
    <dgm:pt modelId="{B4E4F36E-C987-46B6-A2F4-69D25CAD6E1E}">
      <dgm:prSet phldr="0"/>
      <dgm:spPr/>
      <dgm:t>
        <a:bodyPr/>
        <a:lstStyle/>
        <a:p>
          <a:pPr rtl="0">
            <a:lnSpc>
              <a:spcPct val="100000"/>
            </a:lnSpc>
            <a:defRPr b="1"/>
          </a:pPr>
          <a:r>
            <a:rPr lang="cs-CZ" u="sng" dirty="0">
              <a:latin typeface="The Serif Hand Black"/>
            </a:rPr>
            <a:t>Pulzní (mezi jednotlivými impulzy různě dlouhá pauza)</a:t>
          </a:r>
        </a:p>
      </dgm:t>
    </dgm:pt>
    <dgm:pt modelId="{02A02ACA-1CC0-43D5-9948-C753D1A79EED}" type="parTrans" cxnId="{10BD8DEB-5881-4466-95FF-7143F61CAEB5}">
      <dgm:prSet/>
      <dgm:spPr/>
    </dgm:pt>
    <dgm:pt modelId="{3200E0F8-9BDD-4315-B658-22C234F27408}" type="sibTrans" cxnId="{10BD8DEB-5881-4466-95FF-7143F61CAEB5}">
      <dgm:prSet/>
      <dgm:spPr/>
    </dgm:pt>
    <dgm:pt modelId="{E29384C9-8AE6-4AFA-AF5C-584A74BE55CF}" type="pres">
      <dgm:prSet presAssocID="{4D8E100A-841D-4076-98CE-1741502F27C4}" presName="root" presStyleCnt="0">
        <dgm:presLayoutVars>
          <dgm:dir/>
          <dgm:resizeHandles val="exact"/>
        </dgm:presLayoutVars>
      </dgm:prSet>
      <dgm:spPr/>
    </dgm:pt>
    <dgm:pt modelId="{81AF1494-031F-4CDE-AEE0-99191AAD1573}" type="pres">
      <dgm:prSet presAssocID="{621E8742-BC80-4F6B-919F-12FB4D130D24}" presName="compNode" presStyleCnt="0"/>
      <dgm:spPr/>
    </dgm:pt>
    <dgm:pt modelId="{5FAE4488-2C95-4911-9994-037BBF4F94A4}" type="pres">
      <dgm:prSet presAssocID="{621E8742-BC80-4F6B-919F-12FB4D130D2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uma"/>
        </a:ext>
      </dgm:extLst>
    </dgm:pt>
    <dgm:pt modelId="{17D8DBD3-3044-48F2-8C5F-D2C5B2CAF455}" type="pres">
      <dgm:prSet presAssocID="{621E8742-BC80-4F6B-919F-12FB4D130D24}" presName="iconSpace" presStyleCnt="0"/>
      <dgm:spPr/>
    </dgm:pt>
    <dgm:pt modelId="{6740862F-54FD-481A-89EB-F7FA76EE7606}" type="pres">
      <dgm:prSet presAssocID="{621E8742-BC80-4F6B-919F-12FB4D130D24}" presName="parTx" presStyleLbl="revTx" presStyleIdx="0" presStyleCnt="10">
        <dgm:presLayoutVars>
          <dgm:chMax val="0"/>
          <dgm:chPref val="0"/>
        </dgm:presLayoutVars>
      </dgm:prSet>
      <dgm:spPr/>
    </dgm:pt>
    <dgm:pt modelId="{95DD75BD-E59B-4326-BDBE-ACC94B6909C2}" type="pres">
      <dgm:prSet presAssocID="{621E8742-BC80-4F6B-919F-12FB4D130D24}" presName="txSpace" presStyleCnt="0"/>
      <dgm:spPr/>
    </dgm:pt>
    <dgm:pt modelId="{C84E38A5-C8D5-4709-8847-79081F3D2B8B}" type="pres">
      <dgm:prSet presAssocID="{621E8742-BC80-4F6B-919F-12FB4D130D24}" presName="desTx" presStyleLbl="revTx" presStyleIdx="1" presStyleCnt="10">
        <dgm:presLayoutVars/>
      </dgm:prSet>
      <dgm:spPr/>
    </dgm:pt>
    <dgm:pt modelId="{BF61A4BD-49D4-48B0-BD95-B9CDEABC3854}" type="pres">
      <dgm:prSet presAssocID="{D1AD9BEC-1CA6-4439-968C-005DAB52059E}" presName="sibTrans" presStyleCnt="0"/>
      <dgm:spPr/>
    </dgm:pt>
    <dgm:pt modelId="{3951947E-223E-432B-B018-26F381441577}" type="pres">
      <dgm:prSet presAssocID="{FF0359BF-0581-4D0E-BC30-16630A9EACF4}" presName="compNode" presStyleCnt="0"/>
      <dgm:spPr/>
    </dgm:pt>
    <dgm:pt modelId="{2D7E59EB-E560-4EEE-ACEC-C2410FDB2328}" type="pres">
      <dgm:prSet presAssocID="{FF0359BF-0581-4D0E-BC30-16630A9EACF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3325AB29-A40D-4A6F-BE96-71AFC7982ED1}" type="pres">
      <dgm:prSet presAssocID="{FF0359BF-0581-4D0E-BC30-16630A9EACF4}" presName="iconSpace" presStyleCnt="0"/>
      <dgm:spPr/>
    </dgm:pt>
    <dgm:pt modelId="{970B568A-AF9E-4A71-95A7-807ECD1E6D48}" type="pres">
      <dgm:prSet presAssocID="{FF0359BF-0581-4D0E-BC30-16630A9EACF4}" presName="parTx" presStyleLbl="revTx" presStyleIdx="2" presStyleCnt="10">
        <dgm:presLayoutVars>
          <dgm:chMax val="0"/>
          <dgm:chPref val="0"/>
        </dgm:presLayoutVars>
      </dgm:prSet>
      <dgm:spPr/>
    </dgm:pt>
    <dgm:pt modelId="{A562F903-789B-4C97-8114-BFE54D441EEE}" type="pres">
      <dgm:prSet presAssocID="{FF0359BF-0581-4D0E-BC30-16630A9EACF4}" presName="txSpace" presStyleCnt="0"/>
      <dgm:spPr/>
    </dgm:pt>
    <dgm:pt modelId="{399FCA81-A682-434F-98AA-5D03FDDEAE24}" type="pres">
      <dgm:prSet presAssocID="{FF0359BF-0581-4D0E-BC30-16630A9EACF4}" presName="desTx" presStyleLbl="revTx" presStyleIdx="3" presStyleCnt="10">
        <dgm:presLayoutVars/>
      </dgm:prSet>
      <dgm:spPr/>
    </dgm:pt>
    <dgm:pt modelId="{1A07982B-78EC-48CF-ADC3-CA01AF06D6DC}" type="pres">
      <dgm:prSet presAssocID="{A653CC6C-9A6B-40AE-8009-27CAD7293BE8}" presName="sibTrans" presStyleCnt="0"/>
      <dgm:spPr/>
    </dgm:pt>
    <dgm:pt modelId="{F7EC8163-F4B0-49FD-90E5-478990E1DE7F}" type="pres">
      <dgm:prSet presAssocID="{CFF0A929-505E-41C2-99A2-E9CAB2FE00D1}" presName="compNode" presStyleCnt="0"/>
      <dgm:spPr/>
    </dgm:pt>
    <dgm:pt modelId="{E1A7095B-2BCD-4B8E-BA4E-C7C37542D524}" type="pres">
      <dgm:prSet presAssocID="{CFF0A929-505E-41C2-99A2-E9CAB2FE00D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E98AF8DF-590D-4352-89C6-A90E3F5FFF75}" type="pres">
      <dgm:prSet presAssocID="{CFF0A929-505E-41C2-99A2-E9CAB2FE00D1}" presName="iconSpace" presStyleCnt="0"/>
      <dgm:spPr/>
    </dgm:pt>
    <dgm:pt modelId="{AE9F02C0-A640-4EEB-A140-ED70BB8E82DA}" type="pres">
      <dgm:prSet presAssocID="{CFF0A929-505E-41C2-99A2-E9CAB2FE00D1}" presName="parTx" presStyleLbl="revTx" presStyleIdx="4" presStyleCnt="10">
        <dgm:presLayoutVars>
          <dgm:chMax val="0"/>
          <dgm:chPref val="0"/>
        </dgm:presLayoutVars>
      </dgm:prSet>
      <dgm:spPr/>
    </dgm:pt>
    <dgm:pt modelId="{2A941D50-3DE4-4C80-A101-247B82D147B9}" type="pres">
      <dgm:prSet presAssocID="{CFF0A929-505E-41C2-99A2-E9CAB2FE00D1}" presName="txSpace" presStyleCnt="0"/>
      <dgm:spPr/>
    </dgm:pt>
    <dgm:pt modelId="{9C7DEC97-2643-49C8-86F2-4F1D989A933A}" type="pres">
      <dgm:prSet presAssocID="{CFF0A929-505E-41C2-99A2-E9CAB2FE00D1}" presName="desTx" presStyleLbl="revTx" presStyleIdx="5" presStyleCnt="10">
        <dgm:presLayoutVars/>
      </dgm:prSet>
      <dgm:spPr/>
    </dgm:pt>
    <dgm:pt modelId="{7565C442-2B40-435F-AB7C-9DDF2B2D24C6}" type="pres">
      <dgm:prSet presAssocID="{AF6B5C2B-8C82-42D2-A8BD-3D079AA4A65B}" presName="sibTrans" presStyleCnt="0"/>
      <dgm:spPr/>
    </dgm:pt>
    <dgm:pt modelId="{32989AF4-7552-4A8C-857D-2DD5E49D8AD0}" type="pres">
      <dgm:prSet presAssocID="{601CCD97-825F-4F48-90E4-4EFB0C1C983B}" presName="compNode" presStyleCnt="0"/>
      <dgm:spPr/>
    </dgm:pt>
    <dgm:pt modelId="{A5A880E1-BF48-4933-8D91-1CBF655A7B4E}" type="pres">
      <dgm:prSet presAssocID="{601CCD97-825F-4F48-90E4-4EFB0C1C983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110B7F63-AE90-4D51-B67D-CA46FEC8AB3E}" type="pres">
      <dgm:prSet presAssocID="{601CCD97-825F-4F48-90E4-4EFB0C1C983B}" presName="iconSpace" presStyleCnt="0"/>
      <dgm:spPr/>
    </dgm:pt>
    <dgm:pt modelId="{522AB4BB-2282-41B1-80A7-F4063B62ED31}" type="pres">
      <dgm:prSet presAssocID="{601CCD97-825F-4F48-90E4-4EFB0C1C983B}" presName="parTx" presStyleLbl="revTx" presStyleIdx="6" presStyleCnt="10">
        <dgm:presLayoutVars>
          <dgm:chMax val="0"/>
          <dgm:chPref val="0"/>
        </dgm:presLayoutVars>
      </dgm:prSet>
      <dgm:spPr/>
    </dgm:pt>
    <dgm:pt modelId="{C172411F-366E-4F2C-880B-DE26709F9053}" type="pres">
      <dgm:prSet presAssocID="{601CCD97-825F-4F48-90E4-4EFB0C1C983B}" presName="txSpace" presStyleCnt="0"/>
      <dgm:spPr/>
    </dgm:pt>
    <dgm:pt modelId="{0C5E9F07-8AEA-4AF1-8B5C-519107200BF3}" type="pres">
      <dgm:prSet presAssocID="{601CCD97-825F-4F48-90E4-4EFB0C1C983B}" presName="desTx" presStyleLbl="revTx" presStyleIdx="7" presStyleCnt="10">
        <dgm:presLayoutVars/>
      </dgm:prSet>
      <dgm:spPr/>
    </dgm:pt>
    <dgm:pt modelId="{0D548158-5429-4EA8-9A2E-B16BBCAFE75A}" type="pres">
      <dgm:prSet presAssocID="{1A173176-9746-420A-A9B8-85D2A5C85A87}" presName="sibTrans" presStyleCnt="0"/>
      <dgm:spPr/>
    </dgm:pt>
    <dgm:pt modelId="{90ECD18B-65C7-4243-85ED-86C552139804}" type="pres">
      <dgm:prSet presAssocID="{E2D2BC2A-0F71-4539-A978-7F8ABE0BC9C8}" presName="compNode" presStyleCnt="0"/>
      <dgm:spPr/>
    </dgm:pt>
    <dgm:pt modelId="{33AE18EE-BE75-4302-89AC-E24D707B3C55}" type="pres">
      <dgm:prSet presAssocID="{E2D2BC2A-0F71-4539-A978-7F8ABE0BC9C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blížek"/>
        </a:ext>
      </dgm:extLst>
    </dgm:pt>
    <dgm:pt modelId="{A28C2247-8E96-4A4E-AB86-792F586DD583}" type="pres">
      <dgm:prSet presAssocID="{E2D2BC2A-0F71-4539-A978-7F8ABE0BC9C8}" presName="iconSpace" presStyleCnt="0"/>
      <dgm:spPr/>
    </dgm:pt>
    <dgm:pt modelId="{36935527-2C54-4C6C-BF1D-83210AF39304}" type="pres">
      <dgm:prSet presAssocID="{E2D2BC2A-0F71-4539-A978-7F8ABE0BC9C8}" presName="parTx" presStyleLbl="revTx" presStyleIdx="8" presStyleCnt="10">
        <dgm:presLayoutVars>
          <dgm:chMax val="0"/>
          <dgm:chPref val="0"/>
        </dgm:presLayoutVars>
      </dgm:prSet>
      <dgm:spPr/>
    </dgm:pt>
    <dgm:pt modelId="{21D5A2AE-3E5C-425F-8CB6-95409BD4A87A}" type="pres">
      <dgm:prSet presAssocID="{E2D2BC2A-0F71-4539-A978-7F8ABE0BC9C8}" presName="txSpace" presStyleCnt="0"/>
      <dgm:spPr/>
    </dgm:pt>
    <dgm:pt modelId="{36C210CE-74B9-493E-9DE9-64985A7584E1}" type="pres">
      <dgm:prSet presAssocID="{E2D2BC2A-0F71-4539-A978-7F8ABE0BC9C8}" presName="desTx" presStyleLbl="revTx" presStyleIdx="9" presStyleCnt="10">
        <dgm:presLayoutVars/>
      </dgm:prSet>
      <dgm:spPr/>
    </dgm:pt>
  </dgm:ptLst>
  <dgm:cxnLst>
    <dgm:cxn modelId="{05F19201-603C-45B9-AC4A-7AE0C49D126C}" type="presOf" srcId="{E2D2BC2A-0F71-4539-A978-7F8ABE0BC9C8}" destId="{36935527-2C54-4C6C-BF1D-83210AF39304}" srcOrd="0" destOrd="0" presId="urn:microsoft.com/office/officeart/2018/2/layout/IconLabelDescriptionList"/>
    <dgm:cxn modelId="{6C113807-6471-4253-BB0F-E1021B520D24}" type="presOf" srcId="{4D8E100A-841D-4076-98CE-1741502F27C4}" destId="{E29384C9-8AE6-4AFA-AF5C-584A74BE55CF}" srcOrd="0" destOrd="0" presId="urn:microsoft.com/office/officeart/2018/2/layout/IconLabelDescriptionList"/>
    <dgm:cxn modelId="{6BA13309-80FE-45AC-8544-5DCD4ED13E2A}" srcId="{4D8E100A-841D-4076-98CE-1741502F27C4}" destId="{E2D2BC2A-0F71-4539-A978-7F8ABE0BC9C8}" srcOrd="4" destOrd="0" parTransId="{B6B63BAF-C327-4581-A45E-F569B2FC6310}" sibTransId="{1EA57F2D-9EDF-4616-B4BC-84293C02F9E0}"/>
    <dgm:cxn modelId="{0EEC3326-16A3-456B-A059-E00AEDF0A6A4}" type="presOf" srcId="{451D3F2E-4449-4396-AF08-BE9CDB71511B}" destId="{9C7DEC97-2643-49C8-86F2-4F1D989A933A}" srcOrd="0" destOrd="0" presId="urn:microsoft.com/office/officeart/2018/2/layout/IconLabelDescriptionList"/>
    <dgm:cxn modelId="{F8B85D27-001A-4ED6-9F94-2813E00A35D3}" srcId="{601CCD97-825F-4F48-90E4-4EFB0C1C983B}" destId="{2BD5D9EF-5A07-48E1-8E8D-D2CC67D9F6EE}" srcOrd="0" destOrd="0" parTransId="{9A9DDB95-784F-4FDE-96DF-3E4F0A6AA298}" sibTransId="{7D17BFBE-7D9B-410F-9230-5431DED7FAAE}"/>
    <dgm:cxn modelId="{D5E91431-70FB-4A0B-A3CD-3493B532ED60}" srcId="{4D8E100A-841D-4076-98CE-1741502F27C4}" destId="{CFF0A929-505E-41C2-99A2-E9CAB2FE00D1}" srcOrd="2" destOrd="0" parTransId="{8194A601-9F04-47B6-BDC1-EA4D7DDF7841}" sibTransId="{AF6B5C2B-8C82-42D2-A8BD-3D079AA4A65B}"/>
    <dgm:cxn modelId="{85EA883B-1527-4A3B-9F51-1C2AF3B14276}" srcId="{CFF0A929-505E-41C2-99A2-E9CAB2FE00D1}" destId="{7932C7CD-7809-4ACE-861C-C1691D91AF77}" srcOrd="1" destOrd="0" parTransId="{006E5185-D42B-4F96-9F28-A0CE35B33A8B}" sibTransId="{E23981E4-A57B-4340-8920-7A043D40D297}"/>
    <dgm:cxn modelId="{8C669E3B-2303-48EE-844D-1CD65FAD1BE5}" type="presOf" srcId="{B4E4F36E-C987-46B6-A2F4-69D25CAD6E1E}" destId="{9C7DEC97-2643-49C8-86F2-4F1D989A933A}" srcOrd="0" destOrd="3" presId="urn:microsoft.com/office/officeart/2018/2/layout/IconLabelDescriptionList"/>
    <dgm:cxn modelId="{FB7FD85C-0187-4990-9860-3C2457072C47}" srcId="{621E8742-BC80-4F6B-919F-12FB4D130D24}" destId="{2A0AC9AC-EBC5-452D-9757-A3AC07D22DB4}" srcOrd="0" destOrd="0" parTransId="{527944B3-8E71-4135-AC23-A200C81554D2}" sibTransId="{508FE075-61A6-4593-92EA-7AB3B8C528B9}"/>
    <dgm:cxn modelId="{A581EA41-C89A-4717-AF04-F9CACA7C64D6}" type="presOf" srcId="{2A0AC9AC-EBC5-452D-9757-A3AC07D22DB4}" destId="{C84E38A5-C8D5-4709-8847-79081F3D2B8B}" srcOrd="0" destOrd="0" presId="urn:microsoft.com/office/officeart/2018/2/layout/IconLabelDescriptionList"/>
    <dgm:cxn modelId="{2B7D1F6D-CC3E-46FC-8D4C-AD5217143262}" srcId="{FF0359BF-0581-4D0E-BC30-16630A9EACF4}" destId="{2E1FD5F2-075F-4A05-931B-9244D765B197}" srcOrd="0" destOrd="0" parTransId="{FEDC04F7-274A-4560-93DF-95CCB55EB49B}" sibTransId="{2F0B025D-CA39-4AA1-8D12-F09ACB91834F}"/>
    <dgm:cxn modelId="{570ECB4D-6115-406E-8786-1B421FED4E38}" srcId="{CFF0A929-505E-41C2-99A2-E9CAB2FE00D1}" destId="{451D3F2E-4449-4396-AF08-BE9CDB71511B}" srcOrd="0" destOrd="0" parTransId="{EE7D90AE-DCAC-4E65-A76F-911747738CEC}" sibTransId="{4A11BFBB-6FDD-4C8F-89F1-9210581BF503}"/>
    <dgm:cxn modelId="{D4D7DE76-1070-4502-8E05-5B6D930046BA}" type="presOf" srcId="{7932C7CD-7809-4ACE-861C-C1691D91AF77}" destId="{9C7DEC97-2643-49C8-86F2-4F1D989A933A}" srcOrd="0" destOrd="1" presId="urn:microsoft.com/office/officeart/2018/2/layout/IconLabelDescriptionList"/>
    <dgm:cxn modelId="{861D367A-CA26-4437-ABB5-9ADDA8681A6F}" srcId="{621E8742-BC80-4F6B-919F-12FB4D130D24}" destId="{2D64083C-FC4F-4574-BAF4-B6F0A010EB5B}" srcOrd="1" destOrd="0" parTransId="{869E94DB-AF8A-4FA2-A3C4-C87EC6802BCA}" sibTransId="{71DEA059-918D-46B7-9567-2A83C6089CFF}"/>
    <dgm:cxn modelId="{6CA33D84-52DE-4E15-914F-C10083931AC7}" type="presOf" srcId="{CFF0A929-505E-41C2-99A2-E9CAB2FE00D1}" destId="{AE9F02C0-A640-4EEB-A140-ED70BB8E82DA}" srcOrd="0" destOrd="0" presId="urn:microsoft.com/office/officeart/2018/2/layout/IconLabelDescriptionList"/>
    <dgm:cxn modelId="{17DBE395-B52F-4A1B-952B-D70F7CEA4297}" type="presOf" srcId="{FF0359BF-0581-4D0E-BC30-16630A9EACF4}" destId="{970B568A-AF9E-4A71-95A7-807ECD1E6D48}" srcOrd="0" destOrd="0" presId="urn:microsoft.com/office/officeart/2018/2/layout/IconLabelDescriptionList"/>
    <dgm:cxn modelId="{6901F595-ED42-4251-9897-5B924A77EA42}" type="presOf" srcId="{AC3612F0-A5D1-42CB-AAA5-0E3570B53E8A}" destId="{36C210CE-74B9-493E-9DE9-64985A7584E1}" srcOrd="0" destOrd="1" presId="urn:microsoft.com/office/officeart/2018/2/layout/IconLabelDescriptionList"/>
    <dgm:cxn modelId="{6D7B7B97-CE4E-4515-AB24-3E4FCB47BD01}" type="presOf" srcId="{2E1FD5F2-075F-4A05-931B-9244D765B197}" destId="{399FCA81-A682-434F-98AA-5D03FDDEAE24}" srcOrd="0" destOrd="0" presId="urn:microsoft.com/office/officeart/2018/2/layout/IconLabelDescriptionList"/>
    <dgm:cxn modelId="{8D90109C-4234-4C9E-BF2D-B68BFDE7DD6A}" srcId="{E2D2BC2A-0F71-4539-A978-7F8ABE0BC9C8}" destId="{3A741E0D-947C-40FF-9EE1-1D4431471A7F}" srcOrd="0" destOrd="0" parTransId="{DAE74562-A1A2-49A7-ADF6-E6216C644BF9}" sibTransId="{7D753032-E867-45FC-BFEB-0F2C6C06C28E}"/>
    <dgm:cxn modelId="{7226DAA0-1F1D-4A5B-B17F-7839E1136894}" srcId="{7932C7CD-7809-4ACE-861C-C1691D91AF77}" destId="{83540B60-AEB3-4021-83BD-54C5DC042B86}" srcOrd="0" destOrd="0" parTransId="{B5982BA2-1EB5-425F-8449-4C42908C5348}" sibTransId="{A8222C46-900E-4C4C-BBCA-16D402C1FD8B}"/>
    <dgm:cxn modelId="{3FC794A1-CEB1-48B9-9E5F-EF7475225C59}" srcId="{601CCD97-825F-4F48-90E4-4EFB0C1C983B}" destId="{97EAC7DC-FF31-4574-BAC5-CBE65351E6D2}" srcOrd="1" destOrd="0" parTransId="{00BA53F1-5E3C-4977-A225-FEF22464965B}" sibTransId="{17CB6BAA-4E37-4A18-80D0-047EF37B5335}"/>
    <dgm:cxn modelId="{B7033BB4-222A-4BD1-A3CE-97A284721659}" srcId="{FF0359BF-0581-4D0E-BC30-16630A9EACF4}" destId="{59699697-E6D8-4588-85DB-5A088E44B63B}" srcOrd="1" destOrd="0" parTransId="{EAD5E6CC-D9B0-4E73-9C5F-3A4AA5FBD4CB}" sibTransId="{BBA58B53-1993-4AB4-AB69-902E83F10B49}"/>
    <dgm:cxn modelId="{C68187B6-AC17-479C-A87C-B65017AFFE43}" srcId="{FF0359BF-0581-4D0E-BC30-16630A9EACF4}" destId="{5F24F11F-10D1-4099-985D-7B230CECBE48}" srcOrd="2" destOrd="0" parTransId="{6BF26147-C02C-4F40-BBE7-23342BE7FEDE}" sibTransId="{F9B37627-D2A2-4D17-B0E9-25FA77D95E4F}"/>
    <dgm:cxn modelId="{A803E4BC-01CB-483D-BD52-8F81E1965ABE}" type="presOf" srcId="{59699697-E6D8-4588-85DB-5A088E44B63B}" destId="{399FCA81-A682-434F-98AA-5D03FDDEAE24}" srcOrd="0" destOrd="1" presId="urn:microsoft.com/office/officeart/2018/2/layout/IconLabelDescriptionList"/>
    <dgm:cxn modelId="{139B0DC4-B4BA-4CD5-B60F-8CD353A2F4D3}" srcId="{4D8E100A-841D-4076-98CE-1741502F27C4}" destId="{601CCD97-825F-4F48-90E4-4EFB0C1C983B}" srcOrd="3" destOrd="0" parTransId="{71F937E1-3C7B-4E7C-AAE8-133A27E87A85}" sibTransId="{1A173176-9746-420A-A9B8-85D2A5C85A87}"/>
    <dgm:cxn modelId="{56DB99CD-49BF-466C-8DE2-919D917448AB}" type="presOf" srcId="{2D64083C-FC4F-4574-BAF4-B6F0A010EB5B}" destId="{C84E38A5-C8D5-4709-8847-79081F3D2B8B}" srcOrd="0" destOrd="1" presId="urn:microsoft.com/office/officeart/2018/2/layout/IconLabelDescriptionList"/>
    <dgm:cxn modelId="{452A00D5-16B1-4674-AB00-51291B8845A3}" type="presOf" srcId="{83540B60-AEB3-4021-83BD-54C5DC042B86}" destId="{9C7DEC97-2643-49C8-86F2-4F1D989A933A}" srcOrd="0" destOrd="2" presId="urn:microsoft.com/office/officeart/2018/2/layout/IconLabelDescriptionList"/>
    <dgm:cxn modelId="{8C565DD5-1BFF-4A9F-8BEC-1B1396007DD5}" type="presOf" srcId="{5F24F11F-10D1-4099-985D-7B230CECBE48}" destId="{399FCA81-A682-434F-98AA-5D03FDDEAE24}" srcOrd="0" destOrd="2" presId="urn:microsoft.com/office/officeart/2018/2/layout/IconLabelDescriptionList"/>
    <dgm:cxn modelId="{0FA642D6-CB9C-4A29-BBFC-56ED499AC0CF}" srcId="{4D8E100A-841D-4076-98CE-1741502F27C4}" destId="{621E8742-BC80-4F6B-919F-12FB4D130D24}" srcOrd="0" destOrd="0" parTransId="{29049BE8-9DD1-4565-A3CB-5BBF88C17862}" sibTransId="{D1AD9BEC-1CA6-4439-968C-005DAB52059E}"/>
    <dgm:cxn modelId="{E872EAD6-CAE4-490E-A152-B8799B78FA20}" type="presOf" srcId="{97EAC7DC-FF31-4574-BAC5-CBE65351E6D2}" destId="{0C5E9F07-8AEA-4AF1-8B5C-519107200BF3}" srcOrd="0" destOrd="1" presId="urn:microsoft.com/office/officeart/2018/2/layout/IconLabelDescriptionList"/>
    <dgm:cxn modelId="{571F1DDA-F26F-4489-8F57-C5EB079F6D4A}" srcId="{4D8E100A-841D-4076-98CE-1741502F27C4}" destId="{FF0359BF-0581-4D0E-BC30-16630A9EACF4}" srcOrd="1" destOrd="0" parTransId="{7FFD6B5C-15C1-4CE8-AEF9-795732688D3D}" sibTransId="{A653CC6C-9A6B-40AE-8009-27CAD7293BE8}"/>
    <dgm:cxn modelId="{6F4554DB-2C6C-454B-91C3-BC956798FF77}" type="presOf" srcId="{3A741E0D-947C-40FF-9EE1-1D4431471A7F}" destId="{36C210CE-74B9-493E-9DE9-64985A7584E1}" srcOrd="0" destOrd="0" presId="urn:microsoft.com/office/officeart/2018/2/layout/IconLabelDescriptionList"/>
    <dgm:cxn modelId="{90270ADD-1C7C-444E-84FF-4C9408B789DF}" type="presOf" srcId="{2BD5D9EF-5A07-48E1-8E8D-D2CC67D9F6EE}" destId="{0C5E9F07-8AEA-4AF1-8B5C-519107200BF3}" srcOrd="0" destOrd="0" presId="urn:microsoft.com/office/officeart/2018/2/layout/IconLabelDescriptionList"/>
    <dgm:cxn modelId="{18AE3DEB-70A1-42E9-9B66-7BC99548CA69}" srcId="{E2D2BC2A-0F71-4539-A978-7F8ABE0BC9C8}" destId="{AC3612F0-A5D1-42CB-AAA5-0E3570B53E8A}" srcOrd="1" destOrd="0" parTransId="{1372F771-8195-4B66-AB21-66EBF82AD150}" sibTransId="{F1D7C5DC-4219-49E4-BCAA-659A5053D006}"/>
    <dgm:cxn modelId="{10BD8DEB-5881-4466-95FF-7143F61CAEB5}" srcId="{7932C7CD-7809-4ACE-861C-C1691D91AF77}" destId="{B4E4F36E-C987-46B6-A2F4-69D25CAD6E1E}" srcOrd="1" destOrd="0" parTransId="{02A02ACA-1CC0-43D5-9948-C753D1A79EED}" sibTransId="{3200E0F8-9BDD-4315-B658-22C234F27408}"/>
    <dgm:cxn modelId="{ABB481FB-FA90-43A7-A5B5-D63F422366C2}" type="presOf" srcId="{621E8742-BC80-4F6B-919F-12FB4D130D24}" destId="{6740862F-54FD-481A-89EB-F7FA76EE7606}" srcOrd="0" destOrd="0" presId="urn:microsoft.com/office/officeart/2018/2/layout/IconLabelDescriptionList"/>
    <dgm:cxn modelId="{4988B1FF-EE72-4AC0-ABA3-66C481769B60}" type="presOf" srcId="{601CCD97-825F-4F48-90E4-4EFB0C1C983B}" destId="{522AB4BB-2282-41B1-80A7-F4063B62ED31}" srcOrd="0" destOrd="0" presId="urn:microsoft.com/office/officeart/2018/2/layout/IconLabelDescriptionList"/>
    <dgm:cxn modelId="{061A398C-B873-41F2-BB34-356BBA7A9258}" type="presParOf" srcId="{E29384C9-8AE6-4AFA-AF5C-584A74BE55CF}" destId="{81AF1494-031F-4CDE-AEE0-99191AAD1573}" srcOrd="0" destOrd="0" presId="urn:microsoft.com/office/officeart/2018/2/layout/IconLabelDescriptionList"/>
    <dgm:cxn modelId="{1DD039A1-2177-45AF-AE55-6F1C9E327ACA}" type="presParOf" srcId="{81AF1494-031F-4CDE-AEE0-99191AAD1573}" destId="{5FAE4488-2C95-4911-9994-037BBF4F94A4}" srcOrd="0" destOrd="0" presId="urn:microsoft.com/office/officeart/2018/2/layout/IconLabelDescriptionList"/>
    <dgm:cxn modelId="{0800CD6C-2C1F-470A-A50A-25C8D904FB34}" type="presParOf" srcId="{81AF1494-031F-4CDE-AEE0-99191AAD1573}" destId="{17D8DBD3-3044-48F2-8C5F-D2C5B2CAF455}" srcOrd="1" destOrd="0" presId="urn:microsoft.com/office/officeart/2018/2/layout/IconLabelDescriptionList"/>
    <dgm:cxn modelId="{B476B635-4817-4B1D-9E48-76EE10BD67D6}" type="presParOf" srcId="{81AF1494-031F-4CDE-AEE0-99191AAD1573}" destId="{6740862F-54FD-481A-89EB-F7FA76EE7606}" srcOrd="2" destOrd="0" presId="urn:microsoft.com/office/officeart/2018/2/layout/IconLabelDescriptionList"/>
    <dgm:cxn modelId="{F4E9A7EF-1B3C-4F85-B469-5F19820D4BFE}" type="presParOf" srcId="{81AF1494-031F-4CDE-AEE0-99191AAD1573}" destId="{95DD75BD-E59B-4326-BDBE-ACC94B6909C2}" srcOrd="3" destOrd="0" presId="urn:microsoft.com/office/officeart/2018/2/layout/IconLabelDescriptionList"/>
    <dgm:cxn modelId="{F5815E59-72CB-4F79-8A56-616A397F90BA}" type="presParOf" srcId="{81AF1494-031F-4CDE-AEE0-99191AAD1573}" destId="{C84E38A5-C8D5-4709-8847-79081F3D2B8B}" srcOrd="4" destOrd="0" presId="urn:microsoft.com/office/officeart/2018/2/layout/IconLabelDescriptionList"/>
    <dgm:cxn modelId="{F4EED195-8097-4AD1-B098-04706D6F47CC}" type="presParOf" srcId="{E29384C9-8AE6-4AFA-AF5C-584A74BE55CF}" destId="{BF61A4BD-49D4-48B0-BD95-B9CDEABC3854}" srcOrd="1" destOrd="0" presId="urn:microsoft.com/office/officeart/2018/2/layout/IconLabelDescriptionList"/>
    <dgm:cxn modelId="{FED55693-B818-4E6D-8E12-C7FEEBC84336}" type="presParOf" srcId="{E29384C9-8AE6-4AFA-AF5C-584A74BE55CF}" destId="{3951947E-223E-432B-B018-26F381441577}" srcOrd="2" destOrd="0" presId="urn:microsoft.com/office/officeart/2018/2/layout/IconLabelDescriptionList"/>
    <dgm:cxn modelId="{793098F4-22E0-462D-82F7-BDD3ACF7943A}" type="presParOf" srcId="{3951947E-223E-432B-B018-26F381441577}" destId="{2D7E59EB-E560-4EEE-ACEC-C2410FDB2328}" srcOrd="0" destOrd="0" presId="urn:microsoft.com/office/officeart/2018/2/layout/IconLabelDescriptionList"/>
    <dgm:cxn modelId="{386FA935-B097-4C2C-8FA6-CDD91AE9215F}" type="presParOf" srcId="{3951947E-223E-432B-B018-26F381441577}" destId="{3325AB29-A40D-4A6F-BE96-71AFC7982ED1}" srcOrd="1" destOrd="0" presId="urn:microsoft.com/office/officeart/2018/2/layout/IconLabelDescriptionList"/>
    <dgm:cxn modelId="{7DFC338F-9ABA-4A83-A654-17C1147620B2}" type="presParOf" srcId="{3951947E-223E-432B-B018-26F381441577}" destId="{970B568A-AF9E-4A71-95A7-807ECD1E6D48}" srcOrd="2" destOrd="0" presId="urn:microsoft.com/office/officeart/2018/2/layout/IconLabelDescriptionList"/>
    <dgm:cxn modelId="{870CD4CA-4C43-48D6-BA3B-9B3D997957CA}" type="presParOf" srcId="{3951947E-223E-432B-B018-26F381441577}" destId="{A562F903-789B-4C97-8114-BFE54D441EEE}" srcOrd="3" destOrd="0" presId="urn:microsoft.com/office/officeart/2018/2/layout/IconLabelDescriptionList"/>
    <dgm:cxn modelId="{0494DEE7-610E-4BD4-AB58-86C86F930856}" type="presParOf" srcId="{3951947E-223E-432B-B018-26F381441577}" destId="{399FCA81-A682-434F-98AA-5D03FDDEAE24}" srcOrd="4" destOrd="0" presId="urn:microsoft.com/office/officeart/2018/2/layout/IconLabelDescriptionList"/>
    <dgm:cxn modelId="{0CE8BDAC-E847-4C57-9A03-D7F56B7663FD}" type="presParOf" srcId="{E29384C9-8AE6-4AFA-AF5C-584A74BE55CF}" destId="{1A07982B-78EC-48CF-ADC3-CA01AF06D6DC}" srcOrd="3" destOrd="0" presId="urn:microsoft.com/office/officeart/2018/2/layout/IconLabelDescriptionList"/>
    <dgm:cxn modelId="{8F24B4EA-ECBF-462B-AB80-BFBB8D72D26F}" type="presParOf" srcId="{E29384C9-8AE6-4AFA-AF5C-584A74BE55CF}" destId="{F7EC8163-F4B0-49FD-90E5-478990E1DE7F}" srcOrd="4" destOrd="0" presId="urn:microsoft.com/office/officeart/2018/2/layout/IconLabelDescriptionList"/>
    <dgm:cxn modelId="{F5250299-D99B-478D-B529-2EBB2B0645F7}" type="presParOf" srcId="{F7EC8163-F4B0-49FD-90E5-478990E1DE7F}" destId="{E1A7095B-2BCD-4B8E-BA4E-C7C37542D524}" srcOrd="0" destOrd="0" presId="urn:microsoft.com/office/officeart/2018/2/layout/IconLabelDescriptionList"/>
    <dgm:cxn modelId="{EAAFE593-5524-432C-8C8F-8B10BBC6C70E}" type="presParOf" srcId="{F7EC8163-F4B0-49FD-90E5-478990E1DE7F}" destId="{E98AF8DF-590D-4352-89C6-A90E3F5FFF75}" srcOrd="1" destOrd="0" presId="urn:microsoft.com/office/officeart/2018/2/layout/IconLabelDescriptionList"/>
    <dgm:cxn modelId="{A172469B-DB96-442F-8209-5EDC1B7ACD7E}" type="presParOf" srcId="{F7EC8163-F4B0-49FD-90E5-478990E1DE7F}" destId="{AE9F02C0-A640-4EEB-A140-ED70BB8E82DA}" srcOrd="2" destOrd="0" presId="urn:microsoft.com/office/officeart/2018/2/layout/IconLabelDescriptionList"/>
    <dgm:cxn modelId="{0EFEA270-CFB5-4B2E-8BC9-47CA2C538D83}" type="presParOf" srcId="{F7EC8163-F4B0-49FD-90E5-478990E1DE7F}" destId="{2A941D50-3DE4-4C80-A101-247B82D147B9}" srcOrd="3" destOrd="0" presId="urn:microsoft.com/office/officeart/2018/2/layout/IconLabelDescriptionList"/>
    <dgm:cxn modelId="{444F94B8-8F64-4EFF-B957-0FF1F0E0DE4E}" type="presParOf" srcId="{F7EC8163-F4B0-49FD-90E5-478990E1DE7F}" destId="{9C7DEC97-2643-49C8-86F2-4F1D989A933A}" srcOrd="4" destOrd="0" presId="urn:microsoft.com/office/officeart/2018/2/layout/IconLabelDescriptionList"/>
    <dgm:cxn modelId="{8E61A81B-F206-4E88-B0AE-C734146DB553}" type="presParOf" srcId="{E29384C9-8AE6-4AFA-AF5C-584A74BE55CF}" destId="{7565C442-2B40-435F-AB7C-9DDF2B2D24C6}" srcOrd="5" destOrd="0" presId="urn:microsoft.com/office/officeart/2018/2/layout/IconLabelDescriptionList"/>
    <dgm:cxn modelId="{4421B6A7-7B47-46DB-B29D-933B125C0C90}" type="presParOf" srcId="{E29384C9-8AE6-4AFA-AF5C-584A74BE55CF}" destId="{32989AF4-7552-4A8C-857D-2DD5E49D8AD0}" srcOrd="6" destOrd="0" presId="urn:microsoft.com/office/officeart/2018/2/layout/IconLabelDescriptionList"/>
    <dgm:cxn modelId="{59BB7C61-1E5F-457D-9167-07AF3535CB23}" type="presParOf" srcId="{32989AF4-7552-4A8C-857D-2DD5E49D8AD0}" destId="{A5A880E1-BF48-4933-8D91-1CBF655A7B4E}" srcOrd="0" destOrd="0" presId="urn:microsoft.com/office/officeart/2018/2/layout/IconLabelDescriptionList"/>
    <dgm:cxn modelId="{9D3F81EF-8737-4C91-81E9-FAEBCA36625B}" type="presParOf" srcId="{32989AF4-7552-4A8C-857D-2DD5E49D8AD0}" destId="{110B7F63-AE90-4D51-B67D-CA46FEC8AB3E}" srcOrd="1" destOrd="0" presId="urn:microsoft.com/office/officeart/2018/2/layout/IconLabelDescriptionList"/>
    <dgm:cxn modelId="{E84322E5-B827-472C-876B-3B388F098C08}" type="presParOf" srcId="{32989AF4-7552-4A8C-857D-2DD5E49D8AD0}" destId="{522AB4BB-2282-41B1-80A7-F4063B62ED31}" srcOrd="2" destOrd="0" presId="urn:microsoft.com/office/officeart/2018/2/layout/IconLabelDescriptionList"/>
    <dgm:cxn modelId="{AE764E56-1A49-4F84-B193-A665B1035143}" type="presParOf" srcId="{32989AF4-7552-4A8C-857D-2DD5E49D8AD0}" destId="{C172411F-366E-4F2C-880B-DE26709F9053}" srcOrd="3" destOrd="0" presId="urn:microsoft.com/office/officeart/2018/2/layout/IconLabelDescriptionList"/>
    <dgm:cxn modelId="{C28210F2-8F93-47BC-89DB-5A09E5C1914C}" type="presParOf" srcId="{32989AF4-7552-4A8C-857D-2DD5E49D8AD0}" destId="{0C5E9F07-8AEA-4AF1-8B5C-519107200BF3}" srcOrd="4" destOrd="0" presId="urn:microsoft.com/office/officeart/2018/2/layout/IconLabelDescriptionList"/>
    <dgm:cxn modelId="{0E334C61-709B-488C-86C8-309793A9CDB8}" type="presParOf" srcId="{E29384C9-8AE6-4AFA-AF5C-584A74BE55CF}" destId="{0D548158-5429-4EA8-9A2E-B16BBCAFE75A}" srcOrd="7" destOrd="0" presId="urn:microsoft.com/office/officeart/2018/2/layout/IconLabelDescriptionList"/>
    <dgm:cxn modelId="{E18042DB-22DC-482E-AB35-756BBD8C0375}" type="presParOf" srcId="{E29384C9-8AE6-4AFA-AF5C-584A74BE55CF}" destId="{90ECD18B-65C7-4243-85ED-86C552139804}" srcOrd="8" destOrd="0" presId="urn:microsoft.com/office/officeart/2018/2/layout/IconLabelDescriptionList"/>
    <dgm:cxn modelId="{D1CF27F4-F997-4641-89D8-002991C29F82}" type="presParOf" srcId="{90ECD18B-65C7-4243-85ED-86C552139804}" destId="{33AE18EE-BE75-4302-89AC-E24D707B3C55}" srcOrd="0" destOrd="0" presId="urn:microsoft.com/office/officeart/2018/2/layout/IconLabelDescriptionList"/>
    <dgm:cxn modelId="{32FAC8FA-5754-4B7E-AF11-D1C66F8721DF}" type="presParOf" srcId="{90ECD18B-65C7-4243-85ED-86C552139804}" destId="{A28C2247-8E96-4A4E-AB86-792F586DD583}" srcOrd="1" destOrd="0" presId="urn:microsoft.com/office/officeart/2018/2/layout/IconLabelDescriptionList"/>
    <dgm:cxn modelId="{A8E16610-8538-4D0E-B54A-5EB4894538B0}" type="presParOf" srcId="{90ECD18B-65C7-4243-85ED-86C552139804}" destId="{36935527-2C54-4C6C-BF1D-83210AF39304}" srcOrd="2" destOrd="0" presId="urn:microsoft.com/office/officeart/2018/2/layout/IconLabelDescriptionList"/>
    <dgm:cxn modelId="{C76FEEF2-DCCC-4902-A687-FAEA6773A34E}" type="presParOf" srcId="{90ECD18B-65C7-4243-85ED-86C552139804}" destId="{21D5A2AE-3E5C-425F-8CB6-95409BD4A87A}" srcOrd="3" destOrd="0" presId="urn:microsoft.com/office/officeart/2018/2/layout/IconLabelDescriptionList"/>
    <dgm:cxn modelId="{9875E141-91FC-4B19-808C-3651E30544E5}" type="presParOf" srcId="{90ECD18B-65C7-4243-85ED-86C552139804}" destId="{36C210CE-74B9-493E-9DE9-64985A7584E1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BFDDB-2A6A-4E19-9699-6F60F423493A}">
      <dsp:nvSpPr>
        <dsp:cNvPr id="0" name=""/>
        <dsp:cNvSpPr/>
      </dsp:nvSpPr>
      <dsp:spPr>
        <a:xfrm>
          <a:off x="0" y="83667"/>
          <a:ext cx="7672949" cy="2078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Jedná se o nízkofrekvenční proudy (f = 0-1 kHz = 0-1000 Hz).</a:t>
          </a:r>
          <a:endParaRPr lang="en-US" sz="3800" kern="1200"/>
        </a:p>
      </dsp:txBody>
      <dsp:txXfrm>
        <a:off x="101464" y="185131"/>
        <a:ext cx="7470021" cy="1875577"/>
      </dsp:txXfrm>
    </dsp:sp>
    <dsp:sp modelId="{61841546-AEDD-4428-B6EF-F6BBF32E3ADB}">
      <dsp:nvSpPr>
        <dsp:cNvPr id="0" name=""/>
        <dsp:cNvSpPr/>
      </dsp:nvSpPr>
      <dsp:spPr>
        <a:xfrm>
          <a:off x="0" y="2271612"/>
          <a:ext cx="7672949" cy="2078505"/>
        </a:xfrm>
        <a:prstGeom prst="roundRect">
          <a:avLst/>
        </a:prstGeom>
        <a:solidFill>
          <a:schemeClr val="accent2">
            <a:hueOff val="10058144"/>
            <a:satOff val="-262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Jsou vytvářeny přerušováním galvanického proudu, modifikací střídavého síťového proudu či elektronickým generováním.</a:t>
          </a:r>
          <a:endParaRPr lang="en-US" sz="3800" kern="1200"/>
        </a:p>
      </dsp:txBody>
      <dsp:txXfrm>
        <a:off x="101464" y="2373076"/>
        <a:ext cx="7470021" cy="1875577"/>
      </dsp:txXfrm>
    </dsp:sp>
    <dsp:sp modelId="{1B775C69-E00F-4119-8251-D56876A243C1}">
      <dsp:nvSpPr>
        <dsp:cNvPr id="0" name=""/>
        <dsp:cNvSpPr/>
      </dsp:nvSpPr>
      <dsp:spPr>
        <a:xfrm>
          <a:off x="0" y="4459557"/>
          <a:ext cx="7672949" cy="2078505"/>
        </a:xfrm>
        <a:prstGeom prst="roundRect">
          <a:avLst/>
        </a:prstGeom>
        <a:solidFill>
          <a:schemeClr val="accent2">
            <a:hueOff val="20116287"/>
            <a:satOff val="-525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Účinek je cílen na výhradně DRÁŽDIVÉ buňky, zejm. nervové a je dán především INTENZITOU, FREKVENCÍ, PARAMETRY IMPULZŮ či PROUDŮ, ZPŮSOBEM APLIKACE.</a:t>
          </a:r>
          <a:endParaRPr lang="en-US" sz="3800" kern="1200"/>
        </a:p>
      </dsp:txBody>
      <dsp:txXfrm>
        <a:off x="101464" y="4561021"/>
        <a:ext cx="7470021" cy="1875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32810-63FC-4132-9DD2-C8774403E943}">
      <dsp:nvSpPr>
        <dsp:cNvPr id="0" name=""/>
        <dsp:cNvSpPr/>
      </dsp:nvSpPr>
      <dsp:spPr>
        <a:xfrm>
          <a:off x="0" y="445620"/>
          <a:ext cx="6900512" cy="225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541528" rIns="535556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/>
            <a:t>přechází plynule z kladného maxima přes nulovou intenzitu do záporného maxima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/>
            <a:t>Všechny střídavé proudy jsou současně bifázické (na každé elektrodě se střídají kladné a záporné hodnoty).</a:t>
          </a:r>
          <a:endParaRPr lang="en-US" sz="2600" kern="1200"/>
        </a:p>
      </dsp:txBody>
      <dsp:txXfrm>
        <a:off x="0" y="445620"/>
        <a:ext cx="6900512" cy="2252250"/>
      </dsp:txXfrm>
    </dsp:sp>
    <dsp:sp modelId="{0F82D678-2BFD-4A44-BE46-F54D72687DDF}">
      <dsp:nvSpPr>
        <dsp:cNvPr id="0" name=""/>
        <dsp:cNvSpPr/>
      </dsp:nvSpPr>
      <dsp:spPr>
        <a:xfrm>
          <a:off x="345025" y="61860"/>
          <a:ext cx="4830358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u="sng" kern="1200"/>
            <a:t>STŘÍDAVÝ PROUD:</a:t>
          </a:r>
          <a:endParaRPr lang="en-US" sz="2600" kern="1200"/>
        </a:p>
      </dsp:txBody>
      <dsp:txXfrm>
        <a:off x="382492" y="99327"/>
        <a:ext cx="4755424" cy="692586"/>
      </dsp:txXfrm>
    </dsp:sp>
    <dsp:sp modelId="{6333AC70-8EF6-4BCE-88E2-0A6B03F1F800}">
      <dsp:nvSpPr>
        <dsp:cNvPr id="0" name=""/>
        <dsp:cNvSpPr/>
      </dsp:nvSpPr>
      <dsp:spPr>
        <a:xfrm>
          <a:off x="0" y="3222030"/>
          <a:ext cx="6900512" cy="225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0116287"/>
              <a:satOff val="-525"/>
              <a:lumOff val="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541528" rIns="535556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/>
            <a:t>tvořeny jednotlivými impulzy, mezi kterými jsou různě dlouhé pauzy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/>
            <a:t>Tvar impulzu může být různý, např. Pravoúhlý (má nejvýraznější účinek), trojúhelníkový, sinusový nebo i jiný (např. exponenciální, lichoběžníkovitý apod.).</a:t>
          </a:r>
          <a:endParaRPr lang="en-US" sz="2600" kern="1200"/>
        </a:p>
      </dsp:txBody>
      <dsp:txXfrm>
        <a:off x="0" y="3222030"/>
        <a:ext cx="6900512" cy="2252250"/>
      </dsp:txXfrm>
    </dsp:sp>
    <dsp:sp modelId="{D487A65C-11A6-4C4E-A703-467570D4A353}">
      <dsp:nvSpPr>
        <dsp:cNvPr id="0" name=""/>
        <dsp:cNvSpPr/>
      </dsp:nvSpPr>
      <dsp:spPr>
        <a:xfrm>
          <a:off x="345025" y="2838270"/>
          <a:ext cx="4830358" cy="767520"/>
        </a:xfrm>
        <a:prstGeom prst="roundRect">
          <a:avLst/>
        </a:prstGeom>
        <a:solidFill>
          <a:schemeClr val="accent2">
            <a:hueOff val="20116287"/>
            <a:satOff val="-525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u="sng" kern="1200"/>
            <a:t>PULZNÍ PROUD:</a:t>
          </a:r>
          <a:endParaRPr lang="en-US" sz="2600" kern="1200"/>
        </a:p>
      </dsp:txBody>
      <dsp:txXfrm>
        <a:off x="382492" y="2875737"/>
        <a:ext cx="4755424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9BC4A-E093-4EF6-8C5E-9A377A3722E6}">
      <dsp:nvSpPr>
        <dsp:cNvPr id="0" name=""/>
        <dsp:cNvSpPr/>
      </dsp:nvSpPr>
      <dsp:spPr>
        <a:xfrm>
          <a:off x="0" y="50723"/>
          <a:ext cx="6900512" cy="10073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Amplitudová modulace (AM)</a:t>
          </a:r>
          <a:endParaRPr lang="en-US" sz="4200" kern="1200"/>
        </a:p>
      </dsp:txBody>
      <dsp:txXfrm>
        <a:off x="49176" y="99899"/>
        <a:ext cx="6802160" cy="909018"/>
      </dsp:txXfrm>
    </dsp:sp>
    <dsp:sp modelId="{5B531928-47C9-4345-9781-80B3AB412020}">
      <dsp:nvSpPr>
        <dsp:cNvPr id="0" name=""/>
        <dsp:cNvSpPr/>
      </dsp:nvSpPr>
      <dsp:spPr>
        <a:xfrm>
          <a:off x="0" y="1058093"/>
          <a:ext cx="6900512" cy="1021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300" kern="1200"/>
            <a:t>= intenzita jednotlivých impulzů se postupně nebo skokem mění.</a:t>
          </a:r>
          <a:endParaRPr lang="en-US" sz="3300" kern="1200"/>
        </a:p>
      </dsp:txBody>
      <dsp:txXfrm>
        <a:off x="0" y="1058093"/>
        <a:ext cx="6900512" cy="1021545"/>
      </dsp:txXfrm>
    </dsp:sp>
    <dsp:sp modelId="{38C1324D-E13B-42B9-8232-21429300EC14}">
      <dsp:nvSpPr>
        <dsp:cNvPr id="0" name=""/>
        <dsp:cNvSpPr/>
      </dsp:nvSpPr>
      <dsp:spPr>
        <a:xfrm>
          <a:off x="0" y="2079638"/>
          <a:ext cx="6900512" cy="1007370"/>
        </a:xfrm>
        <a:prstGeom prst="roundRect">
          <a:avLst/>
        </a:prstGeom>
        <a:solidFill>
          <a:schemeClr val="accent2">
            <a:hueOff val="10058144"/>
            <a:satOff val="-262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Frekvenční modulace (FM) </a:t>
          </a:r>
          <a:endParaRPr lang="en-US" sz="4200" kern="1200"/>
        </a:p>
      </dsp:txBody>
      <dsp:txXfrm>
        <a:off x="49176" y="2128814"/>
        <a:ext cx="6802160" cy="909018"/>
      </dsp:txXfrm>
    </dsp:sp>
    <dsp:sp modelId="{2131C141-18B4-43FE-B040-E4B6F811BD39}">
      <dsp:nvSpPr>
        <dsp:cNvPr id="0" name=""/>
        <dsp:cNvSpPr/>
      </dsp:nvSpPr>
      <dsp:spPr>
        <a:xfrm>
          <a:off x="0" y="3087008"/>
          <a:ext cx="6900512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300" kern="1200"/>
            <a:t>= frekvence proudu se postupně nebo skokem mění.</a:t>
          </a:r>
          <a:endParaRPr lang="en-US" sz="3300" kern="1200"/>
        </a:p>
      </dsp:txBody>
      <dsp:txXfrm>
        <a:off x="0" y="3087008"/>
        <a:ext cx="6900512" cy="695520"/>
      </dsp:txXfrm>
    </dsp:sp>
    <dsp:sp modelId="{25782969-7599-4199-9477-4E05761876D7}">
      <dsp:nvSpPr>
        <dsp:cNvPr id="0" name=""/>
        <dsp:cNvSpPr/>
      </dsp:nvSpPr>
      <dsp:spPr>
        <a:xfrm>
          <a:off x="0" y="3782528"/>
          <a:ext cx="6900512" cy="1007370"/>
        </a:xfrm>
        <a:prstGeom prst="roundRect">
          <a:avLst/>
        </a:prstGeom>
        <a:solidFill>
          <a:schemeClr val="accent2">
            <a:hueOff val="20116287"/>
            <a:satOff val="-525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Kombinovaná modulace (AFM)</a:t>
          </a:r>
          <a:endParaRPr lang="en-US" sz="4200" kern="1200"/>
        </a:p>
      </dsp:txBody>
      <dsp:txXfrm>
        <a:off x="49176" y="3831704"/>
        <a:ext cx="6802160" cy="909018"/>
      </dsp:txXfrm>
    </dsp:sp>
    <dsp:sp modelId="{E50AB313-EBBE-46EF-A998-78DA4B187E8D}">
      <dsp:nvSpPr>
        <dsp:cNvPr id="0" name=""/>
        <dsp:cNvSpPr/>
      </dsp:nvSpPr>
      <dsp:spPr>
        <a:xfrm>
          <a:off x="0" y="4789897"/>
          <a:ext cx="6900512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300" kern="1200"/>
            <a:t>= mění se jak amplituda, tak frekvence proudu.</a:t>
          </a:r>
          <a:endParaRPr lang="en-US" sz="3300" kern="1200"/>
        </a:p>
      </dsp:txBody>
      <dsp:txXfrm>
        <a:off x="0" y="4789897"/>
        <a:ext cx="6900512" cy="6955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E4488-2C95-4911-9994-037BBF4F94A4}">
      <dsp:nvSpPr>
        <dsp:cNvPr id="0" name=""/>
        <dsp:cNvSpPr/>
      </dsp:nvSpPr>
      <dsp:spPr>
        <a:xfrm>
          <a:off x="3410" y="1334084"/>
          <a:ext cx="734589" cy="7345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0862F-54FD-481A-89EB-F7FA76EE7606}">
      <dsp:nvSpPr>
        <dsp:cNvPr id="0" name=""/>
        <dsp:cNvSpPr/>
      </dsp:nvSpPr>
      <dsp:spPr>
        <a:xfrm>
          <a:off x="3410" y="2188818"/>
          <a:ext cx="2098828" cy="314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u="sng" kern="1200" dirty="0"/>
            <a:t>Podle délky impulzu:</a:t>
          </a:r>
          <a:endParaRPr lang="en-US" sz="2000" kern="1200" dirty="0"/>
        </a:p>
      </dsp:txBody>
      <dsp:txXfrm>
        <a:off x="3410" y="2188818"/>
        <a:ext cx="2098828" cy="314824"/>
      </dsp:txXfrm>
    </dsp:sp>
    <dsp:sp modelId="{C84E38A5-C8D5-4709-8847-79081F3D2B8B}">
      <dsp:nvSpPr>
        <dsp:cNvPr id="0" name=""/>
        <dsp:cNvSpPr/>
      </dsp:nvSpPr>
      <dsp:spPr>
        <a:xfrm>
          <a:off x="3410" y="2559524"/>
          <a:ext cx="2098828" cy="1568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u="none" kern="1200" dirty="0">
              <a:latin typeface="The Serif Hand Black"/>
            </a:rPr>
            <a:t>Klasické (impulz 1 </a:t>
          </a:r>
          <a:r>
            <a:rPr lang="cs-CZ" sz="1500" b="1" u="none" kern="1200" dirty="0" err="1">
              <a:latin typeface="The Serif Hand Black"/>
            </a:rPr>
            <a:t>ms</a:t>
          </a:r>
          <a:r>
            <a:rPr lang="cs-CZ" sz="1500" b="1" u="none" kern="1200" dirty="0">
              <a:latin typeface="The Serif Hand Black"/>
            </a:rPr>
            <a:t> a delší)</a:t>
          </a:r>
          <a:endParaRPr lang="cs-CZ" sz="1500" b="0" u="sng" kern="1200" dirty="0">
            <a:latin typeface="The Serif Hand Black"/>
          </a:endParaRP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u="none" kern="1200" dirty="0">
              <a:latin typeface="The Serif Hand Black"/>
            </a:rPr>
            <a:t>TENS (impulz je kratší než 1 </a:t>
          </a:r>
          <a:r>
            <a:rPr lang="cs-CZ" sz="1500" b="1" u="none" kern="1200" dirty="0" err="1">
              <a:latin typeface="The Serif Hand Black"/>
            </a:rPr>
            <a:t>ms</a:t>
          </a:r>
          <a:r>
            <a:rPr lang="cs-CZ" sz="1500" b="1" u="none" kern="1200" dirty="0">
              <a:latin typeface="The Serif Hand Black"/>
            </a:rPr>
            <a:t>)</a:t>
          </a:r>
        </a:p>
      </dsp:txBody>
      <dsp:txXfrm>
        <a:off x="3410" y="2559524"/>
        <a:ext cx="2098828" cy="1568616"/>
      </dsp:txXfrm>
    </dsp:sp>
    <dsp:sp modelId="{2D7E59EB-E560-4EEE-ACEC-C2410FDB2328}">
      <dsp:nvSpPr>
        <dsp:cNvPr id="0" name=""/>
        <dsp:cNvSpPr/>
      </dsp:nvSpPr>
      <dsp:spPr>
        <a:xfrm>
          <a:off x="2469533" y="1334084"/>
          <a:ext cx="734589" cy="7345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B568A-AF9E-4A71-95A7-807ECD1E6D48}">
      <dsp:nvSpPr>
        <dsp:cNvPr id="0" name=""/>
        <dsp:cNvSpPr/>
      </dsp:nvSpPr>
      <dsp:spPr>
        <a:xfrm>
          <a:off x="2469533" y="2188818"/>
          <a:ext cx="2098828" cy="314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u="sng" kern="1200" dirty="0"/>
            <a:t>Podle tvaru impulzu:</a:t>
          </a:r>
          <a:endParaRPr lang="en-US" sz="2000" kern="1200" dirty="0"/>
        </a:p>
      </dsp:txBody>
      <dsp:txXfrm>
        <a:off x="2469533" y="2188818"/>
        <a:ext cx="2098828" cy="314824"/>
      </dsp:txXfrm>
    </dsp:sp>
    <dsp:sp modelId="{399FCA81-A682-434F-98AA-5D03FDDEAE24}">
      <dsp:nvSpPr>
        <dsp:cNvPr id="0" name=""/>
        <dsp:cNvSpPr/>
      </dsp:nvSpPr>
      <dsp:spPr>
        <a:xfrm>
          <a:off x="2469533" y="2559524"/>
          <a:ext cx="2098828" cy="1568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u="sng" kern="1200" dirty="0">
              <a:latin typeface="The Serif Hand Black"/>
            </a:rPr>
            <a:t>Pravoúhlé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u="sng" kern="1200" dirty="0">
              <a:latin typeface="The Serif Hand Black"/>
            </a:rPr>
            <a:t>Sinusové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u="sng" kern="1200" dirty="0">
              <a:latin typeface="The Serif Hand Black"/>
            </a:rPr>
            <a:t>Šikmé</a:t>
          </a:r>
        </a:p>
      </dsp:txBody>
      <dsp:txXfrm>
        <a:off x="2469533" y="2559524"/>
        <a:ext cx="2098828" cy="1568616"/>
      </dsp:txXfrm>
    </dsp:sp>
    <dsp:sp modelId="{E1A7095B-2BCD-4B8E-BA4E-C7C37542D524}">
      <dsp:nvSpPr>
        <dsp:cNvPr id="0" name=""/>
        <dsp:cNvSpPr/>
      </dsp:nvSpPr>
      <dsp:spPr>
        <a:xfrm>
          <a:off x="4935656" y="1334084"/>
          <a:ext cx="734589" cy="7345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F02C0-A640-4EEB-A140-ED70BB8E82DA}">
      <dsp:nvSpPr>
        <dsp:cNvPr id="0" name=""/>
        <dsp:cNvSpPr/>
      </dsp:nvSpPr>
      <dsp:spPr>
        <a:xfrm>
          <a:off x="4935656" y="2188818"/>
          <a:ext cx="2098828" cy="314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u="sng" kern="1200" dirty="0"/>
            <a:t>Podle polarity:</a:t>
          </a:r>
          <a:endParaRPr lang="en-US" sz="2000" kern="1200" dirty="0"/>
        </a:p>
      </dsp:txBody>
      <dsp:txXfrm>
        <a:off x="4935656" y="2188818"/>
        <a:ext cx="2098828" cy="314824"/>
      </dsp:txXfrm>
    </dsp:sp>
    <dsp:sp modelId="{9C7DEC97-2643-49C8-86F2-4F1D989A933A}">
      <dsp:nvSpPr>
        <dsp:cNvPr id="0" name=""/>
        <dsp:cNvSpPr/>
      </dsp:nvSpPr>
      <dsp:spPr>
        <a:xfrm>
          <a:off x="4935656" y="2559524"/>
          <a:ext cx="2098828" cy="1568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u="sng" kern="1200" dirty="0" err="1">
              <a:latin typeface="The Serif Hand Black"/>
            </a:rPr>
            <a:t>Monofázické</a:t>
          </a:r>
          <a:r>
            <a:rPr lang="cs-CZ" sz="1500" b="1" u="sng" kern="1200" dirty="0">
              <a:latin typeface="The Serif Hand Black"/>
            </a:rPr>
            <a:t> (neměnná polarita)</a:t>
          </a:r>
          <a:endParaRPr lang="cs-CZ" sz="1500" b="0" u="sng" kern="1200" dirty="0">
            <a:latin typeface="The Serif Hand Black"/>
          </a:endParaRP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u="sng" kern="1200" dirty="0" err="1">
              <a:latin typeface="The Serif Hand Black"/>
            </a:rPr>
            <a:t>Bifázické</a:t>
          </a:r>
          <a:r>
            <a:rPr lang="cs-CZ" sz="1500" b="1" u="sng" kern="1200" dirty="0">
              <a:latin typeface="The Serif Hand Black"/>
            </a:rPr>
            <a:t> (polarita se pravidelně mění):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1" u="sng" kern="1200" dirty="0">
              <a:latin typeface="The Serif Hand Black"/>
            </a:rPr>
            <a:t>Střídavé (polarita se mění plynule)</a:t>
          </a:r>
          <a:endParaRPr lang="cs-CZ" sz="1500" u="sng" kern="1200" dirty="0">
            <a:latin typeface="The Serif Hand Black"/>
          </a:endParaRPr>
        </a:p>
        <a:p>
          <a:pPr marL="114300" lvl="1" indent="-114300" algn="l" defTabSz="6667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  <a:defRPr b="1"/>
          </a:pPr>
          <a:r>
            <a:rPr lang="cs-CZ" sz="1500" u="sng" kern="1200" dirty="0">
              <a:latin typeface="The Serif Hand Black"/>
            </a:rPr>
            <a:t>Pulzní (mezi jednotlivými impulzy různě dlouhá pauza)</a:t>
          </a:r>
        </a:p>
      </dsp:txBody>
      <dsp:txXfrm>
        <a:off x="4935656" y="2559524"/>
        <a:ext cx="2098828" cy="1568616"/>
      </dsp:txXfrm>
    </dsp:sp>
    <dsp:sp modelId="{A5A880E1-BF48-4933-8D91-1CBF655A7B4E}">
      <dsp:nvSpPr>
        <dsp:cNvPr id="0" name=""/>
        <dsp:cNvSpPr/>
      </dsp:nvSpPr>
      <dsp:spPr>
        <a:xfrm>
          <a:off x="7401779" y="1334084"/>
          <a:ext cx="734589" cy="7345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AB4BB-2282-41B1-80A7-F4063B62ED31}">
      <dsp:nvSpPr>
        <dsp:cNvPr id="0" name=""/>
        <dsp:cNvSpPr/>
      </dsp:nvSpPr>
      <dsp:spPr>
        <a:xfrm>
          <a:off x="7401779" y="2188818"/>
          <a:ext cx="2098828" cy="314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u="sng" kern="1200" dirty="0"/>
            <a:t>Podle parametrů frekvence:</a:t>
          </a:r>
          <a:endParaRPr lang="en-US" sz="2000" kern="1200" dirty="0"/>
        </a:p>
      </dsp:txBody>
      <dsp:txXfrm>
        <a:off x="7401779" y="2188818"/>
        <a:ext cx="2098828" cy="314824"/>
      </dsp:txXfrm>
    </dsp:sp>
    <dsp:sp modelId="{0C5E9F07-8AEA-4AF1-8B5C-519107200BF3}">
      <dsp:nvSpPr>
        <dsp:cNvPr id="0" name=""/>
        <dsp:cNvSpPr/>
      </dsp:nvSpPr>
      <dsp:spPr>
        <a:xfrm>
          <a:off x="7401779" y="2559524"/>
          <a:ext cx="2098828" cy="1568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u="sng" kern="1200" dirty="0">
              <a:latin typeface="The Serif Hand Black"/>
            </a:rPr>
            <a:t>Kontinuální (konstantní frekvence)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u="sng" kern="1200" dirty="0">
              <a:latin typeface="The Serif Hand Black"/>
            </a:rPr>
            <a:t>Frekvenčně modulované (přerušované = FM skokem, randomizované = stochastické proudy, s pravidelnou FM)</a:t>
          </a:r>
        </a:p>
      </dsp:txBody>
      <dsp:txXfrm>
        <a:off x="7401779" y="2559524"/>
        <a:ext cx="2098828" cy="1568616"/>
      </dsp:txXfrm>
    </dsp:sp>
    <dsp:sp modelId="{33AE18EE-BE75-4302-89AC-E24D707B3C55}">
      <dsp:nvSpPr>
        <dsp:cNvPr id="0" name=""/>
        <dsp:cNvSpPr/>
      </dsp:nvSpPr>
      <dsp:spPr>
        <a:xfrm>
          <a:off x="9867903" y="1334084"/>
          <a:ext cx="734589" cy="73458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35527-2C54-4C6C-BF1D-83210AF39304}">
      <dsp:nvSpPr>
        <dsp:cNvPr id="0" name=""/>
        <dsp:cNvSpPr/>
      </dsp:nvSpPr>
      <dsp:spPr>
        <a:xfrm>
          <a:off x="9867903" y="2188818"/>
          <a:ext cx="2098828" cy="314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u="sng" kern="1200" dirty="0"/>
            <a:t>Podle parametrů intenzity:</a:t>
          </a:r>
          <a:endParaRPr lang="en-US" sz="2000" kern="1200" dirty="0"/>
        </a:p>
      </dsp:txBody>
      <dsp:txXfrm>
        <a:off x="9867903" y="2188818"/>
        <a:ext cx="2098828" cy="314824"/>
      </dsp:txXfrm>
    </dsp:sp>
    <dsp:sp modelId="{36C210CE-74B9-493E-9DE9-64985A7584E1}">
      <dsp:nvSpPr>
        <dsp:cNvPr id="0" name=""/>
        <dsp:cNvSpPr/>
      </dsp:nvSpPr>
      <dsp:spPr>
        <a:xfrm>
          <a:off x="9867903" y="2559524"/>
          <a:ext cx="2098828" cy="1568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u="sng" kern="1200" dirty="0">
              <a:latin typeface="The Serif Hand Black"/>
            </a:rPr>
            <a:t>S konstantní intenzitou</a:t>
          </a:r>
          <a:endParaRPr lang="cs-CZ" sz="1500" b="0" u="sng" kern="1200" dirty="0">
            <a:latin typeface="The Serif Hand Black"/>
          </a:endParaRP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u="sng" kern="1200" dirty="0">
              <a:latin typeface="The Serif Hand Black"/>
            </a:rPr>
            <a:t>Amplitudově modulované</a:t>
          </a:r>
          <a:endParaRPr lang="cs-CZ" sz="1500" b="1" u="sng" kern="1200" dirty="0"/>
        </a:p>
      </dsp:txBody>
      <dsp:txXfrm>
        <a:off x="9867903" y="2559524"/>
        <a:ext cx="2098828" cy="1568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8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3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5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73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2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1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8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83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53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2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0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2306AB6-9D65-4F8E-9FD7-C3F3A3DE3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90610F-A160-4DFD-867D-49699DB3BF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72" r="-2" b="28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84C940E-7A1D-418E-A9E8-C9852CA8E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1255" y="2996261"/>
            <a:ext cx="6310745" cy="3861739"/>
          </a:xfrm>
          <a:custGeom>
            <a:avLst/>
            <a:gdLst>
              <a:gd name="connsiteX0" fmla="*/ 5172027 w 6310745"/>
              <a:gd name="connsiteY0" fmla="*/ 351902 h 3861739"/>
              <a:gd name="connsiteX1" fmla="*/ 5173047 w 6310745"/>
              <a:gd name="connsiteY1" fmla="*/ 352987 h 3861739"/>
              <a:gd name="connsiteX2" fmla="*/ 5177471 w 6310745"/>
              <a:gd name="connsiteY2" fmla="*/ 352581 h 3861739"/>
              <a:gd name="connsiteX3" fmla="*/ 2969865 w 6310745"/>
              <a:gd name="connsiteY3" fmla="*/ 91462 h 3861739"/>
              <a:gd name="connsiteX4" fmla="*/ 2918830 w 6310745"/>
              <a:gd name="connsiteY4" fmla="*/ 95401 h 3861739"/>
              <a:gd name="connsiteX5" fmla="*/ 1957331 w 6310745"/>
              <a:gd name="connsiteY5" fmla="*/ 323658 h 3861739"/>
              <a:gd name="connsiteX6" fmla="*/ 413011 w 6310745"/>
              <a:gd name="connsiteY6" fmla="*/ 1429370 h 3861739"/>
              <a:gd name="connsiteX7" fmla="*/ 88087 w 6310745"/>
              <a:gd name="connsiteY7" fmla="*/ 2204577 h 3861739"/>
              <a:gd name="connsiteX8" fmla="*/ 109862 w 6310745"/>
              <a:gd name="connsiteY8" fmla="*/ 2159496 h 3861739"/>
              <a:gd name="connsiteX9" fmla="*/ 566286 w 6310745"/>
              <a:gd name="connsiteY9" fmla="*/ 1369352 h 3861739"/>
              <a:gd name="connsiteX10" fmla="*/ 1648059 w 6310745"/>
              <a:gd name="connsiteY10" fmla="*/ 484837 h 3861739"/>
              <a:gd name="connsiteX11" fmla="*/ 2969865 w 6310745"/>
              <a:gd name="connsiteY11" fmla="*/ 91462 h 3861739"/>
              <a:gd name="connsiteX12" fmla="*/ 3495357 w 6310745"/>
              <a:gd name="connsiteY12" fmla="*/ 893 h 3861739"/>
              <a:gd name="connsiteX13" fmla="*/ 3941913 w 6310745"/>
              <a:gd name="connsiteY13" fmla="*/ 37963 h 3861739"/>
              <a:gd name="connsiteX14" fmla="*/ 5299614 w 6310745"/>
              <a:gd name="connsiteY14" fmla="*/ 324201 h 3861739"/>
              <a:gd name="connsiteX15" fmla="*/ 6213700 w 6310745"/>
              <a:gd name="connsiteY15" fmla="*/ 666307 h 3861739"/>
              <a:gd name="connsiteX16" fmla="*/ 6310745 w 6310745"/>
              <a:gd name="connsiteY16" fmla="*/ 718092 h 3861739"/>
              <a:gd name="connsiteX17" fmla="*/ 6310745 w 6310745"/>
              <a:gd name="connsiteY17" fmla="*/ 786964 h 3861739"/>
              <a:gd name="connsiteX18" fmla="*/ 6223734 w 6310745"/>
              <a:gd name="connsiteY18" fmla="*/ 739515 h 3861739"/>
              <a:gd name="connsiteX19" fmla="*/ 5436559 w 6310745"/>
              <a:gd name="connsiteY19" fmla="*/ 427942 h 3861739"/>
              <a:gd name="connsiteX20" fmla="*/ 5314925 w 6310745"/>
              <a:gd name="connsiteY20" fmla="*/ 390465 h 3861739"/>
              <a:gd name="connsiteX21" fmla="*/ 5198564 w 6310745"/>
              <a:gd name="connsiteY21" fmla="*/ 357468 h 3861739"/>
              <a:gd name="connsiteX22" fmla="*/ 5826636 w 6310745"/>
              <a:gd name="connsiteY22" fmla="*/ 619266 h 3861739"/>
              <a:gd name="connsiteX23" fmla="*/ 6125359 w 6310745"/>
              <a:gd name="connsiteY23" fmla="*/ 778370 h 3861739"/>
              <a:gd name="connsiteX24" fmla="*/ 6310745 w 6310745"/>
              <a:gd name="connsiteY24" fmla="*/ 896973 h 3861739"/>
              <a:gd name="connsiteX25" fmla="*/ 6310745 w 6310745"/>
              <a:gd name="connsiteY25" fmla="*/ 3861739 h 3861739"/>
              <a:gd name="connsiteX26" fmla="*/ 974639 w 6310745"/>
              <a:gd name="connsiteY26" fmla="*/ 3861739 h 3861739"/>
              <a:gd name="connsiteX27" fmla="*/ 719986 w 6310745"/>
              <a:gd name="connsiteY27" fmla="*/ 3659957 h 3861739"/>
              <a:gd name="connsiteX28" fmla="*/ 299202 w 6310745"/>
              <a:gd name="connsiteY28" fmla="*/ 3177626 h 3861739"/>
              <a:gd name="connsiteX29" fmla="*/ 52873 w 6310745"/>
              <a:gd name="connsiteY29" fmla="*/ 2564820 h 3861739"/>
              <a:gd name="connsiteX30" fmla="*/ 21743 w 6310745"/>
              <a:gd name="connsiteY30" fmla="*/ 2457276 h 3861739"/>
              <a:gd name="connsiteX31" fmla="*/ 15788 w 6310745"/>
              <a:gd name="connsiteY31" fmla="*/ 2193035 h 3861739"/>
              <a:gd name="connsiteX32" fmla="*/ 1087523 w 6310745"/>
              <a:gd name="connsiteY32" fmla="*/ 695306 h 3861739"/>
              <a:gd name="connsiteX33" fmla="*/ 2765215 w 6310745"/>
              <a:gd name="connsiteY33" fmla="*/ 56158 h 3861739"/>
              <a:gd name="connsiteX34" fmla="*/ 3120078 w 6310745"/>
              <a:gd name="connsiteY34" fmla="*/ 15422 h 3861739"/>
              <a:gd name="connsiteX35" fmla="*/ 3495357 w 6310745"/>
              <a:gd name="connsiteY35" fmla="*/ 893 h 3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0745" h="3861739">
                <a:moveTo>
                  <a:pt x="5172027" y="351902"/>
                </a:moveTo>
                <a:cubicBezTo>
                  <a:pt x="5172027" y="351902"/>
                  <a:pt x="5172027" y="352852"/>
                  <a:pt x="5173047" y="352987"/>
                </a:cubicBezTo>
                <a:lnTo>
                  <a:pt x="5177471" y="352581"/>
                </a:lnTo>
                <a:close/>
                <a:moveTo>
                  <a:pt x="2969865" y="91462"/>
                </a:moveTo>
                <a:cubicBezTo>
                  <a:pt x="2952701" y="89711"/>
                  <a:pt x="2935264" y="91055"/>
                  <a:pt x="2918830" y="95401"/>
                </a:cubicBezTo>
                <a:cubicBezTo>
                  <a:pt x="2586081" y="133611"/>
                  <a:pt x="2262146" y="210506"/>
                  <a:pt x="1957331" y="323658"/>
                </a:cubicBezTo>
                <a:cubicBezTo>
                  <a:pt x="1300170" y="565494"/>
                  <a:pt x="773488" y="924243"/>
                  <a:pt x="413011" y="1429370"/>
                </a:cubicBezTo>
                <a:cubicBezTo>
                  <a:pt x="241125" y="1667934"/>
                  <a:pt x="130650" y="1931482"/>
                  <a:pt x="88087" y="2204577"/>
                </a:cubicBezTo>
                <a:cubicBezTo>
                  <a:pt x="96253" y="2189777"/>
                  <a:pt x="103398" y="2174704"/>
                  <a:pt x="109862" y="2159496"/>
                </a:cubicBezTo>
                <a:cubicBezTo>
                  <a:pt x="227584" y="1883441"/>
                  <a:pt x="374053" y="1617978"/>
                  <a:pt x="566286" y="1369352"/>
                </a:cubicBezTo>
                <a:cubicBezTo>
                  <a:pt x="843916" y="1009789"/>
                  <a:pt x="1197929" y="710108"/>
                  <a:pt x="1648059" y="484837"/>
                </a:cubicBezTo>
                <a:cubicBezTo>
                  <a:pt x="2053957" y="281700"/>
                  <a:pt x="2497621" y="159899"/>
                  <a:pt x="2969865" y="91462"/>
                </a:cubicBezTo>
                <a:close/>
                <a:moveTo>
                  <a:pt x="3495357" y="893"/>
                </a:moveTo>
                <a:cubicBezTo>
                  <a:pt x="3633661" y="-4539"/>
                  <a:pt x="3787957" y="15693"/>
                  <a:pt x="3941913" y="37963"/>
                </a:cubicBezTo>
                <a:cubicBezTo>
                  <a:pt x="4403949" y="104770"/>
                  <a:pt x="4858161" y="195339"/>
                  <a:pt x="5299614" y="324201"/>
                </a:cubicBezTo>
                <a:cubicBezTo>
                  <a:pt x="5617945" y="417079"/>
                  <a:pt x="5925559" y="526685"/>
                  <a:pt x="6213700" y="666307"/>
                </a:cubicBezTo>
                <a:lnTo>
                  <a:pt x="6310745" y="718092"/>
                </a:lnTo>
                <a:lnTo>
                  <a:pt x="6310745" y="786964"/>
                </a:lnTo>
                <a:lnTo>
                  <a:pt x="6223734" y="739515"/>
                </a:lnTo>
                <a:cubicBezTo>
                  <a:pt x="5975170" y="615379"/>
                  <a:pt x="5710361" y="515015"/>
                  <a:pt x="5436559" y="427942"/>
                </a:cubicBezTo>
                <a:cubicBezTo>
                  <a:pt x="5396292" y="415002"/>
                  <a:pt x="5355753" y="402509"/>
                  <a:pt x="5314925" y="390465"/>
                </a:cubicBezTo>
                <a:cubicBezTo>
                  <a:pt x="5276307" y="379059"/>
                  <a:pt x="5237351" y="368468"/>
                  <a:pt x="5198564" y="357468"/>
                </a:cubicBezTo>
                <a:cubicBezTo>
                  <a:pt x="5414393" y="434473"/>
                  <a:pt x="5624129" y="521907"/>
                  <a:pt x="5826636" y="619266"/>
                </a:cubicBezTo>
                <a:cubicBezTo>
                  <a:pt x="5929344" y="669507"/>
                  <a:pt x="6029097" y="722388"/>
                  <a:pt x="6125359" y="778370"/>
                </a:cubicBezTo>
                <a:lnTo>
                  <a:pt x="6310745" y="896973"/>
                </a:lnTo>
                <a:lnTo>
                  <a:pt x="6310745" y="3861739"/>
                </a:lnTo>
                <a:lnTo>
                  <a:pt x="974639" y="3861739"/>
                </a:lnTo>
                <a:lnTo>
                  <a:pt x="719986" y="3659957"/>
                </a:lnTo>
                <a:cubicBezTo>
                  <a:pt x="556844" y="3515259"/>
                  <a:pt x="415052" y="3355506"/>
                  <a:pt x="299202" y="3177626"/>
                </a:cubicBezTo>
                <a:cubicBezTo>
                  <a:pt x="173197" y="2986301"/>
                  <a:pt x="89840" y="2778941"/>
                  <a:pt x="52873" y="2564820"/>
                </a:cubicBezTo>
                <a:cubicBezTo>
                  <a:pt x="46170" y="2528361"/>
                  <a:pt x="35760" y="2492390"/>
                  <a:pt x="21743" y="2457276"/>
                </a:cubicBezTo>
                <a:cubicBezTo>
                  <a:pt x="-12282" y="2369287"/>
                  <a:pt x="-34" y="2280753"/>
                  <a:pt x="15788" y="2193035"/>
                </a:cubicBezTo>
                <a:cubicBezTo>
                  <a:pt x="125343" y="1581179"/>
                  <a:pt x="505554" y="1091397"/>
                  <a:pt x="1087523" y="695306"/>
                </a:cubicBezTo>
                <a:cubicBezTo>
                  <a:pt x="1574397" y="363308"/>
                  <a:pt x="2138335" y="155961"/>
                  <a:pt x="2765215" y="56158"/>
                </a:cubicBezTo>
                <a:cubicBezTo>
                  <a:pt x="2882595" y="37419"/>
                  <a:pt x="3000997" y="24655"/>
                  <a:pt x="3120078" y="15422"/>
                </a:cubicBezTo>
                <a:cubicBezTo>
                  <a:pt x="3239161" y="6188"/>
                  <a:pt x="3356711" y="2250"/>
                  <a:pt x="3495357" y="893"/>
                </a:cubicBezTo>
                <a:close/>
              </a:path>
            </a:pathLst>
          </a:custGeom>
          <a:solidFill>
            <a:srgbClr val="D2853E">
              <a:alpha val="91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04878" y="3732208"/>
            <a:ext cx="4574851" cy="139021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cs-CZ" sz="5200" dirty="0">
                <a:solidFill>
                  <a:schemeClr val="bg1"/>
                </a:solidFill>
              </a:rPr>
              <a:t>STŘÍDAVÉ &amp; PULZNÍ PROUDY, NÁZVOSLOVÍ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10481" y="5586497"/>
            <a:ext cx="4569248" cy="5556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Mgr. Marie Krejčová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72E0F698-EDF5-464C-B466-8D34B8AF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9179" y="5344820"/>
            <a:ext cx="3994793" cy="27432"/>
          </a:xfrm>
          <a:custGeom>
            <a:avLst/>
            <a:gdLst>
              <a:gd name="connsiteX0" fmla="*/ 0 w 3994793"/>
              <a:gd name="connsiteY0" fmla="*/ 0 h 27432"/>
              <a:gd name="connsiteX1" fmla="*/ 745695 w 3994793"/>
              <a:gd name="connsiteY1" fmla="*/ 0 h 27432"/>
              <a:gd name="connsiteX2" fmla="*/ 1451441 w 3994793"/>
              <a:gd name="connsiteY2" fmla="*/ 0 h 27432"/>
              <a:gd name="connsiteX3" fmla="*/ 2157188 w 3994793"/>
              <a:gd name="connsiteY3" fmla="*/ 0 h 27432"/>
              <a:gd name="connsiteX4" fmla="*/ 2703143 w 3994793"/>
              <a:gd name="connsiteY4" fmla="*/ 0 h 27432"/>
              <a:gd name="connsiteX5" fmla="*/ 3289046 w 3994793"/>
              <a:gd name="connsiteY5" fmla="*/ 0 h 27432"/>
              <a:gd name="connsiteX6" fmla="*/ 3994793 w 3994793"/>
              <a:gd name="connsiteY6" fmla="*/ 0 h 27432"/>
              <a:gd name="connsiteX7" fmla="*/ 3994793 w 3994793"/>
              <a:gd name="connsiteY7" fmla="*/ 27432 h 27432"/>
              <a:gd name="connsiteX8" fmla="*/ 3328994 w 3994793"/>
              <a:gd name="connsiteY8" fmla="*/ 27432 h 27432"/>
              <a:gd name="connsiteX9" fmla="*/ 2783039 w 3994793"/>
              <a:gd name="connsiteY9" fmla="*/ 27432 h 27432"/>
              <a:gd name="connsiteX10" fmla="*/ 2237084 w 3994793"/>
              <a:gd name="connsiteY10" fmla="*/ 27432 h 27432"/>
              <a:gd name="connsiteX11" fmla="*/ 1531337 w 3994793"/>
              <a:gd name="connsiteY11" fmla="*/ 27432 h 27432"/>
              <a:gd name="connsiteX12" fmla="*/ 945434 w 3994793"/>
              <a:gd name="connsiteY12" fmla="*/ 27432 h 27432"/>
              <a:gd name="connsiteX13" fmla="*/ 0 w 3994793"/>
              <a:gd name="connsiteY13" fmla="*/ 27432 h 27432"/>
              <a:gd name="connsiteX14" fmla="*/ 0 w 3994793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4793" h="27432" fill="none" extrusionOk="0">
                <a:moveTo>
                  <a:pt x="0" y="0"/>
                </a:moveTo>
                <a:cubicBezTo>
                  <a:pt x="285474" y="-22732"/>
                  <a:pt x="421546" y="-1893"/>
                  <a:pt x="745695" y="0"/>
                </a:cubicBezTo>
                <a:cubicBezTo>
                  <a:pt x="1069844" y="1893"/>
                  <a:pt x="1267051" y="4066"/>
                  <a:pt x="1451441" y="0"/>
                </a:cubicBezTo>
                <a:cubicBezTo>
                  <a:pt x="1635831" y="-4066"/>
                  <a:pt x="1865269" y="3287"/>
                  <a:pt x="2157188" y="0"/>
                </a:cubicBezTo>
                <a:cubicBezTo>
                  <a:pt x="2449107" y="-3287"/>
                  <a:pt x="2473776" y="-12720"/>
                  <a:pt x="2703143" y="0"/>
                </a:cubicBezTo>
                <a:cubicBezTo>
                  <a:pt x="2932510" y="12720"/>
                  <a:pt x="3023998" y="17286"/>
                  <a:pt x="3289046" y="0"/>
                </a:cubicBezTo>
                <a:cubicBezTo>
                  <a:pt x="3554094" y="-17286"/>
                  <a:pt x="3836668" y="10296"/>
                  <a:pt x="3994793" y="0"/>
                </a:cubicBezTo>
                <a:cubicBezTo>
                  <a:pt x="3993836" y="8431"/>
                  <a:pt x="3994444" y="14612"/>
                  <a:pt x="3994793" y="27432"/>
                </a:cubicBezTo>
                <a:cubicBezTo>
                  <a:pt x="3751330" y="45147"/>
                  <a:pt x="3618521" y="7232"/>
                  <a:pt x="3328994" y="27432"/>
                </a:cubicBezTo>
                <a:cubicBezTo>
                  <a:pt x="3039467" y="47632"/>
                  <a:pt x="2908653" y="25202"/>
                  <a:pt x="2783039" y="27432"/>
                </a:cubicBezTo>
                <a:cubicBezTo>
                  <a:pt x="2657426" y="29662"/>
                  <a:pt x="2373985" y="40038"/>
                  <a:pt x="2237084" y="27432"/>
                </a:cubicBezTo>
                <a:cubicBezTo>
                  <a:pt x="2100183" y="14826"/>
                  <a:pt x="1862145" y="31781"/>
                  <a:pt x="1531337" y="27432"/>
                </a:cubicBezTo>
                <a:cubicBezTo>
                  <a:pt x="1200529" y="23083"/>
                  <a:pt x="1153029" y="12124"/>
                  <a:pt x="945434" y="27432"/>
                </a:cubicBezTo>
                <a:cubicBezTo>
                  <a:pt x="737839" y="42740"/>
                  <a:pt x="371500" y="-1897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94793" h="27432" stroke="0" extrusionOk="0">
                <a:moveTo>
                  <a:pt x="0" y="0"/>
                </a:moveTo>
                <a:cubicBezTo>
                  <a:pt x="233202" y="14567"/>
                  <a:pt x="387388" y="28518"/>
                  <a:pt x="625851" y="0"/>
                </a:cubicBezTo>
                <a:cubicBezTo>
                  <a:pt x="864314" y="-28518"/>
                  <a:pt x="1027047" y="-26118"/>
                  <a:pt x="1171806" y="0"/>
                </a:cubicBezTo>
                <a:cubicBezTo>
                  <a:pt x="1316566" y="26118"/>
                  <a:pt x="1639655" y="-2490"/>
                  <a:pt x="1917501" y="0"/>
                </a:cubicBezTo>
                <a:cubicBezTo>
                  <a:pt x="2195348" y="2490"/>
                  <a:pt x="2328758" y="19053"/>
                  <a:pt x="2543352" y="0"/>
                </a:cubicBezTo>
                <a:cubicBezTo>
                  <a:pt x="2757946" y="-19053"/>
                  <a:pt x="3028913" y="23876"/>
                  <a:pt x="3169202" y="0"/>
                </a:cubicBezTo>
                <a:cubicBezTo>
                  <a:pt x="3309491" y="-23876"/>
                  <a:pt x="3706249" y="-31775"/>
                  <a:pt x="3994793" y="0"/>
                </a:cubicBezTo>
                <a:cubicBezTo>
                  <a:pt x="3993438" y="9524"/>
                  <a:pt x="3993591" y="13975"/>
                  <a:pt x="3994793" y="27432"/>
                </a:cubicBezTo>
                <a:cubicBezTo>
                  <a:pt x="3717302" y="841"/>
                  <a:pt x="3475105" y="20835"/>
                  <a:pt x="3328994" y="27432"/>
                </a:cubicBezTo>
                <a:cubicBezTo>
                  <a:pt x="3182883" y="34029"/>
                  <a:pt x="3048913" y="25304"/>
                  <a:pt x="2783039" y="27432"/>
                </a:cubicBezTo>
                <a:cubicBezTo>
                  <a:pt x="2517165" y="29560"/>
                  <a:pt x="2371663" y="19960"/>
                  <a:pt x="2117240" y="27432"/>
                </a:cubicBezTo>
                <a:cubicBezTo>
                  <a:pt x="1862817" y="34904"/>
                  <a:pt x="1771642" y="53179"/>
                  <a:pt x="1451441" y="27432"/>
                </a:cubicBezTo>
                <a:cubicBezTo>
                  <a:pt x="1131240" y="1685"/>
                  <a:pt x="1013354" y="33667"/>
                  <a:pt x="825591" y="27432"/>
                </a:cubicBezTo>
                <a:cubicBezTo>
                  <a:pt x="637828" y="21198"/>
                  <a:pt x="270465" y="2814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9F569F-FBC0-4E43-9A83-46B9E7FA7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4700"/>
              <a:t>Účinky dle použité frekvence u nízkofrekvenčních proudů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D2853E"/>
          </a:solidFill>
          <a:ln w="34925">
            <a:solidFill>
              <a:srgbClr val="D2853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C2A11880-D37D-4DAF-A0A9-C803E563FA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47967"/>
              </p:ext>
            </p:extLst>
          </p:nvPr>
        </p:nvGraphicFramePr>
        <p:xfrm>
          <a:off x="4467616" y="365342"/>
          <a:ext cx="7580287" cy="6326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019">
                  <a:extLst>
                    <a:ext uri="{9D8B030D-6E8A-4147-A177-3AD203B41FA5}">
                      <a16:colId xmlns:a16="http://schemas.microsoft.com/office/drawing/2014/main" val="2779241018"/>
                    </a:ext>
                  </a:extLst>
                </a:gridCol>
                <a:gridCol w="1969073">
                  <a:extLst>
                    <a:ext uri="{9D8B030D-6E8A-4147-A177-3AD203B41FA5}">
                      <a16:colId xmlns:a16="http://schemas.microsoft.com/office/drawing/2014/main" val="1953286792"/>
                    </a:ext>
                  </a:extLst>
                </a:gridCol>
                <a:gridCol w="3406195">
                  <a:extLst>
                    <a:ext uri="{9D8B030D-6E8A-4147-A177-3AD203B41FA5}">
                      <a16:colId xmlns:a16="http://schemas.microsoft.com/office/drawing/2014/main" val="2220370820"/>
                    </a:ext>
                  </a:extLst>
                </a:gridCol>
              </a:tblGrid>
              <a:tr h="746814">
                <a:tc>
                  <a:txBody>
                    <a:bodyPr/>
                    <a:lstStyle/>
                    <a:p>
                      <a:r>
                        <a:rPr lang="cs-CZ" sz="2800" dirty="0"/>
                        <a:t>frekvence</a:t>
                      </a:r>
                    </a:p>
                  </a:txBody>
                  <a:tcPr marL="140588" marR="140588" marT="70294" marB="70294"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intenzita</a:t>
                      </a:r>
                    </a:p>
                  </a:txBody>
                  <a:tcPr marL="140588" marR="140588" marT="70294" marB="70294"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účinek převážně</a:t>
                      </a:r>
                    </a:p>
                  </a:txBody>
                  <a:tcPr marL="140588" marR="140588" marT="70294" marB="70294"/>
                </a:tc>
                <a:extLst>
                  <a:ext uri="{0D108BD9-81ED-4DB2-BD59-A6C34878D82A}">
                    <a16:rowId xmlns:a16="http://schemas.microsoft.com/office/drawing/2014/main" val="2681196083"/>
                  </a:ext>
                </a:extLst>
              </a:tr>
              <a:tr h="1268176">
                <a:tc>
                  <a:txBody>
                    <a:bodyPr/>
                    <a:lstStyle/>
                    <a:p>
                      <a:r>
                        <a:rPr lang="cs-CZ" sz="2800" dirty="0"/>
                        <a:t>Kolem 5 Hz</a:t>
                      </a:r>
                    </a:p>
                  </a:txBody>
                  <a:tcPr marL="140588" marR="140588" marT="70294" marB="70294"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PA</a:t>
                      </a:r>
                    </a:p>
                  </a:txBody>
                  <a:tcPr marL="140588" marR="140588" marT="70294" marB="70294"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analgetický</a:t>
                      </a:r>
                    </a:p>
                  </a:txBody>
                  <a:tcPr marL="140588" marR="140588" marT="70294" marB="70294"/>
                </a:tc>
                <a:extLst>
                  <a:ext uri="{0D108BD9-81ED-4DB2-BD59-A6C34878D82A}">
                    <a16:rowId xmlns:a16="http://schemas.microsoft.com/office/drawing/2014/main" val="2471451519"/>
                  </a:ext>
                </a:extLst>
              </a:tr>
              <a:tr h="1775446">
                <a:tc>
                  <a:txBody>
                    <a:bodyPr/>
                    <a:lstStyle/>
                    <a:p>
                      <a:r>
                        <a:rPr lang="cs-CZ" sz="2800" dirty="0"/>
                        <a:t>Kolem 50 Hz</a:t>
                      </a:r>
                    </a:p>
                  </a:txBody>
                  <a:tcPr marL="140588" marR="140588" marT="70294" marB="70294"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NPM</a:t>
                      </a:r>
                    </a:p>
                  </a:txBody>
                  <a:tcPr marL="140588" marR="140588" marT="70294" marB="70294"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Motorické dráždění, hyperémie</a:t>
                      </a:r>
                    </a:p>
                  </a:txBody>
                  <a:tcPr marL="140588" marR="140588" marT="70294" marB="70294"/>
                </a:tc>
                <a:extLst>
                  <a:ext uri="{0D108BD9-81ED-4DB2-BD59-A6C34878D82A}">
                    <a16:rowId xmlns:a16="http://schemas.microsoft.com/office/drawing/2014/main" val="1426347779"/>
                  </a:ext>
                </a:extLst>
              </a:tr>
              <a:tr h="1268176">
                <a:tc>
                  <a:txBody>
                    <a:bodyPr/>
                    <a:lstStyle/>
                    <a:p>
                      <a:r>
                        <a:rPr lang="cs-CZ" sz="2800" dirty="0"/>
                        <a:t>Kolem 100 Hz</a:t>
                      </a:r>
                    </a:p>
                  </a:txBody>
                  <a:tcPr marL="140588" marR="140588" marT="70294" marB="70294"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NPS</a:t>
                      </a:r>
                    </a:p>
                  </a:txBody>
                  <a:tcPr marL="140588" marR="140588" marT="70294" marB="70294"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analgetický</a:t>
                      </a:r>
                    </a:p>
                  </a:txBody>
                  <a:tcPr marL="140588" marR="140588" marT="70294" marB="70294"/>
                </a:tc>
                <a:extLst>
                  <a:ext uri="{0D108BD9-81ED-4DB2-BD59-A6C34878D82A}">
                    <a16:rowId xmlns:a16="http://schemas.microsoft.com/office/drawing/2014/main" val="4238267734"/>
                  </a:ext>
                </a:extLst>
              </a:tr>
              <a:tr h="1268176">
                <a:tc>
                  <a:txBody>
                    <a:bodyPr/>
                    <a:lstStyle/>
                    <a:p>
                      <a:r>
                        <a:rPr lang="cs-CZ" sz="2800" dirty="0"/>
                        <a:t>Kolem 180 Hz</a:t>
                      </a:r>
                    </a:p>
                  </a:txBody>
                  <a:tcPr marL="140588" marR="140588" marT="70294" marB="70294"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NPM</a:t>
                      </a:r>
                    </a:p>
                  </a:txBody>
                  <a:tcPr marL="140588" marR="140588" marT="70294" marB="70294"/>
                </a:tc>
                <a:tc>
                  <a:txBody>
                    <a:bodyPr/>
                    <a:lstStyle/>
                    <a:p>
                      <a:r>
                        <a:rPr lang="cs-CZ" sz="2800" dirty="0" err="1"/>
                        <a:t>myorelaxační</a:t>
                      </a:r>
                    </a:p>
                  </a:txBody>
                  <a:tcPr marL="140588" marR="140588" marT="70294" marB="70294"/>
                </a:tc>
                <a:extLst>
                  <a:ext uri="{0D108BD9-81ED-4DB2-BD59-A6C34878D82A}">
                    <a16:rowId xmlns:a16="http://schemas.microsoft.com/office/drawing/2014/main" val="86106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609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46F6A7-0B48-49A7-8E23-3C1F0993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y content container">
            <a:extLst>
              <a:ext uri="{FF2B5EF4-FFF2-40B4-BE49-F238E27FC236}">
                <a16:creationId xmlns:a16="http://schemas.microsoft.com/office/drawing/2014/main" id="{F53AD421-C5C8-4C52-9DD0-6A594F21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564" y="493776"/>
            <a:ext cx="11040872" cy="5722227"/>
          </a:xfrm>
          <a:custGeom>
            <a:avLst/>
            <a:gdLst>
              <a:gd name="connsiteX0" fmla="*/ 0 w 11040872"/>
              <a:gd name="connsiteY0" fmla="*/ 594482 h 5722227"/>
              <a:gd name="connsiteX1" fmla="*/ 594482 w 11040872"/>
              <a:gd name="connsiteY1" fmla="*/ 0 h 5722227"/>
              <a:gd name="connsiteX2" fmla="*/ 1448314 w 11040872"/>
              <a:gd name="connsiteY2" fmla="*/ 0 h 5722227"/>
              <a:gd name="connsiteX3" fmla="*/ 1908070 w 11040872"/>
              <a:gd name="connsiteY3" fmla="*/ 0 h 5722227"/>
              <a:gd name="connsiteX4" fmla="*/ 2564864 w 11040872"/>
              <a:gd name="connsiteY4" fmla="*/ 0 h 5722227"/>
              <a:gd name="connsiteX5" fmla="*/ 3320177 w 11040872"/>
              <a:gd name="connsiteY5" fmla="*/ 0 h 5722227"/>
              <a:gd name="connsiteX6" fmla="*/ 4174009 w 11040872"/>
              <a:gd name="connsiteY6" fmla="*/ 0 h 5722227"/>
              <a:gd name="connsiteX7" fmla="*/ 4929322 w 11040872"/>
              <a:gd name="connsiteY7" fmla="*/ 0 h 5722227"/>
              <a:gd name="connsiteX8" fmla="*/ 5783154 w 11040872"/>
              <a:gd name="connsiteY8" fmla="*/ 0 h 5722227"/>
              <a:gd name="connsiteX9" fmla="*/ 6538466 w 11040872"/>
              <a:gd name="connsiteY9" fmla="*/ 0 h 5722227"/>
              <a:gd name="connsiteX10" fmla="*/ 6998222 w 11040872"/>
              <a:gd name="connsiteY10" fmla="*/ 0 h 5722227"/>
              <a:gd name="connsiteX11" fmla="*/ 7753535 w 11040872"/>
              <a:gd name="connsiteY11" fmla="*/ 0 h 5722227"/>
              <a:gd name="connsiteX12" fmla="*/ 8311810 w 11040872"/>
              <a:gd name="connsiteY12" fmla="*/ 0 h 5722227"/>
              <a:gd name="connsiteX13" fmla="*/ 8771566 w 11040872"/>
              <a:gd name="connsiteY13" fmla="*/ 0 h 5722227"/>
              <a:gd name="connsiteX14" fmla="*/ 9132802 w 11040872"/>
              <a:gd name="connsiteY14" fmla="*/ 0 h 5722227"/>
              <a:gd name="connsiteX15" fmla="*/ 9592558 w 11040872"/>
              <a:gd name="connsiteY15" fmla="*/ 0 h 5722227"/>
              <a:gd name="connsiteX16" fmla="*/ 10446390 w 11040872"/>
              <a:gd name="connsiteY16" fmla="*/ 0 h 5722227"/>
              <a:gd name="connsiteX17" fmla="*/ 11040872 w 11040872"/>
              <a:gd name="connsiteY17" fmla="*/ 594482 h 5722227"/>
              <a:gd name="connsiteX18" fmla="*/ 11040872 w 11040872"/>
              <a:gd name="connsiteY18" fmla="*/ 1332756 h 5722227"/>
              <a:gd name="connsiteX19" fmla="*/ 11040872 w 11040872"/>
              <a:gd name="connsiteY19" fmla="*/ 2071031 h 5722227"/>
              <a:gd name="connsiteX20" fmla="*/ 11040872 w 11040872"/>
              <a:gd name="connsiteY20" fmla="*/ 2627974 h 5722227"/>
              <a:gd name="connsiteX21" fmla="*/ 11040872 w 11040872"/>
              <a:gd name="connsiteY21" fmla="*/ 3366249 h 5722227"/>
              <a:gd name="connsiteX22" fmla="*/ 11040872 w 11040872"/>
              <a:gd name="connsiteY22" fmla="*/ 3923192 h 5722227"/>
              <a:gd name="connsiteX23" fmla="*/ 11040872 w 11040872"/>
              <a:gd name="connsiteY23" fmla="*/ 5127745 h 5722227"/>
              <a:gd name="connsiteX24" fmla="*/ 10446390 w 11040872"/>
              <a:gd name="connsiteY24" fmla="*/ 5722227 h 5722227"/>
              <a:gd name="connsiteX25" fmla="*/ 9986634 w 11040872"/>
              <a:gd name="connsiteY25" fmla="*/ 5722227 h 5722227"/>
              <a:gd name="connsiteX26" fmla="*/ 9132802 w 11040872"/>
              <a:gd name="connsiteY26" fmla="*/ 5722227 h 5722227"/>
              <a:gd name="connsiteX27" fmla="*/ 8771566 w 11040872"/>
              <a:gd name="connsiteY27" fmla="*/ 5722227 h 5722227"/>
              <a:gd name="connsiteX28" fmla="*/ 8114772 w 11040872"/>
              <a:gd name="connsiteY28" fmla="*/ 5722227 h 5722227"/>
              <a:gd name="connsiteX29" fmla="*/ 7556497 w 11040872"/>
              <a:gd name="connsiteY29" fmla="*/ 5722227 h 5722227"/>
              <a:gd name="connsiteX30" fmla="*/ 6998222 w 11040872"/>
              <a:gd name="connsiteY30" fmla="*/ 5722227 h 5722227"/>
              <a:gd name="connsiteX31" fmla="*/ 6439947 w 11040872"/>
              <a:gd name="connsiteY31" fmla="*/ 5722227 h 5722227"/>
              <a:gd name="connsiteX32" fmla="*/ 6078711 w 11040872"/>
              <a:gd name="connsiteY32" fmla="*/ 5722227 h 5722227"/>
              <a:gd name="connsiteX33" fmla="*/ 5224879 w 11040872"/>
              <a:gd name="connsiteY33" fmla="*/ 5722227 h 5722227"/>
              <a:gd name="connsiteX34" fmla="*/ 4371047 w 11040872"/>
              <a:gd name="connsiteY34" fmla="*/ 5722227 h 5722227"/>
              <a:gd name="connsiteX35" fmla="*/ 4009810 w 11040872"/>
              <a:gd name="connsiteY35" fmla="*/ 5722227 h 5722227"/>
              <a:gd name="connsiteX36" fmla="*/ 3550054 w 11040872"/>
              <a:gd name="connsiteY36" fmla="*/ 5722227 h 5722227"/>
              <a:gd name="connsiteX37" fmla="*/ 2893261 w 11040872"/>
              <a:gd name="connsiteY37" fmla="*/ 5722227 h 5722227"/>
              <a:gd name="connsiteX38" fmla="*/ 2137948 w 11040872"/>
              <a:gd name="connsiteY38" fmla="*/ 5722227 h 5722227"/>
              <a:gd name="connsiteX39" fmla="*/ 1579673 w 11040872"/>
              <a:gd name="connsiteY39" fmla="*/ 5722227 h 5722227"/>
              <a:gd name="connsiteX40" fmla="*/ 594482 w 11040872"/>
              <a:gd name="connsiteY40" fmla="*/ 5722227 h 5722227"/>
              <a:gd name="connsiteX41" fmla="*/ 0 w 11040872"/>
              <a:gd name="connsiteY41" fmla="*/ 5127745 h 5722227"/>
              <a:gd name="connsiteX42" fmla="*/ 0 w 11040872"/>
              <a:gd name="connsiteY42" fmla="*/ 4389471 h 5722227"/>
              <a:gd name="connsiteX43" fmla="*/ 0 w 11040872"/>
              <a:gd name="connsiteY43" fmla="*/ 3787194 h 5722227"/>
              <a:gd name="connsiteX44" fmla="*/ 0 w 11040872"/>
              <a:gd name="connsiteY44" fmla="*/ 3139585 h 5722227"/>
              <a:gd name="connsiteX45" fmla="*/ 0 w 11040872"/>
              <a:gd name="connsiteY45" fmla="*/ 2582642 h 5722227"/>
              <a:gd name="connsiteX46" fmla="*/ 0 w 11040872"/>
              <a:gd name="connsiteY46" fmla="*/ 1844367 h 5722227"/>
              <a:gd name="connsiteX47" fmla="*/ 0 w 11040872"/>
              <a:gd name="connsiteY47" fmla="*/ 1332756 h 5722227"/>
              <a:gd name="connsiteX48" fmla="*/ 0 w 11040872"/>
              <a:gd name="connsiteY48" fmla="*/ 594482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40872" h="5722227" fill="none" extrusionOk="0">
                <a:moveTo>
                  <a:pt x="0" y="594482"/>
                </a:moveTo>
                <a:cubicBezTo>
                  <a:pt x="15746" y="210853"/>
                  <a:pt x="238566" y="-49047"/>
                  <a:pt x="594482" y="0"/>
                </a:cubicBezTo>
                <a:cubicBezTo>
                  <a:pt x="794518" y="-29056"/>
                  <a:pt x="1056835" y="31998"/>
                  <a:pt x="1448314" y="0"/>
                </a:cubicBezTo>
                <a:cubicBezTo>
                  <a:pt x="1839793" y="-31998"/>
                  <a:pt x="1717857" y="10568"/>
                  <a:pt x="1908070" y="0"/>
                </a:cubicBezTo>
                <a:cubicBezTo>
                  <a:pt x="2098283" y="-10568"/>
                  <a:pt x="2377757" y="-10377"/>
                  <a:pt x="2564864" y="0"/>
                </a:cubicBezTo>
                <a:cubicBezTo>
                  <a:pt x="2751971" y="10377"/>
                  <a:pt x="3048766" y="25570"/>
                  <a:pt x="3320177" y="0"/>
                </a:cubicBezTo>
                <a:cubicBezTo>
                  <a:pt x="3591588" y="-25570"/>
                  <a:pt x="3890997" y="-35762"/>
                  <a:pt x="4174009" y="0"/>
                </a:cubicBezTo>
                <a:cubicBezTo>
                  <a:pt x="4457021" y="35762"/>
                  <a:pt x="4687341" y="20239"/>
                  <a:pt x="4929322" y="0"/>
                </a:cubicBezTo>
                <a:cubicBezTo>
                  <a:pt x="5171303" y="-20239"/>
                  <a:pt x="5520807" y="-10743"/>
                  <a:pt x="5783154" y="0"/>
                </a:cubicBezTo>
                <a:cubicBezTo>
                  <a:pt x="6045501" y="10743"/>
                  <a:pt x="6171473" y="-14245"/>
                  <a:pt x="6538466" y="0"/>
                </a:cubicBezTo>
                <a:cubicBezTo>
                  <a:pt x="6905459" y="14245"/>
                  <a:pt x="6859386" y="-15798"/>
                  <a:pt x="6998222" y="0"/>
                </a:cubicBezTo>
                <a:cubicBezTo>
                  <a:pt x="7137058" y="15798"/>
                  <a:pt x="7493034" y="17684"/>
                  <a:pt x="7753535" y="0"/>
                </a:cubicBezTo>
                <a:cubicBezTo>
                  <a:pt x="8014036" y="-17684"/>
                  <a:pt x="8093734" y="-5742"/>
                  <a:pt x="8311810" y="0"/>
                </a:cubicBezTo>
                <a:cubicBezTo>
                  <a:pt x="8529886" y="5742"/>
                  <a:pt x="8549001" y="8497"/>
                  <a:pt x="8771566" y="0"/>
                </a:cubicBezTo>
                <a:cubicBezTo>
                  <a:pt x="8994131" y="-8497"/>
                  <a:pt x="8987828" y="-849"/>
                  <a:pt x="9132802" y="0"/>
                </a:cubicBezTo>
                <a:cubicBezTo>
                  <a:pt x="9277776" y="849"/>
                  <a:pt x="9415114" y="-11551"/>
                  <a:pt x="9592558" y="0"/>
                </a:cubicBezTo>
                <a:cubicBezTo>
                  <a:pt x="9770002" y="11551"/>
                  <a:pt x="10181650" y="-41772"/>
                  <a:pt x="10446390" y="0"/>
                </a:cubicBezTo>
                <a:cubicBezTo>
                  <a:pt x="10835046" y="-41554"/>
                  <a:pt x="11056788" y="252696"/>
                  <a:pt x="11040872" y="594482"/>
                </a:cubicBezTo>
                <a:cubicBezTo>
                  <a:pt x="11043504" y="949757"/>
                  <a:pt x="11021866" y="1151453"/>
                  <a:pt x="11040872" y="1332756"/>
                </a:cubicBezTo>
                <a:cubicBezTo>
                  <a:pt x="11059878" y="1514059"/>
                  <a:pt x="11068100" y="1802860"/>
                  <a:pt x="11040872" y="2071031"/>
                </a:cubicBezTo>
                <a:cubicBezTo>
                  <a:pt x="11013644" y="2339203"/>
                  <a:pt x="11032418" y="2442705"/>
                  <a:pt x="11040872" y="2627974"/>
                </a:cubicBezTo>
                <a:cubicBezTo>
                  <a:pt x="11049326" y="2813243"/>
                  <a:pt x="11063609" y="3012513"/>
                  <a:pt x="11040872" y="3366249"/>
                </a:cubicBezTo>
                <a:cubicBezTo>
                  <a:pt x="11018135" y="3719985"/>
                  <a:pt x="11016901" y="3727349"/>
                  <a:pt x="11040872" y="3923192"/>
                </a:cubicBezTo>
                <a:cubicBezTo>
                  <a:pt x="11064843" y="4119035"/>
                  <a:pt x="11006950" y="4790605"/>
                  <a:pt x="11040872" y="5127745"/>
                </a:cubicBezTo>
                <a:cubicBezTo>
                  <a:pt x="11056495" y="5431543"/>
                  <a:pt x="10805033" y="5712114"/>
                  <a:pt x="10446390" y="5722227"/>
                </a:cubicBezTo>
                <a:cubicBezTo>
                  <a:pt x="10354097" y="5715080"/>
                  <a:pt x="10214750" y="5743729"/>
                  <a:pt x="9986634" y="5722227"/>
                </a:cubicBezTo>
                <a:cubicBezTo>
                  <a:pt x="9758518" y="5700725"/>
                  <a:pt x="9314174" y="5689111"/>
                  <a:pt x="9132802" y="5722227"/>
                </a:cubicBezTo>
                <a:cubicBezTo>
                  <a:pt x="8951430" y="5755343"/>
                  <a:pt x="8857182" y="5714580"/>
                  <a:pt x="8771566" y="5722227"/>
                </a:cubicBezTo>
                <a:cubicBezTo>
                  <a:pt x="8685950" y="5729874"/>
                  <a:pt x="8346042" y="5748953"/>
                  <a:pt x="8114772" y="5722227"/>
                </a:cubicBezTo>
                <a:cubicBezTo>
                  <a:pt x="7883502" y="5695501"/>
                  <a:pt x="7746868" y="5746487"/>
                  <a:pt x="7556497" y="5722227"/>
                </a:cubicBezTo>
                <a:cubicBezTo>
                  <a:pt x="7366127" y="5697967"/>
                  <a:pt x="7202924" y="5748709"/>
                  <a:pt x="6998222" y="5722227"/>
                </a:cubicBezTo>
                <a:cubicBezTo>
                  <a:pt x="6793521" y="5695745"/>
                  <a:pt x="6669169" y="5749243"/>
                  <a:pt x="6439947" y="5722227"/>
                </a:cubicBezTo>
                <a:cubicBezTo>
                  <a:pt x="6210725" y="5695211"/>
                  <a:pt x="6188382" y="5721246"/>
                  <a:pt x="6078711" y="5722227"/>
                </a:cubicBezTo>
                <a:cubicBezTo>
                  <a:pt x="5969040" y="5723208"/>
                  <a:pt x="5527862" y="5683728"/>
                  <a:pt x="5224879" y="5722227"/>
                </a:cubicBezTo>
                <a:cubicBezTo>
                  <a:pt x="4921896" y="5760726"/>
                  <a:pt x="4729422" y="5692801"/>
                  <a:pt x="4371047" y="5722227"/>
                </a:cubicBezTo>
                <a:cubicBezTo>
                  <a:pt x="4012672" y="5751653"/>
                  <a:pt x="4105017" y="5723347"/>
                  <a:pt x="4009810" y="5722227"/>
                </a:cubicBezTo>
                <a:cubicBezTo>
                  <a:pt x="3914603" y="5721107"/>
                  <a:pt x="3645009" y="5723324"/>
                  <a:pt x="3550054" y="5722227"/>
                </a:cubicBezTo>
                <a:cubicBezTo>
                  <a:pt x="3455099" y="5721130"/>
                  <a:pt x="3124597" y="5727159"/>
                  <a:pt x="2893261" y="5722227"/>
                </a:cubicBezTo>
                <a:cubicBezTo>
                  <a:pt x="2661925" y="5717295"/>
                  <a:pt x="2343077" y="5701539"/>
                  <a:pt x="2137948" y="5722227"/>
                </a:cubicBezTo>
                <a:cubicBezTo>
                  <a:pt x="1932819" y="5742915"/>
                  <a:pt x="1693233" y="5733214"/>
                  <a:pt x="1579673" y="5722227"/>
                </a:cubicBezTo>
                <a:cubicBezTo>
                  <a:pt x="1466114" y="5711240"/>
                  <a:pt x="1044435" y="5724184"/>
                  <a:pt x="594482" y="5722227"/>
                </a:cubicBezTo>
                <a:cubicBezTo>
                  <a:pt x="328734" y="5686479"/>
                  <a:pt x="-66657" y="5424823"/>
                  <a:pt x="0" y="5127745"/>
                </a:cubicBezTo>
                <a:cubicBezTo>
                  <a:pt x="-35087" y="4972394"/>
                  <a:pt x="-19370" y="4652638"/>
                  <a:pt x="0" y="4389471"/>
                </a:cubicBezTo>
                <a:cubicBezTo>
                  <a:pt x="19370" y="4126304"/>
                  <a:pt x="-21113" y="3933106"/>
                  <a:pt x="0" y="3787194"/>
                </a:cubicBezTo>
                <a:cubicBezTo>
                  <a:pt x="21113" y="3641282"/>
                  <a:pt x="19216" y="3402544"/>
                  <a:pt x="0" y="3139585"/>
                </a:cubicBezTo>
                <a:cubicBezTo>
                  <a:pt x="-19216" y="2876626"/>
                  <a:pt x="-14413" y="2787638"/>
                  <a:pt x="0" y="2582642"/>
                </a:cubicBezTo>
                <a:cubicBezTo>
                  <a:pt x="14413" y="2377646"/>
                  <a:pt x="33464" y="2134599"/>
                  <a:pt x="0" y="1844367"/>
                </a:cubicBezTo>
                <a:cubicBezTo>
                  <a:pt x="-33464" y="1554136"/>
                  <a:pt x="25477" y="1493251"/>
                  <a:pt x="0" y="1332756"/>
                </a:cubicBezTo>
                <a:cubicBezTo>
                  <a:pt x="-25477" y="1172261"/>
                  <a:pt x="17540" y="876667"/>
                  <a:pt x="0" y="594482"/>
                </a:cubicBezTo>
                <a:close/>
              </a:path>
              <a:path w="11040872" h="5722227" stroke="0" extrusionOk="0">
                <a:moveTo>
                  <a:pt x="0" y="594482"/>
                </a:moveTo>
                <a:cubicBezTo>
                  <a:pt x="-37935" y="242760"/>
                  <a:pt x="194077" y="27054"/>
                  <a:pt x="594482" y="0"/>
                </a:cubicBezTo>
                <a:cubicBezTo>
                  <a:pt x="773932" y="-24550"/>
                  <a:pt x="1057890" y="25913"/>
                  <a:pt x="1448314" y="0"/>
                </a:cubicBezTo>
                <a:cubicBezTo>
                  <a:pt x="1838738" y="-25913"/>
                  <a:pt x="1797328" y="9502"/>
                  <a:pt x="2006589" y="0"/>
                </a:cubicBezTo>
                <a:cubicBezTo>
                  <a:pt x="2215851" y="-9502"/>
                  <a:pt x="2305839" y="-2636"/>
                  <a:pt x="2466345" y="0"/>
                </a:cubicBezTo>
                <a:cubicBezTo>
                  <a:pt x="2626851" y="2636"/>
                  <a:pt x="3037147" y="20740"/>
                  <a:pt x="3221657" y="0"/>
                </a:cubicBezTo>
                <a:cubicBezTo>
                  <a:pt x="3406167" y="-20740"/>
                  <a:pt x="3611889" y="-6653"/>
                  <a:pt x="3779932" y="0"/>
                </a:cubicBezTo>
                <a:cubicBezTo>
                  <a:pt x="3947975" y="6653"/>
                  <a:pt x="4422439" y="33567"/>
                  <a:pt x="4633764" y="0"/>
                </a:cubicBezTo>
                <a:cubicBezTo>
                  <a:pt x="4845089" y="-33567"/>
                  <a:pt x="4901367" y="-8717"/>
                  <a:pt x="5093520" y="0"/>
                </a:cubicBezTo>
                <a:cubicBezTo>
                  <a:pt x="5285673" y="8717"/>
                  <a:pt x="5570621" y="653"/>
                  <a:pt x="5947352" y="0"/>
                </a:cubicBezTo>
                <a:cubicBezTo>
                  <a:pt x="6324083" y="-653"/>
                  <a:pt x="6209930" y="13850"/>
                  <a:pt x="6308589" y="0"/>
                </a:cubicBezTo>
                <a:cubicBezTo>
                  <a:pt x="6407248" y="-13850"/>
                  <a:pt x="6752695" y="30990"/>
                  <a:pt x="6965383" y="0"/>
                </a:cubicBezTo>
                <a:cubicBezTo>
                  <a:pt x="7178071" y="-30990"/>
                  <a:pt x="7443480" y="-17327"/>
                  <a:pt x="7622176" y="0"/>
                </a:cubicBezTo>
                <a:cubicBezTo>
                  <a:pt x="7800872" y="17327"/>
                  <a:pt x="7990906" y="27729"/>
                  <a:pt x="8180451" y="0"/>
                </a:cubicBezTo>
                <a:cubicBezTo>
                  <a:pt x="8369996" y="-27729"/>
                  <a:pt x="8845868" y="-13192"/>
                  <a:pt x="9034283" y="0"/>
                </a:cubicBezTo>
                <a:cubicBezTo>
                  <a:pt x="9222698" y="13192"/>
                  <a:pt x="9517603" y="-10499"/>
                  <a:pt x="9888115" y="0"/>
                </a:cubicBezTo>
                <a:cubicBezTo>
                  <a:pt x="10258627" y="10499"/>
                  <a:pt x="10316781" y="14930"/>
                  <a:pt x="10446390" y="0"/>
                </a:cubicBezTo>
                <a:cubicBezTo>
                  <a:pt x="10718440" y="-53019"/>
                  <a:pt x="11013962" y="225931"/>
                  <a:pt x="11040872" y="594482"/>
                </a:cubicBezTo>
                <a:cubicBezTo>
                  <a:pt x="11043451" y="904574"/>
                  <a:pt x="11020776" y="1089158"/>
                  <a:pt x="11040872" y="1287424"/>
                </a:cubicBezTo>
                <a:cubicBezTo>
                  <a:pt x="11060968" y="1485690"/>
                  <a:pt x="11051926" y="1673788"/>
                  <a:pt x="11040872" y="1799035"/>
                </a:cubicBezTo>
                <a:cubicBezTo>
                  <a:pt x="11029818" y="1924282"/>
                  <a:pt x="11054623" y="2135970"/>
                  <a:pt x="11040872" y="2355978"/>
                </a:cubicBezTo>
                <a:cubicBezTo>
                  <a:pt x="11027121" y="2575986"/>
                  <a:pt x="11013030" y="2749477"/>
                  <a:pt x="11040872" y="3094253"/>
                </a:cubicBezTo>
                <a:cubicBezTo>
                  <a:pt x="11068714" y="3439030"/>
                  <a:pt x="11029506" y="3525085"/>
                  <a:pt x="11040872" y="3741862"/>
                </a:cubicBezTo>
                <a:cubicBezTo>
                  <a:pt x="11052238" y="3958639"/>
                  <a:pt x="11021397" y="4116679"/>
                  <a:pt x="11040872" y="4298805"/>
                </a:cubicBezTo>
                <a:cubicBezTo>
                  <a:pt x="11060347" y="4480931"/>
                  <a:pt x="11022539" y="4900124"/>
                  <a:pt x="11040872" y="5127745"/>
                </a:cubicBezTo>
                <a:cubicBezTo>
                  <a:pt x="10974688" y="5452322"/>
                  <a:pt x="10793932" y="5738773"/>
                  <a:pt x="10446390" y="5722227"/>
                </a:cubicBezTo>
                <a:cubicBezTo>
                  <a:pt x="10272062" y="5749271"/>
                  <a:pt x="10063650" y="5719054"/>
                  <a:pt x="9789596" y="5722227"/>
                </a:cubicBezTo>
                <a:cubicBezTo>
                  <a:pt x="9515542" y="5725400"/>
                  <a:pt x="9521222" y="5705365"/>
                  <a:pt x="9329840" y="5722227"/>
                </a:cubicBezTo>
                <a:cubicBezTo>
                  <a:pt x="9138458" y="5739089"/>
                  <a:pt x="8905417" y="5705714"/>
                  <a:pt x="8574527" y="5722227"/>
                </a:cubicBezTo>
                <a:cubicBezTo>
                  <a:pt x="8243637" y="5738740"/>
                  <a:pt x="8277624" y="5741955"/>
                  <a:pt x="8114772" y="5722227"/>
                </a:cubicBezTo>
                <a:cubicBezTo>
                  <a:pt x="7951921" y="5702499"/>
                  <a:pt x="7640420" y="5738357"/>
                  <a:pt x="7359459" y="5722227"/>
                </a:cubicBezTo>
                <a:cubicBezTo>
                  <a:pt x="7078498" y="5706097"/>
                  <a:pt x="7122500" y="5736206"/>
                  <a:pt x="6998222" y="5722227"/>
                </a:cubicBezTo>
                <a:cubicBezTo>
                  <a:pt x="6873944" y="5708248"/>
                  <a:pt x="6584762" y="5737766"/>
                  <a:pt x="6242909" y="5722227"/>
                </a:cubicBezTo>
                <a:cubicBezTo>
                  <a:pt x="5901056" y="5706688"/>
                  <a:pt x="5911118" y="5710812"/>
                  <a:pt x="5783154" y="5722227"/>
                </a:cubicBezTo>
                <a:cubicBezTo>
                  <a:pt x="5655191" y="5733642"/>
                  <a:pt x="5585023" y="5732166"/>
                  <a:pt x="5421917" y="5722227"/>
                </a:cubicBezTo>
                <a:cubicBezTo>
                  <a:pt x="5258811" y="5712288"/>
                  <a:pt x="5178725" y="5705468"/>
                  <a:pt x="4962161" y="5722227"/>
                </a:cubicBezTo>
                <a:cubicBezTo>
                  <a:pt x="4745597" y="5738986"/>
                  <a:pt x="4430318" y="5744224"/>
                  <a:pt x="4206848" y="5722227"/>
                </a:cubicBezTo>
                <a:cubicBezTo>
                  <a:pt x="3983378" y="5700230"/>
                  <a:pt x="3911697" y="5735058"/>
                  <a:pt x="3747093" y="5722227"/>
                </a:cubicBezTo>
                <a:cubicBezTo>
                  <a:pt x="3582489" y="5709396"/>
                  <a:pt x="3545682" y="5704593"/>
                  <a:pt x="3385856" y="5722227"/>
                </a:cubicBezTo>
                <a:cubicBezTo>
                  <a:pt x="3226030" y="5739861"/>
                  <a:pt x="3029507" y="5730116"/>
                  <a:pt x="2926100" y="5722227"/>
                </a:cubicBezTo>
                <a:cubicBezTo>
                  <a:pt x="2822693" y="5714338"/>
                  <a:pt x="2554822" y="5699610"/>
                  <a:pt x="2367825" y="5722227"/>
                </a:cubicBezTo>
                <a:cubicBezTo>
                  <a:pt x="2180829" y="5744844"/>
                  <a:pt x="2002855" y="5738254"/>
                  <a:pt x="1711032" y="5722227"/>
                </a:cubicBezTo>
                <a:cubicBezTo>
                  <a:pt x="1419209" y="5706200"/>
                  <a:pt x="1407274" y="5738383"/>
                  <a:pt x="1251276" y="5722227"/>
                </a:cubicBezTo>
                <a:cubicBezTo>
                  <a:pt x="1095278" y="5706071"/>
                  <a:pt x="872658" y="5717760"/>
                  <a:pt x="594482" y="5722227"/>
                </a:cubicBezTo>
                <a:cubicBezTo>
                  <a:pt x="253293" y="5699246"/>
                  <a:pt x="-22323" y="5466443"/>
                  <a:pt x="0" y="5127745"/>
                </a:cubicBezTo>
                <a:cubicBezTo>
                  <a:pt x="-23138" y="4892853"/>
                  <a:pt x="-21399" y="4758867"/>
                  <a:pt x="0" y="4616134"/>
                </a:cubicBezTo>
                <a:cubicBezTo>
                  <a:pt x="21399" y="4473401"/>
                  <a:pt x="-2392" y="4140718"/>
                  <a:pt x="0" y="4013858"/>
                </a:cubicBezTo>
                <a:cubicBezTo>
                  <a:pt x="2392" y="3886998"/>
                  <a:pt x="-9073" y="3524231"/>
                  <a:pt x="0" y="3320916"/>
                </a:cubicBezTo>
                <a:cubicBezTo>
                  <a:pt x="9073" y="3117601"/>
                  <a:pt x="-20614" y="2922972"/>
                  <a:pt x="0" y="2763972"/>
                </a:cubicBezTo>
                <a:cubicBezTo>
                  <a:pt x="20614" y="2604972"/>
                  <a:pt x="5751" y="2418545"/>
                  <a:pt x="0" y="2116363"/>
                </a:cubicBezTo>
                <a:cubicBezTo>
                  <a:pt x="-5751" y="1814181"/>
                  <a:pt x="-23336" y="1771268"/>
                  <a:pt x="0" y="1604752"/>
                </a:cubicBezTo>
                <a:cubicBezTo>
                  <a:pt x="23336" y="1438236"/>
                  <a:pt x="-35446" y="1063211"/>
                  <a:pt x="0" y="594482"/>
                </a:cubicBezTo>
                <a:close/>
              </a:path>
            </a:pathLst>
          </a:custGeom>
          <a:solidFill>
            <a:srgbClr val="D2853E"/>
          </a:solidFill>
          <a:ln w="25400">
            <a:solidFill>
              <a:srgbClr val="D2853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0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7D73FC-FE6C-489E-9EB0-2AE6DC599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7" y="887973"/>
            <a:ext cx="9889067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100" dirty="0">
                <a:solidFill>
                  <a:schemeClr val="bg1"/>
                </a:solidFill>
                <a:ea typeface="+mj-lt"/>
                <a:cs typeface="+mj-lt"/>
              </a:rPr>
              <a:t>Účinky nízkofrekvenčních proudů 2</a:t>
            </a:r>
            <a:endParaRPr lang="cs-CZ" sz="4100" dirty="0">
              <a:solidFill>
                <a:schemeClr val="bg1"/>
              </a:solidFill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6D7E5B0F-5185-440A-8222-321C1D118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092" y="2325880"/>
            <a:ext cx="9957816" cy="18288"/>
          </a:xfrm>
          <a:custGeom>
            <a:avLst/>
            <a:gdLst>
              <a:gd name="connsiteX0" fmla="*/ 0 w 9957816"/>
              <a:gd name="connsiteY0" fmla="*/ 0 h 18288"/>
              <a:gd name="connsiteX1" fmla="*/ 863011 w 9957816"/>
              <a:gd name="connsiteY1" fmla="*/ 0 h 18288"/>
              <a:gd name="connsiteX2" fmla="*/ 1327709 w 9957816"/>
              <a:gd name="connsiteY2" fmla="*/ 0 h 18288"/>
              <a:gd name="connsiteX3" fmla="*/ 2091141 w 9957816"/>
              <a:gd name="connsiteY3" fmla="*/ 0 h 18288"/>
              <a:gd name="connsiteX4" fmla="*/ 2555839 w 9957816"/>
              <a:gd name="connsiteY4" fmla="*/ 0 h 18288"/>
              <a:gd name="connsiteX5" fmla="*/ 3219694 w 9957816"/>
              <a:gd name="connsiteY5" fmla="*/ 0 h 18288"/>
              <a:gd name="connsiteX6" fmla="*/ 3983126 w 9957816"/>
              <a:gd name="connsiteY6" fmla="*/ 0 h 18288"/>
              <a:gd name="connsiteX7" fmla="*/ 4348246 w 9957816"/>
              <a:gd name="connsiteY7" fmla="*/ 0 h 18288"/>
              <a:gd name="connsiteX8" fmla="*/ 4713366 w 9957816"/>
              <a:gd name="connsiteY8" fmla="*/ 0 h 18288"/>
              <a:gd name="connsiteX9" fmla="*/ 5576377 w 9957816"/>
              <a:gd name="connsiteY9" fmla="*/ 0 h 18288"/>
              <a:gd name="connsiteX10" fmla="*/ 6240231 w 9957816"/>
              <a:gd name="connsiteY10" fmla="*/ 0 h 18288"/>
              <a:gd name="connsiteX11" fmla="*/ 6605351 w 9957816"/>
              <a:gd name="connsiteY11" fmla="*/ 0 h 18288"/>
              <a:gd name="connsiteX12" fmla="*/ 7269206 w 9957816"/>
              <a:gd name="connsiteY12" fmla="*/ 0 h 18288"/>
              <a:gd name="connsiteX13" fmla="*/ 8132216 w 9957816"/>
              <a:gd name="connsiteY13" fmla="*/ 0 h 18288"/>
              <a:gd name="connsiteX14" fmla="*/ 8696493 w 9957816"/>
              <a:gd name="connsiteY14" fmla="*/ 0 h 18288"/>
              <a:gd name="connsiteX15" fmla="*/ 9260769 w 9957816"/>
              <a:gd name="connsiteY15" fmla="*/ 0 h 18288"/>
              <a:gd name="connsiteX16" fmla="*/ 9957816 w 9957816"/>
              <a:gd name="connsiteY16" fmla="*/ 0 h 18288"/>
              <a:gd name="connsiteX17" fmla="*/ 9957816 w 9957816"/>
              <a:gd name="connsiteY17" fmla="*/ 18288 h 18288"/>
              <a:gd name="connsiteX18" fmla="*/ 9293962 w 9957816"/>
              <a:gd name="connsiteY18" fmla="*/ 18288 h 18288"/>
              <a:gd name="connsiteX19" fmla="*/ 8530529 w 9957816"/>
              <a:gd name="connsiteY19" fmla="*/ 18288 h 18288"/>
              <a:gd name="connsiteX20" fmla="*/ 7767096 w 9957816"/>
              <a:gd name="connsiteY20" fmla="*/ 18288 h 18288"/>
              <a:gd name="connsiteX21" fmla="*/ 7302398 w 9957816"/>
              <a:gd name="connsiteY21" fmla="*/ 18288 h 18288"/>
              <a:gd name="connsiteX22" fmla="*/ 6439388 w 9957816"/>
              <a:gd name="connsiteY22" fmla="*/ 18288 h 18288"/>
              <a:gd name="connsiteX23" fmla="*/ 5775533 w 9957816"/>
              <a:gd name="connsiteY23" fmla="*/ 18288 h 18288"/>
              <a:gd name="connsiteX24" fmla="*/ 5410413 w 9957816"/>
              <a:gd name="connsiteY24" fmla="*/ 18288 h 18288"/>
              <a:gd name="connsiteX25" fmla="*/ 4746559 w 9957816"/>
              <a:gd name="connsiteY25" fmla="*/ 18288 h 18288"/>
              <a:gd name="connsiteX26" fmla="*/ 4182283 w 9957816"/>
              <a:gd name="connsiteY26" fmla="*/ 18288 h 18288"/>
              <a:gd name="connsiteX27" fmla="*/ 3618006 w 9957816"/>
              <a:gd name="connsiteY27" fmla="*/ 18288 h 18288"/>
              <a:gd name="connsiteX28" fmla="*/ 3053730 w 9957816"/>
              <a:gd name="connsiteY28" fmla="*/ 18288 h 18288"/>
              <a:gd name="connsiteX29" fmla="*/ 2489454 w 9957816"/>
              <a:gd name="connsiteY29" fmla="*/ 18288 h 18288"/>
              <a:gd name="connsiteX30" fmla="*/ 1726021 w 9957816"/>
              <a:gd name="connsiteY30" fmla="*/ 18288 h 18288"/>
              <a:gd name="connsiteX31" fmla="*/ 1062167 w 9957816"/>
              <a:gd name="connsiteY31" fmla="*/ 18288 h 18288"/>
              <a:gd name="connsiteX32" fmla="*/ 697047 w 9957816"/>
              <a:gd name="connsiteY32" fmla="*/ 18288 h 18288"/>
              <a:gd name="connsiteX33" fmla="*/ 0 w 9957816"/>
              <a:gd name="connsiteY33" fmla="*/ 18288 h 18288"/>
              <a:gd name="connsiteX34" fmla="*/ 0 w 9957816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57816" h="18288" fill="none" extrusionOk="0">
                <a:moveTo>
                  <a:pt x="0" y="0"/>
                </a:moveTo>
                <a:cubicBezTo>
                  <a:pt x="258912" y="4528"/>
                  <a:pt x="602792" y="35413"/>
                  <a:pt x="863011" y="0"/>
                </a:cubicBezTo>
                <a:cubicBezTo>
                  <a:pt x="1123230" y="-35413"/>
                  <a:pt x="1110743" y="8950"/>
                  <a:pt x="1327709" y="0"/>
                </a:cubicBezTo>
                <a:cubicBezTo>
                  <a:pt x="1544675" y="-8950"/>
                  <a:pt x="1720121" y="-30004"/>
                  <a:pt x="2091141" y="0"/>
                </a:cubicBezTo>
                <a:cubicBezTo>
                  <a:pt x="2462161" y="30004"/>
                  <a:pt x="2325710" y="-22120"/>
                  <a:pt x="2555839" y="0"/>
                </a:cubicBezTo>
                <a:cubicBezTo>
                  <a:pt x="2785968" y="22120"/>
                  <a:pt x="2943172" y="14890"/>
                  <a:pt x="3219694" y="0"/>
                </a:cubicBezTo>
                <a:cubicBezTo>
                  <a:pt x="3496216" y="-14890"/>
                  <a:pt x="3789247" y="-1477"/>
                  <a:pt x="3983126" y="0"/>
                </a:cubicBezTo>
                <a:cubicBezTo>
                  <a:pt x="4177005" y="1477"/>
                  <a:pt x="4180112" y="16397"/>
                  <a:pt x="4348246" y="0"/>
                </a:cubicBezTo>
                <a:cubicBezTo>
                  <a:pt x="4516380" y="-16397"/>
                  <a:pt x="4601818" y="4117"/>
                  <a:pt x="4713366" y="0"/>
                </a:cubicBezTo>
                <a:cubicBezTo>
                  <a:pt x="4824914" y="-4117"/>
                  <a:pt x="5400642" y="663"/>
                  <a:pt x="5576377" y="0"/>
                </a:cubicBezTo>
                <a:cubicBezTo>
                  <a:pt x="5752112" y="-663"/>
                  <a:pt x="6036350" y="11452"/>
                  <a:pt x="6240231" y="0"/>
                </a:cubicBezTo>
                <a:cubicBezTo>
                  <a:pt x="6444112" y="-11452"/>
                  <a:pt x="6508667" y="-15154"/>
                  <a:pt x="6605351" y="0"/>
                </a:cubicBezTo>
                <a:cubicBezTo>
                  <a:pt x="6702035" y="15154"/>
                  <a:pt x="7096186" y="19291"/>
                  <a:pt x="7269206" y="0"/>
                </a:cubicBezTo>
                <a:cubicBezTo>
                  <a:pt x="7442227" y="-19291"/>
                  <a:pt x="7802902" y="39720"/>
                  <a:pt x="8132216" y="0"/>
                </a:cubicBezTo>
                <a:cubicBezTo>
                  <a:pt x="8461530" y="-39720"/>
                  <a:pt x="8551221" y="24341"/>
                  <a:pt x="8696493" y="0"/>
                </a:cubicBezTo>
                <a:cubicBezTo>
                  <a:pt x="8841765" y="-24341"/>
                  <a:pt x="9091257" y="15574"/>
                  <a:pt x="9260769" y="0"/>
                </a:cubicBezTo>
                <a:cubicBezTo>
                  <a:pt x="9430281" y="-15574"/>
                  <a:pt x="9809458" y="-15806"/>
                  <a:pt x="9957816" y="0"/>
                </a:cubicBezTo>
                <a:cubicBezTo>
                  <a:pt x="9958154" y="7640"/>
                  <a:pt x="9957366" y="11289"/>
                  <a:pt x="9957816" y="18288"/>
                </a:cubicBezTo>
                <a:cubicBezTo>
                  <a:pt x="9789958" y="23645"/>
                  <a:pt x="9437684" y="-10787"/>
                  <a:pt x="9293962" y="18288"/>
                </a:cubicBezTo>
                <a:cubicBezTo>
                  <a:pt x="9150240" y="47363"/>
                  <a:pt x="8858466" y="6899"/>
                  <a:pt x="8530529" y="18288"/>
                </a:cubicBezTo>
                <a:cubicBezTo>
                  <a:pt x="8202592" y="29677"/>
                  <a:pt x="8042036" y="-12845"/>
                  <a:pt x="7767096" y="18288"/>
                </a:cubicBezTo>
                <a:cubicBezTo>
                  <a:pt x="7492156" y="49421"/>
                  <a:pt x="7464764" y="38557"/>
                  <a:pt x="7302398" y="18288"/>
                </a:cubicBezTo>
                <a:cubicBezTo>
                  <a:pt x="7140032" y="-1981"/>
                  <a:pt x="6674139" y="-20177"/>
                  <a:pt x="6439388" y="18288"/>
                </a:cubicBezTo>
                <a:cubicBezTo>
                  <a:pt x="6204637" y="56753"/>
                  <a:pt x="6044763" y="2398"/>
                  <a:pt x="5775533" y="18288"/>
                </a:cubicBezTo>
                <a:cubicBezTo>
                  <a:pt x="5506303" y="34178"/>
                  <a:pt x="5528640" y="8636"/>
                  <a:pt x="5410413" y="18288"/>
                </a:cubicBezTo>
                <a:cubicBezTo>
                  <a:pt x="5292186" y="27940"/>
                  <a:pt x="4880771" y="-3659"/>
                  <a:pt x="4746559" y="18288"/>
                </a:cubicBezTo>
                <a:cubicBezTo>
                  <a:pt x="4612347" y="40235"/>
                  <a:pt x="4346390" y="46329"/>
                  <a:pt x="4182283" y="18288"/>
                </a:cubicBezTo>
                <a:cubicBezTo>
                  <a:pt x="4018176" y="-9753"/>
                  <a:pt x="3743247" y="40654"/>
                  <a:pt x="3618006" y="18288"/>
                </a:cubicBezTo>
                <a:cubicBezTo>
                  <a:pt x="3492765" y="-4078"/>
                  <a:pt x="3201495" y="15624"/>
                  <a:pt x="3053730" y="18288"/>
                </a:cubicBezTo>
                <a:cubicBezTo>
                  <a:pt x="2905965" y="20952"/>
                  <a:pt x="2770855" y="10382"/>
                  <a:pt x="2489454" y="18288"/>
                </a:cubicBezTo>
                <a:cubicBezTo>
                  <a:pt x="2208053" y="26194"/>
                  <a:pt x="1999579" y="12705"/>
                  <a:pt x="1726021" y="18288"/>
                </a:cubicBezTo>
                <a:cubicBezTo>
                  <a:pt x="1452463" y="23871"/>
                  <a:pt x="1261725" y="2423"/>
                  <a:pt x="1062167" y="18288"/>
                </a:cubicBezTo>
                <a:cubicBezTo>
                  <a:pt x="862609" y="34153"/>
                  <a:pt x="828837" y="34680"/>
                  <a:pt x="697047" y="18288"/>
                </a:cubicBezTo>
                <a:cubicBezTo>
                  <a:pt x="565257" y="1896"/>
                  <a:pt x="290333" y="-12656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9957816" h="18288" stroke="0" extrusionOk="0">
                <a:moveTo>
                  <a:pt x="0" y="0"/>
                </a:moveTo>
                <a:cubicBezTo>
                  <a:pt x="239894" y="-13568"/>
                  <a:pt x="444306" y="20490"/>
                  <a:pt x="564276" y="0"/>
                </a:cubicBezTo>
                <a:cubicBezTo>
                  <a:pt x="684246" y="-20490"/>
                  <a:pt x="829702" y="-16311"/>
                  <a:pt x="929396" y="0"/>
                </a:cubicBezTo>
                <a:cubicBezTo>
                  <a:pt x="1029090" y="16311"/>
                  <a:pt x="1434080" y="4599"/>
                  <a:pt x="1792407" y="0"/>
                </a:cubicBezTo>
                <a:cubicBezTo>
                  <a:pt x="2150734" y="-4599"/>
                  <a:pt x="2230922" y="-3217"/>
                  <a:pt x="2356683" y="0"/>
                </a:cubicBezTo>
                <a:cubicBezTo>
                  <a:pt x="2482444" y="3217"/>
                  <a:pt x="2727176" y="10118"/>
                  <a:pt x="2920959" y="0"/>
                </a:cubicBezTo>
                <a:cubicBezTo>
                  <a:pt x="3114742" y="-10118"/>
                  <a:pt x="3583268" y="6126"/>
                  <a:pt x="3783970" y="0"/>
                </a:cubicBezTo>
                <a:cubicBezTo>
                  <a:pt x="3984672" y="-6126"/>
                  <a:pt x="4119530" y="12121"/>
                  <a:pt x="4248668" y="0"/>
                </a:cubicBezTo>
                <a:cubicBezTo>
                  <a:pt x="4377806" y="-12121"/>
                  <a:pt x="4830370" y="39306"/>
                  <a:pt x="5111679" y="0"/>
                </a:cubicBezTo>
                <a:cubicBezTo>
                  <a:pt x="5392988" y="-39306"/>
                  <a:pt x="5595981" y="-37432"/>
                  <a:pt x="5974690" y="0"/>
                </a:cubicBezTo>
                <a:cubicBezTo>
                  <a:pt x="6353399" y="37432"/>
                  <a:pt x="6382398" y="-32218"/>
                  <a:pt x="6638544" y="0"/>
                </a:cubicBezTo>
                <a:cubicBezTo>
                  <a:pt x="6894690" y="32218"/>
                  <a:pt x="7107197" y="-8479"/>
                  <a:pt x="7501555" y="0"/>
                </a:cubicBezTo>
                <a:cubicBezTo>
                  <a:pt x="7895913" y="8479"/>
                  <a:pt x="7913370" y="-2556"/>
                  <a:pt x="8065831" y="0"/>
                </a:cubicBezTo>
                <a:cubicBezTo>
                  <a:pt x="8218292" y="2556"/>
                  <a:pt x="8391465" y="4509"/>
                  <a:pt x="8630107" y="0"/>
                </a:cubicBezTo>
                <a:cubicBezTo>
                  <a:pt x="8868749" y="-4509"/>
                  <a:pt x="9078381" y="-9348"/>
                  <a:pt x="9393540" y="0"/>
                </a:cubicBezTo>
                <a:cubicBezTo>
                  <a:pt x="9708699" y="9348"/>
                  <a:pt x="9789190" y="-16759"/>
                  <a:pt x="9957816" y="0"/>
                </a:cubicBezTo>
                <a:cubicBezTo>
                  <a:pt x="9957941" y="4395"/>
                  <a:pt x="9957741" y="9776"/>
                  <a:pt x="9957816" y="18288"/>
                </a:cubicBezTo>
                <a:cubicBezTo>
                  <a:pt x="9649812" y="40651"/>
                  <a:pt x="9486007" y="41594"/>
                  <a:pt x="9194383" y="18288"/>
                </a:cubicBezTo>
                <a:cubicBezTo>
                  <a:pt x="8902759" y="-5018"/>
                  <a:pt x="8744094" y="43814"/>
                  <a:pt x="8530529" y="18288"/>
                </a:cubicBezTo>
                <a:cubicBezTo>
                  <a:pt x="8316964" y="-7238"/>
                  <a:pt x="8282371" y="24093"/>
                  <a:pt x="8165409" y="18288"/>
                </a:cubicBezTo>
                <a:cubicBezTo>
                  <a:pt x="8048447" y="12483"/>
                  <a:pt x="7851788" y="12040"/>
                  <a:pt x="7700711" y="18288"/>
                </a:cubicBezTo>
                <a:cubicBezTo>
                  <a:pt x="7549634" y="24536"/>
                  <a:pt x="7127225" y="27915"/>
                  <a:pt x="6837700" y="18288"/>
                </a:cubicBezTo>
                <a:cubicBezTo>
                  <a:pt x="6548175" y="8661"/>
                  <a:pt x="6330711" y="50037"/>
                  <a:pt x="6173846" y="18288"/>
                </a:cubicBezTo>
                <a:cubicBezTo>
                  <a:pt x="6016981" y="-13461"/>
                  <a:pt x="5930031" y="15985"/>
                  <a:pt x="5709148" y="18288"/>
                </a:cubicBezTo>
                <a:cubicBezTo>
                  <a:pt x="5488265" y="20591"/>
                  <a:pt x="5372997" y="43097"/>
                  <a:pt x="5045293" y="18288"/>
                </a:cubicBezTo>
                <a:cubicBezTo>
                  <a:pt x="4717590" y="-6521"/>
                  <a:pt x="4829875" y="6803"/>
                  <a:pt x="4680174" y="18288"/>
                </a:cubicBezTo>
                <a:cubicBezTo>
                  <a:pt x="4530473" y="29773"/>
                  <a:pt x="4441300" y="27030"/>
                  <a:pt x="4315054" y="18288"/>
                </a:cubicBezTo>
                <a:cubicBezTo>
                  <a:pt x="4188808" y="9546"/>
                  <a:pt x="3846162" y="4446"/>
                  <a:pt x="3651199" y="18288"/>
                </a:cubicBezTo>
                <a:cubicBezTo>
                  <a:pt x="3456236" y="32130"/>
                  <a:pt x="3412656" y="-1324"/>
                  <a:pt x="3186501" y="18288"/>
                </a:cubicBezTo>
                <a:cubicBezTo>
                  <a:pt x="2960346" y="37900"/>
                  <a:pt x="2783091" y="19872"/>
                  <a:pt x="2423069" y="18288"/>
                </a:cubicBezTo>
                <a:cubicBezTo>
                  <a:pt x="2063047" y="16704"/>
                  <a:pt x="2066062" y="18692"/>
                  <a:pt x="1958370" y="18288"/>
                </a:cubicBezTo>
                <a:cubicBezTo>
                  <a:pt x="1850678" y="17884"/>
                  <a:pt x="1403255" y="47471"/>
                  <a:pt x="1194938" y="18288"/>
                </a:cubicBezTo>
                <a:cubicBezTo>
                  <a:pt x="986621" y="-10895"/>
                  <a:pt x="986435" y="4670"/>
                  <a:pt x="829818" y="18288"/>
                </a:cubicBezTo>
                <a:cubicBezTo>
                  <a:pt x="673201" y="31906"/>
                  <a:pt x="178831" y="-2639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9F0738-4BAD-4EC5-9937-F3B3AB5D7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467" y="2607733"/>
            <a:ext cx="9889067" cy="32850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u="sng" dirty="0" err="1">
                <a:solidFill>
                  <a:schemeClr val="bg1"/>
                </a:solidFill>
              </a:rPr>
              <a:t>Hyperemizační</a:t>
            </a:r>
            <a:r>
              <a:rPr lang="cs-CZ" u="sng" dirty="0">
                <a:solidFill>
                  <a:schemeClr val="bg1"/>
                </a:solidFill>
              </a:rPr>
              <a:t>:</a:t>
            </a:r>
            <a:endParaRPr lang="cs-CZ" dirty="0">
              <a:solidFill>
                <a:schemeClr val="bg1"/>
              </a:solidFill>
            </a:endParaRPr>
          </a:p>
          <a:p>
            <a:pPr lvl="1"/>
            <a:r>
              <a:rPr lang="cs-CZ" dirty="0">
                <a:solidFill>
                  <a:schemeClr val="bg1"/>
                </a:solidFill>
              </a:rPr>
              <a:t>Aktivní = zlepšení přívodu arteriální krve:</a:t>
            </a:r>
          </a:p>
          <a:p>
            <a:pPr lvl="2"/>
            <a:r>
              <a:rPr lang="cs-CZ" dirty="0">
                <a:solidFill>
                  <a:schemeClr val="bg1"/>
                </a:solidFill>
              </a:rPr>
              <a:t>Účinkem na sympatická vlákna (</a:t>
            </a:r>
            <a:r>
              <a:rPr lang="cs-CZ" dirty="0" err="1">
                <a:solidFill>
                  <a:schemeClr val="bg1"/>
                </a:solidFill>
              </a:rPr>
              <a:t>transregionlální</a:t>
            </a:r>
            <a:r>
              <a:rPr lang="cs-CZ">
                <a:solidFill>
                  <a:schemeClr val="bg1"/>
                </a:solidFill>
              </a:rPr>
              <a:t> či longitudinální aplikace) či ganglia,  f = 100 Hz konstantní, intenzita: NPS</a:t>
            </a:r>
          </a:p>
          <a:p>
            <a:pPr lvl="2"/>
            <a:r>
              <a:rPr lang="cs-CZ" dirty="0">
                <a:solidFill>
                  <a:schemeClr val="bg1"/>
                </a:solidFill>
              </a:rPr>
              <a:t>Lokálním zvýšením sekrece biogenních aminů: </a:t>
            </a:r>
            <a:r>
              <a:rPr lang="cs-CZ" dirty="0" err="1">
                <a:solidFill>
                  <a:schemeClr val="bg1"/>
                </a:solidFill>
              </a:rPr>
              <a:t>transregionální</a:t>
            </a:r>
            <a:r>
              <a:rPr lang="cs-CZ" dirty="0">
                <a:solidFill>
                  <a:schemeClr val="bg1"/>
                </a:solidFill>
              </a:rPr>
              <a:t> aplikace, f = 50 Hz, intenzita PPM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Pasivní = zvýšení žilního odtoku aktivací svalové </a:t>
            </a:r>
            <a:r>
              <a:rPr lang="cs-CZ" dirty="0" err="1">
                <a:solidFill>
                  <a:schemeClr val="bg1"/>
                </a:solidFill>
              </a:rPr>
              <a:t>mikropumpy</a:t>
            </a:r>
            <a:r>
              <a:rPr lang="cs-CZ" dirty="0">
                <a:solidFill>
                  <a:schemeClr val="bg1"/>
                </a:solidFill>
              </a:rPr>
              <a:t>, f = 50 Hz, nezbytná modulace (AM, FM), intenzita PM</a:t>
            </a:r>
          </a:p>
        </p:txBody>
      </p:sp>
    </p:spTree>
    <p:extLst>
      <p:ext uri="{BB962C8B-B14F-4D97-AF65-F5344CB8AC3E}">
        <p14:creationId xmlns:p14="http://schemas.microsoft.com/office/powerpoint/2010/main" val="3196140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2BA445-B2A6-46A8-812D-4539AD68A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419540" cy="5431536"/>
          </a:xfrm>
        </p:spPr>
        <p:txBody>
          <a:bodyPr>
            <a:normAutofit/>
          </a:bodyPr>
          <a:lstStyle/>
          <a:p>
            <a:r>
              <a:rPr lang="cs-CZ" sz="6000"/>
              <a:t>LITERATURA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D2853E"/>
          </a:solidFill>
          <a:ln w="41275" cap="rnd">
            <a:solidFill>
              <a:srgbClr val="D2853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914588-1909-43ED-952B-257EE54DF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033" y="948749"/>
            <a:ext cx="6052158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</a:pPr>
            <a:r>
              <a:rPr lang="en-US" sz="2600" b="1">
                <a:latin typeface="TW Cen MT"/>
              </a:rPr>
              <a:t>Poděbradský, J. – Poděbradská, R. </a:t>
            </a:r>
            <a:r>
              <a:rPr lang="en-US" sz="2600" b="1" i="1">
                <a:latin typeface="TW Cen MT"/>
              </a:rPr>
              <a:t>Fyzikální terapie. Manuál a algoritmy. </a:t>
            </a:r>
            <a:r>
              <a:rPr lang="en-US" sz="2600" b="1">
                <a:latin typeface="TW Cen MT"/>
              </a:rPr>
              <a:t>Praha: Grada, 2009. ISBN 978-80-247-2899-5.</a:t>
            </a:r>
            <a:br>
              <a:rPr lang="en-US" sz="2600" b="1">
                <a:latin typeface="TW Cen MT"/>
              </a:rPr>
            </a:br>
            <a:endParaRPr lang="en-US" sz="260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</a:pPr>
            <a:r>
              <a:rPr lang="en-US" sz="2600" b="1">
                <a:latin typeface="TW Cen MT"/>
              </a:rPr>
              <a:t>přednášky Mgr.  J. Urbana FTK UP Olomouc.</a:t>
            </a:r>
            <a:br>
              <a:rPr lang="en-US" sz="2600" b="1">
                <a:latin typeface="TW Cen MT"/>
              </a:rPr>
            </a:br>
            <a:endParaRPr lang="en-US" sz="260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</a:pPr>
            <a:r>
              <a:rPr lang="en-US" sz="2600" b="1">
                <a:latin typeface="TW Cen MT"/>
              </a:rPr>
              <a:t>Poděbradský, J.: </a:t>
            </a:r>
            <a:r>
              <a:rPr lang="en-US" sz="2600" b="1" i="1">
                <a:latin typeface="TW Cen MT"/>
              </a:rPr>
              <a:t>Rehabilitace a fyzikální lékařství.</a:t>
            </a:r>
            <a:r>
              <a:rPr lang="en-US" sz="2600" b="1">
                <a:latin typeface="TW Cen MT"/>
              </a:rPr>
              <a:t> Praha: ČLS JEP, 1995. 50s</a:t>
            </a:r>
            <a:br>
              <a:rPr lang="en-US" sz="2600" b="1">
                <a:latin typeface="TW Cen MT"/>
              </a:rPr>
            </a:br>
            <a:endParaRPr lang="en-US" sz="260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endParaRPr lang="cs-CZ" sz="2600"/>
          </a:p>
        </p:txBody>
      </p:sp>
    </p:spTree>
    <p:extLst>
      <p:ext uri="{BB962C8B-B14F-4D97-AF65-F5344CB8AC3E}">
        <p14:creationId xmlns:p14="http://schemas.microsoft.com/office/powerpoint/2010/main" val="2485543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203463" y="-2060461"/>
            <a:ext cx="5649003" cy="10651671"/>
          </a:xfrm>
          <a:custGeom>
            <a:avLst/>
            <a:gdLst>
              <a:gd name="connsiteX0" fmla="*/ 0 w 5649003"/>
              <a:gd name="connsiteY0" fmla="*/ 5325836 h 10651671"/>
              <a:gd name="connsiteX1" fmla="*/ 2824502 w 5649003"/>
              <a:gd name="connsiteY1" fmla="*/ 0 h 10651671"/>
              <a:gd name="connsiteX2" fmla="*/ 5649004 w 5649003"/>
              <a:gd name="connsiteY2" fmla="*/ 5325836 h 10651671"/>
              <a:gd name="connsiteX3" fmla="*/ 2824502 w 5649003"/>
              <a:gd name="connsiteY3" fmla="*/ 10651672 h 10651671"/>
              <a:gd name="connsiteX4" fmla="*/ 0 w 5649003"/>
              <a:gd name="connsiteY4" fmla="*/ 5325836 h 10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10651671" fill="none" extrusionOk="0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w="5649003" h="10651671" stroke="0" extrusionOk="0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rgbClr val="D2853E"/>
          </a:solidFill>
          <a:ln w="57150">
            <a:solidFill>
              <a:srgbClr val="D2853E"/>
            </a:solidFill>
            <a:extLst>
              <a:ext uri="{C807C97D-BFC1-408E-A445-0C87EB9F89A2}">
                <ask:lineSketchStyleProps xmlns:ask="http://schemas.microsoft.com/office/drawing/2018/sketchyshapes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D0846C-088A-4670-BD1E-C55BAAFF6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544" y="1911096"/>
            <a:ext cx="8055864" cy="20766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>
                <a:solidFill>
                  <a:srgbClr val="FFFFFF"/>
                </a:solidFill>
              </a:rPr>
              <a:t>Děkuji za pozornost!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65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F1A9C1-9E81-42DE-A1D5-AE1AC0857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6000"/>
              <a:t>Střídavé &amp; pulzní proudy</a:t>
            </a:r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D2853E"/>
          </a:solidFill>
          <a:ln w="34925">
            <a:solidFill>
              <a:srgbClr val="D2853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6FC542B2-720C-4633-9661-A1A45318F2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888171"/>
              </p:ext>
            </p:extLst>
          </p:nvPr>
        </p:nvGraphicFramePr>
        <p:xfrm>
          <a:off x="4428813" y="108466"/>
          <a:ext cx="7672949" cy="6621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1505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D1D26F-DD07-447B-93D1-C2853E568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6000">
                <a:ea typeface="+mj-lt"/>
                <a:cs typeface="+mj-lt"/>
              </a:rPr>
              <a:t>Střídavé &amp; pulzní proudy</a:t>
            </a:r>
          </a:p>
          <a:p>
            <a:r>
              <a:rPr lang="cs-CZ" sz="6000"/>
              <a:t>Základní pojmy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D2853E"/>
          </a:solidFill>
          <a:ln w="34925">
            <a:solidFill>
              <a:srgbClr val="D2853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1FE7F79-F3CB-4A26-AC6A-0AEEDB213A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25789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5661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02EE4B5-6FB1-4C44-9F6B-2687B3B3A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6000"/>
              <a:t>ADAPTACE TKÁNÍ - KONSTRUKČNÍ OPATŘENÍ V FT</a:t>
            </a:r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D2853E"/>
          </a:solidFill>
          <a:ln w="34925">
            <a:solidFill>
              <a:srgbClr val="D2853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21F53F9F-A48F-4661-811E-969BAE0A08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7211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4142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A21A4AC-5300-4176-B2FB-67830A38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0D5B3B-C886-4BB3-B397-EB0039677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795528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/>
              <a:t>Amplitudová a frekvenční modulace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206565BB-4DFF-4674-B1BB-FFEDA516A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4" r="1702" b="-1"/>
          <a:stretch/>
        </p:blipFill>
        <p:spPr>
          <a:xfrm>
            <a:off x="20" y="2665139"/>
            <a:ext cx="6005355" cy="4192863"/>
          </a:xfrm>
          <a:custGeom>
            <a:avLst/>
            <a:gdLst/>
            <a:ahLst/>
            <a:cxnLst/>
            <a:rect l="l" t="t" r="r" b="b"/>
            <a:pathLst>
              <a:path w="6005375" h="4192863">
                <a:moveTo>
                  <a:pt x="5424937" y="874"/>
                </a:moveTo>
                <a:cubicBezTo>
                  <a:pt x="5470440" y="-1251"/>
                  <a:pt x="5516123" y="499"/>
                  <a:pt x="5561495" y="6147"/>
                </a:cubicBezTo>
                <a:cubicBezTo>
                  <a:pt x="5636334" y="13389"/>
                  <a:pt x="5711424" y="18471"/>
                  <a:pt x="5786261" y="26095"/>
                </a:cubicBezTo>
                <a:cubicBezTo>
                  <a:pt x="5819550" y="29525"/>
                  <a:pt x="5853222" y="16820"/>
                  <a:pt x="5886002" y="28509"/>
                </a:cubicBezTo>
                <a:cubicBezTo>
                  <a:pt x="5922214" y="41469"/>
                  <a:pt x="5958870" y="47282"/>
                  <a:pt x="5995622" y="48044"/>
                </a:cubicBezTo>
                <a:lnTo>
                  <a:pt x="5998366" y="47926"/>
                </a:lnTo>
                <a:lnTo>
                  <a:pt x="5995171" y="398504"/>
                </a:lnTo>
                <a:cubicBezTo>
                  <a:pt x="5993433" y="528663"/>
                  <a:pt x="5993035" y="658806"/>
                  <a:pt x="5999656" y="788917"/>
                </a:cubicBezTo>
                <a:cubicBezTo>
                  <a:pt x="6009855" y="990282"/>
                  <a:pt x="6003364" y="1191519"/>
                  <a:pt x="5999656" y="1392757"/>
                </a:cubicBezTo>
                <a:cubicBezTo>
                  <a:pt x="5992506" y="1778706"/>
                  <a:pt x="6003364" y="2164146"/>
                  <a:pt x="5998730" y="2549586"/>
                </a:cubicBezTo>
                <a:cubicBezTo>
                  <a:pt x="5996744" y="2720440"/>
                  <a:pt x="5998994" y="2891040"/>
                  <a:pt x="6003364" y="3061895"/>
                </a:cubicBezTo>
                <a:cubicBezTo>
                  <a:pt x="6009720" y="3305846"/>
                  <a:pt x="5999922" y="3549924"/>
                  <a:pt x="5989196" y="3793749"/>
                </a:cubicBezTo>
                <a:cubicBezTo>
                  <a:pt x="5985594" y="3860794"/>
                  <a:pt x="5984646" y="3927918"/>
                  <a:pt x="5986348" y="3994981"/>
                </a:cubicBezTo>
                <a:lnTo>
                  <a:pt x="5999199" y="4192863"/>
                </a:lnTo>
                <a:lnTo>
                  <a:pt x="0" y="4192863"/>
                </a:lnTo>
                <a:lnTo>
                  <a:pt x="0" y="26225"/>
                </a:lnTo>
                <a:lnTo>
                  <a:pt x="10965" y="23935"/>
                </a:lnTo>
                <a:cubicBezTo>
                  <a:pt x="27502" y="19081"/>
                  <a:pt x="44569" y="16260"/>
                  <a:pt x="61788" y="15549"/>
                </a:cubicBezTo>
                <a:cubicBezTo>
                  <a:pt x="194437" y="-1096"/>
                  <a:pt x="327213" y="3351"/>
                  <a:pt x="460497" y="8815"/>
                </a:cubicBezTo>
                <a:cubicBezTo>
                  <a:pt x="692632" y="18217"/>
                  <a:pt x="925021" y="29144"/>
                  <a:pt x="1157537" y="25841"/>
                </a:cubicBezTo>
                <a:cubicBezTo>
                  <a:pt x="1393484" y="22410"/>
                  <a:pt x="1628922" y="29653"/>
                  <a:pt x="1864615" y="39182"/>
                </a:cubicBezTo>
                <a:cubicBezTo>
                  <a:pt x="1967913" y="43121"/>
                  <a:pt x="2071847" y="47059"/>
                  <a:pt x="2173493" y="17709"/>
                </a:cubicBezTo>
                <a:cubicBezTo>
                  <a:pt x="2196465" y="12334"/>
                  <a:pt x="2220416" y="12855"/>
                  <a:pt x="2243121" y="19234"/>
                </a:cubicBezTo>
                <a:cubicBezTo>
                  <a:pt x="2357219" y="45789"/>
                  <a:pt x="2471952" y="53666"/>
                  <a:pt x="2587321" y="27492"/>
                </a:cubicBezTo>
                <a:cubicBezTo>
                  <a:pt x="2719944" y="-1223"/>
                  <a:pt x="2856455" y="-7360"/>
                  <a:pt x="2991111" y="9323"/>
                </a:cubicBezTo>
                <a:cubicBezTo>
                  <a:pt x="3114231" y="23045"/>
                  <a:pt x="3237985" y="37911"/>
                  <a:pt x="3361358" y="26857"/>
                </a:cubicBezTo>
                <a:cubicBezTo>
                  <a:pt x="3556266" y="9323"/>
                  <a:pt x="3750918" y="24570"/>
                  <a:pt x="3945825" y="29271"/>
                </a:cubicBezTo>
                <a:cubicBezTo>
                  <a:pt x="4010625" y="30796"/>
                  <a:pt x="4075806" y="44137"/>
                  <a:pt x="4140224" y="32193"/>
                </a:cubicBezTo>
                <a:cubicBezTo>
                  <a:pt x="4241744" y="13389"/>
                  <a:pt x="4342120" y="20631"/>
                  <a:pt x="4443766" y="31177"/>
                </a:cubicBezTo>
                <a:cubicBezTo>
                  <a:pt x="4638419" y="51507"/>
                  <a:pt x="4832945" y="61290"/>
                  <a:pt x="5026708" y="23172"/>
                </a:cubicBezTo>
                <a:cubicBezTo>
                  <a:pt x="5086807" y="11229"/>
                  <a:pt x="5146524" y="4368"/>
                  <a:pt x="5207640" y="20377"/>
                </a:cubicBezTo>
                <a:cubicBezTo>
                  <a:pt x="5234626" y="26539"/>
                  <a:pt x="5262719" y="26019"/>
                  <a:pt x="5289465" y="18853"/>
                </a:cubicBezTo>
                <a:cubicBezTo>
                  <a:pt x="5334113" y="9000"/>
                  <a:pt x="5379435" y="2999"/>
                  <a:pt x="5424937" y="874"/>
                </a:cubicBezTo>
                <a:close/>
              </a:path>
            </a:pathLst>
          </a:custGeom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863F28E4-4216-4A97-B03E-D0867B7A74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7227"/>
          <a:stretch/>
        </p:blipFill>
        <p:spPr>
          <a:xfrm>
            <a:off x="6185051" y="2654313"/>
            <a:ext cx="6006951" cy="4203687"/>
          </a:xfrm>
          <a:custGeom>
            <a:avLst/>
            <a:gdLst/>
            <a:ahLst/>
            <a:cxnLst/>
            <a:rect l="l" t="t" r="r" b="b"/>
            <a:pathLst>
              <a:path w="6006951" h="4203687">
                <a:moveTo>
                  <a:pt x="1041516" y="879"/>
                </a:moveTo>
                <a:cubicBezTo>
                  <a:pt x="1141687" y="5084"/>
                  <a:pt x="1240768" y="23261"/>
                  <a:pt x="1340635" y="31075"/>
                </a:cubicBezTo>
                <a:cubicBezTo>
                  <a:pt x="1435675" y="38571"/>
                  <a:pt x="1530714" y="49499"/>
                  <a:pt x="1626262" y="34506"/>
                </a:cubicBezTo>
                <a:cubicBezTo>
                  <a:pt x="1719980" y="21762"/>
                  <a:pt x="1814765" y="18776"/>
                  <a:pt x="1909093" y="25612"/>
                </a:cubicBezTo>
                <a:cubicBezTo>
                  <a:pt x="2013408" y="30821"/>
                  <a:pt x="2117468" y="48101"/>
                  <a:pt x="2222418" y="33616"/>
                </a:cubicBezTo>
                <a:cubicBezTo>
                  <a:pt x="2235644" y="32269"/>
                  <a:pt x="2248998" y="34010"/>
                  <a:pt x="2261425" y="38699"/>
                </a:cubicBezTo>
                <a:cubicBezTo>
                  <a:pt x="2302223" y="52255"/>
                  <a:pt x="2346173" y="53094"/>
                  <a:pt x="2387466" y="41113"/>
                </a:cubicBezTo>
                <a:cubicBezTo>
                  <a:pt x="2439687" y="27213"/>
                  <a:pt x="2494525" y="26297"/>
                  <a:pt x="2547178" y="38445"/>
                </a:cubicBezTo>
                <a:cubicBezTo>
                  <a:pt x="2625446" y="55470"/>
                  <a:pt x="2703968" y="72242"/>
                  <a:pt x="2785412" y="58266"/>
                </a:cubicBezTo>
                <a:cubicBezTo>
                  <a:pt x="2832805" y="50261"/>
                  <a:pt x="2876767" y="30821"/>
                  <a:pt x="2923524" y="21673"/>
                </a:cubicBezTo>
                <a:cubicBezTo>
                  <a:pt x="3058205" y="-4628"/>
                  <a:pt x="3194158" y="3249"/>
                  <a:pt x="3330110" y="12143"/>
                </a:cubicBezTo>
                <a:cubicBezTo>
                  <a:pt x="3462886" y="20910"/>
                  <a:pt x="3595026" y="38952"/>
                  <a:pt x="3728564" y="36284"/>
                </a:cubicBezTo>
                <a:cubicBezTo>
                  <a:pt x="3756999" y="36500"/>
                  <a:pt x="3785372" y="38876"/>
                  <a:pt x="3813438" y="43400"/>
                </a:cubicBezTo>
                <a:cubicBezTo>
                  <a:pt x="3917626" y="57122"/>
                  <a:pt x="4022322" y="70082"/>
                  <a:pt x="4125366" y="42383"/>
                </a:cubicBezTo>
                <a:cubicBezTo>
                  <a:pt x="4217750" y="17340"/>
                  <a:pt x="4314149" y="10695"/>
                  <a:pt x="4409087" y="22816"/>
                </a:cubicBezTo>
                <a:cubicBezTo>
                  <a:pt x="4534099" y="39194"/>
                  <a:pt x="4660458" y="42777"/>
                  <a:pt x="4786195" y="33489"/>
                </a:cubicBezTo>
                <a:cubicBezTo>
                  <a:pt x="4825659" y="29563"/>
                  <a:pt x="4865339" y="28153"/>
                  <a:pt x="4904994" y="29296"/>
                </a:cubicBezTo>
                <a:cubicBezTo>
                  <a:pt x="5194178" y="42510"/>
                  <a:pt x="5484252" y="25103"/>
                  <a:pt x="5772928" y="55851"/>
                </a:cubicBezTo>
                <a:cubicBezTo>
                  <a:pt x="5818560" y="61232"/>
                  <a:pt x="5864504" y="61626"/>
                  <a:pt x="5909961" y="57111"/>
                </a:cubicBezTo>
                <a:lnTo>
                  <a:pt x="6006951" y="36719"/>
                </a:lnTo>
                <a:lnTo>
                  <a:pt x="6006951" y="4203687"/>
                </a:lnTo>
                <a:lnTo>
                  <a:pt x="11720" y="4203687"/>
                </a:lnTo>
                <a:lnTo>
                  <a:pt x="11786" y="4203489"/>
                </a:lnTo>
                <a:cubicBezTo>
                  <a:pt x="27809" y="3962716"/>
                  <a:pt x="39197" y="3721434"/>
                  <a:pt x="15626" y="3481297"/>
                </a:cubicBezTo>
                <a:cubicBezTo>
                  <a:pt x="-847" y="3334800"/>
                  <a:pt x="-4304" y="3187234"/>
                  <a:pt x="5296" y="3040178"/>
                </a:cubicBezTo>
                <a:cubicBezTo>
                  <a:pt x="11786" y="2956021"/>
                  <a:pt x="18539" y="2871864"/>
                  <a:pt x="22776" y="2787582"/>
                </a:cubicBezTo>
                <a:cubicBezTo>
                  <a:pt x="28180" y="2667690"/>
                  <a:pt x="25173" y="2547584"/>
                  <a:pt x="13771" y="2428074"/>
                </a:cubicBezTo>
                <a:cubicBezTo>
                  <a:pt x="4237" y="2336939"/>
                  <a:pt x="3177" y="2245180"/>
                  <a:pt x="10593" y="2153867"/>
                </a:cubicBezTo>
                <a:cubicBezTo>
                  <a:pt x="25690" y="1998396"/>
                  <a:pt x="9931" y="1842923"/>
                  <a:pt x="5032" y="1687576"/>
                </a:cubicBezTo>
                <a:cubicBezTo>
                  <a:pt x="-3577" y="1401802"/>
                  <a:pt x="20393" y="1116155"/>
                  <a:pt x="9666" y="830380"/>
                </a:cubicBezTo>
                <a:cubicBezTo>
                  <a:pt x="3841" y="689018"/>
                  <a:pt x="16420" y="547783"/>
                  <a:pt x="9666" y="406421"/>
                </a:cubicBezTo>
                <a:cubicBezTo>
                  <a:pt x="4105" y="305866"/>
                  <a:pt x="397" y="205310"/>
                  <a:pt x="4105" y="104628"/>
                </a:cubicBezTo>
                <a:lnTo>
                  <a:pt x="8821" y="33297"/>
                </a:lnTo>
                <a:lnTo>
                  <a:pt x="35743" y="28771"/>
                </a:lnTo>
                <a:cubicBezTo>
                  <a:pt x="151314" y="14091"/>
                  <a:pt x="268377" y="13376"/>
                  <a:pt x="384397" y="26755"/>
                </a:cubicBezTo>
                <a:cubicBezTo>
                  <a:pt x="448561" y="35141"/>
                  <a:pt x="512980" y="47847"/>
                  <a:pt x="578287" y="35141"/>
                </a:cubicBezTo>
                <a:cubicBezTo>
                  <a:pt x="584437" y="34048"/>
                  <a:pt x="590625" y="36818"/>
                  <a:pt x="593916" y="42129"/>
                </a:cubicBezTo>
                <a:cubicBezTo>
                  <a:pt x="626188" y="81517"/>
                  <a:pt x="668117" y="80246"/>
                  <a:pt x="710936" y="67541"/>
                </a:cubicBezTo>
                <a:cubicBezTo>
                  <a:pt x="739041" y="58837"/>
                  <a:pt x="766587" y="48406"/>
                  <a:pt x="793396" y="36284"/>
                </a:cubicBezTo>
                <a:cubicBezTo>
                  <a:pt x="840332" y="16819"/>
                  <a:pt x="890189" y="5308"/>
                  <a:pt x="940911" y="2233"/>
                </a:cubicBezTo>
                <a:cubicBezTo>
                  <a:pt x="974613" y="-372"/>
                  <a:pt x="1008125" y="-522"/>
                  <a:pt x="1041516" y="87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2990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1DAD53-BB8C-47EA-BF5A-7C88124B1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6100"/>
              <a:t>APLIKACE STŘÍDAVÝCH A PULZNÍCH PROUDŮ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D2853E"/>
          </a:solidFill>
          <a:ln w="38100" cap="rnd">
            <a:solidFill>
              <a:srgbClr val="D2853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16C933-3D01-4A5F-9BBD-A58D998A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/>
              <a:t>KATODA:</a:t>
            </a:r>
          </a:p>
          <a:p>
            <a:pPr lvl="1"/>
            <a:r>
              <a:rPr lang="cs-CZ" dirty="0"/>
              <a:t>Vždy na místo bolesti, odstup nervu – je dráždivější, tedy snazší vybavení akčního potenciálu</a:t>
            </a:r>
          </a:p>
          <a:p>
            <a:r>
              <a:rPr lang="cs-CZ" dirty="0"/>
              <a:t>ANODA:</a:t>
            </a:r>
          </a:p>
          <a:p>
            <a:pPr lvl="1"/>
            <a:r>
              <a:rPr lang="cs-CZ" dirty="0"/>
              <a:t>Pouze na místo bolesti v rámci </a:t>
            </a:r>
            <a:r>
              <a:rPr lang="cs-CZ" dirty="0" err="1"/>
              <a:t>analektrotonu</a:t>
            </a:r>
          </a:p>
        </p:txBody>
      </p:sp>
      <p:pic>
        <p:nvPicPr>
          <p:cNvPr id="5" name="Picture 4" descr="Stezka vinoucí se travnatým terénem">
            <a:extLst>
              <a:ext uri="{FF2B5EF4-FFF2-40B4-BE49-F238E27FC236}">
                <a16:creationId xmlns:a16="http://schemas.microsoft.com/office/drawing/2014/main" id="{C58B5883-C5F2-4D51-AA2A-28606396AE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94" r="24875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82202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F0701A-4A90-447D-BDD2-22F6EB58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38" y="153865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cs-CZ" sz="7200"/>
              <a:t>Dělení pulzních &amp; střídavých proudů</a:t>
            </a:r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D2853E"/>
          </a:solidFill>
          <a:ln w="34925">
            <a:solidFill>
              <a:srgbClr val="D2853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F602F91-212B-4E15-9CAF-D68A804FA8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788260"/>
              </p:ext>
            </p:extLst>
          </p:nvPr>
        </p:nvGraphicFramePr>
        <p:xfrm>
          <a:off x="183798" y="1249784"/>
          <a:ext cx="11970142" cy="5462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539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0C893F-1CB6-4A03-AFBE-460A26BE0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/>
              <a:t>Příklady proudů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147C7031-1E3A-4EF7-A823-89F74BA67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1776977"/>
            <a:ext cx="4572000" cy="27432"/>
          </a:xfrm>
          <a:custGeom>
            <a:avLst/>
            <a:gdLst>
              <a:gd name="connsiteX0" fmla="*/ 0 w 4572000"/>
              <a:gd name="connsiteY0" fmla="*/ 0 h 27432"/>
              <a:gd name="connsiteX1" fmla="*/ 607423 w 4572000"/>
              <a:gd name="connsiteY1" fmla="*/ 0 h 27432"/>
              <a:gd name="connsiteX2" fmla="*/ 1123406 w 4572000"/>
              <a:gd name="connsiteY2" fmla="*/ 0 h 27432"/>
              <a:gd name="connsiteX3" fmla="*/ 1685109 w 4572000"/>
              <a:gd name="connsiteY3" fmla="*/ 0 h 27432"/>
              <a:gd name="connsiteX4" fmla="*/ 2383971 w 4572000"/>
              <a:gd name="connsiteY4" fmla="*/ 0 h 27432"/>
              <a:gd name="connsiteX5" fmla="*/ 2991394 w 4572000"/>
              <a:gd name="connsiteY5" fmla="*/ 0 h 27432"/>
              <a:gd name="connsiteX6" fmla="*/ 3553097 w 4572000"/>
              <a:gd name="connsiteY6" fmla="*/ 0 h 27432"/>
              <a:gd name="connsiteX7" fmla="*/ 4572000 w 4572000"/>
              <a:gd name="connsiteY7" fmla="*/ 0 h 27432"/>
              <a:gd name="connsiteX8" fmla="*/ 4572000 w 4572000"/>
              <a:gd name="connsiteY8" fmla="*/ 27432 h 27432"/>
              <a:gd name="connsiteX9" fmla="*/ 3918857 w 4572000"/>
              <a:gd name="connsiteY9" fmla="*/ 27432 h 27432"/>
              <a:gd name="connsiteX10" fmla="*/ 3357154 w 4572000"/>
              <a:gd name="connsiteY10" fmla="*/ 27432 h 27432"/>
              <a:gd name="connsiteX11" fmla="*/ 2612571 w 4572000"/>
              <a:gd name="connsiteY11" fmla="*/ 27432 h 27432"/>
              <a:gd name="connsiteX12" fmla="*/ 2005149 w 4572000"/>
              <a:gd name="connsiteY12" fmla="*/ 27432 h 27432"/>
              <a:gd name="connsiteX13" fmla="*/ 1489166 w 4572000"/>
              <a:gd name="connsiteY13" fmla="*/ 27432 h 27432"/>
              <a:gd name="connsiteX14" fmla="*/ 790303 w 4572000"/>
              <a:gd name="connsiteY14" fmla="*/ 27432 h 27432"/>
              <a:gd name="connsiteX15" fmla="*/ 0 w 4572000"/>
              <a:gd name="connsiteY15" fmla="*/ 27432 h 27432"/>
              <a:gd name="connsiteX16" fmla="*/ 0 w 457200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27432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1027" y="8304"/>
                  <a:pt x="4571522" y="21512"/>
                  <a:pt x="4572000" y="27432"/>
                </a:cubicBezTo>
                <a:cubicBezTo>
                  <a:pt x="4438349" y="5490"/>
                  <a:pt x="4090129" y="31231"/>
                  <a:pt x="3918857" y="27432"/>
                </a:cubicBezTo>
                <a:cubicBezTo>
                  <a:pt x="3747585" y="23633"/>
                  <a:pt x="3498826" y="6883"/>
                  <a:pt x="3357154" y="27432"/>
                </a:cubicBezTo>
                <a:cubicBezTo>
                  <a:pt x="3215482" y="47981"/>
                  <a:pt x="2784289" y="56849"/>
                  <a:pt x="2612571" y="27432"/>
                </a:cubicBezTo>
                <a:cubicBezTo>
                  <a:pt x="2440853" y="-1985"/>
                  <a:pt x="2261292" y="25951"/>
                  <a:pt x="2005149" y="27432"/>
                </a:cubicBezTo>
                <a:cubicBezTo>
                  <a:pt x="1749006" y="28913"/>
                  <a:pt x="1700078" y="34342"/>
                  <a:pt x="1489166" y="27432"/>
                </a:cubicBezTo>
                <a:cubicBezTo>
                  <a:pt x="1278254" y="20522"/>
                  <a:pt x="1077188" y="56916"/>
                  <a:pt x="790303" y="27432"/>
                </a:cubicBezTo>
                <a:cubicBezTo>
                  <a:pt x="503418" y="-2052"/>
                  <a:pt x="359168" y="57044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572000" h="27432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2485" y="9333"/>
                  <a:pt x="4573278" y="19699"/>
                  <a:pt x="4572000" y="27432"/>
                </a:cubicBezTo>
                <a:cubicBezTo>
                  <a:pt x="4318030" y="43025"/>
                  <a:pt x="4161104" y="34314"/>
                  <a:pt x="4010297" y="27432"/>
                </a:cubicBezTo>
                <a:cubicBezTo>
                  <a:pt x="3859490" y="20550"/>
                  <a:pt x="3592529" y="6613"/>
                  <a:pt x="3357154" y="27432"/>
                </a:cubicBezTo>
                <a:cubicBezTo>
                  <a:pt x="3121779" y="48251"/>
                  <a:pt x="2884285" y="3780"/>
                  <a:pt x="2704011" y="27432"/>
                </a:cubicBezTo>
                <a:cubicBezTo>
                  <a:pt x="2523737" y="51084"/>
                  <a:pt x="2295944" y="32081"/>
                  <a:pt x="2096589" y="27432"/>
                </a:cubicBezTo>
                <a:cubicBezTo>
                  <a:pt x="1897234" y="22783"/>
                  <a:pt x="1623782" y="52518"/>
                  <a:pt x="1352006" y="27432"/>
                </a:cubicBezTo>
                <a:cubicBezTo>
                  <a:pt x="1080230" y="2346"/>
                  <a:pt x="869959" y="12864"/>
                  <a:pt x="607423" y="27432"/>
                </a:cubicBezTo>
                <a:cubicBezTo>
                  <a:pt x="344887" y="42000"/>
                  <a:pt x="188100" y="40051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D2853E"/>
          </a:solidFill>
          <a:ln w="38100" cap="rnd">
            <a:solidFill>
              <a:srgbClr val="D2853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0C8B6AC8-4D67-48B8-89A6-152346216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8" y="2424781"/>
            <a:ext cx="4081773" cy="4149184"/>
          </a:xfrm>
          <a:prstGeom prst="rect">
            <a:avLst/>
          </a:prstGeom>
        </p:spPr>
      </p:pic>
      <p:pic>
        <p:nvPicPr>
          <p:cNvPr id="4" name="Obrázek 5">
            <a:extLst>
              <a:ext uri="{FF2B5EF4-FFF2-40B4-BE49-F238E27FC236}">
                <a16:creationId xmlns:a16="http://schemas.microsoft.com/office/drawing/2014/main" id="{157852D6-C98D-44E5-9E2B-B7BA4FF89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908" y="3284475"/>
            <a:ext cx="3925197" cy="2638565"/>
          </a:xfrm>
          <a:prstGeom prst="rect">
            <a:avLst/>
          </a:prstGeom>
        </p:spPr>
      </p:pic>
      <p:pic>
        <p:nvPicPr>
          <p:cNvPr id="5" name="Picture 4" descr="Abstraktní architektura">
            <a:extLst>
              <a:ext uri="{FF2B5EF4-FFF2-40B4-BE49-F238E27FC236}">
                <a16:creationId xmlns:a16="http://schemas.microsoft.com/office/drawing/2014/main" id="{ED62CCB5-04C7-4A47-A11E-2277D1868A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" b="14714"/>
          <a:stretch/>
        </p:blipFill>
        <p:spPr>
          <a:xfrm>
            <a:off x="8141208" y="3603387"/>
            <a:ext cx="3758184" cy="211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57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D2853E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D732A9-6E1F-4EFB-A4F4-8361FF3C1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cs-CZ" sz="6800" dirty="0">
                <a:solidFill>
                  <a:schemeClr val="bg1"/>
                </a:solidFill>
              </a:rPr>
              <a:t>Účinky nízkofrekvenčních proudů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E77771-F6A5-49A4-B8ED-0614B7D87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cs-CZ" dirty="0"/>
              <a:t>Dráždivé a </a:t>
            </a:r>
            <a:r>
              <a:rPr lang="cs-CZ" dirty="0" err="1"/>
              <a:t>hyperemizační</a:t>
            </a:r>
            <a:endParaRPr lang="cs-CZ"/>
          </a:p>
          <a:p>
            <a:r>
              <a:rPr lang="cs-CZ" u="sng" dirty="0"/>
              <a:t>Dráždivé:</a:t>
            </a:r>
          </a:p>
          <a:p>
            <a:pPr lvl="1"/>
            <a:r>
              <a:rPr lang="cs-CZ" dirty="0"/>
              <a:t>Intenzita PS či NPS:</a:t>
            </a:r>
            <a:endParaRPr lang="cs-CZ" u="sng" dirty="0"/>
          </a:p>
          <a:p>
            <a:pPr lvl="2"/>
            <a:r>
              <a:rPr lang="cs-CZ" dirty="0"/>
              <a:t>Účinek analgetický. Optimální parametry: f = 50-100 = frekvenční optimum pro dráždění Aα a Aβ vláken</a:t>
            </a:r>
          </a:p>
          <a:p>
            <a:pPr lvl="1"/>
            <a:r>
              <a:rPr lang="cs-CZ" dirty="0"/>
              <a:t>Intenzita PM či NPM:</a:t>
            </a:r>
          </a:p>
          <a:p>
            <a:pPr lvl="2"/>
            <a:r>
              <a:rPr lang="cs-CZ" dirty="0"/>
              <a:t>Izolovaně vyvolá izolovanou kontrakci s následnou spontánní dekontrakcí = záškubem</a:t>
            </a:r>
          </a:p>
          <a:p>
            <a:pPr lvl="2"/>
            <a:r>
              <a:rPr lang="cs-CZ" dirty="0"/>
              <a:t>do 7 Hz izolované záškuby, 8-29 Hz vlnitý tetanus, nad 30 Hz tetanická kontrakce </a:t>
            </a:r>
          </a:p>
          <a:p>
            <a:pPr lvl="2"/>
            <a:r>
              <a:rPr lang="cs-CZ" dirty="0"/>
              <a:t>Při užití více impulzů - účinek závisí na použité frekvenci (viz níže)</a:t>
            </a:r>
          </a:p>
          <a:p>
            <a:pPr lvl="1"/>
            <a:r>
              <a:rPr lang="cs-CZ" dirty="0"/>
              <a:t>Intenzita PA</a:t>
            </a:r>
          </a:p>
          <a:p>
            <a:pPr lvl="2"/>
            <a:r>
              <a:rPr lang="cs-CZ" dirty="0"/>
              <a:t>Dráždění </a:t>
            </a:r>
            <a:r>
              <a:rPr lang="cs-CZ" dirty="0" err="1"/>
              <a:t>nemyelinizovaných</a:t>
            </a:r>
            <a:r>
              <a:rPr lang="cs-CZ" dirty="0"/>
              <a:t> C vláken, zvýšení sekrece endorfinů, útlumu bolesti. </a:t>
            </a:r>
          </a:p>
          <a:p>
            <a:pPr lvl="2"/>
            <a:r>
              <a:rPr lang="cs-CZ" dirty="0"/>
              <a:t>Optimální parametry: f = 2-10 Hz</a:t>
            </a:r>
          </a:p>
        </p:txBody>
      </p:sp>
    </p:spTree>
    <p:extLst>
      <p:ext uri="{BB962C8B-B14F-4D97-AF65-F5344CB8AC3E}">
        <p14:creationId xmlns:p14="http://schemas.microsoft.com/office/powerpoint/2010/main" val="220915057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271D33"/>
      </a:dk2>
      <a:lt2>
        <a:srgbClr val="E2E5E8"/>
      </a:lt2>
      <a:accent1>
        <a:srgbClr val="D2853E"/>
      </a:accent1>
      <a:accent2>
        <a:srgbClr val="C0352C"/>
      </a:accent2>
      <a:accent3>
        <a:srgbClr val="D23E72"/>
      </a:accent3>
      <a:accent4>
        <a:srgbClr val="C02C9E"/>
      </a:accent4>
      <a:accent5>
        <a:srgbClr val="B63ED2"/>
      </a:accent5>
      <a:accent6>
        <a:srgbClr val="672CC0"/>
      </a:accent6>
      <a:hlink>
        <a:srgbClr val="BC3FBF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SketchyVTI</vt:lpstr>
      <vt:lpstr>STŘÍDAVÉ &amp; PULZNÍ PROUDY, NÁZVOSLOVÍ</vt:lpstr>
      <vt:lpstr>Střídavé &amp; pulzní proudy</vt:lpstr>
      <vt:lpstr>Střídavé &amp; pulzní proudy Základní pojmy</vt:lpstr>
      <vt:lpstr>ADAPTACE TKÁNÍ - KONSTRUKČNÍ OPATŘENÍ V FT</vt:lpstr>
      <vt:lpstr>Amplitudová a frekvenční modulace</vt:lpstr>
      <vt:lpstr>APLIKACE STŘÍDAVÝCH A PULZNÍCH PROUDŮ</vt:lpstr>
      <vt:lpstr>Dělení pulzních &amp; střídavých proudů</vt:lpstr>
      <vt:lpstr>Příklady proudů</vt:lpstr>
      <vt:lpstr>Účinky nízkofrekvenčních proudů</vt:lpstr>
      <vt:lpstr>Účinky dle použité frekvence u nízkofrekvenčních proudů</vt:lpstr>
      <vt:lpstr>Účinky nízkofrekvenčních proudů 2</vt:lpstr>
      <vt:lpstr>LITERATURA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370</cp:revision>
  <dcterms:created xsi:type="dcterms:W3CDTF">2021-01-30T19:47:07Z</dcterms:created>
  <dcterms:modified xsi:type="dcterms:W3CDTF">2021-04-09T15:15:06Z</dcterms:modified>
</cp:coreProperties>
</file>