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6" r:id="rId2"/>
    <p:sldId id="257" r:id="rId3"/>
    <p:sldId id="258" r:id="rId4"/>
    <p:sldId id="259" r:id="rId5"/>
    <p:sldId id="261" r:id="rId6"/>
    <p:sldId id="275" r:id="rId7"/>
    <p:sldId id="260" r:id="rId8"/>
    <p:sldId id="265" r:id="rId9"/>
    <p:sldId id="262" r:id="rId10"/>
    <p:sldId id="263" r:id="rId11"/>
    <p:sldId id="264" r:id="rId12"/>
    <p:sldId id="267" r:id="rId13"/>
    <p:sldId id="268" r:id="rId14"/>
    <p:sldId id="269" r:id="rId15"/>
    <p:sldId id="266" r:id="rId16"/>
    <p:sldId id="271" r:id="rId17"/>
    <p:sldId id="270" r:id="rId18"/>
    <p:sldId id="276" r:id="rId19"/>
    <p:sldId id="273" r:id="rId20"/>
    <p:sldId id="274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67ABCA-2CB2-4D19-999C-90E530A30507}" v="1479" dt="2021-01-25T10:33:09.222"/>
    <p1510:client id="{491B110A-4564-2CA7-0AA2-886EBBD32108}" v="862" dt="2021-01-26T12:11:35.594"/>
    <p1510:client id="{719A25AB-41E3-6D12-812A-77BF3BC1991A}" v="4307" dt="2021-01-25T22:10:30.966"/>
    <p1510:client id="{A54F155B-6B6A-24AB-F35D-43A626B88767}" v="263" dt="2021-01-26T13:20:18.5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77FEF8-9AED-4F15-85F0-653A5B2AA57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403018B-9E09-4BBC-A51B-F73DFBB5D703}">
      <dgm:prSet/>
      <dgm:spPr/>
      <dgm:t>
        <a:bodyPr/>
        <a:lstStyle/>
        <a:p>
          <a:r>
            <a:rPr lang="cs-CZ" b="1"/>
            <a:t>L</a:t>
          </a:r>
          <a:r>
            <a:rPr lang="cs-CZ"/>
            <a:t>ight </a:t>
          </a:r>
          <a:r>
            <a:rPr lang="cs-CZ" b="1"/>
            <a:t>A</a:t>
          </a:r>
          <a:r>
            <a:rPr lang="cs-CZ"/>
            <a:t>mplification by </a:t>
          </a:r>
          <a:r>
            <a:rPr lang="cs-CZ" b="1"/>
            <a:t>S</a:t>
          </a:r>
          <a:r>
            <a:rPr lang="cs-CZ"/>
            <a:t>timulated </a:t>
          </a:r>
          <a:r>
            <a:rPr lang="cs-CZ" b="1"/>
            <a:t>E</a:t>
          </a:r>
          <a:r>
            <a:rPr lang="cs-CZ"/>
            <a:t>mission of </a:t>
          </a:r>
          <a:r>
            <a:rPr lang="cs-CZ" b="1"/>
            <a:t>R</a:t>
          </a:r>
          <a:r>
            <a:rPr lang="cs-CZ"/>
            <a:t>adiation = světlo zesilované pomocí stimulované emise záření.</a:t>
          </a:r>
          <a:endParaRPr lang="en-US"/>
        </a:p>
      </dgm:t>
    </dgm:pt>
    <dgm:pt modelId="{A011CC08-CB43-4458-AAE2-D3BEFA1334B2}" type="parTrans" cxnId="{499D234B-BEB1-4CA4-A182-A435CCA014D7}">
      <dgm:prSet/>
      <dgm:spPr/>
      <dgm:t>
        <a:bodyPr/>
        <a:lstStyle/>
        <a:p>
          <a:endParaRPr lang="en-US"/>
        </a:p>
      </dgm:t>
    </dgm:pt>
    <dgm:pt modelId="{4586E465-1718-4B1A-A337-619629F8FF07}" type="sibTrans" cxnId="{499D234B-BEB1-4CA4-A182-A435CCA014D7}">
      <dgm:prSet/>
      <dgm:spPr/>
      <dgm:t>
        <a:bodyPr/>
        <a:lstStyle/>
        <a:p>
          <a:endParaRPr lang="en-US"/>
        </a:p>
      </dgm:t>
    </dgm:pt>
    <dgm:pt modelId="{147EF7A2-0815-4F9C-BE11-DED42BF0DAE7}">
      <dgm:prSet/>
      <dgm:spPr/>
      <dgm:t>
        <a:bodyPr/>
        <a:lstStyle/>
        <a:p>
          <a:r>
            <a:rPr lang="cs-CZ" b="1" u="sng"/>
            <a:t>Základní fyzikální veličiny:</a:t>
          </a:r>
          <a:r>
            <a:rPr lang="cs-CZ"/>
            <a:t> výkon (mW), hustota výkonu (mW/cm2), energie (1J = 1W x 1 sec.), hustota energie (J/cm2).</a:t>
          </a:r>
          <a:endParaRPr lang="en-US"/>
        </a:p>
      </dgm:t>
    </dgm:pt>
    <dgm:pt modelId="{B8E996B9-DFBA-462D-B26B-7D08604282A5}" type="parTrans" cxnId="{94F3269A-7AD7-406C-B82A-AF8830B0EA7E}">
      <dgm:prSet/>
      <dgm:spPr/>
      <dgm:t>
        <a:bodyPr/>
        <a:lstStyle/>
        <a:p>
          <a:endParaRPr lang="en-US"/>
        </a:p>
      </dgm:t>
    </dgm:pt>
    <dgm:pt modelId="{8E68A1E2-ECF9-43DB-BBB7-63B6ABC3AA59}" type="sibTrans" cxnId="{94F3269A-7AD7-406C-B82A-AF8830B0EA7E}">
      <dgm:prSet/>
      <dgm:spPr/>
      <dgm:t>
        <a:bodyPr/>
        <a:lstStyle/>
        <a:p>
          <a:endParaRPr lang="en-US"/>
        </a:p>
      </dgm:t>
    </dgm:pt>
    <dgm:pt modelId="{45691D56-78EC-4BCA-B393-52E898A5B87D}">
      <dgm:prSet/>
      <dgm:spPr/>
      <dgm:t>
        <a:bodyPr/>
        <a:lstStyle/>
        <a:p>
          <a:r>
            <a:rPr lang="cs-CZ"/>
            <a:t>Chování laserového světla při kontaktu s prostředím: odraz, lom, průchod, rozptyl, absorbce</a:t>
          </a:r>
          <a:endParaRPr lang="en-US"/>
        </a:p>
      </dgm:t>
    </dgm:pt>
    <dgm:pt modelId="{4A1E8E10-E156-4BA6-96C9-0599053B3128}" type="parTrans" cxnId="{075304EC-E561-48DE-A7FF-57025E08517A}">
      <dgm:prSet/>
      <dgm:spPr/>
      <dgm:t>
        <a:bodyPr/>
        <a:lstStyle/>
        <a:p>
          <a:endParaRPr lang="en-US"/>
        </a:p>
      </dgm:t>
    </dgm:pt>
    <dgm:pt modelId="{A1C2348C-51BD-47B9-BCA9-5EBAA1D939EB}" type="sibTrans" cxnId="{075304EC-E561-48DE-A7FF-57025E08517A}">
      <dgm:prSet/>
      <dgm:spPr/>
      <dgm:t>
        <a:bodyPr/>
        <a:lstStyle/>
        <a:p>
          <a:endParaRPr lang="en-US"/>
        </a:p>
      </dgm:t>
    </dgm:pt>
    <dgm:pt modelId="{3B1390F2-8C76-4672-960D-5F1EC577F887}" type="pres">
      <dgm:prSet presAssocID="{2577FEF8-9AED-4F15-85F0-653A5B2AA574}" presName="linear" presStyleCnt="0">
        <dgm:presLayoutVars>
          <dgm:animLvl val="lvl"/>
          <dgm:resizeHandles val="exact"/>
        </dgm:presLayoutVars>
      </dgm:prSet>
      <dgm:spPr/>
    </dgm:pt>
    <dgm:pt modelId="{F68D354E-AAD5-440B-8FD4-5809ACBB4B18}" type="pres">
      <dgm:prSet presAssocID="{E403018B-9E09-4BBC-A51B-F73DFBB5D70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1AAAEFE-9555-4CBA-AE2A-B20E5EC3C727}" type="pres">
      <dgm:prSet presAssocID="{4586E465-1718-4B1A-A337-619629F8FF07}" presName="spacer" presStyleCnt="0"/>
      <dgm:spPr/>
    </dgm:pt>
    <dgm:pt modelId="{A5D32277-2ACB-49E4-8AA8-7B03D1CEC3A2}" type="pres">
      <dgm:prSet presAssocID="{147EF7A2-0815-4F9C-BE11-DED42BF0DAE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98CF500-54DA-428C-ADC2-AE2D7D32F2EB}" type="pres">
      <dgm:prSet presAssocID="{8E68A1E2-ECF9-43DB-BBB7-63B6ABC3AA59}" presName="spacer" presStyleCnt="0"/>
      <dgm:spPr/>
    </dgm:pt>
    <dgm:pt modelId="{A578B458-ACD3-4205-B94C-E2567D87F2E6}" type="pres">
      <dgm:prSet presAssocID="{45691D56-78EC-4BCA-B393-52E898A5B87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35BDE3A-E1F9-4F71-ADCF-F6AB79066C92}" type="presOf" srcId="{45691D56-78EC-4BCA-B393-52E898A5B87D}" destId="{A578B458-ACD3-4205-B94C-E2567D87F2E6}" srcOrd="0" destOrd="0" presId="urn:microsoft.com/office/officeart/2005/8/layout/vList2"/>
    <dgm:cxn modelId="{499D234B-BEB1-4CA4-A182-A435CCA014D7}" srcId="{2577FEF8-9AED-4F15-85F0-653A5B2AA574}" destId="{E403018B-9E09-4BBC-A51B-F73DFBB5D703}" srcOrd="0" destOrd="0" parTransId="{A011CC08-CB43-4458-AAE2-D3BEFA1334B2}" sibTransId="{4586E465-1718-4B1A-A337-619629F8FF07}"/>
    <dgm:cxn modelId="{ECAB466B-B393-45D6-8E96-B994766E34F2}" type="presOf" srcId="{E403018B-9E09-4BBC-A51B-F73DFBB5D703}" destId="{F68D354E-AAD5-440B-8FD4-5809ACBB4B18}" srcOrd="0" destOrd="0" presId="urn:microsoft.com/office/officeart/2005/8/layout/vList2"/>
    <dgm:cxn modelId="{A5CE6C79-6470-4046-B076-1D9AB3611D0E}" type="presOf" srcId="{147EF7A2-0815-4F9C-BE11-DED42BF0DAE7}" destId="{A5D32277-2ACB-49E4-8AA8-7B03D1CEC3A2}" srcOrd="0" destOrd="0" presId="urn:microsoft.com/office/officeart/2005/8/layout/vList2"/>
    <dgm:cxn modelId="{94F3269A-7AD7-406C-B82A-AF8830B0EA7E}" srcId="{2577FEF8-9AED-4F15-85F0-653A5B2AA574}" destId="{147EF7A2-0815-4F9C-BE11-DED42BF0DAE7}" srcOrd="1" destOrd="0" parTransId="{B8E996B9-DFBA-462D-B26B-7D08604282A5}" sibTransId="{8E68A1E2-ECF9-43DB-BBB7-63B6ABC3AA59}"/>
    <dgm:cxn modelId="{075304EC-E561-48DE-A7FF-57025E08517A}" srcId="{2577FEF8-9AED-4F15-85F0-653A5B2AA574}" destId="{45691D56-78EC-4BCA-B393-52E898A5B87D}" srcOrd="2" destOrd="0" parTransId="{4A1E8E10-E156-4BA6-96C9-0599053B3128}" sibTransId="{A1C2348C-51BD-47B9-BCA9-5EBAA1D939EB}"/>
    <dgm:cxn modelId="{CB4DC6FB-FC91-4FE0-AC8B-D8B56C480F33}" type="presOf" srcId="{2577FEF8-9AED-4F15-85F0-653A5B2AA574}" destId="{3B1390F2-8C76-4672-960D-5F1EC577F887}" srcOrd="0" destOrd="0" presId="urn:microsoft.com/office/officeart/2005/8/layout/vList2"/>
    <dgm:cxn modelId="{6A31A3F8-30FF-4A0C-A5B4-F6E29C35D62D}" type="presParOf" srcId="{3B1390F2-8C76-4672-960D-5F1EC577F887}" destId="{F68D354E-AAD5-440B-8FD4-5809ACBB4B18}" srcOrd="0" destOrd="0" presId="urn:microsoft.com/office/officeart/2005/8/layout/vList2"/>
    <dgm:cxn modelId="{52B614FA-62F5-47B5-8BD3-179F6BF50912}" type="presParOf" srcId="{3B1390F2-8C76-4672-960D-5F1EC577F887}" destId="{B1AAAEFE-9555-4CBA-AE2A-B20E5EC3C727}" srcOrd="1" destOrd="0" presId="urn:microsoft.com/office/officeart/2005/8/layout/vList2"/>
    <dgm:cxn modelId="{7A30BEAE-7F3E-4AC9-B11C-15C268BB6F48}" type="presParOf" srcId="{3B1390F2-8C76-4672-960D-5F1EC577F887}" destId="{A5D32277-2ACB-49E4-8AA8-7B03D1CEC3A2}" srcOrd="2" destOrd="0" presId="urn:microsoft.com/office/officeart/2005/8/layout/vList2"/>
    <dgm:cxn modelId="{FCCFB7F9-EE2B-4AE7-A79C-F2F51B9DFE69}" type="presParOf" srcId="{3B1390F2-8C76-4672-960D-5F1EC577F887}" destId="{598CF500-54DA-428C-ADC2-AE2D7D32F2EB}" srcOrd="3" destOrd="0" presId="urn:microsoft.com/office/officeart/2005/8/layout/vList2"/>
    <dgm:cxn modelId="{0FCFC6A3-C961-4C11-BEDA-9FEFB8A98AD3}" type="presParOf" srcId="{3B1390F2-8C76-4672-960D-5F1EC577F887}" destId="{A578B458-ACD3-4205-B94C-E2567D87F2E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460925-A20D-48F6-B1AB-699CFBF42A7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5317357-C65E-418E-9AEA-024EECF8C295}">
      <dgm:prSet/>
      <dgm:spPr/>
      <dgm:t>
        <a:bodyPr/>
        <a:lstStyle/>
        <a:p>
          <a:r>
            <a:rPr lang="cs-CZ"/>
            <a:t>1.) Primární:</a:t>
          </a:r>
          <a:endParaRPr lang="en-US"/>
        </a:p>
      </dgm:t>
    </dgm:pt>
    <dgm:pt modelId="{85EA4C93-0C6C-4D16-A80E-3327C7C1E09F}" type="parTrans" cxnId="{E4477B21-1668-4890-A0B3-503B1C4903EE}">
      <dgm:prSet/>
      <dgm:spPr/>
      <dgm:t>
        <a:bodyPr/>
        <a:lstStyle/>
        <a:p>
          <a:endParaRPr lang="en-US"/>
        </a:p>
      </dgm:t>
    </dgm:pt>
    <dgm:pt modelId="{96C5B756-AF35-420C-A30F-6C135E304856}" type="sibTrans" cxnId="{E4477B21-1668-4890-A0B3-503B1C4903EE}">
      <dgm:prSet/>
      <dgm:spPr/>
      <dgm:t>
        <a:bodyPr/>
        <a:lstStyle/>
        <a:p>
          <a:endParaRPr lang="en-US"/>
        </a:p>
      </dgm:t>
    </dgm:pt>
    <dgm:pt modelId="{CD3A06C8-897B-43CA-A1F2-DE00472BC509}">
      <dgm:prSet/>
      <dgm:spPr/>
      <dgm:t>
        <a:bodyPr/>
        <a:lstStyle/>
        <a:p>
          <a:r>
            <a:rPr lang="cs-CZ"/>
            <a:t>Biochemický</a:t>
          </a:r>
          <a:endParaRPr lang="en-US"/>
        </a:p>
      </dgm:t>
    </dgm:pt>
    <dgm:pt modelId="{FDEF0ACF-AEB4-41DC-8045-EE8D2BD42C16}" type="parTrans" cxnId="{D1D24289-57B6-4A71-8448-87AD44A05482}">
      <dgm:prSet/>
      <dgm:spPr/>
      <dgm:t>
        <a:bodyPr/>
        <a:lstStyle/>
        <a:p>
          <a:endParaRPr lang="en-US"/>
        </a:p>
      </dgm:t>
    </dgm:pt>
    <dgm:pt modelId="{1CA585D4-673D-4331-B855-B6ADBC985A89}" type="sibTrans" cxnId="{D1D24289-57B6-4A71-8448-87AD44A05482}">
      <dgm:prSet/>
      <dgm:spPr/>
      <dgm:t>
        <a:bodyPr/>
        <a:lstStyle/>
        <a:p>
          <a:endParaRPr lang="en-US"/>
        </a:p>
      </dgm:t>
    </dgm:pt>
    <dgm:pt modelId="{FB4380F2-3BA8-4254-84B8-B7C7668DCD15}">
      <dgm:prSet/>
      <dgm:spPr/>
      <dgm:t>
        <a:bodyPr/>
        <a:lstStyle/>
        <a:p>
          <a:r>
            <a:rPr lang="cs-CZ"/>
            <a:t>Bioelektrický</a:t>
          </a:r>
          <a:endParaRPr lang="en-US"/>
        </a:p>
      </dgm:t>
    </dgm:pt>
    <dgm:pt modelId="{3BAA7F7C-9C9C-4D48-B542-1FAE94FA99EC}" type="parTrans" cxnId="{BA86196E-B30F-4F0C-9979-79F09EC06579}">
      <dgm:prSet/>
      <dgm:spPr/>
      <dgm:t>
        <a:bodyPr/>
        <a:lstStyle/>
        <a:p>
          <a:endParaRPr lang="en-US"/>
        </a:p>
      </dgm:t>
    </dgm:pt>
    <dgm:pt modelId="{2A7DA17B-FBAD-4E6D-82FE-42D12ADA03DF}" type="sibTrans" cxnId="{BA86196E-B30F-4F0C-9979-79F09EC06579}">
      <dgm:prSet/>
      <dgm:spPr/>
      <dgm:t>
        <a:bodyPr/>
        <a:lstStyle/>
        <a:p>
          <a:endParaRPr lang="en-US"/>
        </a:p>
      </dgm:t>
    </dgm:pt>
    <dgm:pt modelId="{6B3CEE15-C216-4504-B6F2-667231D3FFB4}">
      <dgm:prSet/>
      <dgm:spPr/>
      <dgm:t>
        <a:bodyPr/>
        <a:lstStyle/>
        <a:p>
          <a:r>
            <a:rPr lang="cs-CZ"/>
            <a:t>Bioenergetický</a:t>
          </a:r>
          <a:endParaRPr lang="en-US"/>
        </a:p>
      </dgm:t>
    </dgm:pt>
    <dgm:pt modelId="{72AD39E5-5CBE-4E3C-BBCE-0A3D663D1219}" type="parTrans" cxnId="{100AD8C8-EC6F-48E5-AFAC-D309E1BF9822}">
      <dgm:prSet/>
      <dgm:spPr/>
      <dgm:t>
        <a:bodyPr/>
        <a:lstStyle/>
        <a:p>
          <a:endParaRPr lang="en-US"/>
        </a:p>
      </dgm:t>
    </dgm:pt>
    <dgm:pt modelId="{31AFC99C-579A-4E33-A68A-D1472846E37C}" type="sibTrans" cxnId="{100AD8C8-EC6F-48E5-AFAC-D309E1BF9822}">
      <dgm:prSet/>
      <dgm:spPr/>
      <dgm:t>
        <a:bodyPr/>
        <a:lstStyle/>
        <a:p>
          <a:endParaRPr lang="en-US"/>
        </a:p>
      </dgm:t>
    </dgm:pt>
    <dgm:pt modelId="{1AB1A855-3A8E-4688-802F-798E7261169A}">
      <dgm:prSet/>
      <dgm:spPr/>
      <dgm:t>
        <a:bodyPr/>
        <a:lstStyle/>
        <a:p>
          <a:r>
            <a:rPr lang="cs-CZ"/>
            <a:t>2.) Sekundární: </a:t>
          </a:r>
          <a:endParaRPr lang="en-US"/>
        </a:p>
      </dgm:t>
    </dgm:pt>
    <dgm:pt modelId="{F7A91C1B-040F-4E82-B52B-DFF3ABF5646C}" type="parTrans" cxnId="{E5E3C6CB-8E74-4996-960D-5A85A50AC276}">
      <dgm:prSet/>
      <dgm:spPr/>
      <dgm:t>
        <a:bodyPr/>
        <a:lstStyle/>
        <a:p>
          <a:endParaRPr lang="en-US"/>
        </a:p>
      </dgm:t>
    </dgm:pt>
    <dgm:pt modelId="{19D0EEE5-EE63-4691-8072-84D0E35D1535}" type="sibTrans" cxnId="{E5E3C6CB-8E74-4996-960D-5A85A50AC276}">
      <dgm:prSet/>
      <dgm:spPr/>
      <dgm:t>
        <a:bodyPr/>
        <a:lstStyle/>
        <a:p>
          <a:endParaRPr lang="en-US"/>
        </a:p>
      </dgm:t>
    </dgm:pt>
    <dgm:pt modelId="{95254A31-68F8-44C3-B82D-8D60CB3B4A8C}">
      <dgm:prSet/>
      <dgm:spPr/>
      <dgm:t>
        <a:bodyPr/>
        <a:lstStyle/>
        <a:p>
          <a:r>
            <a:rPr lang="cs-CZ"/>
            <a:t>Stimulace mikrocirkulace</a:t>
          </a:r>
          <a:endParaRPr lang="en-US"/>
        </a:p>
      </dgm:t>
    </dgm:pt>
    <dgm:pt modelId="{7ABCD4B8-2116-4790-A1AD-68590D9ECDB4}" type="parTrans" cxnId="{4F0AF05F-370B-4CA2-884B-FF400DD67F80}">
      <dgm:prSet/>
      <dgm:spPr/>
      <dgm:t>
        <a:bodyPr/>
        <a:lstStyle/>
        <a:p>
          <a:endParaRPr lang="en-US"/>
        </a:p>
      </dgm:t>
    </dgm:pt>
    <dgm:pt modelId="{57FA5132-42C5-4F34-BB56-49C7B467A6B5}" type="sibTrans" cxnId="{4F0AF05F-370B-4CA2-884B-FF400DD67F80}">
      <dgm:prSet/>
      <dgm:spPr/>
      <dgm:t>
        <a:bodyPr/>
        <a:lstStyle/>
        <a:p>
          <a:endParaRPr lang="en-US"/>
        </a:p>
      </dgm:t>
    </dgm:pt>
    <dgm:pt modelId="{7A7013DB-6A2B-46D1-9E4B-CD31D1F821CF}">
      <dgm:prSet/>
      <dgm:spPr/>
      <dgm:t>
        <a:bodyPr/>
        <a:lstStyle/>
        <a:p>
          <a:r>
            <a:rPr lang="cs-CZ"/>
            <a:t>Stimulace neovaskularizace</a:t>
          </a:r>
          <a:endParaRPr lang="en-US"/>
        </a:p>
      </dgm:t>
    </dgm:pt>
    <dgm:pt modelId="{0B297FE2-EC9A-4D58-A876-4BF82EC24AEA}" type="parTrans" cxnId="{42E5155E-CBE3-4318-BCDA-E2B4FC947442}">
      <dgm:prSet/>
      <dgm:spPr/>
      <dgm:t>
        <a:bodyPr/>
        <a:lstStyle/>
        <a:p>
          <a:endParaRPr lang="en-US"/>
        </a:p>
      </dgm:t>
    </dgm:pt>
    <dgm:pt modelId="{22BC25FA-A023-41F4-8E05-769E29B16AA9}" type="sibTrans" cxnId="{42E5155E-CBE3-4318-BCDA-E2B4FC947442}">
      <dgm:prSet/>
      <dgm:spPr/>
      <dgm:t>
        <a:bodyPr/>
        <a:lstStyle/>
        <a:p>
          <a:endParaRPr lang="en-US"/>
        </a:p>
      </dgm:t>
    </dgm:pt>
    <dgm:pt modelId="{16607C11-AFF4-4545-B27D-782D51585975}">
      <dgm:prSet/>
      <dgm:spPr/>
      <dgm:t>
        <a:bodyPr/>
        <a:lstStyle/>
        <a:p>
          <a:r>
            <a:rPr lang="cs-CZ"/>
            <a:t>Zlepšení buněčného dýchání</a:t>
          </a:r>
          <a:endParaRPr lang="en-US"/>
        </a:p>
      </dgm:t>
    </dgm:pt>
    <dgm:pt modelId="{019CE433-DF4D-406A-8EC9-E2E65ABD7392}" type="parTrans" cxnId="{ECB9AFDB-D9B9-4977-9454-1E292C97694C}">
      <dgm:prSet/>
      <dgm:spPr/>
      <dgm:t>
        <a:bodyPr/>
        <a:lstStyle/>
        <a:p>
          <a:endParaRPr lang="en-US"/>
        </a:p>
      </dgm:t>
    </dgm:pt>
    <dgm:pt modelId="{65217135-CF58-483A-99E4-6C4D8F2C728C}" type="sibTrans" cxnId="{ECB9AFDB-D9B9-4977-9454-1E292C97694C}">
      <dgm:prSet/>
      <dgm:spPr/>
      <dgm:t>
        <a:bodyPr/>
        <a:lstStyle/>
        <a:p>
          <a:endParaRPr lang="en-US"/>
        </a:p>
      </dgm:t>
    </dgm:pt>
    <dgm:pt modelId="{83C4088B-32BC-48BB-A3CB-E7DDCEC3180E}">
      <dgm:prSet/>
      <dgm:spPr/>
      <dgm:t>
        <a:bodyPr/>
        <a:lstStyle/>
        <a:p>
          <a:r>
            <a:rPr lang="cs-CZ"/>
            <a:t>Zkepšení podmínek pro hojení</a:t>
          </a:r>
          <a:endParaRPr lang="en-US"/>
        </a:p>
      </dgm:t>
    </dgm:pt>
    <dgm:pt modelId="{E7672B9A-67E0-4DEC-8873-45D1A95BA3FB}" type="parTrans" cxnId="{ED1D1AA6-1088-4EEB-B282-DCF3846EEEF4}">
      <dgm:prSet/>
      <dgm:spPr/>
      <dgm:t>
        <a:bodyPr/>
        <a:lstStyle/>
        <a:p>
          <a:endParaRPr lang="en-US"/>
        </a:p>
      </dgm:t>
    </dgm:pt>
    <dgm:pt modelId="{385084FB-8B61-487C-8129-A3E659FDCF94}" type="sibTrans" cxnId="{ED1D1AA6-1088-4EEB-B282-DCF3846EEEF4}">
      <dgm:prSet/>
      <dgm:spPr/>
      <dgm:t>
        <a:bodyPr/>
        <a:lstStyle/>
        <a:p>
          <a:endParaRPr lang="en-US"/>
        </a:p>
      </dgm:t>
    </dgm:pt>
    <dgm:pt modelId="{25487F3F-1B31-4F4D-80AE-2469289B6F59}">
      <dgm:prSet/>
      <dgm:spPr/>
      <dgm:t>
        <a:bodyPr/>
        <a:lstStyle/>
        <a:p>
          <a:r>
            <a:rPr lang="cs-CZ"/>
            <a:t>Syntéza proteinů, kolagenu, DNK</a:t>
          </a:r>
          <a:endParaRPr lang="en-US"/>
        </a:p>
      </dgm:t>
    </dgm:pt>
    <dgm:pt modelId="{12370F6B-974F-46C6-B17E-9DE1B9E469CB}" type="parTrans" cxnId="{77681426-5E95-4976-A06F-89830C270344}">
      <dgm:prSet/>
      <dgm:spPr/>
      <dgm:t>
        <a:bodyPr/>
        <a:lstStyle/>
        <a:p>
          <a:endParaRPr lang="en-US"/>
        </a:p>
      </dgm:t>
    </dgm:pt>
    <dgm:pt modelId="{14501BC6-C920-4BB9-AED5-19F690A42C08}" type="sibTrans" cxnId="{77681426-5E95-4976-A06F-89830C270344}">
      <dgm:prSet/>
      <dgm:spPr/>
      <dgm:t>
        <a:bodyPr/>
        <a:lstStyle/>
        <a:p>
          <a:endParaRPr lang="en-US"/>
        </a:p>
      </dgm:t>
    </dgm:pt>
    <dgm:pt modelId="{6C1D009E-547E-4FD8-BEB3-39835196A668}">
      <dgm:prSet/>
      <dgm:spPr/>
      <dgm:t>
        <a:bodyPr/>
        <a:lstStyle/>
        <a:p>
          <a:r>
            <a:rPr lang="cs-CZ"/>
            <a:t>Imunologický efekt</a:t>
          </a:r>
          <a:endParaRPr lang="en-US"/>
        </a:p>
      </dgm:t>
    </dgm:pt>
    <dgm:pt modelId="{48DE6B23-DD2C-4259-985F-EE320CEEF1B3}" type="parTrans" cxnId="{726EBC00-3A9F-42B2-8D65-F2D89AB6DC63}">
      <dgm:prSet/>
      <dgm:spPr/>
      <dgm:t>
        <a:bodyPr/>
        <a:lstStyle/>
        <a:p>
          <a:endParaRPr lang="en-US"/>
        </a:p>
      </dgm:t>
    </dgm:pt>
    <dgm:pt modelId="{EADC7E1B-F81C-4760-9FD5-366DEBAA821C}" type="sibTrans" cxnId="{726EBC00-3A9F-42B2-8D65-F2D89AB6DC63}">
      <dgm:prSet/>
      <dgm:spPr/>
      <dgm:t>
        <a:bodyPr/>
        <a:lstStyle/>
        <a:p>
          <a:endParaRPr lang="en-US"/>
        </a:p>
      </dgm:t>
    </dgm:pt>
    <dgm:pt modelId="{458AB372-C14E-45B1-9A68-48D2121C0A22}">
      <dgm:prSet/>
      <dgm:spPr/>
      <dgm:t>
        <a:bodyPr/>
        <a:lstStyle/>
        <a:p>
          <a:r>
            <a:rPr lang="cs-CZ"/>
            <a:t>Bakteriostatické a virostatické účinky</a:t>
          </a:r>
          <a:endParaRPr lang="en-US"/>
        </a:p>
      </dgm:t>
    </dgm:pt>
    <dgm:pt modelId="{2043F14D-22A3-4742-8DDE-95E005D4F152}" type="parTrans" cxnId="{69B48A5F-A994-40CE-8616-9F144533539E}">
      <dgm:prSet/>
      <dgm:spPr/>
      <dgm:t>
        <a:bodyPr/>
        <a:lstStyle/>
        <a:p>
          <a:endParaRPr lang="en-US"/>
        </a:p>
      </dgm:t>
    </dgm:pt>
    <dgm:pt modelId="{3DD178D8-DBAF-4D09-B691-ED31E9F74FB4}" type="sibTrans" cxnId="{69B48A5F-A994-40CE-8616-9F144533539E}">
      <dgm:prSet/>
      <dgm:spPr/>
      <dgm:t>
        <a:bodyPr/>
        <a:lstStyle/>
        <a:p>
          <a:endParaRPr lang="en-US"/>
        </a:p>
      </dgm:t>
    </dgm:pt>
    <dgm:pt modelId="{92867B15-2636-4F85-97E7-C01B825A8C76}" type="pres">
      <dgm:prSet presAssocID="{8D460925-A20D-48F6-B1AB-699CFBF42A77}" presName="linear" presStyleCnt="0">
        <dgm:presLayoutVars>
          <dgm:dir/>
          <dgm:animLvl val="lvl"/>
          <dgm:resizeHandles val="exact"/>
        </dgm:presLayoutVars>
      </dgm:prSet>
      <dgm:spPr/>
    </dgm:pt>
    <dgm:pt modelId="{C894A992-62D7-4595-906C-7DD1DB437494}" type="pres">
      <dgm:prSet presAssocID="{15317357-C65E-418E-9AEA-024EECF8C295}" presName="parentLin" presStyleCnt="0"/>
      <dgm:spPr/>
    </dgm:pt>
    <dgm:pt modelId="{43946E67-E4B9-47C7-897D-5659A5868E82}" type="pres">
      <dgm:prSet presAssocID="{15317357-C65E-418E-9AEA-024EECF8C295}" presName="parentLeftMargin" presStyleLbl="node1" presStyleIdx="0" presStyleCnt="2"/>
      <dgm:spPr/>
    </dgm:pt>
    <dgm:pt modelId="{075C441B-0101-4F2D-B4E1-A1AB856EFEE9}" type="pres">
      <dgm:prSet presAssocID="{15317357-C65E-418E-9AEA-024EECF8C29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D49224C-24C6-40D4-91AC-D0BE3DBE4CE3}" type="pres">
      <dgm:prSet presAssocID="{15317357-C65E-418E-9AEA-024EECF8C295}" presName="negativeSpace" presStyleCnt="0"/>
      <dgm:spPr/>
    </dgm:pt>
    <dgm:pt modelId="{D9EAC711-04B9-4F35-8A37-23C0835BF0AA}" type="pres">
      <dgm:prSet presAssocID="{15317357-C65E-418E-9AEA-024EECF8C295}" presName="childText" presStyleLbl="conFgAcc1" presStyleIdx="0" presStyleCnt="2">
        <dgm:presLayoutVars>
          <dgm:bulletEnabled val="1"/>
        </dgm:presLayoutVars>
      </dgm:prSet>
      <dgm:spPr/>
    </dgm:pt>
    <dgm:pt modelId="{CF99791D-1B6C-4E31-84F7-1B9D05B34E9F}" type="pres">
      <dgm:prSet presAssocID="{96C5B756-AF35-420C-A30F-6C135E304856}" presName="spaceBetweenRectangles" presStyleCnt="0"/>
      <dgm:spPr/>
    </dgm:pt>
    <dgm:pt modelId="{C547A7B9-77AE-443B-9775-3E2B45E16CD1}" type="pres">
      <dgm:prSet presAssocID="{1AB1A855-3A8E-4688-802F-798E7261169A}" presName="parentLin" presStyleCnt="0"/>
      <dgm:spPr/>
    </dgm:pt>
    <dgm:pt modelId="{D3FB3230-7E3F-47CA-910C-29085CA0EE68}" type="pres">
      <dgm:prSet presAssocID="{1AB1A855-3A8E-4688-802F-798E7261169A}" presName="parentLeftMargin" presStyleLbl="node1" presStyleIdx="0" presStyleCnt="2"/>
      <dgm:spPr/>
    </dgm:pt>
    <dgm:pt modelId="{CA1259BF-37FB-49CF-8BA1-702E6E74DF77}" type="pres">
      <dgm:prSet presAssocID="{1AB1A855-3A8E-4688-802F-798E7261169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9EAA34D-F894-45D2-BDB3-DB0FE170F3FD}" type="pres">
      <dgm:prSet presAssocID="{1AB1A855-3A8E-4688-802F-798E7261169A}" presName="negativeSpace" presStyleCnt="0"/>
      <dgm:spPr/>
    </dgm:pt>
    <dgm:pt modelId="{D9F6DD5A-E9CA-4F43-8581-FE38C9C22C54}" type="pres">
      <dgm:prSet presAssocID="{1AB1A855-3A8E-4688-802F-798E7261169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26EBC00-3A9F-42B2-8D65-F2D89AB6DC63}" srcId="{1AB1A855-3A8E-4688-802F-798E7261169A}" destId="{6C1D009E-547E-4FD8-BEB3-39835196A668}" srcOrd="5" destOrd="0" parTransId="{48DE6B23-DD2C-4259-985F-EE320CEEF1B3}" sibTransId="{EADC7E1B-F81C-4760-9FD5-366DEBAA821C}"/>
    <dgm:cxn modelId="{A69CB317-005A-4405-B719-9FCD82C9AEB9}" type="presOf" srcId="{25487F3F-1B31-4F4D-80AE-2469289B6F59}" destId="{D9F6DD5A-E9CA-4F43-8581-FE38C9C22C54}" srcOrd="0" destOrd="4" presId="urn:microsoft.com/office/officeart/2005/8/layout/list1"/>
    <dgm:cxn modelId="{FB9B811A-E60E-4077-BCD4-2C70EDEC7B7C}" type="presOf" srcId="{16607C11-AFF4-4545-B27D-782D51585975}" destId="{D9F6DD5A-E9CA-4F43-8581-FE38C9C22C54}" srcOrd="0" destOrd="2" presId="urn:microsoft.com/office/officeart/2005/8/layout/list1"/>
    <dgm:cxn modelId="{E4477B21-1668-4890-A0B3-503B1C4903EE}" srcId="{8D460925-A20D-48F6-B1AB-699CFBF42A77}" destId="{15317357-C65E-418E-9AEA-024EECF8C295}" srcOrd="0" destOrd="0" parTransId="{85EA4C93-0C6C-4D16-A80E-3327C7C1E09F}" sibTransId="{96C5B756-AF35-420C-A30F-6C135E304856}"/>
    <dgm:cxn modelId="{77681426-5E95-4976-A06F-89830C270344}" srcId="{1AB1A855-3A8E-4688-802F-798E7261169A}" destId="{25487F3F-1B31-4F4D-80AE-2469289B6F59}" srcOrd="4" destOrd="0" parTransId="{12370F6B-974F-46C6-B17E-9DE1B9E469CB}" sibTransId="{14501BC6-C920-4BB9-AED5-19F690A42C08}"/>
    <dgm:cxn modelId="{A8065336-E2CA-4F66-9567-FA746374CC59}" type="presOf" srcId="{FB4380F2-3BA8-4254-84B8-B7C7668DCD15}" destId="{D9EAC711-04B9-4F35-8A37-23C0835BF0AA}" srcOrd="0" destOrd="1" presId="urn:microsoft.com/office/officeart/2005/8/layout/list1"/>
    <dgm:cxn modelId="{42E5155E-CBE3-4318-BCDA-E2B4FC947442}" srcId="{1AB1A855-3A8E-4688-802F-798E7261169A}" destId="{7A7013DB-6A2B-46D1-9E4B-CD31D1F821CF}" srcOrd="1" destOrd="0" parTransId="{0B297FE2-EC9A-4D58-A876-4BF82EC24AEA}" sibTransId="{22BC25FA-A023-41F4-8E05-769E29B16AA9}"/>
    <dgm:cxn modelId="{69B48A5F-A994-40CE-8616-9F144533539E}" srcId="{1AB1A855-3A8E-4688-802F-798E7261169A}" destId="{458AB372-C14E-45B1-9A68-48D2121C0A22}" srcOrd="6" destOrd="0" parTransId="{2043F14D-22A3-4742-8DDE-95E005D4F152}" sibTransId="{3DD178D8-DBAF-4D09-B691-ED31E9F74FB4}"/>
    <dgm:cxn modelId="{4F0AF05F-370B-4CA2-884B-FF400DD67F80}" srcId="{1AB1A855-3A8E-4688-802F-798E7261169A}" destId="{95254A31-68F8-44C3-B82D-8D60CB3B4A8C}" srcOrd="0" destOrd="0" parTransId="{7ABCD4B8-2116-4790-A1AD-68590D9ECDB4}" sibTransId="{57FA5132-42C5-4F34-BB56-49C7B467A6B5}"/>
    <dgm:cxn modelId="{38354465-0B7F-416D-95C3-FEB8951889D9}" type="presOf" srcId="{6B3CEE15-C216-4504-B6F2-667231D3FFB4}" destId="{D9EAC711-04B9-4F35-8A37-23C0835BF0AA}" srcOrd="0" destOrd="2" presId="urn:microsoft.com/office/officeart/2005/8/layout/list1"/>
    <dgm:cxn modelId="{BA86196E-B30F-4F0C-9979-79F09EC06579}" srcId="{15317357-C65E-418E-9AEA-024EECF8C295}" destId="{FB4380F2-3BA8-4254-84B8-B7C7668DCD15}" srcOrd="1" destOrd="0" parTransId="{3BAA7F7C-9C9C-4D48-B542-1FAE94FA99EC}" sibTransId="{2A7DA17B-FBAD-4E6D-82FE-42D12ADA03DF}"/>
    <dgm:cxn modelId="{43F9A574-4833-4FC0-B4FF-7F4D6983A878}" type="presOf" srcId="{95254A31-68F8-44C3-B82D-8D60CB3B4A8C}" destId="{D9F6DD5A-E9CA-4F43-8581-FE38C9C22C54}" srcOrd="0" destOrd="0" presId="urn:microsoft.com/office/officeart/2005/8/layout/list1"/>
    <dgm:cxn modelId="{911F0577-4771-458A-B0E1-BEA7824CF584}" type="presOf" srcId="{15317357-C65E-418E-9AEA-024EECF8C295}" destId="{075C441B-0101-4F2D-B4E1-A1AB856EFEE9}" srcOrd="1" destOrd="0" presId="urn:microsoft.com/office/officeart/2005/8/layout/list1"/>
    <dgm:cxn modelId="{78195A81-024F-4E1D-AA97-C1E900CA2CC7}" type="presOf" srcId="{8D460925-A20D-48F6-B1AB-699CFBF42A77}" destId="{92867B15-2636-4F85-97E7-C01B825A8C76}" srcOrd="0" destOrd="0" presId="urn:microsoft.com/office/officeart/2005/8/layout/list1"/>
    <dgm:cxn modelId="{D1D24289-57B6-4A71-8448-87AD44A05482}" srcId="{15317357-C65E-418E-9AEA-024EECF8C295}" destId="{CD3A06C8-897B-43CA-A1F2-DE00472BC509}" srcOrd="0" destOrd="0" parTransId="{FDEF0ACF-AEB4-41DC-8045-EE8D2BD42C16}" sibTransId="{1CA585D4-673D-4331-B855-B6ADBC985A89}"/>
    <dgm:cxn modelId="{B4A364A4-9612-497A-8219-C3340D54905A}" type="presOf" srcId="{6C1D009E-547E-4FD8-BEB3-39835196A668}" destId="{D9F6DD5A-E9CA-4F43-8581-FE38C9C22C54}" srcOrd="0" destOrd="5" presId="urn:microsoft.com/office/officeart/2005/8/layout/list1"/>
    <dgm:cxn modelId="{ED1D1AA6-1088-4EEB-B282-DCF3846EEEF4}" srcId="{1AB1A855-3A8E-4688-802F-798E7261169A}" destId="{83C4088B-32BC-48BB-A3CB-E7DDCEC3180E}" srcOrd="3" destOrd="0" parTransId="{E7672B9A-67E0-4DEC-8873-45D1A95BA3FB}" sibTransId="{385084FB-8B61-487C-8129-A3E659FDCF94}"/>
    <dgm:cxn modelId="{DEF6B1AC-0DD2-4F30-85AB-F5284D07DAC3}" type="presOf" srcId="{15317357-C65E-418E-9AEA-024EECF8C295}" destId="{43946E67-E4B9-47C7-897D-5659A5868E82}" srcOrd="0" destOrd="0" presId="urn:microsoft.com/office/officeart/2005/8/layout/list1"/>
    <dgm:cxn modelId="{6F98A2B7-0E47-45CA-973E-8D062F27D372}" type="presOf" srcId="{1AB1A855-3A8E-4688-802F-798E7261169A}" destId="{D3FB3230-7E3F-47CA-910C-29085CA0EE68}" srcOrd="0" destOrd="0" presId="urn:microsoft.com/office/officeart/2005/8/layout/list1"/>
    <dgm:cxn modelId="{100AD8C8-EC6F-48E5-AFAC-D309E1BF9822}" srcId="{15317357-C65E-418E-9AEA-024EECF8C295}" destId="{6B3CEE15-C216-4504-B6F2-667231D3FFB4}" srcOrd="2" destOrd="0" parTransId="{72AD39E5-5CBE-4E3C-BBCE-0A3D663D1219}" sibTransId="{31AFC99C-579A-4E33-A68A-D1472846E37C}"/>
    <dgm:cxn modelId="{971F86CA-B0C9-421C-B0E4-A7E70FED2609}" type="presOf" srcId="{7A7013DB-6A2B-46D1-9E4B-CD31D1F821CF}" destId="{D9F6DD5A-E9CA-4F43-8581-FE38C9C22C54}" srcOrd="0" destOrd="1" presId="urn:microsoft.com/office/officeart/2005/8/layout/list1"/>
    <dgm:cxn modelId="{E5E3C6CB-8E74-4996-960D-5A85A50AC276}" srcId="{8D460925-A20D-48F6-B1AB-699CFBF42A77}" destId="{1AB1A855-3A8E-4688-802F-798E7261169A}" srcOrd="1" destOrd="0" parTransId="{F7A91C1B-040F-4E82-B52B-DFF3ABF5646C}" sibTransId="{19D0EEE5-EE63-4691-8072-84D0E35D1535}"/>
    <dgm:cxn modelId="{ECB9AFDB-D9B9-4977-9454-1E292C97694C}" srcId="{1AB1A855-3A8E-4688-802F-798E7261169A}" destId="{16607C11-AFF4-4545-B27D-782D51585975}" srcOrd="2" destOrd="0" parTransId="{019CE433-DF4D-406A-8EC9-E2E65ABD7392}" sibTransId="{65217135-CF58-483A-99E4-6C4D8F2C728C}"/>
    <dgm:cxn modelId="{25F9B4DB-BA6D-404F-A52B-F2AC94963521}" type="presOf" srcId="{83C4088B-32BC-48BB-A3CB-E7DDCEC3180E}" destId="{D9F6DD5A-E9CA-4F43-8581-FE38C9C22C54}" srcOrd="0" destOrd="3" presId="urn:microsoft.com/office/officeart/2005/8/layout/list1"/>
    <dgm:cxn modelId="{D84759DC-03CC-4F56-978E-6FB345C68873}" type="presOf" srcId="{CD3A06C8-897B-43CA-A1F2-DE00472BC509}" destId="{D9EAC711-04B9-4F35-8A37-23C0835BF0AA}" srcOrd="0" destOrd="0" presId="urn:microsoft.com/office/officeart/2005/8/layout/list1"/>
    <dgm:cxn modelId="{74011DE8-D52A-4232-A1A1-71CD5E617161}" type="presOf" srcId="{1AB1A855-3A8E-4688-802F-798E7261169A}" destId="{CA1259BF-37FB-49CF-8BA1-702E6E74DF77}" srcOrd="1" destOrd="0" presId="urn:microsoft.com/office/officeart/2005/8/layout/list1"/>
    <dgm:cxn modelId="{A9F2BEF5-33C3-4C04-8306-4235DB0C1F48}" type="presOf" srcId="{458AB372-C14E-45B1-9A68-48D2121C0A22}" destId="{D9F6DD5A-E9CA-4F43-8581-FE38C9C22C54}" srcOrd="0" destOrd="6" presId="urn:microsoft.com/office/officeart/2005/8/layout/list1"/>
    <dgm:cxn modelId="{7C7E6CBB-69F7-4B80-88BF-13AA8945C20A}" type="presParOf" srcId="{92867B15-2636-4F85-97E7-C01B825A8C76}" destId="{C894A992-62D7-4595-906C-7DD1DB437494}" srcOrd="0" destOrd="0" presId="urn:microsoft.com/office/officeart/2005/8/layout/list1"/>
    <dgm:cxn modelId="{C8DFEAFF-5170-44C4-8A3B-6A28F36FBB8E}" type="presParOf" srcId="{C894A992-62D7-4595-906C-7DD1DB437494}" destId="{43946E67-E4B9-47C7-897D-5659A5868E82}" srcOrd="0" destOrd="0" presId="urn:microsoft.com/office/officeart/2005/8/layout/list1"/>
    <dgm:cxn modelId="{507D9689-A589-4736-A74E-A385D7C861CA}" type="presParOf" srcId="{C894A992-62D7-4595-906C-7DD1DB437494}" destId="{075C441B-0101-4F2D-B4E1-A1AB856EFEE9}" srcOrd="1" destOrd="0" presId="urn:microsoft.com/office/officeart/2005/8/layout/list1"/>
    <dgm:cxn modelId="{571C6306-E53C-4143-917B-7DA56A83DA43}" type="presParOf" srcId="{92867B15-2636-4F85-97E7-C01B825A8C76}" destId="{9D49224C-24C6-40D4-91AC-D0BE3DBE4CE3}" srcOrd="1" destOrd="0" presId="urn:microsoft.com/office/officeart/2005/8/layout/list1"/>
    <dgm:cxn modelId="{EE42A1A8-030D-4083-8EBB-3FE1A67E9AC3}" type="presParOf" srcId="{92867B15-2636-4F85-97E7-C01B825A8C76}" destId="{D9EAC711-04B9-4F35-8A37-23C0835BF0AA}" srcOrd="2" destOrd="0" presId="urn:microsoft.com/office/officeart/2005/8/layout/list1"/>
    <dgm:cxn modelId="{670B4965-8F4F-4C18-817F-B01269C0E5A2}" type="presParOf" srcId="{92867B15-2636-4F85-97E7-C01B825A8C76}" destId="{CF99791D-1B6C-4E31-84F7-1B9D05B34E9F}" srcOrd="3" destOrd="0" presId="urn:microsoft.com/office/officeart/2005/8/layout/list1"/>
    <dgm:cxn modelId="{0418A337-62E2-470E-9B4F-1A518774EB66}" type="presParOf" srcId="{92867B15-2636-4F85-97E7-C01B825A8C76}" destId="{C547A7B9-77AE-443B-9775-3E2B45E16CD1}" srcOrd="4" destOrd="0" presId="urn:microsoft.com/office/officeart/2005/8/layout/list1"/>
    <dgm:cxn modelId="{F083DA9B-B98F-4BD9-96F6-30D5074F8541}" type="presParOf" srcId="{C547A7B9-77AE-443B-9775-3E2B45E16CD1}" destId="{D3FB3230-7E3F-47CA-910C-29085CA0EE68}" srcOrd="0" destOrd="0" presId="urn:microsoft.com/office/officeart/2005/8/layout/list1"/>
    <dgm:cxn modelId="{2C29F5DA-D850-4417-9F07-464CFF41E128}" type="presParOf" srcId="{C547A7B9-77AE-443B-9775-3E2B45E16CD1}" destId="{CA1259BF-37FB-49CF-8BA1-702E6E74DF77}" srcOrd="1" destOrd="0" presId="urn:microsoft.com/office/officeart/2005/8/layout/list1"/>
    <dgm:cxn modelId="{1FC17EDF-3827-4625-B2D7-85D82563A4F3}" type="presParOf" srcId="{92867B15-2636-4F85-97E7-C01B825A8C76}" destId="{B9EAA34D-F894-45D2-BDB3-DB0FE170F3FD}" srcOrd="5" destOrd="0" presId="urn:microsoft.com/office/officeart/2005/8/layout/list1"/>
    <dgm:cxn modelId="{EE397675-01D5-41DA-9ED9-F4F025FE5B5B}" type="presParOf" srcId="{92867B15-2636-4F85-97E7-C01B825A8C76}" destId="{D9F6DD5A-E9CA-4F43-8581-FE38C9C22C5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460925-A20D-48F6-B1AB-699CFBF42A7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317357-C65E-418E-9AEA-024EECF8C295}">
      <dgm:prSet/>
      <dgm:spPr/>
      <dgm:t>
        <a:bodyPr/>
        <a:lstStyle/>
        <a:p>
          <a:r>
            <a:rPr lang="cs-CZ"/>
            <a:t>1.) Primární:</a:t>
          </a:r>
          <a:endParaRPr lang="en-US"/>
        </a:p>
      </dgm:t>
    </dgm:pt>
    <dgm:pt modelId="{85EA4C93-0C6C-4D16-A80E-3327C7C1E09F}" type="parTrans" cxnId="{E4477B21-1668-4890-A0B3-503B1C4903EE}">
      <dgm:prSet/>
      <dgm:spPr/>
      <dgm:t>
        <a:bodyPr/>
        <a:lstStyle/>
        <a:p>
          <a:endParaRPr lang="en-US"/>
        </a:p>
      </dgm:t>
    </dgm:pt>
    <dgm:pt modelId="{96C5B756-AF35-420C-A30F-6C135E304856}" type="sibTrans" cxnId="{E4477B21-1668-4890-A0B3-503B1C4903EE}">
      <dgm:prSet/>
      <dgm:spPr/>
      <dgm:t>
        <a:bodyPr/>
        <a:lstStyle/>
        <a:p>
          <a:endParaRPr lang="en-US"/>
        </a:p>
      </dgm:t>
    </dgm:pt>
    <dgm:pt modelId="{6B3CEE15-C216-4504-B6F2-667231D3FFB4}">
      <dgm:prSet/>
      <dgm:spPr/>
      <dgm:t>
        <a:bodyPr/>
        <a:lstStyle/>
        <a:p>
          <a:pPr rtl="0"/>
          <a:r>
            <a:rPr lang="cs-CZ">
              <a:latin typeface="Elephant"/>
            </a:rPr>
            <a:t>Termický: lokální zvýšení teploty o 0,5-1°C</a:t>
          </a:r>
          <a:endParaRPr lang="en-US"/>
        </a:p>
      </dgm:t>
    </dgm:pt>
    <dgm:pt modelId="{72AD39E5-5CBE-4E3C-BBCE-0A3D663D1219}" type="parTrans" cxnId="{100AD8C8-EC6F-48E5-AFAC-D309E1BF9822}">
      <dgm:prSet/>
      <dgm:spPr/>
      <dgm:t>
        <a:bodyPr/>
        <a:lstStyle/>
        <a:p>
          <a:endParaRPr lang="en-US"/>
        </a:p>
      </dgm:t>
    </dgm:pt>
    <dgm:pt modelId="{31AFC99C-579A-4E33-A68A-D1472846E37C}" type="sibTrans" cxnId="{100AD8C8-EC6F-48E5-AFAC-D309E1BF9822}">
      <dgm:prSet/>
      <dgm:spPr/>
      <dgm:t>
        <a:bodyPr/>
        <a:lstStyle/>
        <a:p>
          <a:endParaRPr lang="en-US"/>
        </a:p>
      </dgm:t>
    </dgm:pt>
    <dgm:pt modelId="{1AB1A855-3A8E-4688-802F-798E7261169A}">
      <dgm:prSet/>
      <dgm:spPr/>
      <dgm:t>
        <a:bodyPr/>
        <a:lstStyle/>
        <a:p>
          <a:r>
            <a:rPr lang="cs-CZ"/>
            <a:t>2.) Sekundární: </a:t>
          </a:r>
          <a:endParaRPr lang="en-US"/>
        </a:p>
      </dgm:t>
    </dgm:pt>
    <dgm:pt modelId="{F7A91C1B-040F-4E82-B52B-DFF3ABF5646C}" type="parTrans" cxnId="{E5E3C6CB-8E74-4996-960D-5A85A50AC276}">
      <dgm:prSet/>
      <dgm:spPr/>
      <dgm:t>
        <a:bodyPr/>
        <a:lstStyle/>
        <a:p>
          <a:endParaRPr lang="en-US"/>
        </a:p>
      </dgm:t>
    </dgm:pt>
    <dgm:pt modelId="{19D0EEE5-EE63-4691-8072-84D0E35D1535}" type="sibTrans" cxnId="{E5E3C6CB-8E74-4996-960D-5A85A50AC276}">
      <dgm:prSet/>
      <dgm:spPr/>
      <dgm:t>
        <a:bodyPr/>
        <a:lstStyle/>
        <a:p>
          <a:endParaRPr lang="en-US"/>
        </a:p>
      </dgm:t>
    </dgm:pt>
    <dgm:pt modelId="{394899D8-42D2-4F0B-A1D8-CCFD350D4A06}">
      <dgm:prSet phldr="0"/>
      <dgm:spPr/>
      <dgm:t>
        <a:bodyPr/>
        <a:lstStyle/>
        <a:p>
          <a:pPr rtl="0"/>
          <a:r>
            <a:rPr lang="cs-CZ" dirty="0">
              <a:latin typeface="Elephant"/>
            </a:rPr>
            <a:t>Fotochemický: po absorbci záření biochemická reakce na makromolekulární úrovni</a:t>
          </a:r>
        </a:p>
      </dgm:t>
    </dgm:pt>
    <dgm:pt modelId="{1E925538-C3B9-4D57-ACE3-8810695272D8}" type="parTrans" cxnId="{F20A740D-B986-4C38-99B9-D69A2BF9BB5A}">
      <dgm:prSet/>
      <dgm:spPr/>
    </dgm:pt>
    <dgm:pt modelId="{4AFBC876-ABDC-484A-8141-FCFD1C3FBDAC}" type="sibTrans" cxnId="{F20A740D-B986-4C38-99B9-D69A2BF9BB5A}">
      <dgm:prSet/>
      <dgm:spPr/>
    </dgm:pt>
    <dgm:pt modelId="{5DA9D6C9-B3EF-4531-B6DB-56CB8EA5D905}">
      <dgm:prSet phldr="0"/>
      <dgm:spPr/>
      <dgm:t>
        <a:bodyPr/>
        <a:lstStyle/>
        <a:p>
          <a:pPr rtl="0"/>
          <a:r>
            <a:rPr lang="cs-CZ" dirty="0">
              <a:latin typeface="Elephant"/>
            </a:rPr>
            <a:t>Biostimulační ("trofotropní přímý")</a:t>
          </a:r>
        </a:p>
      </dgm:t>
    </dgm:pt>
    <dgm:pt modelId="{950C284D-5CF3-4082-A7FA-13B2D6F68D6B}" type="parTrans" cxnId="{771E7D61-7C06-4BD9-AB4F-F2E7B92181C8}">
      <dgm:prSet/>
      <dgm:spPr/>
    </dgm:pt>
    <dgm:pt modelId="{27CD76A0-F70E-46CA-85CA-CB909224439D}" type="sibTrans" cxnId="{771E7D61-7C06-4BD9-AB4F-F2E7B92181C8}">
      <dgm:prSet/>
      <dgm:spPr/>
    </dgm:pt>
    <dgm:pt modelId="{AC4F062C-1AD1-497A-969D-1B9065098AFB}">
      <dgm:prSet phldr="0"/>
      <dgm:spPr/>
      <dgm:t>
        <a:bodyPr/>
        <a:lstStyle/>
        <a:p>
          <a:pPr rtl="0"/>
          <a:r>
            <a:rPr lang="cs-CZ" dirty="0">
              <a:latin typeface="Elephant"/>
            </a:rPr>
            <a:t>Analgetický</a:t>
          </a:r>
        </a:p>
      </dgm:t>
    </dgm:pt>
    <dgm:pt modelId="{E0BAE3D2-E0E3-440E-A3DF-B9F68F0A7115}" type="parTrans" cxnId="{D430B1FD-7072-43DF-9B60-A8E5F274AC63}">
      <dgm:prSet/>
      <dgm:spPr/>
    </dgm:pt>
    <dgm:pt modelId="{334670EB-B256-4933-BB1A-96A34F01F9E2}" type="sibTrans" cxnId="{D430B1FD-7072-43DF-9B60-A8E5F274AC63}">
      <dgm:prSet/>
      <dgm:spPr/>
    </dgm:pt>
    <dgm:pt modelId="{62D57C33-D5F3-4B5B-8B08-1A2B21898926}">
      <dgm:prSet phldr="0"/>
      <dgm:spPr/>
      <dgm:t>
        <a:bodyPr/>
        <a:lstStyle/>
        <a:p>
          <a:pPr rtl="0"/>
          <a:r>
            <a:rPr lang="cs-CZ" dirty="0">
              <a:latin typeface="Elephant"/>
            </a:rPr>
            <a:t>Protizánětlivý</a:t>
          </a:r>
        </a:p>
      </dgm:t>
    </dgm:pt>
    <dgm:pt modelId="{004AF19D-F721-4360-A4A1-EB1B65CD7E42}" type="parTrans" cxnId="{BB6F6CEA-1707-4C3D-82F1-53F0A90B8285}">
      <dgm:prSet/>
      <dgm:spPr/>
    </dgm:pt>
    <dgm:pt modelId="{1EBCA6CE-8C66-451C-B4E3-541DFBA70D0C}" type="sibTrans" cxnId="{BB6F6CEA-1707-4C3D-82F1-53F0A90B8285}">
      <dgm:prSet/>
      <dgm:spPr/>
    </dgm:pt>
    <dgm:pt modelId="{92867B15-2636-4F85-97E7-C01B825A8C76}" type="pres">
      <dgm:prSet presAssocID="{8D460925-A20D-48F6-B1AB-699CFBF42A77}" presName="linear" presStyleCnt="0">
        <dgm:presLayoutVars>
          <dgm:dir/>
          <dgm:animLvl val="lvl"/>
          <dgm:resizeHandles val="exact"/>
        </dgm:presLayoutVars>
      </dgm:prSet>
      <dgm:spPr/>
    </dgm:pt>
    <dgm:pt modelId="{C894A992-62D7-4595-906C-7DD1DB437494}" type="pres">
      <dgm:prSet presAssocID="{15317357-C65E-418E-9AEA-024EECF8C295}" presName="parentLin" presStyleCnt="0"/>
      <dgm:spPr/>
    </dgm:pt>
    <dgm:pt modelId="{43946E67-E4B9-47C7-897D-5659A5868E82}" type="pres">
      <dgm:prSet presAssocID="{15317357-C65E-418E-9AEA-024EECF8C295}" presName="parentLeftMargin" presStyleLbl="node1" presStyleIdx="0" presStyleCnt="2"/>
      <dgm:spPr/>
    </dgm:pt>
    <dgm:pt modelId="{075C441B-0101-4F2D-B4E1-A1AB856EFEE9}" type="pres">
      <dgm:prSet presAssocID="{15317357-C65E-418E-9AEA-024EECF8C29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D49224C-24C6-40D4-91AC-D0BE3DBE4CE3}" type="pres">
      <dgm:prSet presAssocID="{15317357-C65E-418E-9AEA-024EECF8C295}" presName="negativeSpace" presStyleCnt="0"/>
      <dgm:spPr/>
    </dgm:pt>
    <dgm:pt modelId="{D9EAC711-04B9-4F35-8A37-23C0835BF0AA}" type="pres">
      <dgm:prSet presAssocID="{15317357-C65E-418E-9AEA-024EECF8C295}" presName="childText" presStyleLbl="conFgAcc1" presStyleIdx="0" presStyleCnt="2">
        <dgm:presLayoutVars>
          <dgm:bulletEnabled val="1"/>
        </dgm:presLayoutVars>
      </dgm:prSet>
      <dgm:spPr/>
    </dgm:pt>
    <dgm:pt modelId="{CF99791D-1B6C-4E31-84F7-1B9D05B34E9F}" type="pres">
      <dgm:prSet presAssocID="{96C5B756-AF35-420C-A30F-6C135E304856}" presName="spaceBetweenRectangles" presStyleCnt="0"/>
      <dgm:spPr/>
    </dgm:pt>
    <dgm:pt modelId="{C547A7B9-77AE-443B-9775-3E2B45E16CD1}" type="pres">
      <dgm:prSet presAssocID="{1AB1A855-3A8E-4688-802F-798E7261169A}" presName="parentLin" presStyleCnt="0"/>
      <dgm:spPr/>
    </dgm:pt>
    <dgm:pt modelId="{D3FB3230-7E3F-47CA-910C-29085CA0EE68}" type="pres">
      <dgm:prSet presAssocID="{1AB1A855-3A8E-4688-802F-798E7261169A}" presName="parentLeftMargin" presStyleLbl="node1" presStyleIdx="0" presStyleCnt="2"/>
      <dgm:spPr/>
    </dgm:pt>
    <dgm:pt modelId="{CA1259BF-37FB-49CF-8BA1-702E6E74DF77}" type="pres">
      <dgm:prSet presAssocID="{1AB1A855-3A8E-4688-802F-798E7261169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9EAA34D-F894-45D2-BDB3-DB0FE170F3FD}" type="pres">
      <dgm:prSet presAssocID="{1AB1A855-3A8E-4688-802F-798E7261169A}" presName="negativeSpace" presStyleCnt="0"/>
      <dgm:spPr/>
    </dgm:pt>
    <dgm:pt modelId="{D9F6DD5A-E9CA-4F43-8581-FE38C9C22C54}" type="pres">
      <dgm:prSet presAssocID="{1AB1A855-3A8E-4688-802F-798E7261169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1771004-C800-4CC1-B1D1-309F07B94B38}" type="presOf" srcId="{6B3CEE15-C216-4504-B6F2-667231D3FFB4}" destId="{D9EAC711-04B9-4F35-8A37-23C0835BF0AA}" srcOrd="0" destOrd="0" presId="urn:microsoft.com/office/officeart/2005/8/layout/list1"/>
    <dgm:cxn modelId="{F20A740D-B986-4C38-99B9-D69A2BF9BB5A}" srcId="{15317357-C65E-418E-9AEA-024EECF8C295}" destId="{394899D8-42D2-4F0B-A1D8-CCFD350D4A06}" srcOrd="1" destOrd="0" parTransId="{1E925538-C3B9-4D57-ACE3-8810695272D8}" sibTransId="{4AFBC876-ABDC-484A-8141-FCFD1C3FBDAC}"/>
    <dgm:cxn modelId="{E4477B21-1668-4890-A0B3-503B1C4903EE}" srcId="{8D460925-A20D-48F6-B1AB-699CFBF42A77}" destId="{15317357-C65E-418E-9AEA-024EECF8C295}" srcOrd="0" destOrd="0" parTransId="{85EA4C93-0C6C-4D16-A80E-3327C7C1E09F}" sibTransId="{96C5B756-AF35-420C-A30F-6C135E304856}"/>
    <dgm:cxn modelId="{0D0E0E37-715C-4E32-8D5F-B4B39B7593C8}" type="presOf" srcId="{1AB1A855-3A8E-4688-802F-798E7261169A}" destId="{D3FB3230-7E3F-47CA-910C-29085CA0EE68}" srcOrd="0" destOrd="0" presId="urn:microsoft.com/office/officeart/2005/8/layout/list1"/>
    <dgm:cxn modelId="{771E7D61-7C06-4BD9-AB4F-F2E7B92181C8}" srcId="{1AB1A855-3A8E-4688-802F-798E7261169A}" destId="{5DA9D6C9-B3EF-4531-B6DB-56CB8EA5D905}" srcOrd="0" destOrd="0" parTransId="{950C284D-5CF3-4082-A7FA-13B2D6F68D6B}" sibTransId="{27CD76A0-F70E-46CA-85CA-CB909224439D}"/>
    <dgm:cxn modelId="{BD303C45-9CB9-4298-8FFB-35F4B1E2F408}" type="presOf" srcId="{394899D8-42D2-4F0B-A1D8-CCFD350D4A06}" destId="{D9EAC711-04B9-4F35-8A37-23C0835BF0AA}" srcOrd="0" destOrd="1" presId="urn:microsoft.com/office/officeart/2005/8/layout/list1"/>
    <dgm:cxn modelId="{A4B2B447-702C-46B3-9FF1-97BC44163B70}" type="presOf" srcId="{5DA9D6C9-B3EF-4531-B6DB-56CB8EA5D905}" destId="{D9F6DD5A-E9CA-4F43-8581-FE38C9C22C54}" srcOrd="0" destOrd="0" presId="urn:microsoft.com/office/officeart/2005/8/layout/list1"/>
    <dgm:cxn modelId="{E9C4607A-2833-4FEB-AEA5-40C384F56B39}" type="presOf" srcId="{62D57C33-D5F3-4B5B-8B08-1A2B21898926}" destId="{D9F6DD5A-E9CA-4F43-8581-FE38C9C22C54}" srcOrd="0" destOrd="1" presId="urn:microsoft.com/office/officeart/2005/8/layout/list1"/>
    <dgm:cxn modelId="{78195A81-024F-4E1D-AA97-C1E900CA2CC7}" type="presOf" srcId="{8D460925-A20D-48F6-B1AB-699CFBF42A77}" destId="{92867B15-2636-4F85-97E7-C01B825A8C76}" srcOrd="0" destOrd="0" presId="urn:microsoft.com/office/officeart/2005/8/layout/list1"/>
    <dgm:cxn modelId="{26FD368F-7BA8-4C66-8CFB-C027B149A5BC}" type="presOf" srcId="{AC4F062C-1AD1-497A-969D-1B9065098AFB}" destId="{D9F6DD5A-E9CA-4F43-8581-FE38C9C22C54}" srcOrd="0" destOrd="2" presId="urn:microsoft.com/office/officeart/2005/8/layout/list1"/>
    <dgm:cxn modelId="{2BEBF2A5-3DDE-411D-8755-0A3EF379E050}" type="presOf" srcId="{15317357-C65E-418E-9AEA-024EECF8C295}" destId="{075C441B-0101-4F2D-B4E1-A1AB856EFEE9}" srcOrd="1" destOrd="0" presId="urn:microsoft.com/office/officeart/2005/8/layout/list1"/>
    <dgm:cxn modelId="{0D2D0AC3-E743-48D3-8D7C-4E5DE26E149F}" type="presOf" srcId="{15317357-C65E-418E-9AEA-024EECF8C295}" destId="{43946E67-E4B9-47C7-897D-5659A5868E82}" srcOrd="0" destOrd="0" presId="urn:microsoft.com/office/officeart/2005/8/layout/list1"/>
    <dgm:cxn modelId="{100AD8C8-EC6F-48E5-AFAC-D309E1BF9822}" srcId="{15317357-C65E-418E-9AEA-024EECF8C295}" destId="{6B3CEE15-C216-4504-B6F2-667231D3FFB4}" srcOrd="0" destOrd="0" parTransId="{72AD39E5-5CBE-4E3C-BBCE-0A3D663D1219}" sibTransId="{31AFC99C-579A-4E33-A68A-D1472846E37C}"/>
    <dgm:cxn modelId="{E5E3C6CB-8E74-4996-960D-5A85A50AC276}" srcId="{8D460925-A20D-48F6-B1AB-699CFBF42A77}" destId="{1AB1A855-3A8E-4688-802F-798E7261169A}" srcOrd="1" destOrd="0" parTransId="{F7A91C1B-040F-4E82-B52B-DFF3ABF5646C}" sibTransId="{19D0EEE5-EE63-4691-8072-84D0E35D1535}"/>
    <dgm:cxn modelId="{A6049FDF-868F-4EFC-BDFA-4C0211466B0E}" type="presOf" srcId="{1AB1A855-3A8E-4688-802F-798E7261169A}" destId="{CA1259BF-37FB-49CF-8BA1-702E6E74DF77}" srcOrd="1" destOrd="0" presId="urn:microsoft.com/office/officeart/2005/8/layout/list1"/>
    <dgm:cxn modelId="{BB6F6CEA-1707-4C3D-82F1-53F0A90B8285}" srcId="{1AB1A855-3A8E-4688-802F-798E7261169A}" destId="{62D57C33-D5F3-4B5B-8B08-1A2B21898926}" srcOrd="1" destOrd="0" parTransId="{004AF19D-F721-4360-A4A1-EB1B65CD7E42}" sibTransId="{1EBCA6CE-8C66-451C-B4E3-541DFBA70D0C}"/>
    <dgm:cxn modelId="{D430B1FD-7072-43DF-9B60-A8E5F274AC63}" srcId="{1AB1A855-3A8E-4688-802F-798E7261169A}" destId="{AC4F062C-1AD1-497A-969D-1B9065098AFB}" srcOrd="2" destOrd="0" parTransId="{E0BAE3D2-E0E3-440E-A3DF-B9F68F0A7115}" sibTransId="{334670EB-B256-4933-BB1A-96A34F01F9E2}"/>
    <dgm:cxn modelId="{AE4AF7F7-C7E1-4A88-BB46-ADCE27FD2035}" type="presParOf" srcId="{92867B15-2636-4F85-97E7-C01B825A8C76}" destId="{C894A992-62D7-4595-906C-7DD1DB437494}" srcOrd="0" destOrd="0" presId="urn:microsoft.com/office/officeart/2005/8/layout/list1"/>
    <dgm:cxn modelId="{BBDC9C6D-51DB-45E9-85DC-8F60CDCF56D4}" type="presParOf" srcId="{C894A992-62D7-4595-906C-7DD1DB437494}" destId="{43946E67-E4B9-47C7-897D-5659A5868E82}" srcOrd="0" destOrd="0" presId="urn:microsoft.com/office/officeart/2005/8/layout/list1"/>
    <dgm:cxn modelId="{6BB41430-5F9E-4078-941B-2FD0150CF846}" type="presParOf" srcId="{C894A992-62D7-4595-906C-7DD1DB437494}" destId="{075C441B-0101-4F2D-B4E1-A1AB856EFEE9}" srcOrd="1" destOrd="0" presId="urn:microsoft.com/office/officeart/2005/8/layout/list1"/>
    <dgm:cxn modelId="{F380DB2D-09C6-486A-83E8-48071DFA2EF2}" type="presParOf" srcId="{92867B15-2636-4F85-97E7-C01B825A8C76}" destId="{9D49224C-24C6-40D4-91AC-D0BE3DBE4CE3}" srcOrd="1" destOrd="0" presId="urn:microsoft.com/office/officeart/2005/8/layout/list1"/>
    <dgm:cxn modelId="{3F1B87DF-C7C6-405F-8ADC-559B564F0827}" type="presParOf" srcId="{92867B15-2636-4F85-97E7-C01B825A8C76}" destId="{D9EAC711-04B9-4F35-8A37-23C0835BF0AA}" srcOrd="2" destOrd="0" presId="urn:microsoft.com/office/officeart/2005/8/layout/list1"/>
    <dgm:cxn modelId="{BE9E9D0A-28AE-482F-A23E-5831FA0ADDE0}" type="presParOf" srcId="{92867B15-2636-4F85-97E7-C01B825A8C76}" destId="{CF99791D-1B6C-4E31-84F7-1B9D05B34E9F}" srcOrd="3" destOrd="0" presId="urn:microsoft.com/office/officeart/2005/8/layout/list1"/>
    <dgm:cxn modelId="{C223C071-22F0-4DB4-AC8C-8AE40B45D60D}" type="presParOf" srcId="{92867B15-2636-4F85-97E7-C01B825A8C76}" destId="{C547A7B9-77AE-443B-9775-3E2B45E16CD1}" srcOrd="4" destOrd="0" presId="urn:microsoft.com/office/officeart/2005/8/layout/list1"/>
    <dgm:cxn modelId="{0CC5FC0C-35A0-41E1-99BA-23EA70EC2C16}" type="presParOf" srcId="{C547A7B9-77AE-443B-9775-3E2B45E16CD1}" destId="{D3FB3230-7E3F-47CA-910C-29085CA0EE68}" srcOrd="0" destOrd="0" presId="urn:microsoft.com/office/officeart/2005/8/layout/list1"/>
    <dgm:cxn modelId="{D5371A65-D463-4799-8031-0EA109D2E980}" type="presParOf" srcId="{C547A7B9-77AE-443B-9775-3E2B45E16CD1}" destId="{CA1259BF-37FB-49CF-8BA1-702E6E74DF77}" srcOrd="1" destOrd="0" presId="urn:microsoft.com/office/officeart/2005/8/layout/list1"/>
    <dgm:cxn modelId="{2FF51486-57C2-4ED1-BE4B-EFDB2E99F40F}" type="presParOf" srcId="{92867B15-2636-4F85-97E7-C01B825A8C76}" destId="{B9EAA34D-F894-45D2-BDB3-DB0FE170F3FD}" srcOrd="5" destOrd="0" presId="urn:microsoft.com/office/officeart/2005/8/layout/list1"/>
    <dgm:cxn modelId="{078C44F6-86B5-4FDA-804F-039F3C73D57F}" type="presParOf" srcId="{92867B15-2636-4F85-97E7-C01B825A8C76}" destId="{D9F6DD5A-E9CA-4F43-8581-FE38C9C22C5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BC1FC9-663E-4BB8-ABA5-3E057FDC5BA1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DA9FE1B9-133C-4B0E-AFF9-B7F8A8D584C4}">
      <dgm:prSet/>
      <dgm:spPr/>
      <dgm:t>
        <a:bodyPr/>
        <a:lstStyle/>
        <a:p>
          <a:r>
            <a:rPr lang="cs-CZ"/>
            <a:t>Analgetický</a:t>
          </a:r>
          <a:endParaRPr lang="en-US"/>
        </a:p>
      </dgm:t>
    </dgm:pt>
    <dgm:pt modelId="{06CCC25D-401A-402F-8D7F-DA05E0F973A8}" type="parTrans" cxnId="{3D022F99-CCD9-4D73-8A4A-5592D5E1BA63}">
      <dgm:prSet/>
      <dgm:spPr/>
      <dgm:t>
        <a:bodyPr/>
        <a:lstStyle/>
        <a:p>
          <a:endParaRPr lang="en-US"/>
        </a:p>
      </dgm:t>
    </dgm:pt>
    <dgm:pt modelId="{0DDD71E7-6BC3-473B-9AEB-12E572672295}" type="sibTrans" cxnId="{3D022F99-CCD9-4D73-8A4A-5592D5E1BA63}">
      <dgm:prSet/>
      <dgm:spPr/>
      <dgm:t>
        <a:bodyPr/>
        <a:lstStyle/>
        <a:p>
          <a:endParaRPr lang="en-US"/>
        </a:p>
      </dgm:t>
    </dgm:pt>
    <dgm:pt modelId="{4A5DAEF1-B9EF-4EFB-B5DF-369A0C02A5AA}">
      <dgm:prSet/>
      <dgm:spPr/>
      <dgm:t>
        <a:bodyPr/>
        <a:lstStyle/>
        <a:p>
          <a:r>
            <a:rPr lang="cs-CZ"/>
            <a:t>Antiedematózní </a:t>
          </a:r>
          <a:endParaRPr lang="en-US"/>
        </a:p>
      </dgm:t>
    </dgm:pt>
    <dgm:pt modelId="{E5B49D9C-60F0-4947-8A55-19740D4A28FA}" type="parTrans" cxnId="{BA62AAD4-458E-4103-BF56-69E479680E13}">
      <dgm:prSet/>
      <dgm:spPr/>
      <dgm:t>
        <a:bodyPr/>
        <a:lstStyle/>
        <a:p>
          <a:endParaRPr lang="en-US"/>
        </a:p>
      </dgm:t>
    </dgm:pt>
    <dgm:pt modelId="{86551123-8632-4500-85EB-3FDBF9B48EF7}" type="sibTrans" cxnId="{BA62AAD4-458E-4103-BF56-69E479680E13}">
      <dgm:prSet/>
      <dgm:spPr/>
      <dgm:t>
        <a:bodyPr/>
        <a:lstStyle/>
        <a:p>
          <a:endParaRPr lang="en-US"/>
        </a:p>
      </dgm:t>
    </dgm:pt>
    <dgm:pt modelId="{E227F7A8-1EDC-427A-A3AF-CC45E0EF4B41}">
      <dgm:prSet/>
      <dgm:spPr/>
      <dgm:t>
        <a:bodyPr/>
        <a:lstStyle/>
        <a:p>
          <a:r>
            <a:rPr lang="cs-CZ"/>
            <a:t>Protizánětlivý</a:t>
          </a:r>
          <a:endParaRPr lang="en-US"/>
        </a:p>
      </dgm:t>
    </dgm:pt>
    <dgm:pt modelId="{C211EAFC-3DF7-4BD2-8C09-CFF3DDFCCF00}" type="parTrans" cxnId="{B4C4D671-1CE2-4379-9185-545F0DC2149F}">
      <dgm:prSet/>
      <dgm:spPr/>
      <dgm:t>
        <a:bodyPr/>
        <a:lstStyle/>
        <a:p>
          <a:endParaRPr lang="en-US"/>
        </a:p>
      </dgm:t>
    </dgm:pt>
    <dgm:pt modelId="{1C8A307F-C38A-4760-A18F-24838DBFD057}" type="sibTrans" cxnId="{B4C4D671-1CE2-4379-9185-545F0DC2149F}">
      <dgm:prSet/>
      <dgm:spPr/>
      <dgm:t>
        <a:bodyPr/>
        <a:lstStyle/>
        <a:p>
          <a:endParaRPr lang="en-US"/>
        </a:p>
      </dgm:t>
    </dgm:pt>
    <dgm:pt modelId="{E1E0B9E5-1F17-4CF4-8D2B-C98D776A085A}">
      <dgm:prSet/>
      <dgm:spPr/>
      <dgm:t>
        <a:bodyPr/>
        <a:lstStyle/>
        <a:p>
          <a:r>
            <a:rPr lang="cs-CZ"/>
            <a:t>Hojivý</a:t>
          </a:r>
          <a:endParaRPr lang="en-US"/>
        </a:p>
      </dgm:t>
    </dgm:pt>
    <dgm:pt modelId="{F81654D9-64BF-46D7-BAE1-74320138A887}" type="parTrans" cxnId="{D07AB630-6966-4DA9-A60E-443B04474E29}">
      <dgm:prSet/>
      <dgm:spPr/>
      <dgm:t>
        <a:bodyPr/>
        <a:lstStyle/>
        <a:p>
          <a:endParaRPr lang="en-US"/>
        </a:p>
      </dgm:t>
    </dgm:pt>
    <dgm:pt modelId="{E739D619-D661-494B-8CF3-54473DC34802}" type="sibTrans" cxnId="{D07AB630-6966-4DA9-A60E-443B04474E29}">
      <dgm:prSet/>
      <dgm:spPr/>
      <dgm:t>
        <a:bodyPr/>
        <a:lstStyle/>
        <a:p>
          <a:endParaRPr lang="en-US"/>
        </a:p>
      </dgm:t>
    </dgm:pt>
    <dgm:pt modelId="{A73AFE2C-6B22-4D0F-B475-C8DE6B89DD11}">
      <dgm:prSet/>
      <dgm:spPr/>
      <dgm:t>
        <a:bodyPr/>
        <a:lstStyle/>
        <a:p>
          <a:r>
            <a:rPr lang="cs-CZ"/>
            <a:t>Biostimulační </a:t>
          </a:r>
          <a:endParaRPr lang="en-US"/>
        </a:p>
      </dgm:t>
    </dgm:pt>
    <dgm:pt modelId="{F15A85D6-3828-4627-978A-C8A99711A83C}" type="parTrans" cxnId="{42095541-BFDF-4A88-986A-DD362FC10A16}">
      <dgm:prSet/>
      <dgm:spPr/>
      <dgm:t>
        <a:bodyPr/>
        <a:lstStyle/>
        <a:p>
          <a:endParaRPr lang="en-US"/>
        </a:p>
      </dgm:t>
    </dgm:pt>
    <dgm:pt modelId="{7BC0078E-75A0-452F-83AD-5822918E4755}" type="sibTrans" cxnId="{42095541-BFDF-4A88-986A-DD362FC10A16}">
      <dgm:prSet/>
      <dgm:spPr/>
      <dgm:t>
        <a:bodyPr/>
        <a:lstStyle/>
        <a:p>
          <a:endParaRPr lang="en-US"/>
        </a:p>
      </dgm:t>
    </dgm:pt>
    <dgm:pt modelId="{90D92283-7035-4E4A-9702-2F5C42462507}" type="pres">
      <dgm:prSet presAssocID="{D8BC1FC9-663E-4BB8-ABA5-3E057FDC5BA1}" presName="outerComposite" presStyleCnt="0">
        <dgm:presLayoutVars>
          <dgm:chMax val="5"/>
          <dgm:dir/>
          <dgm:resizeHandles val="exact"/>
        </dgm:presLayoutVars>
      </dgm:prSet>
      <dgm:spPr/>
    </dgm:pt>
    <dgm:pt modelId="{8C502985-6EE1-4CB8-B383-8302036FEB3F}" type="pres">
      <dgm:prSet presAssocID="{D8BC1FC9-663E-4BB8-ABA5-3E057FDC5BA1}" presName="dummyMaxCanvas" presStyleCnt="0">
        <dgm:presLayoutVars/>
      </dgm:prSet>
      <dgm:spPr/>
    </dgm:pt>
    <dgm:pt modelId="{5E89A18B-4F71-4E9D-B785-29CF2196E528}" type="pres">
      <dgm:prSet presAssocID="{D8BC1FC9-663E-4BB8-ABA5-3E057FDC5BA1}" presName="FiveNodes_1" presStyleLbl="node1" presStyleIdx="0" presStyleCnt="5">
        <dgm:presLayoutVars>
          <dgm:bulletEnabled val="1"/>
        </dgm:presLayoutVars>
      </dgm:prSet>
      <dgm:spPr/>
    </dgm:pt>
    <dgm:pt modelId="{857D82AD-3DFE-4E37-8D84-C84AFB3F68B1}" type="pres">
      <dgm:prSet presAssocID="{D8BC1FC9-663E-4BB8-ABA5-3E057FDC5BA1}" presName="FiveNodes_2" presStyleLbl="node1" presStyleIdx="1" presStyleCnt="5">
        <dgm:presLayoutVars>
          <dgm:bulletEnabled val="1"/>
        </dgm:presLayoutVars>
      </dgm:prSet>
      <dgm:spPr/>
    </dgm:pt>
    <dgm:pt modelId="{6F93E197-7AE2-4359-B7DC-ECE2A02F8C1A}" type="pres">
      <dgm:prSet presAssocID="{D8BC1FC9-663E-4BB8-ABA5-3E057FDC5BA1}" presName="FiveNodes_3" presStyleLbl="node1" presStyleIdx="2" presStyleCnt="5">
        <dgm:presLayoutVars>
          <dgm:bulletEnabled val="1"/>
        </dgm:presLayoutVars>
      </dgm:prSet>
      <dgm:spPr/>
    </dgm:pt>
    <dgm:pt modelId="{5841E8ED-265F-406C-B852-C015C9C68E47}" type="pres">
      <dgm:prSet presAssocID="{D8BC1FC9-663E-4BB8-ABA5-3E057FDC5BA1}" presName="FiveNodes_4" presStyleLbl="node1" presStyleIdx="3" presStyleCnt="5">
        <dgm:presLayoutVars>
          <dgm:bulletEnabled val="1"/>
        </dgm:presLayoutVars>
      </dgm:prSet>
      <dgm:spPr/>
    </dgm:pt>
    <dgm:pt modelId="{2462335E-1150-4A97-925C-59A3BBAD5005}" type="pres">
      <dgm:prSet presAssocID="{D8BC1FC9-663E-4BB8-ABA5-3E057FDC5BA1}" presName="FiveNodes_5" presStyleLbl="node1" presStyleIdx="4" presStyleCnt="5">
        <dgm:presLayoutVars>
          <dgm:bulletEnabled val="1"/>
        </dgm:presLayoutVars>
      </dgm:prSet>
      <dgm:spPr/>
    </dgm:pt>
    <dgm:pt modelId="{E58D0287-4AF2-4A39-9646-657D07922CC4}" type="pres">
      <dgm:prSet presAssocID="{D8BC1FC9-663E-4BB8-ABA5-3E057FDC5BA1}" presName="FiveConn_1-2" presStyleLbl="fgAccFollowNode1" presStyleIdx="0" presStyleCnt="4">
        <dgm:presLayoutVars>
          <dgm:bulletEnabled val="1"/>
        </dgm:presLayoutVars>
      </dgm:prSet>
      <dgm:spPr/>
    </dgm:pt>
    <dgm:pt modelId="{0429842A-FC37-4347-8F8D-77EDB18C6C38}" type="pres">
      <dgm:prSet presAssocID="{D8BC1FC9-663E-4BB8-ABA5-3E057FDC5BA1}" presName="FiveConn_2-3" presStyleLbl="fgAccFollowNode1" presStyleIdx="1" presStyleCnt="4">
        <dgm:presLayoutVars>
          <dgm:bulletEnabled val="1"/>
        </dgm:presLayoutVars>
      </dgm:prSet>
      <dgm:spPr/>
    </dgm:pt>
    <dgm:pt modelId="{B6CF11C6-47F9-4963-9CDE-0AEDE8653A5C}" type="pres">
      <dgm:prSet presAssocID="{D8BC1FC9-663E-4BB8-ABA5-3E057FDC5BA1}" presName="FiveConn_3-4" presStyleLbl="fgAccFollowNode1" presStyleIdx="2" presStyleCnt="4">
        <dgm:presLayoutVars>
          <dgm:bulletEnabled val="1"/>
        </dgm:presLayoutVars>
      </dgm:prSet>
      <dgm:spPr/>
    </dgm:pt>
    <dgm:pt modelId="{C14A1CCE-5A18-4ED7-B68F-054E1ACFF9B3}" type="pres">
      <dgm:prSet presAssocID="{D8BC1FC9-663E-4BB8-ABA5-3E057FDC5BA1}" presName="FiveConn_4-5" presStyleLbl="fgAccFollowNode1" presStyleIdx="3" presStyleCnt="4">
        <dgm:presLayoutVars>
          <dgm:bulletEnabled val="1"/>
        </dgm:presLayoutVars>
      </dgm:prSet>
      <dgm:spPr/>
    </dgm:pt>
    <dgm:pt modelId="{C9867568-8183-41F5-9014-74FB766CC121}" type="pres">
      <dgm:prSet presAssocID="{D8BC1FC9-663E-4BB8-ABA5-3E057FDC5BA1}" presName="FiveNodes_1_text" presStyleLbl="node1" presStyleIdx="4" presStyleCnt="5">
        <dgm:presLayoutVars>
          <dgm:bulletEnabled val="1"/>
        </dgm:presLayoutVars>
      </dgm:prSet>
      <dgm:spPr/>
    </dgm:pt>
    <dgm:pt modelId="{1E462B81-96F6-4E52-9AC8-3637391D19D8}" type="pres">
      <dgm:prSet presAssocID="{D8BC1FC9-663E-4BB8-ABA5-3E057FDC5BA1}" presName="FiveNodes_2_text" presStyleLbl="node1" presStyleIdx="4" presStyleCnt="5">
        <dgm:presLayoutVars>
          <dgm:bulletEnabled val="1"/>
        </dgm:presLayoutVars>
      </dgm:prSet>
      <dgm:spPr/>
    </dgm:pt>
    <dgm:pt modelId="{F8D97EBC-B2E0-4347-8AA9-04837784A967}" type="pres">
      <dgm:prSet presAssocID="{D8BC1FC9-663E-4BB8-ABA5-3E057FDC5BA1}" presName="FiveNodes_3_text" presStyleLbl="node1" presStyleIdx="4" presStyleCnt="5">
        <dgm:presLayoutVars>
          <dgm:bulletEnabled val="1"/>
        </dgm:presLayoutVars>
      </dgm:prSet>
      <dgm:spPr/>
    </dgm:pt>
    <dgm:pt modelId="{E566FA25-9133-4B5B-8EF9-C0999D4CF637}" type="pres">
      <dgm:prSet presAssocID="{D8BC1FC9-663E-4BB8-ABA5-3E057FDC5BA1}" presName="FiveNodes_4_text" presStyleLbl="node1" presStyleIdx="4" presStyleCnt="5">
        <dgm:presLayoutVars>
          <dgm:bulletEnabled val="1"/>
        </dgm:presLayoutVars>
      </dgm:prSet>
      <dgm:spPr/>
    </dgm:pt>
    <dgm:pt modelId="{362AE97D-89F2-494E-B602-B2710B7FAA09}" type="pres">
      <dgm:prSet presAssocID="{D8BC1FC9-663E-4BB8-ABA5-3E057FDC5BA1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1764E419-252A-46DF-97AE-0AC57534EB4E}" type="presOf" srcId="{E739D619-D661-494B-8CF3-54473DC34802}" destId="{C14A1CCE-5A18-4ED7-B68F-054E1ACFF9B3}" srcOrd="0" destOrd="0" presId="urn:microsoft.com/office/officeart/2005/8/layout/vProcess5"/>
    <dgm:cxn modelId="{18BB862F-7BA5-4EA8-8674-BC9C14FEAAC2}" type="presOf" srcId="{0DDD71E7-6BC3-473B-9AEB-12E572672295}" destId="{E58D0287-4AF2-4A39-9646-657D07922CC4}" srcOrd="0" destOrd="0" presId="urn:microsoft.com/office/officeart/2005/8/layout/vProcess5"/>
    <dgm:cxn modelId="{D07AB630-6966-4DA9-A60E-443B04474E29}" srcId="{D8BC1FC9-663E-4BB8-ABA5-3E057FDC5BA1}" destId="{E1E0B9E5-1F17-4CF4-8D2B-C98D776A085A}" srcOrd="3" destOrd="0" parTransId="{F81654D9-64BF-46D7-BAE1-74320138A887}" sibTransId="{E739D619-D661-494B-8CF3-54473DC34802}"/>
    <dgm:cxn modelId="{6F79D035-8FD2-4F60-B1C0-2D3DABB73AA0}" type="presOf" srcId="{E1E0B9E5-1F17-4CF4-8D2B-C98D776A085A}" destId="{E566FA25-9133-4B5B-8EF9-C0999D4CF637}" srcOrd="1" destOrd="0" presId="urn:microsoft.com/office/officeart/2005/8/layout/vProcess5"/>
    <dgm:cxn modelId="{D4DBB75B-B0E6-4B5C-9612-7B3CC823922E}" type="presOf" srcId="{E1E0B9E5-1F17-4CF4-8D2B-C98D776A085A}" destId="{5841E8ED-265F-406C-B852-C015C9C68E47}" srcOrd="0" destOrd="0" presId="urn:microsoft.com/office/officeart/2005/8/layout/vProcess5"/>
    <dgm:cxn modelId="{42095541-BFDF-4A88-986A-DD362FC10A16}" srcId="{D8BC1FC9-663E-4BB8-ABA5-3E057FDC5BA1}" destId="{A73AFE2C-6B22-4D0F-B475-C8DE6B89DD11}" srcOrd="4" destOrd="0" parTransId="{F15A85D6-3828-4627-978A-C8A99711A83C}" sibTransId="{7BC0078E-75A0-452F-83AD-5822918E4755}"/>
    <dgm:cxn modelId="{6EBF4B6E-E33A-4E95-BB76-B4B3EFE5B37F}" type="presOf" srcId="{4A5DAEF1-B9EF-4EFB-B5DF-369A0C02A5AA}" destId="{1E462B81-96F6-4E52-9AC8-3637391D19D8}" srcOrd="1" destOrd="0" presId="urn:microsoft.com/office/officeart/2005/8/layout/vProcess5"/>
    <dgm:cxn modelId="{B4C4D671-1CE2-4379-9185-545F0DC2149F}" srcId="{D8BC1FC9-663E-4BB8-ABA5-3E057FDC5BA1}" destId="{E227F7A8-1EDC-427A-A3AF-CC45E0EF4B41}" srcOrd="2" destOrd="0" parTransId="{C211EAFC-3DF7-4BD2-8C09-CFF3DDFCCF00}" sibTransId="{1C8A307F-C38A-4760-A18F-24838DBFD057}"/>
    <dgm:cxn modelId="{1B24658E-2B82-4107-A491-908A645CCA13}" type="presOf" srcId="{DA9FE1B9-133C-4B0E-AFF9-B7F8A8D584C4}" destId="{C9867568-8183-41F5-9014-74FB766CC121}" srcOrd="1" destOrd="0" presId="urn:microsoft.com/office/officeart/2005/8/layout/vProcess5"/>
    <dgm:cxn modelId="{3D022F99-CCD9-4D73-8A4A-5592D5E1BA63}" srcId="{D8BC1FC9-663E-4BB8-ABA5-3E057FDC5BA1}" destId="{DA9FE1B9-133C-4B0E-AFF9-B7F8A8D584C4}" srcOrd="0" destOrd="0" parTransId="{06CCC25D-401A-402F-8D7F-DA05E0F973A8}" sibTransId="{0DDD71E7-6BC3-473B-9AEB-12E572672295}"/>
    <dgm:cxn modelId="{D16093A1-F20C-4BC8-A3CB-7EBE12EB9B08}" type="presOf" srcId="{E227F7A8-1EDC-427A-A3AF-CC45E0EF4B41}" destId="{F8D97EBC-B2E0-4347-8AA9-04837784A967}" srcOrd="1" destOrd="0" presId="urn:microsoft.com/office/officeart/2005/8/layout/vProcess5"/>
    <dgm:cxn modelId="{CB60C5AE-9372-41A8-A58A-72B4F2472B21}" type="presOf" srcId="{D8BC1FC9-663E-4BB8-ABA5-3E057FDC5BA1}" destId="{90D92283-7035-4E4A-9702-2F5C42462507}" srcOrd="0" destOrd="0" presId="urn:microsoft.com/office/officeart/2005/8/layout/vProcess5"/>
    <dgm:cxn modelId="{567439B0-611A-43A9-A8F0-6553BDA8BE7F}" type="presOf" srcId="{86551123-8632-4500-85EB-3FDBF9B48EF7}" destId="{0429842A-FC37-4347-8F8D-77EDB18C6C38}" srcOrd="0" destOrd="0" presId="urn:microsoft.com/office/officeart/2005/8/layout/vProcess5"/>
    <dgm:cxn modelId="{CBB392BE-1B6A-4300-96E6-9259517E11B6}" type="presOf" srcId="{A73AFE2C-6B22-4D0F-B475-C8DE6B89DD11}" destId="{362AE97D-89F2-494E-B602-B2710B7FAA09}" srcOrd="1" destOrd="0" presId="urn:microsoft.com/office/officeart/2005/8/layout/vProcess5"/>
    <dgm:cxn modelId="{783D26C3-6EF1-41BA-9413-921D713C09E4}" type="presOf" srcId="{1C8A307F-C38A-4760-A18F-24838DBFD057}" destId="{B6CF11C6-47F9-4963-9CDE-0AEDE8653A5C}" srcOrd="0" destOrd="0" presId="urn:microsoft.com/office/officeart/2005/8/layout/vProcess5"/>
    <dgm:cxn modelId="{7DC3F1C9-81E9-43F1-81FE-E7E357489E20}" type="presOf" srcId="{E227F7A8-1EDC-427A-A3AF-CC45E0EF4B41}" destId="{6F93E197-7AE2-4359-B7DC-ECE2A02F8C1A}" srcOrd="0" destOrd="0" presId="urn:microsoft.com/office/officeart/2005/8/layout/vProcess5"/>
    <dgm:cxn modelId="{BA62AAD4-458E-4103-BF56-69E479680E13}" srcId="{D8BC1FC9-663E-4BB8-ABA5-3E057FDC5BA1}" destId="{4A5DAEF1-B9EF-4EFB-B5DF-369A0C02A5AA}" srcOrd="1" destOrd="0" parTransId="{E5B49D9C-60F0-4947-8A55-19740D4A28FA}" sibTransId="{86551123-8632-4500-85EB-3FDBF9B48EF7}"/>
    <dgm:cxn modelId="{1E8F1DDC-D2C1-4649-B25A-B056B7963A09}" type="presOf" srcId="{A73AFE2C-6B22-4D0F-B475-C8DE6B89DD11}" destId="{2462335E-1150-4A97-925C-59A3BBAD5005}" srcOrd="0" destOrd="0" presId="urn:microsoft.com/office/officeart/2005/8/layout/vProcess5"/>
    <dgm:cxn modelId="{E0E494E0-2EEB-44B5-81E5-6B0590D05F43}" type="presOf" srcId="{DA9FE1B9-133C-4B0E-AFF9-B7F8A8D584C4}" destId="{5E89A18B-4F71-4E9D-B785-29CF2196E528}" srcOrd="0" destOrd="0" presId="urn:microsoft.com/office/officeart/2005/8/layout/vProcess5"/>
    <dgm:cxn modelId="{34D08BE2-AA9A-40AF-B7DF-DC9FE4A446A2}" type="presOf" srcId="{4A5DAEF1-B9EF-4EFB-B5DF-369A0C02A5AA}" destId="{857D82AD-3DFE-4E37-8D84-C84AFB3F68B1}" srcOrd="0" destOrd="0" presId="urn:microsoft.com/office/officeart/2005/8/layout/vProcess5"/>
    <dgm:cxn modelId="{5E7CE342-403A-4120-8D0B-38570C2B10DE}" type="presParOf" srcId="{90D92283-7035-4E4A-9702-2F5C42462507}" destId="{8C502985-6EE1-4CB8-B383-8302036FEB3F}" srcOrd="0" destOrd="0" presId="urn:microsoft.com/office/officeart/2005/8/layout/vProcess5"/>
    <dgm:cxn modelId="{17FAF4B4-9C09-4A9B-8053-55BEDC1C05E1}" type="presParOf" srcId="{90D92283-7035-4E4A-9702-2F5C42462507}" destId="{5E89A18B-4F71-4E9D-B785-29CF2196E528}" srcOrd="1" destOrd="0" presId="urn:microsoft.com/office/officeart/2005/8/layout/vProcess5"/>
    <dgm:cxn modelId="{0CE964B8-0F75-4C76-9899-F9D467A367FD}" type="presParOf" srcId="{90D92283-7035-4E4A-9702-2F5C42462507}" destId="{857D82AD-3DFE-4E37-8D84-C84AFB3F68B1}" srcOrd="2" destOrd="0" presId="urn:microsoft.com/office/officeart/2005/8/layout/vProcess5"/>
    <dgm:cxn modelId="{4AF403CF-8C31-4FE6-8A62-639BA5C0E1D5}" type="presParOf" srcId="{90D92283-7035-4E4A-9702-2F5C42462507}" destId="{6F93E197-7AE2-4359-B7DC-ECE2A02F8C1A}" srcOrd="3" destOrd="0" presId="urn:microsoft.com/office/officeart/2005/8/layout/vProcess5"/>
    <dgm:cxn modelId="{9DC794BB-7C25-4A29-A356-3AAB3F6AD0F8}" type="presParOf" srcId="{90D92283-7035-4E4A-9702-2F5C42462507}" destId="{5841E8ED-265F-406C-B852-C015C9C68E47}" srcOrd="4" destOrd="0" presId="urn:microsoft.com/office/officeart/2005/8/layout/vProcess5"/>
    <dgm:cxn modelId="{17896155-9546-4524-ADBA-0E6C0BC6F35D}" type="presParOf" srcId="{90D92283-7035-4E4A-9702-2F5C42462507}" destId="{2462335E-1150-4A97-925C-59A3BBAD5005}" srcOrd="5" destOrd="0" presId="urn:microsoft.com/office/officeart/2005/8/layout/vProcess5"/>
    <dgm:cxn modelId="{164B9465-2596-4D19-9575-F0D1F6265854}" type="presParOf" srcId="{90D92283-7035-4E4A-9702-2F5C42462507}" destId="{E58D0287-4AF2-4A39-9646-657D07922CC4}" srcOrd="6" destOrd="0" presId="urn:microsoft.com/office/officeart/2005/8/layout/vProcess5"/>
    <dgm:cxn modelId="{865AF06A-490E-4BE2-9563-3E32DD6E804A}" type="presParOf" srcId="{90D92283-7035-4E4A-9702-2F5C42462507}" destId="{0429842A-FC37-4347-8F8D-77EDB18C6C38}" srcOrd="7" destOrd="0" presId="urn:microsoft.com/office/officeart/2005/8/layout/vProcess5"/>
    <dgm:cxn modelId="{587181EF-694F-479C-BC9A-3A1776021173}" type="presParOf" srcId="{90D92283-7035-4E4A-9702-2F5C42462507}" destId="{B6CF11C6-47F9-4963-9CDE-0AEDE8653A5C}" srcOrd="8" destOrd="0" presId="urn:microsoft.com/office/officeart/2005/8/layout/vProcess5"/>
    <dgm:cxn modelId="{D6B327F4-B237-4C89-B81D-7C82D9CF98EE}" type="presParOf" srcId="{90D92283-7035-4E4A-9702-2F5C42462507}" destId="{C14A1CCE-5A18-4ED7-B68F-054E1ACFF9B3}" srcOrd="9" destOrd="0" presId="urn:microsoft.com/office/officeart/2005/8/layout/vProcess5"/>
    <dgm:cxn modelId="{A7BE9CD3-137F-4D2F-9FAB-D56D63747F26}" type="presParOf" srcId="{90D92283-7035-4E4A-9702-2F5C42462507}" destId="{C9867568-8183-41F5-9014-74FB766CC121}" srcOrd="10" destOrd="0" presId="urn:microsoft.com/office/officeart/2005/8/layout/vProcess5"/>
    <dgm:cxn modelId="{A0C5FF19-9843-4331-8147-9B5F0A42414D}" type="presParOf" srcId="{90D92283-7035-4E4A-9702-2F5C42462507}" destId="{1E462B81-96F6-4E52-9AC8-3637391D19D8}" srcOrd="11" destOrd="0" presId="urn:microsoft.com/office/officeart/2005/8/layout/vProcess5"/>
    <dgm:cxn modelId="{7336DEE2-8114-4650-8C5B-23988F1DB357}" type="presParOf" srcId="{90D92283-7035-4E4A-9702-2F5C42462507}" destId="{F8D97EBC-B2E0-4347-8AA9-04837784A967}" srcOrd="12" destOrd="0" presId="urn:microsoft.com/office/officeart/2005/8/layout/vProcess5"/>
    <dgm:cxn modelId="{41A90B06-CE9C-4961-985B-6D109E4BAB7D}" type="presParOf" srcId="{90D92283-7035-4E4A-9702-2F5C42462507}" destId="{E566FA25-9133-4B5B-8EF9-C0999D4CF637}" srcOrd="13" destOrd="0" presId="urn:microsoft.com/office/officeart/2005/8/layout/vProcess5"/>
    <dgm:cxn modelId="{5A2A3D2B-768A-4326-A488-734BEF83C609}" type="presParOf" srcId="{90D92283-7035-4E4A-9702-2F5C42462507}" destId="{362AE97D-89F2-494E-B602-B2710B7FAA0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7A0748-7CC0-4117-A9A6-6920EB8D1280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6A37C3C-902C-4227-95E5-5834BD227DF3}">
      <dgm:prSet/>
      <dgm:spPr/>
      <dgm:t>
        <a:bodyPr/>
        <a:lstStyle/>
        <a:p>
          <a:r>
            <a:rPr lang="cs-CZ" b="1" u="sng"/>
            <a:t>Primární:</a:t>
          </a:r>
          <a:endParaRPr lang="en-US"/>
        </a:p>
      </dgm:t>
    </dgm:pt>
    <dgm:pt modelId="{FECEDE0C-D745-42E0-9EC7-A7127D5C2BF2}" type="parTrans" cxnId="{2A3F8DA4-B10B-4565-B0D1-3A14F5A2D98F}">
      <dgm:prSet/>
      <dgm:spPr/>
      <dgm:t>
        <a:bodyPr/>
        <a:lstStyle/>
        <a:p>
          <a:endParaRPr lang="en-US"/>
        </a:p>
      </dgm:t>
    </dgm:pt>
    <dgm:pt modelId="{96FDFEC0-76AB-4029-8BB3-389C414BD088}" type="sibTrans" cxnId="{2A3F8DA4-B10B-4565-B0D1-3A14F5A2D98F}">
      <dgm:prSet/>
      <dgm:spPr/>
      <dgm:t>
        <a:bodyPr/>
        <a:lstStyle/>
        <a:p>
          <a:endParaRPr lang="en-US"/>
        </a:p>
      </dgm:t>
    </dgm:pt>
    <dgm:pt modelId="{22FCD585-F594-48DA-8D0D-3744873DE963}">
      <dgm:prSet/>
      <dgm:spPr/>
      <dgm:t>
        <a:bodyPr/>
        <a:lstStyle/>
        <a:p>
          <a:r>
            <a:rPr lang="cs-CZ"/>
            <a:t>Normalizace membránových potenciálů</a:t>
          </a:r>
          <a:endParaRPr lang="en-US"/>
        </a:p>
      </dgm:t>
    </dgm:pt>
    <dgm:pt modelId="{F5DC4C0B-1C5C-42CE-B93B-CFE4018751C4}" type="parTrans" cxnId="{522EFA5D-B106-421D-AC3E-ABA3E451EB1B}">
      <dgm:prSet/>
      <dgm:spPr/>
      <dgm:t>
        <a:bodyPr/>
        <a:lstStyle/>
        <a:p>
          <a:endParaRPr lang="en-US"/>
        </a:p>
      </dgm:t>
    </dgm:pt>
    <dgm:pt modelId="{C1B2F355-5AFE-4D18-A069-B5025837DC5F}" type="sibTrans" cxnId="{522EFA5D-B106-421D-AC3E-ABA3E451EB1B}">
      <dgm:prSet/>
      <dgm:spPr/>
      <dgm:t>
        <a:bodyPr/>
        <a:lstStyle/>
        <a:p>
          <a:endParaRPr lang="en-US"/>
        </a:p>
      </dgm:t>
    </dgm:pt>
    <dgm:pt modelId="{425D4365-65CB-4680-8EEA-91EC08AD0D35}">
      <dgm:prSet/>
      <dgm:spPr/>
      <dgm:t>
        <a:bodyPr/>
        <a:lstStyle/>
        <a:p>
          <a:r>
            <a:rPr lang="cs-CZ"/>
            <a:t>Snížené  vedení v pomalých nervových vláknech (VTB)</a:t>
          </a:r>
          <a:endParaRPr lang="en-US"/>
        </a:p>
      </dgm:t>
    </dgm:pt>
    <dgm:pt modelId="{D5883464-CB8F-49B8-95A1-7A70871ECB06}" type="parTrans" cxnId="{B090F67C-3634-405D-B490-B781093CD979}">
      <dgm:prSet/>
      <dgm:spPr/>
      <dgm:t>
        <a:bodyPr/>
        <a:lstStyle/>
        <a:p>
          <a:endParaRPr lang="en-US"/>
        </a:p>
      </dgm:t>
    </dgm:pt>
    <dgm:pt modelId="{DB996FB8-415D-46A6-9C28-992A64A0DA8E}" type="sibTrans" cxnId="{B090F67C-3634-405D-B490-B781093CD979}">
      <dgm:prSet/>
      <dgm:spPr/>
      <dgm:t>
        <a:bodyPr/>
        <a:lstStyle/>
        <a:p>
          <a:endParaRPr lang="en-US"/>
        </a:p>
      </dgm:t>
    </dgm:pt>
    <dgm:pt modelId="{1207F67E-6C75-4CDC-8273-2B0265A45F19}">
      <dgm:prSet/>
      <dgm:spPr/>
      <dgm:t>
        <a:bodyPr/>
        <a:lstStyle/>
        <a:p>
          <a:r>
            <a:rPr lang="cs-CZ"/>
            <a:t>Zvýšení prahu dráždivosti nervových buněk</a:t>
          </a:r>
          <a:endParaRPr lang="en-US"/>
        </a:p>
      </dgm:t>
    </dgm:pt>
    <dgm:pt modelId="{78D1060E-5805-4D0D-92FE-59BAC9D5F85B}" type="parTrans" cxnId="{A990D9D3-E3DC-41BB-BBB5-2C788E239D58}">
      <dgm:prSet/>
      <dgm:spPr/>
      <dgm:t>
        <a:bodyPr/>
        <a:lstStyle/>
        <a:p>
          <a:endParaRPr lang="en-US"/>
        </a:p>
      </dgm:t>
    </dgm:pt>
    <dgm:pt modelId="{15CB8324-F9B5-43FF-8BEA-1E6F1EFC252A}" type="sibTrans" cxnId="{A990D9D3-E3DC-41BB-BBB5-2C788E239D58}">
      <dgm:prSet/>
      <dgm:spPr/>
      <dgm:t>
        <a:bodyPr/>
        <a:lstStyle/>
        <a:p>
          <a:endParaRPr lang="en-US"/>
        </a:p>
      </dgm:t>
    </dgm:pt>
    <dgm:pt modelId="{CE1C5B5E-ADD8-43F0-B487-C6BF7F67F78C}">
      <dgm:prSet/>
      <dgm:spPr/>
      <dgm:t>
        <a:bodyPr/>
        <a:lstStyle/>
        <a:p>
          <a:r>
            <a:rPr lang="cs-CZ"/>
            <a:t>Zvýšení sekrece endorfinů</a:t>
          </a:r>
          <a:endParaRPr lang="en-US"/>
        </a:p>
      </dgm:t>
    </dgm:pt>
    <dgm:pt modelId="{699EE539-F7D6-4666-B2EB-1086210EB6B0}" type="parTrans" cxnId="{E2633C5C-BD95-41A2-874E-241828417AC8}">
      <dgm:prSet/>
      <dgm:spPr/>
      <dgm:t>
        <a:bodyPr/>
        <a:lstStyle/>
        <a:p>
          <a:endParaRPr lang="en-US"/>
        </a:p>
      </dgm:t>
    </dgm:pt>
    <dgm:pt modelId="{CD257729-A91F-41AB-8DD1-7E5394D970C7}" type="sibTrans" cxnId="{E2633C5C-BD95-41A2-874E-241828417AC8}">
      <dgm:prSet/>
      <dgm:spPr/>
      <dgm:t>
        <a:bodyPr/>
        <a:lstStyle/>
        <a:p>
          <a:endParaRPr lang="en-US"/>
        </a:p>
      </dgm:t>
    </dgm:pt>
    <dgm:pt modelId="{C709230F-9227-44ED-87CF-E3EBE18D8A71}">
      <dgm:prSet/>
      <dgm:spPr/>
      <dgm:t>
        <a:bodyPr/>
        <a:lstStyle/>
        <a:p>
          <a:r>
            <a:rPr lang="cs-CZ" b="1" u="sng"/>
            <a:t>Sekundární:</a:t>
          </a:r>
          <a:endParaRPr lang="en-US"/>
        </a:p>
      </dgm:t>
    </dgm:pt>
    <dgm:pt modelId="{FF990150-5F0C-4DF2-954F-6ADA7BA033FD}" type="parTrans" cxnId="{A268DE26-551C-4795-BC6F-3719DC1A2AD5}">
      <dgm:prSet/>
      <dgm:spPr/>
      <dgm:t>
        <a:bodyPr/>
        <a:lstStyle/>
        <a:p>
          <a:endParaRPr lang="en-US"/>
        </a:p>
      </dgm:t>
    </dgm:pt>
    <dgm:pt modelId="{2CD38A63-356B-4555-8796-FE400EB37DFF}" type="sibTrans" cxnId="{A268DE26-551C-4795-BC6F-3719DC1A2AD5}">
      <dgm:prSet/>
      <dgm:spPr/>
      <dgm:t>
        <a:bodyPr/>
        <a:lstStyle/>
        <a:p>
          <a:endParaRPr lang="en-US"/>
        </a:p>
      </dgm:t>
    </dgm:pt>
    <dgm:pt modelId="{993D6467-92BC-48EB-B816-D4A63586C0EE}">
      <dgm:prSet/>
      <dgm:spPr/>
      <dgm:t>
        <a:bodyPr/>
        <a:lstStyle/>
        <a:p>
          <a:r>
            <a:rPr lang="cs-CZ"/>
            <a:t>Zrychlení mikrocirkulace</a:t>
          </a:r>
          <a:endParaRPr lang="en-US"/>
        </a:p>
      </dgm:t>
    </dgm:pt>
    <dgm:pt modelId="{F295FBD3-7AF4-4E36-A388-912EFD472263}" type="parTrans" cxnId="{1F099F42-B551-43AD-B67D-5FFDAC1A2EAB}">
      <dgm:prSet/>
      <dgm:spPr/>
      <dgm:t>
        <a:bodyPr/>
        <a:lstStyle/>
        <a:p>
          <a:endParaRPr lang="en-US"/>
        </a:p>
      </dgm:t>
    </dgm:pt>
    <dgm:pt modelId="{5D0DBEBE-1EF1-4526-B9D6-F250916053B8}" type="sibTrans" cxnId="{1F099F42-B551-43AD-B67D-5FFDAC1A2EAB}">
      <dgm:prSet/>
      <dgm:spPr/>
      <dgm:t>
        <a:bodyPr/>
        <a:lstStyle/>
        <a:p>
          <a:endParaRPr lang="en-US"/>
        </a:p>
      </dgm:t>
    </dgm:pt>
    <dgm:pt modelId="{74B90107-CE28-4A6B-BC51-BB3AF88A8663}">
      <dgm:prSet/>
      <dgm:spPr/>
      <dgm:t>
        <a:bodyPr/>
        <a:lstStyle/>
        <a:p>
          <a:r>
            <a:rPr lang="cs-CZ"/>
            <a:t>Revaskularizace kapilární</a:t>
          </a:r>
          <a:endParaRPr lang="en-US"/>
        </a:p>
      </dgm:t>
    </dgm:pt>
    <dgm:pt modelId="{0B3F1CCF-0AFB-4B75-9C49-167CFF48AC83}" type="parTrans" cxnId="{7A59A244-C8B9-423A-AC59-8310AE6955E8}">
      <dgm:prSet/>
      <dgm:spPr/>
      <dgm:t>
        <a:bodyPr/>
        <a:lstStyle/>
        <a:p>
          <a:endParaRPr lang="en-US"/>
        </a:p>
      </dgm:t>
    </dgm:pt>
    <dgm:pt modelId="{20838367-0E67-41BA-9099-40F56FCA9D55}" type="sibTrans" cxnId="{7A59A244-C8B9-423A-AC59-8310AE6955E8}">
      <dgm:prSet/>
      <dgm:spPr/>
      <dgm:t>
        <a:bodyPr/>
        <a:lstStyle/>
        <a:p>
          <a:endParaRPr lang="en-US"/>
        </a:p>
      </dgm:t>
    </dgm:pt>
    <dgm:pt modelId="{F654A641-9F98-4A57-974A-ECD4B7FF301F}">
      <dgm:prSet/>
      <dgm:spPr/>
      <dgm:t>
        <a:bodyPr/>
        <a:lstStyle/>
        <a:p>
          <a:r>
            <a:rPr lang="cs-CZ"/>
            <a:t>Revaskularizace lymfatická</a:t>
          </a:r>
          <a:endParaRPr lang="en-US"/>
        </a:p>
      </dgm:t>
    </dgm:pt>
    <dgm:pt modelId="{03F9C7A6-B35F-4735-8657-98A8813B7482}" type="parTrans" cxnId="{3E21918B-C5D9-4E16-AE44-D0AC0A74F775}">
      <dgm:prSet/>
      <dgm:spPr/>
      <dgm:t>
        <a:bodyPr/>
        <a:lstStyle/>
        <a:p>
          <a:endParaRPr lang="en-US"/>
        </a:p>
      </dgm:t>
    </dgm:pt>
    <dgm:pt modelId="{6CC12CC2-A2F6-4425-BAF7-8AE48E5C540E}" type="sibTrans" cxnId="{3E21918B-C5D9-4E16-AE44-D0AC0A74F775}">
      <dgm:prSet/>
      <dgm:spPr/>
      <dgm:t>
        <a:bodyPr/>
        <a:lstStyle/>
        <a:p>
          <a:endParaRPr lang="en-US"/>
        </a:p>
      </dgm:t>
    </dgm:pt>
    <dgm:pt modelId="{7E45C8E0-DBB2-41F5-9A9C-C6489191AC65}">
      <dgm:prSet/>
      <dgm:spPr/>
      <dgm:t>
        <a:bodyPr/>
        <a:lstStyle/>
        <a:p>
          <a:r>
            <a:rPr lang="cs-CZ"/>
            <a:t>Normalizace tkáňového pH</a:t>
          </a:r>
          <a:endParaRPr lang="en-US"/>
        </a:p>
      </dgm:t>
    </dgm:pt>
    <dgm:pt modelId="{D8BC2224-C8C8-4D39-A299-61DF2CF5192C}" type="parTrans" cxnId="{0CF2C2C0-67B5-4502-B3EB-CEA71BF81515}">
      <dgm:prSet/>
      <dgm:spPr/>
      <dgm:t>
        <a:bodyPr/>
        <a:lstStyle/>
        <a:p>
          <a:endParaRPr lang="en-US"/>
        </a:p>
      </dgm:t>
    </dgm:pt>
    <dgm:pt modelId="{EADDEFB1-6970-4453-A7D8-A18D6E5958D8}" type="sibTrans" cxnId="{0CF2C2C0-67B5-4502-B3EB-CEA71BF81515}">
      <dgm:prSet/>
      <dgm:spPr/>
      <dgm:t>
        <a:bodyPr/>
        <a:lstStyle/>
        <a:p>
          <a:endParaRPr lang="en-US"/>
        </a:p>
      </dgm:t>
    </dgm:pt>
    <dgm:pt modelId="{6E52140E-FFAE-4995-BF1A-0DA874000295}">
      <dgm:prSet/>
      <dgm:spPr/>
      <dgm:t>
        <a:bodyPr/>
        <a:lstStyle/>
        <a:p>
          <a:r>
            <a:rPr lang="cs-CZ"/>
            <a:t>Resorpce otoků</a:t>
          </a:r>
          <a:endParaRPr lang="en-US"/>
        </a:p>
      </dgm:t>
    </dgm:pt>
    <dgm:pt modelId="{1D140BF5-0377-4553-925C-9B05514231A9}" type="parTrans" cxnId="{AD1BA0A2-9ED6-44E2-BC9F-41D53A368CC5}">
      <dgm:prSet/>
      <dgm:spPr/>
      <dgm:t>
        <a:bodyPr/>
        <a:lstStyle/>
        <a:p>
          <a:endParaRPr lang="en-US"/>
        </a:p>
      </dgm:t>
    </dgm:pt>
    <dgm:pt modelId="{3F2AF88D-119B-4A81-A576-291CDA722EB0}" type="sibTrans" cxnId="{AD1BA0A2-9ED6-44E2-BC9F-41D53A368CC5}">
      <dgm:prSet/>
      <dgm:spPr/>
      <dgm:t>
        <a:bodyPr/>
        <a:lstStyle/>
        <a:p>
          <a:endParaRPr lang="en-US"/>
        </a:p>
      </dgm:t>
    </dgm:pt>
    <dgm:pt modelId="{6CC0050E-5D8F-4302-9631-B02195A0B756}">
      <dgm:prSet/>
      <dgm:spPr/>
      <dgm:t>
        <a:bodyPr/>
        <a:lstStyle/>
        <a:p>
          <a:r>
            <a:rPr lang="cs-CZ"/>
            <a:t>Zrychlení hojivých procesů</a:t>
          </a:r>
          <a:endParaRPr lang="en-US"/>
        </a:p>
      </dgm:t>
    </dgm:pt>
    <dgm:pt modelId="{18FCD67D-AB23-41BC-8E58-5EFC6B45495F}" type="parTrans" cxnId="{9B588190-AC31-42DF-BFC9-A6B929E05EBD}">
      <dgm:prSet/>
      <dgm:spPr/>
      <dgm:t>
        <a:bodyPr/>
        <a:lstStyle/>
        <a:p>
          <a:endParaRPr lang="en-US"/>
        </a:p>
      </dgm:t>
    </dgm:pt>
    <dgm:pt modelId="{598D40CB-568F-4E21-B6DE-3B155E6A02A3}" type="sibTrans" cxnId="{9B588190-AC31-42DF-BFC9-A6B929E05EBD}">
      <dgm:prSet/>
      <dgm:spPr/>
      <dgm:t>
        <a:bodyPr/>
        <a:lstStyle/>
        <a:p>
          <a:endParaRPr lang="en-US"/>
        </a:p>
      </dgm:t>
    </dgm:pt>
    <dgm:pt modelId="{8331D009-7BAF-4BA1-8E8F-1E4FC778D1D7}">
      <dgm:prSet/>
      <dgm:spPr/>
      <dgm:t>
        <a:bodyPr/>
        <a:lstStyle/>
        <a:p>
          <a:r>
            <a:rPr lang="cs-CZ"/>
            <a:t>Bakteriostatické a virostatické účinky</a:t>
          </a:r>
          <a:endParaRPr lang="en-US"/>
        </a:p>
      </dgm:t>
    </dgm:pt>
    <dgm:pt modelId="{67746FE0-1167-4999-A60F-241E9B780DD8}" type="parTrans" cxnId="{16C4ECA7-E8A8-48B6-9F1A-BB8E68B49B3E}">
      <dgm:prSet/>
      <dgm:spPr/>
      <dgm:t>
        <a:bodyPr/>
        <a:lstStyle/>
        <a:p>
          <a:endParaRPr lang="en-US"/>
        </a:p>
      </dgm:t>
    </dgm:pt>
    <dgm:pt modelId="{D7835CF1-D8D1-43CC-9900-B1C22EEE3224}" type="sibTrans" cxnId="{16C4ECA7-E8A8-48B6-9F1A-BB8E68B49B3E}">
      <dgm:prSet/>
      <dgm:spPr/>
      <dgm:t>
        <a:bodyPr/>
        <a:lstStyle/>
        <a:p>
          <a:endParaRPr lang="en-US"/>
        </a:p>
      </dgm:t>
    </dgm:pt>
    <dgm:pt modelId="{5BB6CF01-7C91-4DD5-AF4B-09A5666F45DE}" type="pres">
      <dgm:prSet presAssocID="{4A7A0748-7CC0-4117-A9A6-6920EB8D1280}" presName="linear" presStyleCnt="0">
        <dgm:presLayoutVars>
          <dgm:dir/>
          <dgm:animLvl val="lvl"/>
          <dgm:resizeHandles val="exact"/>
        </dgm:presLayoutVars>
      </dgm:prSet>
      <dgm:spPr/>
    </dgm:pt>
    <dgm:pt modelId="{0A6BF27A-9C3B-4460-B668-82B9B0EE4EA1}" type="pres">
      <dgm:prSet presAssocID="{C6A37C3C-902C-4227-95E5-5834BD227DF3}" presName="parentLin" presStyleCnt="0"/>
      <dgm:spPr/>
    </dgm:pt>
    <dgm:pt modelId="{186F5308-7231-4651-A7E0-897292326A41}" type="pres">
      <dgm:prSet presAssocID="{C6A37C3C-902C-4227-95E5-5834BD227DF3}" presName="parentLeftMargin" presStyleLbl="node1" presStyleIdx="0" presStyleCnt="2"/>
      <dgm:spPr/>
    </dgm:pt>
    <dgm:pt modelId="{1B454746-23E0-40DF-9A26-3825939FA0E7}" type="pres">
      <dgm:prSet presAssocID="{C6A37C3C-902C-4227-95E5-5834BD227DF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025231E-F68A-4EBD-9FFE-49CE541FD671}" type="pres">
      <dgm:prSet presAssocID="{C6A37C3C-902C-4227-95E5-5834BD227DF3}" presName="negativeSpace" presStyleCnt="0"/>
      <dgm:spPr/>
    </dgm:pt>
    <dgm:pt modelId="{38204FD9-9DD0-4F55-B690-F77DC10D7EE4}" type="pres">
      <dgm:prSet presAssocID="{C6A37C3C-902C-4227-95E5-5834BD227DF3}" presName="childText" presStyleLbl="conFgAcc1" presStyleIdx="0" presStyleCnt="2">
        <dgm:presLayoutVars>
          <dgm:bulletEnabled val="1"/>
        </dgm:presLayoutVars>
      </dgm:prSet>
      <dgm:spPr/>
    </dgm:pt>
    <dgm:pt modelId="{9D818112-2C5A-4E36-A87F-45639B5A43CB}" type="pres">
      <dgm:prSet presAssocID="{96FDFEC0-76AB-4029-8BB3-389C414BD088}" presName="spaceBetweenRectangles" presStyleCnt="0"/>
      <dgm:spPr/>
    </dgm:pt>
    <dgm:pt modelId="{FF45A292-96CB-48C4-8FA7-CD07F8A57B3C}" type="pres">
      <dgm:prSet presAssocID="{C709230F-9227-44ED-87CF-E3EBE18D8A71}" presName="parentLin" presStyleCnt="0"/>
      <dgm:spPr/>
    </dgm:pt>
    <dgm:pt modelId="{94306F66-CAB1-48B7-8D09-C83708ADAA99}" type="pres">
      <dgm:prSet presAssocID="{C709230F-9227-44ED-87CF-E3EBE18D8A71}" presName="parentLeftMargin" presStyleLbl="node1" presStyleIdx="0" presStyleCnt="2"/>
      <dgm:spPr/>
    </dgm:pt>
    <dgm:pt modelId="{94D95EF7-5081-41C2-AB62-87302CAFD11A}" type="pres">
      <dgm:prSet presAssocID="{C709230F-9227-44ED-87CF-E3EBE18D8A7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E05B4D9-960E-4DC8-9B7A-D0B63730E382}" type="pres">
      <dgm:prSet presAssocID="{C709230F-9227-44ED-87CF-E3EBE18D8A71}" presName="negativeSpace" presStyleCnt="0"/>
      <dgm:spPr/>
    </dgm:pt>
    <dgm:pt modelId="{5A8EA8A8-21F6-444B-81CC-DB61C103CD8E}" type="pres">
      <dgm:prSet presAssocID="{C709230F-9227-44ED-87CF-E3EBE18D8A7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268DE26-551C-4795-BC6F-3719DC1A2AD5}" srcId="{4A7A0748-7CC0-4117-A9A6-6920EB8D1280}" destId="{C709230F-9227-44ED-87CF-E3EBE18D8A71}" srcOrd="1" destOrd="0" parTransId="{FF990150-5F0C-4DF2-954F-6ADA7BA033FD}" sibTransId="{2CD38A63-356B-4555-8796-FE400EB37DFF}"/>
    <dgm:cxn modelId="{D3A89B27-0CE7-4149-9599-E348AA622908}" type="presOf" srcId="{74B90107-CE28-4A6B-BC51-BB3AF88A8663}" destId="{5A8EA8A8-21F6-444B-81CC-DB61C103CD8E}" srcOrd="0" destOrd="1" presId="urn:microsoft.com/office/officeart/2005/8/layout/list1"/>
    <dgm:cxn modelId="{027D6034-B74F-4712-9154-19287B68AEF6}" type="presOf" srcId="{C709230F-9227-44ED-87CF-E3EBE18D8A71}" destId="{94D95EF7-5081-41C2-AB62-87302CAFD11A}" srcOrd="1" destOrd="0" presId="urn:microsoft.com/office/officeart/2005/8/layout/list1"/>
    <dgm:cxn modelId="{B118013A-1859-4C3F-8B22-00BF34F066D9}" type="presOf" srcId="{7E45C8E0-DBB2-41F5-9A9C-C6489191AC65}" destId="{5A8EA8A8-21F6-444B-81CC-DB61C103CD8E}" srcOrd="0" destOrd="3" presId="urn:microsoft.com/office/officeart/2005/8/layout/list1"/>
    <dgm:cxn modelId="{E2633C5C-BD95-41A2-874E-241828417AC8}" srcId="{C6A37C3C-902C-4227-95E5-5834BD227DF3}" destId="{CE1C5B5E-ADD8-43F0-B487-C6BF7F67F78C}" srcOrd="3" destOrd="0" parTransId="{699EE539-F7D6-4666-B2EB-1086210EB6B0}" sibTransId="{CD257729-A91F-41AB-8DD1-7E5394D970C7}"/>
    <dgm:cxn modelId="{522EFA5D-B106-421D-AC3E-ABA3E451EB1B}" srcId="{C6A37C3C-902C-4227-95E5-5834BD227DF3}" destId="{22FCD585-F594-48DA-8D0D-3744873DE963}" srcOrd="0" destOrd="0" parTransId="{F5DC4C0B-1C5C-42CE-B93B-CFE4018751C4}" sibTransId="{C1B2F355-5AFE-4D18-A069-B5025837DC5F}"/>
    <dgm:cxn modelId="{1F099F42-B551-43AD-B67D-5FFDAC1A2EAB}" srcId="{C709230F-9227-44ED-87CF-E3EBE18D8A71}" destId="{993D6467-92BC-48EB-B816-D4A63586C0EE}" srcOrd="0" destOrd="0" parTransId="{F295FBD3-7AF4-4E36-A388-912EFD472263}" sibTransId="{5D0DBEBE-1EF1-4526-B9D6-F250916053B8}"/>
    <dgm:cxn modelId="{7A59A244-C8B9-423A-AC59-8310AE6955E8}" srcId="{C709230F-9227-44ED-87CF-E3EBE18D8A71}" destId="{74B90107-CE28-4A6B-BC51-BB3AF88A8663}" srcOrd="1" destOrd="0" parTransId="{0B3F1CCF-0AFB-4B75-9C49-167CFF48AC83}" sibTransId="{20838367-0E67-41BA-9099-40F56FCA9D55}"/>
    <dgm:cxn modelId="{A6EA6071-961C-46DA-8C1D-60C0B2F0A503}" type="presOf" srcId="{C6A37C3C-902C-4227-95E5-5834BD227DF3}" destId="{186F5308-7231-4651-A7E0-897292326A41}" srcOrd="0" destOrd="0" presId="urn:microsoft.com/office/officeart/2005/8/layout/list1"/>
    <dgm:cxn modelId="{3DFCD651-4C7C-4FE3-AD30-426D2A62F15E}" type="presOf" srcId="{1207F67E-6C75-4CDC-8273-2B0265A45F19}" destId="{38204FD9-9DD0-4F55-B690-F77DC10D7EE4}" srcOrd="0" destOrd="2" presId="urn:microsoft.com/office/officeart/2005/8/layout/list1"/>
    <dgm:cxn modelId="{8A364F78-7C3E-4E65-87F7-6928E086D2FA}" type="presOf" srcId="{CE1C5B5E-ADD8-43F0-B487-C6BF7F67F78C}" destId="{38204FD9-9DD0-4F55-B690-F77DC10D7EE4}" srcOrd="0" destOrd="3" presId="urn:microsoft.com/office/officeart/2005/8/layout/list1"/>
    <dgm:cxn modelId="{1C20B959-846F-4BF7-9DCE-AB6A49B65EFA}" type="presOf" srcId="{22FCD585-F594-48DA-8D0D-3744873DE963}" destId="{38204FD9-9DD0-4F55-B690-F77DC10D7EE4}" srcOrd="0" destOrd="0" presId="urn:microsoft.com/office/officeart/2005/8/layout/list1"/>
    <dgm:cxn modelId="{B090F67C-3634-405D-B490-B781093CD979}" srcId="{C6A37C3C-902C-4227-95E5-5834BD227DF3}" destId="{425D4365-65CB-4680-8EEA-91EC08AD0D35}" srcOrd="1" destOrd="0" parTransId="{D5883464-CB8F-49B8-95A1-7A70871ECB06}" sibTransId="{DB996FB8-415D-46A6-9C28-992A64A0DA8E}"/>
    <dgm:cxn modelId="{3E21918B-C5D9-4E16-AE44-D0AC0A74F775}" srcId="{C709230F-9227-44ED-87CF-E3EBE18D8A71}" destId="{F654A641-9F98-4A57-974A-ECD4B7FF301F}" srcOrd="2" destOrd="0" parTransId="{03F9C7A6-B35F-4735-8657-98A8813B7482}" sibTransId="{6CC12CC2-A2F6-4425-BAF7-8AE48E5C540E}"/>
    <dgm:cxn modelId="{9B588190-AC31-42DF-BFC9-A6B929E05EBD}" srcId="{C709230F-9227-44ED-87CF-E3EBE18D8A71}" destId="{6CC0050E-5D8F-4302-9631-B02195A0B756}" srcOrd="5" destOrd="0" parTransId="{18FCD67D-AB23-41BC-8E58-5EFC6B45495F}" sibTransId="{598D40CB-568F-4E21-B6DE-3B155E6A02A3}"/>
    <dgm:cxn modelId="{163A729D-6DB9-4EAA-B39E-26FF5A8A71D6}" type="presOf" srcId="{C709230F-9227-44ED-87CF-E3EBE18D8A71}" destId="{94306F66-CAB1-48B7-8D09-C83708ADAA99}" srcOrd="0" destOrd="0" presId="urn:microsoft.com/office/officeart/2005/8/layout/list1"/>
    <dgm:cxn modelId="{AD1BA0A2-9ED6-44E2-BC9F-41D53A368CC5}" srcId="{C709230F-9227-44ED-87CF-E3EBE18D8A71}" destId="{6E52140E-FFAE-4995-BF1A-0DA874000295}" srcOrd="4" destOrd="0" parTransId="{1D140BF5-0377-4553-925C-9B05514231A9}" sibTransId="{3F2AF88D-119B-4A81-A576-291CDA722EB0}"/>
    <dgm:cxn modelId="{2A3F8DA4-B10B-4565-B0D1-3A14F5A2D98F}" srcId="{4A7A0748-7CC0-4117-A9A6-6920EB8D1280}" destId="{C6A37C3C-902C-4227-95E5-5834BD227DF3}" srcOrd="0" destOrd="0" parTransId="{FECEDE0C-D745-42E0-9EC7-A7127D5C2BF2}" sibTransId="{96FDFEC0-76AB-4029-8BB3-389C414BD088}"/>
    <dgm:cxn modelId="{16C4ECA7-E8A8-48B6-9F1A-BB8E68B49B3E}" srcId="{C709230F-9227-44ED-87CF-E3EBE18D8A71}" destId="{8331D009-7BAF-4BA1-8E8F-1E4FC778D1D7}" srcOrd="6" destOrd="0" parTransId="{67746FE0-1167-4999-A60F-241E9B780DD8}" sibTransId="{D7835CF1-D8D1-43CC-9900-B1C22EEE3224}"/>
    <dgm:cxn modelId="{15C0F8AE-901C-4629-954C-496535A6BC05}" type="presOf" srcId="{F654A641-9F98-4A57-974A-ECD4B7FF301F}" destId="{5A8EA8A8-21F6-444B-81CC-DB61C103CD8E}" srcOrd="0" destOrd="2" presId="urn:microsoft.com/office/officeart/2005/8/layout/list1"/>
    <dgm:cxn modelId="{0CF2C2C0-67B5-4502-B3EB-CEA71BF81515}" srcId="{C709230F-9227-44ED-87CF-E3EBE18D8A71}" destId="{7E45C8E0-DBB2-41F5-9A9C-C6489191AC65}" srcOrd="3" destOrd="0" parTransId="{D8BC2224-C8C8-4D39-A299-61DF2CF5192C}" sibTransId="{EADDEFB1-6970-4453-A7D8-A18D6E5958D8}"/>
    <dgm:cxn modelId="{BE0D84C4-AF90-4298-9D2A-482F9BF5DF62}" type="presOf" srcId="{6E52140E-FFAE-4995-BF1A-0DA874000295}" destId="{5A8EA8A8-21F6-444B-81CC-DB61C103CD8E}" srcOrd="0" destOrd="4" presId="urn:microsoft.com/office/officeart/2005/8/layout/list1"/>
    <dgm:cxn modelId="{C051FBC6-D1EC-4298-B08C-96C8F67B6963}" type="presOf" srcId="{C6A37C3C-902C-4227-95E5-5834BD227DF3}" destId="{1B454746-23E0-40DF-9A26-3825939FA0E7}" srcOrd="1" destOrd="0" presId="urn:microsoft.com/office/officeart/2005/8/layout/list1"/>
    <dgm:cxn modelId="{676AEED1-76B3-41B4-9F0B-6B980A1C77CB}" type="presOf" srcId="{8331D009-7BAF-4BA1-8E8F-1E4FC778D1D7}" destId="{5A8EA8A8-21F6-444B-81CC-DB61C103CD8E}" srcOrd="0" destOrd="6" presId="urn:microsoft.com/office/officeart/2005/8/layout/list1"/>
    <dgm:cxn modelId="{A990D9D3-E3DC-41BB-BBB5-2C788E239D58}" srcId="{C6A37C3C-902C-4227-95E5-5834BD227DF3}" destId="{1207F67E-6C75-4CDC-8273-2B0265A45F19}" srcOrd="2" destOrd="0" parTransId="{78D1060E-5805-4D0D-92FE-59BAC9D5F85B}" sibTransId="{15CB8324-F9B5-43FF-8BEA-1E6F1EFC252A}"/>
    <dgm:cxn modelId="{384FACE3-6878-4ECD-8595-359CF2B8DB66}" type="presOf" srcId="{993D6467-92BC-48EB-B816-D4A63586C0EE}" destId="{5A8EA8A8-21F6-444B-81CC-DB61C103CD8E}" srcOrd="0" destOrd="0" presId="urn:microsoft.com/office/officeart/2005/8/layout/list1"/>
    <dgm:cxn modelId="{1735D5E8-0293-49D4-97F3-A81F8BFD47D8}" type="presOf" srcId="{425D4365-65CB-4680-8EEA-91EC08AD0D35}" destId="{38204FD9-9DD0-4F55-B690-F77DC10D7EE4}" srcOrd="0" destOrd="1" presId="urn:microsoft.com/office/officeart/2005/8/layout/list1"/>
    <dgm:cxn modelId="{DD819EEF-593E-490B-8867-6607C6BC4727}" type="presOf" srcId="{6CC0050E-5D8F-4302-9631-B02195A0B756}" destId="{5A8EA8A8-21F6-444B-81CC-DB61C103CD8E}" srcOrd="0" destOrd="5" presId="urn:microsoft.com/office/officeart/2005/8/layout/list1"/>
    <dgm:cxn modelId="{91ECE4F7-AA5B-4AE1-95A6-A583E4359DBF}" type="presOf" srcId="{4A7A0748-7CC0-4117-A9A6-6920EB8D1280}" destId="{5BB6CF01-7C91-4DD5-AF4B-09A5666F45DE}" srcOrd="0" destOrd="0" presId="urn:microsoft.com/office/officeart/2005/8/layout/list1"/>
    <dgm:cxn modelId="{E9B5016F-59DB-4E0B-9CFF-FA0906239AEB}" type="presParOf" srcId="{5BB6CF01-7C91-4DD5-AF4B-09A5666F45DE}" destId="{0A6BF27A-9C3B-4460-B668-82B9B0EE4EA1}" srcOrd="0" destOrd="0" presId="urn:microsoft.com/office/officeart/2005/8/layout/list1"/>
    <dgm:cxn modelId="{CC5308B1-B1E6-4FAB-BDC0-80F0E88850AC}" type="presParOf" srcId="{0A6BF27A-9C3B-4460-B668-82B9B0EE4EA1}" destId="{186F5308-7231-4651-A7E0-897292326A41}" srcOrd="0" destOrd="0" presId="urn:microsoft.com/office/officeart/2005/8/layout/list1"/>
    <dgm:cxn modelId="{2E1A29A8-8EAF-43EE-AD5B-38D652D2E81B}" type="presParOf" srcId="{0A6BF27A-9C3B-4460-B668-82B9B0EE4EA1}" destId="{1B454746-23E0-40DF-9A26-3825939FA0E7}" srcOrd="1" destOrd="0" presId="urn:microsoft.com/office/officeart/2005/8/layout/list1"/>
    <dgm:cxn modelId="{D15A734F-F2F0-4CC2-8F9D-5D27F035242B}" type="presParOf" srcId="{5BB6CF01-7C91-4DD5-AF4B-09A5666F45DE}" destId="{9025231E-F68A-4EBD-9FFE-49CE541FD671}" srcOrd="1" destOrd="0" presId="urn:microsoft.com/office/officeart/2005/8/layout/list1"/>
    <dgm:cxn modelId="{8476FCF7-E388-42F4-B853-DBA50EC0F684}" type="presParOf" srcId="{5BB6CF01-7C91-4DD5-AF4B-09A5666F45DE}" destId="{38204FD9-9DD0-4F55-B690-F77DC10D7EE4}" srcOrd="2" destOrd="0" presId="urn:microsoft.com/office/officeart/2005/8/layout/list1"/>
    <dgm:cxn modelId="{449D2F41-E1AE-4510-9CAB-ACC9B4A1E4BE}" type="presParOf" srcId="{5BB6CF01-7C91-4DD5-AF4B-09A5666F45DE}" destId="{9D818112-2C5A-4E36-A87F-45639B5A43CB}" srcOrd="3" destOrd="0" presId="urn:microsoft.com/office/officeart/2005/8/layout/list1"/>
    <dgm:cxn modelId="{FA9C61EF-41F0-40BC-9672-B26D91CBF3FA}" type="presParOf" srcId="{5BB6CF01-7C91-4DD5-AF4B-09A5666F45DE}" destId="{FF45A292-96CB-48C4-8FA7-CD07F8A57B3C}" srcOrd="4" destOrd="0" presId="urn:microsoft.com/office/officeart/2005/8/layout/list1"/>
    <dgm:cxn modelId="{897BF481-9004-4B74-9410-4C03A01A976E}" type="presParOf" srcId="{FF45A292-96CB-48C4-8FA7-CD07F8A57B3C}" destId="{94306F66-CAB1-48B7-8D09-C83708ADAA99}" srcOrd="0" destOrd="0" presId="urn:microsoft.com/office/officeart/2005/8/layout/list1"/>
    <dgm:cxn modelId="{08B729B2-F067-4367-8081-77B614857088}" type="presParOf" srcId="{FF45A292-96CB-48C4-8FA7-CD07F8A57B3C}" destId="{94D95EF7-5081-41C2-AB62-87302CAFD11A}" srcOrd="1" destOrd="0" presId="urn:microsoft.com/office/officeart/2005/8/layout/list1"/>
    <dgm:cxn modelId="{34F65F2C-E642-4DB3-A636-F799190ADE62}" type="presParOf" srcId="{5BB6CF01-7C91-4DD5-AF4B-09A5666F45DE}" destId="{3E05B4D9-960E-4DC8-9B7A-D0B63730E382}" srcOrd="5" destOrd="0" presId="urn:microsoft.com/office/officeart/2005/8/layout/list1"/>
    <dgm:cxn modelId="{EABCA554-5643-46C1-869F-BBCF2F078B92}" type="presParOf" srcId="{5BB6CF01-7C91-4DD5-AF4B-09A5666F45DE}" destId="{5A8EA8A8-21F6-444B-81CC-DB61C103CD8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9EC9E2-E9B6-4AA9-8A1F-4B98C646235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145B221-07A9-4972-849B-22715ED4C61F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= buňkám ve stavu energetického deficitu lze pomocí polarizovaného záření dodat energii přímo (prostřednictvím chromatoforů v mitochondriích).</a:t>
          </a:r>
          <a:endParaRPr lang="en-US"/>
        </a:p>
      </dgm:t>
    </dgm:pt>
    <dgm:pt modelId="{0D568C40-54BE-4B17-B344-87DB9251BCC3}" type="parTrans" cxnId="{9547F0AD-EE01-450A-BD5D-CB10CCD7FE51}">
      <dgm:prSet/>
      <dgm:spPr/>
      <dgm:t>
        <a:bodyPr/>
        <a:lstStyle/>
        <a:p>
          <a:endParaRPr lang="en-US"/>
        </a:p>
      </dgm:t>
    </dgm:pt>
    <dgm:pt modelId="{5BAA8AE7-1A2F-431F-AF20-F876ACB629FB}" type="sibTrans" cxnId="{9547F0AD-EE01-450A-BD5D-CB10CCD7FE51}">
      <dgm:prSet/>
      <dgm:spPr/>
      <dgm:t>
        <a:bodyPr/>
        <a:lstStyle/>
        <a:p>
          <a:endParaRPr lang="en-US"/>
        </a:p>
      </dgm:t>
    </dgm:pt>
    <dgm:pt modelId="{DD623F91-E35E-40D0-91EC-644B9A85086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Synchronizace funkce buněčných membrán</a:t>
          </a:r>
          <a:endParaRPr lang="en-US"/>
        </a:p>
      </dgm:t>
    </dgm:pt>
    <dgm:pt modelId="{9C9F39BB-BFE3-4CBB-88AC-01A921535D3C}" type="parTrans" cxnId="{3049A943-4445-4DEA-B253-BA0AD1CE0176}">
      <dgm:prSet/>
      <dgm:spPr/>
      <dgm:t>
        <a:bodyPr/>
        <a:lstStyle/>
        <a:p>
          <a:endParaRPr lang="en-US"/>
        </a:p>
      </dgm:t>
    </dgm:pt>
    <dgm:pt modelId="{069F7E27-C98B-4CA7-9237-0210BE936748}" type="sibTrans" cxnId="{3049A943-4445-4DEA-B253-BA0AD1CE0176}">
      <dgm:prSet/>
      <dgm:spPr/>
      <dgm:t>
        <a:bodyPr/>
        <a:lstStyle/>
        <a:p>
          <a:endParaRPr lang="en-US"/>
        </a:p>
      </dgm:t>
    </dgm:pt>
    <dgm:pt modelId="{A51EF1B6-01F9-4933-8B70-CC8DC62CA0E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Uvolnění cest pro energetické vazby</a:t>
          </a:r>
          <a:endParaRPr lang="en-US"/>
        </a:p>
      </dgm:t>
    </dgm:pt>
    <dgm:pt modelId="{3CE5C181-B14A-4689-A55D-5B69AB006E49}" type="parTrans" cxnId="{54C985AD-855E-48E0-85B1-D94CBF9AD433}">
      <dgm:prSet/>
      <dgm:spPr/>
      <dgm:t>
        <a:bodyPr/>
        <a:lstStyle/>
        <a:p>
          <a:endParaRPr lang="en-US"/>
        </a:p>
      </dgm:t>
    </dgm:pt>
    <dgm:pt modelId="{A829935E-1332-46D9-94F8-323B131CD66D}" type="sibTrans" cxnId="{54C985AD-855E-48E0-85B1-D94CBF9AD433}">
      <dgm:prSet/>
      <dgm:spPr/>
      <dgm:t>
        <a:bodyPr/>
        <a:lstStyle/>
        <a:p>
          <a:endParaRPr lang="en-US"/>
        </a:p>
      </dgm:t>
    </dgm:pt>
    <dgm:pt modelId="{D2BEC27F-0F29-49E2-AA89-DE1545FE15C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Ovlivnění komunikace mezi buňkami</a:t>
          </a:r>
          <a:endParaRPr lang="en-US"/>
        </a:p>
      </dgm:t>
    </dgm:pt>
    <dgm:pt modelId="{C95BDDE5-CE57-42FB-8CED-B26F1D1ABE10}" type="parTrans" cxnId="{AFCF9225-FFB4-44A9-A070-374B31D00A67}">
      <dgm:prSet/>
      <dgm:spPr/>
      <dgm:t>
        <a:bodyPr/>
        <a:lstStyle/>
        <a:p>
          <a:endParaRPr lang="en-US"/>
        </a:p>
      </dgm:t>
    </dgm:pt>
    <dgm:pt modelId="{6F8B2C12-C79E-471B-809E-ABE8B040410E}" type="sibTrans" cxnId="{AFCF9225-FFB4-44A9-A070-374B31D00A67}">
      <dgm:prSet/>
      <dgm:spPr/>
      <dgm:t>
        <a:bodyPr/>
        <a:lstStyle/>
        <a:p>
          <a:endParaRPr lang="en-US"/>
        </a:p>
      </dgm:t>
    </dgm:pt>
    <dgm:pt modelId="{A5A73EAB-CB0C-45F2-AFB7-0481F4EBBFC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Případný přebytek ATP se nemění v teplo, ale ve světlo a předává se buňkám s deficitem ATP ("světelná pumpa"). </a:t>
          </a:r>
          <a:endParaRPr lang="en-US"/>
        </a:p>
      </dgm:t>
    </dgm:pt>
    <dgm:pt modelId="{A1ABEFA3-F27C-407D-B2C5-D52ECC5F0657}" type="parTrans" cxnId="{0718A4D4-B35D-4C1D-BDAE-68D2D55684F2}">
      <dgm:prSet/>
      <dgm:spPr/>
      <dgm:t>
        <a:bodyPr/>
        <a:lstStyle/>
        <a:p>
          <a:endParaRPr lang="en-US"/>
        </a:p>
      </dgm:t>
    </dgm:pt>
    <dgm:pt modelId="{F40EF40B-1ABB-4F5C-9150-9EE1BB9CF91F}" type="sibTrans" cxnId="{0718A4D4-B35D-4C1D-BDAE-68D2D55684F2}">
      <dgm:prSet/>
      <dgm:spPr/>
      <dgm:t>
        <a:bodyPr/>
        <a:lstStyle/>
        <a:p>
          <a:endParaRPr lang="en-US"/>
        </a:p>
      </dgm:t>
    </dgm:pt>
    <dgm:pt modelId="{3696807A-BD07-4D3C-A3AD-D85FA6CE2A6E}">
      <dgm:prSet phldr="0"/>
      <dgm:spPr/>
      <dgm:t>
        <a:bodyPr/>
        <a:lstStyle/>
        <a:p>
          <a:pPr rtl="0"/>
          <a:r>
            <a:rPr lang="cs-CZ" dirty="0">
              <a:latin typeface="Elephant"/>
            </a:rPr>
            <a:t>Prokázán vyšší počet buněk v mitóze v ozářené tkáni, zvýšená replikace mitochondriální DNA, zvýšení syntézy DNA o cca 50-60 %.</a:t>
          </a:r>
        </a:p>
      </dgm:t>
    </dgm:pt>
    <dgm:pt modelId="{3BE432F4-B87E-43F5-A04A-0D05F795DE57}" type="parTrans" cxnId="{84105DC4-75EC-4ED3-BEC7-730B765D6FDC}">
      <dgm:prSet/>
      <dgm:spPr/>
    </dgm:pt>
    <dgm:pt modelId="{01C9DFDD-C720-4120-AB7C-908D41BAC659}" type="sibTrans" cxnId="{84105DC4-75EC-4ED3-BEC7-730B765D6FDC}">
      <dgm:prSet/>
      <dgm:spPr/>
    </dgm:pt>
    <dgm:pt modelId="{B6BE7B74-9452-4A02-A5E4-A52782572C0B}" type="pres">
      <dgm:prSet presAssocID="{559EC9E2-E9B6-4AA9-8A1F-4B98C6462359}" presName="root" presStyleCnt="0">
        <dgm:presLayoutVars>
          <dgm:dir/>
          <dgm:resizeHandles val="exact"/>
        </dgm:presLayoutVars>
      </dgm:prSet>
      <dgm:spPr/>
    </dgm:pt>
    <dgm:pt modelId="{44C8D9A5-32B4-4E57-9714-AC349938C2EC}" type="pres">
      <dgm:prSet presAssocID="{B145B221-07A9-4972-849B-22715ED4C61F}" presName="compNode" presStyleCnt="0"/>
      <dgm:spPr/>
    </dgm:pt>
    <dgm:pt modelId="{7AC2F996-72E6-40C9-9DB0-EA429C87DD62}" type="pres">
      <dgm:prSet presAssocID="{B145B221-07A9-4972-849B-22715ED4C61F}" presName="bgRect" presStyleLbl="bgShp" presStyleIdx="0" presStyleCnt="6"/>
      <dgm:spPr/>
    </dgm:pt>
    <dgm:pt modelId="{38C74940-AD76-4B11-AC85-7CACEC1DEBEF}" type="pres">
      <dgm:prSet presAssocID="{B145B221-07A9-4972-849B-22715ED4C61F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aktivní"/>
        </a:ext>
      </dgm:extLst>
    </dgm:pt>
    <dgm:pt modelId="{6AA850C7-0A1D-483B-8707-7BB73A0D5174}" type="pres">
      <dgm:prSet presAssocID="{B145B221-07A9-4972-849B-22715ED4C61F}" presName="spaceRect" presStyleCnt="0"/>
      <dgm:spPr/>
    </dgm:pt>
    <dgm:pt modelId="{A262E612-470D-48F2-A3A0-2EFB39D84C83}" type="pres">
      <dgm:prSet presAssocID="{B145B221-07A9-4972-849B-22715ED4C61F}" presName="parTx" presStyleLbl="revTx" presStyleIdx="0" presStyleCnt="6">
        <dgm:presLayoutVars>
          <dgm:chMax val="0"/>
          <dgm:chPref val="0"/>
        </dgm:presLayoutVars>
      </dgm:prSet>
      <dgm:spPr/>
    </dgm:pt>
    <dgm:pt modelId="{52E270AC-DD54-49B5-A0CE-55AC60A0362A}" type="pres">
      <dgm:prSet presAssocID="{5BAA8AE7-1A2F-431F-AF20-F876ACB629FB}" presName="sibTrans" presStyleCnt="0"/>
      <dgm:spPr/>
    </dgm:pt>
    <dgm:pt modelId="{04074830-A390-40A2-A7BA-09A675B3BA40}" type="pres">
      <dgm:prSet presAssocID="{DD623F91-E35E-40D0-91EC-644B9A850861}" presName="compNode" presStyleCnt="0"/>
      <dgm:spPr/>
    </dgm:pt>
    <dgm:pt modelId="{1112C330-F4A6-48F4-86F6-302A4B3D0964}" type="pres">
      <dgm:prSet presAssocID="{DD623F91-E35E-40D0-91EC-644B9A850861}" presName="bgRect" presStyleLbl="bgShp" presStyleIdx="1" presStyleCnt="6"/>
      <dgm:spPr/>
    </dgm:pt>
    <dgm:pt modelId="{20D800B2-DC90-40B7-8FEB-92F9157F267B}" type="pres">
      <dgm:prSet presAssocID="{DD623F91-E35E-40D0-91EC-644B9A850861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zubená kola"/>
        </a:ext>
      </dgm:extLst>
    </dgm:pt>
    <dgm:pt modelId="{2A1EBC6C-CDD9-472A-BBCC-81EC02F3E8EB}" type="pres">
      <dgm:prSet presAssocID="{DD623F91-E35E-40D0-91EC-644B9A850861}" presName="spaceRect" presStyleCnt="0"/>
      <dgm:spPr/>
    </dgm:pt>
    <dgm:pt modelId="{D4A22964-2DFC-45B8-90BE-7658DE837A23}" type="pres">
      <dgm:prSet presAssocID="{DD623F91-E35E-40D0-91EC-644B9A850861}" presName="parTx" presStyleLbl="revTx" presStyleIdx="1" presStyleCnt="6">
        <dgm:presLayoutVars>
          <dgm:chMax val="0"/>
          <dgm:chPref val="0"/>
        </dgm:presLayoutVars>
      </dgm:prSet>
      <dgm:spPr/>
    </dgm:pt>
    <dgm:pt modelId="{2EB95267-1A20-4748-92ED-15193B743FD8}" type="pres">
      <dgm:prSet presAssocID="{069F7E27-C98B-4CA7-9237-0210BE936748}" presName="sibTrans" presStyleCnt="0"/>
      <dgm:spPr/>
    </dgm:pt>
    <dgm:pt modelId="{36B83CCA-5218-4B0C-8D10-5866EF27C52A}" type="pres">
      <dgm:prSet presAssocID="{A51EF1B6-01F9-4933-8B70-CC8DC62CA0E6}" presName="compNode" presStyleCnt="0"/>
      <dgm:spPr/>
    </dgm:pt>
    <dgm:pt modelId="{2AEA7330-ED6D-41E5-B502-DBCB7D40BC5B}" type="pres">
      <dgm:prSet presAssocID="{A51EF1B6-01F9-4933-8B70-CC8DC62CA0E6}" presName="bgRect" presStyleLbl="bgShp" presStyleIdx="2" presStyleCnt="6"/>
      <dgm:spPr/>
    </dgm:pt>
    <dgm:pt modelId="{3F44F4E7-E58E-4EB4-A686-35A3FD5FDADE}" type="pres">
      <dgm:prSet presAssocID="{A51EF1B6-01F9-4933-8B70-CC8DC62CA0E6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1316832C-0AEC-490D-9BA1-D31743B5F00F}" type="pres">
      <dgm:prSet presAssocID="{A51EF1B6-01F9-4933-8B70-CC8DC62CA0E6}" presName="spaceRect" presStyleCnt="0"/>
      <dgm:spPr/>
    </dgm:pt>
    <dgm:pt modelId="{69DD0905-CE52-48E8-81A1-AECE7B1BA14E}" type="pres">
      <dgm:prSet presAssocID="{A51EF1B6-01F9-4933-8B70-CC8DC62CA0E6}" presName="parTx" presStyleLbl="revTx" presStyleIdx="2" presStyleCnt="6">
        <dgm:presLayoutVars>
          <dgm:chMax val="0"/>
          <dgm:chPref val="0"/>
        </dgm:presLayoutVars>
      </dgm:prSet>
      <dgm:spPr/>
    </dgm:pt>
    <dgm:pt modelId="{B2FCB1AC-0D9C-4892-A9E7-CD8E067F0E69}" type="pres">
      <dgm:prSet presAssocID="{A829935E-1332-46D9-94F8-323B131CD66D}" presName="sibTrans" presStyleCnt="0"/>
      <dgm:spPr/>
    </dgm:pt>
    <dgm:pt modelId="{5A526337-652A-403C-B497-8A30795B5C6F}" type="pres">
      <dgm:prSet presAssocID="{D2BEC27F-0F29-49E2-AA89-DE1545FE15C6}" presName="compNode" presStyleCnt="0"/>
      <dgm:spPr/>
    </dgm:pt>
    <dgm:pt modelId="{1D7703FD-07A7-4CC2-AB9E-751CFFF60117}" type="pres">
      <dgm:prSet presAssocID="{D2BEC27F-0F29-49E2-AA89-DE1545FE15C6}" presName="bgRect" presStyleLbl="bgShp" presStyleIdx="3" presStyleCnt="6"/>
      <dgm:spPr/>
    </dgm:pt>
    <dgm:pt modelId="{F913784B-6A6D-47A8-A5A5-6F31290C9591}" type="pres">
      <dgm:prSet presAssocID="{D2BEC27F-0F29-49E2-AA89-DE1545FE15C6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DAA819AF-2AA8-4F60-8266-E9016AB044F8}" type="pres">
      <dgm:prSet presAssocID="{D2BEC27F-0F29-49E2-AA89-DE1545FE15C6}" presName="spaceRect" presStyleCnt="0"/>
      <dgm:spPr/>
    </dgm:pt>
    <dgm:pt modelId="{ECCA2C43-B10D-4941-A3D7-567B943E2D44}" type="pres">
      <dgm:prSet presAssocID="{D2BEC27F-0F29-49E2-AA89-DE1545FE15C6}" presName="parTx" presStyleLbl="revTx" presStyleIdx="3" presStyleCnt="6">
        <dgm:presLayoutVars>
          <dgm:chMax val="0"/>
          <dgm:chPref val="0"/>
        </dgm:presLayoutVars>
      </dgm:prSet>
      <dgm:spPr/>
    </dgm:pt>
    <dgm:pt modelId="{C6E915D9-8B29-4EE8-820B-3861473CEF13}" type="pres">
      <dgm:prSet presAssocID="{6F8B2C12-C79E-471B-809E-ABE8B040410E}" presName="sibTrans" presStyleCnt="0"/>
      <dgm:spPr/>
    </dgm:pt>
    <dgm:pt modelId="{CBDF7B05-7B44-4EE2-97D2-2B9F93477BD3}" type="pres">
      <dgm:prSet presAssocID="{A5A73EAB-CB0C-45F2-AFB7-0481F4EBBFCB}" presName="compNode" presStyleCnt="0"/>
      <dgm:spPr/>
    </dgm:pt>
    <dgm:pt modelId="{0A47545F-8858-4E2C-A74E-7901B14F1226}" type="pres">
      <dgm:prSet presAssocID="{A5A73EAB-CB0C-45F2-AFB7-0481F4EBBFCB}" presName="bgRect" presStyleLbl="bgShp" presStyleIdx="4" presStyleCnt="6"/>
      <dgm:spPr/>
    </dgm:pt>
    <dgm:pt modelId="{0D9C5E28-44F8-4426-AA69-DF87FD1439B2}" type="pres">
      <dgm:prSet presAssocID="{A5A73EAB-CB0C-45F2-AFB7-0481F4EBBFCB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ědec"/>
        </a:ext>
      </dgm:extLst>
    </dgm:pt>
    <dgm:pt modelId="{471B35FD-5086-4A7E-BF0C-1E65CC1895ED}" type="pres">
      <dgm:prSet presAssocID="{A5A73EAB-CB0C-45F2-AFB7-0481F4EBBFCB}" presName="spaceRect" presStyleCnt="0"/>
      <dgm:spPr/>
    </dgm:pt>
    <dgm:pt modelId="{1D628E5A-FDFB-4F7A-811D-085B794D6AD0}" type="pres">
      <dgm:prSet presAssocID="{A5A73EAB-CB0C-45F2-AFB7-0481F4EBBFCB}" presName="parTx" presStyleLbl="revTx" presStyleIdx="4" presStyleCnt="6">
        <dgm:presLayoutVars>
          <dgm:chMax val="0"/>
          <dgm:chPref val="0"/>
        </dgm:presLayoutVars>
      </dgm:prSet>
      <dgm:spPr/>
    </dgm:pt>
    <dgm:pt modelId="{EDA1EEC8-AB5F-4D9C-9F43-A484C20680C0}" type="pres">
      <dgm:prSet presAssocID="{F40EF40B-1ABB-4F5C-9150-9EE1BB9CF91F}" presName="sibTrans" presStyleCnt="0"/>
      <dgm:spPr/>
    </dgm:pt>
    <dgm:pt modelId="{82577842-AB35-4709-9CFB-EDF0474C9AE5}" type="pres">
      <dgm:prSet presAssocID="{3696807A-BD07-4D3C-A3AD-D85FA6CE2A6E}" presName="compNode" presStyleCnt="0"/>
      <dgm:spPr/>
    </dgm:pt>
    <dgm:pt modelId="{66C5505D-49C5-40A2-8A1A-A170FBE82B08}" type="pres">
      <dgm:prSet presAssocID="{3696807A-BD07-4D3C-A3AD-D85FA6CE2A6E}" presName="bgRect" presStyleLbl="bgShp" presStyleIdx="5" presStyleCnt="6"/>
      <dgm:spPr/>
    </dgm:pt>
    <dgm:pt modelId="{D574D786-0DD5-4812-9F31-E4A6FDFFCC53}" type="pres">
      <dgm:prSet presAssocID="{3696807A-BD07-4D3C-A3AD-D85FA6CE2A6E}" presName="iconRect" presStyleLbl="node1" presStyleIdx="5" presStyleCnt="6"/>
      <dgm:spPr/>
    </dgm:pt>
    <dgm:pt modelId="{FFA1B568-9242-4EDC-A563-C05C4F80B97F}" type="pres">
      <dgm:prSet presAssocID="{3696807A-BD07-4D3C-A3AD-D85FA6CE2A6E}" presName="spaceRect" presStyleCnt="0"/>
      <dgm:spPr/>
    </dgm:pt>
    <dgm:pt modelId="{DA343BF2-E5CF-447D-98B4-E9245A0FAB09}" type="pres">
      <dgm:prSet presAssocID="{3696807A-BD07-4D3C-A3AD-D85FA6CE2A6E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3197E307-806D-4BBF-B1A2-E12BFA64D0C6}" type="presOf" srcId="{B145B221-07A9-4972-849B-22715ED4C61F}" destId="{A262E612-470D-48F2-A3A0-2EFB39D84C83}" srcOrd="0" destOrd="0" presId="urn:microsoft.com/office/officeart/2018/2/layout/IconVerticalSolidList"/>
    <dgm:cxn modelId="{AFCF9225-FFB4-44A9-A070-374B31D00A67}" srcId="{559EC9E2-E9B6-4AA9-8A1F-4B98C6462359}" destId="{D2BEC27F-0F29-49E2-AA89-DE1545FE15C6}" srcOrd="3" destOrd="0" parTransId="{C95BDDE5-CE57-42FB-8CED-B26F1D1ABE10}" sibTransId="{6F8B2C12-C79E-471B-809E-ABE8B040410E}"/>
    <dgm:cxn modelId="{CF8D225F-6072-4A75-A418-8B763098CE37}" type="presOf" srcId="{D2BEC27F-0F29-49E2-AA89-DE1545FE15C6}" destId="{ECCA2C43-B10D-4941-A3D7-567B943E2D44}" srcOrd="0" destOrd="0" presId="urn:microsoft.com/office/officeart/2018/2/layout/IconVerticalSolidList"/>
    <dgm:cxn modelId="{621AAD61-EEDE-434A-9AEF-4DB1EED44211}" type="presOf" srcId="{A5A73EAB-CB0C-45F2-AFB7-0481F4EBBFCB}" destId="{1D628E5A-FDFB-4F7A-811D-085B794D6AD0}" srcOrd="0" destOrd="0" presId="urn:microsoft.com/office/officeart/2018/2/layout/IconVerticalSolidList"/>
    <dgm:cxn modelId="{3049A943-4445-4DEA-B253-BA0AD1CE0176}" srcId="{559EC9E2-E9B6-4AA9-8A1F-4B98C6462359}" destId="{DD623F91-E35E-40D0-91EC-644B9A850861}" srcOrd="1" destOrd="0" parTransId="{9C9F39BB-BFE3-4CBB-88AC-01A921535D3C}" sibTransId="{069F7E27-C98B-4CA7-9237-0210BE936748}"/>
    <dgm:cxn modelId="{68DBEB4F-ED44-4CBA-91AE-DFEB81109583}" type="presOf" srcId="{3696807A-BD07-4D3C-A3AD-D85FA6CE2A6E}" destId="{DA343BF2-E5CF-447D-98B4-E9245A0FAB09}" srcOrd="0" destOrd="0" presId="urn:microsoft.com/office/officeart/2018/2/layout/IconVerticalSolidList"/>
    <dgm:cxn modelId="{2D6CDA77-AF1D-4495-891E-14D7A7145E66}" type="presOf" srcId="{DD623F91-E35E-40D0-91EC-644B9A850861}" destId="{D4A22964-2DFC-45B8-90BE-7658DE837A23}" srcOrd="0" destOrd="0" presId="urn:microsoft.com/office/officeart/2018/2/layout/IconVerticalSolidList"/>
    <dgm:cxn modelId="{0C6D009F-6EE8-4C52-A960-B5E494D303F3}" type="presOf" srcId="{559EC9E2-E9B6-4AA9-8A1F-4B98C6462359}" destId="{B6BE7B74-9452-4A02-A5E4-A52782572C0B}" srcOrd="0" destOrd="0" presId="urn:microsoft.com/office/officeart/2018/2/layout/IconVerticalSolidList"/>
    <dgm:cxn modelId="{54C985AD-855E-48E0-85B1-D94CBF9AD433}" srcId="{559EC9E2-E9B6-4AA9-8A1F-4B98C6462359}" destId="{A51EF1B6-01F9-4933-8B70-CC8DC62CA0E6}" srcOrd="2" destOrd="0" parTransId="{3CE5C181-B14A-4689-A55D-5B69AB006E49}" sibTransId="{A829935E-1332-46D9-94F8-323B131CD66D}"/>
    <dgm:cxn modelId="{9547F0AD-EE01-450A-BD5D-CB10CCD7FE51}" srcId="{559EC9E2-E9B6-4AA9-8A1F-4B98C6462359}" destId="{B145B221-07A9-4972-849B-22715ED4C61F}" srcOrd="0" destOrd="0" parTransId="{0D568C40-54BE-4B17-B344-87DB9251BCC3}" sibTransId="{5BAA8AE7-1A2F-431F-AF20-F876ACB629FB}"/>
    <dgm:cxn modelId="{84105DC4-75EC-4ED3-BEC7-730B765D6FDC}" srcId="{559EC9E2-E9B6-4AA9-8A1F-4B98C6462359}" destId="{3696807A-BD07-4D3C-A3AD-D85FA6CE2A6E}" srcOrd="5" destOrd="0" parTransId="{3BE432F4-B87E-43F5-A04A-0D05F795DE57}" sibTransId="{01C9DFDD-C720-4120-AB7C-908D41BAC659}"/>
    <dgm:cxn modelId="{8CEB3ACB-1612-4C22-B1A2-073385476026}" type="presOf" srcId="{A51EF1B6-01F9-4933-8B70-CC8DC62CA0E6}" destId="{69DD0905-CE52-48E8-81A1-AECE7B1BA14E}" srcOrd="0" destOrd="0" presId="urn:microsoft.com/office/officeart/2018/2/layout/IconVerticalSolidList"/>
    <dgm:cxn modelId="{0718A4D4-B35D-4C1D-BDAE-68D2D55684F2}" srcId="{559EC9E2-E9B6-4AA9-8A1F-4B98C6462359}" destId="{A5A73EAB-CB0C-45F2-AFB7-0481F4EBBFCB}" srcOrd="4" destOrd="0" parTransId="{A1ABEFA3-F27C-407D-B2C5-D52ECC5F0657}" sibTransId="{F40EF40B-1ABB-4F5C-9150-9EE1BB9CF91F}"/>
    <dgm:cxn modelId="{F8B98B45-B5BE-4935-BE4C-64C9A271ECDD}" type="presParOf" srcId="{B6BE7B74-9452-4A02-A5E4-A52782572C0B}" destId="{44C8D9A5-32B4-4E57-9714-AC349938C2EC}" srcOrd="0" destOrd="0" presId="urn:microsoft.com/office/officeart/2018/2/layout/IconVerticalSolidList"/>
    <dgm:cxn modelId="{E9834EF4-95B0-4D2C-A5C5-4AB760195BB4}" type="presParOf" srcId="{44C8D9A5-32B4-4E57-9714-AC349938C2EC}" destId="{7AC2F996-72E6-40C9-9DB0-EA429C87DD62}" srcOrd="0" destOrd="0" presId="urn:microsoft.com/office/officeart/2018/2/layout/IconVerticalSolidList"/>
    <dgm:cxn modelId="{949567ED-5633-4917-8B8F-7B2E59A36255}" type="presParOf" srcId="{44C8D9A5-32B4-4E57-9714-AC349938C2EC}" destId="{38C74940-AD76-4B11-AC85-7CACEC1DEBEF}" srcOrd="1" destOrd="0" presId="urn:microsoft.com/office/officeart/2018/2/layout/IconVerticalSolidList"/>
    <dgm:cxn modelId="{C7A2B1B3-2348-413C-87BC-94665E9422AA}" type="presParOf" srcId="{44C8D9A5-32B4-4E57-9714-AC349938C2EC}" destId="{6AA850C7-0A1D-483B-8707-7BB73A0D5174}" srcOrd="2" destOrd="0" presId="urn:microsoft.com/office/officeart/2018/2/layout/IconVerticalSolidList"/>
    <dgm:cxn modelId="{2938B034-7977-4225-AB00-705E84C33AFD}" type="presParOf" srcId="{44C8D9A5-32B4-4E57-9714-AC349938C2EC}" destId="{A262E612-470D-48F2-A3A0-2EFB39D84C83}" srcOrd="3" destOrd="0" presId="urn:microsoft.com/office/officeart/2018/2/layout/IconVerticalSolidList"/>
    <dgm:cxn modelId="{D12A2B66-3224-40FB-A35B-76F49BB69B76}" type="presParOf" srcId="{B6BE7B74-9452-4A02-A5E4-A52782572C0B}" destId="{52E270AC-DD54-49B5-A0CE-55AC60A0362A}" srcOrd="1" destOrd="0" presId="urn:microsoft.com/office/officeart/2018/2/layout/IconVerticalSolidList"/>
    <dgm:cxn modelId="{1571BD8B-BC25-429A-9651-80C462B658C6}" type="presParOf" srcId="{B6BE7B74-9452-4A02-A5E4-A52782572C0B}" destId="{04074830-A390-40A2-A7BA-09A675B3BA40}" srcOrd="2" destOrd="0" presId="urn:microsoft.com/office/officeart/2018/2/layout/IconVerticalSolidList"/>
    <dgm:cxn modelId="{278FFB4E-7EE5-499C-A7B1-07029D05F56D}" type="presParOf" srcId="{04074830-A390-40A2-A7BA-09A675B3BA40}" destId="{1112C330-F4A6-48F4-86F6-302A4B3D0964}" srcOrd="0" destOrd="0" presId="urn:microsoft.com/office/officeart/2018/2/layout/IconVerticalSolidList"/>
    <dgm:cxn modelId="{A271B0B5-BE0E-4EBE-996E-7D5023F735DD}" type="presParOf" srcId="{04074830-A390-40A2-A7BA-09A675B3BA40}" destId="{20D800B2-DC90-40B7-8FEB-92F9157F267B}" srcOrd="1" destOrd="0" presId="urn:microsoft.com/office/officeart/2018/2/layout/IconVerticalSolidList"/>
    <dgm:cxn modelId="{0460CC50-A5A9-45D4-8659-B86286F04BFF}" type="presParOf" srcId="{04074830-A390-40A2-A7BA-09A675B3BA40}" destId="{2A1EBC6C-CDD9-472A-BBCC-81EC02F3E8EB}" srcOrd="2" destOrd="0" presId="urn:microsoft.com/office/officeart/2018/2/layout/IconVerticalSolidList"/>
    <dgm:cxn modelId="{12FEAA45-BB18-4D53-B140-70B039F1173F}" type="presParOf" srcId="{04074830-A390-40A2-A7BA-09A675B3BA40}" destId="{D4A22964-2DFC-45B8-90BE-7658DE837A23}" srcOrd="3" destOrd="0" presId="urn:microsoft.com/office/officeart/2018/2/layout/IconVerticalSolidList"/>
    <dgm:cxn modelId="{B62E2CC2-945C-4237-B660-C5D9A3F7D3A6}" type="presParOf" srcId="{B6BE7B74-9452-4A02-A5E4-A52782572C0B}" destId="{2EB95267-1A20-4748-92ED-15193B743FD8}" srcOrd="3" destOrd="0" presId="urn:microsoft.com/office/officeart/2018/2/layout/IconVerticalSolidList"/>
    <dgm:cxn modelId="{AB9076B3-A068-4E1C-8CCB-3E7780AB5326}" type="presParOf" srcId="{B6BE7B74-9452-4A02-A5E4-A52782572C0B}" destId="{36B83CCA-5218-4B0C-8D10-5866EF27C52A}" srcOrd="4" destOrd="0" presId="urn:microsoft.com/office/officeart/2018/2/layout/IconVerticalSolidList"/>
    <dgm:cxn modelId="{BA8B64E9-5979-4D4D-B887-A5629C8E56C2}" type="presParOf" srcId="{36B83CCA-5218-4B0C-8D10-5866EF27C52A}" destId="{2AEA7330-ED6D-41E5-B502-DBCB7D40BC5B}" srcOrd="0" destOrd="0" presId="urn:microsoft.com/office/officeart/2018/2/layout/IconVerticalSolidList"/>
    <dgm:cxn modelId="{373DBE3B-C748-4071-AE02-4EB1D74CC14A}" type="presParOf" srcId="{36B83CCA-5218-4B0C-8D10-5866EF27C52A}" destId="{3F44F4E7-E58E-4EB4-A686-35A3FD5FDADE}" srcOrd="1" destOrd="0" presId="urn:microsoft.com/office/officeart/2018/2/layout/IconVerticalSolidList"/>
    <dgm:cxn modelId="{D4960198-FA2D-45B0-870F-F21B4CE2A236}" type="presParOf" srcId="{36B83CCA-5218-4B0C-8D10-5866EF27C52A}" destId="{1316832C-0AEC-490D-9BA1-D31743B5F00F}" srcOrd="2" destOrd="0" presId="urn:microsoft.com/office/officeart/2018/2/layout/IconVerticalSolidList"/>
    <dgm:cxn modelId="{8A978D8B-18ED-4441-88FD-28F826C31A6A}" type="presParOf" srcId="{36B83CCA-5218-4B0C-8D10-5866EF27C52A}" destId="{69DD0905-CE52-48E8-81A1-AECE7B1BA14E}" srcOrd="3" destOrd="0" presId="urn:microsoft.com/office/officeart/2018/2/layout/IconVerticalSolidList"/>
    <dgm:cxn modelId="{13D64963-05F4-4206-8DD1-5C8F7FF42CEC}" type="presParOf" srcId="{B6BE7B74-9452-4A02-A5E4-A52782572C0B}" destId="{B2FCB1AC-0D9C-4892-A9E7-CD8E067F0E69}" srcOrd="5" destOrd="0" presId="urn:microsoft.com/office/officeart/2018/2/layout/IconVerticalSolidList"/>
    <dgm:cxn modelId="{A1D75F83-53A7-4F94-B08B-14A1C7D4BFC0}" type="presParOf" srcId="{B6BE7B74-9452-4A02-A5E4-A52782572C0B}" destId="{5A526337-652A-403C-B497-8A30795B5C6F}" srcOrd="6" destOrd="0" presId="urn:microsoft.com/office/officeart/2018/2/layout/IconVerticalSolidList"/>
    <dgm:cxn modelId="{4B566AFE-8C16-491E-BDEC-E61AF33D8EC8}" type="presParOf" srcId="{5A526337-652A-403C-B497-8A30795B5C6F}" destId="{1D7703FD-07A7-4CC2-AB9E-751CFFF60117}" srcOrd="0" destOrd="0" presId="urn:microsoft.com/office/officeart/2018/2/layout/IconVerticalSolidList"/>
    <dgm:cxn modelId="{EB19C230-A4C9-42AD-9D70-D54DAF736BCB}" type="presParOf" srcId="{5A526337-652A-403C-B497-8A30795B5C6F}" destId="{F913784B-6A6D-47A8-A5A5-6F31290C9591}" srcOrd="1" destOrd="0" presId="urn:microsoft.com/office/officeart/2018/2/layout/IconVerticalSolidList"/>
    <dgm:cxn modelId="{29825564-76B7-4B49-9C34-C0E605F21A2E}" type="presParOf" srcId="{5A526337-652A-403C-B497-8A30795B5C6F}" destId="{DAA819AF-2AA8-4F60-8266-E9016AB044F8}" srcOrd="2" destOrd="0" presId="urn:microsoft.com/office/officeart/2018/2/layout/IconVerticalSolidList"/>
    <dgm:cxn modelId="{45B7598D-2EFD-4013-84D1-3B96EB378806}" type="presParOf" srcId="{5A526337-652A-403C-B497-8A30795B5C6F}" destId="{ECCA2C43-B10D-4941-A3D7-567B943E2D44}" srcOrd="3" destOrd="0" presId="urn:microsoft.com/office/officeart/2018/2/layout/IconVerticalSolidList"/>
    <dgm:cxn modelId="{EDDD07C6-DC7D-4681-82F4-4469CD6C0D96}" type="presParOf" srcId="{B6BE7B74-9452-4A02-A5E4-A52782572C0B}" destId="{C6E915D9-8B29-4EE8-820B-3861473CEF13}" srcOrd="7" destOrd="0" presId="urn:microsoft.com/office/officeart/2018/2/layout/IconVerticalSolidList"/>
    <dgm:cxn modelId="{B61430A4-1F40-4589-98AE-29E8E53FA76B}" type="presParOf" srcId="{B6BE7B74-9452-4A02-A5E4-A52782572C0B}" destId="{CBDF7B05-7B44-4EE2-97D2-2B9F93477BD3}" srcOrd="8" destOrd="0" presId="urn:microsoft.com/office/officeart/2018/2/layout/IconVerticalSolidList"/>
    <dgm:cxn modelId="{494AC06B-EA1B-4042-A921-2002AE763AA1}" type="presParOf" srcId="{CBDF7B05-7B44-4EE2-97D2-2B9F93477BD3}" destId="{0A47545F-8858-4E2C-A74E-7901B14F1226}" srcOrd="0" destOrd="0" presId="urn:microsoft.com/office/officeart/2018/2/layout/IconVerticalSolidList"/>
    <dgm:cxn modelId="{363E5235-25D4-4A5D-8F28-ACA21EE199A9}" type="presParOf" srcId="{CBDF7B05-7B44-4EE2-97D2-2B9F93477BD3}" destId="{0D9C5E28-44F8-4426-AA69-DF87FD1439B2}" srcOrd="1" destOrd="0" presId="urn:microsoft.com/office/officeart/2018/2/layout/IconVerticalSolidList"/>
    <dgm:cxn modelId="{2B6D50BE-E00C-4F62-BD65-63B6F1C0DC32}" type="presParOf" srcId="{CBDF7B05-7B44-4EE2-97D2-2B9F93477BD3}" destId="{471B35FD-5086-4A7E-BF0C-1E65CC1895ED}" srcOrd="2" destOrd="0" presId="urn:microsoft.com/office/officeart/2018/2/layout/IconVerticalSolidList"/>
    <dgm:cxn modelId="{F8CF9A43-E652-43EF-9DF5-DB41B689C188}" type="presParOf" srcId="{CBDF7B05-7B44-4EE2-97D2-2B9F93477BD3}" destId="{1D628E5A-FDFB-4F7A-811D-085B794D6AD0}" srcOrd="3" destOrd="0" presId="urn:microsoft.com/office/officeart/2018/2/layout/IconVerticalSolidList"/>
    <dgm:cxn modelId="{C8EF2E5F-3628-47C3-B889-D69BBA804BAB}" type="presParOf" srcId="{B6BE7B74-9452-4A02-A5E4-A52782572C0B}" destId="{EDA1EEC8-AB5F-4D9C-9F43-A484C20680C0}" srcOrd="9" destOrd="0" presId="urn:microsoft.com/office/officeart/2018/2/layout/IconVerticalSolidList"/>
    <dgm:cxn modelId="{C15BE569-99EE-43F2-9403-D1D747F5E71D}" type="presParOf" srcId="{B6BE7B74-9452-4A02-A5E4-A52782572C0B}" destId="{82577842-AB35-4709-9CFB-EDF0474C9AE5}" srcOrd="10" destOrd="0" presId="urn:microsoft.com/office/officeart/2018/2/layout/IconVerticalSolidList"/>
    <dgm:cxn modelId="{8395066E-E5ED-4275-AC3F-96E9A47A4237}" type="presParOf" srcId="{82577842-AB35-4709-9CFB-EDF0474C9AE5}" destId="{66C5505D-49C5-40A2-8A1A-A170FBE82B08}" srcOrd="0" destOrd="0" presId="urn:microsoft.com/office/officeart/2018/2/layout/IconVerticalSolidList"/>
    <dgm:cxn modelId="{BDA66ED4-42B6-4DDA-A2E6-110466D2FA63}" type="presParOf" srcId="{82577842-AB35-4709-9CFB-EDF0474C9AE5}" destId="{D574D786-0DD5-4812-9F31-E4A6FDFFCC53}" srcOrd="1" destOrd="0" presId="urn:microsoft.com/office/officeart/2018/2/layout/IconVerticalSolidList"/>
    <dgm:cxn modelId="{5F639EA0-F13E-4A63-89C9-3CA2A8BA13BF}" type="presParOf" srcId="{82577842-AB35-4709-9CFB-EDF0474C9AE5}" destId="{FFA1B568-9242-4EDC-A563-C05C4F80B97F}" srcOrd="2" destOrd="0" presId="urn:microsoft.com/office/officeart/2018/2/layout/IconVerticalSolidList"/>
    <dgm:cxn modelId="{4F994D38-39C2-40BD-96EF-2D6DE295C345}" type="presParOf" srcId="{82577842-AB35-4709-9CFB-EDF0474C9AE5}" destId="{DA343BF2-E5CF-447D-98B4-E9245A0FAB0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67102E-7DA5-4EB0-A87B-2EDF5A750566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9C5E12-6138-4FE9-8627-9AB4B4F8998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Bodové ozařování</a:t>
          </a:r>
          <a:endParaRPr lang="en-US"/>
        </a:p>
      </dgm:t>
    </dgm:pt>
    <dgm:pt modelId="{5E49A6CF-7425-4AAA-B92B-68FC47018939}" type="parTrans" cxnId="{AC977D72-1D19-4ED4-9963-9576BC2B5F45}">
      <dgm:prSet/>
      <dgm:spPr/>
      <dgm:t>
        <a:bodyPr/>
        <a:lstStyle/>
        <a:p>
          <a:endParaRPr lang="en-US"/>
        </a:p>
      </dgm:t>
    </dgm:pt>
    <dgm:pt modelId="{70E06830-75B0-4470-975A-4233A3ADDF11}" type="sibTrans" cxnId="{AC977D72-1D19-4ED4-9963-9576BC2B5F45}">
      <dgm:prSet/>
      <dgm:spPr/>
      <dgm:t>
        <a:bodyPr/>
        <a:lstStyle/>
        <a:p>
          <a:endParaRPr lang="en-US"/>
        </a:p>
      </dgm:t>
    </dgm:pt>
    <dgm:pt modelId="{50565DC9-AB40-400B-842C-684830FE9DE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Plošné ozařování = scanner</a:t>
          </a:r>
          <a:endParaRPr lang="en-US"/>
        </a:p>
      </dgm:t>
    </dgm:pt>
    <dgm:pt modelId="{F39E8B75-6FB0-4974-9D86-7936ABBB184F}" type="parTrans" cxnId="{E57C0068-DFF2-4F98-9070-8CF3EA512511}">
      <dgm:prSet/>
      <dgm:spPr/>
      <dgm:t>
        <a:bodyPr/>
        <a:lstStyle/>
        <a:p>
          <a:endParaRPr lang="en-US"/>
        </a:p>
      </dgm:t>
    </dgm:pt>
    <dgm:pt modelId="{B8164162-A42C-4480-A209-9447385E9A57}" type="sibTrans" cxnId="{E57C0068-DFF2-4F98-9070-8CF3EA512511}">
      <dgm:prSet/>
      <dgm:spPr/>
      <dgm:t>
        <a:bodyPr/>
        <a:lstStyle/>
        <a:p>
          <a:endParaRPr lang="en-US"/>
        </a:p>
      </dgm:t>
    </dgm:pt>
    <dgm:pt modelId="{C7F2D6FC-C773-4062-8A66-4EB5478097D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Cluster = laserová sprcha:</a:t>
          </a:r>
          <a:endParaRPr lang="en-US"/>
        </a:p>
      </dgm:t>
    </dgm:pt>
    <dgm:pt modelId="{179E211E-B0B6-4AC0-975D-96829EF86173}" type="parTrans" cxnId="{1623D747-3238-492E-B34B-5E0D27913CDD}">
      <dgm:prSet/>
      <dgm:spPr/>
      <dgm:t>
        <a:bodyPr/>
        <a:lstStyle/>
        <a:p>
          <a:endParaRPr lang="en-US"/>
        </a:p>
      </dgm:t>
    </dgm:pt>
    <dgm:pt modelId="{D994917D-D7F5-4B55-BAC6-091D17753B77}" type="sibTrans" cxnId="{1623D747-3238-492E-B34B-5E0D27913CDD}">
      <dgm:prSet/>
      <dgm:spPr/>
      <dgm:t>
        <a:bodyPr/>
        <a:lstStyle/>
        <a:p>
          <a:endParaRPr lang="en-US"/>
        </a:p>
      </dgm:t>
    </dgm:pt>
    <dgm:pt modelId="{BFC6E820-1134-4725-8ACF-0CD3D3AE92D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Praxe: dobré označit ošetřovanou oblast speciální tužkou a rozdělit na políčka cca 1 cm2</a:t>
          </a:r>
          <a:endParaRPr lang="en-US"/>
        </a:p>
      </dgm:t>
    </dgm:pt>
    <dgm:pt modelId="{4C90692A-4E13-4A28-8ECF-8FC7AE5D3B23}" type="parTrans" cxnId="{746C7DB9-03D7-4A25-9403-682F11855240}">
      <dgm:prSet/>
      <dgm:spPr/>
      <dgm:t>
        <a:bodyPr/>
        <a:lstStyle/>
        <a:p>
          <a:endParaRPr lang="en-US"/>
        </a:p>
      </dgm:t>
    </dgm:pt>
    <dgm:pt modelId="{CE02E8DA-6F94-415B-BF5E-86D483B9A994}" type="sibTrans" cxnId="{746C7DB9-03D7-4A25-9403-682F11855240}">
      <dgm:prSet/>
      <dgm:spPr/>
      <dgm:t>
        <a:bodyPr/>
        <a:lstStyle/>
        <a:p>
          <a:endParaRPr lang="en-US"/>
        </a:p>
      </dgm:t>
    </dgm:pt>
    <dgm:pt modelId="{8E6220C1-51EA-4CB3-9597-ABE6679D6F9B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cs-CZ" dirty="0"/>
            <a:t>Mezi povrchem těla a sondou CO NEJMENŠÍ vzdálenost (do 1 cm), paprsek má dopadat kolmo, u neporušeného kožního krytu : </a:t>
          </a:r>
          <a:r>
            <a:rPr lang="cs-CZ" dirty="0">
              <a:latin typeface="Elephant"/>
            </a:rPr>
            <a:t>přiložení sondy přímo na kůži + u hlubších vrstev: "vtlačení" sondy do kůže.</a:t>
          </a:r>
          <a:endParaRPr lang="en-US" dirty="0"/>
        </a:p>
      </dgm:t>
    </dgm:pt>
    <dgm:pt modelId="{A6A26076-F73D-4CB6-B143-E9B05BDDAD14}" type="parTrans" cxnId="{5892F5EB-DEC5-4908-B7BB-4E51DAC2D5B8}">
      <dgm:prSet/>
      <dgm:spPr/>
      <dgm:t>
        <a:bodyPr/>
        <a:lstStyle/>
        <a:p>
          <a:endParaRPr lang="en-US"/>
        </a:p>
      </dgm:t>
    </dgm:pt>
    <dgm:pt modelId="{D0B04634-2CE4-4D8A-8341-994E268A7B39}" type="sibTrans" cxnId="{5892F5EB-DEC5-4908-B7BB-4E51DAC2D5B8}">
      <dgm:prSet/>
      <dgm:spPr/>
      <dgm:t>
        <a:bodyPr/>
        <a:lstStyle/>
        <a:p>
          <a:endParaRPr lang="en-US"/>
        </a:p>
      </dgm:t>
    </dgm:pt>
    <dgm:pt modelId="{8DE96470-187D-4881-9A99-3DA6638F24D2}" type="pres">
      <dgm:prSet presAssocID="{8467102E-7DA5-4EB0-A87B-2EDF5A750566}" presName="root" presStyleCnt="0">
        <dgm:presLayoutVars>
          <dgm:dir/>
          <dgm:resizeHandles val="exact"/>
        </dgm:presLayoutVars>
      </dgm:prSet>
      <dgm:spPr/>
    </dgm:pt>
    <dgm:pt modelId="{ADA21F0D-7807-4144-B5D2-3707C60D765D}" type="pres">
      <dgm:prSet presAssocID="{3A9C5E12-6138-4FE9-8627-9AB4B4F89982}" presName="compNode" presStyleCnt="0"/>
      <dgm:spPr/>
    </dgm:pt>
    <dgm:pt modelId="{6757F811-EA03-4E7F-B694-074BC646BC58}" type="pres">
      <dgm:prSet presAssocID="{3A9C5E12-6138-4FE9-8627-9AB4B4F8998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dioaktivní"/>
        </a:ext>
      </dgm:extLst>
    </dgm:pt>
    <dgm:pt modelId="{35C89C40-159C-453E-945F-36721D2D6735}" type="pres">
      <dgm:prSet presAssocID="{3A9C5E12-6138-4FE9-8627-9AB4B4F89982}" presName="spaceRect" presStyleCnt="0"/>
      <dgm:spPr/>
    </dgm:pt>
    <dgm:pt modelId="{80015A98-7638-4255-AE0F-C857B62950E7}" type="pres">
      <dgm:prSet presAssocID="{3A9C5E12-6138-4FE9-8627-9AB4B4F89982}" presName="textRect" presStyleLbl="revTx" presStyleIdx="0" presStyleCnt="5">
        <dgm:presLayoutVars>
          <dgm:chMax val="1"/>
          <dgm:chPref val="1"/>
        </dgm:presLayoutVars>
      </dgm:prSet>
      <dgm:spPr/>
    </dgm:pt>
    <dgm:pt modelId="{BCEFC899-1D73-48F0-AB97-A7590AC8C32A}" type="pres">
      <dgm:prSet presAssocID="{70E06830-75B0-4470-975A-4233A3ADDF11}" presName="sibTrans" presStyleCnt="0"/>
      <dgm:spPr/>
    </dgm:pt>
    <dgm:pt modelId="{F040B22C-EE6F-4FA3-9BB0-C77B501EA2A7}" type="pres">
      <dgm:prSet presAssocID="{50565DC9-AB40-400B-842C-684830FE9DEB}" presName="compNode" presStyleCnt="0"/>
      <dgm:spPr/>
    </dgm:pt>
    <dgm:pt modelId="{297FF3A7-5A8F-4FDB-A527-D0273B7D7E4B}" type="pres">
      <dgm:prSet presAssocID="{50565DC9-AB40-400B-842C-684830FE9DE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55942BD0-FA30-4B87-9A3F-8FFABF5A76E9}" type="pres">
      <dgm:prSet presAssocID="{50565DC9-AB40-400B-842C-684830FE9DEB}" presName="spaceRect" presStyleCnt="0"/>
      <dgm:spPr/>
    </dgm:pt>
    <dgm:pt modelId="{092AFCC1-4BB4-4531-9F65-E5772A3D591C}" type="pres">
      <dgm:prSet presAssocID="{50565DC9-AB40-400B-842C-684830FE9DEB}" presName="textRect" presStyleLbl="revTx" presStyleIdx="1" presStyleCnt="5">
        <dgm:presLayoutVars>
          <dgm:chMax val="1"/>
          <dgm:chPref val="1"/>
        </dgm:presLayoutVars>
      </dgm:prSet>
      <dgm:spPr/>
    </dgm:pt>
    <dgm:pt modelId="{D630480A-F405-4C3F-B49F-4AC1F74FB4DC}" type="pres">
      <dgm:prSet presAssocID="{B8164162-A42C-4480-A209-9447385E9A57}" presName="sibTrans" presStyleCnt="0"/>
      <dgm:spPr/>
    </dgm:pt>
    <dgm:pt modelId="{3FD8FB20-1848-4E36-8664-6B632F984EC6}" type="pres">
      <dgm:prSet presAssocID="{C7F2D6FC-C773-4062-8A66-4EB5478097D0}" presName="compNode" presStyleCnt="0"/>
      <dgm:spPr/>
    </dgm:pt>
    <dgm:pt modelId="{813C6473-983E-4D98-8054-C79CBCDE0379}" type="pres">
      <dgm:prSet presAssocID="{C7F2D6FC-C773-4062-8A66-4EB5478097D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rcha"/>
        </a:ext>
      </dgm:extLst>
    </dgm:pt>
    <dgm:pt modelId="{F50B25E0-06E1-4E9E-B91E-453B41AA4C1F}" type="pres">
      <dgm:prSet presAssocID="{C7F2D6FC-C773-4062-8A66-4EB5478097D0}" presName="spaceRect" presStyleCnt="0"/>
      <dgm:spPr/>
    </dgm:pt>
    <dgm:pt modelId="{CE523971-628A-4204-B383-1725F821F379}" type="pres">
      <dgm:prSet presAssocID="{C7F2D6FC-C773-4062-8A66-4EB5478097D0}" presName="textRect" presStyleLbl="revTx" presStyleIdx="2" presStyleCnt="5">
        <dgm:presLayoutVars>
          <dgm:chMax val="1"/>
          <dgm:chPref val="1"/>
        </dgm:presLayoutVars>
      </dgm:prSet>
      <dgm:spPr/>
    </dgm:pt>
    <dgm:pt modelId="{25ACB942-DFE7-48EE-85A8-04F717D61670}" type="pres">
      <dgm:prSet presAssocID="{D994917D-D7F5-4B55-BAC6-091D17753B77}" presName="sibTrans" presStyleCnt="0"/>
      <dgm:spPr/>
    </dgm:pt>
    <dgm:pt modelId="{E1CAC411-BD3B-4138-9B05-851C10CBCD22}" type="pres">
      <dgm:prSet presAssocID="{BFC6E820-1134-4725-8ACF-0CD3D3AE92D2}" presName="compNode" presStyleCnt="0"/>
      <dgm:spPr/>
    </dgm:pt>
    <dgm:pt modelId="{500F9914-C008-4049-BB16-38F069C0A6D9}" type="pres">
      <dgm:prSet presAssocID="{BFC6E820-1134-4725-8ACF-0CD3D3AE92D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43F24176-5E4D-473C-8C75-00601530C305}" type="pres">
      <dgm:prSet presAssocID="{BFC6E820-1134-4725-8ACF-0CD3D3AE92D2}" presName="spaceRect" presStyleCnt="0"/>
      <dgm:spPr/>
    </dgm:pt>
    <dgm:pt modelId="{ECA1436E-2770-4A79-96F2-F71DE13748DD}" type="pres">
      <dgm:prSet presAssocID="{BFC6E820-1134-4725-8ACF-0CD3D3AE92D2}" presName="textRect" presStyleLbl="revTx" presStyleIdx="3" presStyleCnt="5">
        <dgm:presLayoutVars>
          <dgm:chMax val="1"/>
          <dgm:chPref val="1"/>
        </dgm:presLayoutVars>
      </dgm:prSet>
      <dgm:spPr/>
    </dgm:pt>
    <dgm:pt modelId="{97E90F8D-6B0B-47AB-942A-C652E65C27FB}" type="pres">
      <dgm:prSet presAssocID="{CE02E8DA-6F94-415B-BF5E-86D483B9A994}" presName="sibTrans" presStyleCnt="0"/>
      <dgm:spPr/>
    </dgm:pt>
    <dgm:pt modelId="{CB2E6CBD-4CBC-4C3C-9DE5-1DF219D206E7}" type="pres">
      <dgm:prSet presAssocID="{8E6220C1-51EA-4CB3-9597-ABE6679D6F9B}" presName="compNode" presStyleCnt="0"/>
      <dgm:spPr/>
    </dgm:pt>
    <dgm:pt modelId="{B72A93E0-A9A2-45C9-A01B-603D3D300924}" type="pres">
      <dgm:prSet presAssocID="{8E6220C1-51EA-4CB3-9597-ABE6679D6F9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rawing Compass"/>
        </a:ext>
      </dgm:extLst>
    </dgm:pt>
    <dgm:pt modelId="{204CDFA7-B54A-4538-976D-554F705A2543}" type="pres">
      <dgm:prSet presAssocID="{8E6220C1-51EA-4CB3-9597-ABE6679D6F9B}" presName="spaceRect" presStyleCnt="0"/>
      <dgm:spPr/>
    </dgm:pt>
    <dgm:pt modelId="{EE9F2E7D-55F6-4B2E-BFA0-7AC93A9D9D1E}" type="pres">
      <dgm:prSet presAssocID="{8E6220C1-51EA-4CB3-9597-ABE6679D6F9B}" presName="textRect" presStyleLbl="revTx" presStyleIdx="4" presStyleCnt="5" custScaleY="159491">
        <dgm:presLayoutVars>
          <dgm:chMax val="1"/>
          <dgm:chPref val="1"/>
        </dgm:presLayoutVars>
      </dgm:prSet>
      <dgm:spPr/>
    </dgm:pt>
  </dgm:ptLst>
  <dgm:cxnLst>
    <dgm:cxn modelId="{D289D32B-1C34-4913-8882-C126EA00A882}" type="presOf" srcId="{C7F2D6FC-C773-4062-8A66-4EB5478097D0}" destId="{CE523971-628A-4204-B383-1725F821F379}" srcOrd="0" destOrd="0" presId="urn:microsoft.com/office/officeart/2018/2/layout/IconLabelList"/>
    <dgm:cxn modelId="{1623D747-3238-492E-B34B-5E0D27913CDD}" srcId="{8467102E-7DA5-4EB0-A87B-2EDF5A750566}" destId="{C7F2D6FC-C773-4062-8A66-4EB5478097D0}" srcOrd="2" destOrd="0" parTransId="{179E211E-B0B6-4AC0-975D-96829EF86173}" sibTransId="{D994917D-D7F5-4B55-BAC6-091D17753B77}"/>
    <dgm:cxn modelId="{E57C0068-DFF2-4F98-9070-8CF3EA512511}" srcId="{8467102E-7DA5-4EB0-A87B-2EDF5A750566}" destId="{50565DC9-AB40-400B-842C-684830FE9DEB}" srcOrd="1" destOrd="0" parTransId="{F39E8B75-6FB0-4974-9D86-7936ABBB184F}" sibTransId="{B8164162-A42C-4480-A209-9447385E9A57}"/>
    <dgm:cxn modelId="{CC9AFC6B-8157-41AB-BF96-38F3D6916B2E}" type="presOf" srcId="{50565DC9-AB40-400B-842C-684830FE9DEB}" destId="{092AFCC1-4BB4-4531-9F65-E5772A3D591C}" srcOrd="0" destOrd="0" presId="urn:microsoft.com/office/officeart/2018/2/layout/IconLabelList"/>
    <dgm:cxn modelId="{AC977D72-1D19-4ED4-9963-9576BC2B5F45}" srcId="{8467102E-7DA5-4EB0-A87B-2EDF5A750566}" destId="{3A9C5E12-6138-4FE9-8627-9AB4B4F89982}" srcOrd="0" destOrd="0" parTransId="{5E49A6CF-7425-4AAA-B92B-68FC47018939}" sibTransId="{70E06830-75B0-4470-975A-4233A3ADDF11}"/>
    <dgm:cxn modelId="{AA352F78-AA31-4A3C-B6E3-0A93F7ABE964}" type="presOf" srcId="{8467102E-7DA5-4EB0-A87B-2EDF5A750566}" destId="{8DE96470-187D-4881-9A99-3DA6638F24D2}" srcOrd="0" destOrd="0" presId="urn:microsoft.com/office/officeart/2018/2/layout/IconLabelList"/>
    <dgm:cxn modelId="{48BD0287-0684-4098-8158-E4F8EA61C144}" type="presOf" srcId="{BFC6E820-1134-4725-8ACF-0CD3D3AE92D2}" destId="{ECA1436E-2770-4A79-96F2-F71DE13748DD}" srcOrd="0" destOrd="0" presId="urn:microsoft.com/office/officeart/2018/2/layout/IconLabelList"/>
    <dgm:cxn modelId="{9FE95EA4-213C-4A22-807E-45C368FAC40A}" type="presOf" srcId="{8E6220C1-51EA-4CB3-9597-ABE6679D6F9B}" destId="{EE9F2E7D-55F6-4B2E-BFA0-7AC93A9D9D1E}" srcOrd="0" destOrd="0" presId="urn:microsoft.com/office/officeart/2018/2/layout/IconLabelList"/>
    <dgm:cxn modelId="{746C7DB9-03D7-4A25-9403-682F11855240}" srcId="{8467102E-7DA5-4EB0-A87B-2EDF5A750566}" destId="{BFC6E820-1134-4725-8ACF-0CD3D3AE92D2}" srcOrd="3" destOrd="0" parTransId="{4C90692A-4E13-4A28-8ECF-8FC7AE5D3B23}" sibTransId="{CE02E8DA-6F94-415B-BF5E-86D483B9A994}"/>
    <dgm:cxn modelId="{74D466E7-4089-4D17-BC3F-50DBC30F5361}" type="presOf" srcId="{3A9C5E12-6138-4FE9-8627-9AB4B4F89982}" destId="{80015A98-7638-4255-AE0F-C857B62950E7}" srcOrd="0" destOrd="0" presId="urn:microsoft.com/office/officeart/2018/2/layout/IconLabelList"/>
    <dgm:cxn modelId="{5892F5EB-DEC5-4908-B7BB-4E51DAC2D5B8}" srcId="{8467102E-7DA5-4EB0-A87B-2EDF5A750566}" destId="{8E6220C1-51EA-4CB3-9597-ABE6679D6F9B}" srcOrd="4" destOrd="0" parTransId="{A6A26076-F73D-4CB6-B143-E9B05BDDAD14}" sibTransId="{D0B04634-2CE4-4D8A-8341-994E268A7B39}"/>
    <dgm:cxn modelId="{695FA153-0F07-4ED4-88B3-B7B8D7726C13}" type="presParOf" srcId="{8DE96470-187D-4881-9A99-3DA6638F24D2}" destId="{ADA21F0D-7807-4144-B5D2-3707C60D765D}" srcOrd="0" destOrd="0" presId="urn:microsoft.com/office/officeart/2018/2/layout/IconLabelList"/>
    <dgm:cxn modelId="{5BF9FC7D-5486-4F87-A0AE-C3D98DBD7479}" type="presParOf" srcId="{ADA21F0D-7807-4144-B5D2-3707C60D765D}" destId="{6757F811-EA03-4E7F-B694-074BC646BC58}" srcOrd="0" destOrd="0" presId="urn:microsoft.com/office/officeart/2018/2/layout/IconLabelList"/>
    <dgm:cxn modelId="{168E9B69-FE32-45C0-97B0-D1D40AD0A0F5}" type="presParOf" srcId="{ADA21F0D-7807-4144-B5D2-3707C60D765D}" destId="{35C89C40-159C-453E-945F-36721D2D6735}" srcOrd="1" destOrd="0" presId="urn:microsoft.com/office/officeart/2018/2/layout/IconLabelList"/>
    <dgm:cxn modelId="{038E1978-48D4-42F7-8478-FECC38638700}" type="presParOf" srcId="{ADA21F0D-7807-4144-B5D2-3707C60D765D}" destId="{80015A98-7638-4255-AE0F-C857B62950E7}" srcOrd="2" destOrd="0" presId="urn:microsoft.com/office/officeart/2018/2/layout/IconLabelList"/>
    <dgm:cxn modelId="{9F07BDC1-BB04-4948-86EB-B9A61AD87BCE}" type="presParOf" srcId="{8DE96470-187D-4881-9A99-3DA6638F24D2}" destId="{BCEFC899-1D73-48F0-AB97-A7590AC8C32A}" srcOrd="1" destOrd="0" presId="urn:microsoft.com/office/officeart/2018/2/layout/IconLabelList"/>
    <dgm:cxn modelId="{976A29DC-3650-4D54-9267-CE07552EC7E6}" type="presParOf" srcId="{8DE96470-187D-4881-9A99-3DA6638F24D2}" destId="{F040B22C-EE6F-4FA3-9BB0-C77B501EA2A7}" srcOrd="2" destOrd="0" presId="urn:microsoft.com/office/officeart/2018/2/layout/IconLabelList"/>
    <dgm:cxn modelId="{20AEFCAB-8542-499F-96F8-7CB3C735EC3D}" type="presParOf" srcId="{F040B22C-EE6F-4FA3-9BB0-C77B501EA2A7}" destId="{297FF3A7-5A8F-4FDB-A527-D0273B7D7E4B}" srcOrd="0" destOrd="0" presId="urn:microsoft.com/office/officeart/2018/2/layout/IconLabelList"/>
    <dgm:cxn modelId="{123B0C95-C79D-458A-B95E-15B79BE2763D}" type="presParOf" srcId="{F040B22C-EE6F-4FA3-9BB0-C77B501EA2A7}" destId="{55942BD0-FA30-4B87-9A3F-8FFABF5A76E9}" srcOrd="1" destOrd="0" presId="urn:microsoft.com/office/officeart/2018/2/layout/IconLabelList"/>
    <dgm:cxn modelId="{F0FE3FC2-56D8-4407-8FC7-9429983DC6A4}" type="presParOf" srcId="{F040B22C-EE6F-4FA3-9BB0-C77B501EA2A7}" destId="{092AFCC1-4BB4-4531-9F65-E5772A3D591C}" srcOrd="2" destOrd="0" presId="urn:microsoft.com/office/officeart/2018/2/layout/IconLabelList"/>
    <dgm:cxn modelId="{9CFECF39-B582-4E7C-8FAE-380E64966289}" type="presParOf" srcId="{8DE96470-187D-4881-9A99-3DA6638F24D2}" destId="{D630480A-F405-4C3F-B49F-4AC1F74FB4DC}" srcOrd="3" destOrd="0" presId="urn:microsoft.com/office/officeart/2018/2/layout/IconLabelList"/>
    <dgm:cxn modelId="{3941ECC5-9597-4D1F-9ABE-454A65BDD624}" type="presParOf" srcId="{8DE96470-187D-4881-9A99-3DA6638F24D2}" destId="{3FD8FB20-1848-4E36-8664-6B632F984EC6}" srcOrd="4" destOrd="0" presId="urn:microsoft.com/office/officeart/2018/2/layout/IconLabelList"/>
    <dgm:cxn modelId="{F5427AB6-937D-488F-89FA-745B0CB81824}" type="presParOf" srcId="{3FD8FB20-1848-4E36-8664-6B632F984EC6}" destId="{813C6473-983E-4D98-8054-C79CBCDE0379}" srcOrd="0" destOrd="0" presId="urn:microsoft.com/office/officeart/2018/2/layout/IconLabelList"/>
    <dgm:cxn modelId="{4342B085-529C-416C-9C40-086ADD11ACDA}" type="presParOf" srcId="{3FD8FB20-1848-4E36-8664-6B632F984EC6}" destId="{F50B25E0-06E1-4E9E-B91E-453B41AA4C1F}" srcOrd="1" destOrd="0" presId="urn:microsoft.com/office/officeart/2018/2/layout/IconLabelList"/>
    <dgm:cxn modelId="{AF44384C-3DB2-40E3-89A4-D08A8E4B1BBB}" type="presParOf" srcId="{3FD8FB20-1848-4E36-8664-6B632F984EC6}" destId="{CE523971-628A-4204-B383-1725F821F379}" srcOrd="2" destOrd="0" presId="urn:microsoft.com/office/officeart/2018/2/layout/IconLabelList"/>
    <dgm:cxn modelId="{F389FF62-BF71-4AE0-802C-6153C4873711}" type="presParOf" srcId="{8DE96470-187D-4881-9A99-3DA6638F24D2}" destId="{25ACB942-DFE7-48EE-85A8-04F717D61670}" srcOrd="5" destOrd="0" presId="urn:microsoft.com/office/officeart/2018/2/layout/IconLabelList"/>
    <dgm:cxn modelId="{3A064DAC-9060-4814-8756-4842237C1EA4}" type="presParOf" srcId="{8DE96470-187D-4881-9A99-3DA6638F24D2}" destId="{E1CAC411-BD3B-4138-9B05-851C10CBCD22}" srcOrd="6" destOrd="0" presId="urn:microsoft.com/office/officeart/2018/2/layout/IconLabelList"/>
    <dgm:cxn modelId="{989D61BD-E92C-410C-A6D7-BA3A643FB797}" type="presParOf" srcId="{E1CAC411-BD3B-4138-9B05-851C10CBCD22}" destId="{500F9914-C008-4049-BB16-38F069C0A6D9}" srcOrd="0" destOrd="0" presId="urn:microsoft.com/office/officeart/2018/2/layout/IconLabelList"/>
    <dgm:cxn modelId="{1FE86965-2EC4-4DB7-A5BC-7725FB1E3658}" type="presParOf" srcId="{E1CAC411-BD3B-4138-9B05-851C10CBCD22}" destId="{43F24176-5E4D-473C-8C75-00601530C305}" srcOrd="1" destOrd="0" presId="urn:microsoft.com/office/officeart/2018/2/layout/IconLabelList"/>
    <dgm:cxn modelId="{214BC3E1-1041-4DDB-B9F3-7C11622B282E}" type="presParOf" srcId="{E1CAC411-BD3B-4138-9B05-851C10CBCD22}" destId="{ECA1436E-2770-4A79-96F2-F71DE13748DD}" srcOrd="2" destOrd="0" presId="urn:microsoft.com/office/officeart/2018/2/layout/IconLabelList"/>
    <dgm:cxn modelId="{7C757828-70C3-48E8-BB79-96F2699AD459}" type="presParOf" srcId="{8DE96470-187D-4881-9A99-3DA6638F24D2}" destId="{97E90F8D-6B0B-47AB-942A-C652E65C27FB}" srcOrd="7" destOrd="0" presId="urn:microsoft.com/office/officeart/2018/2/layout/IconLabelList"/>
    <dgm:cxn modelId="{19613649-C337-48CA-9392-0D44E56637BF}" type="presParOf" srcId="{8DE96470-187D-4881-9A99-3DA6638F24D2}" destId="{CB2E6CBD-4CBC-4C3C-9DE5-1DF219D206E7}" srcOrd="8" destOrd="0" presId="urn:microsoft.com/office/officeart/2018/2/layout/IconLabelList"/>
    <dgm:cxn modelId="{C75BD8B8-D7F3-48E7-83BB-C692DE727804}" type="presParOf" srcId="{CB2E6CBD-4CBC-4C3C-9DE5-1DF219D206E7}" destId="{B72A93E0-A9A2-45C9-A01B-603D3D300924}" srcOrd="0" destOrd="0" presId="urn:microsoft.com/office/officeart/2018/2/layout/IconLabelList"/>
    <dgm:cxn modelId="{B0041451-87BC-4FEA-91BF-C164E57183D4}" type="presParOf" srcId="{CB2E6CBD-4CBC-4C3C-9DE5-1DF219D206E7}" destId="{204CDFA7-B54A-4538-976D-554F705A2543}" srcOrd="1" destOrd="0" presId="urn:microsoft.com/office/officeart/2018/2/layout/IconLabelList"/>
    <dgm:cxn modelId="{7DC566BC-7510-4B03-AD9D-4F52991A97A9}" type="presParOf" srcId="{CB2E6CBD-4CBC-4C3C-9DE5-1DF219D206E7}" destId="{EE9F2E7D-55F6-4B2E-BFA0-7AC93A9D9D1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D354E-AAD5-440B-8FD4-5809ACBB4B18}">
      <dsp:nvSpPr>
        <dsp:cNvPr id="0" name=""/>
        <dsp:cNvSpPr/>
      </dsp:nvSpPr>
      <dsp:spPr>
        <a:xfrm>
          <a:off x="0" y="535257"/>
          <a:ext cx="6651253" cy="13747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/>
            <a:t>L</a:t>
          </a:r>
          <a:r>
            <a:rPr lang="cs-CZ" sz="2500" kern="1200"/>
            <a:t>ight </a:t>
          </a:r>
          <a:r>
            <a:rPr lang="cs-CZ" sz="2500" b="1" kern="1200"/>
            <a:t>A</a:t>
          </a:r>
          <a:r>
            <a:rPr lang="cs-CZ" sz="2500" kern="1200"/>
            <a:t>mplification by </a:t>
          </a:r>
          <a:r>
            <a:rPr lang="cs-CZ" sz="2500" b="1" kern="1200"/>
            <a:t>S</a:t>
          </a:r>
          <a:r>
            <a:rPr lang="cs-CZ" sz="2500" kern="1200"/>
            <a:t>timulated </a:t>
          </a:r>
          <a:r>
            <a:rPr lang="cs-CZ" sz="2500" b="1" kern="1200"/>
            <a:t>E</a:t>
          </a:r>
          <a:r>
            <a:rPr lang="cs-CZ" sz="2500" kern="1200"/>
            <a:t>mission of </a:t>
          </a:r>
          <a:r>
            <a:rPr lang="cs-CZ" sz="2500" b="1" kern="1200"/>
            <a:t>R</a:t>
          </a:r>
          <a:r>
            <a:rPr lang="cs-CZ" sz="2500" kern="1200"/>
            <a:t>adiation = světlo zesilované pomocí stimulované emise záření.</a:t>
          </a:r>
          <a:endParaRPr lang="en-US" sz="2500" kern="1200"/>
        </a:p>
      </dsp:txBody>
      <dsp:txXfrm>
        <a:off x="67110" y="602367"/>
        <a:ext cx="6517033" cy="1240530"/>
      </dsp:txXfrm>
    </dsp:sp>
    <dsp:sp modelId="{A5D32277-2ACB-49E4-8AA8-7B03D1CEC3A2}">
      <dsp:nvSpPr>
        <dsp:cNvPr id="0" name=""/>
        <dsp:cNvSpPr/>
      </dsp:nvSpPr>
      <dsp:spPr>
        <a:xfrm>
          <a:off x="0" y="1982007"/>
          <a:ext cx="6651253" cy="1374750"/>
        </a:xfrm>
        <a:prstGeom prst="roundRect">
          <a:avLst/>
        </a:prstGeom>
        <a:solidFill>
          <a:schemeClr val="accent2">
            <a:hueOff val="745145"/>
            <a:satOff val="-5189"/>
            <a:lumOff val="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u="sng" kern="1200"/>
            <a:t>Základní fyzikální veličiny:</a:t>
          </a:r>
          <a:r>
            <a:rPr lang="cs-CZ" sz="2500" kern="1200"/>
            <a:t> výkon (mW), hustota výkonu (mW/cm2), energie (1J = 1W x 1 sec.), hustota energie (J/cm2).</a:t>
          </a:r>
          <a:endParaRPr lang="en-US" sz="2500" kern="1200"/>
        </a:p>
      </dsp:txBody>
      <dsp:txXfrm>
        <a:off x="67110" y="2049117"/>
        <a:ext cx="6517033" cy="1240530"/>
      </dsp:txXfrm>
    </dsp:sp>
    <dsp:sp modelId="{A578B458-ACD3-4205-B94C-E2567D87F2E6}">
      <dsp:nvSpPr>
        <dsp:cNvPr id="0" name=""/>
        <dsp:cNvSpPr/>
      </dsp:nvSpPr>
      <dsp:spPr>
        <a:xfrm>
          <a:off x="0" y="3428757"/>
          <a:ext cx="6651253" cy="1374750"/>
        </a:xfrm>
        <a:prstGeom prst="roundRect">
          <a:avLst/>
        </a:prstGeom>
        <a:solidFill>
          <a:schemeClr val="accent2">
            <a:hueOff val="1490291"/>
            <a:satOff val="-10379"/>
            <a:lumOff val="45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Chování laserového světla při kontaktu s prostředím: odraz, lom, průchod, rozptyl, absorbce</a:t>
          </a:r>
          <a:endParaRPr lang="en-US" sz="2500" kern="1200"/>
        </a:p>
      </dsp:txBody>
      <dsp:txXfrm>
        <a:off x="67110" y="3495867"/>
        <a:ext cx="6517033" cy="12405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AC711-04B9-4F35-8A37-23C0835BF0AA}">
      <dsp:nvSpPr>
        <dsp:cNvPr id="0" name=""/>
        <dsp:cNvSpPr/>
      </dsp:nvSpPr>
      <dsp:spPr>
        <a:xfrm>
          <a:off x="0" y="286645"/>
          <a:ext cx="4840010" cy="1110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5639" tIns="312420" rIns="37563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Biochemický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Bioelektrický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Bioenergetický</a:t>
          </a:r>
          <a:endParaRPr lang="en-US" sz="1500" kern="1200"/>
        </a:p>
      </dsp:txBody>
      <dsp:txXfrm>
        <a:off x="0" y="286645"/>
        <a:ext cx="4840010" cy="1110375"/>
      </dsp:txXfrm>
    </dsp:sp>
    <dsp:sp modelId="{075C441B-0101-4F2D-B4E1-A1AB856EFEE9}">
      <dsp:nvSpPr>
        <dsp:cNvPr id="0" name=""/>
        <dsp:cNvSpPr/>
      </dsp:nvSpPr>
      <dsp:spPr>
        <a:xfrm>
          <a:off x="242000" y="65245"/>
          <a:ext cx="3388007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59" tIns="0" rIns="12805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1.) Primární:</a:t>
          </a:r>
          <a:endParaRPr lang="en-US" sz="1500" kern="1200"/>
        </a:p>
      </dsp:txBody>
      <dsp:txXfrm>
        <a:off x="263616" y="86861"/>
        <a:ext cx="3344775" cy="399568"/>
      </dsp:txXfrm>
    </dsp:sp>
    <dsp:sp modelId="{D9F6DD5A-E9CA-4F43-8581-FE38C9C22C54}">
      <dsp:nvSpPr>
        <dsp:cNvPr id="0" name=""/>
        <dsp:cNvSpPr/>
      </dsp:nvSpPr>
      <dsp:spPr>
        <a:xfrm>
          <a:off x="0" y="1699420"/>
          <a:ext cx="4840010" cy="207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5639" tIns="312420" rIns="37563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Stimulace mikrocirkulace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Stimulace neovaskularizace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Zlepšení buněčného dýchání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Zkepšení podmínek pro hojení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Syntéza proteinů, kolagenu, DNK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Imunologický efekt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Bakteriostatické a virostatické účinky</a:t>
          </a:r>
          <a:endParaRPr lang="en-US" sz="1500" kern="1200"/>
        </a:p>
      </dsp:txBody>
      <dsp:txXfrm>
        <a:off x="0" y="1699420"/>
        <a:ext cx="4840010" cy="2079000"/>
      </dsp:txXfrm>
    </dsp:sp>
    <dsp:sp modelId="{CA1259BF-37FB-49CF-8BA1-702E6E74DF77}">
      <dsp:nvSpPr>
        <dsp:cNvPr id="0" name=""/>
        <dsp:cNvSpPr/>
      </dsp:nvSpPr>
      <dsp:spPr>
        <a:xfrm>
          <a:off x="242000" y="1478020"/>
          <a:ext cx="3388007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59" tIns="0" rIns="12805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2.) Sekundární: </a:t>
          </a:r>
          <a:endParaRPr lang="en-US" sz="1500" kern="1200"/>
        </a:p>
      </dsp:txBody>
      <dsp:txXfrm>
        <a:off x="263616" y="1499636"/>
        <a:ext cx="3344775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AC711-04B9-4F35-8A37-23C0835BF0AA}">
      <dsp:nvSpPr>
        <dsp:cNvPr id="0" name=""/>
        <dsp:cNvSpPr/>
      </dsp:nvSpPr>
      <dsp:spPr>
        <a:xfrm>
          <a:off x="0" y="296208"/>
          <a:ext cx="4840010" cy="182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5639" tIns="354076" rIns="375639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>
              <a:latin typeface="Elephant"/>
            </a:rPr>
            <a:t>Termický: lokální zvýšení teploty o 0,5-1°C</a:t>
          </a:r>
          <a:endParaRPr lang="en-US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latin typeface="Elephant"/>
            </a:rPr>
            <a:t>Fotochemický: po absorbci záření biochemická reakce na makromolekulární úrovni</a:t>
          </a:r>
        </a:p>
      </dsp:txBody>
      <dsp:txXfrm>
        <a:off x="0" y="296208"/>
        <a:ext cx="4840010" cy="1820700"/>
      </dsp:txXfrm>
    </dsp:sp>
    <dsp:sp modelId="{075C441B-0101-4F2D-B4E1-A1AB856EFEE9}">
      <dsp:nvSpPr>
        <dsp:cNvPr id="0" name=""/>
        <dsp:cNvSpPr/>
      </dsp:nvSpPr>
      <dsp:spPr>
        <a:xfrm>
          <a:off x="242000" y="45288"/>
          <a:ext cx="3388007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59" tIns="0" rIns="12805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1.) Primární:</a:t>
          </a:r>
          <a:endParaRPr lang="en-US" sz="1700" kern="1200"/>
        </a:p>
      </dsp:txBody>
      <dsp:txXfrm>
        <a:off x="266498" y="69786"/>
        <a:ext cx="3339011" cy="452844"/>
      </dsp:txXfrm>
    </dsp:sp>
    <dsp:sp modelId="{D9F6DD5A-E9CA-4F43-8581-FE38C9C22C54}">
      <dsp:nvSpPr>
        <dsp:cNvPr id="0" name=""/>
        <dsp:cNvSpPr/>
      </dsp:nvSpPr>
      <dsp:spPr>
        <a:xfrm>
          <a:off x="0" y="2459628"/>
          <a:ext cx="4840010" cy="1338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5639" tIns="354076" rIns="375639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latin typeface="Elephant"/>
            </a:rPr>
            <a:t>Biostimulační ("trofotropní přímý")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latin typeface="Elephant"/>
            </a:rPr>
            <a:t>Protizánětlivý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latin typeface="Elephant"/>
            </a:rPr>
            <a:t>Analgetický</a:t>
          </a:r>
        </a:p>
      </dsp:txBody>
      <dsp:txXfrm>
        <a:off x="0" y="2459628"/>
        <a:ext cx="4840010" cy="1338750"/>
      </dsp:txXfrm>
    </dsp:sp>
    <dsp:sp modelId="{CA1259BF-37FB-49CF-8BA1-702E6E74DF77}">
      <dsp:nvSpPr>
        <dsp:cNvPr id="0" name=""/>
        <dsp:cNvSpPr/>
      </dsp:nvSpPr>
      <dsp:spPr>
        <a:xfrm>
          <a:off x="242000" y="2208708"/>
          <a:ext cx="3388007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59" tIns="0" rIns="12805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2.) Sekundární: </a:t>
          </a:r>
          <a:endParaRPr lang="en-US" sz="1700" kern="1200"/>
        </a:p>
      </dsp:txBody>
      <dsp:txXfrm>
        <a:off x="266498" y="2233206"/>
        <a:ext cx="3339011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9A18B-4F71-4E9D-B785-29CF2196E528}">
      <dsp:nvSpPr>
        <dsp:cNvPr id="0" name=""/>
        <dsp:cNvSpPr/>
      </dsp:nvSpPr>
      <dsp:spPr>
        <a:xfrm>
          <a:off x="0" y="0"/>
          <a:ext cx="8097012" cy="74895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Analgetický</a:t>
          </a:r>
          <a:endParaRPr lang="en-US" sz="3300" kern="1200"/>
        </a:p>
      </dsp:txBody>
      <dsp:txXfrm>
        <a:off x="21936" y="21936"/>
        <a:ext cx="7201208" cy="705078"/>
      </dsp:txXfrm>
    </dsp:sp>
    <dsp:sp modelId="{857D82AD-3DFE-4E37-8D84-C84AFB3F68B1}">
      <dsp:nvSpPr>
        <dsp:cNvPr id="0" name=""/>
        <dsp:cNvSpPr/>
      </dsp:nvSpPr>
      <dsp:spPr>
        <a:xfrm>
          <a:off x="604647" y="852971"/>
          <a:ext cx="8097012" cy="74895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Antiedematózní </a:t>
          </a:r>
          <a:endParaRPr lang="en-US" sz="3300" kern="1200"/>
        </a:p>
      </dsp:txBody>
      <dsp:txXfrm>
        <a:off x="626583" y="874907"/>
        <a:ext cx="6961675" cy="705078"/>
      </dsp:txXfrm>
    </dsp:sp>
    <dsp:sp modelId="{6F93E197-7AE2-4359-B7DC-ECE2A02F8C1A}">
      <dsp:nvSpPr>
        <dsp:cNvPr id="0" name=""/>
        <dsp:cNvSpPr/>
      </dsp:nvSpPr>
      <dsp:spPr>
        <a:xfrm>
          <a:off x="1209293" y="1705943"/>
          <a:ext cx="8097012" cy="74895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Protizánětlivý</a:t>
          </a:r>
          <a:endParaRPr lang="en-US" sz="3300" kern="1200"/>
        </a:p>
      </dsp:txBody>
      <dsp:txXfrm>
        <a:off x="1231229" y="1727879"/>
        <a:ext cx="6961675" cy="705078"/>
      </dsp:txXfrm>
    </dsp:sp>
    <dsp:sp modelId="{5841E8ED-265F-406C-B852-C015C9C68E47}">
      <dsp:nvSpPr>
        <dsp:cNvPr id="0" name=""/>
        <dsp:cNvSpPr/>
      </dsp:nvSpPr>
      <dsp:spPr>
        <a:xfrm>
          <a:off x="1813940" y="2558914"/>
          <a:ext cx="8097012" cy="74895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Hojivý</a:t>
          </a:r>
          <a:endParaRPr lang="en-US" sz="3300" kern="1200"/>
        </a:p>
      </dsp:txBody>
      <dsp:txXfrm>
        <a:off x="1835876" y="2580850"/>
        <a:ext cx="6961675" cy="705078"/>
      </dsp:txXfrm>
    </dsp:sp>
    <dsp:sp modelId="{2462335E-1150-4A97-925C-59A3BBAD5005}">
      <dsp:nvSpPr>
        <dsp:cNvPr id="0" name=""/>
        <dsp:cNvSpPr/>
      </dsp:nvSpPr>
      <dsp:spPr>
        <a:xfrm>
          <a:off x="2418587" y="3411886"/>
          <a:ext cx="8097012" cy="74895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Biostimulační </a:t>
          </a:r>
          <a:endParaRPr lang="en-US" sz="3300" kern="1200"/>
        </a:p>
      </dsp:txBody>
      <dsp:txXfrm>
        <a:off x="2440523" y="3433822"/>
        <a:ext cx="6961675" cy="705078"/>
      </dsp:txXfrm>
    </dsp:sp>
    <dsp:sp modelId="{E58D0287-4AF2-4A39-9646-657D07922CC4}">
      <dsp:nvSpPr>
        <dsp:cNvPr id="0" name=""/>
        <dsp:cNvSpPr/>
      </dsp:nvSpPr>
      <dsp:spPr>
        <a:xfrm>
          <a:off x="7610194" y="547150"/>
          <a:ext cx="486817" cy="486817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719728" y="547150"/>
        <a:ext cx="267749" cy="366330"/>
      </dsp:txXfrm>
    </dsp:sp>
    <dsp:sp modelId="{0429842A-FC37-4347-8F8D-77EDB18C6C38}">
      <dsp:nvSpPr>
        <dsp:cNvPr id="0" name=""/>
        <dsp:cNvSpPr/>
      </dsp:nvSpPr>
      <dsp:spPr>
        <a:xfrm>
          <a:off x="8214841" y="1400121"/>
          <a:ext cx="486817" cy="486817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324375" y="1400121"/>
        <a:ext cx="267749" cy="366330"/>
      </dsp:txXfrm>
    </dsp:sp>
    <dsp:sp modelId="{B6CF11C6-47F9-4963-9CDE-0AEDE8653A5C}">
      <dsp:nvSpPr>
        <dsp:cNvPr id="0" name=""/>
        <dsp:cNvSpPr/>
      </dsp:nvSpPr>
      <dsp:spPr>
        <a:xfrm>
          <a:off x="8819488" y="2240610"/>
          <a:ext cx="486817" cy="486817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929022" y="2240610"/>
        <a:ext cx="267749" cy="366330"/>
      </dsp:txXfrm>
    </dsp:sp>
    <dsp:sp modelId="{C14A1CCE-5A18-4ED7-B68F-054E1ACFF9B3}">
      <dsp:nvSpPr>
        <dsp:cNvPr id="0" name=""/>
        <dsp:cNvSpPr/>
      </dsp:nvSpPr>
      <dsp:spPr>
        <a:xfrm>
          <a:off x="9424135" y="3101903"/>
          <a:ext cx="486817" cy="486817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9533669" y="3101903"/>
        <a:ext cx="267749" cy="3663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04FD9-9DD0-4F55-B690-F77DC10D7EE4}">
      <dsp:nvSpPr>
        <dsp:cNvPr id="0" name=""/>
        <dsp:cNvSpPr/>
      </dsp:nvSpPr>
      <dsp:spPr>
        <a:xfrm>
          <a:off x="0" y="313856"/>
          <a:ext cx="6651253" cy="1975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6211" tIns="395732" rIns="516211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Normalizace membránových potenciálů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Snížené  vedení v pomalých nervových vláknech (VTB)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Zvýšení prahu dráždivosti nervových buněk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Zvýšení sekrece endorfinů</a:t>
          </a:r>
          <a:endParaRPr lang="en-US" sz="1900" kern="1200"/>
        </a:p>
      </dsp:txBody>
      <dsp:txXfrm>
        <a:off x="0" y="313856"/>
        <a:ext cx="6651253" cy="1975050"/>
      </dsp:txXfrm>
    </dsp:sp>
    <dsp:sp modelId="{1B454746-23E0-40DF-9A26-3825939FA0E7}">
      <dsp:nvSpPr>
        <dsp:cNvPr id="0" name=""/>
        <dsp:cNvSpPr/>
      </dsp:nvSpPr>
      <dsp:spPr>
        <a:xfrm>
          <a:off x="332562" y="33416"/>
          <a:ext cx="4655877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981" tIns="0" rIns="175981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u="sng" kern="1200"/>
            <a:t>Primární:</a:t>
          </a:r>
          <a:endParaRPr lang="en-US" sz="1900" kern="1200"/>
        </a:p>
      </dsp:txBody>
      <dsp:txXfrm>
        <a:off x="359942" y="60796"/>
        <a:ext cx="4601117" cy="506120"/>
      </dsp:txXfrm>
    </dsp:sp>
    <dsp:sp modelId="{5A8EA8A8-21F6-444B-81CC-DB61C103CD8E}">
      <dsp:nvSpPr>
        <dsp:cNvPr id="0" name=""/>
        <dsp:cNvSpPr/>
      </dsp:nvSpPr>
      <dsp:spPr>
        <a:xfrm>
          <a:off x="0" y="2671947"/>
          <a:ext cx="6651253" cy="2633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490291"/>
              <a:satOff val="-10379"/>
              <a:lumOff val="45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6211" tIns="395732" rIns="516211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Zrychlení mikrocirkulace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Revaskularizace kapilární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Revaskularizace lymfatická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Normalizace tkáňového pH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Resorpce otoků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Zrychlení hojivých procesů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Bakteriostatické a virostatické účinky</a:t>
          </a:r>
          <a:endParaRPr lang="en-US" sz="1900" kern="1200"/>
        </a:p>
      </dsp:txBody>
      <dsp:txXfrm>
        <a:off x="0" y="2671947"/>
        <a:ext cx="6651253" cy="2633400"/>
      </dsp:txXfrm>
    </dsp:sp>
    <dsp:sp modelId="{94D95EF7-5081-41C2-AB62-87302CAFD11A}">
      <dsp:nvSpPr>
        <dsp:cNvPr id="0" name=""/>
        <dsp:cNvSpPr/>
      </dsp:nvSpPr>
      <dsp:spPr>
        <a:xfrm>
          <a:off x="332562" y="2391507"/>
          <a:ext cx="4655877" cy="560880"/>
        </a:xfrm>
        <a:prstGeom prst="roundRect">
          <a:avLst/>
        </a:prstGeom>
        <a:solidFill>
          <a:schemeClr val="accent2">
            <a:hueOff val="1490291"/>
            <a:satOff val="-10379"/>
            <a:lumOff val="45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981" tIns="0" rIns="175981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u="sng" kern="1200"/>
            <a:t>Sekundární:</a:t>
          </a:r>
          <a:endParaRPr lang="en-US" sz="1900" kern="1200"/>
        </a:p>
      </dsp:txBody>
      <dsp:txXfrm>
        <a:off x="359942" y="2418887"/>
        <a:ext cx="4601117" cy="5061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2F996-72E6-40C9-9DB0-EA429C87DD62}">
      <dsp:nvSpPr>
        <dsp:cNvPr id="0" name=""/>
        <dsp:cNvSpPr/>
      </dsp:nvSpPr>
      <dsp:spPr>
        <a:xfrm>
          <a:off x="0" y="4332"/>
          <a:ext cx="6651253" cy="6534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74940-AD76-4B11-AC85-7CACEC1DEBEF}">
      <dsp:nvSpPr>
        <dsp:cNvPr id="0" name=""/>
        <dsp:cNvSpPr/>
      </dsp:nvSpPr>
      <dsp:spPr>
        <a:xfrm>
          <a:off x="197683" y="151369"/>
          <a:ext cx="359775" cy="3594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2E612-470D-48F2-A3A0-2EFB39D84C83}">
      <dsp:nvSpPr>
        <dsp:cNvPr id="0" name=""/>
        <dsp:cNvSpPr/>
      </dsp:nvSpPr>
      <dsp:spPr>
        <a:xfrm>
          <a:off x="755142" y="4332"/>
          <a:ext cx="5850752" cy="735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07" tIns="77807" rIns="77807" bIns="7780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= buňkám ve stavu energetického deficitu lze pomocí polarizovaného záření dodat energii přímo (prostřednictvím chromatoforů v mitochondriích).</a:t>
          </a:r>
          <a:endParaRPr lang="en-US" sz="1400" kern="1200"/>
        </a:p>
      </dsp:txBody>
      <dsp:txXfrm>
        <a:off x="755142" y="4332"/>
        <a:ext cx="5850752" cy="735186"/>
      </dsp:txXfrm>
    </dsp:sp>
    <dsp:sp modelId="{1112C330-F4A6-48F4-86F6-302A4B3D0964}">
      <dsp:nvSpPr>
        <dsp:cNvPr id="0" name=""/>
        <dsp:cNvSpPr/>
      </dsp:nvSpPr>
      <dsp:spPr>
        <a:xfrm>
          <a:off x="0" y="923314"/>
          <a:ext cx="6651253" cy="6534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D800B2-DC90-40B7-8FEB-92F9157F267B}">
      <dsp:nvSpPr>
        <dsp:cNvPr id="0" name=""/>
        <dsp:cNvSpPr/>
      </dsp:nvSpPr>
      <dsp:spPr>
        <a:xfrm>
          <a:off x="197683" y="1070352"/>
          <a:ext cx="359775" cy="3594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22964-2DFC-45B8-90BE-7658DE837A23}">
      <dsp:nvSpPr>
        <dsp:cNvPr id="0" name=""/>
        <dsp:cNvSpPr/>
      </dsp:nvSpPr>
      <dsp:spPr>
        <a:xfrm>
          <a:off x="755142" y="923314"/>
          <a:ext cx="5850752" cy="735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07" tIns="77807" rIns="77807" bIns="7780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Synchronizace funkce buněčných membrán</a:t>
          </a:r>
          <a:endParaRPr lang="en-US" sz="1400" kern="1200"/>
        </a:p>
      </dsp:txBody>
      <dsp:txXfrm>
        <a:off x="755142" y="923314"/>
        <a:ext cx="5850752" cy="735186"/>
      </dsp:txXfrm>
    </dsp:sp>
    <dsp:sp modelId="{2AEA7330-ED6D-41E5-B502-DBCB7D40BC5B}">
      <dsp:nvSpPr>
        <dsp:cNvPr id="0" name=""/>
        <dsp:cNvSpPr/>
      </dsp:nvSpPr>
      <dsp:spPr>
        <a:xfrm>
          <a:off x="0" y="1842297"/>
          <a:ext cx="6651253" cy="65349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44F4E7-E58E-4EB4-A686-35A3FD5FDADE}">
      <dsp:nvSpPr>
        <dsp:cNvPr id="0" name=""/>
        <dsp:cNvSpPr/>
      </dsp:nvSpPr>
      <dsp:spPr>
        <a:xfrm>
          <a:off x="197683" y="1989334"/>
          <a:ext cx="359775" cy="3594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DD0905-CE52-48E8-81A1-AECE7B1BA14E}">
      <dsp:nvSpPr>
        <dsp:cNvPr id="0" name=""/>
        <dsp:cNvSpPr/>
      </dsp:nvSpPr>
      <dsp:spPr>
        <a:xfrm>
          <a:off x="755142" y="1842297"/>
          <a:ext cx="5850752" cy="735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07" tIns="77807" rIns="77807" bIns="7780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Uvolnění cest pro energetické vazby</a:t>
          </a:r>
          <a:endParaRPr lang="en-US" sz="1400" kern="1200"/>
        </a:p>
      </dsp:txBody>
      <dsp:txXfrm>
        <a:off x="755142" y="1842297"/>
        <a:ext cx="5850752" cy="735186"/>
      </dsp:txXfrm>
    </dsp:sp>
    <dsp:sp modelId="{1D7703FD-07A7-4CC2-AB9E-751CFFF60117}">
      <dsp:nvSpPr>
        <dsp:cNvPr id="0" name=""/>
        <dsp:cNvSpPr/>
      </dsp:nvSpPr>
      <dsp:spPr>
        <a:xfrm>
          <a:off x="0" y="2761280"/>
          <a:ext cx="6651253" cy="6534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13784B-6A6D-47A8-A5A5-6F31290C9591}">
      <dsp:nvSpPr>
        <dsp:cNvPr id="0" name=""/>
        <dsp:cNvSpPr/>
      </dsp:nvSpPr>
      <dsp:spPr>
        <a:xfrm>
          <a:off x="197683" y="2908317"/>
          <a:ext cx="359775" cy="3594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CA2C43-B10D-4941-A3D7-567B943E2D44}">
      <dsp:nvSpPr>
        <dsp:cNvPr id="0" name=""/>
        <dsp:cNvSpPr/>
      </dsp:nvSpPr>
      <dsp:spPr>
        <a:xfrm>
          <a:off x="755142" y="2761280"/>
          <a:ext cx="5850752" cy="735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07" tIns="77807" rIns="77807" bIns="7780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Ovlivnění komunikace mezi buňkami</a:t>
          </a:r>
          <a:endParaRPr lang="en-US" sz="1400" kern="1200"/>
        </a:p>
      </dsp:txBody>
      <dsp:txXfrm>
        <a:off x="755142" y="2761280"/>
        <a:ext cx="5850752" cy="735186"/>
      </dsp:txXfrm>
    </dsp:sp>
    <dsp:sp modelId="{0A47545F-8858-4E2C-A74E-7901B14F1226}">
      <dsp:nvSpPr>
        <dsp:cNvPr id="0" name=""/>
        <dsp:cNvSpPr/>
      </dsp:nvSpPr>
      <dsp:spPr>
        <a:xfrm>
          <a:off x="0" y="3680262"/>
          <a:ext cx="6651253" cy="65349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C5E28-44F8-4426-AA69-DF87FD1439B2}">
      <dsp:nvSpPr>
        <dsp:cNvPr id="0" name=""/>
        <dsp:cNvSpPr/>
      </dsp:nvSpPr>
      <dsp:spPr>
        <a:xfrm>
          <a:off x="197683" y="3827300"/>
          <a:ext cx="359775" cy="35942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28E5A-FDFB-4F7A-811D-085B794D6AD0}">
      <dsp:nvSpPr>
        <dsp:cNvPr id="0" name=""/>
        <dsp:cNvSpPr/>
      </dsp:nvSpPr>
      <dsp:spPr>
        <a:xfrm>
          <a:off x="755142" y="3680262"/>
          <a:ext cx="5850752" cy="735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07" tIns="77807" rIns="77807" bIns="7780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Případný přebytek ATP se nemění v teplo, ale ve světlo a předává se buňkám s deficitem ATP ("světelná pumpa"). </a:t>
          </a:r>
          <a:endParaRPr lang="en-US" sz="1400" kern="1200"/>
        </a:p>
      </dsp:txBody>
      <dsp:txXfrm>
        <a:off x="755142" y="3680262"/>
        <a:ext cx="5850752" cy="735186"/>
      </dsp:txXfrm>
    </dsp:sp>
    <dsp:sp modelId="{66C5505D-49C5-40A2-8A1A-A170FBE82B08}">
      <dsp:nvSpPr>
        <dsp:cNvPr id="0" name=""/>
        <dsp:cNvSpPr/>
      </dsp:nvSpPr>
      <dsp:spPr>
        <a:xfrm>
          <a:off x="0" y="4599245"/>
          <a:ext cx="6651253" cy="6534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74D786-0DD5-4812-9F31-E4A6FDFFCC53}">
      <dsp:nvSpPr>
        <dsp:cNvPr id="0" name=""/>
        <dsp:cNvSpPr/>
      </dsp:nvSpPr>
      <dsp:spPr>
        <a:xfrm>
          <a:off x="197683" y="4746282"/>
          <a:ext cx="359775" cy="359424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343BF2-E5CF-447D-98B4-E9245A0FAB09}">
      <dsp:nvSpPr>
        <dsp:cNvPr id="0" name=""/>
        <dsp:cNvSpPr/>
      </dsp:nvSpPr>
      <dsp:spPr>
        <a:xfrm>
          <a:off x="755142" y="4599245"/>
          <a:ext cx="5850752" cy="735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07" tIns="77807" rIns="77807" bIns="77807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latin typeface="Elephant"/>
            </a:rPr>
            <a:t>Prokázán vyšší počet buněk v mitóze v ozářené tkáni, zvýšená replikace mitochondriální DNA, zvýšení syntézy DNA o cca 50-60 %.</a:t>
          </a:r>
        </a:p>
      </dsp:txBody>
      <dsp:txXfrm>
        <a:off x="755142" y="4599245"/>
        <a:ext cx="5850752" cy="7351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7F811-EA03-4E7F-B694-074BC646BC58}">
      <dsp:nvSpPr>
        <dsp:cNvPr id="0" name=""/>
        <dsp:cNvSpPr/>
      </dsp:nvSpPr>
      <dsp:spPr>
        <a:xfrm>
          <a:off x="935632" y="118399"/>
          <a:ext cx="493593" cy="4935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015A98-7638-4255-AE0F-C857B62950E7}">
      <dsp:nvSpPr>
        <dsp:cNvPr id="0" name=""/>
        <dsp:cNvSpPr/>
      </dsp:nvSpPr>
      <dsp:spPr>
        <a:xfrm>
          <a:off x="633992" y="873350"/>
          <a:ext cx="1096875" cy="98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Bodové ozařování</a:t>
          </a:r>
          <a:endParaRPr lang="en-US" sz="1100" kern="1200"/>
        </a:p>
      </dsp:txBody>
      <dsp:txXfrm>
        <a:off x="633992" y="873350"/>
        <a:ext cx="1096875" cy="987187"/>
      </dsp:txXfrm>
    </dsp:sp>
    <dsp:sp modelId="{297FF3A7-5A8F-4FDB-A527-D0273B7D7E4B}">
      <dsp:nvSpPr>
        <dsp:cNvPr id="0" name=""/>
        <dsp:cNvSpPr/>
      </dsp:nvSpPr>
      <dsp:spPr>
        <a:xfrm>
          <a:off x="2224461" y="118399"/>
          <a:ext cx="493593" cy="4935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AFCC1-4BB4-4531-9F65-E5772A3D591C}">
      <dsp:nvSpPr>
        <dsp:cNvPr id="0" name=""/>
        <dsp:cNvSpPr/>
      </dsp:nvSpPr>
      <dsp:spPr>
        <a:xfrm>
          <a:off x="1922820" y="873350"/>
          <a:ext cx="1096875" cy="98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Plošné ozařování = scanner</a:t>
          </a:r>
          <a:endParaRPr lang="en-US" sz="1100" kern="1200"/>
        </a:p>
      </dsp:txBody>
      <dsp:txXfrm>
        <a:off x="1922820" y="873350"/>
        <a:ext cx="1096875" cy="987187"/>
      </dsp:txXfrm>
    </dsp:sp>
    <dsp:sp modelId="{813C6473-983E-4D98-8054-C79CBCDE0379}">
      <dsp:nvSpPr>
        <dsp:cNvPr id="0" name=""/>
        <dsp:cNvSpPr/>
      </dsp:nvSpPr>
      <dsp:spPr>
        <a:xfrm>
          <a:off x="3513289" y="118399"/>
          <a:ext cx="493593" cy="4935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523971-628A-4204-B383-1725F821F379}">
      <dsp:nvSpPr>
        <dsp:cNvPr id="0" name=""/>
        <dsp:cNvSpPr/>
      </dsp:nvSpPr>
      <dsp:spPr>
        <a:xfrm>
          <a:off x="3211648" y="873350"/>
          <a:ext cx="1096875" cy="98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Cluster = laserová sprcha:</a:t>
          </a:r>
          <a:endParaRPr lang="en-US" sz="1100" kern="1200"/>
        </a:p>
      </dsp:txBody>
      <dsp:txXfrm>
        <a:off x="3211648" y="873350"/>
        <a:ext cx="1096875" cy="987187"/>
      </dsp:txXfrm>
    </dsp:sp>
    <dsp:sp modelId="{500F9914-C008-4049-BB16-38F069C0A6D9}">
      <dsp:nvSpPr>
        <dsp:cNvPr id="0" name=""/>
        <dsp:cNvSpPr/>
      </dsp:nvSpPr>
      <dsp:spPr>
        <a:xfrm>
          <a:off x="4802117" y="118399"/>
          <a:ext cx="493593" cy="4935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A1436E-2770-4A79-96F2-F71DE13748DD}">
      <dsp:nvSpPr>
        <dsp:cNvPr id="0" name=""/>
        <dsp:cNvSpPr/>
      </dsp:nvSpPr>
      <dsp:spPr>
        <a:xfrm>
          <a:off x="4500476" y="873350"/>
          <a:ext cx="1096875" cy="98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Praxe: dobré označit ošetřovanou oblast speciální tužkou a rozdělit na políčka cca 1 cm2</a:t>
          </a:r>
          <a:endParaRPr lang="en-US" sz="1100" kern="1200"/>
        </a:p>
      </dsp:txBody>
      <dsp:txXfrm>
        <a:off x="4500476" y="873350"/>
        <a:ext cx="1096875" cy="987187"/>
      </dsp:txXfrm>
    </dsp:sp>
    <dsp:sp modelId="{B72A93E0-A9A2-45C9-A01B-603D3D300924}">
      <dsp:nvSpPr>
        <dsp:cNvPr id="0" name=""/>
        <dsp:cNvSpPr/>
      </dsp:nvSpPr>
      <dsp:spPr>
        <a:xfrm>
          <a:off x="2868875" y="2134756"/>
          <a:ext cx="493593" cy="49359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F2E7D-55F6-4B2E-BFA0-7AC93A9D9D1E}">
      <dsp:nvSpPr>
        <dsp:cNvPr id="0" name=""/>
        <dsp:cNvSpPr/>
      </dsp:nvSpPr>
      <dsp:spPr>
        <a:xfrm>
          <a:off x="2567234" y="2596063"/>
          <a:ext cx="1096875" cy="157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Mezi povrchem těla a sondou CO NEJMENŠÍ vzdálenost (do 1 cm), paprsek má dopadat kolmo, u neporušeného kožního krytu : </a:t>
          </a:r>
          <a:r>
            <a:rPr lang="cs-CZ" sz="1100" kern="1200" dirty="0">
              <a:latin typeface="Elephant"/>
            </a:rPr>
            <a:t>přiložení sondy přímo na kůži + u hlubších vrstev: "vtlačení" sondy do kůže.</a:t>
          </a:r>
          <a:endParaRPr lang="en-US" sz="1100" kern="1200" dirty="0"/>
        </a:p>
      </dsp:txBody>
      <dsp:txXfrm>
        <a:off x="2567234" y="2596063"/>
        <a:ext cx="1096875" cy="1574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8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26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27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91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3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1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1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15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7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0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40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9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2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5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8">
            <a:extLst>
              <a:ext uri="{FF2B5EF4-FFF2-40B4-BE49-F238E27FC236}">
                <a16:creationId xmlns:a16="http://schemas.microsoft.com/office/drawing/2014/main" id="{8F187B58-3857-4454-9C70-EFB475976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45410858-E267-4C28-8953-C800A9D4C6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51" r="-2" b="60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Freeform: Shape 10">
            <a:extLst>
              <a:ext uri="{FF2B5EF4-FFF2-40B4-BE49-F238E27FC236}">
                <a16:creationId xmlns:a16="http://schemas.microsoft.com/office/drawing/2014/main" id="{4C5418A4-3935-49EA-B51C-5DDCBFAA3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8056" y="2813365"/>
            <a:ext cx="7450687" cy="3406460"/>
          </a:xfrm>
          <a:custGeom>
            <a:avLst/>
            <a:gdLst>
              <a:gd name="connsiteX0" fmla="*/ 6457914 w 7450687"/>
              <a:gd name="connsiteY0" fmla="*/ 0 h 3406460"/>
              <a:gd name="connsiteX1" fmla="*/ 6844288 w 7450687"/>
              <a:gd name="connsiteY1" fmla="*/ 233492 h 3406460"/>
              <a:gd name="connsiteX2" fmla="*/ 7386323 w 7450687"/>
              <a:gd name="connsiteY2" fmla="*/ 717155 h 3406460"/>
              <a:gd name="connsiteX3" fmla="*/ 7430798 w 7450687"/>
              <a:gd name="connsiteY3" fmla="*/ 1809564 h 3406460"/>
              <a:gd name="connsiteX4" fmla="*/ 7013848 w 7450687"/>
              <a:gd name="connsiteY4" fmla="*/ 3104890 h 3406460"/>
              <a:gd name="connsiteX5" fmla="*/ 6569101 w 7450687"/>
              <a:gd name="connsiteY5" fmla="*/ 3402314 h 3406460"/>
              <a:gd name="connsiteX6" fmla="*/ 3683807 w 7450687"/>
              <a:gd name="connsiteY6" fmla="*/ 3341162 h 3406460"/>
              <a:gd name="connsiteX7" fmla="*/ 1704683 w 7450687"/>
              <a:gd name="connsiteY7" fmla="*/ 2860279 h 3406460"/>
              <a:gd name="connsiteX8" fmla="*/ 2010446 w 7450687"/>
              <a:gd name="connsiteY8" fmla="*/ 2801907 h 3406460"/>
              <a:gd name="connsiteX9" fmla="*/ 1273834 w 7450687"/>
              <a:gd name="connsiteY9" fmla="*/ 2674041 h 3406460"/>
              <a:gd name="connsiteX10" fmla="*/ 1315530 w 7450687"/>
              <a:gd name="connsiteY10" fmla="*/ 2657363 h 3406460"/>
              <a:gd name="connsiteX11" fmla="*/ 1234919 w 7450687"/>
              <a:gd name="connsiteY11" fmla="*/ 2590651 h 3406460"/>
              <a:gd name="connsiteX12" fmla="*/ 904138 w 7450687"/>
              <a:gd name="connsiteY12" fmla="*/ 2485024 h 3406460"/>
              <a:gd name="connsiteX13" fmla="*/ 1315530 w 7450687"/>
              <a:gd name="connsiteY13" fmla="*/ 2307126 h 3406460"/>
              <a:gd name="connsiteX14" fmla="*/ 851326 w 7450687"/>
              <a:gd name="connsiteY14" fmla="*/ 2065294 h 3406460"/>
              <a:gd name="connsiteX15" fmla="*/ 615053 w 7450687"/>
              <a:gd name="connsiteY15" fmla="*/ 2006921 h 3406460"/>
              <a:gd name="connsiteX16" fmla="*/ 1393361 w 7450687"/>
              <a:gd name="connsiteY16" fmla="*/ 1703937 h 3406460"/>
              <a:gd name="connsiteX17" fmla="*/ 131391 w 7450687"/>
              <a:gd name="connsiteY17" fmla="*/ 1553835 h 3406460"/>
              <a:gd name="connsiteX18" fmla="*/ 234239 w 7450687"/>
              <a:gd name="connsiteY18" fmla="*/ 1492682 h 3406460"/>
              <a:gd name="connsiteX19" fmla="*/ 1018105 w 7450687"/>
              <a:gd name="connsiteY19" fmla="*/ 1509360 h 3406460"/>
              <a:gd name="connsiteX20" fmla="*/ 1148750 w 7450687"/>
              <a:gd name="connsiteY20" fmla="*/ 1462106 h 3406460"/>
              <a:gd name="connsiteX21" fmla="*/ 1018105 w 7450687"/>
              <a:gd name="connsiteY21" fmla="*/ 1387055 h 3406460"/>
              <a:gd name="connsiteX22" fmla="*/ 509426 w 7450687"/>
              <a:gd name="connsiteY22" fmla="*/ 1331461 h 3406460"/>
              <a:gd name="connsiteX23" fmla="*/ 376002 w 7450687"/>
              <a:gd name="connsiteY23" fmla="*/ 1206376 h 3406460"/>
              <a:gd name="connsiteX24" fmla="*/ 150849 w 7450687"/>
              <a:gd name="connsiteY24" fmla="*/ 1061833 h 3406460"/>
              <a:gd name="connsiteX25" fmla="*/ 306510 w 7450687"/>
              <a:gd name="connsiteY25" fmla="*/ 942308 h 3406460"/>
              <a:gd name="connsiteX26" fmla="*/ 53560 w 7450687"/>
              <a:gd name="connsiteY26" fmla="*/ 764409 h 3406460"/>
              <a:gd name="connsiteX27" fmla="*/ 125832 w 7450687"/>
              <a:gd name="connsiteY27" fmla="*/ 530917 h 3406460"/>
              <a:gd name="connsiteX28" fmla="*/ 551121 w 7450687"/>
              <a:gd name="connsiteY28" fmla="*/ 475324 h 3406460"/>
              <a:gd name="connsiteX29" fmla="*/ 1120952 w 7450687"/>
              <a:gd name="connsiteY29" fmla="*/ 394713 h 3406460"/>
              <a:gd name="connsiteX30" fmla="*/ 1693564 w 7450687"/>
              <a:gd name="connsiteY30" fmla="*/ 325221 h 3406460"/>
              <a:gd name="connsiteX31" fmla="*/ 2266175 w 7450687"/>
              <a:gd name="connsiteY31" fmla="*/ 325221 h 3406460"/>
              <a:gd name="connsiteX32" fmla="*/ 2430177 w 7450687"/>
              <a:gd name="connsiteY32" fmla="*/ 330781 h 3406460"/>
              <a:gd name="connsiteX33" fmla="*/ 2432956 w 7450687"/>
              <a:gd name="connsiteY33" fmla="*/ 330781 h 3406460"/>
              <a:gd name="connsiteX34" fmla="*/ 3144551 w 7450687"/>
              <a:gd name="connsiteY34" fmla="*/ 355798 h 3406460"/>
              <a:gd name="connsiteX35" fmla="*/ 3408619 w 7450687"/>
              <a:gd name="connsiteY35" fmla="*/ 358577 h 3406460"/>
              <a:gd name="connsiteX36" fmla="*/ 3981231 w 7450687"/>
              <a:gd name="connsiteY36" fmla="*/ 361357 h 3406460"/>
              <a:gd name="connsiteX37" fmla="*/ 4551063 w 7450687"/>
              <a:gd name="connsiteY37" fmla="*/ 350238 h 3406460"/>
              <a:gd name="connsiteX38" fmla="*/ 5129233 w 7450687"/>
              <a:gd name="connsiteY38" fmla="*/ 316882 h 3406460"/>
              <a:gd name="connsiteX39" fmla="*/ 5699065 w 7450687"/>
              <a:gd name="connsiteY39" fmla="*/ 272407 h 3406460"/>
              <a:gd name="connsiteX40" fmla="*/ 6063202 w 7450687"/>
              <a:gd name="connsiteY40" fmla="*/ 172339 h 3406460"/>
              <a:gd name="connsiteX41" fmla="*/ 6457914 w 7450687"/>
              <a:gd name="connsiteY41" fmla="*/ 0 h 340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450687" h="3406460">
                <a:moveTo>
                  <a:pt x="6457914" y="0"/>
                </a:moveTo>
                <a:cubicBezTo>
                  <a:pt x="6560763" y="125085"/>
                  <a:pt x="6713644" y="161221"/>
                  <a:pt x="6844288" y="233492"/>
                </a:cubicBezTo>
                <a:cubicBezTo>
                  <a:pt x="6972153" y="289086"/>
                  <a:pt x="7336289" y="611527"/>
                  <a:pt x="7386323" y="717155"/>
                </a:cubicBezTo>
                <a:cubicBezTo>
                  <a:pt x="7475273" y="900613"/>
                  <a:pt x="7453035" y="1573293"/>
                  <a:pt x="7430798" y="1809564"/>
                </a:cubicBezTo>
                <a:cubicBezTo>
                  <a:pt x="7347408" y="2398855"/>
                  <a:pt x="7041645" y="3077093"/>
                  <a:pt x="7013848" y="3104890"/>
                </a:cubicBezTo>
                <a:cubicBezTo>
                  <a:pt x="6924899" y="3085432"/>
                  <a:pt x="6721983" y="3391196"/>
                  <a:pt x="6569101" y="3402314"/>
                </a:cubicBezTo>
                <a:cubicBezTo>
                  <a:pt x="6407881" y="3413434"/>
                  <a:pt x="4039604" y="3405095"/>
                  <a:pt x="3683807" y="3341162"/>
                </a:cubicBezTo>
                <a:cubicBezTo>
                  <a:pt x="1749158" y="2988144"/>
                  <a:pt x="1704683" y="2860279"/>
                  <a:pt x="1704683" y="2860279"/>
                </a:cubicBezTo>
                <a:cubicBezTo>
                  <a:pt x="1704683" y="2860279"/>
                  <a:pt x="1910378" y="2835262"/>
                  <a:pt x="2010446" y="2801907"/>
                </a:cubicBezTo>
                <a:cubicBezTo>
                  <a:pt x="1865904" y="2799126"/>
                  <a:pt x="1296072" y="2693500"/>
                  <a:pt x="1273834" y="2674041"/>
                </a:cubicBezTo>
                <a:cubicBezTo>
                  <a:pt x="1284954" y="2668482"/>
                  <a:pt x="1301632" y="2662923"/>
                  <a:pt x="1315530" y="2657363"/>
                </a:cubicBezTo>
                <a:cubicBezTo>
                  <a:pt x="1284954" y="2640686"/>
                  <a:pt x="1259936" y="2621228"/>
                  <a:pt x="1234919" y="2590651"/>
                </a:cubicBezTo>
                <a:cubicBezTo>
                  <a:pt x="1154309" y="2487804"/>
                  <a:pt x="1018105" y="2523940"/>
                  <a:pt x="904138" y="2485024"/>
                </a:cubicBezTo>
                <a:cubicBezTo>
                  <a:pt x="976410" y="2268210"/>
                  <a:pt x="1168208" y="2348820"/>
                  <a:pt x="1315530" y="2307126"/>
                </a:cubicBezTo>
                <a:cubicBezTo>
                  <a:pt x="929156" y="2179260"/>
                  <a:pt x="1004207" y="2112548"/>
                  <a:pt x="851326" y="2065294"/>
                </a:cubicBezTo>
                <a:cubicBezTo>
                  <a:pt x="659528" y="2006921"/>
                  <a:pt x="615053" y="2006921"/>
                  <a:pt x="615053" y="2006921"/>
                </a:cubicBezTo>
                <a:cubicBezTo>
                  <a:pt x="840206" y="1829023"/>
                  <a:pt x="1109834" y="2020820"/>
                  <a:pt x="1393361" y="1703937"/>
                </a:cubicBezTo>
                <a:cubicBezTo>
                  <a:pt x="1120952" y="1659463"/>
                  <a:pt x="306510" y="1637225"/>
                  <a:pt x="131391" y="1553835"/>
                </a:cubicBezTo>
                <a:cubicBezTo>
                  <a:pt x="198103" y="1584411"/>
                  <a:pt x="203663" y="1492682"/>
                  <a:pt x="234239" y="1492682"/>
                </a:cubicBezTo>
                <a:cubicBezTo>
                  <a:pt x="492748" y="1489903"/>
                  <a:pt x="756816" y="1542717"/>
                  <a:pt x="1018105" y="1509360"/>
                </a:cubicBezTo>
                <a:cubicBezTo>
                  <a:pt x="1065359" y="1506581"/>
                  <a:pt x="1140411" y="1531597"/>
                  <a:pt x="1148750" y="1462106"/>
                </a:cubicBezTo>
                <a:cubicBezTo>
                  <a:pt x="1157088" y="1375936"/>
                  <a:pt x="1059800" y="1395394"/>
                  <a:pt x="1018105" y="1387055"/>
                </a:cubicBezTo>
                <a:cubicBezTo>
                  <a:pt x="848545" y="1359258"/>
                  <a:pt x="681766" y="1348140"/>
                  <a:pt x="509426" y="1331461"/>
                </a:cubicBezTo>
                <a:cubicBezTo>
                  <a:pt x="437155" y="1323122"/>
                  <a:pt x="348206" y="1339800"/>
                  <a:pt x="376002" y="1206376"/>
                </a:cubicBezTo>
                <a:cubicBezTo>
                  <a:pt x="353764" y="1078512"/>
                  <a:pt x="220341" y="1122986"/>
                  <a:pt x="150849" y="1061833"/>
                </a:cubicBezTo>
                <a:cubicBezTo>
                  <a:pt x="184205" y="989562"/>
                  <a:pt x="278714" y="1039597"/>
                  <a:pt x="306510" y="942308"/>
                </a:cubicBezTo>
                <a:cubicBezTo>
                  <a:pt x="173086" y="972884"/>
                  <a:pt x="186985" y="761630"/>
                  <a:pt x="53560" y="764409"/>
                </a:cubicBezTo>
                <a:cubicBezTo>
                  <a:pt x="-57626" y="639324"/>
                  <a:pt x="22984" y="578171"/>
                  <a:pt x="125832" y="530917"/>
                </a:cubicBezTo>
                <a:cubicBezTo>
                  <a:pt x="259256" y="472544"/>
                  <a:pt x="406578" y="486442"/>
                  <a:pt x="551121" y="475324"/>
                </a:cubicBezTo>
                <a:cubicBezTo>
                  <a:pt x="742919" y="450306"/>
                  <a:pt x="926376" y="391934"/>
                  <a:pt x="1120952" y="394713"/>
                </a:cubicBezTo>
                <a:cubicBezTo>
                  <a:pt x="1304411" y="336340"/>
                  <a:pt x="1507326" y="400272"/>
                  <a:pt x="1693564" y="325221"/>
                </a:cubicBezTo>
                <a:cubicBezTo>
                  <a:pt x="1882582" y="325221"/>
                  <a:pt x="2074379" y="325221"/>
                  <a:pt x="2266175" y="325221"/>
                </a:cubicBezTo>
                <a:cubicBezTo>
                  <a:pt x="2321770" y="328001"/>
                  <a:pt x="2374582" y="328001"/>
                  <a:pt x="2430177" y="330781"/>
                </a:cubicBezTo>
                <a:cubicBezTo>
                  <a:pt x="2430177" y="330781"/>
                  <a:pt x="2432956" y="330781"/>
                  <a:pt x="2432956" y="330781"/>
                </a:cubicBezTo>
                <a:cubicBezTo>
                  <a:pt x="2672008" y="339120"/>
                  <a:pt x="2908279" y="344679"/>
                  <a:pt x="3144551" y="355798"/>
                </a:cubicBezTo>
                <a:cubicBezTo>
                  <a:pt x="3233500" y="355798"/>
                  <a:pt x="3319670" y="358577"/>
                  <a:pt x="3408619" y="358577"/>
                </a:cubicBezTo>
                <a:cubicBezTo>
                  <a:pt x="3597637" y="372475"/>
                  <a:pt x="3789434" y="380814"/>
                  <a:pt x="3981231" y="361357"/>
                </a:cubicBezTo>
                <a:cubicBezTo>
                  <a:pt x="4173028" y="378035"/>
                  <a:pt x="4359266" y="366917"/>
                  <a:pt x="4551063" y="350238"/>
                </a:cubicBezTo>
                <a:cubicBezTo>
                  <a:pt x="4745639" y="369696"/>
                  <a:pt x="4937437" y="341899"/>
                  <a:pt x="5129233" y="316882"/>
                </a:cubicBezTo>
                <a:cubicBezTo>
                  <a:pt x="5321031" y="328001"/>
                  <a:pt x="5512828" y="328001"/>
                  <a:pt x="5699065" y="272407"/>
                </a:cubicBezTo>
                <a:cubicBezTo>
                  <a:pt x="5840829" y="333560"/>
                  <a:pt x="5910321" y="133424"/>
                  <a:pt x="6063202" y="172339"/>
                </a:cubicBezTo>
                <a:cubicBezTo>
                  <a:pt x="6216084" y="214035"/>
                  <a:pt x="6324491" y="55593"/>
                  <a:pt x="6457914" y="0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38986" y="3547277"/>
            <a:ext cx="4452181" cy="1341624"/>
          </a:xfrm>
        </p:spPr>
        <p:txBody>
          <a:bodyPr anchor="b">
            <a:normAutofit/>
          </a:bodyPr>
          <a:lstStyle/>
          <a:p>
            <a:r>
              <a:rPr lang="cs-CZ" sz="4000" dirty="0"/>
              <a:t>LASER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565110" y="4945656"/>
            <a:ext cx="3957144" cy="6467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dirty="0"/>
              <a:t>Mgr. Marie krejčová</a:t>
            </a: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3CFA9C-C598-40AB-B88E-F0004ADC7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Vlastnosti laserového světla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C5AEEA-AD24-4804-8185-CE4AC9FB9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cs-CZ" b="1" u="sng" err="1"/>
              <a:t>Monochromatičnost</a:t>
            </a:r>
            <a:r>
              <a:rPr lang="cs-CZ" dirty="0"/>
              <a:t> = pouze 1 vlnová délka</a:t>
            </a:r>
          </a:p>
          <a:p>
            <a:r>
              <a:rPr lang="cs-CZ" b="1" u="sng" dirty="0"/>
              <a:t>Polarizace</a:t>
            </a:r>
            <a:r>
              <a:rPr lang="cs-CZ" dirty="0"/>
              <a:t> = vlnění pouze v 1 rovině</a:t>
            </a:r>
          </a:p>
          <a:p>
            <a:r>
              <a:rPr lang="cs-CZ" b="1" u="sng" dirty="0"/>
              <a:t>Koherence</a:t>
            </a:r>
            <a:r>
              <a:rPr lang="cs-CZ" dirty="0"/>
              <a:t> = světlo kmitá v jedné fázi</a:t>
            </a:r>
          </a:p>
          <a:p>
            <a:r>
              <a:rPr lang="cs-CZ" b="1" u="sng" err="1"/>
              <a:t>Nondivergence</a:t>
            </a:r>
            <a:r>
              <a:rPr lang="cs-CZ"/>
              <a:t> = malá rozbíhavost (nerozbíhavost) paprsku</a:t>
            </a:r>
          </a:p>
          <a:p>
            <a:endParaRPr lang="cs-CZ" dirty="0"/>
          </a:p>
          <a:p>
            <a:r>
              <a:rPr lang="cs-CZ" dirty="0"/>
              <a:t>Díky všem těmto vlastnostem má paprsek </a:t>
            </a:r>
            <a:r>
              <a:rPr lang="cs-CZ" b="1" dirty="0"/>
              <a:t>vysokou energii</a:t>
            </a:r>
            <a:r>
              <a:rPr lang="cs-CZ" dirty="0"/>
              <a:t>, v terapii se užívají </a:t>
            </a:r>
            <a:r>
              <a:rPr lang="cs-CZ" err="1"/>
              <a:t>nízkovýkonové</a:t>
            </a:r>
            <a:r>
              <a:rPr lang="cs-CZ" dirty="0"/>
              <a:t> lasery s výkonem do 500 </a:t>
            </a:r>
            <a:r>
              <a:rPr lang="cs-CZ"/>
              <a:t>mW, dle Poděbradského do 200 mW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6652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rgbClr val="21B949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C227484-EDB8-409A-8579-4418CF6D6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461084" cy="5431376"/>
          </a:xfrm>
        </p:spPr>
        <p:txBody>
          <a:bodyPr>
            <a:normAutofit/>
          </a:bodyPr>
          <a:lstStyle/>
          <a:p>
            <a:r>
              <a:rPr lang="cs-CZ" sz="3700">
                <a:solidFill>
                  <a:srgbClr val="FFFFFF"/>
                </a:solidFill>
              </a:rPr>
              <a:t>Kombinace laseroterapie s ostatními druhy FT: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7556A1-B703-4B0A-B109-871CBA2A5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000"/>
              <a:t>Nízkofrekvenční pulzní magnetoterapie</a:t>
            </a:r>
          </a:p>
          <a:p>
            <a:r>
              <a:rPr lang="cs-CZ" sz="2000"/>
              <a:t>Interferenční terapie</a:t>
            </a:r>
          </a:p>
          <a:p>
            <a:r>
              <a:rPr lang="cs-CZ" sz="2000"/>
              <a:t>TENS</a:t>
            </a:r>
          </a:p>
          <a:p>
            <a:r>
              <a:rPr lang="cs-CZ" sz="2000"/>
              <a:t>Klasická a reflexní masáž</a:t>
            </a:r>
          </a:p>
          <a:p>
            <a:r>
              <a:rPr lang="cs-CZ" sz="2000"/>
              <a:t>Vodoléčebné procedury</a:t>
            </a:r>
          </a:p>
          <a:p>
            <a:r>
              <a:rPr lang="cs-CZ" sz="2000"/>
              <a:t>Akupunktura</a:t>
            </a:r>
          </a:p>
          <a:p>
            <a:r>
              <a:rPr lang="cs-CZ" sz="2000"/>
              <a:t>Ultrazvuk</a:t>
            </a:r>
          </a:p>
          <a:p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355991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21B949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975F170-7353-4D0E-BD4B-C18E3BBF8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4334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Předpis lege artis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9551B4-FE8D-4F49-8128-707B596C09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7" b="13014"/>
          <a:stretch/>
        </p:blipFill>
        <p:spPr>
          <a:xfrm>
            <a:off x="643466" y="3295424"/>
            <a:ext cx="4309533" cy="2424093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E84177-0F93-4963-869B-73F39026D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6156" y="2055813"/>
            <a:ext cx="5827644" cy="412114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sz="2400" cap="all" dirty="0" err="1"/>
              <a:t>Lokalizace</a:t>
            </a:r>
            <a:r>
              <a:rPr lang="en-US" sz="2400" cap="all" dirty="0"/>
              <a:t>, </a:t>
            </a:r>
            <a:r>
              <a:rPr lang="en-US" sz="2400" cap="all" dirty="0" err="1"/>
              <a:t>rozsah</a:t>
            </a:r>
            <a:r>
              <a:rPr lang="en-US" sz="2400" cap="all" dirty="0"/>
              <a:t>, </a:t>
            </a:r>
            <a:r>
              <a:rPr lang="en-US" sz="2400" cap="all" dirty="0" err="1"/>
              <a:t>sonda</a:t>
            </a:r>
            <a:r>
              <a:rPr lang="en-US" sz="2400" cap="all" dirty="0"/>
              <a:t> </a:t>
            </a:r>
            <a:r>
              <a:rPr lang="en-US" sz="2400" cap="all" dirty="0" err="1"/>
              <a:t>či</a:t>
            </a:r>
            <a:r>
              <a:rPr lang="en-US" sz="2400" cap="all" dirty="0"/>
              <a:t> scanner,  </a:t>
            </a:r>
            <a:r>
              <a:rPr lang="en-US" sz="2400" cap="all" dirty="0" err="1"/>
              <a:t>vlnová</a:t>
            </a:r>
            <a:r>
              <a:rPr lang="en-US" sz="2400" cap="all" dirty="0"/>
              <a:t> </a:t>
            </a:r>
            <a:r>
              <a:rPr lang="en-US" sz="2400" cap="all" dirty="0" err="1"/>
              <a:t>délka</a:t>
            </a:r>
            <a:r>
              <a:rPr lang="en-US" sz="2400" cap="all" dirty="0"/>
              <a:t>, </a:t>
            </a:r>
            <a:r>
              <a:rPr lang="en-US" sz="2400" cap="all" dirty="0" err="1"/>
              <a:t>energetická</a:t>
            </a:r>
            <a:r>
              <a:rPr lang="en-US" sz="2400" cap="all" dirty="0"/>
              <a:t> </a:t>
            </a:r>
            <a:r>
              <a:rPr lang="en-US" sz="2400" cap="all" dirty="0" err="1"/>
              <a:t>hustota</a:t>
            </a:r>
            <a:r>
              <a:rPr lang="en-US" sz="2400" cap="all" dirty="0"/>
              <a:t>, </a:t>
            </a:r>
            <a:r>
              <a:rPr lang="en-US" sz="2400" cap="all" dirty="0" err="1"/>
              <a:t>režim</a:t>
            </a:r>
            <a:r>
              <a:rPr lang="en-US" sz="2400" cap="all" dirty="0"/>
              <a:t> </a:t>
            </a:r>
            <a:r>
              <a:rPr lang="en-US" sz="2400" cap="all" dirty="0" err="1"/>
              <a:t>provozu</a:t>
            </a:r>
            <a:r>
              <a:rPr lang="en-US" sz="2400" cap="all" dirty="0"/>
              <a:t>, </a:t>
            </a:r>
            <a:r>
              <a:rPr lang="en-US" sz="2400" cap="all" dirty="0" err="1"/>
              <a:t>způsob</a:t>
            </a:r>
            <a:r>
              <a:rPr lang="en-US" sz="2400" cap="all" dirty="0"/>
              <a:t> </a:t>
            </a:r>
            <a:r>
              <a:rPr lang="en-US" sz="2400" cap="all" dirty="0" err="1"/>
              <a:t>aplikace</a:t>
            </a:r>
            <a:r>
              <a:rPr lang="en-US" sz="2400" cap="all" dirty="0"/>
              <a:t> (</a:t>
            </a:r>
            <a:r>
              <a:rPr lang="en-US" sz="2400" cap="all" dirty="0" err="1"/>
              <a:t>kontaktní</a:t>
            </a:r>
            <a:r>
              <a:rPr lang="en-US" sz="2400" cap="all" dirty="0"/>
              <a:t> </a:t>
            </a:r>
            <a:r>
              <a:rPr lang="en-US" sz="2400" cap="all" dirty="0" err="1"/>
              <a:t>či</a:t>
            </a:r>
            <a:r>
              <a:rPr lang="en-US" sz="2400" cap="all" dirty="0"/>
              <a:t> </a:t>
            </a:r>
            <a:r>
              <a:rPr lang="en-US" sz="2400" cap="all" dirty="0" err="1"/>
              <a:t>distanční</a:t>
            </a:r>
            <a:r>
              <a:rPr lang="en-US" sz="2400" cap="all" dirty="0"/>
              <a:t>), </a:t>
            </a:r>
            <a:r>
              <a:rPr lang="en-US" sz="2400" cap="all" dirty="0" err="1"/>
              <a:t>frekvence</a:t>
            </a:r>
            <a:r>
              <a:rPr lang="en-US" sz="2400" cap="all" dirty="0"/>
              <a:t> </a:t>
            </a:r>
            <a:r>
              <a:rPr lang="en-US" sz="2400" cap="all" dirty="0" err="1"/>
              <a:t>aplikací</a:t>
            </a:r>
            <a:r>
              <a:rPr lang="en-US" sz="2400" cap="all" dirty="0"/>
              <a:t>, </a:t>
            </a:r>
            <a:r>
              <a:rPr lang="en-US" sz="2400" cap="all" dirty="0" err="1"/>
              <a:t>kontrola</a:t>
            </a:r>
            <a:endParaRPr lang="en-US" sz="2400" cap="all"/>
          </a:p>
          <a:p>
            <a:pPr marL="0" indent="0">
              <a:buNone/>
            </a:pPr>
            <a:endParaRPr lang="en-US" sz="2400" cap="all"/>
          </a:p>
          <a:p>
            <a:pPr marL="0" indent="0">
              <a:buNone/>
            </a:pPr>
            <a:r>
              <a:rPr lang="en-US" sz="2400" b="1" u="sng" cap="all" dirty="0"/>
              <a:t>Formule:</a:t>
            </a:r>
            <a:r>
              <a:rPr lang="en-US" sz="2400" cap="all" dirty="0"/>
              <a:t> </a:t>
            </a:r>
            <a:r>
              <a:rPr lang="en-US" sz="2400" cap="all" err="1"/>
              <a:t>pAC.</a:t>
            </a:r>
            <a:r>
              <a:rPr lang="en-US" sz="2400" cap="all" dirty="0"/>
              <a:t> </a:t>
            </a:r>
            <a:r>
              <a:rPr lang="en-US" sz="2400" cap="all" err="1"/>
              <a:t>POUČen</a:t>
            </a:r>
            <a:r>
              <a:rPr lang="en-US" sz="2400" cap="all" dirty="0"/>
              <a:t> o </a:t>
            </a:r>
            <a:r>
              <a:rPr lang="en-US" sz="2400" cap="all" err="1"/>
              <a:t>účincích</a:t>
            </a:r>
            <a:r>
              <a:rPr lang="en-US" sz="2400" cap="all" dirty="0"/>
              <a:t> </a:t>
            </a:r>
            <a:r>
              <a:rPr lang="en-US" sz="2400" cap="all" err="1"/>
              <a:t>laseroterapie</a:t>
            </a:r>
            <a:r>
              <a:rPr lang="en-US" sz="2400" cap="all" dirty="0"/>
              <a:t>, </a:t>
            </a:r>
            <a:r>
              <a:rPr lang="en-US" sz="2400" cap="all" err="1"/>
              <a:t>ochrannými</a:t>
            </a:r>
            <a:r>
              <a:rPr lang="en-US" sz="2400" cap="all" dirty="0"/>
              <a:t> </a:t>
            </a:r>
            <a:r>
              <a:rPr lang="en-US" sz="2400" cap="all" err="1"/>
              <a:t>brýlemi</a:t>
            </a:r>
            <a:r>
              <a:rPr lang="en-US" sz="2400" cap="all" dirty="0"/>
              <a:t> </a:t>
            </a:r>
            <a:r>
              <a:rPr lang="en-US" sz="2400" cap="all" err="1"/>
              <a:t>vybaven</a:t>
            </a:r>
            <a:r>
              <a:rPr lang="en-US" sz="2400" cap="all" dirty="0"/>
              <a:t>, </a:t>
            </a:r>
            <a:r>
              <a:rPr lang="en-US" sz="2400" cap="all" err="1"/>
              <a:t>souhlasí</a:t>
            </a:r>
            <a:r>
              <a:rPr lang="en-US" sz="2400" cap="all" dirty="0"/>
              <a:t> s </a:t>
            </a:r>
            <a:r>
              <a:rPr lang="en-US" sz="2400" cap="all" err="1"/>
              <a:t>platbou</a:t>
            </a:r>
            <a:r>
              <a:rPr lang="en-US" sz="2400" cap="all" dirty="0"/>
              <a:t>. + </a:t>
            </a:r>
            <a:r>
              <a:rPr lang="en-US" sz="2400" cap="all" err="1"/>
              <a:t>podpis</a:t>
            </a:r>
            <a:r>
              <a:rPr lang="en-US" sz="2400" cap="all" dirty="0"/>
              <a:t> </a:t>
            </a:r>
            <a:r>
              <a:rPr lang="en-US" sz="2400" cap="all" err="1"/>
              <a:t>pac.</a:t>
            </a:r>
            <a:r>
              <a:rPr lang="en-US" sz="2400" cap="all" dirty="0"/>
              <a:t>, </a:t>
            </a:r>
            <a:r>
              <a:rPr lang="en-US" sz="2400" cap="all" err="1"/>
              <a:t>lékaře</a:t>
            </a:r>
            <a:r>
              <a:rPr lang="en-US" sz="2400" cap="all" dirty="0"/>
              <a:t>, </a:t>
            </a:r>
            <a:r>
              <a:rPr lang="en-US" sz="2400" cap="all" err="1"/>
              <a:t>fyzioterapeuta</a:t>
            </a:r>
            <a:endParaRPr lang="en-US" sz="2400" cap="all" dirty="0"/>
          </a:p>
          <a:p>
            <a:pPr marL="0" indent="0">
              <a:buNone/>
            </a:pPr>
            <a:endParaRPr lang="en-US" sz="2400" cap="all" dirty="0"/>
          </a:p>
        </p:txBody>
      </p:sp>
    </p:spTree>
    <p:extLst>
      <p:ext uri="{BB962C8B-B14F-4D97-AF65-F5344CB8AC3E}">
        <p14:creationId xmlns:p14="http://schemas.microsoft.com/office/powerpoint/2010/main" val="3535649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C0E3CB-6B09-441C-A37F-4F8489B1C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TERAPEUTICKÝCH LASERŮ dle výkonu: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1DBE55-DF03-47D7-86E3-590D51919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927" y="2450407"/>
            <a:ext cx="10515600" cy="416052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0" indent="-457200"/>
            <a:r>
              <a:rPr lang="cs-CZ" dirty="0"/>
              <a:t>Soft lasery: výkon do 10 </a:t>
            </a:r>
            <a:r>
              <a:rPr lang="cs-CZ" dirty="0" err="1"/>
              <a:t>mW</a:t>
            </a:r>
          </a:p>
          <a:p>
            <a:pPr marL="0" indent="0">
              <a:buNone/>
            </a:pPr>
            <a:endParaRPr lang="cs-CZ" dirty="0"/>
          </a:p>
          <a:p>
            <a:pPr marL="457200" indent="-457200"/>
            <a:r>
              <a:rPr lang="cs-CZ" dirty="0" err="1"/>
              <a:t>Mid</a:t>
            </a:r>
            <a:r>
              <a:rPr lang="cs-CZ" dirty="0"/>
              <a:t> lasery: výkon 10-50 </a:t>
            </a:r>
            <a:r>
              <a:rPr lang="cs-CZ" dirty="0" err="1"/>
              <a:t>mW</a:t>
            </a:r>
            <a:r>
              <a:rPr lang="cs-CZ" dirty="0"/>
              <a:t> a 50-500 </a:t>
            </a:r>
            <a:r>
              <a:rPr lang="cs-CZ" dirty="0" err="1"/>
              <a:t>mW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457200" indent="-457200"/>
            <a:r>
              <a:rPr lang="cs-CZ" dirty="0"/>
              <a:t>Hard lasery: výkon nad 500 </a:t>
            </a:r>
            <a:r>
              <a:rPr lang="cs-CZ" dirty="0" err="1"/>
              <a:t>mW</a:t>
            </a:r>
            <a:r>
              <a:rPr lang="cs-CZ" dirty="0"/>
              <a:t> - nejedná se o lasery používané v </a:t>
            </a:r>
            <a:r>
              <a:rPr lang="cs-CZ" dirty="0" err="1"/>
              <a:t>rhb</a:t>
            </a:r>
            <a:r>
              <a:rPr lang="cs-CZ" dirty="0"/>
              <a:t>, užití zejména v chirurgii.</a:t>
            </a:r>
          </a:p>
          <a:p>
            <a:pPr marL="457200" indent="-457200"/>
            <a:endParaRPr lang="cs-CZ" dirty="0"/>
          </a:p>
          <a:p>
            <a:pPr marL="457200" indent="-457200"/>
            <a:r>
              <a:rPr lang="cs-CZ" dirty="0"/>
              <a:t>Pozn.: Cena laseru se odvíjí od kvalitní optiky, diody &amp; komfortu obsluhy.</a:t>
            </a:r>
          </a:p>
          <a:p>
            <a:pPr marL="457200" indent="-45720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4450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278ED1-A667-42B2-8BFC-830EF453D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1536"/>
            <a:ext cx="3816095" cy="1807305"/>
          </a:xfrm>
        </p:spPr>
        <p:txBody>
          <a:bodyPr>
            <a:normAutofit/>
          </a:bodyPr>
          <a:lstStyle/>
          <a:p>
            <a:r>
              <a:rPr lang="cs-CZ" dirty="0"/>
              <a:t>OZAŘOVACÍ TECHNIKY</a:t>
            </a:r>
          </a:p>
        </p:txBody>
      </p:sp>
      <p:graphicFrame>
        <p:nvGraphicFramePr>
          <p:cNvPr id="30" name="Zástupný obsah 2">
            <a:extLst>
              <a:ext uri="{FF2B5EF4-FFF2-40B4-BE49-F238E27FC236}">
                <a16:creationId xmlns:a16="http://schemas.microsoft.com/office/drawing/2014/main" id="{F68FA13F-0387-486F-BF87-B840EDD199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6907349"/>
              </p:ext>
            </p:extLst>
          </p:nvPr>
        </p:nvGraphicFramePr>
        <p:xfrm>
          <a:off x="471297" y="1552569"/>
          <a:ext cx="6231344" cy="4288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230BA30-19A1-4C28-B2CB-CBE705340FB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140" r="9141"/>
          <a:stretch/>
        </p:blipFill>
        <p:spPr>
          <a:xfrm>
            <a:off x="6595193" y="10"/>
            <a:ext cx="5593478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27175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BE20309-1FB9-4818-BAFA-9C4C05341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rgbClr val="21B949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AEBA9B5-CE1A-44C0-9275-61A58AE47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524250" cy="5431376"/>
          </a:xfrm>
        </p:spPr>
        <p:txBody>
          <a:bodyPr>
            <a:normAutofit/>
          </a:bodyPr>
          <a:lstStyle/>
          <a:p>
            <a:r>
              <a:rPr lang="cs-CZ" sz="2200"/>
              <a:t>KI LASEROTERAPIE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E193F7-3560-4F9D-9689-443CD7EA3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r>
              <a:rPr lang="cs-CZ" sz="2000" dirty="0"/>
              <a:t>Přímé ozáření endokrinně aktivních žláz (</a:t>
            </a:r>
            <a:r>
              <a:rPr lang="cs-CZ" sz="2000" err="1"/>
              <a:t>št</a:t>
            </a:r>
            <a:r>
              <a:rPr lang="cs-CZ" sz="2000" dirty="0"/>
              <a:t>. </a:t>
            </a:r>
            <a:r>
              <a:rPr lang="cs-CZ" sz="2000" err="1"/>
              <a:t>žl</a:t>
            </a:r>
            <a:r>
              <a:rPr lang="cs-CZ" sz="2000" dirty="0"/>
              <a:t>., varlata, vaječníky); očí; těhotné dělohy; srdce</a:t>
            </a:r>
          </a:p>
          <a:p>
            <a:r>
              <a:rPr lang="cs-CZ" sz="2000" dirty="0"/>
              <a:t>Epilepsie při kontaktu s paprskem </a:t>
            </a:r>
          </a:p>
          <a:p>
            <a:r>
              <a:rPr lang="cs-CZ" sz="2000" dirty="0"/>
              <a:t>Nádorová onemocnění</a:t>
            </a:r>
          </a:p>
          <a:p>
            <a:r>
              <a:rPr lang="cs-CZ" sz="2000" dirty="0"/>
              <a:t>Febrilní stavy</a:t>
            </a:r>
          </a:p>
          <a:p>
            <a:r>
              <a:rPr lang="cs-CZ" sz="2000" dirty="0"/>
              <a:t>Diagnosticky nejasné stavy</a:t>
            </a:r>
          </a:p>
          <a:p>
            <a:r>
              <a:rPr lang="cs-CZ" sz="2000" dirty="0"/>
              <a:t>Krvácivé stavy</a:t>
            </a:r>
          </a:p>
          <a:p>
            <a:r>
              <a:rPr lang="cs-CZ" sz="2000" dirty="0"/>
              <a:t>Albinizmus</a:t>
            </a:r>
          </a:p>
          <a:p>
            <a:r>
              <a:rPr lang="cs-CZ" sz="2000" dirty="0"/>
              <a:t>Fotosenzibilní medikace a kosmetika </a:t>
            </a:r>
          </a:p>
          <a:p>
            <a:r>
              <a:rPr lang="cs-CZ" sz="2000" dirty="0"/>
              <a:t>4-6 měsíců po radioterapii</a:t>
            </a:r>
          </a:p>
          <a:p>
            <a:r>
              <a:rPr lang="cs-CZ" sz="2000"/>
              <a:t>Fotodermatózy</a:t>
            </a: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b="1" dirty="0"/>
              <a:t>KI není přítomnost kardiostimulátoru ani jiných elektronických zařízení v těle pacienta.</a:t>
            </a:r>
          </a:p>
        </p:txBody>
      </p:sp>
    </p:spTree>
    <p:extLst>
      <p:ext uri="{BB962C8B-B14F-4D97-AF65-F5344CB8AC3E}">
        <p14:creationId xmlns:p14="http://schemas.microsoft.com/office/powerpoint/2010/main" val="1376441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BE20309-1FB9-4818-BAFA-9C4C05341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rgbClr val="21B949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AEBA9B5-CE1A-44C0-9275-61A58AE47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524250" cy="5431376"/>
          </a:xfrm>
        </p:spPr>
        <p:txBody>
          <a:bodyPr>
            <a:normAutofit/>
          </a:bodyPr>
          <a:lstStyle/>
          <a:p>
            <a:r>
              <a:rPr lang="cs-CZ" sz="2200" dirty="0"/>
              <a:t>INDIKACE LASEROTERAPIE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E193F7-3560-4F9D-9689-443CD7EA3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000" dirty="0"/>
              <a:t>Vředy a dekubity</a:t>
            </a:r>
          </a:p>
          <a:p>
            <a:r>
              <a:rPr lang="cs-CZ" sz="2000" dirty="0"/>
              <a:t>Popáleniny</a:t>
            </a:r>
          </a:p>
          <a:p>
            <a:r>
              <a:rPr lang="cs-CZ" sz="2000" dirty="0"/>
              <a:t>Jizvy</a:t>
            </a:r>
          </a:p>
          <a:p>
            <a:r>
              <a:rPr lang="cs-CZ" sz="2000" dirty="0"/>
              <a:t>Chronické ekzémy</a:t>
            </a:r>
          </a:p>
          <a:p>
            <a:r>
              <a:rPr lang="cs-CZ" sz="2000" dirty="0"/>
              <a:t>Bolestivé funkční a strukturální poruchy pohybového systému</a:t>
            </a:r>
          </a:p>
          <a:p>
            <a:r>
              <a:rPr lang="cs-CZ" sz="2000" dirty="0"/>
              <a:t>Poúrazové stavy</a:t>
            </a:r>
          </a:p>
          <a:p>
            <a:r>
              <a:rPr lang="cs-CZ" sz="2000" dirty="0"/>
              <a:t>Gingivitis, paradentóza, herpes, afty, stavy po extrakci zubu</a:t>
            </a:r>
          </a:p>
          <a:p>
            <a:r>
              <a:rPr lang="cs-CZ" sz="2000" dirty="0"/>
              <a:t>Periferní parézy</a:t>
            </a:r>
          </a:p>
          <a:p>
            <a:r>
              <a:rPr lang="cs-CZ" sz="2000" dirty="0"/>
              <a:t>Neuralgie a neuritidy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61074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2FD8D3-C74C-4B1D-A596-F090EE1A2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D3D6B5C-B8B4-4071-9480-DEE5EC781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solidFill>
            <a:srgbClr val="21B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BA9B274-9630-46FB-899B-56D329236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928" y="2242457"/>
            <a:ext cx="3731849" cy="2373086"/>
          </a:xfrm>
        </p:spPr>
        <p:txBody>
          <a:bodyPr>
            <a:normAutofit/>
          </a:bodyPr>
          <a:lstStyle/>
          <a:p>
            <a:r>
              <a:rPr lang="cs-CZ" sz="3100">
                <a:solidFill>
                  <a:srgbClr val="FFFFFF"/>
                </a:solidFill>
              </a:rPr>
              <a:t>DÁVKOVÁNÍ + DALŠÍ PARAMETRY: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A914AE-AE55-47FB-9565-C22EB8BA2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419" y="136041"/>
            <a:ext cx="4686653" cy="66436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700" dirty="0"/>
              <a:t>Velikost dávky je dána součinem emitované energie ve W a dobou trvání v s.</a:t>
            </a:r>
          </a:p>
          <a:p>
            <a:pPr>
              <a:lnSpc>
                <a:spcPct val="90000"/>
              </a:lnSpc>
            </a:pPr>
            <a:r>
              <a:rPr lang="cs-CZ" sz="1700" dirty="0"/>
              <a:t>Nejnižší energetická hustota schopná vyvolat energii: 0,05 J/ cm2, nejvyšší doporučovaná hodnota je 6 J/cm2.</a:t>
            </a:r>
          </a:p>
          <a:p>
            <a:pPr>
              <a:lnSpc>
                <a:spcPct val="90000"/>
              </a:lnSpc>
            </a:pPr>
            <a:r>
              <a:rPr lang="cs-CZ" sz="1700" dirty="0"/>
              <a:t>Frekvence aplikace laseru:</a:t>
            </a:r>
          </a:p>
          <a:p>
            <a:pPr lvl="1">
              <a:lnSpc>
                <a:spcPct val="90000"/>
              </a:lnSpc>
            </a:pPr>
            <a:r>
              <a:rPr lang="cs-CZ" sz="1700" b="1" dirty="0"/>
              <a:t>Kontinuální (</a:t>
            </a:r>
            <a:r>
              <a:rPr lang="cs-CZ" sz="1700" b="1" dirty="0" err="1"/>
              <a:t>biostimulační</a:t>
            </a:r>
            <a:r>
              <a:rPr lang="cs-CZ" sz="1700" b="1" dirty="0"/>
              <a:t>)</a:t>
            </a:r>
          </a:p>
          <a:p>
            <a:pPr lvl="1">
              <a:lnSpc>
                <a:spcPct val="90000"/>
              </a:lnSpc>
            </a:pPr>
            <a:r>
              <a:rPr lang="cs-CZ" sz="1700" b="1" dirty="0"/>
              <a:t>Pulzní:</a:t>
            </a:r>
          </a:p>
          <a:p>
            <a:pPr lvl="2">
              <a:lnSpc>
                <a:spcPct val="90000"/>
              </a:lnSpc>
            </a:pPr>
            <a:r>
              <a:rPr lang="cs-CZ" sz="1700" b="1" dirty="0"/>
              <a:t>Do 10 Hz</a:t>
            </a:r>
            <a:r>
              <a:rPr lang="cs-CZ" sz="1700" dirty="0"/>
              <a:t> = </a:t>
            </a:r>
            <a:r>
              <a:rPr lang="cs-CZ" sz="1700" dirty="0" err="1"/>
              <a:t>biostimulační</a:t>
            </a:r>
            <a:endParaRPr lang="cs-CZ" sz="1700" dirty="0"/>
          </a:p>
          <a:p>
            <a:pPr lvl="2">
              <a:lnSpc>
                <a:spcPct val="90000"/>
              </a:lnSpc>
            </a:pPr>
            <a:r>
              <a:rPr lang="cs-CZ" sz="1700" b="1" dirty="0"/>
              <a:t>10-25 Hz </a:t>
            </a:r>
            <a:r>
              <a:rPr lang="cs-CZ" sz="1700" dirty="0"/>
              <a:t>= analgetický</a:t>
            </a:r>
          </a:p>
          <a:p>
            <a:pPr lvl="2">
              <a:lnSpc>
                <a:spcPct val="90000"/>
              </a:lnSpc>
            </a:pPr>
            <a:r>
              <a:rPr lang="cs-CZ" sz="1700" b="1" dirty="0"/>
              <a:t>20-50 Hz</a:t>
            </a:r>
            <a:r>
              <a:rPr lang="cs-CZ" sz="1700" dirty="0"/>
              <a:t> = </a:t>
            </a:r>
            <a:r>
              <a:rPr lang="cs-CZ" sz="1700" dirty="0" err="1"/>
              <a:t>antiedematózní</a:t>
            </a:r>
            <a:endParaRPr lang="cs-CZ" sz="1700" dirty="0"/>
          </a:p>
          <a:p>
            <a:pPr lvl="2">
              <a:lnSpc>
                <a:spcPct val="90000"/>
              </a:lnSpc>
            </a:pPr>
            <a:r>
              <a:rPr lang="cs-CZ" sz="1700" b="1" dirty="0"/>
              <a:t>50-99 Hz</a:t>
            </a:r>
            <a:r>
              <a:rPr lang="cs-CZ" sz="1700" dirty="0"/>
              <a:t> = protizánětlivý</a:t>
            </a:r>
          </a:p>
          <a:p>
            <a:pPr>
              <a:lnSpc>
                <a:spcPct val="90000"/>
              </a:lnSpc>
            </a:pPr>
            <a:r>
              <a:rPr lang="cs-CZ" sz="1700" b="1" dirty="0"/>
              <a:t>Bezpečnostní opatření:</a:t>
            </a:r>
            <a:r>
              <a:rPr lang="cs-CZ" sz="1700" dirty="0"/>
              <a:t> dodržování KI, místnost s minimem možností pro odraz paprsku, dveře označeny výstražnou tabulí, ochranné brýle.</a:t>
            </a:r>
          </a:p>
          <a:p>
            <a:pPr>
              <a:lnSpc>
                <a:spcPct val="90000"/>
              </a:lnSpc>
            </a:pPr>
            <a:r>
              <a:rPr lang="cs-CZ" sz="1700" dirty="0"/>
              <a:t>Zařazení laseru do bezpečnostní třídy:</a:t>
            </a:r>
          </a:p>
          <a:p>
            <a:pPr lvl="1">
              <a:lnSpc>
                <a:spcPct val="90000"/>
              </a:lnSpc>
            </a:pPr>
            <a:r>
              <a:rPr lang="cs-CZ" sz="1300" dirty="0" err="1"/>
              <a:t>IIIa</a:t>
            </a:r>
            <a:r>
              <a:rPr lang="cs-CZ" sz="1300" dirty="0"/>
              <a:t> pro světelné</a:t>
            </a:r>
          </a:p>
          <a:p>
            <a:pPr lvl="1">
              <a:lnSpc>
                <a:spcPct val="90000"/>
              </a:lnSpc>
            </a:pPr>
            <a:r>
              <a:rPr lang="cs-CZ" sz="1300" dirty="0" err="1"/>
              <a:t>IIIb</a:t>
            </a:r>
            <a:r>
              <a:rPr lang="cs-CZ" sz="1300" dirty="0"/>
              <a:t> pro infračervené</a:t>
            </a:r>
          </a:p>
          <a:p>
            <a:pPr>
              <a:lnSpc>
                <a:spcPct val="90000"/>
              </a:lnSpc>
            </a:pP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2843283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BA0FCE-ADF1-4825-97D8-EFF233D40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BEZPEČNOST U LASEROTERAPIE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6F6D60-5409-4181-AAE9-0577255CC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>
                <a:ea typeface="+mn-lt"/>
                <a:cs typeface="+mn-lt"/>
              </a:rPr>
              <a:t>Zařazení laseru do bezpečnostní třídy:</a:t>
            </a:r>
            <a:endParaRPr lang="en-US" dirty="0">
              <a:ea typeface="+mn-lt"/>
              <a:cs typeface="+mn-lt"/>
            </a:endParaRPr>
          </a:p>
          <a:p>
            <a:pPr lvl="1">
              <a:lnSpc>
                <a:spcPct val="90000"/>
              </a:lnSpc>
            </a:pPr>
            <a:r>
              <a:rPr lang="cs-CZ" dirty="0" err="1">
                <a:ea typeface="+mn-lt"/>
                <a:cs typeface="+mn-lt"/>
              </a:rPr>
              <a:t>IIIa</a:t>
            </a:r>
            <a:r>
              <a:rPr lang="cs-CZ" dirty="0">
                <a:ea typeface="+mn-lt"/>
                <a:cs typeface="+mn-lt"/>
              </a:rPr>
              <a:t> pro světelné</a:t>
            </a:r>
            <a:endParaRPr lang="en-US" dirty="0">
              <a:ea typeface="+mn-lt"/>
              <a:cs typeface="+mn-lt"/>
            </a:endParaRPr>
          </a:p>
          <a:p>
            <a:pPr lvl="1">
              <a:lnSpc>
                <a:spcPct val="90000"/>
              </a:lnSpc>
            </a:pPr>
            <a:r>
              <a:rPr lang="cs-CZ" dirty="0" err="1">
                <a:ea typeface="+mn-lt"/>
                <a:cs typeface="+mn-lt"/>
              </a:rPr>
              <a:t>IIIb</a:t>
            </a:r>
            <a:r>
              <a:rPr lang="cs-CZ" dirty="0">
                <a:ea typeface="+mn-lt"/>
                <a:cs typeface="+mn-lt"/>
              </a:rPr>
              <a:t> pro infračervené</a:t>
            </a:r>
            <a:endParaRPr lang="en-US" dirty="0">
              <a:ea typeface="+mn-lt"/>
              <a:cs typeface="+mn-lt"/>
            </a:endParaRPr>
          </a:p>
          <a:p>
            <a:r>
              <a:rPr lang="cs-CZ"/>
              <a:t>Bezpečnostní opatření:</a:t>
            </a:r>
            <a:endParaRPr lang="cs-CZ" dirty="0"/>
          </a:p>
          <a:p>
            <a:pPr lvl="1"/>
            <a:r>
              <a:rPr lang="cs-CZ"/>
              <a:t>Dodržování KI</a:t>
            </a:r>
            <a:endParaRPr lang="cs-CZ" dirty="0"/>
          </a:p>
          <a:p>
            <a:pPr lvl="1"/>
            <a:r>
              <a:rPr lang="cs-CZ"/>
              <a:t>Místnost s minimem možností pro odraz paprsku</a:t>
            </a:r>
            <a:endParaRPr lang="cs-CZ" dirty="0"/>
          </a:p>
          <a:p>
            <a:pPr lvl="1"/>
            <a:r>
              <a:rPr lang="cs-CZ"/>
              <a:t>Dveře označeny výstražnou tabulí</a:t>
            </a:r>
          </a:p>
          <a:p>
            <a:pPr lvl="1"/>
            <a:r>
              <a:rPr lang="cs-CZ"/>
              <a:t>Ochranné brýle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0455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711AC9-8136-4AFD-98B4-3A3269189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DOPORUČENÉ DÁVKOVÁNÍ DLE JEŘÁBKA &amp; FREKVENCE: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4D3277-48EF-47B8-9EB6-6C2543C72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b="1" u="sng" dirty="0"/>
              <a:t>Akutní jizvy:</a:t>
            </a:r>
            <a:r>
              <a:rPr lang="cs-CZ" dirty="0"/>
              <a:t> 2-4 J/cm2</a:t>
            </a:r>
          </a:p>
          <a:p>
            <a:r>
              <a:rPr lang="cs-CZ" b="1" u="sng" dirty="0"/>
              <a:t>Chronické jizvy, vředy, dekubity:</a:t>
            </a:r>
            <a:r>
              <a:rPr lang="cs-CZ" dirty="0"/>
              <a:t> 10-15 </a:t>
            </a:r>
            <a:r>
              <a:rPr lang="cs-CZ" dirty="0">
                <a:ea typeface="+mn-lt"/>
                <a:cs typeface="+mn-lt"/>
              </a:rPr>
              <a:t>J/cm2</a:t>
            </a:r>
            <a:endParaRPr lang="cs-CZ" b="1" u="sng" dirty="0">
              <a:ea typeface="+mn-lt"/>
              <a:cs typeface="+mn-lt"/>
            </a:endParaRPr>
          </a:p>
          <a:p>
            <a:r>
              <a:rPr lang="cs-CZ" b="1" u="sng" dirty="0"/>
              <a:t>Reflexní změny ve svalech, </a:t>
            </a:r>
            <a:r>
              <a:rPr lang="cs-CZ" b="1" u="sng" dirty="0" err="1"/>
              <a:t>entezopatie</a:t>
            </a:r>
            <a:r>
              <a:rPr lang="cs-CZ" b="1" u="sng" dirty="0"/>
              <a:t>:</a:t>
            </a:r>
            <a:r>
              <a:rPr lang="cs-CZ" dirty="0"/>
              <a:t> 8-15 </a:t>
            </a:r>
            <a:r>
              <a:rPr lang="cs-CZ" dirty="0">
                <a:ea typeface="+mn-lt"/>
                <a:cs typeface="+mn-lt"/>
              </a:rPr>
              <a:t>J/cm2</a:t>
            </a:r>
          </a:p>
          <a:p>
            <a:r>
              <a:rPr lang="cs-CZ" b="1" u="sng" dirty="0"/>
              <a:t>Plošné kožní afekce (kupř. ekzémy):</a:t>
            </a:r>
            <a:r>
              <a:rPr lang="cs-CZ" dirty="0"/>
              <a:t> 2-10 </a:t>
            </a:r>
            <a:r>
              <a:rPr lang="cs-CZ" dirty="0">
                <a:ea typeface="+mn-lt"/>
                <a:cs typeface="+mn-lt"/>
              </a:rPr>
              <a:t>J/cm2 se stepem 0,5 J/cm2.</a:t>
            </a:r>
          </a:p>
          <a:p>
            <a:endParaRPr lang="cs-CZ" dirty="0">
              <a:ea typeface="+mn-lt"/>
              <a:cs typeface="+mn-lt"/>
            </a:endParaRPr>
          </a:p>
          <a:p>
            <a:r>
              <a:rPr lang="cs-CZ" dirty="0">
                <a:ea typeface="+mn-lt"/>
                <a:cs typeface="+mn-lt"/>
              </a:rPr>
              <a:t>Ozařování denně, u </a:t>
            </a:r>
            <a:r>
              <a:rPr lang="cs-CZ" dirty="0" err="1">
                <a:ea typeface="+mn-lt"/>
                <a:cs typeface="+mn-lt"/>
              </a:rPr>
              <a:t>perakutních</a:t>
            </a:r>
            <a:r>
              <a:rPr lang="cs-CZ" dirty="0">
                <a:ea typeface="+mn-lt"/>
                <a:cs typeface="+mn-lt"/>
              </a:rPr>
              <a:t> stavů několikrát denně, u keloidně se hojících jizev i několik měsíců.</a:t>
            </a:r>
          </a:p>
          <a:p>
            <a:r>
              <a:rPr lang="cs-CZ" dirty="0">
                <a:ea typeface="+mn-lt"/>
                <a:cs typeface="+mn-lt"/>
              </a:rPr>
              <a:t>Před aplikací musí být kůže čistá a odmaštěná.</a:t>
            </a:r>
          </a:p>
        </p:txBody>
      </p:sp>
    </p:spTree>
    <p:extLst>
      <p:ext uri="{BB962C8B-B14F-4D97-AF65-F5344CB8AC3E}">
        <p14:creationId xmlns:p14="http://schemas.microsoft.com/office/powerpoint/2010/main" val="1831815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070828-E616-4355-9C8A-A1065032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55161C6-1218-4EAF-A9E9-A319CFD76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747" y="2116753"/>
            <a:ext cx="4088106" cy="2781653"/>
          </a:xfrm>
          <a:custGeom>
            <a:avLst/>
            <a:gdLst>
              <a:gd name="connsiteX0" fmla="*/ 3362388 w 6230568"/>
              <a:gd name="connsiteY0" fmla="*/ 861 h 4239440"/>
              <a:gd name="connsiteX1" fmla="*/ 4026621 w 6230568"/>
              <a:gd name="connsiteY1" fmla="*/ 15392 h 4239440"/>
              <a:gd name="connsiteX2" fmla="*/ 5114556 w 6230568"/>
              <a:gd name="connsiteY2" fmla="*/ 34130 h 4239440"/>
              <a:gd name="connsiteX3" fmla="*/ 5776495 w 6230568"/>
              <a:gd name="connsiteY3" fmla="*/ 112905 h 4239440"/>
              <a:gd name="connsiteX4" fmla="*/ 5862918 w 6230568"/>
              <a:gd name="connsiteY4" fmla="*/ 141585 h 4239440"/>
              <a:gd name="connsiteX5" fmla="*/ 5840738 w 6230568"/>
              <a:gd name="connsiteY5" fmla="*/ 200475 h 4239440"/>
              <a:gd name="connsiteX6" fmla="*/ 5691219 w 6230568"/>
              <a:gd name="connsiteY6" fmla="*/ 216153 h 4239440"/>
              <a:gd name="connsiteX7" fmla="*/ 5773053 w 6230568"/>
              <a:gd name="connsiteY7" fmla="*/ 260130 h 4239440"/>
              <a:gd name="connsiteX8" fmla="*/ 5593324 w 6230568"/>
              <a:gd name="connsiteY8" fmla="*/ 293781 h 4239440"/>
              <a:gd name="connsiteX9" fmla="*/ 5617033 w 6230568"/>
              <a:gd name="connsiteY9" fmla="*/ 317108 h 4239440"/>
              <a:gd name="connsiteX10" fmla="*/ 5641124 w 6230568"/>
              <a:gd name="connsiteY10" fmla="*/ 339287 h 4239440"/>
              <a:gd name="connsiteX11" fmla="*/ 5299256 w 6230568"/>
              <a:gd name="connsiteY11" fmla="*/ 396265 h 4239440"/>
              <a:gd name="connsiteX12" fmla="*/ 5703073 w 6230568"/>
              <a:gd name="connsiteY12" fmla="*/ 500661 h 4239440"/>
              <a:gd name="connsiteX13" fmla="*/ 5629652 w 6230568"/>
              <a:gd name="connsiteY13" fmla="*/ 556874 h 4239440"/>
              <a:gd name="connsiteX14" fmla="*/ 5862918 w 6230568"/>
              <a:gd name="connsiteY14" fmla="*/ 645591 h 4239440"/>
              <a:gd name="connsiteX15" fmla="*/ 6052207 w 6230568"/>
              <a:gd name="connsiteY15" fmla="*/ 756106 h 4239440"/>
              <a:gd name="connsiteX16" fmla="*/ 6158515 w 6230568"/>
              <a:gd name="connsiteY16" fmla="*/ 901419 h 4239440"/>
              <a:gd name="connsiteX17" fmla="*/ 6195990 w 6230568"/>
              <a:gd name="connsiteY17" fmla="*/ 966427 h 4239440"/>
              <a:gd name="connsiteX18" fmla="*/ 6229642 w 6230568"/>
              <a:gd name="connsiteY18" fmla="*/ 1034878 h 4239440"/>
              <a:gd name="connsiteX19" fmla="*/ 6171516 w 6230568"/>
              <a:gd name="connsiteY19" fmla="*/ 1102946 h 4239440"/>
              <a:gd name="connsiteX20" fmla="*/ 6133659 w 6230568"/>
              <a:gd name="connsiteY20" fmla="*/ 1185545 h 4239440"/>
              <a:gd name="connsiteX21" fmla="*/ 6168458 w 6230568"/>
              <a:gd name="connsiteY21" fmla="*/ 1234110 h 4239440"/>
              <a:gd name="connsiteX22" fmla="*/ 6169222 w 6230568"/>
              <a:gd name="connsiteY22" fmla="*/ 1342712 h 4239440"/>
              <a:gd name="connsiteX23" fmla="*/ 6145131 w 6230568"/>
              <a:gd name="connsiteY23" fmla="*/ 1393954 h 4239440"/>
              <a:gd name="connsiteX24" fmla="*/ 6071709 w 6230568"/>
              <a:gd name="connsiteY24" fmla="*/ 1505233 h 4239440"/>
              <a:gd name="connsiteX25" fmla="*/ 6009378 w 6230568"/>
              <a:gd name="connsiteY25" fmla="*/ 1530089 h 4239440"/>
              <a:gd name="connsiteX26" fmla="*/ 6015879 w 6230568"/>
              <a:gd name="connsiteY26" fmla="*/ 1979030 h 4239440"/>
              <a:gd name="connsiteX27" fmla="*/ 6061385 w 6230568"/>
              <a:gd name="connsiteY27" fmla="*/ 2196234 h 4239440"/>
              <a:gd name="connsiteX28" fmla="*/ 6029263 w 6230568"/>
              <a:gd name="connsiteY28" fmla="*/ 2440972 h 4239440"/>
              <a:gd name="connsiteX29" fmla="*/ 6135571 w 6230568"/>
              <a:gd name="connsiteY29" fmla="*/ 2621848 h 4239440"/>
              <a:gd name="connsiteX30" fmla="*/ 6091594 w 6230568"/>
              <a:gd name="connsiteY30" fmla="*/ 2691446 h 4239440"/>
              <a:gd name="connsiteX31" fmla="*/ 6215493 w 6230568"/>
              <a:gd name="connsiteY31" fmla="*/ 2769456 h 4239440"/>
              <a:gd name="connsiteX32" fmla="*/ 6100389 w 6230568"/>
              <a:gd name="connsiteY32" fmla="*/ 2880352 h 4239440"/>
              <a:gd name="connsiteX33" fmla="*/ 5909953 w 6230568"/>
              <a:gd name="connsiteY33" fmla="*/ 3053963 h 4239440"/>
              <a:gd name="connsiteX34" fmla="*/ 5741696 w 6230568"/>
              <a:gd name="connsiteY34" fmla="*/ 3798118 h 4239440"/>
              <a:gd name="connsiteX35" fmla="*/ 5493899 w 6230568"/>
              <a:gd name="connsiteY35" fmla="*/ 4026795 h 4239440"/>
              <a:gd name="connsiteX36" fmla="*/ 3773471 w 6230568"/>
              <a:gd name="connsiteY36" fmla="*/ 4239028 h 4239440"/>
              <a:gd name="connsiteX37" fmla="*/ 2569285 w 6230568"/>
              <a:gd name="connsiteY37" fmla="*/ 4103275 h 4239440"/>
              <a:gd name="connsiteX38" fmla="*/ 2693948 w 6230568"/>
              <a:gd name="connsiteY38" fmla="*/ 4061593 h 4239440"/>
              <a:gd name="connsiteX39" fmla="*/ 2588788 w 6230568"/>
              <a:gd name="connsiteY39" fmla="*/ 4062358 h 4239440"/>
              <a:gd name="connsiteX40" fmla="*/ 2300073 w 6230568"/>
              <a:gd name="connsiteY40" fmla="*/ 4008822 h 4239440"/>
              <a:gd name="connsiteX41" fmla="*/ 1508500 w 6230568"/>
              <a:gd name="connsiteY41" fmla="*/ 3798118 h 4239440"/>
              <a:gd name="connsiteX42" fmla="*/ 1061089 w 6230568"/>
              <a:gd name="connsiteY42" fmla="*/ 3697546 h 4239440"/>
              <a:gd name="connsiteX43" fmla="*/ 939102 w 6230568"/>
              <a:gd name="connsiteY43" fmla="*/ 3648216 h 4239440"/>
              <a:gd name="connsiteX44" fmla="*/ 1243495 w 6230568"/>
              <a:gd name="connsiteY44" fmla="*/ 3624890 h 4239440"/>
              <a:gd name="connsiteX45" fmla="*/ 1083651 w 6230568"/>
              <a:gd name="connsiteY45" fmla="*/ 3595827 h 4239440"/>
              <a:gd name="connsiteX46" fmla="*/ 966636 w 6230568"/>
              <a:gd name="connsiteY46" fmla="*/ 3605770 h 4239440"/>
              <a:gd name="connsiteX47" fmla="*/ 885566 w 6230568"/>
              <a:gd name="connsiteY47" fmla="*/ 3609976 h 4239440"/>
              <a:gd name="connsiteX48" fmla="*/ 641976 w 6230568"/>
              <a:gd name="connsiteY48" fmla="*/ 3567912 h 4239440"/>
              <a:gd name="connsiteX49" fmla="*/ 399533 w 6230568"/>
              <a:gd name="connsiteY49" fmla="*/ 3583590 h 4239440"/>
              <a:gd name="connsiteX50" fmla="*/ 409093 w 6230568"/>
              <a:gd name="connsiteY50" fmla="*/ 3548792 h 4239440"/>
              <a:gd name="connsiteX51" fmla="*/ 792642 w 6230568"/>
              <a:gd name="connsiteY51" fmla="*/ 3417628 h 4239440"/>
              <a:gd name="connsiteX52" fmla="*/ 771610 w 6230568"/>
              <a:gd name="connsiteY52" fmla="*/ 3345736 h 4239440"/>
              <a:gd name="connsiteX53" fmla="*/ 945986 w 6230568"/>
              <a:gd name="connsiteY53" fmla="*/ 3317056 h 4239440"/>
              <a:gd name="connsiteX54" fmla="*/ 892449 w 6230568"/>
              <a:gd name="connsiteY54" fmla="*/ 3285316 h 4239440"/>
              <a:gd name="connsiteX55" fmla="*/ 949045 w 6230568"/>
              <a:gd name="connsiteY55" fmla="*/ 3262755 h 4239440"/>
              <a:gd name="connsiteX56" fmla="*/ 1252673 w 6230568"/>
              <a:gd name="connsiteY56" fmla="*/ 3200041 h 4239440"/>
              <a:gd name="connsiteX57" fmla="*/ 388825 w 6230568"/>
              <a:gd name="connsiteY57" fmla="*/ 3176714 h 4239440"/>
              <a:gd name="connsiteX58" fmla="*/ 127644 w 6230568"/>
              <a:gd name="connsiteY58" fmla="*/ 3111323 h 4239440"/>
              <a:gd name="connsiteX59" fmla="*/ 437008 w 6230568"/>
              <a:gd name="connsiteY59" fmla="*/ 2921652 h 4239440"/>
              <a:gd name="connsiteX60" fmla="*/ 601441 w 6230568"/>
              <a:gd name="connsiteY60" fmla="*/ 2840965 h 4239440"/>
              <a:gd name="connsiteX61" fmla="*/ 330700 w 6230568"/>
              <a:gd name="connsiteY61" fmla="*/ 2859320 h 4239440"/>
              <a:gd name="connsiteX62" fmla="*/ 534521 w 6230568"/>
              <a:gd name="connsiteY62" fmla="*/ 2720126 h 4239440"/>
              <a:gd name="connsiteX63" fmla="*/ 492839 w 6230568"/>
              <a:gd name="connsiteY63" fmla="*/ 2694505 h 4239440"/>
              <a:gd name="connsiteX64" fmla="*/ 416358 w 6230568"/>
              <a:gd name="connsiteY64" fmla="*/ 2677297 h 4239440"/>
              <a:gd name="connsiteX65" fmla="*/ 761285 w 6230568"/>
              <a:gd name="connsiteY65" fmla="*/ 2589726 h 4239440"/>
              <a:gd name="connsiteX66" fmla="*/ 664920 w 6230568"/>
              <a:gd name="connsiteY66" fmla="*/ 2466593 h 4239440"/>
              <a:gd name="connsiteX67" fmla="*/ 740253 w 6230568"/>
              <a:gd name="connsiteY67" fmla="*/ 2438677 h 4239440"/>
              <a:gd name="connsiteX68" fmla="*/ 650006 w 6230568"/>
              <a:gd name="connsiteY68" fmla="*/ 2435236 h 4239440"/>
              <a:gd name="connsiteX69" fmla="*/ 578879 w 6230568"/>
              <a:gd name="connsiteY69" fmla="*/ 2435618 h 4239440"/>
              <a:gd name="connsiteX70" fmla="*/ 451157 w 6230568"/>
              <a:gd name="connsiteY70" fmla="*/ 2404644 h 4239440"/>
              <a:gd name="connsiteX71" fmla="*/ 2216 w 6230568"/>
              <a:gd name="connsiteY71" fmla="*/ 2456650 h 4239440"/>
              <a:gd name="connsiteX72" fmla="*/ 97052 w 6230568"/>
              <a:gd name="connsiteY72" fmla="*/ 2383611 h 4239440"/>
              <a:gd name="connsiteX73" fmla="*/ 210626 w 6230568"/>
              <a:gd name="connsiteY73" fmla="*/ 2341930 h 4239440"/>
              <a:gd name="connsiteX74" fmla="*/ 57282 w 6230568"/>
              <a:gd name="connsiteY74" fmla="*/ 2319750 h 4239440"/>
              <a:gd name="connsiteX75" fmla="*/ 365499 w 6230568"/>
              <a:gd name="connsiteY75" fmla="*/ 2250153 h 4239440"/>
              <a:gd name="connsiteX76" fmla="*/ 290548 w 6230568"/>
              <a:gd name="connsiteY76" fmla="*/ 2187821 h 4239440"/>
              <a:gd name="connsiteX77" fmla="*/ 482896 w 6230568"/>
              <a:gd name="connsiteY77" fmla="*/ 1906755 h 4239440"/>
              <a:gd name="connsiteX78" fmla="*/ 867211 w 6230568"/>
              <a:gd name="connsiteY78" fmla="*/ 1747294 h 4239440"/>
              <a:gd name="connsiteX79" fmla="*/ 1063766 w 6230568"/>
              <a:gd name="connsiteY79" fmla="*/ 1734674 h 4239440"/>
              <a:gd name="connsiteX80" fmla="*/ 1008701 w 6230568"/>
              <a:gd name="connsiteY80" fmla="*/ 1683432 h 4239440"/>
              <a:gd name="connsiteX81" fmla="*/ 1152865 w 6230568"/>
              <a:gd name="connsiteY81" fmla="*/ 1394719 h 4239440"/>
              <a:gd name="connsiteX82" fmla="*/ 998376 w 6230568"/>
              <a:gd name="connsiteY82" fmla="*/ 1411927 h 4239440"/>
              <a:gd name="connsiteX83" fmla="*/ 206419 w 6230568"/>
              <a:gd name="connsiteY83" fmla="*/ 1424164 h 4239440"/>
              <a:gd name="connsiteX84" fmla="*/ 128027 w 6230568"/>
              <a:gd name="connsiteY84" fmla="*/ 1413074 h 4239440"/>
              <a:gd name="connsiteX85" fmla="*/ 672950 w 6230568"/>
              <a:gd name="connsiteY85" fmla="*/ 1268143 h 4239440"/>
              <a:gd name="connsiteX86" fmla="*/ 457658 w 6230568"/>
              <a:gd name="connsiteY86" fmla="*/ 1229138 h 4239440"/>
              <a:gd name="connsiteX87" fmla="*/ 407945 w 6230568"/>
              <a:gd name="connsiteY87" fmla="*/ 1213459 h 4239440"/>
              <a:gd name="connsiteX88" fmla="*/ 453451 w 6230568"/>
              <a:gd name="connsiteY88" fmla="*/ 1172924 h 4239440"/>
              <a:gd name="connsiteX89" fmla="*/ 568172 w 6230568"/>
              <a:gd name="connsiteY89" fmla="*/ 1132007 h 4239440"/>
              <a:gd name="connsiteX90" fmla="*/ 255367 w 6230568"/>
              <a:gd name="connsiteY90" fmla="*/ 1190898 h 4239440"/>
              <a:gd name="connsiteX91" fmla="*/ 277546 w 6230568"/>
              <a:gd name="connsiteY91" fmla="*/ 1128567 h 4239440"/>
              <a:gd name="connsiteX92" fmla="*/ 246572 w 6230568"/>
              <a:gd name="connsiteY92" fmla="*/ 1072353 h 4239440"/>
              <a:gd name="connsiteX93" fmla="*/ 422859 w 6230568"/>
              <a:gd name="connsiteY93" fmla="*/ 1000078 h 4239440"/>
              <a:gd name="connsiteX94" fmla="*/ 668362 w 6230568"/>
              <a:gd name="connsiteY94" fmla="*/ 858972 h 4239440"/>
              <a:gd name="connsiteX95" fmla="*/ 914629 w 6230568"/>
              <a:gd name="connsiteY95" fmla="*/ 768725 h 4239440"/>
              <a:gd name="connsiteX96" fmla="*/ 1117684 w 6230568"/>
              <a:gd name="connsiteY96" fmla="*/ 688420 h 4239440"/>
              <a:gd name="connsiteX97" fmla="*/ 928778 w 6230568"/>
              <a:gd name="connsiteY97" fmla="*/ 701040 h 4239440"/>
              <a:gd name="connsiteX98" fmla="*/ 1243877 w 6230568"/>
              <a:gd name="connsiteY98" fmla="*/ 574464 h 4239440"/>
              <a:gd name="connsiteX99" fmla="*/ 1291678 w 6230568"/>
              <a:gd name="connsiteY99" fmla="*/ 566434 h 4239440"/>
              <a:gd name="connsiteX100" fmla="*/ 1797596 w 6230568"/>
              <a:gd name="connsiteY100" fmla="*/ 476952 h 4239440"/>
              <a:gd name="connsiteX101" fmla="*/ 1895491 w 6230568"/>
              <a:gd name="connsiteY101" fmla="*/ 432593 h 4239440"/>
              <a:gd name="connsiteX102" fmla="*/ 1782682 w 6230568"/>
              <a:gd name="connsiteY102" fmla="*/ 423033 h 4239440"/>
              <a:gd name="connsiteX103" fmla="*/ 1406781 w 6230568"/>
              <a:gd name="connsiteY103" fmla="*/ 449419 h 4239440"/>
              <a:gd name="connsiteX104" fmla="*/ 1662226 w 6230568"/>
              <a:gd name="connsiteY104" fmla="*/ 393970 h 4239440"/>
              <a:gd name="connsiteX105" fmla="*/ 1383837 w 6230568"/>
              <a:gd name="connsiteY105" fmla="*/ 376762 h 4239440"/>
              <a:gd name="connsiteX106" fmla="*/ 1318063 w 6230568"/>
              <a:gd name="connsiteY106" fmla="*/ 333168 h 4239440"/>
              <a:gd name="connsiteX107" fmla="*/ 1365099 w 6230568"/>
              <a:gd name="connsiteY107" fmla="*/ 290722 h 4239440"/>
              <a:gd name="connsiteX108" fmla="*/ 1536798 w 6230568"/>
              <a:gd name="connsiteY108" fmla="*/ 244069 h 4239440"/>
              <a:gd name="connsiteX109" fmla="*/ 1711938 w 6230568"/>
              <a:gd name="connsiteY109" fmla="*/ 175619 h 4239440"/>
              <a:gd name="connsiteX110" fmla="*/ 2273687 w 6230568"/>
              <a:gd name="connsiteY110" fmla="*/ 78488 h 4239440"/>
              <a:gd name="connsiteX111" fmla="*/ 2646913 w 6230568"/>
              <a:gd name="connsiteY111" fmla="*/ 46749 h 4239440"/>
              <a:gd name="connsiteX112" fmla="*/ 3362388 w 6230568"/>
              <a:gd name="connsiteY112" fmla="*/ 861 h 423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230568" h="4239440">
                <a:moveTo>
                  <a:pt x="3362388" y="861"/>
                </a:moveTo>
                <a:cubicBezTo>
                  <a:pt x="3584946" y="-3346"/>
                  <a:pt x="3805210" y="8891"/>
                  <a:pt x="4026621" y="15392"/>
                </a:cubicBezTo>
                <a:cubicBezTo>
                  <a:pt x="4388374" y="26482"/>
                  <a:pt x="4752039" y="26099"/>
                  <a:pt x="5114556" y="34130"/>
                </a:cubicBezTo>
                <a:cubicBezTo>
                  <a:pt x="5340556" y="39101"/>
                  <a:pt x="5563879" y="57074"/>
                  <a:pt x="5776495" y="112905"/>
                </a:cubicBezTo>
                <a:cubicBezTo>
                  <a:pt x="5806322" y="120935"/>
                  <a:pt x="5839973" y="122465"/>
                  <a:pt x="5862918" y="141585"/>
                </a:cubicBezTo>
                <a:cubicBezTo>
                  <a:pt x="5888539" y="162999"/>
                  <a:pt x="5878214" y="194356"/>
                  <a:pt x="5840738" y="200475"/>
                </a:cubicBezTo>
                <a:cubicBezTo>
                  <a:pt x="5792938" y="208505"/>
                  <a:pt x="5743991" y="210800"/>
                  <a:pt x="5691219" y="216153"/>
                </a:cubicBezTo>
                <a:cubicBezTo>
                  <a:pt x="5711486" y="245598"/>
                  <a:pt x="5760434" y="223419"/>
                  <a:pt x="5773053" y="260130"/>
                </a:cubicBezTo>
                <a:cubicBezTo>
                  <a:pt x="5716458" y="285368"/>
                  <a:pt x="5648008" y="268925"/>
                  <a:pt x="5593324" y="293781"/>
                </a:cubicBezTo>
                <a:cubicBezTo>
                  <a:pt x="5594854" y="310989"/>
                  <a:pt x="5607090" y="312519"/>
                  <a:pt x="5617033" y="317108"/>
                </a:cubicBezTo>
                <a:cubicBezTo>
                  <a:pt x="5626976" y="321314"/>
                  <a:pt x="5651831" y="315196"/>
                  <a:pt x="5641124" y="339287"/>
                </a:cubicBezTo>
                <a:cubicBezTo>
                  <a:pt x="5527551" y="353818"/>
                  <a:pt x="5418949" y="403148"/>
                  <a:pt x="5299256" y="396265"/>
                </a:cubicBezTo>
                <a:cubicBezTo>
                  <a:pt x="5447247" y="409649"/>
                  <a:pt x="5572292" y="464333"/>
                  <a:pt x="5703073" y="500661"/>
                </a:cubicBezTo>
                <a:cubicBezTo>
                  <a:pt x="5697720" y="543490"/>
                  <a:pt x="5644949" y="526282"/>
                  <a:pt x="5629652" y="556874"/>
                </a:cubicBezTo>
                <a:cubicBezTo>
                  <a:pt x="5713398" y="578288"/>
                  <a:pt x="5793703" y="603527"/>
                  <a:pt x="5862918" y="645591"/>
                </a:cubicBezTo>
                <a:cubicBezTo>
                  <a:pt x="5925250" y="683449"/>
                  <a:pt x="5984521" y="725131"/>
                  <a:pt x="6052207" y="756106"/>
                </a:cubicBezTo>
                <a:cubicBezTo>
                  <a:pt x="6123334" y="788611"/>
                  <a:pt x="6166545" y="830293"/>
                  <a:pt x="6158515" y="901419"/>
                </a:cubicBezTo>
                <a:cubicBezTo>
                  <a:pt x="6155073" y="930482"/>
                  <a:pt x="6164251" y="954955"/>
                  <a:pt x="6195990" y="966427"/>
                </a:cubicBezTo>
                <a:cubicBezTo>
                  <a:pt x="6235378" y="980576"/>
                  <a:pt x="6231172" y="1001990"/>
                  <a:pt x="6229642" y="1034878"/>
                </a:cubicBezTo>
                <a:cubicBezTo>
                  <a:pt x="6227347" y="1074265"/>
                  <a:pt x="6207080" y="1089562"/>
                  <a:pt x="6171516" y="1102946"/>
                </a:cubicBezTo>
                <a:cubicBezTo>
                  <a:pt x="6120657" y="1121682"/>
                  <a:pt x="6120274" y="1150745"/>
                  <a:pt x="6133659" y="1185545"/>
                </a:cubicBezTo>
                <a:cubicBezTo>
                  <a:pt x="6140925" y="1204664"/>
                  <a:pt x="6152014" y="1219961"/>
                  <a:pt x="6168458" y="1234110"/>
                </a:cubicBezTo>
                <a:cubicBezTo>
                  <a:pt x="6225435" y="1283439"/>
                  <a:pt x="6225053" y="1284204"/>
                  <a:pt x="6169222" y="1342712"/>
                </a:cubicBezTo>
                <a:cubicBezTo>
                  <a:pt x="6154308" y="1358390"/>
                  <a:pt x="6138247" y="1368715"/>
                  <a:pt x="6145131" y="1393954"/>
                </a:cubicBezTo>
                <a:cubicBezTo>
                  <a:pt x="6168458" y="1477700"/>
                  <a:pt x="6165398" y="1477700"/>
                  <a:pt x="6071709" y="1505233"/>
                </a:cubicBezTo>
                <a:cubicBezTo>
                  <a:pt x="6050295" y="1511734"/>
                  <a:pt x="6021615" y="1505998"/>
                  <a:pt x="6009378" y="1530089"/>
                </a:cubicBezTo>
                <a:cubicBezTo>
                  <a:pt x="6017026" y="1547680"/>
                  <a:pt x="5999053" y="1972146"/>
                  <a:pt x="6015879" y="1979030"/>
                </a:cubicBezTo>
                <a:cubicBezTo>
                  <a:pt x="6147425" y="2032948"/>
                  <a:pt x="6163868" y="2096427"/>
                  <a:pt x="6061385" y="2196234"/>
                </a:cubicBezTo>
                <a:cubicBezTo>
                  <a:pt x="5992552" y="2263155"/>
                  <a:pt x="6000582" y="2372522"/>
                  <a:pt x="6029263" y="2440972"/>
                </a:cubicBezTo>
                <a:cubicBezTo>
                  <a:pt x="6137482" y="2471182"/>
                  <a:pt x="6113774" y="2551486"/>
                  <a:pt x="6135571" y="2621848"/>
                </a:cubicBezTo>
                <a:cubicBezTo>
                  <a:pt x="6151632" y="2674620"/>
                  <a:pt x="6088535" y="2667354"/>
                  <a:pt x="6091594" y="2691446"/>
                </a:cubicBezTo>
                <a:cubicBezTo>
                  <a:pt x="6131364" y="2720508"/>
                  <a:pt x="6184518" y="2729686"/>
                  <a:pt x="6215493" y="2769456"/>
                </a:cubicBezTo>
                <a:cubicBezTo>
                  <a:pt x="6159662" y="2798518"/>
                  <a:pt x="6131364" y="2839435"/>
                  <a:pt x="6100389" y="2880352"/>
                </a:cubicBezTo>
                <a:cubicBezTo>
                  <a:pt x="6050295" y="2946890"/>
                  <a:pt x="5982227" y="3003103"/>
                  <a:pt x="5909953" y="3053963"/>
                </a:cubicBezTo>
                <a:cubicBezTo>
                  <a:pt x="5873243" y="3408068"/>
                  <a:pt x="5754698" y="3779763"/>
                  <a:pt x="5741696" y="3798118"/>
                </a:cubicBezTo>
                <a:cubicBezTo>
                  <a:pt x="5688160" y="3792764"/>
                  <a:pt x="5584146" y="4006910"/>
                  <a:pt x="5493899" y="4026795"/>
                </a:cubicBezTo>
                <a:cubicBezTo>
                  <a:pt x="5399063" y="4048592"/>
                  <a:pt x="3988763" y="4249736"/>
                  <a:pt x="3773471" y="4239028"/>
                </a:cubicBezTo>
                <a:cubicBezTo>
                  <a:pt x="2603319" y="4182050"/>
                  <a:pt x="2569285" y="4103275"/>
                  <a:pt x="2569285" y="4103275"/>
                </a:cubicBezTo>
                <a:cubicBezTo>
                  <a:pt x="2569285" y="4103275"/>
                  <a:pt x="2635823" y="4083773"/>
                  <a:pt x="2693948" y="4061593"/>
                </a:cubicBezTo>
                <a:cubicBezTo>
                  <a:pt x="2658767" y="4062741"/>
                  <a:pt x="2623587" y="4063505"/>
                  <a:pt x="2588788" y="4062358"/>
                </a:cubicBezTo>
                <a:cubicBezTo>
                  <a:pt x="2319193" y="4054328"/>
                  <a:pt x="2565461" y="4039414"/>
                  <a:pt x="2300073" y="4008822"/>
                </a:cubicBezTo>
                <a:cubicBezTo>
                  <a:pt x="1852280" y="3957198"/>
                  <a:pt x="1919582" y="3943813"/>
                  <a:pt x="1508500" y="3798118"/>
                </a:cubicBezTo>
                <a:cubicBezTo>
                  <a:pt x="1472171" y="3785116"/>
                  <a:pt x="1217109" y="3706342"/>
                  <a:pt x="1061089" y="3697546"/>
                </a:cubicBezTo>
                <a:cubicBezTo>
                  <a:pt x="1019790" y="3695252"/>
                  <a:pt x="974667" y="3696017"/>
                  <a:pt x="939102" y="3648216"/>
                </a:cubicBezTo>
                <a:cubicBezTo>
                  <a:pt x="1048088" y="3649746"/>
                  <a:pt x="1141776" y="3649746"/>
                  <a:pt x="1243495" y="3624890"/>
                </a:cubicBezTo>
                <a:cubicBezTo>
                  <a:pt x="1189194" y="3590473"/>
                  <a:pt x="1126862" y="3619919"/>
                  <a:pt x="1083651" y="3595827"/>
                </a:cubicBezTo>
                <a:cubicBezTo>
                  <a:pt x="1043116" y="3573648"/>
                  <a:pt x="1007935" y="3570589"/>
                  <a:pt x="966636" y="3605770"/>
                </a:cubicBezTo>
                <a:cubicBezTo>
                  <a:pt x="945221" y="3624125"/>
                  <a:pt x="907363" y="3620683"/>
                  <a:pt x="885566" y="3609976"/>
                </a:cubicBezTo>
                <a:cubicBezTo>
                  <a:pt x="768933" y="3552233"/>
                  <a:pt x="771610" y="3552998"/>
                  <a:pt x="641976" y="3567912"/>
                </a:cubicBezTo>
                <a:cubicBezTo>
                  <a:pt x="559377" y="3577089"/>
                  <a:pt x="475248" y="3593533"/>
                  <a:pt x="399533" y="3583590"/>
                </a:cubicBezTo>
                <a:cubicBezTo>
                  <a:pt x="389973" y="3561793"/>
                  <a:pt x="398385" y="3551851"/>
                  <a:pt x="409093" y="3548792"/>
                </a:cubicBezTo>
                <a:cubicBezTo>
                  <a:pt x="583468" y="3501374"/>
                  <a:pt x="615972" y="3447073"/>
                  <a:pt x="792642" y="3417628"/>
                </a:cubicBezTo>
                <a:cubicBezTo>
                  <a:pt x="805644" y="3384359"/>
                  <a:pt x="741400" y="3378622"/>
                  <a:pt x="771610" y="3345736"/>
                </a:cubicBezTo>
                <a:cubicBezTo>
                  <a:pt x="826676" y="3320115"/>
                  <a:pt x="891302" y="3350325"/>
                  <a:pt x="945986" y="3317056"/>
                </a:cubicBezTo>
                <a:cubicBezTo>
                  <a:pt x="936426" y="3293347"/>
                  <a:pt x="890537" y="3310555"/>
                  <a:pt x="892449" y="3285316"/>
                </a:cubicBezTo>
                <a:cubicBezTo>
                  <a:pt x="894744" y="3256254"/>
                  <a:pt x="926866" y="3260843"/>
                  <a:pt x="949045" y="3262755"/>
                </a:cubicBezTo>
                <a:cubicBezTo>
                  <a:pt x="1056500" y="3272697"/>
                  <a:pt x="1149806" y="3218396"/>
                  <a:pt x="1252673" y="3200041"/>
                </a:cubicBezTo>
                <a:cubicBezTo>
                  <a:pt x="1142923" y="3154152"/>
                  <a:pt x="503164" y="3190863"/>
                  <a:pt x="388825" y="3176714"/>
                </a:cubicBezTo>
                <a:cubicBezTo>
                  <a:pt x="269133" y="3162183"/>
                  <a:pt x="78697" y="3123560"/>
                  <a:pt x="127644" y="3111323"/>
                </a:cubicBezTo>
                <a:cubicBezTo>
                  <a:pt x="183093" y="3097175"/>
                  <a:pt x="380795" y="2929300"/>
                  <a:pt x="437008" y="2921652"/>
                </a:cubicBezTo>
                <a:cubicBezTo>
                  <a:pt x="502399" y="2912857"/>
                  <a:pt x="515401" y="2901002"/>
                  <a:pt x="601441" y="2840965"/>
                </a:cubicBezTo>
                <a:cubicBezTo>
                  <a:pt x="658037" y="2801577"/>
                  <a:pt x="422477" y="2887235"/>
                  <a:pt x="330700" y="2859320"/>
                </a:cubicBezTo>
                <a:cubicBezTo>
                  <a:pt x="297049" y="2848995"/>
                  <a:pt x="534521" y="2740010"/>
                  <a:pt x="534521" y="2720126"/>
                </a:cubicBezTo>
                <a:cubicBezTo>
                  <a:pt x="534521" y="2699093"/>
                  <a:pt x="513106" y="2694505"/>
                  <a:pt x="492839" y="2694505"/>
                </a:cubicBezTo>
                <a:cubicBezTo>
                  <a:pt x="447715" y="2694505"/>
                  <a:pt x="461482" y="2676149"/>
                  <a:pt x="416358" y="2677297"/>
                </a:cubicBezTo>
                <a:cubicBezTo>
                  <a:pt x="548670" y="2624143"/>
                  <a:pt x="630504" y="2638292"/>
                  <a:pt x="761285" y="2589726"/>
                </a:cubicBezTo>
                <a:cubicBezTo>
                  <a:pt x="825147" y="2566017"/>
                  <a:pt x="599147" y="2487242"/>
                  <a:pt x="664920" y="2466593"/>
                </a:cubicBezTo>
                <a:cubicBezTo>
                  <a:pt x="689776" y="2458562"/>
                  <a:pt x="723045" y="2466975"/>
                  <a:pt x="740253" y="2438677"/>
                </a:cubicBezTo>
                <a:cubicBezTo>
                  <a:pt x="713103" y="2416116"/>
                  <a:pt x="677157" y="2426058"/>
                  <a:pt x="650006" y="2435236"/>
                </a:cubicBezTo>
                <a:cubicBezTo>
                  <a:pt x="580791" y="2458945"/>
                  <a:pt x="585763" y="2453209"/>
                  <a:pt x="578879" y="2435618"/>
                </a:cubicBezTo>
                <a:cubicBezTo>
                  <a:pt x="556318" y="2375581"/>
                  <a:pt x="500487" y="2394701"/>
                  <a:pt x="451157" y="2404644"/>
                </a:cubicBezTo>
                <a:cubicBezTo>
                  <a:pt x="302020" y="2434471"/>
                  <a:pt x="150971" y="2426058"/>
                  <a:pt x="2216" y="2456650"/>
                </a:cubicBezTo>
                <a:cubicBezTo>
                  <a:pt x="-13844" y="2460092"/>
                  <a:pt x="61489" y="2391642"/>
                  <a:pt x="97052" y="2383611"/>
                </a:cubicBezTo>
                <a:cubicBezTo>
                  <a:pt x="135675" y="2375199"/>
                  <a:pt x="183093" y="2381317"/>
                  <a:pt x="210626" y="2341930"/>
                </a:cubicBezTo>
                <a:cubicBezTo>
                  <a:pt x="161678" y="2331987"/>
                  <a:pt x="105848" y="2351107"/>
                  <a:pt x="57282" y="2319750"/>
                </a:cubicBezTo>
                <a:cubicBezTo>
                  <a:pt x="165120" y="2276539"/>
                  <a:pt x="272575" y="2278068"/>
                  <a:pt x="365499" y="2250153"/>
                </a:cubicBezTo>
                <a:cubicBezTo>
                  <a:pt x="373912" y="2198529"/>
                  <a:pt x="312727" y="2217266"/>
                  <a:pt x="290548" y="2187821"/>
                </a:cubicBezTo>
                <a:cubicBezTo>
                  <a:pt x="990345" y="2137344"/>
                  <a:pt x="599529" y="1988207"/>
                  <a:pt x="482896" y="1906755"/>
                </a:cubicBezTo>
                <a:cubicBezTo>
                  <a:pt x="443891" y="1879605"/>
                  <a:pt x="853827" y="1750735"/>
                  <a:pt x="867211" y="1747294"/>
                </a:cubicBezTo>
                <a:cubicBezTo>
                  <a:pt x="901245" y="1739263"/>
                  <a:pt x="1036233" y="1744999"/>
                  <a:pt x="1063766" y="1734674"/>
                </a:cubicBezTo>
                <a:cubicBezTo>
                  <a:pt x="1098947" y="1721673"/>
                  <a:pt x="982696" y="1699111"/>
                  <a:pt x="1008701" y="1683432"/>
                </a:cubicBezTo>
                <a:cubicBezTo>
                  <a:pt x="1191107" y="1572918"/>
                  <a:pt x="1204107" y="1406573"/>
                  <a:pt x="1152865" y="1394719"/>
                </a:cubicBezTo>
                <a:cubicBezTo>
                  <a:pt x="1099712" y="1382482"/>
                  <a:pt x="1047706" y="1392042"/>
                  <a:pt x="998376" y="1411927"/>
                </a:cubicBezTo>
                <a:cubicBezTo>
                  <a:pt x="918070" y="1444431"/>
                  <a:pt x="362057" y="1398160"/>
                  <a:pt x="206419" y="1424164"/>
                </a:cubicBezTo>
                <a:cubicBezTo>
                  <a:pt x="182710" y="1427988"/>
                  <a:pt x="150589" y="1445196"/>
                  <a:pt x="128027" y="1413074"/>
                </a:cubicBezTo>
                <a:cubicBezTo>
                  <a:pt x="288254" y="1309060"/>
                  <a:pt x="493986" y="1338888"/>
                  <a:pt x="672950" y="1268143"/>
                </a:cubicBezTo>
                <a:cubicBezTo>
                  <a:pt x="602588" y="1219578"/>
                  <a:pt x="531079" y="1221873"/>
                  <a:pt x="457658" y="1229138"/>
                </a:cubicBezTo>
                <a:cubicBezTo>
                  <a:pt x="438538" y="1231050"/>
                  <a:pt x="412534" y="1233727"/>
                  <a:pt x="407945" y="1213459"/>
                </a:cubicBezTo>
                <a:cubicBezTo>
                  <a:pt x="402209" y="1187838"/>
                  <a:pt x="433184" y="1183250"/>
                  <a:pt x="453451" y="1172924"/>
                </a:cubicBezTo>
                <a:cubicBezTo>
                  <a:pt x="484426" y="1156863"/>
                  <a:pt x="530314" y="1175984"/>
                  <a:pt x="568172" y="1132007"/>
                </a:cubicBezTo>
                <a:cubicBezTo>
                  <a:pt x="453451" y="1142333"/>
                  <a:pt x="356704" y="1160305"/>
                  <a:pt x="255367" y="1190898"/>
                </a:cubicBezTo>
                <a:cubicBezTo>
                  <a:pt x="264162" y="1163747"/>
                  <a:pt x="294754" y="1151128"/>
                  <a:pt x="277546" y="1128567"/>
                </a:cubicBezTo>
                <a:cubicBezTo>
                  <a:pt x="264545" y="1111740"/>
                  <a:pt x="227452" y="1103709"/>
                  <a:pt x="246572" y="1072353"/>
                </a:cubicBezTo>
                <a:cubicBezTo>
                  <a:pt x="300490" y="1039083"/>
                  <a:pt x="376971" y="1047879"/>
                  <a:pt x="422859" y="1000078"/>
                </a:cubicBezTo>
                <a:cubicBezTo>
                  <a:pt x="487868" y="932012"/>
                  <a:pt x="588822" y="908684"/>
                  <a:pt x="668362" y="858972"/>
                </a:cubicBezTo>
                <a:cubicBezTo>
                  <a:pt x="694747" y="842911"/>
                  <a:pt x="867976" y="786699"/>
                  <a:pt x="914629" y="768725"/>
                </a:cubicBezTo>
                <a:cubicBezTo>
                  <a:pt x="979637" y="743486"/>
                  <a:pt x="1053823" y="734691"/>
                  <a:pt x="1117684" y="688420"/>
                </a:cubicBezTo>
                <a:cubicBezTo>
                  <a:pt x="1054970" y="678860"/>
                  <a:pt x="1004112" y="722072"/>
                  <a:pt x="928778" y="701040"/>
                </a:cubicBezTo>
                <a:cubicBezTo>
                  <a:pt x="1048088" y="656299"/>
                  <a:pt x="1157454" y="636031"/>
                  <a:pt x="1243877" y="574464"/>
                </a:cubicBezTo>
                <a:cubicBezTo>
                  <a:pt x="1254585" y="566816"/>
                  <a:pt x="1275617" y="569111"/>
                  <a:pt x="1291678" y="566434"/>
                </a:cubicBezTo>
                <a:cubicBezTo>
                  <a:pt x="1460699" y="539283"/>
                  <a:pt x="1630486" y="516339"/>
                  <a:pt x="1797596" y="476952"/>
                </a:cubicBezTo>
                <a:cubicBezTo>
                  <a:pt x="1835454" y="467774"/>
                  <a:pt x="1902374" y="465480"/>
                  <a:pt x="1895491" y="432593"/>
                </a:cubicBezTo>
                <a:cubicBezTo>
                  <a:pt x="1885166" y="383263"/>
                  <a:pt x="1822835" y="418444"/>
                  <a:pt x="1782682" y="423033"/>
                </a:cubicBezTo>
                <a:cubicBezTo>
                  <a:pt x="1658019" y="437947"/>
                  <a:pt x="1533356" y="463950"/>
                  <a:pt x="1406781" y="449419"/>
                </a:cubicBezTo>
                <a:cubicBezTo>
                  <a:pt x="1492056" y="431064"/>
                  <a:pt x="1576950" y="412326"/>
                  <a:pt x="1662226" y="393970"/>
                </a:cubicBezTo>
                <a:cubicBezTo>
                  <a:pt x="1564330" y="400471"/>
                  <a:pt x="1479055" y="357642"/>
                  <a:pt x="1383837" y="376762"/>
                </a:cubicBezTo>
                <a:cubicBezTo>
                  <a:pt x="1353244" y="382881"/>
                  <a:pt x="1321123" y="363378"/>
                  <a:pt x="1318063" y="333168"/>
                </a:cubicBezTo>
                <a:cubicBezTo>
                  <a:pt x="1314622" y="309077"/>
                  <a:pt x="1343302" y="298370"/>
                  <a:pt x="1365099" y="290722"/>
                </a:cubicBezTo>
                <a:cubicBezTo>
                  <a:pt x="1420930" y="271219"/>
                  <a:pt x="1465288" y="213477"/>
                  <a:pt x="1536798" y="244069"/>
                </a:cubicBezTo>
                <a:cubicBezTo>
                  <a:pt x="1581921" y="195886"/>
                  <a:pt x="1653813" y="188238"/>
                  <a:pt x="1711938" y="175619"/>
                </a:cubicBezTo>
                <a:cubicBezTo>
                  <a:pt x="1897403" y="135849"/>
                  <a:pt x="2085546" y="104874"/>
                  <a:pt x="2273687" y="78488"/>
                </a:cubicBezTo>
                <a:cubicBezTo>
                  <a:pt x="2397204" y="61280"/>
                  <a:pt x="2524544" y="68546"/>
                  <a:pt x="2646913" y="46749"/>
                </a:cubicBezTo>
                <a:cubicBezTo>
                  <a:pt x="2886297" y="4302"/>
                  <a:pt x="3124151" y="5450"/>
                  <a:pt x="3362388" y="861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0787879-735B-47F5-8D28-7E679C3AE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5426"/>
            <a:ext cx="3220880" cy="4024310"/>
          </a:xfrm>
        </p:spPr>
        <p:txBody>
          <a:bodyPr>
            <a:normAutofit/>
          </a:bodyPr>
          <a:lstStyle/>
          <a:p>
            <a:r>
              <a:rPr lang="cs-CZ" sz="3600"/>
              <a:t>LASER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5F61954-12D0-4A52-AEB1-5FCC2D4773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871573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8702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E2B17B6-CB6E-4E5C-AC3B-18B7C91D8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F674D0-5816-4E8A-BCEB-6637F2469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FD78F7CD-9EFB-48CC-80BD-85B57EE4D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1162050"/>
            <a:ext cx="5470628" cy="4194013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5602D3B-6D75-4839-8CC4-A2904F2CE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75" y="2524126"/>
            <a:ext cx="3833312" cy="14573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/>
              <a:t>Děkuji za pozornost!</a:t>
            </a:r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EEA6C582-A618-4B4F-8D64-882FD6DD4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015" r="-1" b="-1"/>
          <a:stretch/>
        </p:blipFill>
        <p:spPr>
          <a:xfrm>
            <a:off x="6712627" y="657398"/>
            <a:ext cx="4831735" cy="555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14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3CBE665-1644-4DCA-A609-D992A40C5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cs-CZ"/>
              <a:t>PRINCIP LASERU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7AED530-AD97-48FD-983F-7659FD14F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>
                <a:ea typeface="+mn-lt"/>
                <a:cs typeface="+mn-lt"/>
              </a:rPr>
              <a:t>rezonátor s aktivním mediem (zdroj pumpovací energie je elektrický impulz, medium: v něm dochází ke stimulované emisi)</a:t>
            </a:r>
            <a:endParaRPr lang="en-US" sz="2000">
              <a:ea typeface="+mn-lt"/>
              <a:cs typeface="+mn-lt"/>
            </a:endParaRPr>
          </a:p>
          <a:p>
            <a:r>
              <a:rPr lang="en-US" sz="2000"/>
              <a:t>2 zrcadla: 1 vysoce odrazivé, 1 polopropustné</a:t>
            </a:r>
          </a:p>
          <a:p>
            <a:r>
              <a:rPr lang="en-US" sz="2000"/>
              <a:t>Optika slouží k uspořádání výstupního paprsku</a:t>
            </a:r>
            <a:endParaRPr lang="en-US" sz="2000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4C6AF1C0-8217-4520-9579-710CD2B07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014" y="2042646"/>
            <a:ext cx="5937519" cy="351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24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rgbClr val="21B949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ED4A146-C252-41D6-B1CC-F0FB65D3B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129138" cy="543137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ÚČINEK LASEROVÉ </a:t>
            </a:r>
            <a:r>
              <a:rPr lang="cs-CZ">
                <a:solidFill>
                  <a:srgbClr val="FFFFFF"/>
                </a:solidFill>
              </a:rPr>
              <a:t>TERAPIE závisí na: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704FA9-A52A-4BBA-9ECE-75212D71F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 lnSpcReduction="10000"/>
          </a:bodyPr>
          <a:lstStyle/>
          <a:p>
            <a:r>
              <a:rPr lang="cs-CZ" sz="2000"/>
              <a:t>Optické citlivosti tkáňové struktury </a:t>
            </a:r>
          </a:p>
          <a:p>
            <a:r>
              <a:rPr lang="cs-CZ" sz="2000"/>
              <a:t>Optických vlastnostech tkáně</a:t>
            </a:r>
            <a:endParaRPr lang="cs-CZ" sz="2000" dirty="0"/>
          </a:p>
          <a:p>
            <a:r>
              <a:rPr lang="cs-CZ" sz="2000"/>
              <a:t>Výkonu laseru</a:t>
            </a:r>
          </a:p>
          <a:p>
            <a:r>
              <a:rPr lang="cs-CZ" sz="2000"/>
              <a:t>Době ozáření</a:t>
            </a:r>
            <a:endParaRPr lang="cs-CZ" sz="2000" dirty="0"/>
          </a:p>
          <a:p>
            <a:r>
              <a:rPr lang="cs-CZ" sz="2000"/>
              <a:t>Vlnové délce laseru</a:t>
            </a:r>
          </a:p>
          <a:p>
            <a:r>
              <a:rPr lang="cs-CZ" sz="2000"/>
              <a:t>Geometrickém uspořádání paprsku</a:t>
            </a:r>
            <a:endParaRPr lang="cs-CZ" sz="2000" dirty="0"/>
          </a:p>
          <a:p>
            <a:r>
              <a:rPr lang="cs-CZ" sz="2000"/>
              <a:t>Energetické hustotě</a:t>
            </a:r>
          </a:p>
          <a:p>
            <a:endParaRPr lang="cs-CZ" sz="2000" dirty="0"/>
          </a:p>
          <a:p>
            <a:r>
              <a:rPr lang="cs-CZ" sz="2000"/>
              <a:t>Pojmy:</a:t>
            </a:r>
            <a:endParaRPr lang="cs-CZ" sz="2000" dirty="0"/>
          </a:p>
          <a:p>
            <a:pPr lvl="1"/>
            <a:r>
              <a:rPr lang="cs-CZ" sz="1600"/>
              <a:t>Polovrstva: = hloubka, kdy je oslabena energie laserového paprsku o 50 %.</a:t>
            </a:r>
            <a:endParaRPr lang="cs-CZ" sz="1600" dirty="0"/>
          </a:p>
          <a:p>
            <a:pPr lvl="1"/>
            <a:r>
              <a:rPr lang="cs-CZ" sz="1600"/>
              <a:t>Efektivní hloubka průniku: = dostatek koherentních fotonů, které postačují k iniciaci bilogické odezvy tkáně, problematické určení - užíváme pojem "relativní hloubka průniku"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401135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237614-4E4F-4EFE-A3BE-3513CEFFA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cs-CZ"/>
              <a:t>Účinek laserového světla - obecný: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C1F232-2285-4E68-B4A3-BA06A1C8CE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7" r="21349" b="-1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graphicFrame>
        <p:nvGraphicFramePr>
          <p:cNvPr id="16" name="Zástupný obsah 2">
            <a:extLst>
              <a:ext uri="{FF2B5EF4-FFF2-40B4-BE49-F238E27FC236}">
                <a16:creationId xmlns:a16="http://schemas.microsoft.com/office/drawing/2014/main" id="{02AFD400-3992-4FD8-BA67-78B68579CB2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13788" y="2333297"/>
          <a:ext cx="4840010" cy="3843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6654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237614-4E4F-4EFE-A3BE-3513CEFFA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cs-CZ"/>
              <a:t>Účinek laserového světla - obecný: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C1F232-2285-4E68-B4A3-BA06A1C8CE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7" r="21349" b="-1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graphicFrame>
        <p:nvGraphicFramePr>
          <p:cNvPr id="16" name="Zástupný obsah 2">
            <a:extLst>
              <a:ext uri="{FF2B5EF4-FFF2-40B4-BE49-F238E27FC236}">
                <a16:creationId xmlns:a16="http://schemas.microsoft.com/office/drawing/2014/main" id="{02AFD400-3992-4FD8-BA67-78B68579CB2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13788" y="2333297"/>
          <a:ext cx="4840010" cy="3843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6117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8953E74-D241-4DDF-8508-F0365EA13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C3C901A-B2F4-4A3C-BCDD-7C8D587EC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2371134"/>
          </a:xfrm>
          <a:custGeom>
            <a:avLst/>
            <a:gdLst>
              <a:gd name="connsiteX0" fmla="*/ 0 w 12192000"/>
              <a:gd name="connsiteY0" fmla="*/ 0 h 2515690"/>
              <a:gd name="connsiteX1" fmla="*/ 170442 w 12192000"/>
              <a:gd name="connsiteY1" fmla="*/ 96074 h 2515690"/>
              <a:gd name="connsiteX2" fmla="*/ 424739 w 12192000"/>
              <a:gd name="connsiteY2" fmla="*/ 224865 h 2515690"/>
              <a:gd name="connsiteX3" fmla="*/ 748273 w 12192000"/>
              <a:gd name="connsiteY3" fmla="*/ 373939 h 2515690"/>
              <a:gd name="connsiteX4" fmla="*/ 1037058 w 12192000"/>
              <a:gd name="connsiteY4" fmla="*/ 499994 h 2515690"/>
              <a:gd name="connsiteX5" fmla="*/ 1101312 w 12192000"/>
              <a:gd name="connsiteY5" fmla="*/ 428540 h 2515690"/>
              <a:gd name="connsiteX6" fmla="*/ 1367071 w 12192000"/>
              <a:gd name="connsiteY6" fmla="*/ 516118 h 2515690"/>
              <a:gd name="connsiteX7" fmla="*/ 2189943 w 12192000"/>
              <a:gd name="connsiteY7" fmla="*/ 794533 h 2515690"/>
              <a:gd name="connsiteX8" fmla="*/ 2390329 w 12192000"/>
              <a:gd name="connsiteY8" fmla="*/ 920897 h 2515690"/>
              <a:gd name="connsiteX9" fmla="*/ 2459570 w 12192000"/>
              <a:gd name="connsiteY9" fmla="*/ 983740 h 2515690"/>
              <a:gd name="connsiteX10" fmla="*/ 2503252 w 12192000"/>
              <a:gd name="connsiteY10" fmla="*/ 1000151 h 2515690"/>
              <a:gd name="connsiteX11" fmla="*/ 2503252 w 12192000"/>
              <a:gd name="connsiteY11" fmla="*/ 1008273 h 2515690"/>
              <a:gd name="connsiteX12" fmla="*/ 2511191 w 12192000"/>
              <a:gd name="connsiteY12" fmla="*/ 1009499 h 2515690"/>
              <a:gd name="connsiteX13" fmla="*/ 2565029 w 12192000"/>
              <a:gd name="connsiteY13" fmla="*/ 1015977 h 2515690"/>
              <a:gd name="connsiteX14" fmla="*/ 2593745 w 12192000"/>
              <a:gd name="connsiteY14" fmla="*/ 1019963 h 2515690"/>
              <a:gd name="connsiteX15" fmla="*/ 2591015 w 12192000"/>
              <a:gd name="connsiteY15" fmla="*/ 1019651 h 2515690"/>
              <a:gd name="connsiteX16" fmla="*/ 2590137 w 12192000"/>
              <a:gd name="connsiteY16" fmla="*/ 1019549 h 2515690"/>
              <a:gd name="connsiteX17" fmla="*/ 2589021 w 12192000"/>
              <a:gd name="connsiteY17" fmla="*/ 1019424 h 2515690"/>
              <a:gd name="connsiteX18" fmla="*/ 2591015 w 12192000"/>
              <a:gd name="connsiteY18" fmla="*/ 1019651 h 2515690"/>
              <a:gd name="connsiteX19" fmla="*/ 2602385 w 12192000"/>
              <a:gd name="connsiteY19" fmla="*/ 1020975 h 2515690"/>
              <a:gd name="connsiteX20" fmla="*/ 2614445 w 12192000"/>
              <a:gd name="connsiteY20" fmla="*/ 1022389 h 2515690"/>
              <a:gd name="connsiteX21" fmla="*/ 2614445 w 12192000"/>
              <a:gd name="connsiteY21" fmla="*/ 1020966 h 2515690"/>
              <a:gd name="connsiteX22" fmla="*/ 2676661 w 12192000"/>
              <a:gd name="connsiteY22" fmla="*/ 1029355 h 2515690"/>
              <a:gd name="connsiteX23" fmla="*/ 2788597 w 12192000"/>
              <a:gd name="connsiteY23" fmla="*/ 1048926 h 2515690"/>
              <a:gd name="connsiteX24" fmla="*/ 2812742 w 12192000"/>
              <a:gd name="connsiteY24" fmla="*/ 1057667 h 2515690"/>
              <a:gd name="connsiteX25" fmla="*/ 2970201 w 12192000"/>
              <a:gd name="connsiteY25" fmla="*/ 949091 h 2515690"/>
              <a:gd name="connsiteX26" fmla="*/ 3030610 w 12192000"/>
              <a:gd name="connsiteY26" fmla="*/ 1049340 h 2515690"/>
              <a:gd name="connsiteX27" fmla="*/ 3058913 w 12192000"/>
              <a:gd name="connsiteY27" fmla="*/ 1048085 h 2515690"/>
              <a:gd name="connsiteX28" fmla="*/ 3072697 w 12192000"/>
              <a:gd name="connsiteY28" fmla="*/ 1045316 h 2515690"/>
              <a:gd name="connsiteX29" fmla="*/ 3083305 w 12192000"/>
              <a:gd name="connsiteY29" fmla="*/ 1040550 h 2515690"/>
              <a:gd name="connsiteX30" fmla="*/ 3125603 w 12192000"/>
              <a:gd name="connsiteY30" fmla="*/ 1004583 h 2515690"/>
              <a:gd name="connsiteX31" fmla="*/ 3385106 w 12192000"/>
              <a:gd name="connsiteY31" fmla="*/ 1042233 h 2515690"/>
              <a:gd name="connsiteX32" fmla="*/ 3424945 w 12192000"/>
              <a:gd name="connsiteY32" fmla="*/ 1065268 h 2515690"/>
              <a:gd name="connsiteX33" fmla="*/ 3436948 w 12192000"/>
              <a:gd name="connsiteY33" fmla="*/ 1068018 h 2515690"/>
              <a:gd name="connsiteX34" fmla="*/ 3466714 w 12192000"/>
              <a:gd name="connsiteY34" fmla="*/ 1063419 h 2515690"/>
              <a:gd name="connsiteX35" fmla="*/ 3550909 w 12192000"/>
              <a:gd name="connsiteY35" fmla="*/ 1044511 h 2515690"/>
              <a:gd name="connsiteX36" fmla="*/ 3555900 w 12192000"/>
              <a:gd name="connsiteY36" fmla="*/ 1041996 h 2515690"/>
              <a:gd name="connsiteX37" fmla="*/ 3625978 w 12192000"/>
              <a:gd name="connsiteY37" fmla="*/ 1023459 h 2515690"/>
              <a:gd name="connsiteX38" fmla="*/ 3632465 w 12192000"/>
              <a:gd name="connsiteY38" fmla="*/ 1023522 h 2515690"/>
              <a:gd name="connsiteX39" fmla="*/ 3649063 w 12192000"/>
              <a:gd name="connsiteY39" fmla="*/ 1018726 h 2515690"/>
              <a:gd name="connsiteX40" fmla="*/ 3805954 w 12192000"/>
              <a:gd name="connsiteY40" fmla="*/ 917517 h 2515690"/>
              <a:gd name="connsiteX41" fmla="*/ 4020506 w 12192000"/>
              <a:gd name="connsiteY41" fmla="*/ 816231 h 2515690"/>
              <a:gd name="connsiteX42" fmla="*/ 4233682 w 12192000"/>
              <a:gd name="connsiteY42" fmla="*/ 799511 h 2515690"/>
              <a:gd name="connsiteX43" fmla="*/ 4306552 w 12192000"/>
              <a:gd name="connsiteY43" fmla="*/ 610207 h 2515690"/>
              <a:gd name="connsiteX44" fmla="*/ 4816604 w 12192000"/>
              <a:gd name="connsiteY44" fmla="*/ 773163 h 2515690"/>
              <a:gd name="connsiteX45" fmla="*/ 4916502 w 12192000"/>
              <a:gd name="connsiteY45" fmla="*/ 788104 h 2515690"/>
              <a:gd name="connsiteX46" fmla="*/ 5224415 w 12192000"/>
              <a:gd name="connsiteY46" fmla="*/ 674418 h 2515690"/>
              <a:gd name="connsiteX47" fmla="*/ 5274077 w 12192000"/>
              <a:gd name="connsiteY47" fmla="*/ 655978 h 2515690"/>
              <a:gd name="connsiteX48" fmla="*/ 5371217 w 12192000"/>
              <a:gd name="connsiteY48" fmla="*/ 614372 h 2515690"/>
              <a:gd name="connsiteX49" fmla="*/ 5364523 w 12192000"/>
              <a:gd name="connsiteY49" fmla="*/ 502501 h 2515690"/>
              <a:gd name="connsiteX50" fmla="*/ 5457871 w 12192000"/>
              <a:gd name="connsiteY50" fmla="*/ 558285 h 2515690"/>
              <a:gd name="connsiteX51" fmla="*/ 5750580 w 12192000"/>
              <a:gd name="connsiteY51" fmla="*/ 663503 h 2515690"/>
              <a:gd name="connsiteX52" fmla="*/ 5976618 w 12192000"/>
              <a:gd name="connsiteY52" fmla="*/ 582652 h 2515690"/>
              <a:gd name="connsiteX53" fmla="*/ 6009346 w 12192000"/>
              <a:gd name="connsiteY53" fmla="*/ 559470 h 2515690"/>
              <a:gd name="connsiteX54" fmla="*/ 6069735 w 12192000"/>
              <a:gd name="connsiteY54" fmla="*/ 587803 h 2515690"/>
              <a:gd name="connsiteX55" fmla="*/ 6270319 w 12192000"/>
              <a:gd name="connsiteY55" fmla="*/ 643982 h 2515690"/>
              <a:gd name="connsiteX56" fmla="*/ 6406781 w 12192000"/>
              <a:gd name="connsiteY56" fmla="*/ 672327 h 2515690"/>
              <a:gd name="connsiteX57" fmla="*/ 6469508 w 12192000"/>
              <a:gd name="connsiteY57" fmla="*/ 708574 h 2515690"/>
              <a:gd name="connsiteX58" fmla="*/ 6515869 w 12192000"/>
              <a:gd name="connsiteY58" fmla="*/ 715738 h 2515690"/>
              <a:gd name="connsiteX59" fmla="*/ 6725938 w 12192000"/>
              <a:gd name="connsiteY59" fmla="*/ 691128 h 2515690"/>
              <a:gd name="connsiteX60" fmla="*/ 6778240 w 12192000"/>
              <a:gd name="connsiteY60" fmla="*/ 678998 h 2515690"/>
              <a:gd name="connsiteX61" fmla="*/ 6806944 w 12192000"/>
              <a:gd name="connsiteY61" fmla="*/ 646178 h 2515690"/>
              <a:gd name="connsiteX62" fmla="*/ 6830632 w 12192000"/>
              <a:gd name="connsiteY62" fmla="*/ 633915 h 2515690"/>
              <a:gd name="connsiteX63" fmla="*/ 6858072 w 12192000"/>
              <a:gd name="connsiteY63" fmla="*/ 646178 h 2515690"/>
              <a:gd name="connsiteX64" fmla="*/ 6891322 w 12192000"/>
              <a:gd name="connsiteY64" fmla="*/ 678998 h 2515690"/>
              <a:gd name="connsiteX65" fmla="*/ 6951905 w 12192000"/>
              <a:gd name="connsiteY65" fmla="*/ 691128 h 2515690"/>
              <a:gd name="connsiteX66" fmla="*/ 7195246 w 12192000"/>
              <a:gd name="connsiteY66" fmla="*/ 715738 h 2515690"/>
              <a:gd name="connsiteX67" fmla="*/ 7248949 w 12192000"/>
              <a:gd name="connsiteY67" fmla="*/ 708574 h 2515690"/>
              <a:gd name="connsiteX68" fmla="*/ 7321609 w 12192000"/>
              <a:gd name="connsiteY68" fmla="*/ 672327 h 2515690"/>
              <a:gd name="connsiteX69" fmla="*/ 7479684 w 12192000"/>
              <a:gd name="connsiteY69" fmla="*/ 643982 h 2515690"/>
              <a:gd name="connsiteX70" fmla="*/ 7712035 w 12192000"/>
              <a:gd name="connsiteY70" fmla="*/ 587803 h 2515690"/>
              <a:gd name="connsiteX71" fmla="*/ 7781987 w 12192000"/>
              <a:gd name="connsiteY71" fmla="*/ 559470 h 2515690"/>
              <a:gd name="connsiteX72" fmla="*/ 7819900 w 12192000"/>
              <a:gd name="connsiteY72" fmla="*/ 582652 h 2515690"/>
              <a:gd name="connsiteX73" fmla="*/ 8081736 w 12192000"/>
              <a:gd name="connsiteY73" fmla="*/ 663503 h 2515690"/>
              <a:gd name="connsiteX74" fmla="*/ 8420801 w 12192000"/>
              <a:gd name="connsiteY74" fmla="*/ 558285 h 2515690"/>
              <a:gd name="connsiteX75" fmla="*/ 8528933 w 12192000"/>
              <a:gd name="connsiteY75" fmla="*/ 502501 h 2515690"/>
              <a:gd name="connsiteX76" fmla="*/ 8521178 w 12192000"/>
              <a:gd name="connsiteY76" fmla="*/ 614372 h 2515690"/>
              <a:gd name="connsiteX77" fmla="*/ 8633702 w 12192000"/>
              <a:gd name="connsiteY77" fmla="*/ 655978 h 2515690"/>
              <a:gd name="connsiteX78" fmla="*/ 8691231 w 12192000"/>
              <a:gd name="connsiteY78" fmla="*/ 674418 h 2515690"/>
              <a:gd name="connsiteX79" fmla="*/ 9047908 w 12192000"/>
              <a:gd name="connsiteY79" fmla="*/ 788104 h 2515690"/>
              <a:gd name="connsiteX80" fmla="*/ 9163628 w 12192000"/>
              <a:gd name="connsiteY80" fmla="*/ 773163 h 2515690"/>
              <a:gd name="connsiteX81" fmla="*/ 9754459 w 12192000"/>
              <a:gd name="connsiteY81" fmla="*/ 610207 h 2515690"/>
              <a:gd name="connsiteX82" fmla="*/ 9838868 w 12192000"/>
              <a:gd name="connsiteY82" fmla="*/ 799511 h 2515690"/>
              <a:gd name="connsiteX83" fmla="*/ 10085808 w 12192000"/>
              <a:gd name="connsiteY83" fmla="*/ 816231 h 2515690"/>
              <a:gd name="connsiteX84" fmla="*/ 10334338 w 12192000"/>
              <a:gd name="connsiteY84" fmla="*/ 917517 h 2515690"/>
              <a:gd name="connsiteX85" fmla="*/ 10516076 w 12192000"/>
              <a:gd name="connsiteY85" fmla="*/ 1018726 h 2515690"/>
              <a:gd name="connsiteX86" fmla="*/ 10535302 w 12192000"/>
              <a:gd name="connsiteY86" fmla="*/ 1023522 h 2515690"/>
              <a:gd name="connsiteX87" fmla="*/ 10542819 w 12192000"/>
              <a:gd name="connsiteY87" fmla="*/ 1023458 h 2515690"/>
              <a:gd name="connsiteX88" fmla="*/ 10623994 w 12192000"/>
              <a:gd name="connsiteY88" fmla="*/ 1041996 h 2515690"/>
              <a:gd name="connsiteX89" fmla="*/ 10629774 w 12192000"/>
              <a:gd name="connsiteY89" fmla="*/ 1044511 h 2515690"/>
              <a:gd name="connsiteX90" fmla="*/ 10727305 w 12192000"/>
              <a:gd name="connsiteY90" fmla="*/ 1063419 h 2515690"/>
              <a:gd name="connsiteX91" fmla="*/ 10761785 w 12192000"/>
              <a:gd name="connsiteY91" fmla="*/ 1068017 h 2515690"/>
              <a:gd name="connsiteX92" fmla="*/ 10775688 w 12192000"/>
              <a:gd name="connsiteY92" fmla="*/ 1065268 h 2515690"/>
              <a:gd name="connsiteX93" fmla="*/ 10821837 w 12192000"/>
              <a:gd name="connsiteY93" fmla="*/ 1042232 h 2515690"/>
              <a:gd name="connsiteX94" fmla="*/ 11122438 w 12192000"/>
              <a:gd name="connsiteY94" fmla="*/ 1004583 h 2515690"/>
              <a:gd name="connsiteX95" fmla="*/ 11171433 w 12192000"/>
              <a:gd name="connsiteY95" fmla="*/ 1040550 h 2515690"/>
              <a:gd name="connsiteX96" fmla="*/ 11183724 w 12192000"/>
              <a:gd name="connsiteY96" fmla="*/ 1045316 h 2515690"/>
              <a:gd name="connsiteX97" fmla="*/ 11199690 w 12192000"/>
              <a:gd name="connsiteY97" fmla="*/ 1048085 h 2515690"/>
              <a:gd name="connsiteX98" fmla="*/ 11232475 w 12192000"/>
              <a:gd name="connsiteY98" fmla="*/ 1049340 h 2515690"/>
              <a:gd name="connsiteX99" fmla="*/ 11302451 w 12192000"/>
              <a:gd name="connsiteY99" fmla="*/ 949091 h 2515690"/>
              <a:gd name="connsiteX100" fmla="*/ 11484849 w 12192000"/>
              <a:gd name="connsiteY100" fmla="*/ 1057667 h 2515690"/>
              <a:gd name="connsiteX101" fmla="*/ 11512818 w 12192000"/>
              <a:gd name="connsiteY101" fmla="*/ 1048926 h 2515690"/>
              <a:gd name="connsiteX102" fmla="*/ 11642481 w 12192000"/>
              <a:gd name="connsiteY102" fmla="*/ 1029355 h 2515690"/>
              <a:gd name="connsiteX103" fmla="*/ 11714551 w 12192000"/>
              <a:gd name="connsiteY103" fmla="*/ 1020966 h 2515690"/>
              <a:gd name="connsiteX104" fmla="*/ 11714551 w 12192000"/>
              <a:gd name="connsiteY104" fmla="*/ 1022389 h 2515690"/>
              <a:gd name="connsiteX105" fmla="*/ 11728519 w 12192000"/>
              <a:gd name="connsiteY105" fmla="*/ 1020975 h 2515690"/>
              <a:gd name="connsiteX106" fmla="*/ 11741691 w 12192000"/>
              <a:gd name="connsiteY106" fmla="*/ 1019651 h 2515690"/>
              <a:gd name="connsiteX107" fmla="*/ 11743999 w 12192000"/>
              <a:gd name="connsiteY107" fmla="*/ 1019424 h 2515690"/>
              <a:gd name="connsiteX108" fmla="*/ 11742709 w 12192000"/>
              <a:gd name="connsiteY108" fmla="*/ 1019549 h 2515690"/>
              <a:gd name="connsiteX109" fmla="*/ 11741691 w 12192000"/>
              <a:gd name="connsiteY109" fmla="*/ 1019651 h 2515690"/>
              <a:gd name="connsiteX110" fmla="*/ 11738529 w 12192000"/>
              <a:gd name="connsiteY110" fmla="*/ 1019963 h 2515690"/>
              <a:gd name="connsiteX111" fmla="*/ 11771791 w 12192000"/>
              <a:gd name="connsiteY111" fmla="*/ 1015977 h 2515690"/>
              <a:gd name="connsiteX112" fmla="*/ 11834157 w 12192000"/>
              <a:gd name="connsiteY112" fmla="*/ 1009499 h 2515690"/>
              <a:gd name="connsiteX113" fmla="*/ 11843354 w 12192000"/>
              <a:gd name="connsiteY113" fmla="*/ 1008273 h 2515690"/>
              <a:gd name="connsiteX114" fmla="*/ 11843354 w 12192000"/>
              <a:gd name="connsiteY114" fmla="*/ 1000151 h 2515690"/>
              <a:gd name="connsiteX115" fmla="*/ 11893955 w 12192000"/>
              <a:gd name="connsiteY115" fmla="*/ 983740 h 2515690"/>
              <a:gd name="connsiteX116" fmla="*/ 11974160 w 12192000"/>
              <a:gd name="connsiteY116" fmla="*/ 920897 h 2515690"/>
              <a:gd name="connsiteX117" fmla="*/ 12143531 w 12192000"/>
              <a:gd name="connsiteY117" fmla="*/ 823664 h 2515690"/>
              <a:gd name="connsiteX118" fmla="*/ 12192000 w 12192000"/>
              <a:gd name="connsiteY118" fmla="*/ 801163 h 2515690"/>
              <a:gd name="connsiteX119" fmla="*/ 12192000 w 12192000"/>
              <a:gd name="connsiteY119" fmla="*/ 2515690 h 2515690"/>
              <a:gd name="connsiteX120" fmla="*/ 0 w 12192000"/>
              <a:gd name="connsiteY120" fmla="*/ 2515690 h 251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2192000" h="2515690">
                <a:moveTo>
                  <a:pt x="0" y="0"/>
                </a:moveTo>
                <a:lnTo>
                  <a:pt x="170442" y="96074"/>
                </a:lnTo>
                <a:cubicBezTo>
                  <a:pt x="323315" y="179510"/>
                  <a:pt x="418777" y="223899"/>
                  <a:pt x="424739" y="224865"/>
                </a:cubicBezTo>
                <a:cubicBezTo>
                  <a:pt x="573781" y="248496"/>
                  <a:pt x="654649" y="314572"/>
                  <a:pt x="748273" y="373939"/>
                </a:cubicBezTo>
                <a:cubicBezTo>
                  <a:pt x="830321" y="425631"/>
                  <a:pt x="917271" y="480784"/>
                  <a:pt x="1037058" y="499994"/>
                </a:cubicBezTo>
                <a:cubicBezTo>
                  <a:pt x="1195925" y="525362"/>
                  <a:pt x="1048105" y="445478"/>
                  <a:pt x="1101312" y="428540"/>
                </a:cubicBezTo>
                <a:cubicBezTo>
                  <a:pt x="1188473" y="458169"/>
                  <a:pt x="1274625" y="505369"/>
                  <a:pt x="1367071" y="516118"/>
                </a:cubicBezTo>
                <a:cubicBezTo>
                  <a:pt x="1701323" y="554463"/>
                  <a:pt x="1964451" y="648887"/>
                  <a:pt x="2189943" y="794533"/>
                </a:cubicBezTo>
                <a:cubicBezTo>
                  <a:pt x="2255082" y="836300"/>
                  <a:pt x="2357481" y="862342"/>
                  <a:pt x="2390329" y="920897"/>
                </a:cubicBezTo>
                <a:cubicBezTo>
                  <a:pt x="2406050" y="949359"/>
                  <a:pt x="2430126" y="969285"/>
                  <a:pt x="2459570" y="983740"/>
                </a:cubicBezTo>
                <a:lnTo>
                  <a:pt x="2503252" y="1000151"/>
                </a:lnTo>
                <a:lnTo>
                  <a:pt x="2503252" y="1008273"/>
                </a:lnTo>
                <a:lnTo>
                  <a:pt x="2511191" y="1009499"/>
                </a:lnTo>
                <a:cubicBezTo>
                  <a:pt x="2529847" y="1011974"/>
                  <a:pt x="2562849" y="1015701"/>
                  <a:pt x="2565029" y="1015977"/>
                </a:cubicBezTo>
                <a:cubicBezTo>
                  <a:pt x="2610845" y="1021778"/>
                  <a:pt x="2601577" y="1020837"/>
                  <a:pt x="2593745" y="1019963"/>
                </a:cubicBezTo>
                <a:lnTo>
                  <a:pt x="2591015" y="1019651"/>
                </a:lnTo>
                <a:lnTo>
                  <a:pt x="2590137" y="1019549"/>
                </a:lnTo>
                <a:cubicBezTo>
                  <a:pt x="2588203" y="1019326"/>
                  <a:pt x="2588125" y="1019321"/>
                  <a:pt x="2589021" y="1019424"/>
                </a:cubicBezTo>
                <a:lnTo>
                  <a:pt x="2591015" y="1019651"/>
                </a:lnTo>
                <a:lnTo>
                  <a:pt x="2602385" y="1020975"/>
                </a:lnTo>
                <a:lnTo>
                  <a:pt x="2614445" y="1022389"/>
                </a:lnTo>
                <a:lnTo>
                  <a:pt x="2614445" y="1020966"/>
                </a:lnTo>
                <a:lnTo>
                  <a:pt x="2676661" y="1029355"/>
                </a:lnTo>
                <a:cubicBezTo>
                  <a:pt x="2715592" y="1034194"/>
                  <a:pt x="2753901" y="1039695"/>
                  <a:pt x="2788597" y="1048926"/>
                </a:cubicBezTo>
                <a:lnTo>
                  <a:pt x="2812742" y="1057667"/>
                </a:lnTo>
                <a:lnTo>
                  <a:pt x="2970201" y="949091"/>
                </a:lnTo>
                <a:cubicBezTo>
                  <a:pt x="3052785" y="982961"/>
                  <a:pt x="2996105" y="1020057"/>
                  <a:pt x="3030610" y="1049340"/>
                </a:cubicBezTo>
                <a:cubicBezTo>
                  <a:pt x="3039005" y="1048442"/>
                  <a:pt x="3049621" y="1048500"/>
                  <a:pt x="3058913" y="1048085"/>
                </a:cubicBezTo>
                <a:lnTo>
                  <a:pt x="3072697" y="1045316"/>
                </a:lnTo>
                <a:lnTo>
                  <a:pt x="3083305" y="1040550"/>
                </a:lnTo>
                <a:lnTo>
                  <a:pt x="3125603" y="1004583"/>
                </a:lnTo>
                <a:cubicBezTo>
                  <a:pt x="3221669" y="925596"/>
                  <a:pt x="3242489" y="937564"/>
                  <a:pt x="3385106" y="1042233"/>
                </a:cubicBezTo>
                <a:cubicBezTo>
                  <a:pt x="3399403" y="1052670"/>
                  <a:pt x="3412529" y="1060209"/>
                  <a:pt x="3424945" y="1065268"/>
                </a:cubicBezTo>
                <a:lnTo>
                  <a:pt x="3436948" y="1068018"/>
                </a:lnTo>
                <a:lnTo>
                  <a:pt x="3466714" y="1063419"/>
                </a:lnTo>
                <a:lnTo>
                  <a:pt x="3550909" y="1044511"/>
                </a:lnTo>
                <a:lnTo>
                  <a:pt x="3555900" y="1041996"/>
                </a:lnTo>
                <a:cubicBezTo>
                  <a:pt x="3573827" y="1033454"/>
                  <a:pt x="3594382" y="1025941"/>
                  <a:pt x="3625978" y="1023459"/>
                </a:cubicBezTo>
                <a:lnTo>
                  <a:pt x="3632465" y="1023522"/>
                </a:lnTo>
                <a:lnTo>
                  <a:pt x="3649063" y="1018726"/>
                </a:lnTo>
                <a:cubicBezTo>
                  <a:pt x="3741849" y="989371"/>
                  <a:pt x="3810578" y="953657"/>
                  <a:pt x="3805954" y="917517"/>
                </a:cubicBezTo>
                <a:cubicBezTo>
                  <a:pt x="4031729" y="953901"/>
                  <a:pt x="4031729" y="953901"/>
                  <a:pt x="4020506" y="816231"/>
                </a:cubicBezTo>
                <a:cubicBezTo>
                  <a:pt x="4171643" y="865324"/>
                  <a:pt x="4206308" y="864422"/>
                  <a:pt x="4233682" y="799511"/>
                </a:cubicBezTo>
                <a:cubicBezTo>
                  <a:pt x="4260226" y="737017"/>
                  <a:pt x="4254728" y="668575"/>
                  <a:pt x="4306552" y="610207"/>
                </a:cubicBezTo>
                <a:cubicBezTo>
                  <a:pt x="4495313" y="657923"/>
                  <a:pt x="4699922" y="667347"/>
                  <a:pt x="4816604" y="773163"/>
                </a:cubicBezTo>
                <a:cubicBezTo>
                  <a:pt x="4834734" y="789836"/>
                  <a:pt x="4890507" y="799946"/>
                  <a:pt x="4916502" y="788104"/>
                </a:cubicBezTo>
                <a:cubicBezTo>
                  <a:pt x="5013526" y="746101"/>
                  <a:pt x="5238129" y="796871"/>
                  <a:pt x="5224415" y="674418"/>
                </a:cubicBezTo>
                <a:cubicBezTo>
                  <a:pt x="5223051" y="659300"/>
                  <a:pt x="5240524" y="644890"/>
                  <a:pt x="5274077" y="655978"/>
                </a:cubicBezTo>
                <a:cubicBezTo>
                  <a:pt x="5388582" y="694066"/>
                  <a:pt x="5367022" y="644784"/>
                  <a:pt x="5371217" y="614372"/>
                </a:cubicBezTo>
                <a:cubicBezTo>
                  <a:pt x="5375856" y="577567"/>
                  <a:pt x="5319010" y="537578"/>
                  <a:pt x="5364523" y="502501"/>
                </a:cubicBezTo>
                <a:cubicBezTo>
                  <a:pt x="5425408" y="508891"/>
                  <a:pt x="5433299" y="538191"/>
                  <a:pt x="5457871" y="558285"/>
                </a:cubicBezTo>
                <a:cubicBezTo>
                  <a:pt x="5530352" y="617005"/>
                  <a:pt x="5609566" y="664386"/>
                  <a:pt x="5750580" y="663503"/>
                </a:cubicBezTo>
                <a:cubicBezTo>
                  <a:pt x="5864519" y="662926"/>
                  <a:pt x="5966527" y="666650"/>
                  <a:pt x="5976618" y="582652"/>
                </a:cubicBezTo>
                <a:cubicBezTo>
                  <a:pt x="5978145" y="569455"/>
                  <a:pt x="5990792" y="562346"/>
                  <a:pt x="6009346" y="559470"/>
                </a:cubicBezTo>
                <a:cubicBezTo>
                  <a:pt x="6030639" y="568485"/>
                  <a:pt x="6052592" y="577083"/>
                  <a:pt x="6069735" y="587803"/>
                </a:cubicBezTo>
                <a:cubicBezTo>
                  <a:pt x="6126182" y="623812"/>
                  <a:pt x="6196945" y="634730"/>
                  <a:pt x="6270319" y="643982"/>
                </a:cubicBezTo>
                <a:cubicBezTo>
                  <a:pt x="6317101" y="649940"/>
                  <a:pt x="6363466" y="657107"/>
                  <a:pt x="6406781" y="672327"/>
                </a:cubicBezTo>
                <a:cubicBezTo>
                  <a:pt x="6433586" y="681598"/>
                  <a:pt x="6454928" y="693402"/>
                  <a:pt x="6469508" y="708574"/>
                </a:cubicBezTo>
                <a:cubicBezTo>
                  <a:pt x="6482729" y="721786"/>
                  <a:pt x="6496225" y="725422"/>
                  <a:pt x="6515869" y="715738"/>
                </a:cubicBezTo>
                <a:cubicBezTo>
                  <a:pt x="6572200" y="688353"/>
                  <a:pt x="6639257" y="676241"/>
                  <a:pt x="6725938" y="691128"/>
                </a:cubicBezTo>
                <a:cubicBezTo>
                  <a:pt x="6752109" y="695629"/>
                  <a:pt x="6772625" y="691505"/>
                  <a:pt x="6778240" y="678998"/>
                </a:cubicBezTo>
                <a:cubicBezTo>
                  <a:pt x="6784286" y="665981"/>
                  <a:pt x="6794269" y="655280"/>
                  <a:pt x="6806944" y="646178"/>
                </a:cubicBezTo>
                <a:lnTo>
                  <a:pt x="6830632" y="633915"/>
                </a:lnTo>
                <a:lnTo>
                  <a:pt x="6858072" y="646178"/>
                </a:lnTo>
                <a:cubicBezTo>
                  <a:pt x="6872754" y="655280"/>
                  <a:pt x="6884317" y="665981"/>
                  <a:pt x="6891322" y="678998"/>
                </a:cubicBezTo>
                <a:cubicBezTo>
                  <a:pt x="6897826" y="691505"/>
                  <a:pt x="6921592" y="695629"/>
                  <a:pt x="6951905" y="691128"/>
                </a:cubicBezTo>
                <a:cubicBezTo>
                  <a:pt x="7052317" y="676241"/>
                  <a:pt x="7129994" y="688353"/>
                  <a:pt x="7195246" y="715738"/>
                </a:cubicBezTo>
                <a:cubicBezTo>
                  <a:pt x="7217999" y="725422"/>
                  <a:pt x="7233634" y="721786"/>
                  <a:pt x="7248949" y="708574"/>
                </a:cubicBezTo>
                <a:cubicBezTo>
                  <a:pt x="7265838" y="693402"/>
                  <a:pt x="7290560" y="681598"/>
                  <a:pt x="7321609" y="672327"/>
                </a:cubicBezTo>
                <a:cubicBezTo>
                  <a:pt x="7371785" y="657107"/>
                  <a:pt x="7425493" y="649940"/>
                  <a:pt x="7479684" y="643982"/>
                </a:cubicBezTo>
                <a:cubicBezTo>
                  <a:pt x="7564679" y="634730"/>
                  <a:pt x="7646649" y="623812"/>
                  <a:pt x="7712035" y="587803"/>
                </a:cubicBezTo>
                <a:cubicBezTo>
                  <a:pt x="7731892" y="577083"/>
                  <a:pt x="7757322" y="568485"/>
                  <a:pt x="7781987" y="559470"/>
                </a:cubicBezTo>
                <a:cubicBezTo>
                  <a:pt x="7803481" y="562346"/>
                  <a:pt x="7818130" y="569455"/>
                  <a:pt x="7819900" y="582652"/>
                </a:cubicBezTo>
                <a:cubicBezTo>
                  <a:pt x="7831588" y="666650"/>
                  <a:pt x="7949751" y="662926"/>
                  <a:pt x="8081736" y="663503"/>
                </a:cubicBezTo>
                <a:cubicBezTo>
                  <a:pt x="8245081" y="664386"/>
                  <a:pt x="8336842" y="617005"/>
                  <a:pt x="8420801" y="558285"/>
                </a:cubicBezTo>
                <a:cubicBezTo>
                  <a:pt x="8449265" y="538191"/>
                  <a:pt x="8458404" y="508890"/>
                  <a:pt x="8528933" y="502501"/>
                </a:cubicBezTo>
                <a:cubicBezTo>
                  <a:pt x="8581654" y="537578"/>
                  <a:pt x="8515805" y="577567"/>
                  <a:pt x="8521178" y="614372"/>
                </a:cubicBezTo>
                <a:cubicBezTo>
                  <a:pt x="8526038" y="644784"/>
                  <a:pt x="8501063" y="694066"/>
                  <a:pt x="8633702" y="655978"/>
                </a:cubicBezTo>
                <a:cubicBezTo>
                  <a:pt x="8672570" y="644890"/>
                  <a:pt x="8692811" y="659300"/>
                  <a:pt x="8691231" y="674418"/>
                </a:cubicBezTo>
                <a:cubicBezTo>
                  <a:pt x="8675345" y="796871"/>
                  <a:pt x="8935518" y="746101"/>
                  <a:pt x="9047908" y="788104"/>
                </a:cubicBezTo>
                <a:cubicBezTo>
                  <a:pt x="9078021" y="799946"/>
                  <a:pt x="9142627" y="789836"/>
                  <a:pt x="9163628" y="773163"/>
                </a:cubicBezTo>
                <a:cubicBezTo>
                  <a:pt x="9298789" y="667347"/>
                  <a:pt x="9535801" y="657923"/>
                  <a:pt x="9754459" y="610207"/>
                </a:cubicBezTo>
                <a:cubicBezTo>
                  <a:pt x="9814490" y="668575"/>
                  <a:pt x="9808123" y="737017"/>
                  <a:pt x="9838868" y="799511"/>
                </a:cubicBezTo>
                <a:cubicBezTo>
                  <a:pt x="9870579" y="864422"/>
                  <a:pt x="9910733" y="865324"/>
                  <a:pt x="10085808" y="816231"/>
                </a:cubicBezTo>
                <a:cubicBezTo>
                  <a:pt x="10072804" y="953901"/>
                  <a:pt x="10072804" y="953901"/>
                  <a:pt x="10334338" y="917517"/>
                </a:cubicBezTo>
                <a:cubicBezTo>
                  <a:pt x="10328982" y="953657"/>
                  <a:pt x="10408594" y="989371"/>
                  <a:pt x="10516076" y="1018726"/>
                </a:cubicBezTo>
                <a:lnTo>
                  <a:pt x="10535302" y="1023522"/>
                </a:lnTo>
                <a:lnTo>
                  <a:pt x="10542819" y="1023458"/>
                </a:lnTo>
                <a:cubicBezTo>
                  <a:pt x="10579419" y="1025941"/>
                  <a:pt x="10603227" y="1033454"/>
                  <a:pt x="10623994" y="1041996"/>
                </a:cubicBezTo>
                <a:lnTo>
                  <a:pt x="10629774" y="1044511"/>
                </a:lnTo>
                <a:lnTo>
                  <a:pt x="10727305" y="1063419"/>
                </a:lnTo>
                <a:lnTo>
                  <a:pt x="10761785" y="1068017"/>
                </a:lnTo>
                <a:lnTo>
                  <a:pt x="10775688" y="1065268"/>
                </a:lnTo>
                <a:cubicBezTo>
                  <a:pt x="10790070" y="1060209"/>
                  <a:pt x="10805275" y="1052670"/>
                  <a:pt x="10821837" y="1042232"/>
                </a:cubicBezTo>
                <a:cubicBezTo>
                  <a:pt x="10987041" y="937564"/>
                  <a:pt x="11011156" y="925596"/>
                  <a:pt x="11122438" y="1004583"/>
                </a:cubicBezTo>
                <a:lnTo>
                  <a:pt x="11171433" y="1040550"/>
                </a:lnTo>
                <a:lnTo>
                  <a:pt x="11183724" y="1045316"/>
                </a:lnTo>
                <a:lnTo>
                  <a:pt x="11199690" y="1048085"/>
                </a:lnTo>
                <a:cubicBezTo>
                  <a:pt x="11210452" y="1048499"/>
                  <a:pt x="11222752" y="1048442"/>
                  <a:pt x="11232475" y="1049340"/>
                </a:cubicBezTo>
                <a:cubicBezTo>
                  <a:pt x="11272445" y="1020057"/>
                  <a:pt x="11206789" y="982961"/>
                  <a:pt x="11302451" y="949091"/>
                </a:cubicBezTo>
                <a:lnTo>
                  <a:pt x="11484849" y="1057667"/>
                </a:lnTo>
                <a:lnTo>
                  <a:pt x="11512818" y="1048926"/>
                </a:lnTo>
                <a:cubicBezTo>
                  <a:pt x="11553007" y="1039695"/>
                  <a:pt x="11597385" y="1034194"/>
                  <a:pt x="11642481" y="1029355"/>
                </a:cubicBezTo>
                <a:lnTo>
                  <a:pt x="11714551" y="1020966"/>
                </a:lnTo>
                <a:lnTo>
                  <a:pt x="11714551" y="1022389"/>
                </a:lnTo>
                <a:lnTo>
                  <a:pt x="11728519" y="1020975"/>
                </a:lnTo>
                <a:lnTo>
                  <a:pt x="11741691" y="1019651"/>
                </a:lnTo>
                <a:lnTo>
                  <a:pt x="11743999" y="1019424"/>
                </a:lnTo>
                <a:cubicBezTo>
                  <a:pt x="11745037" y="1019320"/>
                  <a:pt x="11744948" y="1019326"/>
                  <a:pt x="11742709" y="1019549"/>
                </a:cubicBezTo>
                <a:lnTo>
                  <a:pt x="11741691" y="1019651"/>
                </a:lnTo>
                <a:lnTo>
                  <a:pt x="11738529" y="1019963"/>
                </a:lnTo>
                <a:cubicBezTo>
                  <a:pt x="11729455" y="1020837"/>
                  <a:pt x="11718720" y="1021778"/>
                  <a:pt x="11771791" y="1015977"/>
                </a:cubicBezTo>
                <a:cubicBezTo>
                  <a:pt x="11774317" y="1015701"/>
                  <a:pt x="11812546" y="1011974"/>
                  <a:pt x="11834157" y="1009499"/>
                </a:cubicBezTo>
                <a:lnTo>
                  <a:pt x="11843354" y="1008273"/>
                </a:lnTo>
                <a:lnTo>
                  <a:pt x="11843354" y="1000151"/>
                </a:lnTo>
                <a:lnTo>
                  <a:pt x="11893955" y="983740"/>
                </a:lnTo>
                <a:cubicBezTo>
                  <a:pt x="11928061" y="969285"/>
                  <a:pt x="11955951" y="949359"/>
                  <a:pt x="11974160" y="920897"/>
                </a:cubicBezTo>
                <a:cubicBezTo>
                  <a:pt x="12002698" y="876981"/>
                  <a:pt x="12076554" y="851353"/>
                  <a:pt x="12143531" y="823664"/>
                </a:cubicBezTo>
                <a:lnTo>
                  <a:pt x="12192000" y="801163"/>
                </a:lnTo>
                <a:lnTo>
                  <a:pt x="12192000" y="2515690"/>
                </a:lnTo>
                <a:lnTo>
                  <a:pt x="0" y="251569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E1AD419-48FE-4061-95BF-DFC9CE5E8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Účinek laseroterapie - terapeutický:</a:t>
            </a:r>
          </a:p>
        </p:txBody>
      </p:sp>
      <p:graphicFrame>
        <p:nvGraphicFramePr>
          <p:cNvPr id="12" name="Zástupný obsah 2">
            <a:extLst>
              <a:ext uri="{FF2B5EF4-FFF2-40B4-BE49-F238E27FC236}">
                <a16:creationId xmlns:a16="http://schemas.microsoft.com/office/drawing/2014/main" id="{74A7B6B1-F5BC-4E33-A675-FC9D061992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1924211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3866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070828-E616-4355-9C8A-A1065032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55161C6-1218-4EAF-A9E9-A319CFD76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747" y="2116753"/>
            <a:ext cx="4088106" cy="2781653"/>
          </a:xfrm>
          <a:custGeom>
            <a:avLst/>
            <a:gdLst>
              <a:gd name="connsiteX0" fmla="*/ 3362388 w 6230568"/>
              <a:gd name="connsiteY0" fmla="*/ 861 h 4239440"/>
              <a:gd name="connsiteX1" fmla="*/ 4026621 w 6230568"/>
              <a:gd name="connsiteY1" fmla="*/ 15392 h 4239440"/>
              <a:gd name="connsiteX2" fmla="*/ 5114556 w 6230568"/>
              <a:gd name="connsiteY2" fmla="*/ 34130 h 4239440"/>
              <a:gd name="connsiteX3" fmla="*/ 5776495 w 6230568"/>
              <a:gd name="connsiteY3" fmla="*/ 112905 h 4239440"/>
              <a:gd name="connsiteX4" fmla="*/ 5862918 w 6230568"/>
              <a:gd name="connsiteY4" fmla="*/ 141585 h 4239440"/>
              <a:gd name="connsiteX5" fmla="*/ 5840738 w 6230568"/>
              <a:gd name="connsiteY5" fmla="*/ 200475 h 4239440"/>
              <a:gd name="connsiteX6" fmla="*/ 5691219 w 6230568"/>
              <a:gd name="connsiteY6" fmla="*/ 216153 h 4239440"/>
              <a:gd name="connsiteX7" fmla="*/ 5773053 w 6230568"/>
              <a:gd name="connsiteY7" fmla="*/ 260130 h 4239440"/>
              <a:gd name="connsiteX8" fmla="*/ 5593324 w 6230568"/>
              <a:gd name="connsiteY8" fmla="*/ 293781 h 4239440"/>
              <a:gd name="connsiteX9" fmla="*/ 5617033 w 6230568"/>
              <a:gd name="connsiteY9" fmla="*/ 317108 h 4239440"/>
              <a:gd name="connsiteX10" fmla="*/ 5641124 w 6230568"/>
              <a:gd name="connsiteY10" fmla="*/ 339287 h 4239440"/>
              <a:gd name="connsiteX11" fmla="*/ 5299256 w 6230568"/>
              <a:gd name="connsiteY11" fmla="*/ 396265 h 4239440"/>
              <a:gd name="connsiteX12" fmla="*/ 5703073 w 6230568"/>
              <a:gd name="connsiteY12" fmla="*/ 500661 h 4239440"/>
              <a:gd name="connsiteX13" fmla="*/ 5629652 w 6230568"/>
              <a:gd name="connsiteY13" fmla="*/ 556874 h 4239440"/>
              <a:gd name="connsiteX14" fmla="*/ 5862918 w 6230568"/>
              <a:gd name="connsiteY14" fmla="*/ 645591 h 4239440"/>
              <a:gd name="connsiteX15" fmla="*/ 6052207 w 6230568"/>
              <a:gd name="connsiteY15" fmla="*/ 756106 h 4239440"/>
              <a:gd name="connsiteX16" fmla="*/ 6158515 w 6230568"/>
              <a:gd name="connsiteY16" fmla="*/ 901419 h 4239440"/>
              <a:gd name="connsiteX17" fmla="*/ 6195990 w 6230568"/>
              <a:gd name="connsiteY17" fmla="*/ 966427 h 4239440"/>
              <a:gd name="connsiteX18" fmla="*/ 6229642 w 6230568"/>
              <a:gd name="connsiteY18" fmla="*/ 1034878 h 4239440"/>
              <a:gd name="connsiteX19" fmla="*/ 6171516 w 6230568"/>
              <a:gd name="connsiteY19" fmla="*/ 1102946 h 4239440"/>
              <a:gd name="connsiteX20" fmla="*/ 6133659 w 6230568"/>
              <a:gd name="connsiteY20" fmla="*/ 1185545 h 4239440"/>
              <a:gd name="connsiteX21" fmla="*/ 6168458 w 6230568"/>
              <a:gd name="connsiteY21" fmla="*/ 1234110 h 4239440"/>
              <a:gd name="connsiteX22" fmla="*/ 6169222 w 6230568"/>
              <a:gd name="connsiteY22" fmla="*/ 1342712 h 4239440"/>
              <a:gd name="connsiteX23" fmla="*/ 6145131 w 6230568"/>
              <a:gd name="connsiteY23" fmla="*/ 1393954 h 4239440"/>
              <a:gd name="connsiteX24" fmla="*/ 6071709 w 6230568"/>
              <a:gd name="connsiteY24" fmla="*/ 1505233 h 4239440"/>
              <a:gd name="connsiteX25" fmla="*/ 6009378 w 6230568"/>
              <a:gd name="connsiteY25" fmla="*/ 1530089 h 4239440"/>
              <a:gd name="connsiteX26" fmla="*/ 6015879 w 6230568"/>
              <a:gd name="connsiteY26" fmla="*/ 1979030 h 4239440"/>
              <a:gd name="connsiteX27" fmla="*/ 6061385 w 6230568"/>
              <a:gd name="connsiteY27" fmla="*/ 2196234 h 4239440"/>
              <a:gd name="connsiteX28" fmla="*/ 6029263 w 6230568"/>
              <a:gd name="connsiteY28" fmla="*/ 2440972 h 4239440"/>
              <a:gd name="connsiteX29" fmla="*/ 6135571 w 6230568"/>
              <a:gd name="connsiteY29" fmla="*/ 2621848 h 4239440"/>
              <a:gd name="connsiteX30" fmla="*/ 6091594 w 6230568"/>
              <a:gd name="connsiteY30" fmla="*/ 2691446 h 4239440"/>
              <a:gd name="connsiteX31" fmla="*/ 6215493 w 6230568"/>
              <a:gd name="connsiteY31" fmla="*/ 2769456 h 4239440"/>
              <a:gd name="connsiteX32" fmla="*/ 6100389 w 6230568"/>
              <a:gd name="connsiteY32" fmla="*/ 2880352 h 4239440"/>
              <a:gd name="connsiteX33" fmla="*/ 5909953 w 6230568"/>
              <a:gd name="connsiteY33" fmla="*/ 3053963 h 4239440"/>
              <a:gd name="connsiteX34" fmla="*/ 5741696 w 6230568"/>
              <a:gd name="connsiteY34" fmla="*/ 3798118 h 4239440"/>
              <a:gd name="connsiteX35" fmla="*/ 5493899 w 6230568"/>
              <a:gd name="connsiteY35" fmla="*/ 4026795 h 4239440"/>
              <a:gd name="connsiteX36" fmla="*/ 3773471 w 6230568"/>
              <a:gd name="connsiteY36" fmla="*/ 4239028 h 4239440"/>
              <a:gd name="connsiteX37" fmla="*/ 2569285 w 6230568"/>
              <a:gd name="connsiteY37" fmla="*/ 4103275 h 4239440"/>
              <a:gd name="connsiteX38" fmla="*/ 2693948 w 6230568"/>
              <a:gd name="connsiteY38" fmla="*/ 4061593 h 4239440"/>
              <a:gd name="connsiteX39" fmla="*/ 2588788 w 6230568"/>
              <a:gd name="connsiteY39" fmla="*/ 4062358 h 4239440"/>
              <a:gd name="connsiteX40" fmla="*/ 2300073 w 6230568"/>
              <a:gd name="connsiteY40" fmla="*/ 4008822 h 4239440"/>
              <a:gd name="connsiteX41" fmla="*/ 1508500 w 6230568"/>
              <a:gd name="connsiteY41" fmla="*/ 3798118 h 4239440"/>
              <a:gd name="connsiteX42" fmla="*/ 1061089 w 6230568"/>
              <a:gd name="connsiteY42" fmla="*/ 3697546 h 4239440"/>
              <a:gd name="connsiteX43" fmla="*/ 939102 w 6230568"/>
              <a:gd name="connsiteY43" fmla="*/ 3648216 h 4239440"/>
              <a:gd name="connsiteX44" fmla="*/ 1243495 w 6230568"/>
              <a:gd name="connsiteY44" fmla="*/ 3624890 h 4239440"/>
              <a:gd name="connsiteX45" fmla="*/ 1083651 w 6230568"/>
              <a:gd name="connsiteY45" fmla="*/ 3595827 h 4239440"/>
              <a:gd name="connsiteX46" fmla="*/ 966636 w 6230568"/>
              <a:gd name="connsiteY46" fmla="*/ 3605770 h 4239440"/>
              <a:gd name="connsiteX47" fmla="*/ 885566 w 6230568"/>
              <a:gd name="connsiteY47" fmla="*/ 3609976 h 4239440"/>
              <a:gd name="connsiteX48" fmla="*/ 641976 w 6230568"/>
              <a:gd name="connsiteY48" fmla="*/ 3567912 h 4239440"/>
              <a:gd name="connsiteX49" fmla="*/ 399533 w 6230568"/>
              <a:gd name="connsiteY49" fmla="*/ 3583590 h 4239440"/>
              <a:gd name="connsiteX50" fmla="*/ 409093 w 6230568"/>
              <a:gd name="connsiteY50" fmla="*/ 3548792 h 4239440"/>
              <a:gd name="connsiteX51" fmla="*/ 792642 w 6230568"/>
              <a:gd name="connsiteY51" fmla="*/ 3417628 h 4239440"/>
              <a:gd name="connsiteX52" fmla="*/ 771610 w 6230568"/>
              <a:gd name="connsiteY52" fmla="*/ 3345736 h 4239440"/>
              <a:gd name="connsiteX53" fmla="*/ 945986 w 6230568"/>
              <a:gd name="connsiteY53" fmla="*/ 3317056 h 4239440"/>
              <a:gd name="connsiteX54" fmla="*/ 892449 w 6230568"/>
              <a:gd name="connsiteY54" fmla="*/ 3285316 h 4239440"/>
              <a:gd name="connsiteX55" fmla="*/ 949045 w 6230568"/>
              <a:gd name="connsiteY55" fmla="*/ 3262755 h 4239440"/>
              <a:gd name="connsiteX56" fmla="*/ 1252673 w 6230568"/>
              <a:gd name="connsiteY56" fmla="*/ 3200041 h 4239440"/>
              <a:gd name="connsiteX57" fmla="*/ 388825 w 6230568"/>
              <a:gd name="connsiteY57" fmla="*/ 3176714 h 4239440"/>
              <a:gd name="connsiteX58" fmla="*/ 127644 w 6230568"/>
              <a:gd name="connsiteY58" fmla="*/ 3111323 h 4239440"/>
              <a:gd name="connsiteX59" fmla="*/ 437008 w 6230568"/>
              <a:gd name="connsiteY59" fmla="*/ 2921652 h 4239440"/>
              <a:gd name="connsiteX60" fmla="*/ 601441 w 6230568"/>
              <a:gd name="connsiteY60" fmla="*/ 2840965 h 4239440"/>
              <a:gd name="connsiteX61" fmla="*/ 330700 w 6230568"/>
              <a:gd name="connsiteY61" fmla="*/ 2859320 h 4239440"/>
              <a:gd name="connsiteX62" fmla="*/ 534521 w 6230568"/>
              <a:gd name="connsiteY62" fmla="*/ 2720126 h 4239440"/>
              <a:gd name="connsiteX63" fmla="*/ 492839 w 6230568"/>
              <a:gd name="connsiteY63" fmla="*/ 2694505 h 4239440"/>
              <a:gd name="connsiteX64" fmla="*/ 416358 w 6230568"/>
              <a:gd name="connsiteY64" fmla="*/ 2677297 h 4239440"/>
              <a:gd name="connsiteX65" fmla="*/ 761285 w 6230568"/>
              <a:gd name="connsiteY65" fmla="*/ 2589726 h 4239440"/>
              <a:gd name="connsiteX66" fmla="*/ 664920 w 6230568"/>
              <a:gd name="connsiteY66" fmla="*/ 2466593 h 4239440"/>
              <a:gd name="connsiteX67" fmla="*/ 740253 w 6230568"/>
              <a:gd name="connsiteY67" fmla="*/ 2438677 h 4239440"/>
              <a:gd name="connsiteX68" fmla="*/ 650006 w 6230568"/>
              <a:gd name="connsiteY68" fmla="*/ 2435236 h 4239440"/>
              <a:gd name="connsiteX69" fmla="*/ 578879 w 6230568"/>
              <a:gd name="connsiteY69" fmla="*/ 2435618 h 4239440"/>
              <a:gd name="connsiteX70" fmla="*/ 451157 w 6230568"/>
              <a:gd name="connsiteY70" fmla="*/ 2404644 h 4239440"/>
              <a:gd name="connsiteX71" fmla="*/ 2216 w 6230568"/>
              <a:gd name="connsiteY71" fmla="*/ 2456650 h 4239440"/>
              <a:gd name="connsiteX72" fmla="*/ 97052 w 6230568"/>
              <a:gd name="connsiteY72" fmla="*/ 2383611 h 4239440"/>
              <a:gd name="connsiteX73" fmla="*/ 210626 w 6230568"/>
              <a:gd name="connsiteY73" fmla="*/ 2341930 h 4239440"/>
              <a:gd name="connsiteX74" fmla="*/ 57282 w 6230568"/>
              <a:gd name="connsiteY74" fmla="*/ 2319750 h 4239440"/>
              <a:gd name="connsiteX75" fmla="*/ 365499 w 6230568"/>
              <a:gd name="connsiteY75" fmla="*/ 2250153 h 4239440"/>
              <a:gd name="connsiteX76" fmla="*/ 290548 w 6230568"/>
              <a:gd name="connsiteY76" fmla="*/ 2187821 h 4239440"/>
              <a:gd name="connsiteX77" fmla="*/ 482896 w 6230568"/>
              <a:gd name="connsiteY77" fmla="*/ 1906755 h 4239440"/>
              <a:gd name="connsiteX78" fmla="*/ 867211 w 6230568"/>
              <a:gd name="connsiteY78" fmla="*/ 1747294 h 4239440"/>
              <a:gd name="connsiteX79" fmla="*/ 1063766 w 6230568"/>
              <a:gd name="connsiteY79" fmla="*/ 1734674 h 4239440"/>
              <a:gd name="connsiteX80" fmla="*/ 1008701 w 6230568"/>
              <a:gd name="connsiteY80" fmla="*/ 1683432 h 4239440"/>
              <a:gd name="connsiteX81" fmla="*/ 1152865 w 6230568"/>
              <a:gd name="connsiteY81" fmla="*/ 1394719 h 4239440"/>
              <a:gd name="connsiteX82" fmla="*/ 998376 w 6230568"/>
              <a:gd name="connsiteY82" fmla="*/ 1411927 h 4239440"/>
              <a:gd name="connsiteX83" fmla="*/ 206419 w 6230568"/>
              <a:gd name="connsiteY83" fmla="*/ 1424164 h 4239440"/>
              <a:gd name="connsiteX84" fmla="*/ 128027 w 6230568"/>
              <a:gd name="connsiteY84" fmla="*/ 1413074 h 4239440"/>
              <a:gd name="connsiteX85" fmla="*/ 672950 w 6230568"/>
              <a:gd name="connsiteY85" fmla="*/ 1268143 h 4239440"/>
              <a:gd name="connsiteX86" fmla="*/ 457658 w 6230568"/>
              <a:gd name="connsiteY86" fmla="*/ 1229138 h 4239440"/>
              <a:gd name="connsiteX87" fmla="*/ 407945 w 6230568"/>
              <a:gd name="connsiteY87" fmla="*/ 1213459 h 4239440"/>
              <a:gd name="connsiteX88" fmla="*/ 453451 w 6230568"/>
              <a:gd name="connsiteY88" fmla="*/ 1172924 h 4239440"/>
              <a:gd name="connsiteX89" fmla="*/ 568172 w 6230568"/>
              <a:gd name="connsiteY89" fmla="*/ 1132007 h 4239440"/>
              <a:gd name="connsiteX90" fmla="*/ 255367 w 6230568"/>
              <a:gd name="connsiteY90" fmla="*/ 1190898 h 4239440"/>
              <a:gd name="connsiteX91" fmla="*/ 277546 w 6230568"/>
              <a:gd name="connsiteY91" fmla="*/ 1128567 h 4239440"/>
              <a:gd name="connsiteX92" fmla="*/ 246572 w 6230568"/>
              <a:gd name="connsiteY92" fmla="*/ 1072353 h 4239440"/>
              <a:gd name="connsiteX93" fmla="*/ 422859 w 6230568"/>
              <a:gd name="connsiteY93" fmla="*/ 1000078 h 4239440"/>
              <a:gd name="connsiteX94" fmla="*/ 668362 w 6230568"/>
              <a:gd name="connsiteY94" fmla="*/ 858972 h 4239440"/>
              <a:gd name="connsiteX95" fmla="*/ 914629 w 6230568"/>
              <a:gd name="connsiteY95" fmla="*/ 768725 h 4239440"/>
              <a:gd name="connsiteX96" fmla="*/ 1117684 w 6230568"/>
              <a:gd name="connsiteY96" fmla="*/ 688420 h 4239440"/>
              <a:gd name="connsiteX97" fmla="*/ 928778 w 6230568"/>
              <a:gd name="connsiteY97" fmla="*/ 701040 h 4239440"/>
              <a:gd name="connsiteX98" fmla="*/ 1243877 w 6230568"/>
              <a:gd name="connsiteY98" fmla="*/ 574464 h 4239440"/>
              <a:gd name="connsiteX99" fmla="*/ 1291678 w 6230568"/>
              <a:gd name="connsiteY99" fmla="*/ 566434 h 4239440"/>
              <a:gd name="connsiteX100" fmla="*/ 1797596 w 6230568"/>
              <a:gd name="connsiteY100" fmla="*/ 476952 h 4239440"/>
              <a:gd name="connsiteX101" fmla="*/ 1895491 w 6230568"/>
              <a:gd name="connsiteY101" fmla="*/ 432593 h 4239440"/>
              <a:gd name="connsiteX102" fmla="*/ 1782682 w 6230568"/>
              <a:gd name="connsiteY102" fmla="*/ 423033 h 4239440"/>
              <a:gd name="connsiteX103" fmla="*/ 1406781 w 6230568"/>
              <a:gd name="connsiteY103" fmla="*/ 449419 h 4239440"/>
              <a:gd name="connsiteX104" fmla="*/ 1662226 w 6230568"/>
              <a:gd name="connsiteY104" fmla="*/ 393970 h 4239440"/>
              <a:gd name="connsiteX105" fmla="*/ 1383837 w 6230568"/>
              <a:gd name="connsiteY105" fmla="*/ 376762 h 4239440"/>
              <a:gd name="connsiteX106" fmla="*/ 1318063 w 6230568"/>
              <a:gd name="connsiteY106" fmla="*/ 333168 h 4239440"/>
              <a:gd name="connsiteX107" fmla="*/ 1365099 w 6230568"/>
              <a:gd name="connsiteY107" fmla="*/ 290722 h 4239440"/>
              <a:gd name="connsiteX108" fmla="*/ 1536798 w 6230568"/>
              <a:gd name="connsiteY108" fmla="*/ 244069 h 4239440"/>
              <a:gd name="connsiteX109" fmla="*/ 1711938 w 6230568"/>
              <a:gd name="connsiteY109" fmla="*/ 175619 h 4239440"/>
              <a:gd name="connsiteX110" fmla="*/ 2273687 w 6230568"/>
              <a:gd name="connsiteY110" fmla="*/ 78488 h 4239440"/>
              <a:gd name="connsiteX111" fmla="*/ 2646913 w 6230568"/>
              <a:gd name="connsiteY111" fmla="*/ 46749 h 4239440"/>
              <a:gd name="connsiteX112" fmla="*/ 3362388 w 6230568"/>
              <a:gd name="connsiteY112" fmla="*/ 861 h 423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230568" h="4239440">
                <a:moveTo>
                  <a:pt x="3362388" y="861"/>
                </a:moveTo>
                <a:cubicBezTo>
                  <a:pt x="3584946" y="-3346"/>
                  <a:pt x="3805210" y="8891"/>
                  <a:pt x="4026621" y="15392"/>
                </a:cubicBezTo>
                <a:cubicBezTo>
                  <a:pt x="4388374" y="26482"/>
                  <a:pt x="4752039" y="26099"/>
                  <a:pt x="5114556" y="34130"/>
                </a:cubicBezTo>
                <a:cubicBezTo>
                  <a:pt x="5340556" y="39101"/>
                  <a:pt x="5563879" y="57074"/>
                  <a:pt x="5776495" y="112905"/>
                </a:cubicBezTo>
                <a:cubicBezTo>
                  <a:pt x="5806322" y="120935"/>
                  <a:pt x="5839973" y="122465"/>
                  <a:pt x="5862918" y="141585"/>
                </a:cubicBezTo>
                <a:cubicBezTo>
                  <a:pt x="5888539" y="162999"/>
                  <a:pt x="5878214" y="194356"/>
                  <a:pt x="5840738" y="200475"/>
                </a:cubicBezTo>
                <a:cubicBezTo>
                  <a:pt x="5792938" y="208505"/>
                  <a:pt x="5743991" y="210800"/>
                  <a:pt x="5691219" y="216153"/>
                </a:cubicBezTo>
                <a:cubicBezTo>
                  <a:pt x="5711486" y="245598"/>
                  <a:pt x="5760434" y="223419"/>
                  <a:pt x="5773053" y="260130"/>
                </a:cubicBezTo>
                <a:cubicBezTo>
                  <a:pt x="5716458" y="285368"/>
                  <a:pt x="5648008" y="268925"/>
                  <a:pt x="5593324" y="293781"/>
                </a:cubicBezTo>
                <a:cubicBezTo>
                  <a:pt x="5594854" y="310989"/>
                  <a:pt x="5607090" y="312519"/>
                  <a:pt x="5617033" y="317108"/>
                </a:cubicBezTo>
                <a:cubicBezTo>
                  <a:pt x="5626976" y="321314"/>
                  <a:pt x="5651831" y="315196"/>
                  <a:pt x="5641124" y="339287"/>
                </a:cubicBezTo>
                <a:cubicBezTo>
                  <a:pt x="5527551" y="353818"/>
                  <a:pt x="5418949" y="403148"/>
                  <a:pt x="5299256" y="396265"/>
                </a:cubicBezTo>
                <a:cubicBezTo>
                  <a:pt x="5447247" y="409649"/>
                  <a:pt x="5572292" y="464333"/>
                  <a:pt x="5703073" y="500661"/>
                </a:cubicBezTo>
                <a:cubicBezTo>
                  <a:pt x="5697720" y="543490"/>
                  <a:pt x="5644949" y="526282"/>
                  <a:pt x="5629652" y="556874"/>
                </a:cubicBezTo>
                <a:cubicBezTo>
                  <a:pt x="5713398" y="578288"/>
                  <a:pt x="5793703" y="603527"/>
                  <a:pt x="5862918" y="645591"/>
                </a:cubicBezTo>
                <a:cubicBezTo>
                  <a:pt x="5925250" y="683449"/>
                  <a:pt x="5984521" y="725131"/>
                  <a:pt x="6052207" y="756106"/>
                </a:cubicBezTo>
                <a:cubicBezTo>
                  <a:pt x="6123334" y="788611"/>
                  <a:pt x="6166545" y="830293"/>
                  <a:pt x="6158515" y="901419"/>
                </a:cubicBezTo>
                <a:cubicBezTo>
                  <a:pt x="6155073" y="930482"/>
                  <a:pt x="6164251" y="954955"/>
                  <a:pt x="6195990" y="966427"/>
                </a:cubicBezTo>
                <a:cubicBezTo>
                  <a:pt x="6235378" y="980576"/>
                  <a:pt x="6231172" y="1001990"/>
                  <a:pt x="6229642" y="1034878"/>
                </a:cubicBezTo>
                <a:cubicBezTo>
                  <a:pt x="6227347" y="1074265"/>
                  <a:pt x="6207080" y="1089562"/>
                  <a:pt x="6171516" y="1102946"/>
                </a:cubicBezTo>
                <a:cubicBezTo>
                  <a:pt x="6120657" y="1121682"/>
                  <a:pt x="6120274" y="1150745"/>
                  <a:pt x="6133659" y="1185545"/>
                </a:cubicBezTo>
                <a:cubicBezTo>
                  <a:pt x="6140925" y="1204664"/>
                  <a:pt x="6152014" y="1219961"/>
                  <a:pt x="6168458" y="1234110"/>
                </a:cubicBezTo>
                <a:cubicBezTo>
                  <a:pt x="6225435" y="1283439"/>
                  <a:pt x="6225053" y="1284204"/>
                  <a:pt x="6169222" y="1342712"/>
                </a:cubicBezTo>
                <a:cubicBezTo>
                  <a:pt x="6154308" y="1358390"/>
                  <a:pt x="6138247" y="1368715"/>
                  <a:pt x="6145131" y="1393954"/>
                </a:cubicBezTo>
                <a:cubicBezTo>
                  <a:pt x="6168458" y="1477700"/>
                  <a:pt x="6165398" y="1477700"/>
                  <a:pt x="6071709" y="1505233"/>
                </a:cubicBezTo>
                <a:cubicBezTo>
                  <a:pt x="6050295" y="1511734"/>
                  <a:pt x="6021615" y="1505998"/>
                  <a:pt x="6009378" y="1530089"/>
                </a:cubicBezTo>
                <a:cubicBezTo>
                  <a:pt x="6017026" y="1547680"/>
                  <a:pt x="5999053" y="1972146"/>
                  <a:pt x="6015879" y="1979030"/>
                </a:cubicBezTo>
                <a:cubicBezTo>
                  <a:pt x="6147425" y="2032948"/>
                  <a:pt x="6163868" y="2096427"/>
                  <a:pt x="6061385" y="2196234"/>
                </a:cubicBezTo>
                <a:cubicBezTo>
                  <a:pt x="5992552" y="2263155"/>
                  <a:pt x="6000582" y="2372522"/>
                  <a:pt x="6029263" y="2440972"/>
                </a:cubicBezTo>
                <a:cubicBezTo>
                  <a:pt x="6137482" y="2471182"/>
                  <a:pt x="6113774" y="2551486"/>
                  <a:pt x="6135571" y="2621848"/>
                </a:cubicBezTo>
                <a:cubicBezTo>
                  <a:pt x="6151632" y="2674620"/>
                  <a:pt x="6088535" y="2667354"/>
                  <a:pt x="6091594" y="2691446"/>
                </a:cubicBezTo>
                <a:cubicBezTo>
                  <a:pt x="6131364" y="2720508"/>
                  <a:pt x="6184518" y="2729686"/>
                  <a:pt x="6215493" y="2769456"/>
                </a:cubicBezTo>
                <a:cubicBezTo>
                  <a:pt x="6159662" y="2798518"/>
                  <a:pt x="6131364" y="2839435"/>
                  <a:pt x="6100389" y="2880352"/>
                </a:cubicBezTo>
                <a:cubicBezTo>
                  <a:pt x="6050295" y="2946890"/>
                  <a:pt x="5982227" y="3003103"/>
                  <a:pt x="5909953" y="3053963"/>
                </a:cubicBezTo>
                <a:cubicBezTo>
                  <a:pt x="5873243" y="3408068"/>
                  <a:pt x="5754698" y="3779763"/>
                  <a:pt x="5741696" y="3798118"/>
                </a:cubicBezTo>
                <a:cubicBezTo>
                  <a:pt x="5688160" y="3792764"/>
                  <a:pt x="5584146" y="4006910"/>
                  <a:pt x="5493899" y="4026795"/>
                </a:cubicBezTo>
                <a:cubicBezTo>
                  <a:pt x="5399063" y="4048592"/>
                  <a:pt x="3988763" y="4249736"/>
                  <a:pt x="3773471" y="4239028"/>
                </a:cubicBezTo>
                <a:cubicBezTo>
                  <a:pt x="2603319" y="4182050"/>
                  <a:pt x="2569285" y="4103275"/>
                  <a:pt x="2569285" y="4103275"/>
                </a:cubicBezTo>
                <a:cubicBezTo>
                  <a:pt x="2569285" y="4103275"/>
                  <a:pt x="2635823" y="4083773"/>
                  <a:pt x="2693948" y="4061593"/>
                </a:cubicBezTo>
                <a:cubicBezTo>
                  <a:pt x="2658767" y="4062741"/>
                  <a:pt x="2623587" y="4063505"/>
                  <a:pt x="2588788" y="4062358"/>
                </a:cubicBezTo>
                <a:cubicBezTo>
                  <a:pt x="2319193" y="4054328"/>
                  <a:pt x="2565461" y="4039414"/>
                  <a:pt x="2300073" y="4008822"/>
                </a:cubicBezTo>
                <a:cubicBezTo>
                  <a:pt x="1852280" y="3957198"/>
                  <a:pt x="1919582" y="3943813"/>
                  <a:pt x="1508500" y="3798118"/>
                </a:cubicBezTo>
                <a:cubicBezTo>
                  <a:pt x="1472171" y="3785116"/>
                  <a:pt x="1217109" y="3706342"/>
                  <a:pt x="1061089" y="3697546"/>
                </a:cubicBezTo>
                <a:cubicBezTo>
                  <a:pt x="1019790" y="3695252"/>
                  <a:pt x="974667" y="3696017"/>
                  <a:pt x="939102" y="3648216"/>
                </a:cubicBezTo>
                <a:cubicBezTo>
                  <a:pt x="1048088" y="3649746"/>
                  <a:pt x="1141776" y="3649746"/>
                  <a:pt x="1243495" y="3624890"/>
                </a:cubicBezTo>
                <a:cubicBezTo>
                  <a:pt x="1189194" y="3590473"/>
                  <a:pt x="1126862" y="3619919"/>
                  <a:pt x="1083651" y="3595827"/>
                </a:cubicBezTo>
                <a:cubicBezTo>
                  <a:pt x="1043116" y="3573648"/>
                  <a:pt x="1007935" y="3570589"/>
                  <a:pt x="966636" y="3605770"/>
                </a:cubicBezTo>
                <a:cubicBezTo>
                  <a:pt x="945221" y="3624125"/>
                  <a:pt x="907363" y="3620683"/>
                  <a:pt x="885566" y="3609976"/>
                </a:cubicBezTo>
                <a:cubicBezTo>
                  <a:pt x="768933" y="3552233"/>
                  <a:pt x="771610" y="3552998"/>
                  <a:pt x="641976" y="3567912"/>
                </a:cubicBezTo>
                <a:cubicBezTo>
                  <a:pt x="559377" y="3577089"/>
                  <a:pt x="475248" y="3593533"/>
                  <a:pt x="399533" y="3583590"/>
                </a:cubicBezTo>
                <a:cubicBezTo>
                  <a:pt x="389973" y="3561793"/>
                  <a:pt x="398385" y="3551851"/>
                  <a:pt x="409093" y="3548792"/>
                </a:cubicBezTo>
                <a:cubicBezTo>
                  <a:pt x="583468" y="3501374"/>
                  <a:pt x="615972" y="3447073"/>
                  <a:pt x="792642" y="3417628"/>
                </a:cubicBezTo>
                <a:cubicBezTo>
                  <a:pt x="805644" y="3384359"/>
                  <a:pt x="741400" y="3378622"/>
                  <a:pt x="771610" y="3345736"/>
                </a:cubicBezTo>
                <a:cubicBezTo>
                  <a:pt x="826676" y="3320115"/>
                  <a:pt x="891302" y="3350325"/>
                  <a:pt x="945986" y="3317056"/>
                </a:cubicBezTo>
                <a:cubicBezTo>
                  <a:pt x="936426" y="3293347"/>
                  <a:pt x="890537" y="3310555"/>
                  <a:pt x="892449" y="3285316"/>
                </a:cubicBezTo>
                <a:cubicBezTo>
                  <a:pt x="894744" y="3256254"/>
                  <a:pt x="926866" y="3260843"/>
                  <a:pt x="949045" y="3262755"/>
                </a:cubicBezTo>
                <a:cubicBezTo>
                  <a:pt x="1056500" y="3272697"/>
                  <a:pt x="1149806" y="3218396"/>
                  <a:pt x="1252673" y="3200041"/>
                </a:cubicBezTo>
                <a:cubicBezTo>
                  <a:pt x="1142923" y="3154152"/>
                  <a:pt x="503164" y="3190863"/>
                  <a:pt x="388825" y="3176714"/>
                </a:cubicBezTo>
                <a:cubicBezTo>
                  <a:pt x="269133" y="3162183"/>
                  <a:pt x="78697" y="3123560"/>
                  <a:pt x="127644" y="3111323"/>
                </a:cubicBezTo>
                <a:cubicBezTo>
                  <a:pt x="183093" y="3097175"/>
                  <a:pt x="380795" y="2929300"/>
                  <a:pt x="437008" y="2921652"/>
                </a:cubicBezTo>
                <a:cubicBezTo>
                  <a:pt x="502399" y="2912857"/>
                  <a:pt x="515401" y="2901002"/>
                  <a:pt x="601441" y="2840965"/>
                </a:cubicBezTo>
                <a:cubicBezTo>
                  <a:pt x="658037" y="2801577"/>
                  <a:pt x="422477" y="2887235"/>
                  <a:pt x="330700" y="2859320"/>
                </a:cubicBezTo>
                <a:cubicBezTo>
                  <a:pt x="297049" y="2848995"/>
                  <a:pt x="534521" y="2740010"/>
                  <a:pt x="534521" y="2720126"/>
                </a:cubicBezTo>
                <a:cubicBezTo>
                  <a:pt x="534521" y="2699093"/>
                  <a:pt x="513106" y="2694505"/>
                  <a:pt x="492839" y="2694505"/>
                </a:cubicBezTo>
                <a:cubicBezTo>
                  <a:pt x="447715" y="2694505"/>
                  <a:pt x="461482" y="2676149"/>
                  <a:pt x="416358" y="2677297"/>
                </a:cubicBezTo>
                <a:cubicBezTo>
                  <a:pt x="548670" y="2624143"/>
                  <a:pt x="630504" y="2638292"/>
                  <a:pt x="761285" y="2589726"/>
                </a:cubicBezTo>
                <a:cubicBezTo>
                  <a:pt x="825147" y="2566017"/>
                  <a:pt x="599147" y="2487242"/>
                  <a:pt x="664920" y="2466593"/>
                </a:cubicBezTo>
                <a:cubicBezTo>
                  <a:pt x="689776" y="2458562"/>
                  <a:pt x="723045" y="2466975"/>
                  <a:pt x="740253" y="2438677"/>
                </a:cubicBezTo>
                <a:cubicBezTo>
                  <a:pt x="713103" y="2416116"/>
                  <a:pt x="677157" y="2426058"/>
                  <a:pt x="650006" y="2435236"/>
                </a:cubicBezTo>
                <a:cubicBezTo>
                  <a:pt x="580791" y="2458945"/>
                  <a:pt x="585763" y="2453209"/>
                  <a:pt x="578879" y="2435618"/>
                </a:cubicBezTo>
                <a:cubicBezTo>
                  <a:pt x="556318" y="2375581"/>
                  <a:pt x="500487" y="2394701"/>
                  <a:pt x="451157" y="2404644"/>
                </a:cubicBezTo>
                <a:cubicBezTo>
                  <a:pt x="302020" y="2434471"/>
                  <a:pt x="150971" y="2426058"/>
                  <a:pt x="2216" y="2456650"/>
                </a:cubicBezTo>
                <a:cubicBezTo>
                  <a:pt x="-13844" y="2460092"/>
                  <a:pt x="61489" y="2391642"/>
                  <a:pt x="97052" y="2383611"/>
                </a:cubicBezTo>
                <a:cubicBezTo>
                  <a:pt x="135675" y="2375199"/>
                  <a:pt x="183093" y="2381317"/>
                  <a:pt x="210626" y="2341930"/>
                </a:cubicBezTo>
                <a:cubicBezTo>
                  <a:pt x="161678" y="2331987"/>
                  <a:pt x="105848" y="2351107"/>
                  <a:pt x="57282" y="2319750"/>
                </a:cubicBezTo>
                <a:cubicBezTo>
                  <a:pt x="165120" y="2276539"/>
                  <a:pt x="272575" y="2278068"/>
                  <a:pt x="365499" y="2250153"/>
                </a:cubicBezTo>
                <a:cubicBezTo>
                  <a:pt x="373912" y="2198529"/>
                  <a:pt x="312727" y="2217266"/>
                  <a:pt x="290548" y="2187821"/>
                </a:cubicBezTo>
                <a:cubicBezTo>
                  <a:pt x="990345" y="2137344"/>
                  <a:pt x="599529" y="1988207"/>
                  <a:pt x="482896" y="1906755"/>
                </a:cubicBezTo>
                <a:cubicBezTo>
                  <a:pt x="443891" y="1879605"/>
                  <a:pt x="853827" y="1750735"/>
                  <a:pt x="867211" y="1747294"/>
                </a:cubicBezTo>
                <a:cubicBezTo>
                  <a:pt x="901245" y="1739263"/>
                  <a:pt x="1036233" y="1744999"/>
                  <a:pt x="1063766" y="1734674"/>
                </a:cubicBezTo>
                <a:cubicBezTo>
                  <a:pt x="1098947" y="1721673"/>
                  <a:pt x="982696" y="1699111"/>
                  <a:pt x="1008701" y="1683432"/>
                </a:cubicBezTo>
                <a:cubicBezTo>
                  <a:pt x="1191107" y="1572918"/>
                  <a:pt x="1204107" y="1406573"/>
                  <a:pt x="1152865" y="1394719"/>
                </a:cubicBezTo>
                <a:cubicBezTo>
                  <a:pt x="1099712" y="1382482"/>
                  <a:pt x="1047706" y="1392042"/>
                  <a:pt x="998376" y="1411927"/>
                </a:cubicBezTo>
                <a:cubicBezTo>
                  <a:pt x="918070" y="1444431"/>
                  <a:pt x="362057" y="1398160"/>
                  <a:pt x="206419" y="1424164"/>
                </a:cubicBezTo>
                <a:cubicBezTo>
                  <a:pt x="182710" y="1427988"/>
                  <a:pt x="150589" y="1445196"/>
                  <a:pt x="128027" y="1413074"/>
                </a:cubicBezTo>
                <a:cubicBezTo>
                  <a:pt x="288254" y="1309060"/>
                  <a:pt x="493986" y="1338888"/>
                  <a:pt x="672950" y="1268143"/>
                </a:cubicBezTo>
                <a:cubicBezTo>
                  <a:pt x="602588" y="1219578"/>
                  <a:pt x="531079" y="1221873"/>
                  <a:pt x="457658" y="1229138"/>
                </a:cubicBezTo>
                <a:cubicBezTo>
                  <a:pt x="438538" y="1231050"/>
                  <a:pt x="412534" y="1233727"/>
                  <a:pt x="407945" y="1213459"/>
                </a:cubicBezTo>
                <a:cubicBezTo>
                  <a:pt x="402209" y="1187838"/>
                  <a:pt x="433184" y="1183250"/>
                  <a:pt x="453451" y="1172924"/>
                </a:cubicBezTo>
                <a:cubicBezTo>
                  <a:pt x="484426" y="1156863"/>
                  <a:pt x="530314" y="1175984"/>
                  <a:pt x="568172" y="1132007"/>
                </a:cubicBezTo>
                <a:cubicBezTo>
                  <a:pt x="453451" y="1142333"/>
                  <a:pt x="356704" y="1160305"/>
                  <a:pt x="255367" y="1190898"/>
                </a:cubicBezTo>
                <a:cubicBezTo>
                  <a:pt x="264162" y="1163747"/>
                  <a:pt x="294754" y="1151128"/>
                  <a:pt x="277546" y="1128567"/>
                </a:cubicBezTo>
                <a:cubicBezTo>
                  <a:pt x="264545" y="1111740"/>
                  <a:pt x="227452" y="1103709"/>
                  <a:pt x="246572" y="1072353"/>
                </a:cubicBezTo>
                <a:cubicBezTo>
                  <a:pt x="300490" y="1039083"/>
                  <a:pt x="376971" y="1047879"/>
                  <a:pt x="422859" y="1000078"/>
                </a:cubicBezTo>
                <a:cubicBezTo>
                  <a:pt x="487868" y="932012"/>
                  <a:pt x="588822" y="908684"/>
                  <a:pt x="668362" y="858972"/>
                </a:cubicBezTo>
                <a:cubicBezTo>
                  <a:pt x="694747" y="842911"/>
                  <a:pt x="867976" y="786699"/>
                  <a:pt x="914629" y="768725"/>
                </a:cubicBezTo>
                <a:cubicBezTo>
                  <a:pt x="979637" y="743486"/>
                  <a:pt x="1053823" y="734691"/>
                  <a:pt x="1117684" y="688420"/>
                </a:cubicBezTo>
                <a:cubicBezTo>
                  <a:pt x="1054970" y="678860"/>
                  <a:pt x="1004112" y="722072"/>
                  <a:pt x="928778" y="701040"/>
                </a:cubicBezTo>
                <a:cubicBezTo>
                  <a:pt x="1048088" y="656299"/>
                  <a:pt x="1157454" y="636031"/>
                  <a:pt x="1243877" y="574464"/>
                </a:cubicBezTo>
                <a:cubicBezTo>
                  <a:pt x="1254585" y="566816"/>
                  <a:pt x="1275617" y="569111"/>
                  <a:pt x="1291678" y="566434"/>
                </a:cubicBezTo>
                <a:cubicBezTo>
                  <a:pt x="1460699" y="539283"/>
                  <a:pt x="1630486" y="516339"/>
                  <a:pt x="1797596" y="476952"/>
                </a:cubicBezTo>
                <a:cubicBezTo>
                  <a:pt x="1835454" y="467774"/>
                  <a:pt x="1902374" y="465480"/>
                  <a:pt x="1895491" y="432593"/>
                </a:cubicBezTo>
                <a:cubicBezTo>
                  <a:pt x="1885166" y="383263"/>
                  <a:pt x="1822835" y="418444"/>
                  <a:pt x="1782682" y="423033"/>
                </a:cubicBezTo>
                <a:cubicBezTo>
                  <a:pt x="1658019" y="437947"/>
                  <a:pt x="1533356" y="463950"/>
                  <a:pt x="1406781" y="449419"/>
                </a:cubicBezTo>
                <a:cubicBezTo>
                  <a:pt x="1492056" y="431064"/>
                  <a:pt x="1576950" y="412326"/>
                  <a:pt x="1662226" y="393970"/>
                </a:cubicBezTo>
                <a:cubicBezTo>
                  <a:pt x="1564330" y="400471"/>
                  <a:pt x="1479055" y="357642"/>
                  <a:pt x="1383837" y="376762"/>
                </a:cubicBezTo>
                <a:cubicBezTo>
                  <a:pt x="1353244" y="382881"/>
                  <a:pt x="1321123" y="363378"/>
                  <a:pt x="1318063" y="333168"/>
                </a:cubicBezTo>
                <a:cubicBezTo>
                  <a:pt x="1314622" y="309077"/>
                  <a:pt x="1343302" y="298370"/>
                  <a:pt x="1365099" y="290722"/>
                </a:cubicBezTo>
                <a:cubicBezTo>
                  <a:pt x="1420930" y="271219"/>
                  <a:pt x="1465288" y="213477"/>
                  <a:pt x="1536798" y="244069"/>
                </a:cubicBezTo>
                <a:cubicBezTo>
                  <a:pt x="1581921" y="195886"/>
                  <a:pt x="1653813" y="188238"/>
                  <a:pt x="1711938" y="175619"/>
                </a:cubicBezTo>
                <a:cubicBezTo>
                  <a:pt x="1897403" y="135849"/>
                  <a:pt x="2085546" y="104874"/>
                  <a:pt x="2273687" y="78488"/>
                </a:cubicBezTo>
                <a:cubicBezTo>
                  <a:pt x="2397204" y="61280"/>
                  <a:pt x="2524544" y="68546"/>
                  <a:pt x="2646913" y="46749"/>
                </a:cubicBezTo>
                <a:cubicBezTo>
                  <a:pt x="2886297" y="4302"/>
                  <a:pt x="3124151" y="5450"/>
                  <a:pt x="3362388" y="861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F207AC4-9AB5-489D-A9B6-2D65413DF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5426"/>
            <a:ext cx="3220880" cy="4024310"/>
          </a:xfrm>
        </p:spPr>
        <p:txBody>
          <a:bodyPr>
            <a:normAutofit/>
          </a:bodyPr>
          <a:lstStyle/>
          <a:p>
            <a:r>
              <a:rPr lang="cs-CZ" sz="3600"/>
              <a:t>Analgetický efekt laseroterapie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433B4225-FD7B-4C42-85EF-26DD127987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874368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2343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92070828-E616-4355-9C8A-A1065032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10">
            <a:extLst>
              <a:ext uri="{FF2B5EF4-FFF2-40B4-BE49-F238E27FC236}">
                <a16:creationId xmlns:a16="http://schemas.microsoft.com/office/drawing/2014/main" id="{355161C6-1218-4EAF-A9E9-A319CFD76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747" y="2116753"/>
            <a:ext cx="4088106" cy="2781653"/>
          </a:xfrm>
          <a:custGeom>
            <a:avLst/>
            <a:gdLst>
              <a:gd name="connsiteX0" fmla="*/ 3362388 w 6230568"/>
              <a:gd name="connsiteY0" fmla="*/ 861 h 4239440"/>
              <a:gd name="connsiteX1" fmla="*/ 4026621 w 6230568"/>
              <a:gd name="connsiteY1" fmla="*/ 15392 h 4239440"/>
              <a:gd name="connsiteX2" fmla="*/ 5114556 w 6230568"/>
              <a:gd name="connsiteY2" fmla="*/ 34130 h 4239440"/>
              <a:gd name="connsiteX3" fmla="*/ 5776495 w 6230568"/>
              <a:gd name="connsiteY3" fmla="*/ 112905 h 4239440"/>
              <a:gd name="connsiteX4" fmla="*/ 5862918 w 6230568"/>
              <a:gd name="connsiteY4" fmla="*/ 141585 h 4239440"/>
              <a:gd name="connsiteX5" fmla="*/ 5840738 w 6230568"/>
              <a:gd name="connsiteY5" fmla="*/ 200475 h 4239440"/>
              <a:gd name="connsiteX6" fmla="*/ 5691219 w 6230568"/>
              <a:gd name="connsiteY6" fmla="*/ 216153 h 4239440"/>
              <a:gd name="connsiteX7" fmla="*/ 5773053 w 6230568"/>
              <a:gd name="connsiteY7" fmla="*/ 260130 h 4239440"/>
              <a:gd name="connsiteX8" fmla="*/ 5593324 w 6230568"/>
              <a:gd name="connsiteY8" fmla="*/ 293781 h 4239440"/>
              <a:gd name="connsiteX9" fmla="*/ 5617033 w 6230568"/>
              <a:gd name="connsiteY9" fmla="*/ 317108 h 4239440"/>
              <a:gd name="connsiteX10" fmla="*/ 5641124 w 6230568"/>
              <a:gd name="connsiteY10" fmla="*/ 339287 h 4239440"/>
              <a:gd name="connsiteX11" fmla="*/ 5299256 w 6230568"/>
              <a:gd name="connsiteY11" fmla="*/ 396265 h 4239440"/>
              <a:gd name="connsiteX12" fmla="*/ 5703073 w 6230568"/>
              <a:gd name="connsiteY12" fmla="*/ 500661 h 4239440"/>
              <a:gd name="connsiteX13" fmla="*/ 5629652 w 6230568"/>
              <a:gd name="connsiteY13" fmla="*/ 556874 h 4239440"/>
              <a:gd name="connsiteX14" fmla="*/ 5862918 w 6230568"/>
              <a:gd name="connsiteY14" fmla="*/ 645591 h 4239440"/>
              <a:gd name="connsiteX15" fmla="*/ 6052207 w 6230568"/>
              <a:gd name="connsiteY15" fmla="*/ 756106 h 4239440"/>
              <a:gd name="connsiteX16" fmla="*/ 6158515 w 6230568"/>
              <a:gd name="connsiteY16" fmla="*/ 901419 h 4239440"/>
              <a:gd name="connsiteX17" fmla="*/ 6195990 w 6230568"/>
              <a:gd name="connsiteY17" fmla="*/ 966427 h 4239440"/>
              <a:gd name="connsiteX18" fmla="*/ 6229642 w 6230568"/>
              <a:gd name="connsiteY18" fmla="*/ 1034878 h 4239440"/>
              <a:gd name="connsiteX19" fmla="*/ 6171516 w 6230568"/>
              <a:gd name="connsiteY19" fmla="*/ 1102946 h 4239440"/>
              <a:gd name="connsiteX20" fmla="*/ 6133659 w 6230568"/>
              <a:gd name="connsiteY20" fmla="*/ 1185545 h 4239440"/>
              <a:gd name="connsiteX21" fmla="*/ 6168458 w 6230568"/>
              <a:gd name="connsiteY21" fmla="*/ 1234110 h 4239440"/>
              <a:gd name="connsiteX22" fmla="*/ 6169222 w 6230568"/>
              <a:gd name="connsiteY22" fmla="*/ 1342712 h 4239440"/>
              <a:gd name="connsiteX23" fmla="*/ 6145131 w 6230568"/>
              <a:gd name="connsiteY23" fmla="*/ 1393954 h 4239440"/>
              <a:gd name="connsiteX24" fmla="*/ 6071709 w 6230568"/>
              <a:gd name="connsiteY24" fmla="*/ 1505233 h 4239440"/>
              <a:gd name="connsiteX25" fmla="*/ 6009378 w 6230568"/>
              <a:gd name="connsiteY25" fmla="*/ 1530089 h 4239440"/>
              <a:gd name="connsiteX26" fmla="*/ 6015879 w 6230568"/>
              <a:gd name="connsiteY26" fmla="*/ 1979030 h 4239440"/>
              <a:gd name="connsiteX27" fmla="*/ 6061385 w 6230568"/>
              <a:gd name="connsiteY27" fmla="*/ 2196234 h 4239440"/>
              <a:gd name="connsiteX28" fmla="*/ 6029263 w 6230568"/>
              <a:gd name="connsiteY28" fmla="*/ 2440972 h 4239440"/>
              <a:gd name="connsiteX29" fmla="*/ 6135571 w 6230568"/>
              <a:gd name="connsiteY29" fmla="*/ 2621848 h 4239440"/>
              <a:gd name="connsiteX30" fmla="*/ 6091594 w 6230568"/>
              <a:gd name="connsiteY30" fmla="*/ 2691446 h 4239440"/>
              <a:gd name="connsiteX31" fmla="*/ 6215493 w 6230568"/>
              <a:gd name="connsiteY31" fmla="*/ 2769456 h 4239440"/>
              <a:gd name="connsiteX32" fmla="*/ 6100389 w 6230568"/>
              <a:gd name="connsiteY32" fmla="*/ 2880352 h 4239440"/>
              <a:gd name="connsiteX33" fmla="*/ 5909953 w 6230568"/>
              <a:gd name="connsiteY33" fmla="*/ 3053963 h 4239440"/>
              <a:gd name="connsiteX34" fmla="*/ 5741696 w 6230568"/>
              <a:gd name="connsiteY34" fmla="*/ 3798118 h 4239440"/>
              <a:gd name="connsiteX35" fmla="*/ 5493899 w 6230568"/>
              <a:gd name="connsiteY35" fmla="*/ 4026795 h 4239440"/>
              <a:gd name="connsiteX36" fmla="*/ 3773471 w 6230568"/>
              <a:gd name="connsiteY36" fmla="*/ 4239028 h 4239440"/>
              <a:gd name="connsiteX37" fmla="*/ 2569285 w 6230568"/>
              <a:gd name="connsiteY37" fmla="*/ 4103275 h 4239440"/>
              <a:gd name="connsiteX38" fmla="*/ 2693948 w 6230568"/>
              <a:gd name="connsiteY38" fmla="*/ 4061593 h 4239440"/>
              <a:gd name="connsiteX39" fmla="*/ 2588788 w 6230568"/>
              <a:gd name="connsiteY39" fmla="*/ 4062358 h 4239440"/>
              <a:gd name="connsiteX40" fmla="*/ 2300073 w 6230568"/>
              <a:gd name="connsiteY40" fmla="*/ 4008822 h 4239440"/>
              <a:gd name="connsiteX41" fmla="*/ 1508500 w 6230568"/>
              <a:gd name="connsiteY41" fmla="*/ 3798118 h 4239440"/>
              <a:gd name="connsiteX42" fmla="*/ 1061089 w 6230568"/>
              <a:gd name="connsiteY42" fmla="*/ 3697546 h 4239440"/>
              <a:gd name="connsiteX43" fmla="*/ 939102 w 6230568"/>
              <a:gd name="connsiteY43" fmla="*/ 3648216 h 4239440"/>
              <a:gd name="connsiteX44" fmla="*/ 1243495 w 6230568"/>
              <a:gd name="connsiteY44" fmla="*/ 3624890 h 4239440"/>
              <a:gd name="connsiteX45" fmla="*/ 1083651 w 6230568"/>
              <a:gd name="connsiteY45" fmla="*/ 3595827 h 4239440"/>
              <a:gd name="connsiteX46" fmla="*/ 966636 w 6230568"/>
              <a:gd name="connsiteY46" fmla="*/ 3605770 h 4239440"/>
              <a:gd name="connsiteX47" fmla="*/ 885566 w 6230568"/>
              <a:gd name="connsiteY47" fmla="*/ 3609976 h 4239440"/>
              <a:gd name="connsiteX48" fmla="*/ 641976 w 6230568"/>
              <a:gd name="connsiteY48" fmla="*/ 3567912 h 4239440"/>
              <a:gd name="connsiteX49" fmla="*/ 399533 w 6230568"/>
              <a:gd name="connsiteY49" fmla="*/ 3583590 h 4239440"/>
              <a:gd name="connsiteX50" fmla="*/ 409093 w 6230568"/>
              <a:gd name="connsiteY50" fmla="*/ 3548792 h 4239440"/>
              <a:gd name="connsiteX51" fmla="*/ 792642 w 6230568"/>
              <a:gd name="connsiteY51" fmla="*/ 3417628 h 4239440"/>
              <a:gd name="connsiteX52" fmla="*/ 771610 w 6230568"/>
              <a:gd name="connsiteY52" fmla="*/ 3345736 h 4239440"/>
              <a:gd name="connsiteX53" fmla="*/ 945986 w 6230568"/>
              <a:gd name="connsiteY53" fmla="*/ 3317056 h 4239440"/>
              <a:gd name="connsiteX54" fmla="*/ 892449 w 6230568"/>
              <a:gd name="connsiteY54" fmla="*/ 3285316 h 4239440"/>
              <a:gd name="connsiteX55" fmla="*/ 949045 w 6230568"/>
              <a:gd name="connsiteY55" fmla="*/ 3262755 h 4239440"/>
              <a:gd name="connsiteX56" fmla="*/ 1252673 w 6230568"/>
              <a:gd name="connsiteY56" fmla="*/ 3200041 h 4239440"/>
              <a:gd name="connsiteX57" fmla="*/ 388825 w 6230568"/>
              <a:gd name="connsiteY57" fmla="*/ 3176714 h 4239440"/>
              <a:gd name="connsiteX58" fmla="*/ 127644 w 6230568"/>
              <a:gd name="connsiteY58" fmla="*/ 3111323 h 4239440"/>
              <a:gd name="connsiteX59" fmla="*/ 437008 w 6230568"/>
              <a:gd name="connsiteY59" fmla="*/ 2921652 h 4239440"/>
              <a:gd name="connsiteX60" fmla="*/ 601441 w 6230568"/>
              <a:gd name="connsiteY60" fmla="*/ 2840965 h 4239440"/>
              <a:gd name="connsiteX61" fmla="*/ 330700 w 6230568"/>
              <a:gd name="connsiteY61" fmla="*/ 2859320 h 4239440"/>
              <a:gd name="connsiteX62" fmla="*/ 534521 w 6230568"/>
              <a:gd name="connsiteY62" fmla="*/ 2720126 h 4239440"/>
              <a:gd name="connsiteX63" fmla="*/ 492839 w 6230568"/>
              <a:gd name="connsiteY63" fmla="*/ 2694505 h 4239440"/>
              <a:gd name="connsiteX64" fmla="*/ 416358 w 6230568"/>
              <a:gd name="connsiteY64" fmla="*/ 2677297 h 4239440"/>
              <a:gd name="connsiteX65" fmla="*/ 761285 w 6230568"/>
              <a:gd name="connsiteY65" fmla="*/ 2589726 h 4239440"/>
              <a:gd name="connsiteX66" fmla="*/ 664920 w 6230568"/>
              <a:gd name="connsiteY66" fmla="*/ 2466593 h 4239440"/>
              <a:gd name="connsiteX67" fmla="*/ 740253 w 6230568"/>
              <a:gd name="connsiteY67" fmla="*/ 2438677 h 4239440"/>
              <a:gd name="connsiteX68" fmla="*/ 650006 w 6230568"/>
              <a:gd name="connsiteY68" fmla="*/ 2435236 h 4239440"/>
              <a:gd name="connsiteX69" fmla="*/ 578879 w 6230568"/>
              <a:gd name="connsiteY69" fmla="*/ 2435618 h 4239440"/>
              <a:gd name="connsiteX70" fmla="*/ 451157 w 6230568"/>
              <a:gd name="connsiteY70" fmla="*/ 2404644 h 4239440"/>
              <a:gd name="connsiteX71" fmla="*/ 2216 w 6230568"/>
              <a:gd name="connsiteY71" fmla="*/ 2456650 h 4239440"/>
              <a:gd name="connsiteX72" fmla="*/ 97052 w 6230568"/>
              <a:gd name="connsiteY72" fmla="*/ 2383611 h 4239440"/>
              <a:gd name="connsiteX73" fmla="*/ 210626 w 6230568"/>
              <a:gd name="connsiteY73" fmla="*/ 2341930 h 4239440"/>
              <a:gd name="connsiteX74" fmla="*/ 57282 w 6230568"/>
              <a:gd name="connsiteY74" fmla="*/ 2319750 h 4239440"/>
              <a:gd name="connsiteX75" fmla="*/ 365499 w 6230568"/>
              <a:gd name="connsiteY75" fmla="*/ 2250153 h 4239440"/>
              <a:gd name="connsiteX76" fmla="*/ 290548 w 6230568"/>
              <a:gd name="connsiteY76" fmla="*/ 2187821 h 4239440"/>
              <a:gd name="connsiteX77" fmla="*/ 482896 w 6230568"/>
              <a:gd name="connsiteY77" fmla="*/ 1906755 h 4239440"/>
              <a:gd name="connsiteX78" fmla="*/ 867211 w 6230568"/>
              <a:gd name="connsiteY78" fmla="*/ 1747294 h 4239440"/>
              <a:gd name="connsiteX79" fmla="*/ 1063766 w 6230568"/>
              <a:gd name="connsiteY79" fmla="*/ 1734674 h 4239440"/>
              <a:gd name="connsiteX80" fmla="*/ 1008701 w 6230568"/>
              <a:gd name="connsiteY80" fmla="*/ 1683432 h 4239440"/>
              <a:gd name="connsiteX81" fmla="*/ 1152865 w 6230568"/>
              <a:gd name="connsiteY81" fmla="*/ 1394719 h 4239440"/>
              <a:gd name="connsiteX82" fmla="*/ 998376 w 6230568"/>
              <a:gd name="connsiteY82" fmla="*/ 1411927 h 4239440"/>
              <a:gd name="connsiteX83" fmla="*/ 206419 w 6230568"/>
              <a:gd name="connsiteY83" fmla="*/ 1424164 h 4239440"/>
              <a:gd name="connsiteX84" fmla="*/ 128027 w 6230568"/>
              <a:gd name="connsiteY84" fmla="*/ 1413074 h 4239440"/>
              <a:gd name="connsiteX85" fmla="*/ 672950 w 6230568"/>
              <a:gd name="connsiteY85" fmla="*/ 1268143 h 4239440"/>
              <a:gd name="connsiteX86" fmla="*/ 457658 w 6230568"/>
              <a:gd name="connsiteY86" fmla="*/ 1229138 h 4239440"/>
              <a:gd name="connsiteX87" fmla="*/ 407945 w 6230568"/>
              <a:gd name="connsiteY87" fmla="*/ 1213459 h 4239440"/>
              <a:gd name="connsiteX88" fmla="*/ 453451 w 6230568"/>
              <a:gd name="connsiteY88" fmla="*/ 1172924 h 4239440"/>
              <a:gd name="connsiteX89" fmla="*/ 568172 w 6230568"/>
              <a:gd name="connsiteY89" fmla="*/ 1132007 h 4239440"/>
              <a:gd name="connsiteX90" fmla="*/ 255367 w 6230568"/>
              <a:gd name="connsiteY90" fmla="*/ 1190898 h 4239440"/>
              <a:gd name="connsiteX91" fmla="*/ 277546 w 6230568"/>
              <a:gd name="connsiteY91" fmla="*/ 1128567 h 4239440"/>
              <a:gd name="connsiteX92" fmla="*/ 246572 w 6230568"/>
              <a:gd name="connsiteY92" fmla="*/ 1072353 h 4239440"/>
              <a:gd name="connsiteX93" fmla="*/ 422859 w 6230568"/>
              <a:gd name="connsiteY93" fmla="*/ 1000078 h 4239440"/>
              <a:gd name="connsiteX94" fmla="*/ 668362 w 6230568"/>
              <a:gd name="connsiteY94" fmla="*/ 858972 h 4239440"/>
              <a:gd name="connsiteX95" fmla="*/ 914629 w 6230568"/>
              <a:gd name="connsiteY95" fmla="*/ 768725 h 4239440"/>
              <a:gd name="connsiteX96" fmla="*/ 1117684 w 6230568"/>
              <a:gd name="connsiteY96" fmla="*/ 688420 h 4239440"/>
              <a:gd name="connsiteX97" fmla="*/ 928778 w 6230568"/>
              <a:gd name="connsiteY97" fmla="*/ 701040 h 4239440"/>
              <a:gd name="connsiteX98" fmla="*/ 1243877 w 6230568"/>
              <a:gd name="connsiteY98" fmla="*/ 574464 h 4239440"/>
              <a:gd name="connsiteX99" fmla="*/ 1291678 w 6230568"/>
              <a:gd name="connsiteY99" fmla="*/ 566434 h 4239440"/>
              <a:gd name="connsiteX100" fmla="*/ 1797596 w 6230568"/>
              <a:gd name="connsiteY100" fmla="*/ 476952 h 4239440"/>
              <a:gd name="connsiteX101" fmla="*/ 1895491 w 6230568"/>
              <a:gd name="connsiteY101" fmla="*/ 432593 h 4239440"/>
              <a:gd name="connsiteX102" fmla="*/ 1782682 w 6230568"/>
              <a:gd name="connsiteY102" fmla="*/ 423033 h 4239440"/>
              <a:gd name="connsiteX103" fmla="*/ 1406781 w 6230568"/>
              <a:gd name="connsiteY103" fmla="*/ 449419 h 4239440"/>
              <a:gd name="connsiteX104" fmla="*/ 1662226 w 6230568"/>
              <a:gd name="connsiteY104" fmla="*/ 393970 h 4239440"/>
              <a:gd name="connsiteX105" fmla="*/ 1383837 w 6230568"/>
              <a:gd name="connsiteY105" fmla="*/ 376762 h 4239440"/>
              <a:gd name="connsiteX106" fmla="*/ 1318063 w 6230568"/>
              <a:gd name="connsiteY106" fmla="*/ 333168 h 4239440"/>
              <a:gd name="connsiteX107" fmla="*/ 1365099 w 6230568"/>
              <a:gd name="connsiteY107" fmla="*/ 290722 h 4239440"/>
              <a:gd name="connsiteX108" fmla="*/ 1536798 w 6230568"/>
              <a:gd name="connsiteY108" fmla="*/ 244069 h 4239440"/>
              <a:gd name="connsiteX109" fmla="*/ 1711938 w 6230568"/>
              <a:gd name="connsiteY109" fmla="*/ 175619 h 4239440"/>
              <a:gd name="connsiteX110" fmla="*/ 2273687 w 6230568"/>
              <a:gd name="connsiteY110" fmla="*/ 78488 h 4239440"/>
              <a:gd name="connsiteX111" fmla="*/ 2646913 w 6230568"/>
              <a:gd name="connsiteY111" fmla="*/ 46749 h 4239440"/>
              <a:gd name="connsiteX112" fmla="*/ 3362388 w 6230568"/>
              <a:gd name="connsiteY112" fmla="*/ 861 h 423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230568" h="4239440">
                <a:moveTo>
                  <a:pt x="3362388" y="861"/>
                </a:moveTo>
                <a:cubicBezTo>
                  <a:pt x="3584946" y="-3346"/>
                  <a:pt x="3805210" y="8891"/>
                  <a:pt x="4026621" y="15392"/>
                </a:cubicBezTo>
                <a:cubicBezTo>
                  <a:pt x="4388374" y="26482"/>
                  <a:pt x="4752039" y="26099"/>
                  <a:pt x="5114556" y="34130"/>
                </a:cubicBezTo>
                <a:cubicBezTo>
                  <a:pt x="5340556" y="39101"/>
                  <a:pt x="5563879" y="57074"/>
                  <a:pt x="5776495" y="112905"/>
                </a:cubicBezTo>
                <a:cubicBezTo>
                  <a:pt x="5806322" y="120935"/>
                  <a:pt x="5839973" y="122465"/>
                  <a:pt x="5862918" y="141585"/>
                </a:cubicBezTo>
                <a:cubicBezTo>
                  <a:pt x="5888539" y="162999"/>
                  <a:pt x="5878214" y="194356"/>
                  <a:pt x="5840738" y="200475"/>
                </a:cubicBezTo>
                <a:cubicBezTo>
                  <a:pt x="5792938" y="208505"/>
                  <a:pt x="5743991" y="210800"/>
                  <a:pt x="5691219" y="216153"/>
                </a:cubicBezTo>
                <a:cubicBezTo>
                  <a:pt x="5711486" y="245598"/>
                  <a:pt x="5760434" y="223419"/>
                  <a:pt x="5773053" y="260130"/>
                </a:cubicBezTo>
                <a:cubicBezTo>
                  <a:pt x="5716458" y="285368"/>
                  <a:pt x="5648008" y="268925"/>
                  <a:pt x="5593324" y="293781"/>
                </a:cubicBezTo>
                <a:cubicBezTo>
                  <a:pt x="5594854" y="310989"/>
                  <a:pt x="5607090" y="312519"/>
                  <a:pt x="5617033" y="317108"/>
                </a:cubicBezTo>
                <a:cubicBezTo>
                  <a:pt x="5626976" y="321314"/>
                  <a:pt x="5651831" y="315196"/>
                  <a:pt x="5641124" y="339287"/>
                </a:cubicBezTo>
                <a:cubicBezTo>
                  <a:pt x="5527551" y="353818"/>
                  <a:pt x="5418949" y="403148"/>
                  <a:pt x="5299256" y="396265"/>
                </a:cubicBezTo>
                <a:cubicBezTo>
                  <a:pt x="5447247" y="409649"/>
                  <a:pt x="5572292" y="464333"/>
                  <a:pt x="5703073" y="500661"/>
                </a:cubicBezTo>
                <a:cubicBezTo>
                  <a:pt x="5697720" y="543490"/>
                  <a:pt x="5644949" y="526282"/>
                  <a:pt x="5629652" y="556874"/>
                </a:cubicBezTo>
                <a:cubicBezTo>
                  <a:pt x="5713398" y="578288"/>
                  <a:pt x="5793703" y="603527"/>
                  <a:pt x="5862918" y="645591"/>
                </a:cubicBezTo>
                <a:cubicBezTo>
                  <a:pt x="5925250" y="683449"/>
                  <a:pt x="5984521" y="725131"/>
                  <a:pt x="6052207" y="756106"/>
                </a:cubicBezTo>
                <a:cubicBezTo>
                  <a:pt x="6123334" y="788611"/>
                  <a:pt x="6166545" y="830293"/>
                  <a:pt x="6158515" y="901419"/>
                </a:cubicBezTo>
                <a:cubicBezTo>
                  <a:pt x="6155073" y="930482"/>
                  <a:pt x="6164251" y="954955"/>
                  <a:pt x="6195990" y="966427"/>
                </a:cubicBezTo>
                <a:cubicBezTo>
                  <a:pt x="6235378" y="980576"/>
                  <a:pt x="6231172" y="1001990"/>
                  <a:pt x="6229642" y="1034878"/>
                </a:cubicBezTo>
                <a:cubicBezTo>
                  <a:pt x="6227347" y="1074265"/>
                  <a:pt x="6207080" y="1089562"/>
                  <a:pt x="6171516" y="1102946"/>
                </a:cubicBezTo>
                <a:cubicBezTo>
                  <a:pt x="6120657" y="1121682"/>
                  <a:pt x="6120274" y="1150745"/>
                  <a:pt x="6133659" y="1185545"/>
                </a:cubicBezTo>
                <a:cubicBezTo>
                  <a:pt x="6140925" y="1204664"/>
                  <a:pt x="6152014" y="1219961"/>
                  <a:pt x="6168458" y="1234110"/>
                </a:cubicBezTo>
                <a:cubicBezTo>
                  <a:pt x="6225435" y="1283439"/>
                  <a:pt x="6225053" y="1284204"/>
                  <a:pt x="6169222" y="1342712"/>
                </a:cubicBezTo>
                <a:cubicBezTo>
                  <a:pt x="6154308" y="1358390"/>
                  <a:pt x="6138247" y="1368715"/>
                  <a:pt x="6145131" y="1393954"/>
                </a:cubicBezTo>
                <a:cubicBezTo>
                  <a:pt x="6168458" y="1477700"/>
                  <a:pt x="6165398" y="1477700"/>
                  <a:pt x="6071709" y="1505233"/>
                </a:cubicBezTo>
                <a:cubicBezTo>
                  <a:pt x="6050295" y="1511734"/>
                  <a:pt x="6021615" y="1505998"/>
                  <a:pt x="6009378" y="1530089"/>
                </a:cubicBezTo>
                <a:cubicBezTo>
                  <a:pt x="6017026" y="1547680"/>
                  <a:pt x="5999053" y="1972146"/>
                  <a:pt x="6015879" y="1979030"/>
                </a:cubicBezTo>
                <a:cubicBezTo>
                  <a:pt x="6147425" y="2032948"/>
                  <a:pt x="6163868" y="2096427"/>
                  <a:pt x="6061385" y="2196234"/>
                </a:cubicBezTo>
                <a:cubicBezTo>
                  <a:pt x="5992552" y="2263155"/>
                  <a:pt x="6000582" y="2372522"/>
                  <a:pt x="6029263" y="2440972"/>
                </a:cubicBezTo>
                <a:cubicBezTo>
                  <a:pt x="6137482" y="2471182"/>
                  <a:pt x="6113774" y="2551486"/>
                  <a:pt x="6135571" y="2621848"/>
                </a:cubicBezTo>
                <a:cubicBezTo>
                  <a:pt x="6151632" y="2674620"/>
                  <a:pt x="6088535" y="2667354"/>
                  <a:pt x="6091594" y="2691446"/>
                </a:cubicBezTo>
                <a:cubicBezTo>
                  <a:pt x="6131364" y="2720508"/>
                  <a:pt x="6184518" y="2729686"/>
                  <a:pt x="6215493" y="2769456"/>
                </a:cubicBezTo>
                <a:cubicBezTo>
                  <a:pt x="6159662" y="2798518"/>
                  <a:pt x="6131364" y="2839435"/>
                  <a:pt x="6100389" y="2880352"/>
                </a:cubicBezTo>
                <a:cubicBezTo>
                  <a:pt x="6050295" y="2946890"/>
                  <a:pt x="5982227" y="3003103"/>
                  <a:pt x="5909953" y="3053963"/>
                </a:cubicBezTo>
                <a:cubicBezTo>
                  <a:pt x="5873243" y="3408068"/>
                  <a:pt x="5754698" y="3779763"/>
                  <a:pt x="5741696" y="3798118"/>
                </a:cubicBezTo>
                <a:cubicBezTo>
                  <a:pt x="5688160" y="3792764"/>
                  <a:pt x="5584146" y="4006910"/>
                  <a:pt x="5493899" y="4026795"/>
                </a:cubicBezTo>
                <a:cubicBezTo>
                  <a:pt x="5399063" y="4048592"/>
                  <a:pt x="3988763" y="4249736"/>
                  <a:pt x="3773471" y="4239028"/>
                </a:cubicBezTo>
                <a:cubicBezTo>
                  <a:pt x="2603319" y="4182050"/>
                  <a:pt x="2569285" y="4103275"/>
                  <a:pt x="2569285" y="4103275"/>
                </a:cubicBezTo>
                <a:cubicBezTo>
                  <a:pt x="2569285" y="4103275"/>
                  <a:pt x="2635823" y="4083773"/>
                  <a:pt x="2693948" y="4061593"/>
                </a:cubicBezTo>
                <a:cubicBezTo>
                  <a:pt x="2658767" y="4062741"/>
                  <a:pt x="2623587" y="4063505"/>
                  <a:pt x="2588788" y="4062358"/>
                </a:cubicBezTo>
                <a:cubicBezTo>
                  <a:pt x="2319193" y="4054328"/>
                  <a:pt x="2565461" y="4039414"/>
                  <a:pt x="2300073" y="4008822"/>
                </a:cubicBezTo>
                <a:cubicBezTo>
                  <a:pt x="1852280" y="3957198"/>
                  <a:pt x="1919582" y="3943813"/>
                  <a:pt x="1508500" y="3798118"/>
                </a:cubicBezTo>
                <a:cubicBezTo>
                  <a:pt x="1472171" y="3785116"/>
                  <a:pt x="1217109" y="3706342"/>
                  <a:pt x="1061089" y="3697546"/>
                </a:cubicBezTo>
                <a:cubicBezTo>
                  <a:pt x="1019790" y="3695252"/>
                  <a:pt x="974667" y="3696017"/>
                  <a:pt x="939102" y="3648216"/>
                </a:cubicBezTo>
                <a:cubicBezTo>
                  <a:pt x="1048088" y="3649746"/>
                  <a:pt x="1141776" y="3649746"/>
                  <a:pt x="1243495" y="3624890"/>
                </a:cubicBezTo>
                <a:cubicBezTo>
                  <a:pt x="1189194" y="3590473"/>
                  <a:pt x="1126862" y="3619919"/>
                  <a:pt x="1083651" y="3595827"/>
                </a:cubicBezTo>
                <a:cubicBezTo>
                  <a:pt x="1043116" y="3573648"/>
                  <a:pt x="1007935" y="3570589"/>
                  <a:pt x="966636" y="3605770"/>
                </a:cubicBezTo>
                <a:cubicBezTo>
                  <a:pt x="945221" y="3624125"/>
                  <a:pt x="907363" y="3620683"/>
                  <a:pt x="885566" y="3609976"/>
                </a:cubicBezTo>
                <a:cubicBezTo>
                  <a:pt x="768933" y="3552233"/>
                  <a:pt x="771610" y="3552998"/>
                  <a:pt x="641976" y="3567912"/>
                </a:cubicBezTo>
                <a:cubicBezTo>
                  <a:pt x="559377" y="3577089"/>
                  <a:pt x="475248" y="3593533"/>
                  <a:pt x="399533" y="3583590"/>
                </a:cubicBezTo>
                <a:cubicBezTo>
                  <a:pt x="389973" y="3561793"/>
                  <a:pt x="398385" y="3551851"/>
                  <a:pt x="409093" y="3548792"/>
                </a:cubicBezTo>
                <a:cubicBezTo>
                  <a:pt x="583468" y="3501374"/>
                  <a:pt x="615972" y="3447073"/>
                  <a:pt x="792642" y="3417628"/>
                </a:cubicBezTo>
                <a:cubicBezTo>
                  <a:pt x="805644" y="3384359"/>
                  <a:pt x="741400" y="3378622"/>
                  <a:pt x="771610" y="3345736"/>
                </a:cubicBezTo>
                <a:cubicBezTo>
                  <a:pt x="826676" y="3320115"/>
                  <a:pt x="891302" y="3350325"/>
                  <a:pt x="945986" y="3317056"/>
                </a:cubicBezTo>
                <a:cubicBezTo>
                  <a:pt x="936426" y="3293347"/>
                  <a:pt x="890537" y="3310555"/>
                  <a:pt x="892449" y="3285316"/>
                </a:cubicBezTo>
                <a:cubicBezTo>
                  <a:pt x="894744" y="3256254"/>
                  <a:pt x="926866" y="3260843"/>
                  <a:pt x="949045" y="3262755"/>
                </a:cubicBezTo>
                <a:cubicBezTo>
                  <a:pt x="1056500" y="3272697"/>
                  <a:pt x="1149806" y="3218396"/>
                  <a:pt x="1252673" y="3200041"/>
                </a:cubicBezTo>
                <a:cubicBezTo>
                  <a:pt x="1142923" y="3154152"/>
                  <a:pt x="503164" y="3190863"/>
                  <a:pt x="388825" y="3176714"/>
                </a:cubicBezTo>
                <a:cubicBezTo>
                  <a:pt x="269133" y="3162183"/>
                  <a:pt x="78697" y="3123560"/>
                  <a:pt x="127644" y="3111323"/>
                </a:cubicBezTo>
                <a:cubicBezTo>
                  <a:pt x="183093" y="3097175"/>
                  <a:pt x="380795" y="2929300"/>
                  <a:pt x="437008" y="2921652"/>
                </a:cubicBezTo>
                <a:cubicBezTo>
                  <a:pt x="502399" y="2912857"/>
                  <a:pt x="515401" y="2901002"/>
                  <a:pt x="601441" y="2840965"/>
                </a:cubicBezTo>
                <a:cubicBezTo>
                  <a:pt x="658037" y="2801577"/>
                  <a:pt x="422477" y="2887235"/>
                  <a:pt x="330700" y="2859320"/>
                </a:cubicBezTo>
                <a:cubicBezTo>
                  <a:pt x="297049" y="2848995"/>
                  <a:pt x="534521" y="2740010"/>
                  <a:pt x="534521" y="2720126"/>
                </a:cubicBezTo>
                <a:cubicBezTo>
                  <a:pt x="534521" y="2699093"/>
                  <a:pt x="513106" y="2694505"/>
                  <a:pt x="492839" y="2694505"/>
                </a:cubicBezTo>
                <a:cubicBezTo>
                  <a:pt x="447715" y="2694505"/>
                  <a:pt x="461482" y="2676149"/>
                  <a:pt x="416358" y="2677297"/>
                </a:cubicBezTo>
                <a:cubicBezTo>
                  <a:pt x="548670" y="2624143"/>
                  <a:pt x="630504" y="2638292"/>
                  <a:pt x="761285" y="2589726"/>
                </a:cubicBezTo>
                <a:cubicBezTo>
                  <a:pt x="825147" y="2566017"/>
                  <a:pt x="599147" y="2487242"/>
                  <a:pt x="664920" y="2466593"/>
                </a:cubicBezTo>
                <a:cubicBezTo>
                  <a:pt x="689776" y="2458562"/>
                  <a:pt x="723045" y="2466975"/>
                  <a:pt x="740253" y="2438677"/>
                </a:cubicBezTo>
                <a:cubicBezTo>
                  <a:pt x="713103" y="2416116"/>
                  <a:pt x="677157" y="2426058"/>
                  <a:pt x="650006" y="2435236"/>
                </a:cubicBezTo>
                <a:cubicBezTo>
                  <a:pt x="580791" y="2458945"/>
                  <a:pt x="585763" y="2453209"/>
                  <a:pt x="578879" y="2435618"/>
                </a:cubicBezTo>
                <a:cubicBezTo>
                  <a:pt x="556318" y="2375581"/>
                  <a:pt x="500487" y="2394701"/>
                  <a:pt x="451157" y="2404644"/>
                </a:cubicBezTo>
                <a:cubicBezTo>
                  <a:pt x="302020" y="2434471"/>
                  <a:pt x="150971" y="2426058"/>
                  <a:pt x="2216" y="2456650"/>
                </a:cubicBezTo>
                <a:cubicBezTo>
                  <a:pt x="-13844" y="2460092"/>
                  <a:pt x="61489" y="2391642"/>
                  <a:pt x="97052" y="2383611"/>
                </a:cubicBezTo>
                <a:cubicBezTo>
                  <a:pt x="135675" y="2375199"/>
                  <a:pt x="183093" y="2381317"/>
                  <a:pt x="210626" y="2341930"/>
                </a:cubicBezTo>
                <a:cubicBezTo>
                  <a:pt x="161678" y="2331987"/>
                  <a:pt x="105848" y="2351107"/>
                  <a:pt x="57282" y="2319750"/>
                </a:cubicBezTo>
                <a:cubicBezTo>
                  <a:pt x="165120" y="2276539"/>
                  <a:pt x="272575" y="2278068"/>
                  <a:pt x="365499" y="2250153"/>
                </a:cubicBezTo>
                <a:cubicBezTo>
                  <a:pt x="373912" y="2198529"/>
                  <a:pt x="312727" y="2217266"/>
                  <a:pt x="290548" y="2187821"/>
                </a:cubicBezTo>
                <a:cubicBezTo>
                  <a:pt x="990345" y="2137344"/>
                  <a:pt x="599529" y="1988207"/>
                  <a:pt x="482896" y="1906755"/>
                </a:cubicBezTo>
                <a:cubicBezTo>
                  <a:pt x="443891" y="1879605"/>
                  <a:pt x="853827" y="1750735"/>
                  <a:pt x="867211" y="1747294"/>
                </a:cubicBezTo>
                <a:cubicBezTo>
                  <a:pt x="901245" y="1739263"/>
                  <a:pt x="1036233" y="1744999"/>
                  <a:pt x="1063766" y="1734674"/>
                </a:cubicBezTo>
                <a:cubicBezTo>
                  <a:pt x="1098947" y="1721673"/>
                  <a:pt x="982696" y="1699111"/>
                  <a:pt x="1008701" y="1683432"/>
                </a:cubicBezTo>
                <a:cubicBezTo>
                  <a:pt x="1191107" y="1572918"/>
                  <a:pt x="1204107" y="1406573"/>
                  <a:pt x="1152865" y="1394719"/>
                </a:cubicBezTo>
                <a:cubicBezTo>
                  <a:pt x="1099712" y="1382482"/>
                  <a:pt x="1047706" y="1392042"/>
                  <a:pt x="998376" y="1411927"/>
                </a:cubicBezTo>
                <a:cubicBezTo>
                  <a:pt x="918070" y="1444431"/>
                  <a:pt x="362057" y="1398160"/>
                  <a:pt x="206419" y="1424164"/>
                </a:cubicBezTo>
                <a:cubicBezTo>
                  <a:pt x="182710" y="1427988"/>
                  <a:pt x="150589" y="1445196"/>
                  <a:pt x="128027" y="1413074"/>
                </a:cubicBezTo>
                <a:cubicBezTo>
                  <a:pt x="288254" y="1309060"/>
                  <a:pt x="493986" y="1338888"/>
                  <a:pt x="672950" y="1268143"/>
                </a:cubicBezTo>
                <a:cubicBezTo>
                  <a:pt x="602588" y="1219578"/>
                  <a:pt x="531079" y="1221873"/>
                  <a:pt x="457658" y="1229138"/>
                </a:cubicBezTo>
                <a:cubicBezTo>
                  <a:pt x="438538" y="1231050"/>
                  <a:pt x="412534" y="1233727"/>
                  <a:pt x="407945" y="1213459"/>
                </a:cubicBezTo>
                <a:cubicBezTo>
                  <a:pt x="402209" y="1187838"/>
                  <a:pt x="433184" y="1183250"/>
                  <a:pt x="453451" y="1172924"/>
                </a:cubicBezTo>
                <a:cubicBezTo>
                  <a:pt x="484426" y="1156863"/>
                  <a:pt x="530314" y="1175984"/>
                  <a:pt x="568172" y="1132007"/>
                </a:cubicBezTo>
                <a:cubicBezTo>
                  <a:pt x="453451" y="1142333"/>
                  <a:pt x="356704" y="1160305"/>
                  <a:pt x="255367" y="1190898"/>
                </a:cubicBezTo>
                <a:cubicBezTo>
                  <a:pt x="264162" y="1163747"/>
                  <a:pt x="294754" y="1151128"/>
                  <a:pt x="277546" y="1128567"/>
                </a:cubicBezTo>
                <a:cubicBezTo>
                  <a:pt x="264545" y="1111740"/>
                  <a:pt x="227452" y="1103709"/>
                  <a:pt x="246572" y="1072353"/>
                </a:cubicBezTo>
                <a:cubicBezTo>
                  <a:pt x="300490" y="1039083"/>
                  <a:pt x="376971" y="1047879"/>
                  <a:pt x="422859" y="1000078"/>
                </a:cubicBezTo>
                <a:cubicBezTo>
                  <a:pt x="487868" y="932012"/>
                  <a:pt x="588822" y="908684"/>
                  <a:pt x="668362" y="858972"/>
                </a:cubicBezTo>
                <a:cubicBezTo>
                  <a:pt x="694747" y="842911"/>
                  <a:pt x="867976" y="786699"/>
                  <a:pt x="914629" y="768725"/>
                </a:cubicBezTo>
                <a:cubicBezTo>
                  <a:pt x="979637" y="743486"/>
                  <a:pt x="1053823" y="734691"/>
                  <a:pt x="1117684" y="688420"/>
                </a:cubicBezTo>
                <a:cubicBezTo>
                  <a:pt x="1054970" y="678860"/>
                  <a:pt x="1004112" y="722072"/>
                  <a:pt x="928778" y="701040"/>
                </a:cubicBezTo>
                <a:cubicBezTo>
                  <a:pt x="1048088" y="656299"/>
                  <a:pt x="1157454" y="636031"/>
                  <a:pt x="1243877" y="574464"/>
                </a:cubicBezTo>
                <a:cubicBezTo>
                  <a:pt x="1254585" y="566816"/>
                  <a:pt x="1275617" y="569111"/>
                  <a:pt x="1291678" y="566434"/>
                </a:cubicBezTo>
                <a:cubicBezTo>
                  <a:pt x="1460699" y="539283"/>
                  <a:pt x="1630486" y="516339"/>
                  <a:pt x="1797596" y="476952"/>
                </a:cubicBezTo>
                <a:cubicBezTo>
                  <a:pt x="1835454" y="467774"/>
                  <a:pt x="1902374" y="465480"/>
                  <a:pt x="1895491" y="432593"/>
                </a:cubicBezTo>
                <a:cubicBezTo>
                  <a:pt x="1885166" y="383263"/>
                  <a:pt x="1822835" y="418444"/>
                  <a:pt x="1782682" y="423033"/>
                </a:cubicBezTo>
                <a:cubicBezTo>
                  <a:pt x="1658019" y="437947"/>
                  <a:pt x="1533356" y="463950"/>
                  <a:pt x="1406781" y="449419"/>
                </a:cubicBezTo>
                <a:cubicBezTo>
                  <a:pt x="1492056" y="431064"/>
                  <a:pt x="1576950" y="412326"/>
                  <a:pt x="1662226" y="393970"/>
                </a:cubicBezTo>
                <a:cubicBezTo>
                  <a:pt x="1564330" y="400471"/>
                  <a:pt x="1479055" y="357642"/>
                  <a:pt x="1383837" y="376762"/>
                </a:cubicBezTo>
                <a:cubicBezTo>
                  <a:pt x="1353244" y="382881"/>
                  <a:pt x="1321123" y="363378"/>
                  <a:pt x="1318063" y="333168"/>
                </a:cubicBezTo>
                <a:cubicBezTo>
                  <a:pt x="1314622" y="309077"/>
                  <a:pt x="1343302" y="298370"/>
                  <a:pt x="1365099" y="290722"/>
                </a:cubicBezTo>
                <a:cubicBezTo>
                  <a:pt x="1420930" y="271219"/>
                  <a:pt x="1465288" y="213477"/>
                  <a:pt x="1536798" y="244069"/>
                </a:cubicBezTo>
                <a:cubicBezTo>
                  <a:pt x="1581921" y="195886"/>
                  <a:pt x="1653813" y="188238"/>
                  <a:pt x="1711938" y="175619"/>
                </a:cubicBezTo>
                <a:cubicBezTo>
                  <a:pt x="1897403" y="135849"/>
                  <a:pt x="2085546" y="104874"/>
                  <a:pt x="2273687" y="78488"/>
                </a:cubicBezTo>
                <a:cubicBezTo>
                  <a:pt x="2397204" y="61280"/>
                  <a:pt x="2524544" y="68546"/>
                  <a:pt x="2646913" y="46749"/>
                </a:cubicBezTo>
                <a:cubicBezTo>
                  <a:pt x="2886297" y="4302"/>
                  <a:pt x="3124151" y="5450"/>
                  <a:pt x="3362388" y="861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FB419DD-49DE-4467-BDD7-5923B2CFE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5426"/>
            <a:ext cx="3220880" cy="4024310"/>
          </a:xfrm>
        </p:spPr>
        <p:txBody>
          <a:bodyPr>
            <a:normAutofit/>
          </a:bodyPr>
          <a:lstStyle/>
          <a:p>
            <a:r>
              <a:rPr lang="cs-CZ" sz="3300"/>
              <a:t>Biostimulační efekt laseroterapie:</a:t>
            </a:r>
          </a:p>
        </p:txBody>
      </p:sp>
      <p:graphicFrame>
        <p:nvGraphicFramePr>
          <p:cNvPr id="8" name="Zástupný obsah 2">
            <a:extLst>
              <a:ext uri="{FF2B5EF4-FFF2-40B4-BE49-F238E27FC236}">
                <a16:creationId xmlns:a16="http://schemas.microsoft.com/office/drawing/2014/main" id="{7D864283-569F-4023-8143-DA3EA53859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354517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5355636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RightStep">
      <a:dk1>
        <a:srgbClr val="000000"/>
      </a:dk1>
      <a:lt1>
        <a:srgbClr val="FFFFFF"/>
      </a:lt1>
      <a:dk2>
        <a:srgbClr val="1C2432"/>
      </a:dk2>
      <a:lt2>
        <a:srgbClr val="F3F0F2"/>
      </a:lt2>
      <a:accent1>
        <a:srgbClr val="21B949"/>
      </a:accent1>
      <a:accent2>
        <a:srgbClr val="14B783"/>
      </a:accent2>
      <a:accent3>
        <a:srgbClr val="22B1C0"/>
      </a:accent3>
      <a:accent4>
        <a:srgbClr val="1773D5"/>
      </a:accent4>
      <a:accent5>
        <a:srgbClr val="2B38E7"/>
      </a:accent5>
      <a:accent6>
        <a:srgbClr val="5917D5"/>
      </a:accent6>
      <a:hlink>
        <a:srgbClr val="A08735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964</Words>
  <Application>Microsoft Office PowerPoint</Application>
  <PresentationFormat>Widescreen</PresentationFormat>
  <Paragraphs>159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Elephant</vt:lpstr>
      <vt:lpstr>BrushVTI</vt:lpstr>
      <vt:lpstr>LASER</vt:lpstr>
      <vt:lpstr>LASER</vt:lpstr>
      <vt:lpstr>PRINCIP LASERU</vt:lpstr>
      <vt:lpstr>ÚČINEK LASEROVÉ TERAPIE závisí na: </vt:lpstr>
      <vt:lpstr>Účinek laserového světla - obecný:</vt:lpstr>
      <vt:lpstr>Účinek laserového světla - obecný:</vt:lpstr>
      <vt:lpstr>Účinek laseroterapie - terapeutický:</vt:lpstr>
      <vt:lpstr>Analgetický efekt laseroterapie</vt:lpstr>
      <vt:lpstr>Biostimulační efekt laseroterapie:</vt:lpstr>
      <vt:lpstr>Vlastnosti laserového světla</vt:lpstr>
      <vt:lpstr>Kombinace laseroterapie s ostatními druhy FT: </vt:lpstr>
      <vt:lpstr>Předpis lege artis</vt:lpstr>
      <vt:lpstr>ROZDĚLENÍ TERAPEUTICKÝCH LASERŮ dle výkonu:</vt:lpstr>
      <vt:lpstr>OZAŘOVACÍ TECHNIKY</vt:lpstr>
      <vt:lpstr>KI LASEROTERAPIE</vt:lpstr>
      <vt:lpstr>INDIKACE LASEROTERAPIE</vt:lpstr>
      <vt:lpstr>DÁVKOVÁNÍ + DALŠÍ PARAMETRY:</vt:lpstr>
      <vt:lpstr>BEZPEČNOST U LASEROTERAPIE</vt:lpstr>
      <vt:lpstr>DOPORUČENÉ DÁVKOVÁNÍ DLE JEŘÁBKA &amp; FREKVENCE: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>Marie Krejčová</cp:lastModifiedBy>
  <cp:revision>782</cp:revision>
  <dcterms:created xsi:type="dcterms:W3CDTF">2021-01-25T08:53:06Z</dcterms:created>
  <dcterms:modified xsi:type="dcterms:W3CDTF">2021-03-12T18:58:37Z</dcterms:modified>
</cp:coreProperties>
</file>