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3" r:id="rId15"/>
    <p:sldId id="274" r:id="rId16"/>
    <p:sldId id="275" r:id="rId17"/>
    <p:sldId id="276" r:id="rId18"/>
    <p:sldId id="270" r:id="rId19"/>
    <p:sldId id="271" r:id="rId20"/>
    <p:sldId id="277" r:id="rId21"/>
    <p:sldId id="281" r:id="rId22"/>
    <p:sldId id="280" r:id="rId23"/>
    <p:sldId id="282" r:id="rId24"/>
    <p:sldId id="283" r:id="rId25"/>
    <p:sldId id="284" r:id="rId26"/>
    <p:sldId id="285" r:id="rId27"/>
    <p:sldId id="278" r:id="rId28"/>
    <p:sldId id="279" r:id="rId29"/>
    <p:sldId id="259" r:id="rId30"/>
    <p:sldId id="286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F1DD1-A4CF-486B-BA16-BE5A8C72C54E}" v="2651" dt="2021-01-28T21:06:08.606"/>
    <p1510:client id="{5DB2C211-4D8A-95BD-7E91-11224FEC6EB8}" v="4723" dt="2021-01-29T23:58:35.412"/>
    <p1510:client id="{83DE85BA-B5EA-D611-E303-8612AB373468}" v="3112" dt="2021-01-30T10:04:31.823"/>
    <p1510:client id="{E09845E7-FBAC-C8CD-0421-0ACBA111CDBC}" v="35" dt="2021-03-18T07:49:09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4EE8C-6ACA-453A-88AD-8078B7AA18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402E51-55C9-40C3-8363-423D16DEF63D}">
      <dgm:prSet/>
      <dgm:spPr/>
      <dgm:t>
        <a:bodyPr/>
        <a:lstStyle/>
        <a:p>
          <a:r>
            <a:rPr lang="cs-CZ"/>
            <a:t>Krátkovlnná diatermie</a:t>
          </a:r>
          <a:endParaRPr lang="en-US"/>
        </a:p>
      </dgm:t>
    </dgm:pt>
    <dgm:pt modelId="{C819F74A-6EBB-4C61-8E94-110047F114C8}" type="parTrans" cxnId="{1A69E6D3-3537-4E4A-8337-DA086C6B426A}">
      <dgm:prSet/>
      <dgm:spPr/>
      <dgm:t>
        <a:bodyPr/>
        <a:lstStyle/>
        <a:p>
          <a:endParaRPr lang="en-US"/>
        </a:p>
      </dgm:t>
    </dgm:pt>
    <dgm:pt modelId="{BBC79211-0B15-4200-8377-B2D3000FC1F2}" type="sibTrans" cxnId="{1A69E6D3-3537-4E4A-8337-DA086C6B426A}">
      <dgm:prSet/>
      <dgm:spPr/>
      <dgm:t>
        <a:bodyPr/>
        <a:lstStyle/>
        <a:p>
          <a:endParaRPr lang="en-US"/>
        </a:p>
      </dgm:t>
    </dgm:pt>
    <dgm:pt modelId="{5EEC7762-21A3-4424-8C44-4C3009AE715F}">
      <dgm:prSet/>
      <dgm:spPr/>
      <dgm:t>
        <a:bodyPr/>
        <a:lstStyle/>
        <a:p>
          <a:r>
            <a:rPr lang="cs-CZ"/>
            <a:t>Ultrakrátkovlnná diatermie</a:t>
          </a:r>
          <a:endParaRPr lang="en-US"/>
        </a:p>
      </dgm:t>
    </dgm:pt>
    <dgm:pt modelId="{964A4807-E77A-4275-89FF-4B6B4924D897}" type="parTrans" cxnId="{F5275F43-83F2-48D4-9F35-A4E75CE6606A}">
      <dgm:prSet/>
      <dgm:spPr/>
      <dgm:t>
        <a:bodyPr/>
        <a:lstStyle/>
        <a:p>
          <a:endParaRPr lang="en-US"/>
        </a:p>
      </dgm:t>
    </dgm:pt>
    <dgm:pt modelId="{6E11FEF3-D807-45FD-B636-5EE92A9A6AE1}" type="sibTrans" cxnId="{F5275F43-83F2-48D4-9F35-A4E75CE6606A}">
      <dgm:prSet/>
      <dgm:spPr/>
      <dgm:t>
        <a:bodyPr/>
        <a:lstStyle/>
        <a:p>
          <a:endParaRPr lang="en-US"/>
        </a:p>
      </dgm:t>
    </dgm:pt>
    <dgm:pt modelId="{CF357E49-9B82-4DB8-A256-471E6377F2FF}">
      <dgm:prSet/>
      <dgm:spPr/>
      <dgm:t>
        <a:bodyPr/>
        <a:lstStyle/>
        <a:p>
          <a:r>
            <a:rPr lang="cs-CZ"/>
            <a:t>Mikrovlnná diatermie</a:t>
          </a:r>
          <a:endParaRPr lang="en-US"/>
        </a:p>
      </dgm:t>
    </dgm:pt>
    <dgm:pt modelId="{1D4F764A-7354-46DB-920B-2256FB8B6543}" type="parTrans" cxnId="{DC25A351-E757-46C2-B2A2-1F76F1E583D6}">
      <dgm:prSet/>
      <dgm:spPr/>
      <dgm:t>
        <a:bodyPr/>
        <a:lstStyle/>
        <a:p>
          <a:endParaRPr lang="en-US"/>
        </a:p>
      </dgm:t>
    </dgm:pt>
    <dgm:pt modelId="{22A2FCBB-9F15-4EE2-89A5-04D6FC818D05}" type="sibTrans" cxnId="{DC25A351-E757-46C2-B2A2-1F76F1E583D6}">
      <dgm:prSet/>
      <dgm:spPr/>
      <dgm:t>
        <a:bodyPr/>
        <a:lstStyle/>
        <a:p>
          <a:endParaRPr lang="en-US"/>
        </a:p>
      </dgm:t>
    </dgm:pt>
    <dgm:pt modelId="{2D5978C4-6257-4972-AF1A-D90497DE2A01}" type="pres">
      <dgm:prSet presAssocID="{96E4EE8C-6ACA-453A-88AD-8078B7AA18FE}" presName="vert0" presStyleCnt="0">
        <dgm:presLayoutVars>
          <dgm:dir/>
          <dgm:animOne val="branch"/>
          <dgm:animLvl val="lvl"/>
        </dgm:presLayoutVars>
      </dgm:prSet>
      <dgm:spPr/>
    </dgm:pt>
    <dgm:pt modelId="{ABB4563A-81A2-4393-8723-466FB299BFC4}" type="pres">
      <dgm:prSet presAssocID="{24402E51-55C9-40C3-8363-423D16DEF63D}" presName="thickLine" presStyleLbl="alignNode1" presStyleIdx="0" presStyleCnt="3"/>
      <dgm:spPr/>
    </dgm:pt>
    <dgm:pt modelId="{4DFAD99D-B2D2-4F39-BB7B-05FAB66B1EBD}" type="pres">
      <dgm:prSet presAssocID="{24402E51-55C9-40C3-8363-423D16DEF63D}" presName="horz1" presStyleCnt="0"/>
      <dgm:spPr/>
    </dgm:pt>
    <dgm:pt modelId="{9A3C7E83-AE2F-44F1-AA88-110DC5FDAE2A}" type="pres">
      <dgm:prSet presAssocID="{24402E51-55C9-40C3-8363-423D16DEF63D}" presName="tx1" presStyleLbl="revTx" presStyleIdx="0" presStyleCnt="3"/>
      <dgm:spPr/>
    </dgm:pt>
    <dgm:pt modelId="{2894DC68-8B3D-4B80-A247-A2D4674EB02E}" type="pres">
      <dgm:prSet presAssocID="{24402E51-55C9-40C3-8363-423D16DEF63D}" presName="vert1" presStyleCnt="0"/>
      <dgm:spPr/>
    </dgm:pt>
    <dgm:pt modelId="{9CC1A96A-DA5E-469A-BACB-F6F6EA4F7630}" type="pres">
      <dgm:prSet presAssocID="{5EEC7762-21A3-4424-8C44-4C3009AE715F}" presName="thickLine" presStyleLbl="alignNode1" presStyleIdx="1" presStyleCnt="3"/>
      <dgm:spPr/>
    </dgm:pt>
    <dgm:pt modelId="{089D4191-C44C-4DD8-9D26-D7D0233F81FB}" type="pres">
      <dgm:prSet presAssocID="{5EEC7762-21A3-4424-8C44-4C3009AE715F}" presName="horz1" presStyleCnt="0"/>
      <dgm:spPr/>
    </dgm:pt>
    <dgm:pt modelId="{4A2FFB35-B847-4941-8407-7832FCBB88DE}" type="pres">
      <dgm:prSet presAssocID="{5EEC7762-21A3-4424-8C44-4C3009AE715F}" presName="tx1" presStyleLbl="revTx" presStyleIdx="1" presStyleCnt="3"/>
      <dgm:spPr/>
    </dgm:pt>
    <dgm:pt modelId="{7F1D45F2-D6EC-4737-B334-EC3CA413F89D}" type="pres">
      <dgm:prSet presAssocID="{5EEC7762-21A3-4424-8C44-4C3009AE715F}" presName="vert1" presStyleCnt="0"/>
      <dgm:spPr/>
    </dgm:pt>
    <dgm:pt modelId="{F83EDC8A-0A0F-4D1E-BEAF-CB0782D679FA}" type="pres">
      <dgm:prSet presAssocID="{CF357E49-9B82-4DB8-A256-471E6377F2FF}" presName="thickLine" presStyleLbl="alignNode1" presStyleIdx="2" presStyleCnt="3"/>
      <dgm:spPr/>
    </dgm:pt>
    <dgm:pt modelId="{E83F4525-85A8-4070-8F14-73A4CFA6993A}" type="pres">
      <dgm:prSet presAssocID="{CF357E49-9B82-4DB8-A256-471E6377F2FF}" presName="horz1" presStyleCnt="0"/>
      <dgm:spPr/>
    </dgm:pt>
    <dgm:pt modelId="{2D5801E8-90A2-4E16-BC3D-FA0A69E10238}" type="pres">
      <dgm:prSet presAssocID="{CF357E49-9B82-4DB8-A256-471E6377F2FF}" presName="tx1" presStyleLbl="revTx" presStyleIdx="2" presStyleCnt="3"/>
      <dgm:spPr/>
    </dgm:pt>
    <dgm:pt modelId="{C9E40040-221B-4240-8FFA-F61064E4AA62}" type="pres">
      <dgm:prSet presAssocID="{CF357E49-9B82-4DB8-A256-471E6377F2FF}" presName="vert1" presStyleCnt="0"/>
      <dgm:spPr/>
    </dgm:pt>
  </dgm:ptLst>
  <dgm:cxnLst>
    <dgm:cxn modelId="{15BE1009-B58D-4759-BD84-21CA4C1A0E31}" type="presOf" srcId="{24402E51-55C9-40C3-8363-423D16DEF63D}" destId="{9A3C7E83-AE2F-44F1-AA88-110DC5FDAE2A}" srcOrd="0" destOrd="0" presId="urn:microsoft.com/office/officeart/2008/layout/LinedList"/>
    <dgm:cxn modelId="{2D066B1D-9DB5-469E-B7A3-673D70FF9DBB}" type="presOf" srcId="{CF357E49-9B82-4DB8-A256-471E6377F2FF}" destId="{2D5801E8-90A2-4E16-BC3D-FA0A69E10238}" srcOrd="0" destOrd="0" presId="urn:microsoft.com/office/officeart/2008/layout/LinedList"/>
    <dgm:cxn modelId="{DF5B2230-4EE4-41B2-8CB8-7374B3C3485A}" type="presOf" srcId="{5EEC7762-21A3-4424-8C44-4C3009AE715F}" destId="{4A2FFB35-B847-4941-8407-7832FCBB88DE}" srcOrd="0" destOrd="0" presId="urn:microsoft.com/office/officeart/2008/layout/LinedList"/>
    <dgm:cxn modelId="{F5275F43-83F2-48D4-9F35-A4E75CE6606A}" srcId="{96E4EE8C-6ACA-453A-88AD-8078B7AA18FE}" destId="{5EEC7762-21A3-4424-8C44-4C3009AE715F}" srcOrd="1" destOrd="0" parTransId="{964A4807-E77A-4275-89FF-4B6B4924D897}" sibTransId="{6E11FEF3-D807-45FD-B636-5EE92A9A6AE1}"/>
    <dgm:cxn modelId="{6984A367-0E86-429B-BA75-D6C5BD94AAB7}" type="presOf" srcId="{96E4EE8C-6ACA-453A-88AD-8078B7AA18FE}" destId="{2D5978C4-6257-4972-AF1A-D90497DE2A01}" srcOrd="0" destOrd="0" presId="urn:microsoft.com/office/officeart/2008/layout/LinedList"/>
    <dgm:cxn modelId="{DC25A351-E757-46C2-B2A2-1F76F1E583D6}" srcId="{96E4EE8C-6ACA-453A-88AD-8078B7AA18FE}" destId="{CF357E49-9B82-4DB8-A256-471E6377F2FF}" srcOrd="2" destOrd="0" parTransId="{1D4F764A-7354-46DB-920B-2256FB8B6543}" sibTransId="{22A2FCBB-9F15-4EE2-89A5-04D6FC818D05}"/>
    <dgm:cxn modelId="{1A69E6D3-3537-4E4A-8337-DA086C6B426A}" srcId="{96E4EE8C-6ACA-453A-88AD-8078B7AA18FE}" destId="{24402E51-55C9-40C3-8363-423D16DEF63D}" srcOrd="0" destOrd="0" parTransId="{C819F74A-6EBB-4C61-8E94-110047F114C8}" sibTransId="{BBC79211-0B15-4200-8377-B2D3000FC1F2}"/>
    <dgm:cxn modelId="{736FDCBA-46C7-455B-8CB1-174EC9FEFE5F}" type="presParOf" srcId="{2D5978C4-6257-4972-AF1A-D90497DE2A01}" destId="{ABB4563A-81A2-4393-8723-466FB299BFC4}" srcOrd="0" destOrd="0" presId="urn:microsoft.com/office/officeart/2008/layout/LinedList"/>
    <dgm:cxn modelId="{752CA7FD-F2A6-4323-9BC4-88235414A81D}" type="presParOf" srcId="{2D5978C4-6257-4972-AF1A-D90497DE2A01}" destId="{4DFAD99D-B2D2-4F39-BB7B-05FAB66B1EBD}" srcOrd="1" destOrd="0" presId="urn:microsoft.com/office/officeart/2008/layout/LinedList"/>
    <dgm:cxn modelId="{AA014CC2-E65B-4901-A33C-717FF9401846}" type="presParOf" srcId="{4DFAD99D-B2D2-4F39-BB7B-05FAB66B1EBD}" destId="{9A3C7E83-AE2F-44F1-AA88-110DC5FDAE2A}" srcOrd="0" destOrd="0" presId="urn:microsoft.com/office/officeart/2008/layout/LinedList"/>
    <dgm:cxn modelId="{804B66EA-9F17-495E-82FE-5B55E6D19143}" type="presParOf" srcId="{4DFAD99D-B2D2-4F39-BB7B-05FAB66B1EBD}" destId="{2894DC68-8B3D-4B80-A247-A2D4674EB02E}" srcOrd="1" destOrd="0" presId="urn:microsoft.com/office/officeart/2008/layout/LinedList"/>
    <dgm:cxn modelId="{04DFB579-A5FB-4FAC-B24A-3ED50A329CFE}" type="presParOf" srcId="{2D5978C4-6257-4972-AF1A-D90497DE2A01}" destId="{9CC1A96A-DA5E-469A-BACB-F6F6EA4F7630}" srcOrd="2" destOrd="0" presId="urn:microsoft.com/office/officeart/2008/layout/LinedList"/>
    <dgm:cxn modelId="{9A7768D5-4397-4AFF-B70F-FC0471AC97B8}" type="presParOf" srcId="{2D5978C4-6257-4972-AF1A-D90497DE2A01}" destId="{089D4191-C44C-4DD8-9D26-D7D0233F81FB}" srcOrd="3" destOrd="0" presId="urn:microsoft.com/office/officeart/2008/layout/LinedList"/>
    <dgm:cxn modelId="{173D9FD1-1F9A-48D6-BB62-9B5B1412B91E}" type="presParOf" srcId="{089D4191-C44C-4DD8-9D26-D7D0233F81FB}" destId="{4A2FFB35-B847-4941-8407-7832FCBB88DE}" srcOrd="0" destOrd="0" presId="urn:microsoft.com/office/officeart/2008/layout/LinedList"/>
    <dgm:cxn modelId="{DCA2EC13-CD12-435D-95A1-5D61DC83D1D1}" type="presParOf" srcId="{089D4191-C44C-4DD8-9D26-D7D0233F81FB}" destId="{7F1D45F2-D6EC-4737-B334-EC3CA413F89D}" srcOrd="1" destOrd="0" presId="urn:microsoft.com/office/officeart/2008/layout/LinedList"/>
    <dgm:cxn modelId="{C7CC02CC-1BBA-454C-B02D-8FE3C50957F1}" type="presParOf" srcId="{2D5978C4-6257-4972-AF1A-D90497DE2A01}" destId="{F83EDC8A-0A0F-4D1E-BEAF-CB0782D679FA}" srcOrd="4" destOrd="0" presId="urn:microsoft.com/office/officeart/2008/layout/LinedList"/>
    <dgm:cxn modelId="{7E122125-9AFB-427F-9839-BE9902C817F1}" type="presParOf" srcId="{2D5978C4-6257-4972-AF1A-D90497DE2A01}" destId="{E83F4525-85A8-4070-8F14-73A4CFA6993A}" srcOrd="5" destOrd="0" presId="urn:microsoft.com/office/officeart/2008/layout/LinedList"/>
    <dgm:cxn modelId="{A2C295B5-DE04-4F3A-A737-E49B1BFE95C1}" type="presParOf" srcId="{E83F4525-85A8-4070-8F14-73A4CFA6993A}" destId="{2D5801E8-90A2-4E16-BC3D-FA0A69E10238}" srcOrd="0" destOrd="0" presId="urn:microsoft.com/office/officeart/2008/layout/LinedList"/>
    <dgm:cxn modelId="{5EED327D-9B21-401E-A4E2-31D4FDD8ADC5}" type="presParOf" srcId="{E83F4525-85A8-4070-8F14-73A4CFA6993A}" destId="{C9E40040-221B-4240-8FFA-F61064E4AA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73ED4-D69C-4091-93BD-97422901D0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62022B-149E-4998-9BEB-BAC42A38D719}">
      <dgm:prSet/>
      <dgm:spPr/>
      <dgm:t>
        <a:bodyPr/>
        <a:lstStyle/>
        <a:p>
          <a:r>
            <a:rPr lang="cs-CZ"/>
            <a:t>Analgetický</a:t>
          </a:r>
          <a:endParaRPr lang="en-US"/>
        </a:p>
      </dgm:t>
    </dgm:pt>
    <dgm:pt modelId="{B012CADB-33B1-449F-B70E-B172CD229CB6}" type="parTrans" cxnId="{6DCD3A05-6C4F-44B6-BC0A-DE404DB2F520}">
      <dgm:prSet/>
      <dgm:spPr/>
      <dgm:t>
        <a:bodyPr/>
        <a:lstStyle/>
        <a:p>
          <a:endParaRPr lang="en-US"/>
        </a:p>
      </dgm:t>
    </dgm:pt>
    <dgm:pt modelId="{BF1BC9FD-DE38-4A92-BFB7-6406FD986FA2}" type="sibTrans" cxnId="{6DCD3A05-6C4F-44B6-BC0A-DE404DB2F520}">
      <dgm:prSet/>
      <dgm:spPr/>
      <dgm:t>
        <a:bodyPr/>
        <a:lstStyle/>
        <a:p>
          <a:endParaRPr lang="en-US"/>
        </a:p>
      </dgm:t>
    </dgm:pt>
    <dgm:pt modelId="{8F72CCA6-B84E-45D6-AF8B-641E6156627C}">
      <dgm:prSet/>
      <dgm:spPr/>
      <dgm:t>
        <a:bodyPr/>
        <a:lstStyle/>
        <a:p>
          <a:r>
            <a:rPr lang="cs-CZ"/>
            <a:t>Disperzní</a:t>
          </a:r>
          <a:endParaRPr lang="en-US"/>
        </a:p>
      </dgm:t>
    </dgm:pt>
    <dgm:pt modelId="{099FEEB0-5CD9-46CF-903C-670CEFED317A}" type="parTrans" cxnId="{91504786-05A5-42DE-98A1-25DF69E50CF0}">
      <dgm:prSet/>
      <dgm:spPr/>
      <dgm:t>
        <a:bodyPr/>
        <a:lstStyle/>
        <a:p>
          <a:endParaRPr lang="en-US"/>
        </a:p>
      </dgm:t>
    </dgm:pt>
    <dgm:pt modelId="{B9BF3841-BA32-4C24-8ECD-77A412B74C4C}" type="sibTrans" cxnId="{91504786-05A5-42DE-98A1-25DF69E50CF0}">
      <dgm:prSet/>
      <dgm:spPr/>
      <dgm:t>
        <a:bodyPr/>
        <a:lstStyle/>
        <a:p>
          <a:endParaRPr lang="en-US"/>
        </a:p>
      </dgm:t>
    </dgm:pt>
    <dgm:pt modelId="{6C9F1CF4-6B19-482F-A413-9D03D6AECBF5}">
      <dgm:prSet/>
      <dgm:spPr/>
      <dgm:t>
        <a:bodyPr/>
        <a:lstStyle/>
        <a:p>
          <a:r>
            <a:rPr lang="cs-CZ"/>
            <a:t>Myorelaxační</a:t>
          </a:r>
          <a:endParaRPr lang="en-US"/>
        </a:p>
      </dgm:t>
    </dgm:pt>
    <dgm:pt modelId="{75980E33-39CE-43E4-B380-3458E36E1B53}" type="parTrans" cxnId="{4950CD41-D903-4ED5-BC51-91B7EF322290}">
      <dgm:prSet/>
      <dgm:spPr/>
      <dgm:t>
        <a:bodyPr/>
        <a:lstStyle/>
        <a:p>
          <a:endParaRPr lang="en-US"/>
        </a:p>
      </dgm:t>
    </dgm:pt>
    <dgm:pt modelId="{4BA856B0-070B-460C-B38E-882F62A1A826}" type="sibTrans" cxnId="{4950CD41-D903-4ED5-BC51-91B7EF322290}">
      <dgm:prSet/>
      <dgm:spPr/>
      <dgm:t>
        <a:bodyPr/>
        <a:lstStyle/>
        <a:p>
          <a:endParaRPr lang="en-US"/>
        </a:p>
      </dgm:t>
    </dgm:pt>
    <dgm:pt modelId="{8A561BE6-8679-406A-A085-290CA530740E}">
      <dgm:prSet/>
      <dgm:spPr/>
      <dgm:t>
        <a:bodyPr/>
        <a:lstStyle/>
        <a:p>
          <a:r>
            <a:rPr lang="cs-CZ"/>
            <a:t>Myostimulační</a:t>
          </a:r>
          <a:endParaRPr lang="en-US"/>
        </a:p>
      </dgm:t>
    </dgm:pt>
    <dgm:pt modelId="{727D0FC2-2916-4BAC-AF76-F21FB5FDAED1}" type="parTrans" cxnId="{90CF9363-F4FC-4286-BDA5-B92D9681996B}">
      <dgm:prSet/>
      <dgm:spPr/>
      <dgm:t>
        <a:bodyPr/>
        <a:lstStyle/>
        <a:p>
          <a:endParaRPr lang="en-US"/>
        </a:p>
      </dgm:t>
    </dgm:pt>
    <dgm:pt modelId="{CC7879AA-36B0-4D5D-9369-FAEF2B3D74DE}" type="sibTrans" cxnId="{90CF9363-F4FC-4286-BDA5-B92D9681996B}">
      <dgm:prSet/>
      <dgm:spPr/>
      <dgm:t>
        <a:bodyPr/>
        <a:lstStyle/>
        <a:p>
          <a:endParaRPr lang="en-US"/>
        </a:p>
      </dgm:t>
    </dgm:pt>
    <dgm:pt modelId="{56FB5CBA-8318-4850-A69A-5EF8E4443FAA}">
      <dgm:prSet/>
      <dgm:spPr/>
      <dgm:t>
        <a:bodyPr/>
        <a:lstStyle/>
        <a:p>
          <a:r>
            <a:rPr lang="cs-CZ"/>
            <a:t>Trofotropní</a:t>
          </a:r>
          <a:endParaRPr lang="en-US"/>
        </a:p>
      </dgm:t>
    </dgm:pt>
    <dgm:pt modelId="{C9D973F4-7928-4BF3-8872-B83EA06AC14B}" type="parTrans" cxnId="{BC19D04C-9804-425D-B757-ABBCE2A77E76}">
      <dgm:prSet/>
      <dgm:spPr/>
      <dgm:t>
        <a:bodyPr/>
        <a:lstStyle/>
        <a:p>
          <a:endParaRPr lang="en-US"/>
        </a:p>
      </dgm:t>
    </dgm:pt>
    <dgm:pt modelId="{36231C3C-8D5D-4167-87E8-5DEC380191EA}" type="sibTrans" cxnId="{BC19D04C-9804-425D-B757-ABBCE2A77E76}">
      <dgm:prSet/>
      <dgm:spPr/>
      <dgm:t>
        <a:bodyPr/>
        <a:lstStyle/>
        <a:p>
          <a:endParaRPr lang="en-US"/>
        </a:p>
      </dgm:t>
    </dgm:pt>
    <dgm:pt modelId="{ABF3BFDB-EF64-4B75-8120-C45E8828BEEA}">
      <dgm:prSet/>
      <dgm:spPr/>
      <dgm:t>
        <a:bodyPr/>
        <a:lstStyle/>
        <a:p>
          <a:r>
            <a:rPr lang="cs-CZ"/>
            <a:t>Antiedematózní</a:t>
          </a:r>
          <a:endParaRPr lang="en-US"/>
        </a:p>
      </dgm:t>
    </dgm:pt>
    <dgm:pt modelId="{3CCFC23A-0505-4D45-86DF-8ABB90734C54}" type="parTrans" cxnId="{00CEBA86-7AE6-40F0-9127-40D0902BBFFE}">
      <dgm:prSet/>
      <dgm:spPr/>
      <dgm:t>
        <a:bodyPr/>
        <a:lstStyle/>
        <a:p>
          <a:endParaRPr lang="en-US"/>
        </a:p>
      </dgm:t>
    </dgm:pt>
    <dgm:pt modelId="{1A7893AE-9561-4D2F-AB55-D2E40EF9FDCA}" type="sibTrans" cxnId="{00CEBA86-7AE6-40F0-9127-40D0902BBFFE}">
      <dgm:prSet/>
      <dgm:spPr/>
      <dgm:t>
        <a:bodyPr/>
        <a:lstStyle/>
        <a:p>
          <a:endParaRPr lang="en-US"/>
        </a:p>
      </dgm:t>
    </dgm:pt>
    <dgm:pt modelId="{74491A98-5564-45E9-8E89-0B35CD9B522A}">
      <dgm:prSet/>
      <dgm:spPr/>
      <dgm:t>
        <a:bodyPr/>
        <a:lstStyle/>
        <a:p>
          <a:r>
            <a:rPr lang="cs-CZ"/>
            <a:t>Odkladný</a:t>
          </a:r>
          <a:endParaRPr lang="en-US"/>
        </a:p>
      </dgm:t>
    </dgm:pt>
    <dgm:pt modelId="{6C732A5C-8C50-4560-8AA8-A4C753E4FA27}" type="parTrans" cxnId="{E51A9A4B-0D1B-4BD1-96E7-09C82F54A062}">
      <dgm:prSet/>
      <dgm:spPr/>
      <dgm:t>
        <a:bodyPr/>
        <a:lstStyle/>
        <a:p>
          <a:endParaRPr lang="en-US"/>
        </a:p>
      </dgm:t>
    </dgm:pt>
    <dgm:pt modelId="{28B9418A-29EF-459C-8BD4-03ED4A83F5E6}" type="sibTrans" cxnId="{E51A9A4B-0D1B-4BD1-96E7-09C82F54A062}">
      <dgm:prSet/>
      <dgm:spPr/>
      <dgm:t>
        <a:bodyPr/>
        <a:lstStyle/>
        <a:p>
          <a:endParaRPr lang="en-US"/>
        </a:p>
      </dgm:t>
    </dgm:pt>
    <dgm:pt modelId="{B48B4C6E-3FF7-4FE0-B1F7-E12044F3C6E6}" type="pres">
      <dgm:prSet presAssocID="{26573ED4-D69C-4091-93BD-97422901D07A}" presName="linear" presStyleCnt="0">
        <dgm:presLayoutVars>
          <dgm:dir/>
          <dgm:animLvl val="lvl"/>
          <dgm:resizeHandles val="exact"/>
        </dgm:presLayoutVars>
      </dgm:prSet>
      <dgm:spPr/>
    </dgm:pt>
    <dgm:pt modelId="{BBFFF4A6-398C-4C5A-8AC4-AD02289589AD}" type="pres">
      <dgm:prSet presAssocID="{9862022B-149E-4998-9BEB-BAC42A38D719}" presName="parentLin" presStyleCnt="0"/>
      <dgm:spPr/>
    </dgm:pt>
    <dgm:pt modelId="{94E9935E-1A6C-4E2F-9718-A54992E94552}" type="pres">
      <dgm:prSet presAssocID="{9862022B-149E-4998-9BEB-BAC42A38D719}" presName="parentLeftMargin" presStyleLbl="node1" presStyleIdx="0" presStyleCnt="7"/>
      <dgm:spPr/>
    </dgm:pt>
    <dgm:pt modelId="{846CA442-60AF-4B9B-A6D0-96EE1D60B182}" type="pres">
      <dgm:prSet presAssocID="{9862022B-149E-4998-9BEB-BAC42A38D71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96F3C3D-117F-4E1E-A0F6-84F66565C5CC}" type="pres">
      <dgm:prSet presAssocID="{9862022B-149E-4998-9BEB-BAC42A38D719}" presName="negativeSpace" presStyleCnt="0"/>
      <dgm:spPr/>
    </dgm:pt>
    <dgm:pt modelId="{03069450-8B9A-47BC-8116-87A05728229E}" type="pres">
      <dgm:prSet presAssocID="{9862022B-149E-4998-9BEB-BAC42A38D719}" presName="childText" presStyleLbl="conFgAcc1" presStyleIdx="0" presStyleCnt="7">
        <dgm:presLayoutVars>
          <dgm:bulletEnabled val="1"/>
        </dgm:presLayoutVars>
      </dgm:prSet>
      <dgm:spPr/>
    </dgm:pt>
    <dgm:pt modelId="{BE9ADA65-A8E2-4F9D-B43C-5A4BEB37D30F}" type="pres">
      <dgm:prSet presAssocID="{BF1BC9FD-DE38-4A92-BFB7-6406FD986FA2}" presName="spaceBetweenRectangles" presStyleCnt="0"/>
      <dgm:spPr/>
    </dgm:pt>
    <dgm:pt modelId="{19D3B6D2-2974-4623-9E34-A895C07B8AAB}" type="pres">
      <dgm:prSet presAssocID="{8F72CCA6-B84E-45D6-AF8B-641E6156627C}" presName="parentLin" presStyleCnt="0"/>
      <dgm:spPr/>
    </dgm:pt>
    <dgm:pt modelId="{9534C590-8FBF-4789-B4C5-7C7F18FD0AE4}" type="pres">
      <dgm:prSet presAssocID="{8F72CCA6-B84E-45D6-AF8B-641E6156627C}" presName="parentLeftMargin" presStyleLbl="node1" presStyleIdx="0" presStyleCnt="7"/>
      <dgm:spPr/>
    </dgm:pt>
    <dgm:pt modelId="{C842B6DD-34B9-4399-AA92-52794DA74AFB}" type="pres">
      <dgm:prSet presAssocID="{8F72CCA6-B84E-45D6-AF8B-641E6156627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FD2A70F-4650-4E53-9B12-01AECBC9F05B}" type="pres">
      <dgm:prSet presAssocID="{8F72CCA6-B84E-45D6-AF8B-641E6156627C}" presName="negativeSpace" presStyleCnt="0"/>
      <dgm:spPr/>
    </dgm:pt>
    <dgm:pt modelId="{E57F44FF-0FFA-4E96-9FA4-D730E8030496}" type="pres">
      <dgm:prSet presAssocID="{8F72CCA6-B84E-45D6-AF8B-641E6156627C}" presName="childText" presStyleLbl="conFgAcc1" presStyleIdx="1" presStyleCnt="7">
        <dgm:presLayoutVars>
          <dgm:bulletEnabled val="1"/>
        </dgm:presLayoutVars>
      </dgm:prSet>
      <dgm:spPr/>
    </dgm:pt>
    <dgm:pt modelId="{ECC3A765-081A-4EB9-ACE1-80883C3D29CF}" type="pres">
      <dgm:prSet presAssocID="{B9BF3841-BA32-4C24-8ECD-77A412B74C4C}" presName="spaceBetweenRectangles" presStyleCnt="0"/>
      <dgm:spPr/>
    </dgm:pt>
    <dgm:pt modelId="{20A3CB63-5D25-4905-B061-47BEF75C80D7}" type="pres">
      <dgm:prSet presAssocID="{6C9F1CF4-6B19-482F-A413-9D03D6AECBF5}" presName="parentLin" presStyleCnt="0"/>
      <dgm:spPr/>
    </dgm:pt>
    <dgm:pt modelId="{C53FFB23-CAA3-4CA7-8715-25B63C4A4E0C}" type="pres">
      <dgm:prSet presAssocID="{6C9F1CF4-6B19-482F-A413-9D03D6AECBF5}" presName="parentLeftMargin" presStyleLbl="node1" presStyleIdx="1" presStyleCnt="7"/>
      <dgm:spPr/>
    </dgm:pt>
    <dgm:pt modelId="{92D231BE-CD9E-43F4-A3F0-6CDB78CCEC29}" type="pres">
      <dgm:prSet presAssocID="{6C9F1CF4-6B19-482F-A413-9D03D6AECBF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DE48C94-F3D6-4618-9B71-8D89577F0801}" type="pres">
      <dgm:prSet presAssocID="{6C9F1CF4-6B19-482F-A413-9D03D6AECBF5}" presName="negativeSpace" presStyleCnt="0"/>
      <dgm:spPr/>
    </dgm:pt>
    <dgm:pt modelId="{FDA189E4-2AE9-4663-9657-4BA6F29CE968}" type="pres">
      <dgm:prSet presAssocID="{6C9F1CF4-6B19-482F-A413-9D03D6AECBF5}" presName="childText" presStyleLbl="conFgAcc1" presStyleIdx="2" presStyleCnt="7">
        <dgm:presLayoutVars>
          <dgm:bulletEnabled val="1"/>
        </dgm:presLayoutVars>
      </dgm:prSet>
      <dgm:spPr/>
    </dgm:pt>
    <dgm:pt modelId="{AD69C44C-8B50-4010-8EC2-D78522B3FDCD}" type="pres">
      <dgm:prSet presAssocID="{4BA856B0-070B-460C-B38E-882F62A1A826}" presName="spaceBetweenRectangles" presStyleCnt="0"/>
      <dgm:spPr/>
    </dgm:pt>
    <dgm:pt modelId="{94C1E932-50A1-4D17-89AC-298A63E1309A}" type="pres">
      <dgm:prSet presAssocID="{8A561BE6-8679-406A-A085-290CA530740E}" presName="parentLin" presStyleCnt="0"/>
      <dgm:spPr/>
    </dgm:pt>
    <dgm:pt modelId="{842D4326-45E7-4385-86C4-D144F287AE51}" type="pres">
      <dgm:prSet presAssocID="{8A561BE6-8679-406A-A085-290CA530740E}" presName="parentLeftMargin" presStyleLbl="node1" presStyleIdx="2" presStyleCnt="7"/>
      <dgm:spPr/>
    </dgm:pt>
    <dgm:pt modelId="{849A0190-D6B7-4086-BE85-2D5CC9295B07}" type="pres">
      <dgm:prSet presAssocID="{8A561BE6-8679-406A-A085-290CA530740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29A732A-3F55-4D19-80F1-2F9C26D1B714}" type="pres">
      <dgm:prSet presAssocID="{8A561BE6-8679-406A-A085-290CA530740E}" presName="negativeSpace" presStyleCnt="0"/>
      <dgm:spPr/>
    </dgm:pt>
    <dgm:pt modelId="{A6C1B001-0731-4CB6-8F1F-1CF0ED536411}" type="pres">
      <dgm:prSet presAssocID="{8A561BE6-8679-406A-A085-290CA530740E}" presName="childText" presStyleLbl="conFgAcc1" presStyleIdx="3" presStyleCnt="7">
        <dgm:presLayoutVars>
          <dgm:bulletEnabled val="1"/>
        </dgm:presLayoutVars>
      </dgm:prSet>
      <dgm:spPr/>
    </dgm:pt>
    <dgm:pt modelId="{A952FF42-4D45-4F20-8423-B62898BBD94A}" type="pres">
      <dgm:prSet presAssocID="{CC7879AA-36B0-4D5D-9369-FAEF2B3D74DE}" presName="spaceBetweenRectangles" presStyleCnt="0"/>
      <dgm:spPr/>
    </dgm:pt>
    <dgm:pt modelId="{6D01EEEC-C423-4A5C-94A2-35B6C22C16BC}" type="pres">
      <dgm:prSet presAssocID="{56FB5CBA-8318-4850-A69A-5EF8E4443FAA}" presName="parentLin" presStyleCnt="0"/>
      <dgm:spPr/>
    </dgm:pt>
    <dgm:pt modelId="{A539EA10-D22C-4FAC-A7C2-8CF30A00D801}" type="pres">
      <dgm:prSet presAssocID="{56FB5CBA-8318-4850-A69A-5EF8E4443FAA}" presName="parentLeftMargin" presStyleLbl="node1" presStyleIdx="3" presStyleCnt="7"/>
      <dgm:spPr/>
    </dgm:pt>
    <dgm:pt modelId="{D7557583-3D4D-4C46-ADEC-470C425CDA5F}" type="pres">
      <dgm:prSet presAssocID="{56FB5CBA-8318-4850-A69A-5EF8E4443FA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419FC84-CBB1-407D-BAA7-8BF43C8743F2}" type="pres">
      <dgm:prSet presAssocID="{56FB5CBA-8318-4850-A69A-5EF8E4443FAA}" presName="negativeSpace" presStyleCnt="0"/>
      <dgm:spPr/>
    </dgm:pt>
    <dgm:pt modelId="{54835587-A28C-4BD1-A926-62964E71F48B}" type="pres">
      <dgm:prSet presAssocID="{56FB5CBA-8318-4850-A69A-5EF8E4443FAA}" presName="childText" presStyleLbl="conFgAcc1" presStyleIdx="4" presStyleCnt="7">
        <dgm:presLayoutVars>
          <dgm:bulletEnabled val="1"/>
        </dgm:presLayoutVars>
      </dgm:prSet>
      <dgm:spPr/>
    </dgm:pt>
    <dgm:pt modelId="{6F21358D-FB70-44A2-9B2F-F2D39F897A27}" type="pres">
      <dgm:prSet presAssocID="{36231C3C-8D5D-4167-87E8-5DEC380191EA}" presName="spaceBetweenRectangles" presStyleCnt="0"/>
      <dgm:spPr/>
    </dgm:pt>
    <dgm:pt modelId="{DFDB3000-4AB6-47FB-BC13-ED9622C129E9}" type="pres">
      <dgm:prSet presAssocID="{ABF3BFDB-EF64-4B75-8120-C45E8828BEEA}" presName="parentLin" presStyleCnt="0"/>
      <dgm:spPr/>
    </dgm:pt>
    <dgm:pt modelId="{A55D1940-9D1E-4BAC-AF7F-D73ADC09D7AC}" type="pres">
      <dgm:prSet presAssocID="{ABF3BFDB-EF64-4B75-8120-C45E8828BEEA}" presName="parentLeftMargin" presStyleLbl="node1" presStyleIdx="4" presStyleCnt="7"/>
      <dgm:spPr/>
    </dgm:pt>
    <dgm:pt modelId="{C54325BF-1077-4049-A8E4-78515EE349A9}" type="pres">
      <dgm:prSet presAssocID="{ABF3BFDB-EF64-4B75-8120-C45E8828BEE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35B91C6-2E9A-4205-932E-84A40FCEBF3E}" type="pres">
      <dgm:prSet presAssocID="{ABF3BFDB-EF64-4B75-8120-C45E8828BEEA}" presName="negativeSpace" presStyleCnt="0"/>
      <dgm:spPr/>
    </dgm:pt>
    <dgm:pt modelId="{C9F6B39A-22B3-4749-B6C0-64D69891E16F}" type="pres">
      <dgm:prSet presAssocID="{ABF3BFDB-EF64-4B75-8120-C45E8828BEEA}" presName="childText" presStyleLbl="conFgAcc1" presStyleIdx="5" presStyleCnt="7">
        <dgm:presLayoutVars>
          <dgm:bulletEnabled val="1"/>
        </dgm:presLayoutVars>
      </dgm:prSet>
      <dgm:spPr/>
    </dgm:pt>
    <dgm:pt modelId="{C55F8A79-F209-46DF-9948-6DED49D34A53}" type="pres">
      <dgm:prSet presAssocID="{1A7893AE-9561-4D2F-AB55-D2E40EF9FDCA}" presName="spaceBetweenRectangles" presStyleCnt="0"/>
      <dgm:spPr/>
    </dgm:pt>
    <dgm:pt modelId="{AA793D6C-C5DC-4FB9-BB7F-388D18FEF445}" type="pres">
      <dgm:prSet presAssocID="{74491A98-5564-45E9-8E89-0B35CD9B522A}" presName="parentLin" presStyleCnt="0"/>
      <dgm:spPr/>
    </dgm:pt>
    <dgm:pt modelId="{AC122A32-3117-4493-9777-5E2731A8BF87}" type="pres">
      <dgm:prSet presAssocID="{74491A98-5564-45E9-8E89-0B35CD9B522A}" presName="parentLeftMargin" presStyleLbl="node1" presStyleIdx="5" presStyleCnt="7"/>
      <dgm:spPr/>
    </dgm:pt>
    <dgm:pt modelId="{8826CD27-7A68-4BA2-B658-5D2029D989C8}" type="pres">
      <dgm:prSet presAssocID="{74491A98-5564-45E9-8E89-0B35CD9B522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0CAE479-1064-4086-9B9E-7C1BC4E7B73E}" type="pres">
      <dgm:prSet presAssocID="{74491A98-5564-45E9-8E89-0B35CD9B522A}" presName="negativeSpace" presStyleCnt="0"/>
      <dgm:spPr/>
    </dgm:pt>
    <dgm:pt modelId="{217CAC72-EC11-41F7-89F5-03C843E3C2BB}" type="pres">
      <dgm:prSet presAssocID="{74491A98-5564-45E9-8E89-0B35CD9B522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DCD3A05-6C4F-44B6-BC0A-DE404DB2F520}" srcId="{26573ED4-D69C-4091-93BD-97422901D07A}" destId="{9862022B-149E-4998-9BEB-BAC42A38D719}" srcOrd="0" destOrd="0" parTransId="{B012CADB-33B1-449F-B70E-B172CD229CB6}" sibTransId="{BF1BC9FD-DE38-4A92-BFB7-6406FD986FA2}"/>
    <dgm:cxn modelId="{115AEE10-D50A-4049-B443-6F3B4371132A}" type="presOf" srcId="{6C9F1CF4-6B19-482F-A413-9D03D6AECBF5}" destId="{92D231BE-CD9E-43F4-A3F0-6CDB78CCEC29}" srcOrd="1" destOrd="0" presId="urn:microsoft.com/office/officeart/2005/8/layout/list1"/>
    <dgm:cxn modelId="{A1737011-7320-4DBD-9884-2F3F2631B809}" type="presOf" srcId="{9862022B-149E-4998-9BEB-BAC42A38D719}" destId="{94E9935E-1A6C-4E2F-9718-A54992E94552}" srcOrd="0" destOrd="0" presId="urn:microsoft.com/office/officeart/2005/8/layout/list1"/>
    <dgm:cxn modelId="{6641F51C-754F-4636-82AD-D5AA058832C1}" type="presOf" srcId="{26573ED4-D69C-4091-93BD-97422901D07A}" destId="{B48B4C6E-3FF7-4FE0-B1F7-E12044F3C6E6}" srcOrd="0" destOrd="0" presId="urn:microsoft.com/office/officeart/2005/8/layout/list1"/>
    <dgm:cxn modelId="{40A2C135-2248-4A0B-89BE-25694A25FA4F}" type="presOf" srcId="{8A561BE6-8679-406A-A085-290CA530740E}" destId="{849A0190-D6B7-4086-BE85-2D5CC9295B07}" srcOrd="1" destOrd="0" presId="urn:microsoft.com/office/officeart/2005/8/layout/list1"/>
    <dgm:cxn modelId="{4950CD41-D903-4ED5-BC51-91B7EF322290}" srcId="{26573ED4-D69C-4091-93BD-97422901D07A}" destId="{6C9F1CF4-6B19-482F-A413-9D03D6AECBF5}" srcOrd="2" destOrd="0" parTransId="{75980E33-39CE-43E4-B380-3458E36E1B53}" sibTransId="{4BA856B0-070B-460C-B38E-882F62A1A826}"/>
    <dgm:cxn modelId="{90CF9363-F4FC-4286-BDA5-B92D9681996B}" srcId="{26573ED4-D69C-4091-93BD-97422901D07A}" destId="{8A561BE6-8679-406A-A085-290CA530740E}" srcOrd="3" destOrd="0" parTransId="{727D0FC2-2916-4BAC-AF76-F21FB5FDAED1}" sibTransId="{CC7879AA-36B0-4D5D-9369-FAEF2B3D74DE}"/>
    <dgm:cxn modelId="{E51A9A4B-0D1B-4BD1-96E7-09C82F54A062}" srcId="{26573ED4-D69C-4091-93BD-97422901D07A}" destId="{74491A98-5564-45E9-8E89-0B35CD9B522A}" srcOrd="6" destOrd="0" parTransId="{6C732A5C-8C50-4560-8AA8-A4C753E4FA27}" sibTransId="{28B9418A-29EF-459C-8BD4-03ED4A83F5E6}"/>
    <dgm:cxn modelId="{31F7666C-70CD-4C37-86C8-EE4ECCF002C0}" type="presOf" srcId="{ABF3BFDB-EF64-4B75-8120-C45E8828BEEA}" destId="{C54325BF-1077-4049-A8E4-78515EE349A9}" srcOrd="1" destOrd="0" presId="urn:microsoft.com/office/officeart/2005/8/layout/list1"/>
    <dgm:cxn modelId="{BC19D04C-9804-425D-B757-ABBCE2A77E76}" srcId="{26573ED4-D69C-4091-93BD-97422901D07A}" destId="{56FB5CBA-8318-4850-A69A-5EF8E4443FAA}" srcOrd="4" destOrd="0" parTransId="{C9D973F4-7928-4BF3-8872-B83EA06AC14B}" sibTransId="{36231C3C-8D5D-4167-87E8-5DEC380191EA}"/>
    <dgm:cxn modelId="{A29AEB6E-AC3D-484B-9D78-57721581C57D}" type="presOf" srcId="{8F72CCA6-B84E-45D6-AF8B-641E6156627C}" destId="{9534C590-8FBF-4789-B4C5-7C7F18FD0AE4}" srcOrd="0" destOrd="0" presId="urn:microsoft.com/office/officeart/2005/8/layout/list1"/>
    <dgm:cxn modelId="{0339AA53-F166-4932-917F-9FC87F87E1D1}" type="presOf" srcId="{56FB5CBA-8318-4850-A69A-5EF8E4443FAA}" destId="{A539EA10-D22C-4FAC-A7C2-8CF30A00D801}" srcOrd="0" destOrd="0" presId="urn:microsoft.com/office/officeart/2005/8/layout/list1"/>
    <dgm:cxn modelId="{8A8D8179-97B7-4339-B5E0-CDD66653531A}" type="presOf" srcId="{9862022B-149E-4998-9BEB-BAC42A38D719}" destId="{846CA442-60AF-4B9B-A6D0-96EE1D60B182}" srcOrd="1" destOrd="0" presId="urn:microsoft.com/office/officeart/2005/8/layout/list1"/>
    <dgm:cxn modelId="{91504786-05A5-42DE-98A1-25DF69E50CF0}" srcId="{26573ED4-D69C-4091-93BD-97422901D07A}" destId="{8F72CCA6-B84E-45D6-AF8B-641E6156627C}" srcOrd="1" destOrd="0" parTransId="{099FEEB0-5CD9-46CF-903C-670CEFED317A}" sibTransId="{B9BF3841-BA32-4C24-8ECD-77A412B74C4C}"/>
    <dgm:cxn modelId="{00CEBA86-7AE6-40F0-9127-40D0902BBFFE}" srcId="{26573ED4-D69C-4091-93BD-97422901D07A}" destId="{ABF3BFDB-EF64-4B75-8120-C45E8828BEEA}" srcOrd="5" destOrd="0" parTransId="{3CCFC23A-0505-4D45-86DF-8ABB90734C54}" sibTransId="{1A7893AE-9561-4D2F-AB55-D2E40EF9FDCA}"/>
    <dgm:cxn modelId="{B15126AA-631D-4781-8390-B2C0E4285F68}" type="presOf" srcId="{8A561BE6-8679-406A-A085-290CA530740E}" destId="{842D4326-45E7-4385-86C4-D144F287AE51}" srcOrd="0" destOrd="0" presId="urn:microsoft.com/office/officeart/2005/8/layout/list1"/>
    <dgm:cxn modelId="{3973CABB-E0C4-49E3-A66C-CF5B279FC82A}" type="presOf" srcId="{74491A98-5564-45E9-8E89-0B35CD9B522A}" destId="{8826CD27-7A68-4BA2-B658-5D2029D989C8}" srcOrd="1" destOrd="0" presId="urn:microsoft.com/office/officeart/2005/8/layout/list1"/>
    <dgm:cxn modelId="{4D5415C9-D248-4729-BBB2-C263F87ABFEE}" type="presOf" srcId="{6C9F1CF4-6B19-482F-A413-9D03D6AECBF5}" destId="{C53FFB23-CAA3-4CA7-8715-25B63C4A4E0C}" srcOrd="0" destOrd="0" presId="urn:microsoft.com/office/officeart/2005/8/layout/list1"/>
    <dgm:cxn modelId="{CC3B70CC-D2FB-4E24-A75B-02B0A819C6E9}" type="presOf" srcId="{56FB5CBA-8318-4850-A69A-5EF8E4443FAA}" destId="{D7557583-3D4D-4C46-ADEC-470C425CDA5F}" srcOrd="1" destOrd="0" presId="urn:microsoft.com/office/officeart/2005/8/layout/list1"/>
    <dgm:cxn modelId="{E95136D1-4BAF-4844-90C3-A89C2D5C517F}" type="presOf" srcId="{74491A98-5564-45E9-8E89-0B35CD9B522A}" destId="{AC122A32-3117-4493-9777-5E2731A8BF87}" srcOrd="0" destOrd="0" presId="urn:microsoft.com/office/officeart/2005/8/layout/list1"/>
    <dgm:cxn modelId="{EA4557DA-2306-4032-A33E-008D9D465416}" type="presOf" srcId="{ABF3BFDB-EF64-4B75-8120-C45E8828BEEA}" destId="{A55D1940-9D1E-4BAC-AF7F-D73ADC09D7AC}" srcOrd="0" destOrd="0" presId="urn:microsoft.com/office/officeart/2005/8/layout/list1"/>
    <dgm:cxn modelId="{180C4AF1-DA59-4E7F-B7F7-B26126466270}" type="presOf" srcId="{8F72CCA6-B84E-45D6-AF8B-641E6156627C}" destId="{C842B6DD-34B9-4399-AA92-52794DA74AFB}" srcOrd="1" destOrd="0" presId="urn:microsoft.com/office/officeart/2005/8/layout/list1"/>
    <dgm:cxn modelId="{BC551F76-6266-418B-8979-F0A07E11CE49}" type="presParOf" srcId="{B48B4C6E-3FF7-4FE0-B1F7-E12044F3C6E6}" destId="{BBFFF4A6-398C-4C5A-8AC4-AD02289589AD}" srcOrd="0" destOrd="0" presId="urn:microsoft.com/office/officeart/2005/8/layout/list1"/>
    <dgm:cxn modelId="{F79C968F-2D1E-442E-B26D-E332BF67552C}" type="presParOf" srcId="{BBFFF4A6-398C-4C5A-8AC4-AD02289589AD}" destId="{94E9935E-1A6C-4E2F-9718-A54992E94552}" srcOrd="0" destOrd="0" presId="urn:microsoft.com/office/officeart/2005/8/layout/list1"/>
    <dgm:cxn modelId="{69F1345E-11D1-465C-9C82-B7E0C4532504}" type="presParOf" srcId="{BBFFF4A6-398C-4C5A-8AC4-AD02289589AD}" destId="{846CA442-60AF-4B9B-A6D0-96EE1D60B182}" srcOrd="1" destOrd="0" presId="urn:microsoft.com/office/officeart/2005/8/layout/list1"/>
    <dgm:cxn modelId="{521627F9-9265-4567-92FB-0C36FD487EAF}" type="presParOf" srcId="{B48B4C6E-3FF7-4FE0-B1F7-E12044F3C6E6}" destId="{996F3C3D-117F-4E1E-A0F6-84F66565C5CC}" srcOrd="1" destOrd="0" presId="urn:microsoft.com/office/officeart/2005/8/layout/list1"/>
    <dgm:cxn modelId="{CD566CE0-0EBD-4841-B244-36230C6599C9}" type="presParOf" srcId="{B48B4C6E-3FF7-4FE0-B1F7-E12044F3C6E6}" destId="{03069450-8B9A-47BC-8116-87A05728229E}" srcOrd="2" destOrd="0" presId="urn:microsoft.com/office/officeart/2005/8/layout/list1"/>
    <dgm:cxn modelId="{CE8F27E2-3CEB-46C9-97D1-B1A70FA804CC}" type="presParOf" srcId="{B48B4C6E-3FF7-4FE0-B1F7-E12044F3C6E6}" destId="{BE9ADA65-A8E2-4F9D-B43C-5A4BEB37D30F}" srcOrd="3" destOrd="0" presId="urn:microsoft.com/office/officeart/2005/8/layout/list1"/>
    <dgm:cxn modelId="{C17860CF-6722-47C7-8181-38F46359CC3E}" type="presParOf" srcId="{B48B4C6E-3FF7-4FE0-B1F7-E12044F3C6E6}" destId="{19D3B6D2-2974-4623-9E34-A895C07B8AAB}" srcOrd="4" destOrd="0" presId="urn:microsoft.com/office/officeart/2005/8/layout/list1"/>
    <dgm:cxn modelId="{E725A538-5277-4816-81AA-4F102E5902C7}" type="presParOf" srcId="{19D3B6D2-2974-4623-9E34-A895C07B8AAB}" destId="{9534C590-8FBF-4789-B4C5-7C7F18FD0AE4}" srcOrd="0" destOrd="0" presId="urn:microsoft.com/office/officeart/2005/8/layout/list1"/>
    <dgm:cxn modelId="{74ECDBFE-1171-4CF6-9E22-DB850BC9D5DB}" type="presParOf" srcId="{19D3B6D2-2974-4623-9E34-A895C07B8AAB}" destId="{C842B6DD-34B9-4399-AA92-52794DA74AFB}" srcOrd="1" destOrd="0" presId="urn:microsoft.com/office/officeart/2005/8/layout/list1"/>
    <dgm:cxn modelId="{77AAAAA2-72F1-486E-8F5C-D9A56E0C1C95}" type="presParOf" srcId="{B48B4C6E-3FF7-4FE0-B1F7-E12044F3C6E6}" destId="{1FD2A70F-4650-4E53-9B12-01AECBC9F05B}" srcOrd="5" destOrd="0" presId="urn:microsoft.com/office/officeart/2005/8/layout/list1"/>
    <dgm:cxn modelId="{052E84EE-D905-4354-98D7-FABB3C07EC87}" type="presParOf" srcId="{B48B4C6E-3FF7-4FE0-B1F7-E12044F3C6E6}" destId="{E57F44FF-0FFA-4E96-9FA4-D730E8030496}" srcOrd="6" destOrd="0" presId="urn:microsoft.com/office/officeart/2005/8/layout/list1"/>
    <dgm:cxn modelId="{C3D31DF4-4FF2-47F6-AA52-CD17297997A7}" type="presParOf" srcId="{B48B4C6E-3FF7-4FE0-B1F7-E12044F3C6E6}" destId="{ECC3A765-081A-4EB9-ACE1-80883C3D29CF}" srcOrd="7" destOrd="0" presId="urn:microsoft.com/office/officeart/2005/8/layout/list1"/>
    <dgm:cxn modelId="{86687876-A17B-4170-920E-0C62486DEC10}" type="presParOf" srcId="{B48B4C6E-3FF7-4FE0-B1F7-E12044F3C6E6}" destId="{20A3CB63-5D25-4905-B061-47BEF75C80D7}" srcOrd="8" destOrd="0" presId="urn:microsoft.com/office/officeart/2005/8/layout/list1"/>
    <dgm:cxn modelId="{2280AF1E-511A-471E-AF3E-77B8D10AA982}" type="presParOf" srcId="{20A3CB63-5D25-4905-B061-47BEF75C80D7}" destId="{C53FFB23-CAA3-4CA7-8715-25B63C4A4E0C}" srcOrd="0" destOrd="0" presId="urn:microsoft.com/office/officeart/2005/8/layout/list1"/>
    <dgm:cxn modelId="{FB2666A0-4622-4EC9-93D5-7576C7908DC8}" type="presParOf" srcId="{20A3CB63-5D25-4905-B061-47BEF75C80D7}" destId="{92D231BE-CD9E-43F4-A3F0-6CDB78CCEC29}" srcOrd="1" destOrd="0" presId="urn:microsoft.com/office/officeart/2005/8/layout/list1"/>
    <dgm:cxn modelId="{C0CFF061-1C92-4044-A7CB-95269E7C7C04}" type="presParOf" srcId="{B48B4C6E-3FF7-4FE0-B1F7-E12044F3C6E6}" destId="{BDE48C94-F3D6-4618-9B71-8D89577F0801}" srcOrd="9" destOrd="0" presId="urn:microsoft.com/office/officeart/2005/8/layout/list1"/>
    <dgm:cxn modelId="{A5EDB390-9403-4269-B371-F1D7ABCE43E1}" type="presParOf" srcId="{B48B4C6E-3FF7-4FE0-B1F7-E12044F3C6E6}" destId="{FDA189E4-2AE9-4663-9657-4BA6F29CE968}" srcOrd="10" destOrd="0" presId="urn:microsoft.com/office/officeart/2005/8/layout/list1"/>
    <dgm:cxn modelId="{01E2CAB1-BC2B-435F-BB11-D433E69B6DDC}" type="presParOf" srcId="{B48B4C6E-3FF7-4FE0-B1F7-E12044F3C6E6}" destId="{AD69C44C-8B50-4010-8EC2-D78522B3FDCD}" srcOrd="11" destOrd="0" presId="urn:microsoft.com/office/officeart/2005/8/layout/list1"/>
    <dgm:cxn modelId="{F31832F3-267B-4A0B-88E4-1E8DD369C440}" type="presParOf" srcId="{B48B4C6E-3FF7-4FE0-B1F7-E12044F3C6E6}" destId="{94C1E932-50A1-4D17-89AC-298A63E1309A}" srcOrd="12" destOrd="0" presId="urn:microsoft.com/office/officeart/2005/8/layout/list1"/>
    <dgm:cxn modelId="{6C115C55-29AD-43D2-B657-1998436D9897}" type="presParOf" srcId="{94C1E932-50A1-4D17-89AC-298A63E1309A}" destId="{842D4326-45E7-4385-86C4-D144F287AE51}" srcOrd="0" destOrd="0" presId="urn:microsoft.com/office/officeart/2005/8/layout/list1"/>
    <dgm:cxn modelId="{86040292-73F8-4DAF-AC87-5F60BE842085}" type="presParOf" srcId="{94C1E932-50A1-4D17-89AC-298A63E1309A}" destId="{849A0190-D6B7-4086-BE85-2D5CC9295B07}" srcOrd="1" destOrd="0" presId="urn:microsoft.com/office/officeart/2005/8/layout/list1"/>
    <dgm:cxn modelId="{70FBE566-B54B-4255-B58A-DF81FB996C20}" type="presParOf" srcId="{B48B4C6E-3FF7-4FE0-B1F7-E12044F3C6E6}" destId="{C29A732A-3F55-4D19-80F1-2F9C26D1B714}" srcOrd="13" destOrd="0" presId="urn:microsoft.com/office/officeart/2005/8/layout/list1"/>
    <dgm:cxn modelId="{73396B35-BDA2-47D2-ABF0-30DE15BC3E11}" type="presParOf" srcId="{B48B4C6E-3FF7-4FE0-B1F7-E12044F3C6E6}" destId="{A6C1B001-0731-4CB6-8F1F-1CF0ED536411}" srcOrd="14" destOrd="0" presId="urn:microsoft.com/office/officeart/2005/8/layout/list1"/>
    <dgm:cxn modelId="{908F9EBC-A67A-4513-B8D5-37934CEDC6AA}" type="presParOf" srcId="{B48B4C6E-3FF7-4FE0-B1F7-E12044F3C6E6}" destId="{A952FF42-4D45-4F20-8423-B62898BBD94A}" srcOrd="15" destOrd="0" presId="urn:microsoft.com/office/officeart/2005/8/layout/list1"/>
    <dgm:cxn modelId="{145930CB-5EAB-4AD7-9CD4-832EB0CBA538}" type="presParOf" srcId="{B48B4C6E-3FF7-4FE0-B1F7-E12044F3C6E6}" destId="{6D01EEEC-C423-4A5C-94A2-35B6C22C16BC}" srcOrd="16" destOrd="0" presId="urn:microsoft.com/office/officeart/2005/8/layout/list1"/>
    <dgm:cxn modelId="{FD021B0F-1BBE-4294-A0E1-39BC1D422C79}" type="presParOf" srcId="{6D01EEEC-C423-4A5C-94A2-35B6C22C16BC}" destId="{A539EA10-D22C-4FAC-A7C2-8CF30A00D801}" srcOrd="0" destOrd="0" presId="urn:microsoft.com/office/officeart/2005/8/layout/list1"/>
    <dgm:cxn modelId="{183A65D1-DF26-4F69-9F54-C1963D149E7F}" type="presParOf" srcId="{6D01EEEC-C423-4A5C-94A2-35B6C22C16BC}" destId="{D7557583-3D4D-4C46-ADEC-470C425CDA5F}" srcOrd="1" destOrd="0" presId="urn:microsoft.com/office/officeart/2005/8/layout/list1"/>
    <dgm:cxn modelId="{FAE7B7A2-8402-462B-835F-FB20D4619A06}" type="presParOf" srcId="{B48B4C6E-3FF7-4FE0-B1F7-E12044F3C6E6}" destId="{E419FC84-CBB1-407D-BAA7-8BF43C8743F2}" srcOrd="17" destOrd="0" presId="urn:microsoft.com/office/officeart/2005/8/layout/list1"/>
    <dgm:cxn modelId="{733AF297-DC2D-4B16-90BF-80A117FB5194}" type="presParOf" srcId="{B48B4C6E-3FF7-4FE0-B1F7-E12044F3C6E6}" destId="{54835587-A28C-4BD1-A926-62964E71F48B}" srcOrd="18" destOrd="0" presId="urn:microsoft.com/office/officeart/2005/8/layout/list1"/>
    <dgm:cxn modelId="{C30EF6FA-CA12-488D-AFA0-7071F3362B46}" type="presParOf" srcId="{B48B4C6E-3FF7-4FE0-B1F7-E12044F3C6E6}" destId="{6F21358D-FB70-44A2-9B2F-F2D39F897A27}" srcOrd="19" destOrd="0" presId="urn:microsoft.com/office/officeart/2005/8/layout/list1"/>
    <dgm:cxn modelId="{70918040-6185-4CF6-96EF-BF0F94B17343}" type="presParOf" srcId="{B48B4C6E-3FF7-4FE0-B1F7-E12044F3C6E6}" destId="{DFDB3000-4AB6-47FB-BC13-ED9622C129E9}" srcOrd="20" destOrd="0" presId="urn:microsoft.com/office/officeart/2005/8/layout/list1"/>
    <dgm:cxn modelId="{E2020014-3904-4177-B3D0-0D55ED122DE6}" type="presParOf" srcId="{DFDB3000-4AB6-47FB-BC13-ED9622C129E9}" destId="{A55D1940-9D1E-4BAC-AF7F-D73ADC09D7AC}" srcOrd="0" destOrd="0" presId="urn:microsoft.com/office/officeart/2005/8/layout/list1"/>
    <dgm:cxn modelId="{986CB019-CC97-4160-B51A-F601201A1A0D}" type="presParOf" srcId="{DFDB3000-4AB6-47FB-BC13-ED9622C129E9}" destId="{C54325BF-1077-4049-A8E4-78515EE349A9}" srcOrd="1" destOrd="0" presId="urn:microsoft.com/office/officeart/2005/8/layout/list1"/>
    <dgm:cxn modelId="{ECD27C14-2D93-43A4-967C-9BE7ABD6C04B}" type="presParOf" srcId="{B48B4C6E-3FF7-4FE0-B1F7-E12044F3C6E6}" destId="{735B91C6-2E9A-4205-932E-84A40FCEBF3E}" srcOrd="21" destOrd="0" presId="urn:microsoft.com/office/officeart/2005/8/layout/list1"/>
    <dgm:cxn modelId="{5355009E-2FDB-41ED-AA60-375CF70AB469}" type="presParOf" srcId="{B48B4C6E-3FF7-4FE0-B1F7-E12044F3C6E6}" destId="{C9F6B39A-22B3-4749-B6C0-64D69891E16F}" srcOrd="22" destOrd="0" presId="urn:microsoft.com/office/officeart/2005/8/layout/list1"/>
    <dgm:cxn modelId="{F4287B71-2E34-48CD-80BA-7230E7DE1719}" type="presParOf" srcId="{B48B4C6E-3FF7-4FE0-B1F7-E12044F3C6E6}" destId="{C55F8A79-F209-46DF-9948-6DED49D34A53}" srcOrd="23" destOrd="0" presId="urn:microsoft.com/office/officeart/2005/8/layout/list1"/>
    <dgm:cxn modelId="{3B2222C3-24EE-44FC-8E4A-97B2B0520232}" type="presParOf" srcId="{B48B4C6E-3FF7-4FE0-B1F7-E12044F3C6E6}" destId="{AA793D6C-C5DC-4FB9-BB7F-388D18FEF445}" srcOrd="24" destOrd="0" presId="urn:microsoft.com/office/officeart/2005/8/layout/list1"/>
    <dgm:cxn modelId="{57048A58-2951-42C7-A06B-E79DA2D35EF8}" type="presParOf" srcId="{AA793D6C-C5DC-4FB9-BB7F-388D18FEF445}" destId="{AC122A32-3117-4493-9777-5E2731A8BF87}" srcOrd="0" destOrd="0" presId="urn:microsoft.com/office/officeart/2005/8/layout/list1"/>
    <dgm:cxn modelId="{DCBAB3C2-4E9F-4A35-BDC4-BA93A1645528}" type="presParOf" srcId="{AA793D6C-C5DC-4FB9-BB7F-388D18FEF445}" destId="{8826CD27-7A68-4BA2-B658-5D2029D989C8}" srcOrd="1" destOrd="0" presId="urn:microsoft.com/office/officeart/2005/8/layout/list1"/>
    <dgm:cxn modelId="{D73F1960-2C5B-4FFA-961B-6385606A2FDE}" type="presParOf" srcId="{B48B4C6E-3FF7-4FE0-B1F7-E12044F3C6E6}" destId="{20CAE479-1064-4086-9B9E-7C1BC4E7B73E}" srcOrd="25" destOrd="0" presId="urn:microsoft.com/office/officeart/2005/8/layout/list1"/>
    <dgm:cxn modelId="{7ED1E4F9-453F-4B84-B6A3-561323A489A7}" type="presParOf" srcId="{B48B4C6E-3FF7-4FE0-B1F7-E12044F3C6E6}" destId="{217CAC72-EC11-41F7-89F5-03C843E3C2B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399BB-33A8-4D81-BAEB-59BA44241C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3E340A-D93C-474C-9C4A-D93C911B856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>
              <a:highlight>
                <a:srgbClr val="FF0000"/>
              </a:highlight>
            </a:rPr>
            <a:t>Ovlivnění svalového hypertonu</a:t>
          </a:r>
          <a:r>
            <a:rPr lang="cs-CZ"/>
            <a:t>.</a:t>
          </a:r>
          <a:endParaRPr lang="en-US"/>
        </a:p>
      </dgm:t>
    </dgm:pt>
    <dgm:pt modelId="{ABE2FAB2-F97D-4BC2-B99A-0919582A64D7}" type="parTrans" cxnId="{9A8B02E6-99E9-404C-90D1-EE26AB05B2DB}">
      <dgm:prSet/>
      <dgm:spPr/>
      <dgm:t>
        <a:bodyPr/>
        <a:lstStyle/>
        <a:p>
          <a:endParaRPr lang="en-US"/>
        </a:p>
      </dgm:t>
    </dgm:pt>
    <dgm:pt modelId="{F9D1543D-6764-4C75-8DA0-0B52DF5A8D6A}" type="sibTrans" cxnId="{9A8B02E6-99E9-404C-90D1-EE26AB05B2DB}">
      <dgm:prSet/>
      <dgm:spPr/>
      <dgm:t>
        <a:bodyPr/>
        <a:lstStyle/>
        <a:p>
          <a:endParaRPr lang="en-US"/>
        </a:p>
      </dgm:t>
    </dgm:pt>
    <dgm:pt modelId="{140AADD2-0F07-4320-B692-C9B3EB428E1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>
              <a:highlight>
                <a:srgbClr val="FF0000"/>
              </a:highlight>
            </a:rPr>
            <a:t>Svalový hypertonus:</a:t>
          </a:r>
          <a:endParaRPr lang="en-US">
            <a:highlight>
              <a:srgbClr val="FF0000"/>
            </a:highlight>
          </a:endParaRPr>
        </a:p>
      </dgm:t>
    </dgm:pt>
    <dgm:pt modelId="{3C952655-CB1C-4CAB-8627-860ED4906529}" type="parTrans" cxnId="{4412F092-7D8C-430E-AA79-8F50EA261A5C}">
      <dgm:prSet/>
      <dgm:spPr/>
      <dgm:t>
        <a:bodyPr/>
        <a:lstStyle/>
        <a:p>
          <a:endParaRPr lang="en-US"/>
        </a:p>
      </dgm:t>
    </dgm:pt>
    <dgm:pt modelId="{897E8D6E-D4AF-418D-A398-9745DCF36AF2}" type="sibTrans" cxnId="{4412F092-7D8C-430E-AA79-8F50EA261A5C}">
      <dgm:prSet/>
      <dgm:spPr/>
      <dgm:t>
        <a:bodyPr/>
        <a:lstStyle/>
        <a:p>
          <a:endParaRPr lang="en-US"/>
        </a:p>
      </dgm:t>
    </dgm:pt>
    <dgm:pt modelId="{F5F5B82F-2F25-4E72-BA89-3BBA31F36E0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Strukturální (spasticita, rigidita)</a:t>
          </a:r>
          <a:endParaRPr lang="en-US"/>
        </a:p>
      </dgm:t>
    </dgm:pt>
    <dgm:pt modelId="{F038C2E7-3D73-4E7E-A9FB-024EF8FD7D44}" type="parTrans" cxnId="{2C3B0D70-26B5-487E-8DA7-F07B618BD19F}">
      <dgm:prSet/>
      <dgm:spPr/>
      <dgm:t>
        <a:bodyPr/>
        <a:lstStyle/>
        <a:p>
          <a:endParaRPr lang="en-US"/>
        </a:p>
      </dgm:t>
    </dgm:pt>
    <dgm:pt modelId="{EA1071BD-ECE3-4CB7-9C84-29ED6087C190}" type="sibTrans" cxnId="{2C3B0D70-26B5-487E-8DA7-F07B618BD19F}">
      <dgm:prSet/>
      <dgm:spPr/>
      <dgm:t>
        <a:bodyPr/>
        <a:lstStyle/>
        <a:p>
          <a:endParaRPr lang="en-US"/>
        </a:p>
      </dgm:t>
    </dgm:pt>
    <dgm:pt modelId="{CFE7A90F-185A-4CE4-9B04-48D5D8CE33B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Funkční (dle jednotlivých etáží)</a:t>
          </a:r>
          <a:endParaRPr lang="en-US"/>
        </a:p>
      </dgm:t>
    </dgm:pt>
    <dgm:pt modelId="{4BAFF525-1339-4216-9AE9-4F8F026A0F01}" type="parTrans" cxnId="{281493CF-DC14-4D52-B03D-984551801026}">
      <dgm:prSet/>
      <dgm:spPr/>
      <dgm:t>
        <a:bodyPr/>
        <a:lstStyle/>
        <a:p>
          <a:endParaRPr lang="en-US"/>
        </a:p>
      </dgm:t>
    </dgm:pt>
    <dgm:pt modelId="{23494B71-B36B-4576-9B36-C01E11E186A6}" type="sibTrans" cxnId="{281493CF-DC14-4D52-B03D-984551801026}">
      <dgm:prSet/>
      <dgm:spPr/>
      <dgm:t>
        <a:bodyPr/>
        <a:lstStyle/>
        <a:p>
          <a:endParaRPr lang="en-US"/>
        </a:p>
      </dgm:t>
    </dgm:pt>
    <dgm:pt modelId="{46514240-B599-451A-9A54-EEA629F7A7E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u="sng">
              <a:highlight>
                <a:srgbClr val="FF0000"/>
              </a:highlight>
            </a:rPr>
            <a:t>Možnosti ovlivnění pomocí FT:</a:t>
          </a:r>
          <a:endParaRPr lang="en-US">
            <a:highlight>
              <a:srgbClr val="FF0000"/>
            </a:highlight>
          </a:endParaRPr>
        </a:p>
      </dgm:t>
    </dgm:pt>
    <dgm:pt modelId="{DCFFA179-571F-49F5-8F38-0D3775CC0DE3}" type="parTrans" cxnId="{BCEEF6AF-EAA4-4827-B80C-9225FBE34CC5}">
      <dgm:prSet/>
      <dgm:spPr/>
      <dgm:t>
        <a:bodyPr/>
        <a:lstStyle/>
        <a:p>
          <a:endParaRPr lang="en-US"/>
        </a:p>
      </dgm:t>
    </dgm:pt>
    <dgm:pt modelId="{98FB7CAB-2AD9-4335-A575-3F474A0AC614}" type="sibTrans" cxnId="{BCEEF6AF-EAA4-4827-B80C-9225FBE34CC5}">
      <dgm:prSet/>
      <dgm:spPr/>
      <dgm:t>
        <a:bodyPr/>
        <a:lstStyle/>
        <a:p>
          <a:endParaRPr lang="en-US"/>
        </a:p>
      </dgm:t>
    </dgm:pt>
    <dgm:pt modelId="{9E7DDE84-4F68-4923-8A72-64B3D473C5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Myorelaxační účinek přímý, nepřímý, triggerlytický (specifický)</a:t>
          </a:r>
          <a:endParaRPr lang="en-US"/>
        </a:p>
      </dgm:t>
    </dgm:pt>
    <dgm:pt modelId="{7A585C64-A600-4C23-95F7-A8CE0007A60B}" type="parTrans" cxnId="{D1DDEBD8-DEC7-4E26-B9C9-525FA75C8891}">
      <dgm:prSet/>
      <dgm:spPr/>
      <dgm:t>
        <a:bodyPr/>
        <a:lstStyle/>
        <a:p>
          <a:endParaRPr lang="en-US"/>
        </a:p>
      </dgm:t>
    </dgm:pt>
    <dgm:pt modelId="{EE554ACA-FC3B-4FB6-ADD3-92A16F0FC623}" type="sibTrans" cxnId="{D1DDEBD8-DEC7-4E26-B9C9-525FA75C8891}">
      <dgm:prSet/>
      <dgm:spPr/>
      <dgm:t>
        <a:bodyPr/>
        <a:lstStyle/>
        <a:p>
          <a:endParaRPr lang="en-US"/>
        </a:p>
      </dgm:t>
    </dgm:pt>
    <dgm:pt modelId="{8700FA19-8303-4FB1-B8A2-4C36C56679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Trofotropní účinek</a:t>
          </a:r>
          <a:endParaRPr lang="en-US"/>
        </a:p>
      </dgm:t>
    </dgm:pt>
    <dgm:pt modelId="{D60C01A1-8870-479E-A923-7F117F660A11}" type="parTrans" cxnId="{2B809D85-77DB-4F87-9F5B-BF935BBA06C0}">
      <dgm:prSet/>
      <dgm:spPr/>
      <dgm:t>
        <a:bodyPr/>
        <a:lstStyle/>
        <a:p>
          <a:endParaRPr lang="en-US"/>
        </a:p>
      </dgm:t>
    </dgm:pt>
    <dgm:pt modelId="{D9906B20-6D5D-4DD9-BC04-55C3172A20AD}" type="sibTrans" cxnId="{2B809D85-77DB-4F87-9F5B-BF935BBA06C0}">
      <dgm:prSet/>
      <dgm:spPr/>
      <dgm:t>
        <a:bodyPr/>
        <a:lstStyle/>
        <a:p>
          <a:endParaRPr lang="en-US"/>
        </a:p>
      </dgm:t>
    </dgm:pt>
    <dgm:pt modelId="{DBAEC2C8-E1C4-4C6A-9116-364E0498C1A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Analgetický účinek (VTB či endorfinová)</a:t>
          </a:r>
          <a:endParaRPr lang="en-US"/>
        </a:p>
      </dgm:t>
    </dgm:pt>
    <dgm:pt modelId="{CB8A2188-EA6F-4AD5-959E-F6F3BC4A55AB}" type="parTrans" cxnId="{95F55F72-3943-4DFF-92B7-D7759E4EC5B1}">
      <dgm:prSet/>
      <dgm:spPr/>
      <dgm:t>
        <a:bodyPr/>
        <a:lstStyle/>
        <a:p>
          <a:endParaRPr lang="en-US"/>
        </a:p>
      </dgm:t>
    </dgm:pt>
    <dgm:pt modelId="{DF52EF2B-5D1C-44FD-B37C-9BD2248A3F21}" type="sibTrans" cxnId="{95F55F72-3943-4DFF-92B7-D7759E4EC5B1}">
      <dgm:prSet/>
      <dgm:spPr/>
      <dgm:t>
        <a:bodyPr/>
        <a:lstStyle/>
        <a:p>
          <a:endParaRPr lang="en-US"/>
        </a:p>
      </dgm:t>
    </dgm:pt>
    <dgm:pt modelId="{8D57F59F-8611-465B-8AA9-94F2F3B2103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Analgetický účinek (teorie kódů)</a:t>
          </a:r>
          <a:endParaRPr lang="en-US"/>
        </a:p>
      </dgm:t>
    </dgm:pt>
    <dgm:pt modelId="{C139CFEE-46FC-48C4-8271-3490C1ED1B63}" type="parTrans" cxnId="{C4E7B57C-55E6-436D-9984-3388C86FAAAF}">
      <dgm:prSet/>
      <dgm:spPr/>
      <dgm:t>
        <a:bodyPr/>
        <a:lstStyle/>
        <a:p>
          <a:endParaRPr lang="en-US"/>
        </a:p>
      </dgm:t>
    </dgm:pt>
    <dgm:pt modelId="{8C2409C6-E743-45DA-8F2A-1BB9BEA802BF}" type="sibTrans" cxnId="{C4E7B57C-55E6-436D-9984-3388C86FAAAF}">
      <dgm:prSet/>
      <dgm:spPr/>
      <dgm:t>
        <a:bodyPr/>
        <a:lstStyle/>
        <a:p>
          <a:endParaRPr lang="en-US"/>
        </a:p>
      </dgm:t>
    </dgm:pt>
    <dgm:pt modelId="{1F38BAF9-4EBD-4EAA-BEC9-B31F84EFA808}" type="pres">
      <dgm:prSet presAssocID="{6E2399BB-33A8-4D81-BAEB-59BA44241CA3}" presName="root" presStyleCnt="0">
        <dgm:presLayoutVars>
          <dgm:dir/>
          <dgm:resizeHandles val="exact"/>
        </dgm:presLayoutVars>
      </dgm:prSet>
      <dgm:spPr/>
    </dgm:pt>
    <dgm:pt modelId="{1770B730-A21F-499B-90B3-32DC4F652A9E}" type="pres">
      <dgm:prSet presAssocID="{6F3E340A-D93C-474C-9C4A-D93C911B856F}" presName="compNode" presStyleCnt="0"/>
      <dgm:spPr/>
    </dgm:pt>
    <dgm:pt modelId="{491B0831-8FC8-46F7-BBF6-6ADF252C481D}" type="pres">
      <dgm:prSet presAssocID="{6F3E340A-D93C-474C-9C4A-D93C911B856F}" presName="bgRect" presStyleLbl="bgShp" presStyleIdx="0" presStyleCnt="9"/>
      <dgm:spPr/>
    </dgm:pt>
    <dgm:pt modelId="{93D64C72-8EC4-4979-A393-0E9F3922A9B4}" type="pres">
      <dgm:prSet presAssocID="{6F3E340A-D93C-474C-9C4A-D93C911B856F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D35A24-3F07-4CF7-B08B-8A59127046A1}" type="pres">
      <dgm:prSet presAssocID="{6F3E340A-D93C-474C-9C4A-D93C911B856F}" presName="spaceRect" presStyleCnt="0"/>
      <dgm:spPr/>
    </dgm:pt>
    <dgm:pt modelId="{C121A680-9486-487B-BE18-AFE17A2C0AFF}" type="pres">
      <dgm:prSet presAssocID="{6F3E340A-D93C-474C-9C4A-D93C911B856F}" presName="parTx" presStyleLbl="revTx" presStyleIdx="0" presStyleCnt="9">
        <dgm:presLayoutVars>
          <dgm:chMax val="0"/>
          <dgm:chPref val="0"/>
        </dgm:presLayoutVars>
      </dgm:prSet>
      <dgm:spPr/>
    </dgm:pt>
    <dgm:pt modelId="{58082BE7-12F2-4CDC-9762-1F27772AFCC1}" type="pres">
      <dgm:prSet presAssocID="{F9D1543D-6764-4C75-8DA0-0B52DF5A8D6A}" presName="sibTrans" presStyleCnt="0"/>
      <dgm:spPr/>
    </dgm:pt>
    <dgm:pt modelId="{ACAD6328-CBA9-4FAE-BC5A-05057A761B9E}" type="pres">
      <dgm:prSet presAssocID="{140AADD2-0F07-4320-B692-C9B3EB428E15}" presName="compNode" presStyleCnt="0"/>
      <dgm:spPr/>
    </dgm:pt>
    <dgm:pt modelId="{A79782B3-F684-4C72-86CF-AE63A84769A2}" type="pres">
      <dgm:prSet presAssocID="{140AADD2-0F07-4320-B692-C9B3EB428E15}" presName="bgRect" presStyleLbl="bgShp" presStyleIdx="1" presStyleCnt="9"/>
      <dgm:spPr/>
    </dgm:pt>
    <dgm:pt modelId="{8EE246C6-9483-43BB-87BB-25ABDEFFF354}" type="pres">
      <dgm:prSet presAssocID="{140AADD2-0F07-4320-B692-C9B3EB428E15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544E064-12C6-469E-AB0E-21DB5BF51023}" type="pres">
      <dgm:prSet presAssocID="{140AADD2-0F07-4320-B692-C9B3EB428E15}" presName="spaceRect" presStyleCnt="0"/>
      <dgm:spPr/>
    </dgm:pt>
    <dgm:pt modelId="{B6B52E93-D8D9-429D-98CB-EAC1A18E1E61}" type="pres">
      <dgm:prSet presAssocID="{140AADD2-0F07-4320-B692-C9B3EB428E15}" presName="parTx" presStyleLbl="revTx" presStyleIdx="1" presStyleCnt="9">
        <dgm:presLayoutVars>
          <dgm:chMax val="0"/>
          <dgm:chPref val="0"/>
        </dgm:presLayoutVars>
      </dgm:prSet>
      <dgm:spPr/>
    </dgm:pt>
    <dgm:pt modelId="{D8C75DD0-85CB-4A4F-830F-D4A248016D27}" type="pres">
      <dgm:prSet presAssocID="{897E8D6E-D4AF-418D-A398-9745DCF36AF2}" presName="sibTrans" presStyleCnt="0"/>
      <dgm:spPr/>
    </dgm:pt>
    <dgm:pt modelId="{0BF64DDF-DB26-4862-A9A1-1859FF5BB07A}" type="pres">
      <dgm:prSet presAssocID="{F5F5B82F-2F25-4E72-BA89-3BBA31F36E09}" presName="compNode" presStyleCnt="0"/>
      <dgm:spPr/>
    </dgm:pt>
    <dgm:pt modelId="{760326F3-D62F-49D7-B931-7E2B152141D8}" type="pres">
      <dgm:prSet presAssocID="{F5F5B82F-2F25-4E72-BA89-3BBA31F36E09}" presName="bgRect" presStyleLbl="bgShp" presStyleIdx="2" presStyleCnt="9"/>
      <dgm:spPr/>
    </dgm:pt>
    <dgm:pt modelId="{03DD26E0-66E8-497D-92F0-AD2DCEE15961}" type="pres">
      <dgm:prSet presAssocID="{F5F5B82F-2F25-4E72-BA89-3BBA31F36E09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7E14FDD3-66E6-42C8-981C-6BD5E4CB353E}" type="pres">
      <dgm:prSet presAssocID="{F5F5B82F-2F25-4E72-BA89-3BBA31F36E09}" presName="spaceRect" presStyleCnt="0"/>
      <dgm:spPr/>
    </dgm:pt>
    <dgm:pt modelId="{AD602629-2CD2-4E5E-9A04-38BDB2A2B16E}" type="pres">
      <dgm:prSet presAssocID="{F5F5B82F-2F25-4E72-BA89-3BBA31F36E09}" presName="parTx" presStyleLbl="revTx" presStyleIdx="2" presStyleCnt="9">
        <dgm:presLayoutVars>
          <dgm:chMax val="0"/>
          <dgm:chPref val="0"/>
        </dgm:presLayoutVars>
      </dgm:prSet>
      <dgm:spPr/>
    </dgm:pt>
    <dgm:pt modelId="{D2FF46DD-C381-45A5-B894-309EB918B614}" type="pres">
      <dgm:prSet presAssocID="{EA1071BD-ECE3-4CB7-9C84-29ED6087C190}" presName="sibTrans" presStyleCnt="0"/>
      <dgm:spPr/>
    </dgm:pt>
    <dgm:pt modelId="{B8F7204A-83EF-4295-B954-36726227CF84}" type="pres">
      <dgm:prSet presAssocID="{CFE7A90F-185A-4CE4-9B04-48D5D8CE33BD}" presName="compNode" presStyleCnt="0"/>
      <dgm:spPr/>
    </dgm:pt>
    <dgm:pt modelId="{E9FC6824-476F-4D19-992D-7503AF82685F}" type="pres">
      <dgm:prSet presAssocID="{CFE7A90F-185A-4CE4-9B04-48D5D8CE33BD}" presName="bgRect" presStyleLbl="bgShp" presStyleIdx="3" presStyleCnt="9"/>
      <dgm:spPr/>
    </dgm:pt>
    <dgm:pt modelId="{A3AB9A59-61A5-4894-9925-FF253C84772E}" type="pres">
      <dgm:prSet presAssocID="{CFE7A90F-185A-4CE4-9B04-48D5D8CE33BD}" presName="iconRect" presStyleLbl="node1" presStyleIdx="3" presStyleCnt="9"/>
      <dgm:spPr/>
    </dgm:pt>
    <dgm:pt modelId="{06876A40-99EF-4B5C-A3C8-4D74A223818B}" type="pres">
      <dgm:prSet presAssocID="{CFE7A90F-185A-4CE4-9B04-48D5D8CE33BD}" presName="spaceRect" presStyleCnt="0"/>
      <dgm:spPr/>
    </dgm:pt>
    <dgm:pt modelId="{DC18503C-5822-4CE4-B23A-86301D9197B9}" type="pres">
      <dgm:prSet presAssocID="{CFE7A90F-185A-4CE4-9B04-48D5D8CE33BD}" presName="parTx" presStyleLbl="revTx" presStyleIdx="3" presStyleCnt="9">
        <dgm:presLayoutVars>
          <dgm:chMax val="0"/>
          <dgm:chPref val="0"/>
        </dgm:presLayoutVars>
      </dgm:prSet>
      <dgm:spPr/>
    </dgm:pt>
    <dgm:pt modelId="{8358612F-FACE-4711-AC05-2647862013A5}" type="pres">
      <dgm:prSet presAssocID="{23494B71-B36B-4576-9B36-C01E11E186A6}" presName="sibTrans" presStyleCnt="0"/>
      <dgm:spPr/>
    </dgm:pt>
    <dgm:pt modelId="{77123ABB-7261-4D09-94AE-C1B40F515553}" type="pres">
      <dgm:prSet presAssocID="{46514240-B599-451A-9A54-EEA629F7A7E1}" presName="compNode" presStyleCnt="0"/>
      <dgm:spPr/>
    </dgm:pt>
    <dgm:pt modelId="{6AFE0CB6-CF38-4E59-A92F-B26CE33C56A0}" type="pres">
      <dgm:prSet presAssocID="{46514240-B599-451A-9A54-EEA629F7A7E1}" presName="bgRect" presStyleLbl="bgShp" presStyleIdx="4" presStyleCnt="9"/>
      <dgm:spPr/>
    </dgm:pt>
    <dgm:pt modelId="{45DB0D28-C599-45D6-A64E-E13BEBB9086D}" type="pres">
      <dgm:prSet presAssocID="{46514240-B599-451A-9A54-EEA629F7A7E1}" presName="iconRect" presStyleLbl="node1" presStyleIdx="4" presStyleCnt="9"/>
      <dgm:spPr/>
    </dgm:pt>
    <dgm:pt modelId="{9A9D60FA-5BFA-4016-BFF6-6BD7FE8CFC19}" type="pres">
      <dgm:prSet presAssocID="{46514240-B599-451A-9A54-EEA629F7A7E1}" presName="spaceRect" presStyleCnt="0"/>
      <dgm:spPr/>
    </dgm:pt>
    <dgm:pt modelId="{7119B478-88DB-480C-ACFD-430E15279735}" type="pres">
      <dgm:prSet presAssocID="{46514240-B599-451A-9A54-EEA629F7A7E1}" presName="parTx" presStyleLbl="revTx" presStyleIdx="4" presStyleCnt="9">
        <dgm:presLayoutVars>
          <dgm:chMax val="0"/>
          <dgm:chPref val="0"/>
        </dgm:presLayoutVars>
      </dgm:prSet>
      <dgm:spPr/>
    </dgm:pt>
    <dgm:pt modelId="{616477C4-2EE0-4101-B109-4BC70F834D14}" type="pres">
      <dgm:prSet presAssocID="{98FB7CAB-2AD9-4335-A575-3F474A0AC614}" presName="sibTrans" presStyleCnt="0"/>
      <dgm:spPr/>
    </dgm:pt>
    <dgm:pt modelId="{2EB042D8-E8C6-4225-865B-6F745ED1A25E}" type="pres">
      <dgm:prSet presAssocID="{9E7DDE84-4F68-4923-8A72-64B3D473C58A}" presName="compNode" presStyleCnt="0"/>
      <dgm:spPr/>
    </dgm:pt>
    <dgm:pt modelId="{F4FA8EA0-56AC-4255-B11F-4CBD39063ED8}" type="pres">
      <dgm:prSet presAssocID="{9E7DDE84-4F68-4923-8A72-64B3D473C58A}" presName="bgRect" presStyleLbl="bgShp" presStyleIdx="5" presStyleCnt="9"/>
      <dgm:spPr/>
    </dgm:pt>
    <dgm:pt modelId="{39C7B804-412D-4FE4-A3EB-D7C8C9C7E108}" type="pres">
      <dgm:prSet presAssocID="{9E7DDE84-4F68-4923-8A72-64B3D473C58A}" presName="iconRect" presStyleLbl="node1" presStyleIdx="5" presStyleCnt="9"/>
      <dgm:spPr/>
    </dgm:pt>
    <dgm:pt modelId="{67324568-3AA6-4175-BAA4-6F225DE1A987}" type="pres">
      <dgm:prSet presAssocID="{9E7DDE84-4F68-4923-8A72-64B3D473C58A}" presName="spaceRect" presStyleCnt="0"/>
      <dgm:spPr/>
    </dgm:pt>
    <dgm:pt modelId="{5E654B76-76C0-475C-A65A-A0EE30D9E55A}" type="pres">
      <dgm:prSet presAssocID="{9E7DDE84-4F68-4923-8A72-64B3D473C58A}" presName="parTx" presStyleLbl="revTx" presStyleIdx="5" presStyleCnt="9">
        <dgm:presLayoutVars>
          <dgm:chMax val="0"/>
          <dgm:chPref val="0"/>
        </dgm:presLayoutVars>
      </dgm:prSet>
      <dgm:spPr/>
    </dgm:pt>
    <dgm:pt modelId="{98487955-2ED6-4C69-927F-185DAEDC6138}" type="pres">
      <dgm:prSet presAssocID="{EE554ACA-FC3B-4FB6-ADD3-92A16F0FC623}" presName="sibTrans" presStyleCnt="0"/>
      <dgm:spPr/>
    </dgm:pt>
    <dgm:pt modelId="{C4BB4D76-F715-4945-9D0F-A2FCDEFCA86D}" type="pres">
      <dgm:prSet presAssocID="{8700FA19-8303-4FB1-B8A2-4C36C5667961}" presName="compNode" presStyleCnt="0"/>
      <dgm:spPr/>
    </dgm:pt>
    <dgm:pt modelId="{A08EE759-7069-41A5-9CDE-5E7BD1DE899C}" type="pres">
      <dgm:prSet presAssocID="{8700FA19-8303-4FB1-B8A2-4C36C5667961}" presName="bgRect" presStyleLbl="bgShp" presStyleIdx="6" presStyleCnt="9"/>
      <dgm:spPr/>
    </dgm:pt>
    <dgm:pt modelId="{C4116AEB-C115-4BE5-B16B-C19BC238CC38}" type="pres">
      <dgm:prSet presAssocID="{8700FA19-8303-4FB1-B8A2-4C36C5667961}" presName="iconRect" presStyleLbl="node1" presStyleIdx="6" presStyleCnt="9"/>
      <dgm:spPr/>
    </dgm:pt>
    <dgm:pt modelId="{DCE7E526-0C1C-47FD-B224-6F63D3D6EB02}" type="pres">
      <dgm:prSet presAssocID="{8700FA19-8303-4FB1-B8A2-4C36C5667961}" presName="spaceRect" presStyleCnt="0"/>
      <dgm:spPr/>
    </dgm:pt>
    <dgm:pt modelId="{34CE3F8C-B40D-44BA-BC50-FFB2F12E98EC}" type="pres">
      <dgm:prSet presAssocID="{8700FA19-8303-4FB1-B8A2-4C36C5667961}" presName="parTx" presStyleLbl="revTx" presStyleIdx="6" presStyleCnt="9">
        <dgm:presLayoutVars>
          <dgm:chMax val="0"/>
          <dgm:chPref val="0"/>
        </dgm:presLayoutVars>
      </dgm:prSet>
      <dgm:spPr/>
    </dgm:pt>
    <dgm:pt modelId="{5DDF701E-6CBE-477F-8656-60F5855E195A}" type="pres">
      <dgm:prSet presAssocID="{D9906B20-6D5D-4DD9-BC04-55C3172A20AD}" presName="sibTrans" presStyleCnt="0"/>
      <dgm:spPr/>
    </dgm:pt>
    <dgm:pt modelId="{2AA1CF7A-7094-4021-AED6-6992437B7586}" type="pres">
      <dgm:prSet presAssocID="{DBAEC2C8-E1C4-4C6A-9116-364E0498C1AA}" presName="compNode" presStyleCnt="0"/>
      <dgm:spPr/>
    </dgm:pt>
    <dgm:pt modelId="{1FA99F64-5209-475E-9B7F-F4A5421AAAE0}" type="pres">
      <dgm:prSet presAssocID="{DBAEC2C8-E1C4-4C6A-9116-364E0498C1AA}" presName="bgRect" presStyleLbl="bgShp" presStyleIdx="7" presStyleCnt="9"/>
      <dgm:spPr/>
    </dgm:pt>
    <dgm:pt modelId="{30729674-0823-4877-8C10-77241CBBAA48}" type="pres">
      <dgm:prSet presAssocID="{DBAEC2C8-E1C4-4C6A-9116-364E0498C1AA}" presName="iconRect" presStyleLbl="node1" presStyleIdx="7" presStyleCnt="9"/>
      <dgm:spPr/>
    </dgm:pt>
    <dgm:pt modelId="{4182F26B-ABE1-4CB0-9ED9-8C369FAE3587}" type="pres">
      <dgm:prSet presAssocID="{DBAEC2C8-E1C4-4C6A-9116-364E0498C1AA}" presName="spaceRect" presStyleCnt="0"/>
      <dgm:spPr/>
    </dgm:pt>
    <dgm:pt modelId="{FBE9C460-8BE7-4C57-9E16-FA6FDD9C6B23}" type="pres">
      <dgm:prSet presAssocID="{DBAEC2C8-E1C4-4C6A-9116-364E0498C1AA}" presName="parTx" presStyleLbl="revTx" presStyleIdx="7" presStyleCnt="9">
        <dgm:presLayoutVars>
          <dgm:chMax val="0"/>
          <dgm:chPref val="0"/>
        </dgm:presLayoutVars>
      </dgm:prSet>
      <dgm:spPr/>
    </dgm:pt>
    <dgm:pt modelId="{469CD0C4-0CC7-460B-8677-00AC9BA642B0}" type="pres">
      <dgm:prSet presAssocID="{DF52EF2B-5D1C-44FD-B37C-9BD2248A3F21}" presName="sibTrans" presStyleCnt="0"/>
      <dgm:spPr/>
    </dgm:pt>
    <dgm:pt modelId="{8D517F91-9868-4D13-8995-7EC52740ECF2}" type="pres">
      <dgm:prSet presAssocID="{8D57F59F-8611-465B-8AA9-94F2F3B21032}" presName="compNode" presStyleCnt="0"/>
      <dgm:spPr/>
    </dgm:pt>
    <dgm:pt modelId="{01CF2F2F-3E78-4642-8F94-79E550D3CCA1}" type="pres">
      <dgm:prSet presAssocID="{8D57F59F-8611-465B-8AA9-94F2F3B21032}" presName="bgRect" presStyleLbl="bgShp" presStyleIdx="8" presStyleCnt="9"/>
      <dgm:spPr/>
    </dgm:pt>
    <dgm:pt modelId="{4F1B1F82-A628-4E1D-B5BC-B94E1592F165}" type="pres">
      <dgm:prSet presAssocID="{8D57F59F-8611-465B-8AA9-94F2F3B21032}" presName="iconRect" presStyleLbl="node1" presStyleIdx="8" presStyleCnt="9"/>
      <dgm:spPr/>
    </dgm:pt>
    <dgm:pt modelId="{C1493E2D-8459-467D-9E24-DEC84B22BEA3}" type="pres">
      <dgm:prSet presAssocID="{8D57F59F-8611-465B-8AA9-94F2F3B21032}" presName="spaceRect" presStyleCnt="0"/>
      <dgm:spPr/>
    </dgm:pt>
    <dgm:pt modelId="{950FD9BA-16BB-40BF-946F-F718387135B3}" type="pres">
      <dgm:prSet presAssocID="{8D57F59F-8611-465B-8AA9-94F2F3B21032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CC974A24-3F19-4EB9-B73D-EA1205BD1AE1}" type="presOf" srcId="{8D57F59F-8611-465B-8AA9-94F2F3B21032}" destId="{950FD9BA-16BB-40BF-946F-F718387135B3}" srcOrd="0" destOrd="0" presId="urn:microsoft.com/office/officeart/2018/2/layout/IconVerticalSolidList"/>
    <dgm:cxn modelId="{9720265B-F0C3-4604-9B66-73DD8F11B567}" type="presOf" srcId="{DBAEC2C8-E1C4-4C6A-9116-364E0498C1AA}" destId="{FBE9C460-8BE7-4C57-9E16-FA6FDD9C6B23}" srcOrd="0" destOrd="0" presId="urn:microsoft.com/office/officeart/2018/2/layout/IconVerticalSolidList"/>
    <dgm:cxn modelId="{2C3B0D70-26B5-487E-8DA7-F07B618BD19F}" srcId="{6E2399BB-33A8-4D81-BAEB-59BA44241CA3}" destId="{F5F5B82F-2F25-4E72-BA89-3BBA31F36E09}" srcOrd="2" destOrd="0" parTransId="{F038C2E7-3D73-4E7E-A9FB-024EF8FD7D44}" sibTransId="{EA1071BD-ECE3-4CB7-9C84-29ED6087C190}"/>
    <dgm:cxn modelId="{95F55F72-3943-4DFF-92B7-D7759E4EC5B1}" srcId="{6E2399BB-33A8-4D81-BAEB-59BA44241CA3}" destId="{DBAEC2C8-E1C4-4C6A-9116-364E0498C1AA}" srcOrd="7" destOrd="0" parTransId="{CB8A2188-EA6F-4AD5-959E-F6F3BC4A55AB}" sibTransId="{DF52EF2B-5D1C-44FD-B37C-9BD2248A3F21}"/>
    <dgm:cxn modelId="{0F03FB5A-5819-4E68-8003-7A6E5209750D}" type="presOf" srcId="{8700FA19-8303-4FB1-B8A2-4C36C5667961}" destId="{34CE3F8C-B40D-44BA-BC50-FFB2F12E98EC}" srcOrd="0" destOrd="0" presId="urn:microsoft.com/office/officeart/2018/2/layout/IconVerticalSolidList"/>
    <dgm:cxn modelId="{C4E7B57C-55E6-436D-9984-3388C86FAAAF}" srcId="{6E2399BB-33A8-4D81-BAEB-59BA44241CA3}" destId="{8D57F59F-8611-465B-8AA9-94F2F3B21032}" srcOrd="8" destOrd="0" parTransId="{C139CFEE-46FC-48C4-8271-3490C1ED1B63}" sibTransId="{8C2409C6-E743-45DA-8F2A-1BB9BEA802BF}"/>
    <dgm:cxn modelId="{2B809D85-77DB-4F87-9F5B-BF935BBA06C0}" srcId="{6E2399BB-33A8-4D81-BAEB-59BA44241CA3}" destId="{8700FA19-8303-4FB1-B8A2-4C36C5667961}" srcOrd="6" destOrd="0" parTransId="{D60C01A1-8870-479E-A923-7F117F660A11}" sibTransId="{D9906B20-6D5D-4DD9-BC04-55C3172A20AD}"/>
    <dgm:cxn modelId="{15C5EF92-8C91-4280-8DB4-E1AA1146541B}" type="presOf" srcId="{6E2399BB-33A8-4D81-BAEB-59BA44241CA3}" destId="{1F38BAF9-4EBD-4EAA-BEC9-B31F84EFA808}" srcOrd="0" destOrd="0" presId="urn:microsoft.com/office/officeart/2018/2/layout/IconVerticalSolidList"/>
    <dgm:cxn modelId="{4412F092-7D8C-430E-AA79-8F50EA261A5C}" srcId="{6E2399BB-33A8-4D81-BAEB-59BA44241CA3}" destId="{140AADD2-0F07-4320-B692-C9B3EB428E15}" srcOrd="1" destOrd="0" parTransId="{3C952655-CB1C-4CAB-8627-860ED4906529}" sibTransId="{897E8D6E-D4AF-418D-A398-9745DCF36AF2}"/>
    <dgm:cxn modelId="{BCEEF6AF-EAA4-4827-B80C-9225FBE34CC5}" srcId="{6E2399BB-33A8-4D81-BAEB-59BA44241CA3}" destId="{46514240-B599-451A-9A54-EEA629F7A7E1}" srcOrd="4" destOrd="0" parTransId="{DCFFA179-571F-49F5-8F38-0D3775CC0DE3}" sibTransId="{98FB7CAB-2AD9-4335-A575-3F474A0AC614}"/>
    <dgm:cxn modelId="{4B5643B4-5612-49F7-9258-ABC141868872}" type="presOf" srcId="{F5F5B82F-2F25-4E72-BA89-3BBA31F36E09}" destId="{AD602629-2CD2-4E5E-9A04-38BDB2A2B16E}" srcOrd="0" destOrd="0" presId="urn:microsoft.com/office/officeart/2018/2/layout/IconVerticalSolidList"/>
    <dgm:cxn modelId="{DEB26DC5-0320-4D9C-BFE1-54889559162D}" type="presOf" srcId="{6F3E340A-D93C-474C-9C4A-D93C911B856F}" destId="{C121A680-9486-487B-BE18-AFE17A2C0AFF}" srcOrd="0" destOrd="0" presId="urn:microsoft.com/office/officeart/2018/2/layout/IconVerticalSolidList"/>
    <dgm:cxn modelId="{4B4E65CE-7E6D-4F58-93E2-11ACE712C1AB}" type="presOf" srcId="{140AADD2-0F07-4320-B692-C9B3EB428E15}" destId="{B6B52E93-D8D9-429D-98CB-EAC1A18E1E61}" srcOrd="0" destOrd="0" presId="urn:microsoft.com/office/officeart/2018/2/layout/IconVerticalSolidList"/>
    <dgm:cxn modelId="{281493CF-DC14-4D52-B03D-984551801026}" srcId="{6E2399BB-33A8-4D81-BAEB-59BA44241CA3}" destId="{CFE7A90F-185A-4CE4-9B04-48D5D8CE33BD}" srcOrd="3" destOrd="0" parTransId="{4BAFF525-1339-4216-9AE9-4F8F026A0F01}" sibTransId="{23494B71-B36B-4576-9B36-C01E11E186A6}"/>
    <dgm:cxn modelId="{D1DDEBD8-DEC7-4E26-B9C9-525FA75C8891}" srcId="{6E2399BB-33A8-4D81-BAEB-59BA44241CA3}" destId="{9E7DDE84-4F68-4923-8A72-64B3D473C58A}" srcOrd="5" destOrd="0" parTransId="{7A585C64-A600-4C23-95F7-A8CE0007A60B}" sibTransId="{EE554ACA-FC3B-4FB6-ADD3-92A16F0FC623}"/>
    <dgm:cxn modelId="{17E44BD9-5D27-4F86-81BA-8BBEB8AF743B}" type="presOf" srcId="{CFE7A90F-185A-4CE4-9B04-48D5D8CE33BD}" destId="{DC18503C-5822-4CE4-B23A-86301D9197B9}" srcOrd="0" destOrd="0" presId="urn:microsoft.com/office/officeart/2018/2/layout/IconVerticalSolidList"/>
    <dgm:cxn modelId="{5B56E3DB-DBDA-4BF5-BBFB-E11D6FCF4B33}" type="presOf" srcId="{9E7DDE84-4F68-4923-8A72-64B3D473C58A}" destId="{5E654B76-76C0-475C-A65A-A0EE30D9E55A}" srcOrd="0" destOrd="0" presId="urn:microsoft.com/office/officeart/2018/2/layout/IconVerticalSolidList"/>
    <dgm:cxn modelId="{9FFEC7E0-8969-464B-8054-479DFC9890C5}" type="presOf" srcId="{46514240-B599-451A-9A54-EEA629F7A7E1}" destId="{7119B478-88DB-480C-ACFD-430E15279735}" srcOrd="0" destOrd="0" presId="urn:microsoft.com/office/officeart/2018/2/layout/IconVerticalSolidList"/>
    <dgm:cxn modelId="{9A8B02E6-99E9-404C-90D1-EE26AB05B2DB}" srcId="{6E2399BB-33A8-4D81-BAEB-59BA44241CA3}" destId="{6F3E340A-D93C-474C-9C4A-D93C911B856F}" srcOrd="0" destOrd="0" parTransId="{ABE2FAB2-F97D-4BC2-B99A-0919582A64D7}" sibTransId="{F9D1543D-6764-4C75-8DA0-0B52DF5A8D6A}"/>
    <dgm:cxn modelId="{AD5BA7B0-671F-43B4-ABA9-7F0176069F8B}" type="presParOf" srcId="{1F38BAF9-4EBD-4EAA-BEC9-B31F84EFA808}" destId="{1770B730-A21F-499B-90B3-32DC4F652A9E}" srcOrd="0" destOrd="0" presId="urn:microsoft.com/office/officeart/2018/2/layout/IconVerticalSolidList"/>
    <dgm:cxn modelId="{C8D7473E-0AC4-4A82-8F30-B46377BD5EDA}" type="presParOf" srcId="{1770B730-A21F-499B-90B3-32DC4F652A9E}" destId="{491B0831-8FC8-46F7-BBF6-6ADF252C481D}" srcOrd="0" destOrd="0" presId="urn:microsoft.com/office/officeart/2018/2/layout/IconVerticalSolidList"/>
    <dgm:cxn modelId="{FFAEB0ED-55A6-4F5E-A1BE-8C143C6ABFFC}" type="presParOf" srcId="{1770B730-A21F-499B-90B3-32DC4F652A9E}" destId="{93D64C72-8EC4-4979-A393-0E9F3922A9B4}" srcOrd="1" destOrd="0" presId="urn:microsoft.com/office/officeart/2018/2/layout/IconVerticalSolidList"/>
    <dgm:cxn modelId="{1242FF8C-7DFD-4BAC-89F5-ED59361F851A}" type="presParOf" srcId="{1770B730-A21F-499B-90B3-32DC4F652A9E}" destId="{42D35A24-3F07-4CF7-B08B-8A59127046A1}" srcOrd="2" destOrd="0" presId="urn:microsoft.com/office/officeart/2018/2/layout/IconVerticalSolidList"/>
    <dgm:cxn modelId="{61E37D47-ED4C-4234-8380-E6C6D3F4A65A}" type="presParOf" srcId="{1770B730-A21F-499B-90B3-32DC4F652A9E}" destId="{C121A680-9486-487B-BE18-AFE17A2C0AFF}" srcOrd="3" destOrd="0" presId="urn:microsoft.com/office/officeart/2018/2/layout/IconVerticalSolidList"/>
    <dgm:cxn modelId="{7E7B18EA-B290-4230-A18C-7BA0959259CB}" type="presParOf" srcId="{1F38BAF9-4EBD-4EAA-BEC9-B31F84EFA808}" destId="{58082BE7-12F2-4CDC-9762-1F27772AFCC1}" srcOrd="1" destOrd="0" presId="urn:microsoft.com/office/officeart/2018/2/layout/IconVerticalSolidList"/>
    <dgm:cxn modelId="{47CAA235-0094-4BE2-A632-0300D2516361}" type="presParOf" srcId="{1F38BAF9-4EBD-4EAA-BEC9-B31F84EFA808}" destId="{ACAD6328-CBA9-4FAE-BC5A-05057A761B9E}" srcOrd="2" destOrd="0" presId="urn:microsoft.com/office/officeart/2018/2/layout/IconVerticalSolidList"/>
    <dgm:cxn modelId="{DF742B97-2CFE-49D8-BF91-6F43BD4DD36C}" type="presParOf" srcId="{ACAD6328-CBA9-4FAE-BC5A-05057A761B9E}" destId="{A79782B3-F684-4C72-86CF-AE63A84769A2}" srcOrd="0" destOrd="0" presId="urn:microsoft.com/office/officeart/2018/2/layout/IconVerticalSolidList"/>
    <dgm:cxn modelId="{4108D12C-DBDC-4DBA-AAE1-C786CE079C34}" type="presParOf" srcId="{ACAD6328-CBA9-4FAE-BC5A-05057A761B9E}" destId="{8EE246C6-9483-43BB-87BB-25ABDEFFF354}" srcOrd="1" destOrd="0" presId="urn:microsoft.com/office/officeart/2018/2/layout/IconVerticalSolidList"/>
    <dgm:cxn modelId="{BA31416D-FE87-455C-8ED2-4402F3420377}" type="presParOf" srcId="{ACAD6328-CBA9-4FAE-BC5A-05057A761B9E}" destId="{4544E064-12C6-469E-AB0E-21DB5BF51023}" srcOrd="2" destOrd="0" presId="urn:microsoft.com/office/officeart/2018/2/layout/IconVerticalSolidList"/>
    <dgm:cxn modelId="{AD0E50E0-7618-40FA-AA6A-72E73BC4FC55}" type="presParOf" srcId="{ACAD6328-CBA9-4FAE-BC5A-05057A761B9E}" destId="{B6B52E93-D8D9-429D-98CB-EAC1A18E1E61}" srcOrd="3" destOrd="0" presId="urn:microsoft.com/office/officeart/2018/2/layout/IconVerticalSolidList"/>
    <dgm:cxn modelId="{C61C0C77-3D65-4280-9A53-716D80FD11E7}" type="presParOf" srcId="{1F38BAF9-4EBD-4EAA-BEC9-B31F84EFA808}" destId="{D8C75DD0-85CB-4A4F-830F-D4A248016D27}" srcOrd="3" destOrd="0" presId="urn:microsoft.com/office/officeart/2018/2/layout/IconVerticalSolidList"/>
    <dgm:cxn modelId="{84AC6430-7CC1-46B6-9BB6-2D2BFD8080E2}" type="presParOf" srcId="{1F38BAF9-4EBD-4EAA-BEC9-B31F84EFA808}" destId="{0BF64DDF-DB26-4862-A9A1-1859FF5BB07A}" srcOrd="4" destOrd="0" presId="urn:microsoft.com/office/officeart/2018/2/layout/IconVerticalSolidList"/>
    <dgm:cxn modelId="{C42A21B9-C50F-4239-9261-0B5D40E17F60}" type="presParOf" srcId="{0BF64DDF-DB26-4862-A9A1-1859FF5BB07A}" destId="{760326F3-D62F-49D7-B931-7E2B152141D8}" srcOrd="0" destOrd="0" presId="urn:microsoft.com/office/officeart/2018/2/layout/IconVerticalSolidList"/>
    <dgm:cxn modelId="{9D136B33-CB53-41F8-9277-0F4520FC4D38}" type="presParOf" srcId="{0BF64DDF-DB26-4862-A9A1-1859FF5BB07A}" destId="{03DD26E0-66E8-497D-92F0-AD2DCEE15961}" srcOrd="1" destOrd="0" presId="urn:microsoft.com/office/officeart/2018/2/layout/IconVerticalSolidList"/>
    <dgm:cxn modelId="{526412D5-AB1F-47CE-A6D8-F0BC0C898229}" type="presParOf" srcId="{0BF64DDF-DB26-4862-A9A1-1859FF5BB07A}" destId="{7E14FDD3-66E6-42C8-981C-6BD5E4CB353E}" srcOrd="2" destOrd="0" presId="urn:microsoft.com/office/officeart/2018/2/layout/IconVerticalSolidList"/>
    <dgm:cxn modelId="{BA77AB90-FA40-459D-A57E-9BBC91CA8B07}" type="presParOf" srcId="{0BF64DDF-DB26-4862-A9A1-1859FF5BB07A}" destId="{AD602629-2CD2-4E5E-9A04-38BDB2A2B16E}" srcOrd="3" destOrd="0" presId="urn:microsoft.com/office/officeart/2018/2/layout/IconVerticalSolidList"/>
    <dgm:cxn modelId="{26655B73-65C8-44C2-AABA-39166D38DD72}" type="presParOf" srcId="{1F38BAF9-4EBD-4EAA-BEC9-B31F84EFA808}" destId="{D2FF46DD-C381-45A5-B894-309EB918B614}" srcOrd="5" destOrd="0" presId="urn:microsoft.com/office/officeart/2018/2/layout/IconVerticalSolidList"/>
    <dgm:cxn modelId="{577F3FC5-5DB0-4C08-81F1-4C20EE141682}" type="presParOf" srcId="{1F38BAF9-4EBD-4EAA-BEC9-B31F84EFA808}" destId="{B8F7204A-83EF-4295-B954-36726227CF84}" srcOrd="6" destOrd="0" presId="urn:microsoft.com/office/officeart/2018/2/layout/IconVerticalSolidList"/>
    <dgm:cxn modelId="{440B9457-EFAC-43A4-AEA6-E1C7B2D16A88}" type="presParOf" srcId="{B8F7204A-83EF-4295-B954-36726227CF84}" destId="{E9FC6824-476F-4D19-992D-7503AF82685F}" srcOrd="0" destOrd="0" presId="urn:microsoft.com/office/officeart/2018/2/layout/IconVerticalSolidList"/>
    <dgm:cxn modelId="{5D3BC69C-CDD0-402E-84A5-9CE99FBEE118}" type="presParOf" srcId="{B8F7204A-83EF-4295-B954-36726227CF84}" destId="{A3AB9A59-61A5-4894-9925-FF253C84772E}" srcOrd="1" destOrd="0" presId="urn:microsoft.com/office/officeart/2018/2/layout/IconVerticalSolidList"/>
    <dgm:cxn modelId="{339482D0-32DF-4168-8D16-057EA7EAB538}" type="presParOf" srcId="{B8F7204A-83EF-4295-B954-36726227CF84}" destId="{06876A40-99EF-4B5C-A3C8-4D74A223818B}" srcOrd="2" destOrd="0" presId="urn:microsoft.com/office/officeart/2018/2/layout/IconVerticalSolidList"/>
    <dgm:cxn modelId="{2F92A3CF-6BED-47AD-A827-61F68E598DCA}" type="presParOf" srcId="{B8F7204A-83EF-4295-B954-36726227CF84}" destId="{DC18503C-5822-4CE4-B23A-86301D9197B9}" srcOrd="3" destOrd="0" presId="urn:microsoft.com/office/officeart/2018/2/layout/IconVerticalSolidList"/>
    <dgm:cxn modelId="{C4F0AC4F-B8E1-409F-9495-3B91021C0572}" type="presParOf" srcId="{1F38BAF9-4EBD-4EAA-BEC9-B31F84EFA808}" destId="{8358612F-FACE-4711-AC05-2647862013A5}" srcOrd="7" destOrd="0" presId="urn:microsoft.com/office/officeart/2018/2/layout/IconVerticalSolidList"/>
    <dgm:cxn modelId="{B2690308-CA3C-4971-8962-F9478CC03D3D}" type="presParOf" srcId="{1F38BAF9-4EBD-4EAA-BEC9-B31F84EFA808}" destId="{77123ABB-7261-4D09-94AE-C1B40F515553}" srcOrd="8" destOrd="0" presId="urn:microsoft.com/office/officeart/2018/2/layout/IconVerticalSolidList"/>
    <dgm:cxn modelId="{8557324A-2831-4808-8FD8-538D6EF53652}" type="presParOf" srcId="{77123ABB-7261-4D09-94AE-C1B40F515553}" destId="{6AFE0CB6-CF38-4E59-A92F-B26CE33C56A0}" srcOrd="0" destOrd="0" presId="urn:microsoft.com/office/officeart/2018/2/layout/IconVerticalSolidList"/>
    <dgm:cxn modelId="{85A20BD7-BC22-4DBC-9259-884A28B4504A}" type="presParOf" srcId="{77123ABB-7261-4D09-94AE-C1B40F515553}" destId="{45DB0D28-C599-45D6-A64E-E13BEBB9086D}" srcOrd="1" destOrd="0" presId="urn:microsoft.com/office/officeart/2018/2/layout/IconVerticalSolidList"/>
    <dgm:cxn modelId="{35619330-640B-4BA4-BBBE-8C322CE4249C}" type="presParOf" srcId="{77123ABB-7261-4D09-94AE-C1B40F515553}" destId="{9A9D60FA-5BFA-4016-BFF6-6BD7FE8CFC19}" srcOrd="2" destOrd="0" presId="urn:microsoft.com/office/officeart/2018/2/layout/IconVerticalSolidList"/>
    <dgm:cxn modelId="{F6F07DF0-0BB6-4ECB-AE9D-016CD3D0A089}" type="presParOf" srcId="{77123ABB-7261-4D09-94AE-C1B40F515553}" destId="{7119B478-88DB-480C-ACFD-430E15279735}" srcOrd="3" destOrd="0" presId="urn:microsoft.com/office/officeart/2018/2/layout/IconVerticalSolidList"/>
    <dgm:cxn modelId="{4B8C5374-A7CE-4F8A-A817-050A12D242B1}" type="presParOf" srcId="{1F38BAF9-4EBD-4EAA-BEC9-B31F84EFA808}" destId="{616477C4-2EE0-4101-B109-4BC70F834D14}" srcOrd="9" destOrd="0" presId="urn:microsoft.com/office/officeart/2018/2/layout/IconVerticalSolidList"/>
    <dgm:cxn modelId="{7C5B2FBB-8567-4781-9080-DFE003EE051C}" type="presParOf" srcId="{1F38BAF9-4EBD-4EAA-BEC9-B31F84EFA808}" destId="{2EB042D8-E8C6-4225-865B-6F745ED1A25E}" srcOrd="10" destOrd="0" presId="urn:microsoft.com/office/officeart/2018/2/layout/IconVerticalSolidList"/>
    <dgm:cxn modelId="{A275D0E8-0AED-4BD1-BB80-1EEDBE5C3FB8}" type="presParOf" srcId="{2EB042D8-E8C6-4225-865B-6F745ED1A25E}" destId="{F4FA8EA0-56AC-4255-B11F-4CBD39063ED8}" srcOrd="0" destOrd="0" presId="urn:microsoft.com/office/officeart/2018/2/layout/IconVerticalSolidList"/>
    <dgm:cxn modelId="{20550140-A6E3-4A2B-A7C0-D895A1279A31}" type="presParOf" srcId="{2EB042D8-E8C6-4225-865B-6F745ED1A25E}" destId="{39C7B804-412D-4FE4-A3EB-D7C8C9C7E108}" srcOrd="1" destOrd="0" presId="urn:microsoft.com/office/officeart/2018/2/layout/IconVerticalSolidList"/>
    <dgm:cxn modelId="{943457CB-F0AC-444A-A7E1-3B39609C41A7}" type="presParOf" srcId="{2EB042D8-E8C6-4225-865B-6F745ED1A25E}" destId="{67324568-3AA6-4175-BAA4-6F225DE1A987}" srcOrd="2" destOrd="0" presId="urn:microsoft.com/office/officeart/2018/2/layout/IconVerticalSolidList"/>
    <dgm:cxn modelId="{BC4EFA13-E262-4AB6-88FC-64C0D9907225}" type="presParOf" srcId="{2EB042D8-E8C6-4225-865B-6F745ED1A25E}" destId="{5E654B76-76C0-475C-A65A-A0EE30D9E55A}" srcOrd="3" destOrd="0" presId="urn:microsoft.com/office/officeart/2018/2/layout/IconVerticalSolidList"/>
    <dgm:cxn modelId="{A7D81E6C-D717-40EF-99C3-B27B87087154}" type="presParOf" srcId="{1F38BAF9-4EBD-4EAA-BEC9-B31F84EFA808}" destId="{98487955-2ED6-4C69-927F-185DAEDC6138}" srcOrd="11" destOrd="0" presId="urn:microsoft.com/office/officeart/2018/2/layout/IconVerticalSolidList"/>
    <dgm:cxn modelId="{125483D7-81F2-426D-9E3F-936F3A2D6F72}" type="presParOf" srcId="{1F38BAF9-4EBD-4EAA-BEC9-B31F84EFA808}" destId="{C4BB4D76-F715-4945-9D0F-A2FCDEFCA86D}" srcOrd="12" destOrd="0" presId="urn:microsoft.com/office/officeart/2018/2/layout/IconVerticalSolidList"/>
    <dgm:cxn modelId="{317B55D9-CCDC-47B0-BD26-A603164487B7}" type="presParOf" srcId="{C4BB4D76-F715-4945-9D0F-A2FCDEFCA86D}" destId="{A08EE759-7069-41A5-9CDE-5E7BD1DE899C}" srcOrd="0" destOrd="0" presId="urn:microsoft.com/office/officeart/2018/2/layout/IconVerticalSolidList"/>
    <dgm:cxn modelId="{4923AA9D-FD6E-4989-B6AF-C232B913C633}" type="presParOf" srcId="{C4BB4D76-F715-4945-9D0F-A2FCDEFCA86D}" destId="{C4116AEB-C115-4BE5-B16B-C19BC238CC38}" srcOrd="1" destOrd="0" presId="urn:microsoft.com/office/officeart/2018/2/layout/IconVerticalSolidList"/>
    <dgm:cxn modelId="{E4B39988-619E-4DE3-871E-0DB60836BE72}" type="presParOf" srcId="{C4BB4D76-F715-4945-9D0F-A2FCDEFCA86D}" destId="{DCE7E526-0C1C-47FD-B224-6F63D3D6EB02}" srcOrd="2" destOrd="0" presId="urn:microsoft.com/office/officeart/2018/2/layout/IconVerticalSolidList"/>
    <dgm:cxn modelId="{9980DCDA-8A84-430B-AB04-58631128DE9A}" type="presParOf" srcId="{C4BB4D76-F715-4945-9D0F-A2FCDEFCA86D}" destId="{34CE3F8C-B40D-44BA-BC50-FFB2F12E98EC}" srcOrd="3" destOrd="0" presId="urn:microsoft.com/office/officeart/2018/2/layout/IconVerticalSolidList"/>
    <dgm:cxn modelId="{DDEB728C-AE04-45AC-9921-F528816159C5}" type="presParOf" srcId="{1F38BAF9-4EBD-4EAA-BEC9-B31F84EFA808}" destId="{5DDF701E-6CBE-477F-8656-60F5855E195A}" srcOrd="13" destOrd="0" presId="urn:microsoft.com/office/officeart/2018/2/layout/IconVerticalSolidList"/>
    <dgm:cxn modelId="{2E837A48-1783-4B92-8F5E-36388F43E9B4}" type="presParOf" srcId="{1F38BAF9-4EBD-4EAA-BEC9-B31F84EFA808}" destId="{2AA1CF7A-7094-4021-AED6-6992437B7586}" srcOrd="14" destOrd="0" presId="urn:microsoft.com/office/officeart/2018/2/layout/IconVerticalSolidList"/>
    <dgm:cxn modelId="{75234D32-A27B-417B-BF8F-3141E6F7B997}" type="presParOf" srcId="{2AA1CF7A-7094-4021-AED6-6992437B7586}" destId="{1FA99F64-5209-475E-9B7F-F4A5421AAAE0}" srcOrd="0" destOrd="0" presId="urn:microsoft.com/office/officeart/2018/2/layout/IconVerticalSolidList"/>
    <dgm:cxn modelId="{C0CF2015-0105-4678-A8BF-4FA77C5E0BE9}" type="presParOf" srcId="{2AA1CF7A-7094-4021-AED6-6992437B7586}" destId="{30729674-0823-4877-8C10-77241CBBAA48}" srcOrd="1" destOrd="0" presId="urn:microsoft.com/office/officeart/2018/2/layout/IconVerticalSolidList"/>
    <dgm:cxn modelId="{5DCD236B-9581-4780-AD89-C6EBA1C46425}" type="presParOf" srcId="{2AA1CF7A-7094-4021-AED6-6992437B7586}" destId="{4182F26B-ABE1-4CB0-9ED9-8C369FAE3587}" srcOrd="2" destOrd="0" presId="urn:microsoft.com/office/officeart/2018/2/layout/IconVerticalSolidList"/>
    <dgm:cxn modelId="{9563299D-832E-423E-B68B-C02F0169C949}" type="presParOf" srcId="{2AA1CF7A-7094-4021-AED6-6992437B7586}" destId="{FBE9C460-8BE7-4C57-9E16-FA6FDD9C6B23}" srcOrd="3" destOrd="0" presId="urn:microsoft.com/office/officeart/2018/2/layout/IconVerticalSolidList"/>
    <dgm:cxn modelId="{769EDC9C-6F63-4FEF-9F63-B97F69217D22}" type="presParOf" srcId="{1F38BAF9-4EBD-4EAA-BEC9-B31F84EFA808}" destId="{469CD0C4-0CC7-460B-8677-00AC9BA642B0}" srcOrd="15" destOrd="0" presId="urn:microsoft.com/office/officeart/2018/2/layout/IconVerticalSolidList"/>
    <dgm:cxn modelId="{CC7BA194-1C3F-4834-8D37-38CE949BDD63}" type="presParOf" srcId="{1F38BAF9-4EBD-4EAA-BEC9-B31F84EFA808}" destId="{8D517F91-9868-4D13-8995-7EC52740ECF2}" srcOrd="16" destOrd="0" presId="urn:microsoft.com/office/officeart/2018/2/layout/IconVerticalSolidList"/>
    <dgm:cxn modelId="{69EE116E-4BB5-455B-A6AF-80291E4FB0C7}" type="presParOf" srcId="{8D517F91-9868-4D13-8995-7EC52740ECF2}" destId="{01CF2F2F-3E78-4642-8F94-79E550D3CCA1}" srcOrd="0" destOrd="0" presId="urn:microsoft.com/office/officeart/2018/2/layout/IconVerticalSolidList"/>
    <dgm:cxn modelId="{AB9C9C5B-B092-4942-8ABA-8C1E4A1C6D5A}" type="presParOf" srcId="{8D517F91-9868-4D13-8995-7EC52740ECF2}" destId="{4F1B1F82-A628-4E1D-B5BC-B94E1592F165}" srcOrd="1" destOrd="0" presId="urn:microsoft.com/office/officeart/2018/2/layout/IconVerticalSolidList"/>
    <dgm:cxn modelId="{E63FFE2F-83DC-4D2D-9F2E-523B6A08F6D4}" type="presParOf" srcId="{8D517F91-9868-4D13-8995-7EC52740ECF2}" destId="{C1493E2D-8459-467D-9E24-DEC84B22BEA3}" srcOrd="2" destOrd="0" presId="urn:microsoft.com/office/officeart/2018/2/layout/IconVerticalSolidList"/>
    <dgm:cxn modelId="{E2652903-6811-473E-A34C-2146841BE92E}" type="presParOf" srcId="{8D517F91-9868-4D13-8995-7EC52740ECF2}" destId="{950FD9BA-16BB-40BF-946F-F718387135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42A5A-B33B-46B4-BA71-C1832478AE20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0687B2-AA0F-4219-BE96-9034F3C675C9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Z inaktivity</a:t>
          </a:r>
          <a:endParaRPr lang="en-US" b="1">
            <a:solidFill>
              <a:schemeClr val="tx1"/>
            </a:solidFill>
          </a:endParaRPr>
        </a:p>
      </dgm:t>
    </dgm:pt>
    <dgm:pt modelId="{D4D349E0-CF6F-46E5-8D41-3468B7EC08D0}" type="parTrans" cxnId="{FE77FADF-8A94-416B-AF08-0AD01FF1B203}">
      <dgm:prSet/>
      <dgm:spPr/>
      <dgm:t>
        <a:bodyPr/>
        <a:lstStyle/>
        <a:p>
          <a:endParaRPr lang="en-US"/>
        </a:p>
      </dgm:t>
    </dgm:pt>
    <dgm:pt modelId="{A96E9B3E-16B1-49A8-9D55-9DA9BAE8E2B9}" type="sibTrans" cxnId="{FE77FADF-8A94-416B-AF08-0AD01FF1B203}">
      <dgm:prSet/>
      <dgm:spPr/>
      <dgm:t>
        <a:bodyPr/>
        <a:lstStyle/>
        <a:p>
          <a:endParaRPr lang="en-US"/>
        </a:p>
      </dgm:t>
    </dgm:pt>
    <dgm:pt modelId="{69FC9706-3C96-4D2D-A588-B869D1A111D9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Z přítomnosti reflexních změn</a:t>
          </a:r>
          <a:endParaRPr lang="en-US" b="1">
            <a:solidFill>
              <a:schemeClr val="tx1"/>
            </a:solidFill>
          </a:endParaRPr>
        </a:p>
      </dgm:t>
    </dgm:pt>
    <dgm:pt modelId="{8D5E97C9-1626-4CF3-8561-44607E4FB0ED}" type="parTrans" cxnId="{BF94658E-8994-4A70-A177-8D33FB77A69D}">
      <dgm:prSet/>
      <dgm:spPr/>
      <dgm:t>
        <a:bodyPr/>
        <a:lstStyle/>
        <a:p>
          <a:endParaRPr lang="en-US"/>
        </a:p>
      </dgm:t>
    </dgm:pt>
    <dgm:pt modelId="{96DA2218-739F-4A35-B02B-E65EC4820136}" type="sibTrans" cxnId="{BF94658E-8994-4A70-A177-8D33FB77A69D}">
      <dgm:prSet/>
      <dgm:spPr/>
      <dgm:t>
        <a:bodyPr/>
        <a:lstStyle/>
        <a:p>
          <a:endParaRPr lang="en-US"/>
        </a:p>
      </dgm:t>
    </dgm:pt>
    <dgm:pt modelId="{D57EA8BC-0CE3-4E8F-AC3B-683EC31A0A60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Při kloubní dysfunkci</a:t>
          </a:r>
          <a:endParaRPr lang="en-US" b="1">
            <a:solidFill>
              <a:schemeClr val="tx1"/>
            </a:solidFill>
          </a:endParaRPr>
        </a:p>
      </dgm:t>
    </dgm:pt>
    <dgm:pt modelId="{283BEEF9-1CEC-49BB-8A78-6B9AD9687DCB}" type="parTrans" cxnId="{BF6082A0-5D1C-4602-B5C6-E0638A18BF44}">
      <dgm:prSet/>
      <dgm:spPr/>
      <dgm:t>
        <a:bodyPr/>
        <a:lstStyle/>
        <a:p>
          <a:endParaRPr lang="en-US"/>
        </a:p>
      </dgm:t>
    </dgm:pt>
    <dgm:pt modelId="{D794256A-4BE8-4D0B-82C3-FBB400D077C3}" type="sibTrans" cxnId="{BF6082A0-5D1C-4602-B5C6-E0638A18BF44}">
      <dgm:prSet/>
      <dgm:spPr/>
      <dgm:t>
        <a:bodyPr/>
        <a:lstStyle/>
        <a:p>
          <a:endParaRPr lang="en-US"/>
        </a:p>
      </dgm:t>
    </dgm:pt>
    <dgm:pt modelId="{CADB50AE-907D-4C85-9CB3-4D8F9F9C6911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Z protažení</a:t>
          </a:r>
          <a:endParaRPr lang="en-US" b="1">
            <a:solidFill>
              <a:schemeClr val="tx1"/>
            </a:solidFill>
          </a:endParaRPr>
        </a:p>
      </dgm:t>
    </dgm:pt>
    <dgm:pt modelId="{2B11645D-9B92-4D5C-AA3A-5D2796F91D6E}" type="parTrans" cxnId="{7A15B37A-0937-4CD9-A97B-1DEF41E9DE88}">
      <dgm:prSet/>
      <dgm:spPr/>
      <dgm:t>
        <a:bodyPr/>
        <a:lstStyle/>
        <a:p>
          <a:endParaRPr lang="en-US"/>
        </a:p>
      </dgm:t>
    </dgm:pt>
    <dgm:pt modelId="{80105004-8B63-4F6E-BD6F-5FF39667CAE0}" type="sibTrans" cxnId="{7A15B37A-0937-4CD9-A97B-1DEF41E9DE88}">
      <dgm:prSet/>
      <dgm:spPr/>
      <dgm:t>
        <a:bodyPr/>
        <a:lstStyle/>
        <a:p>
          <a:endParaRPr lang="en-US"/>
        </a:p>
      </dgm:t>
    </dgm:pt>
    <dgm:pt modelId="{35797F9B-E52B-41F6-8EBC-9C2D0440CE7C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Ze zkrácení</a:t>
          </a:r>
          <a:endParaRPr lang="en-US" b="1">
            <a:solidFill>
              <a:schemeClr val="tx1"/>
            </a:solidFill>
          </a:endParaRPr>
        </a:p>
      </dgm:t>
    </dgm:pt>
    <dgm:pt modelId="{674EB062-D27F-4377-98C5-1F6446CE900A}" type="parTrans" cxnId="{3B57DF40-B88E-4A61-A8B2-84B2FDCCBD11}">
      <dgm:prSet/>
      <dgm:spPr/>
      <dgm:t>
        <a:bodyPr/>
        <a:lstStyle/>
        <a:p>
          <a:endParaRPr lang="en-US"/>
        </a:p>
      </dgm:t>
    </dgm:pt>
    <dgm:pt modelId="{D47E9492-921F-4DAF-9EEC-E83840263AA7}" type="sibTrans" cxnId="{3B57DF40-B88E-4A61-A8B2-84B2FDCCBD11}">
      <dgm:prSet/>
      <dgm:spPr/>
      <dgm:t>
        <a:bodyPr/>
        <a:lstStyle/>
        <a:p>
          <a:endParaRPr lang="en-US"/>
        </a:p>
      </dgm:t>
    </dgm:pt>
    <dgm:pt modelId="{DCB621E4-3EA4-48B2-AACF-0A8B766B1C19}">
      <dgm:prSet/>
      <dgm:spPr/>
      <dgm:t>
        <a:bodyPr/>
        <a:lstStyle/>
        <a:p>
          <a:r>
            <a:rPr lang="cs-CZ" b="1" baseline="0">
              <a:solidFill>
                <a:schemeClr val="tx1"/>
              </a:solidFill>
            </a:rPr>
            <a:t>Při kombinace výše uvedených příčin</a:t>
          </a:r>
          <a:endParaRPr lang="en-US" b="1">
            <a:solidFill>
              <a:schemeClr val="tx1"/>
            </a:solidFill>
          </a:endParaRPr>
        </a:p>
      </dgm:t>
    </dgm:pt>
    <dgm:pt modelId="{22C0C813-4A46-4DEB-B3B7-39537BF0678E}" type="parTrans" cxnId="{03E3BC21-FF49-4F86-972D-1BAE6B6D41A2}">
      <dgm:prSet/>
      <dgm:spPr/>
      <dgm:t>
        <a:bodyPr/>
        <a:lstStyle/>
        <a:p>
          <a:endParaRPr lang="en-US"/>
        </a:p>
      </dgm:t>
    </dgm:pt>
    <dgm:pt modelId="{8CAD2EFA-8B3D-4D30-9A82-90B24272C951}" type="sibTrans" cxnId="{03E3BC21-FF49-4F86-972D-1BAE6B6D41A2}">
      <dgm:prSet/>
      <dgm:spPr/>
      <dgm:t>
        <a:bodyPr/>
        <a:lstStyle/>
        <a:p>
          <a:endParaRPr lang="en-US"/>
        </a:p>
      </dgm:t>
    </dgm:pt>
    <dgm:pt modelId="{81740A3C-E3D2-4EBE-833B-B2342ECEA60B}" type="pres">
      <dgm:prSet presAssocID="{B7C42A5A-B33B-46B4-BA71-C1832478AE20}" presName="compositeShape" presStyleCnt="0">
        <dgm:presLayoutVars>
          <dgm:chMax val="7"/>
          <dgm:dir/>
          <dgm:resizeHandles val="exact"/>
        </dgm:presLayoutVars>
      </dgm:prSet>
      <dgm:spPr/>
    </dgm:pt>
    <dgm:pt modelId="{5AA23E91-D764-45D3-A88A-FC30490503EF}" type="pres">
      <dgm:prSet presAssocID="{B7C42A5A-B33B-46B4-BA71-C1832478AE20}" presName="wedge1" presStyleLbl="node1" presStyleIdx="0" presStyleCnt="6"/>
      <dgm:spPr/>
    </dgm:pt>
    <dgm:pt modelId="{5A173058-60BF-4D79-931B-C485D2A6BFC5}" type="pres">
      <dgm:prSet presAssocID="{B7C42A5A-B33B-46B4-BA71-C1832478AE2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07F0674-F48D-4F0C-A55D-5C45C5FB2334}" type="pres">
      <dgm:prSet presAssocID="{B7C42A5A-B33B-46B4-BA71-C1832478AE20}" presName="wedge2" presStyleLbl="node1" presStyleIdx="1" presStyleCnt="6"/>
      <dgm:spPr/>
    </dgm:pt>
    <dgm:pt modelId="{7251455A-6275-4316-B800-CA6252183A50}" type="pres">
      <dgm:prSet presAssocID="{B7C42A5A-B33B-46B4-BA71-C1832478AE2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8B2A5421-D5B3-47B5-837C-66557F184044}" type="pres">
      <dgm:prSet presAssocID="{B7C42A5A-B33B-46B4-BA71-C1832478AE20}" presName="wedge3" presStyleLbl="node1" presStyleIdx="2" presStyleCnt="6"/>
      <dgm:spPr/>
    </dgm:pt>
    <dgm:pt modelId="{A5C149A9-2629-475B-B5C9-C23435C9B7D7}" type="pres">
      <dgm:prSet presAssocID="{B7C42A5A-B33B-46B4-BA71-C1832478AE2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67C97E5-8B1F-4C3B-9869-48A68A72F30B}" type="pres">
      <dgm:prSet presAssocID="{B7C42A5A-B33B-46B4-BA71-C1832478AE20}" presName="wedge4" presStyleLbl="node1" presStyleIdx="3" presStyleCnt="6"/>
      <dgm:spPr/>
    </dgm:pt>
    <dgm:pt modelId="{66B03987-8A21-414B-821A-7CA63EC1AFB2}" type="pres">
      <dgm:prSet presAssocID="{B7C42A5A-B33B-46B4-BA71-C1832478AE2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B9F7A2A-AC37-48BC-8D26-555C2C08D760}" type="pres">
      <dgm:prSet presAssocID="{B7C42A5A-B33B-46B4-BA71-C1832478AE20}" presName="wedge5" presStyleLbl="node1" presStyleIdx="4" presStyleCnt="6"/>
      <dgm:spPr/>
    </dgm:pt>
    <dgm:pt modelId="{3B766D4B-4BA6-47FA-BE50-0723C730D256}" type="pres">
      <dgm:prSet presAssocID="{B7C42A5A-B33B-46B4-BA71-C1832478AE2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EBDDA3B-0C00-4D9E-AB13-9390DBC210D7}" type="pres">
      <dgm:prSet presAssocID="{B7C42A5A-B33B-46B4-BA71-C1832478AE20}" presName="wedge6" presStyleLbl="node1" presStyleIdx="5" presStyleCnt="6"/>
      <dgm:spPr/>
    </dgm:pt>
    <dgm:pt modelId="{02AD190D-2326-4962-87EF-D833E9619D24}" type="pres">
      <dgm:prSet presAssocID="{B7C42A5A-B33B-46B4-BA71-C1832478AE2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867C604-60F8-4EE1-8A5B-F9008A039B0C}" type="presOf" srcId="{CADB50AE-907D-4C85-9CB3-4D8F9F9C6911}" destId="{167C97E5-8B1F-4C3B-9869-48A68A72F30B}" srcOrd="0" destOrd="0" presId="urn:microsoft.com/office/officeart/2005/8/layout/chart3"/>
    <dgm:cxn modelId="{23A15D07-DD42-4EF7-8D12-F2179D6A7910}" type="presOf" srcId="{35797F9B-E52B-41F6-8EBC-9C2D0440CE7C}" destId="{FB9F7A2A-AC37-48BC-8D26-555C2C08D760}" srcOrd="0" destOrd="0" presId="urn:microsoft.com/office/officeart/2005/8/layout/chart3"/>
    <dgm:cxn modelId="{A9CB4D1E-2F9A-4C60-A2DE-38C85CBA764A}" type="presOf" srcId="{D80687B2-AA0F-4219-BE96-9034F3C675C9}" destId="{5A173058-60BF-4D79-931B-C485D2A6BFC5}" srcOrd="1" destOrd="0" presId="urn:microsoft.com/office/officeart/2005/8/layout/chart3"/>
    <dgm:cxn modelId="{03E3BC21-FF49-4F86-972D-1BAE6B6D41A2}" srcId="{B7C42A5A-B33B-46B4-BA71-C1832478AE20}" destId="{DCB621E4-3EA4-48B2-AACF-0A8B766B1C19}" srcOrd="5" destOrd="0" parTransId="{22C0C813-4A46-4DEB-B3B7-39537BF0678E}" sibTransId="{8CAD2EFA-8B3D-4D30-9A82-90B24272C951}"/>
    <dgm:cxn modelId="{93125733-C56A-4EB9-B0C2-1A28F1EA2F52}" type="presOf" srcId="{69FC9706-3C96-4D2D-A588-B869D1A111D9}" destId="{C07F0674-F48D-4F0C-A55D-5C45C5FB2334}" srcOrd="0" destOrd="0" presId="urn:microsoft.com/office/officeart/2005/8/layout/chart3"/>
    <dgm:cxn modelId="{6DA2C336-6288-44FA-9E19-2F0B6E85C1F7}" type="presOf" srcId="{D57EA8BC-0CE3-4E8F-AC3B-683EC31A0A60}" destId="{8B2A5421-D5B3-47B5-837C-66557F184044}" srcOrd="0" destOrd="0" presId="urn:microsoft.com/office/officeart/2005/8/layout/chart3"/>
    <dgm:cxn modelId="{1B2A5F3A-246D-4512-BD31-99E72D273CC9}" type="presOf" srcId="{D80687B2-AA0F-4219-BE96-9034F3C675C9}" destId="{5AA23E91-D764-45D3-A88A-FC30490503EF}" srcOrd="0" destOrd="0" presId="urn:microsoft.com/office/officeart/2005/8/layout/chart3"/>
    <dgm:cxn modelId="{3B57DF40-B88E-4A61-A8B2-84B2FDCCBD11}" srcId="{B7C42A5A-B33B-46B4-BA71-C1832478AE20}" destId="{35797F9B-E52B-41F6-8EBC-9C2D0440CE7C}" srcOrd="4" destOrd="0" parTransId="{674EB062-D27F-4377-98C5-1F6446CE900A}" sibTransId="{D47E9492-921F-4DAF-9EEC-E83840263AA7}"/>
    <dgm:cxn modelId="{F873925C-44A3-4DAC-9CF9-3B219402B983}" type="presOf" srcId="{DCB621E4-3EA4-48B2-AACF-0A8B766B1C19}" destId="{02AD190D-2326-4962-87EF-D833E9619D24}" srcOrd="1" destOrd="0" presId="urn:microsoft.com/office/officeart/2005/8/layout/chart3"/>
    <dgm:cxn modelId="{946B7160-F204-4135-9BEE-224BC6336E10}" type="presOf" srcId="{D57EA8BC-0CE3-4E8F-AC3B-683EC31A0A60}" destId="{A5C149A9-2629-475B-B5C9-C23435C9B7D7}" srcOrd="1" destOrd="0" presId="urn:microsoft.com/office/officeart/2005/8/layout/chart3"/>
    <dgm:cxn modelId="{3C868767-E9DB-4EC2-BDFD-F0F2BE4669CE}" type="presOf" srcId="{35797F9B-E52B-41F6-8EBC-9C2D0440CE7C}" destId="{3B766D4B-4BA6-47FA-BE50-0723C730D256}" srcOrd="1" destOrd="0" presId="urn:microsoft.com/office/officeart/2005/8/layout/chart3"/>
    <dgm:cxn modelId="{7A15B37A-0937-4CD9-A97B-1DEF41E9DE88}" srcId="{B7C42A5A-B33B-46B4-BA71-C1832478AE20}" destId="{CADB50AE-907D-4C85-9CB3-4D8F9F9C6911}" srcOrd="3" destOrd="0" parTransId="{2B11645D-9B92-4D5C-AA3A-5D2796F91D6E}" sibTransId="{80105004-8B63-4F6E-BD6F-5FF39667CAE0}"/>
    <dgm:cxn modelId="{EA2AED81-414E-4CDD-A370-629E71C01BEC}" type="presOf" srcId="{69FC9706-3C96-4D2D-A588-B869D1A111D9}" destId="{7251455A-6275-4316-B800-CA6252183A50}" srcOrd="1" destOrd="0" presId="urn:microsoft.com/office/officeart/2005/8/layout/chart3"/>
    <dgm:cxn modelId="{E0EDBD8A-400D-4DD3-B0F3-E7F9CC1C120B}" type="presOf" srcId="{DCB621E4-3EA4-48B2-AACF-0A8B766B1C19}" destId="{2EBDDA3B-0C00-4D9E-AB13-9390DBC210D7}" srcOrd="0" destOrd="0" presId="urn:microsoft.com/office/officeart/2005/8/layout/chart3"/>
    <dgm:cxn modelId="{BF94658E-8994-4A70-A177-8D33FB77A69D}" srcId="{B7C42A5A-B33B-46B4-BA71-C1832478AE20}" destId="{69FC9706-3C96-4D2D-A588-B869D1A111D9}" srcOrd="1" destOrd="0" parTransId="{8D5E97C9-1626-4CF3-8561-44607E4FB0ED}" sibTransId="{96DA2218-739F-4A35-B02B-E65EC4820136}"/>
    <dgm:cxn modelId="{BF6082A0-5D1C-4602-B5C6-E0638A18BF44}" srcId="{B7C42A5A-B33B-46B4-BA71-C1832478AE20}" destId="{D57EA8BC-0CE3-4E8F-AC3B-683EC31A0A60}" srcOrd="2" destOrd="0" parTransId="{283BEEF9-1CEC-49BB-8A78-6B9AD9687DCB}" sibTransId="{D794256A-4BE8-4D0B-82C3-FBB400D077C3}"/>
    <dgm:cxn modelId="{99874CA9-FCC5-4E97-A50E-D43F6B9C6641}" type="presOf" srcId="{CADB50AE-907D-4C85-9CB3-4D8F9F9C6911}" destId="{66B03987-8A21-414B-821A-7CA63EC1AFB2}" srcOrd="1" destOrd="0" presId="urn:microsoft.com/office/officeart/2005/8/layout/chart3"/>
    <dgm:cxn modelId="{FE77FADF-8A94-416B-AF08-0AD01FF1B203}" srcId="{B7C42A5A-B33B-46B4-BA71-C1832478AE20}" destId="{D80687B2-AA0F-4219-BE96-9034F3C675C9}" srcOrd="0" destOrd="0" parTransId="{D4D349E0-CF6F-46E5-8D41-3468B7EC08D0}" sibTransId="{A96E9B3E-16B1-49A8-9D55-9DA9BAE8E2B9}"/>
    <dgm:cxn modelId="{5821D7E7-FE09-44C3-B0DB-856003622137}" type="presOf" srcId="{B7C42A5A-B33B-46B4-BA71-C1832478AE20}" destId="{81740A3C-E3D2-4EBE-833B-B2342ECEA60B}" srcOrd="0" destOrd="0" presId="urn:microsoft.com/office/officeart/2005/8/layout/chart3"/>
    <dgm:cxn modelId="{DAEA4465-7AD1-4900-9719-907F7E5C303C}" type="presParOf" srcId="{81740A3C-E3D2-4EBE-833B-B2342ECEA60B}" destId="{5AA23E91-D764-45D3-A88A-FC30490503EF}" srcOrd="0" destOrd="0" presId="urn:microsoft.com/office/officeart/2005/8/layout/chart3"/>
    <dgm:cxn modelId="{F7D611BD-2534-48C6-B412-051C0F63144B}" type="presParOf" srcId="{81740A3C-E3D2-4EBE-833B-B2342ECEA60B}" destId="{5A173058-60BF-4D79-931B-C485D2A6BFC5}" srcOrd="1" destOrd="0" presId="urn:microsoft.com/office/officeart/2005/8/layout/chart3"/>
    <dgm:cxn modelId="{AEAE78F8-7719-432E-BEEC-B804E79A06CA}" type="presParOf" srcId="{81740A3C-E3D2-4EBE-833B-B2342ECEA60B}" destId="{C07F0674-F48D-4F0C-A55D-5C45C5FB2334}" srcOrd="2" destOrd="0" presId="urn:microsoft.com/office/officeart/2005/8/layout/chart3"/>
    <dgm:cxn modelId="{17329566-2535-4E44-8515-EC208FB4FD9F}" type="presParOf" srcId="{81740A3C-E3D2-4EBE-833B-B2342ECEA60B}" destId="{7251455A-6275-4316-B800-CA6252183A50}" srcOrd="3" destOrd="0" presId="urn:microsoft.com/office/officeart/2005/8/layout/chart3"/>
    <dgm:cxn modelId="{057CB4CA-3AE0-4F63-9C28-C9E396B24228}" type="presParOf" srcId="{81740A3C-E3D2-4EBE-833B-B2342ECEA60B}" destId="{8B2A5421-D5B3-47B5-837C-66557F184044}" srcOrd="4" destOrd="0" presId="urn:microsoft.com/office/officeart/2005/8/layout/chart3"/>
    <dgm:cxn modelId="{6B81A56E-BBBD-4885-9EB0-270836374D04}" type="presParOf" srcId="{81740A3C-E3D2-4EBE-833B-B2342ECEA60B}" destId="{A5C149A9-2629-475B-B5C9-C23435C9B7D7}" srcOrd="5" destOrd="0" presId="urn:microsoft.com/office/officeart/2005/8/layout/chart3"/>
    <dgm:cxn modelId="{AA201E17-CBD0-4CBE-A97A-BC2A8B35FEB0}" type="presParOf" srcId="{81740A3C-E3D2-4EBE-833B-B2342ECEA60B}" destId="{167C97E5-8B1F-4C3B-9869-48A68A72F30B}" srcOrd="6" destOrd="0" presId="urn:microsoft.com/office/officeart/2005/8/layout/chart3"/>
    <dgm:cxn modelId="{B1EA4BAC-EA9C-4509-8FE7-332F60FB3672}" type="presParOf" srcId="{81740A3C-E3D2-4EBE-833B-B2342ECEA60B}" destId="{66B03987-8A21-414B-821A-7CA63EC1AFB2}" srcOrd="7" destOrd="0" presId="urn:microsoft.com/office/officeart/2005/8/layout/chart3"/>
    <dgm:cxn modelId="{A09AA424-75CF-43BD-A399-BC71DB9B556B}" type="presParOf" srcId="{81740A3C-E3D2-4EBE-833B-B2342ECEA60B}" destId="{FB9F7A2A-AC37-48BC-8D26-555C2C08D760}" srcOrd="8" destOrd="0" presId="urn:microsoft.com/office/officeart/2005/8/layout/chart3"/>
    <dgm:cxn modelId="{A1FB55BC-4ABE-498B-9B87-8B50AC8F37FB}" type="presParOf" srcId="{81740A3C-E3D2-4EBE-833B-B2342ECEA60B}" destId="{3B766D4B-4BA6-47FA-BE50-0723C730D256}" srcOrd="9" destOrd="0" presId="urn:microsoft.com/office/officeart/2005/8/layout/chart3"/>
    <dgm:cxn modelId="{5E06DA01-3ED6-4F70-BDBF-1BDCB78D0634}" type="presParOf" srcId="{81740A3C-E3D2-4EBE-833B-B2342ECEA60B}" destId="{2EBDDA3B-0C00-4D9E-AB13-9390DBC210D7}" srcOrd="10" destOrd="0" presId="urn:microsoft.com/office/officeart/2005/8/layout/chart3"/>
    <dgm:cxn modelId="{385DBA0A-B71C-49F5-B48D-CDE520765030}" type="presParOf" srcId="{81740A3C-E3D2-4EBE-833B-B2342ECEA60B}" destId="{02AD190D-2326-4962-87EF-D833E9619D2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8921D8-7340-442A-8851-7871927CE85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10BA05E-9362-4849-B211-8258C665E086}">
      <dgm:prSet/>
      <dgm:spPr/>
      <dgm:t>
        <a:bodyPr/>
        <a:lstStyle/>
        <a:p>
          <a:r>
            <a:rPr lang="cs-CZ"/>
            <a:t>= ZLEPŠENÍ PROKRVENÍ V DANÉ OBLASTI</a:t>
          </a:r>
          <a:endParaRPr lang="en-US"/>
        </a:p>
      </dgm:t>
    </dgm:pt>
    <dgm:pt modelId="{C9E47D87-0E3C-4207-9C39-8B0BAFD8690D}" type="parTrans" cxnId="{138654EF-8901-4838-BEF8-1D5BB3CE19E9}">
      <dgm:prSet/>
      <dgm:spPr/>
      <dgm:t>
        <a:bodyPr/>
        <a:lstStyle/>
        <a:p>
          <a:endParaRPr lang="en-US"/>
        </a:p>
      </dgm:t>
    </dgm:pt>
    <dgm:pt modelId="{0ABCF26A-4A00-42DA-AD82-273BA3EA2516}" type="sibTrans" cxnId="{138654EF-8901-4838-BEF8-1D5BB3CE19E9}">
      <dgm:prSet/>
      <dgm:spPr/>
      <dgm:t>
        <a:bodyPr/>
        <a:lstStyle/>
        <a:p>
          <a:endParaRPr lang="en-US"/>
        </a:p>
      </dgm:t>
    </dgm:pt>
    <dgm:pt modelId="{A210049C-648B-41FB-8686-6FA965CC9803}">
      <dgm:prSet/>
      <dgm:spPr/>
      <dgm:t>
        <a:bodyPr/>
        <a:lstStyle/>
        <a:p>
          <a:r>
            <a:rPr lang="cs-CZ"/>
            <a:t>Nutno odlišit JAKÉ jsou pchch trofiky!!!</a:t>
          </a:r>
          <a:endParaRPr lang="en-US"/>
        </a:p>
      </dgm:t>
    </dgm:pt>
    <dgm:pt modelId="{62482BD8-611A-4EA8-87FB-E475083079A9}" type="parTrans" cxnId="{1A2A0900-93A0-4120-99BD-5CE0CA3309D1}">
      <dgm:prSet/>
      <dgm:spPr/>
      <dgm:t>
        <a:bodyPr/>
        <a:lstStyle/>
        <a:p>
          <a:endParaRPr lang="en-US"/>
        </a:p>
      </dgm:t>
    </dgm:pt>
    <dgm:pt modelId="{C5F6C8E2-68E5-4ED7-851B-145190B92F53}" type="sibTrans" cxnId="{1A2A0900-93A0-4120-99BD-5CE0CA3309D1}">
      <dgm:prSet/>
      <dgm:spPr/>
      <dgm:t>
        <a:bodyPr/>
        <a:lstStyle/>
        <a:p>
          <a:endParaRPr lang="en-US"/>
        </a:p>
      </dgm:t>
    </dgm:pt>
    <dgm:pt modelId="{521DDC9B-B24C-4BF3-A968-1F15EACCF2D1}">
      <dgm:prSet/>
      <dgm:spPr/>
      <dgm:t>
        <a:bodyPr/>
        <a:lstStyle/>
        <a:p>
          <a:r>
            <a:rPr lang="cs-CZ"/>
            <a:t>A) z nedostatečného přívodu arteriální krve</a:t>
          </a:r>
          <a:endParaRPr lang="en-US"/>
        </a:p>
      </dgm:t>
    </dgm:pt>
    <dgm:pt modelId="{A35FA834-2355-4EB7-9186-E7930B30C0E6}" type="parTrans" cxnId="{80BFDE61-93A4-4995-B0C7-1CC27B44563F}">
      <dgm:prSet/>
      <dgm:spPr/>
      <dgm:t>
        <a:bodyPr/>
        <a:lstStyle/>
        <a:p>
          <a:endParaRPr lang="en-US"/>
        </a:p>
      </dgm:t>
    </dgm:pt>
    <dgm:pt modelId="{51843A2C-76BB-4812-86A5-B0228B1B8A68}" type="sibTrans" cxnId="{80BFDE61-93A4-4995-B0C7-1CC27B44563F}">
      <dgm:prSet/>
      <dgm:spPr/>
      <dgm:t>
        <a:bodyPr/>
        <a:lstStyle/>
        <a:p>
          <a:endParaRPr lang="en-US"/>
        </a:p>
      </dgm:t>
    </dgm:pt>
    <dgm:pt modelId="{EE67F922-A7B6-4667-BAE0-66DB9CDE941D}">
      <dgm:prSet/>
      <dgm:spPr/>
      <dgm:t>
        <a:bodyPr/>
        <a:lstStyle/>
        <a:p>
          <a:r>
            <a:rPr lang="cs-CZ"/>
            <a:t>B) z nedostatečného odvodu venózní krve</a:t>
          </a:r>
          <a:endParaRPr lang="en-US"/>
        </a:p>
      </dgm:t>
    </dgm:pt>
    <dgm:pt modelId="{3DF65580-346C-4FCF-8953-058A6A7B4E16}" type="parTrans" cxnId="{1FAA3F12-95D3-4B1A-88D7-81E2F492E815}">
      <dgm:prSet/>
      <dgm:spPr/>
      <dgm:t>
        <a:bodyPr/>
        <a:lstStyle/>
        <a:p>
          <a:endParaRPr lang="en-US"/>
        </a:p>
      </dgm:t>
    </dgm:pt>
    <dgm:pt modelId="{6029F263-FCF4-4B33-83D0-D0379A0E7300}" type="sibTrans" cxnId="{1FAA3F12-95D3-4B1A-88D7-81E2F492E815}">
      <dgm:prSet/>
      <dgm:spPr/>
      <dgm:t>
        <a:bodyPr/>
        <a:lstStyle/>
        <a:p>
          <a:endParaRPr lang="en-US"/>
        </a:p>
      </dgm:t>
    </dgm:pt>
    <dgm:pt modelId="{5FABC4B5-03DF-4CC6-BD8C-EE0BB21E2A8F}">
      <dgm:prSet/>
      <dgm:spPr/>
      <dgm:t>
        <a:bodyPr/>
        <a:lstStyle/>
        <a:p>
          <a:r>
            <a:rPr lang="cs-CZ" u="sng"/>
            <a:t>Trofotropní účinek přímý:</a:t>
          </a:r>
          <a:endParaRPr lang="en-US"/>
        </a:p>
      </dgm:t>
    </dgm:pt>
    <dgm:pt modelId="{84B9F5E9-7460-4F43-94DE-630C6F744C51}" type="parTrans" cxnId="{26F8486A-1A3A-41EC-95A6-596D33B77B44}">
      <dgm:prSet/>
      <dgm:spPr/>
      <dgm:t>
        <a:bodyPr/>
        <a:lstStyle/>
        <a:p>
          <a:endParaRPr lang="en-US"/>
        </a:p>
      </dgm:t>
    </dgm:pt>
    <dgm:pt modelId="{37DB9255-4F4B-482E-A2CC-1A76DB17DA06}" type="sibTrans" cxnId="{26F8486A-1A3A-41EC-95A6-596D33B77B44}">
      <dgm:prSet/>
      <dgm:spPr/>
      <dgm:t>
        <a:bodyPr/>
        <a:lstStyle/>
        <a:p>
          <a:endParaRPr lang="en-US"/>
        </a:p>
      </dgm:t>
    </dgm:pt>
    <dgm:pt modelId="{80B35A8E-5CFC-4D9D-99B5-A5AE7F76813F}">
      <dgm:prSet/>
      <dgm:spPr/>
      <dgm:t>
        <a:bodyPr/>
        <a:lstStyle/>
        <a:p>
          <a:r>
            <a:rPr lang="cs-CZ" b="1" u="sng"/>
            <a:t>Zlepšením prokrvení:</a:t>
          </a:r>
          <a:r>
            <a:rPr lang="cs-CZ" b="1"/>
            <a:t> mechanicky – VKT, ovlivněním tonu prekapilárních svěračů - klidová galvanizace</a:t>
          </a:r>
          <a:endParaRPr lang="en-US"/>
        </a:p>
      </dgm:t>
    </dgm:pt>
    <dgm:pt modelId="{C3753E1D-3629-4E4C-84A6-90262CB6C198}" type="parTrans" cxnId="{70AD9205-BA41-45EC-B046-6D56893EA163}">
      <dgm:prSet/>
      <dgm:spPr/>
      <dgm:t>
        <a:bodyPr/>
        <a:lstStyle/>
        <a:p>
          <a:endParaRPr lang="en-US"/>
        </a:p>
      </dgm:t>
    </dgm:pt>
    <dgm:pt modelId="{638F5C7E-ED27-4160-BB29-8CD45CA5700B}" type="sibTrans" cxnId="{70AD9205-BA41-45EC-B046-6D56893EA163}">
      <dgm:prSet/>
      <dgm:spPr/>
      <dgm:t>
        <a:bodyPr/>
        <a:lstStyle/>
        <a:p>
          <a:endParaRPr lang="en-US"/>
        </a:p>
      </dgm:t>
    </dgm:pt>
    <dgm:pt modelId="{7C800E2C-A6D1-46D2-AF5A-E294E111B4A7}">
      <dgm:prSet/>
      <dgm:spPr/>
      <dgm:t>
        <a:bodyPr/>
        <a:lstStyle/>
        <a:p>
          <a:r>
            <a:rPr lang="cs-CZ" b="1" u="sng"/>
            <a:t>Dodáním energie:</a:t>
          </a:r>
          <a:r>
            <a:rPr lang="cs-CZ" b="1"/>
            <a:t> biolampa, laser</a:t>
          </a:r>
          <a:endParaRPr lang="en-US"/>
        </a:p>
      </dgm:t>
    </dgm:pt>
    <dgm:pt modelId="{CA816AEF-FADD-43D9-B9B5-5382C12FD324}" type="parTrans" cxnId="{D95BEF14-0D28-437F-9AD9-703C44E53522}">
      <dgm:prSet/>
      <dgm:spPr/>
      <dgm:t>
        <a:bodyPr/>
        <a:lstStyle/>
        <a:p>
          <a:endParaRPr lang="en-US"/>
        </a:p>
      </dgm:t>
    </dgm:pt>
    <dgm:pt modelId="{B404868E-E42F-4A93-ADE5-4160E01E70F2}" type="sibTrans" cxnId="{D95BEF14-0D28-437F-9AD9-703C44E53522}">
      <dgm:prSet/>
      <dgm:spPr/>
      <dgm:t>
        <a:bodyPr/>
        <a:lstStyle/>
        <a:p>
          <a:endParaRPr lang="en-US"/>
        </a:p>
      </dgm:t>
    </dgm:pt>
    <dgm:pt modelId="{6C0FC83F-5F72-4B19-BDE7-5850D1D1025B}">
      <dgm:prSet/>
      <dgm:spPr/>
      <dgm:t>
        <a:bodyPr/>
        <a:lstStyle/>
        <a:p>
          <a:r>
            <a:rPr lang="cs-CZ" u="sng"/>
            <a:t>Trofotropní účinek nepřímý:</a:t>
          </a:r>
          <a:r>
            <a:rPr lang="cs-CZ"/>
            <a:t> = ovlivňuje tonus sympatiku</a:t>
          </a:r>
          <a:endParaRPr lang="en-US"/>
        </a:p>
      </dgm:t>
    </dgm:pt>
    <dgm:pt modelId="{E821E8C6-094C-4E87-A03F-0820B77D3E18}" type="parTrans" cxnId="{0F0FEE6E-7A45-42E9-99D3-2D00E60446AE}">
      <dgm:prSet/>
      <dgm:spPr/>
      <dgm:t>
        <a:bodyPr/>
        <a:lstStyle/>
        <a:p>
          <a:endParaRPr lang="en-US"/>
        </a:p>
      </dgm:t>
    </dgm:pt>
    <dgm:pt modelId="{D3B802B7-1E31-4981-964E-1CBA3F37ADC4}" type="sibTrans" cxnId="{0F0FEE6E-7A45-42E9-99D3-2D00E60446AE}">
      <dgm:prSet/>
      <dgm:spPr/>
      <dgm:t>
        <a:bodyPr/>
        <a:lstStyle/>
        <a:p>
          <a:endParaRPr lang="en-US"/>
        </a:p>
      </dgm:t>
    </dgm:pt>
    <dgm:pt modelId="{A25870D7-4796-41D2-9829-C57333284659}">
      <dgm:prSet/>
      <dgm:spPr/>
      <dgm:t>
        <a:bodyPr/>
        <a:lstStyle/>
        <a:p>
          <a:r>
            <a:rPr lang="cs-CZ" b="1"/>
            <a:t>Gangliotropní způsob aplikace (ganglia cervikální a lumbální), f = 100 Hz, intenzita: NS</a:t>
          </a:r>
          <a:endParaRPr lang="en-US"/>
        </a:p>
      </dgm:t>
    </dgm:pt>
    <dgm:pt modelId="{642C0511-558A-4CEF-BB0F-54E4830B21FF}" type="parTrans" cxnId="{127248E0-9ACD-4F17-8CE4-1B3E47AEE46A}">
      <dgm:prSet/>
      <dgm:spPr/>
      <dgm:t>
        <a:bodyPr/>
        <a:lstStyle/>
        <a:p>
          <a:endParaRPr lang="en-US"/>
        </a:p>
      </dgm:t>
    </dgm:pt>
    <dgm:pt modelId="{E8937A24-40B9-4343-B77C-859ADAF34ED2}" type="sibTrans" cxnId="{127248E0-9ACD-4F17-8CE4-1B3E47AEE46A}">
      <dgm:prSet/>
      <dgm:spPr/>
      <dgm:t>
        <a:bodyPr/>
        <a:lstStyle/>
        <a:p>
          <a:endParaRPr lang="en-US"/>
        </a:p>
      </dgm:t>
    </dgm:pt>
    <dgm:pt modelId="{7E1FC29D-17C6-4A78-B036-8DE49807A18A}">
      <dgm:prSet/>
      <dgm:spPr/>
      <dgm:t>
        <a:bodyPr/>
        <a:lstStyle/>
        <a:p>
          <a:r>
            <a:rPr lang="cs-CZ" b="1"/>
            <a:t>Př.: DD – DF u asteniků, sf (b) 100 Hz – u normosteniků, sf (t) 100 Hz – u obézních</a:t>
          </a:r>
          <a:endParaRPr lang="en-US"/>
        </a:p>
      </dgm:t>
    </dgm:pt>
    <dgm:pt modelId="{6B11D552-F965-47A0-82F6-1D6AEBC17B05}" type="parTrans" cxnId="{F710AC4D-7574-4550-B2D7-25248CFB7C68}">
      <dgm:prSet/>
      <dgm:spPr/>
      <dgm:t>
        <a:bodyPr/>
        <a:lstStyle/>
        <a:p>
          <a:endParaRPr lang="en-US"/>
        </a:p>
      </dgm:t>
    </dgm:pt>
    <dgm:pt modelId="{06CC5489-8942-432A-84BE-85F412C54514}" type="sibTrans" cxnId="{F710AC4D-7574-4550-B2D7-25248CFB7C68}">
      <dgm:prSet/>
      <dgm:spPr/>
      <dgm:t>
        <a:bodyPr/>
        <a:lstStyle/>
        <a:p>
          <a:endParaRPr lang="en-US"/>
        </a:p>
      </dgm:t>
    </dgm:pt>
    <dgm:pt modelId="{310F37CB-22F5-417C-9172-9C0D9B619C9E}" type="pres">
      <dgm:prSet presAssocID="{6A8921D8-7340-442A-8851-7871927CE85D}" presName="linear" presStyleCnt="0">
        <dgm:presLayoutVars>
          <dgm:animLvl val="lvl"/>
          <dgm:resizeHandles val="exact"/>
        </dgm:presLayoutVars>
      </dgm:prSet>
      <dgm:spPr/>
    </dgm:pt>
    <dgm:pt modelId="{42435685-C78A-414E-9E7B-8AC2B4DD19B8}" type="pres">
      <dgm:prSet presAssocID="{110BA05E-9362-4849-B211-8258C665E086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596B28B7-75AB-4FD0-BDC8-9E378D55569E}" type="pres">
      <dgm:prSet presAssocID="{0ABCF26A-4A00-42DA-AD82-273BA3EA2516}" presName="spacer" presStyleCnt="0"/>
      <dgm:spPr/>
    </dgm:pt>
    <dgm:pt modelId="{8056C17B-A9F6-4D3B-A66A-9578EA4A5A1A}" type="pres">
      <dgm:prSet presAssocID="{A210049C-648B-41FB-8686-6FA965CC9803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52A98F13-5B6C-409D-BE3F-D182AA9972C9}" type="pres">
      <dgm:prSet presAssocID="{C5F6C8E2-68E5-4ED7-851B-145190B92F53}" presName="spacer" presStyleCnt="0"/>
      <dgm:spPr/>
    </dgm:pt>
    <dgm:pt modelId="{8916989C-8E47-47C1-944C-B390E40D9EFF}" type="pres">
      <dgm:prSet presAssocID="{521DDC9B-B24C-4BF3-A968-1F15EACCF2D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FB94B3A-9422-4A49-9144-542FF10407B9}" type="pres">
      <dgm:prSet presAssocID="{51843A2C-76BB-4812-86A5-B0228B1B8A68}" presName="spacer" presStyleCnt="0"/>
      <dgm:spPr/>
    </dgm:pt>
    <dgm:pt modelId="{214C16EE-EC78-4948-BA6F-40F02528D1B6}" type="pres">
      <dgm:prSet presAssocID="{EE67F922-A7B6-4667-BAE0-66DB9CDE941D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81EA80AA-86A7-463A-9BBA-E91A569CF72A}" type="pres">
      <dgm:prSet presAssocID="{6029F263-FCF4-4B33-83D0-D0379A0E7300}" presName="spacer" presStyleCnt="0"/>
      <dgm:spPr/>
    </dgm:pt>
    <dgm:pt modelId="{C5C4A391-4828-4320-949D-B7BCFA70FFCA}" type="pres">
      <dgm:prSet presAssocID="{5FABC4B5-03DF-4CC6-BD8C-EE0BB21E2A8F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25FE9693-F45B-4FED-8412-CDEDEAD5E949}" type="pres">
      <dgm:prSet presAssocID="{37DB9255-4F4B-482E-A2CC-1A76DB17DA06}" presName="spacer" presStyleCnt="0"/>
      <dgm:spPr/>
    </dgm:pt>
    <dgm:pt modelId="{36AB5C4F-CECA-4239-8E21-AD14DA594088}" type="pres">
      <dgm:prSet presAssocID="{80B35A8E-5CFC-4D9D-99B5-A5AE7F76813F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7515439-37C5-456D-8013-E7CC1F1D4125}" type="pres">
      <dgm:prSet presAssocID="{638F5C7E-ED27-4160-BB29-8CD45CA5700B}" presName="spacer" presStyleCnt="0"/>
      <dgm:spPr/>
    </dgm:pt>
    <dgm:pt modelId="{66CF93D3-7669-40B7-97E2-D76BDE0C4FAA}" type="pres">
      <dgm:prSet presAssocID="{7C800E2C-A6D1-46D2-AF5A-E294E111B4A7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1FED850-8CA4-4C2B-882A-D86F8A498E42}" type="pres">
      <dgm:prSet presAssocID="{B404868E-E42F-4A93-ADE5-4160E01E70F2}" presName="spacer" presStyleCnt="0"/>
      <dgm:spPr/>
    </dgm:pt>
    <dgm:pt modelId="{823D632E-5CA3-4CA7-92AF-327F86F8EFBE}" type="pres">
      <dgm:prSet presAssocID="{6C0FC83F-5F72-4B19-BDE7-5850D1D1025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557CAFB8-975C-4504-A3C8-38A2D752AD8F}" type="pres">
      <dgm:prSet presAssocID="{D3B802B7-1E31-4981-964E-1CBA3F37ADC4}" presName="spacer" presStyleCnt="0"/>
      <dgm:spPr/>
    </dgm:pt>
    <dgm:pt modelId="{0903703B-DB7B-42FB-A70D-6368EC4AB018}" type="pres">
      <dgm:prSet presAssocID="{A25870D7-4796-41D2-9829-C57333284659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372C9375-15A2-49F6-B125-A8F22C3B2953}" type="pres">
      <dgm:prSet presAssocID="{E8937A24-40B9-4343-B77C-859ADAF34ED2}" presName="spacer" presStyleCnt="0"/>
      <dgm:spPr/>
    </dgm:pt>
    <dgm:pt modelId="{EAC3A6BC-28FB-4E80-BB21-DA3EB6CCC978}" type="pres">
      <dgm:prSet presAssocID="{7E1FC29D-17C6-4A78-B036-8DE49807A18A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1A2A0900-93A0-4120-99BD-5CE0CA3309D1}" srcId="{6A8921D8-7340-442A-8851-7871927CE85D}" destId="{A210049C-648B-41FB-8686-6FA965CC9803}" srcOrd="1" destOrd="0" parTransId="{62482BD8-611A-4EA8-87FB-E475083079A9}" sibTransId="{C5F6C8E2-68E5-4ED7-851B-145190B92F53}"/>
    <dgm:cxn modelId="{70AD9205-BA41-45EC-B046-6D56893EA163}" srcId="{6A8921D8-7340-442A-8851-7871927CE85D}" destId="{80B35A8E-5CFC-4D9D-99B5-A5AE7F76813F}" srcOrd="5" destOrd="0" parTransId="{C3753E1D-3629-4E4C-84A6-90262CB6C198}" sibTransId="{638F5C7E-ED27-4160-BB29-8CD45CA5700B}"/>
    <dgm:cxn modelId="{1FAA3F12-95D3-4B1A-88D7-81E2F492E815}" srcId="{6A8921D8-7340-442A-8851-7871927CE85D}" destId="{EE67F922-A7B6-4667-BAE0-66DB9CDE941D}" srcOrd="3" destOrd="0" parTransId="{3DF65580-346C-4FCF-8953-058A6A7B4E16}" sibTransId="{6029F263-FCF4-4B33-83D0-D0379A0E7300}"/>
    <dgm:cxn modelId="{D95BEF14-0D28-437F-9AD9-703C44E53522}" srcId="{6A8921D8-7340-442A-8851-7871927CE85D}" destId="{7C800E2C-A6D1-46D2-AF5A-E294E111B4A7}" srcOrd="6" destOrd="0" parTransId="{CA816AEF-FADD-43D9-B9B5-5382C12FD324}" sibTransId="{B404868E-E42F-4A93-ADE5-4160E01E70F2}"/>
    <dgm:cxn modelId="{E3E81836-740B-497B-9877-8F6A900A61D7}" type="presOf" srcId="{A25870D7-4796-41D2-9829-C57333284659}" destId="{0903703B-DB7B-42FB-A70D-6368EC4AB018}" srcOrd="0" destOrd="0" presId="urn:microsoft.com/office/officeart/2005/8/layout/vList2"/>
    <dgm:cxn modelId="{80BFDE61-93A4-4995-B0C7-1CC27B44563F}" srcId="{6A8921D8-7340-442A-8851-7871927CE85D}" destId="{521DDC9B-B24C-4BF3-A968-1F15EACCF2D1}" srcOrd="2" destOrd="0" parTransId="{A35FA834-2355-4EB7-9186-E7930B30C0E6}" sibTransId="{51843A2C-76BB-4812-86A5-B0228B1B8A68}"/>
    <dgm:cxn modelId="{26F8486A-1A3A-41EC-95A6-596D33B77B44}" srcId="{6A8921D8-7340-442A-8851-7871927CE85D}" destId="{5FABC4B5-03DF-4CC6-BD8C-EE0BB21E2A8F}" srcOrd="4" destOrd="0" parTransId="{84B9F5E9-7460-4F43-94DE-630C6F744C51}" sibTransId="{37DB9255-4F4B-482E-A2CC-1A76DB17DA06}"/>
    <dgm:cxn modelId="{F710AC4D-7574-4550-B2D7-25248CFB7C68}" srcId="{6A8921D8-7340-442A-8851-7871927CE85D}" destId="{7E1FC29D-17C6-4A78-B036-8DE49807A18A}" srcOrd="9" destOrd="0" parTransId="{6B11D552-F965-47A0-82F6-1D6AEBC17B05}" sibTransId="{06CC5489-8942-432A-84BE-85F412C54514}"/>
    <dgm:cxn modelId="{0F0FEE6E-7A45-42E9-99D3-2D00E60446AE}" srcId="{6A8921D8-7340-442A-8851-7871927CE85D}" destId="{6C0FC83F-5F72-4B19-BDE7-5850D1D1025B}" srcOrd="7" destOrd="0" parTransId="{E821E8C6-094C-4E87-A03F-0820B77D3E18}" sibTransId="{D3B802B7-1E31-4981-964E-1CBA3F37ADC4}"/>
    <dgm:cxn modelId="{AE679F4F-C6B1-486B-888F-33DB021742C3}" type="presOf" srcId="{6A8921D8-7340-442A-8851-7871927CE85D}" destId="{310F37CB-22F5-417C-9172-9C0D9B619C9E}" srcOrd="0" destOrd="0" presId="urn:microsoft.com/office/officeart/2005/8/layout/vList2"/>
    <dgm:cxn modelId="{9A64EF70-E18B-49BD-A84E-75F0920522A5}" type="presOf" srcId="{80B35A8E-5CFC-4D9D-99B5-A5AE7F76813F}" destId="{36AB5C4F-CECA-4239-8E21-AD14DA594088}" srcOrd="0" destOrd="0" presId="urn:microsoft.com/office/officeart/2005/8/layout/vList2"/>
    <dgm:cxn modelId="{F72A2D53-727A-4C10-B18D-779FC568D5AC}" type="presOf" srcId="{EE67F922-A7B6-4667-BAE0-66DB9CDE941D}" destId="{214C16EE-EC78-4948-BA6F-40F02528D1B6}" srcOrd="0" destOrd="0" presId="urn:microsoft.com/office/officeart/2005/8/layout/vList2"/>
    <dgm:cxn modelId="{B5B58259-227C-49BB-8C15-53F26F69EF84}" type="presOf" srcId="{5FABC4B5-03DF-4CC6-BD8C-EE0BB21E2A8F}" destId="{C5C4A391-4828-4320-949D-B7BCFA70FFCA}" srcOrd="0" destOrd="0" presId="urn:microsoft.com/office/officeart/2005/8/layout/vList2"/>
    <dgm:cxn modelId="{B3E0507A-AC2A-48BA-9A5E-0740FD5475C0}" type="presOf" srcId="{521DDC9B-B24C-4BF3-A968-1F15EACCF2D1}" destId="{8916989C-8E47-47C1-944C-B390E40D9EFF}" srcOrd="0" destOrd="0" presId="urn:microsoft.com/office/officeart/2005/8/layout/vList2"/>
    <dgm:cxn modelId="{0EFC8AA1-B367-42C4-A70A-AA1F764EC529}" type="presOf" srcId="{110BA05E-9362-4849-B211-8258C665E086}" destId="{42435685-C78A-414E-9E7B-8AC2B4DD19B8}" srcOrd="0" destOrd="0" presId="urn:microsoft.com/office/officeart/2005/8/layout/vList2"/>
    <dgm:cxn modelId="{76AB57A8-A3CA-4E3B-86DB-26BA95B6D780}" type="presOf" srcId="{7E1FC29D-17C6-4A78-B036-8DE49807A18A}" destId="{EAC3A6BC-28FB-4E80-BB21-DA3EB6CCC978}" srcOrd="0" destOrd="0" presId="urn:microsoft.com/office/officeart/2005/8/layout/vList2"/>
    <dgm:cxn modelId="{2FF725C1-6932-4339-A3CF-A72566F86D28}" type="presOf" srcId="{A210049C-648B-41FB-8686-6FA965CC9803}" destId="{8056C17B-A9F6-4D3B-A66A-9578EA4A5A1A}" srcOrd="0" destOrd="0" presId="urn:microsoft.com/office/officeart/2005/8/layout/vList2"/>
    <dgm:cxn modelId="{127248E0-9ACD-4F17-8CE4-1B3E47AEE46A}" srcId="{6A8921D8-7340-442A-8851-7871927CE85D}" destId="{A25870D7-4796-41D2-9829-C57333284659}" srcOrd="8" destOrd="0" parTransId="{642C0511-558A-4CEF-BB0F-54E4830B21FF}" sibTransId="{E8937A24-40B9-4343-B77C-859ADAF34ED2}"/>
    <dgm:cxn modelId="{8BA800E5-8F51-4919-9325-7FCBF0B155F7}" type="presOf" srcId="{7C800E2C-A6D1-46D2-AF5A-E294E111B4A7}" destId="{66CF93D3-7669-40B7-97E2-D76BDE0C4FAA}" srcOrd="0" destOrd="0" presId="urn:microsoft.com/office/officeart/2005/8/layout/vList2"/>
    <dgm:cxn modelId="{138654EF-8901-4838-BEF8-1D5BB3CE19E9}" srcId="{6A8921D8-7340-442A-8851-7871927CE85D}" destId="{110BA05E-9362-4849-B211-8258C665E086}" srcOrd="0" destOrd="0" parTransId="{C9E47D87-0E3C-4207-9C39-8B0BAFD8690D}" sibTransId="{0ABCF26A-4A00-42DA-AD82-273BA3EA2516}"/>
    <dgm:cxn modelId="{D37881F2-820A-4BBE-B9C1-1FD34E3556AA}" type="presOf" srcId="{6C0FC83F-5F72-4B19-BDE7-5850D1D1025B}" destId="{823D632E-5CA3-4CA7-92AF-327F86F8EFBE}" srcOrd="0" destOrd="0" presId="urn:microsoft.com/office/officeart/2005/8/layout/vList2"/>
    <dgm:cxn modelId="{F39739DC-239A-438C-98A0-997C2BEA7468}" type="presParOf" srcId="{310F37CB-22F5-417C-9172-9C0D9B619C9E}" destId="{42435685-C78A-414E-9E7B-8AC2B4DD19B8}" srcOrd="0" destOrd="0" presId="urn:microsoft.com/office/officeart/2005/8/layout/vList2"/>
    <dgm:cxn modelId="{3BF19100-E972-49DC-AD9D-C1CC0373F3F7}" type="presParOf" srcId="{310F37CB-22F5-417C-9172-9C0D9B619C9E}" destId="{596B28B7-75AB-4FD0-BDC8-9E378D55569E}" srcOrd="1" destOrd="0" presId="urn:microsoft.com/office/officeart/2005/8/layout/vList2"/>
    <dgm:cxn modelId="{29870A08-4265-4F45-9FEA-746D04E6BE57}" type="presParOf" srcId="{310F37CB-22F5-417C-9172-9C0D9B619C9E}" destId="{8056C17B-A9F6-4D3B-A66A-9578EA4A5A1A}" srcOrd="2" destOrd="0" presId="urn:microsoft.com/office/officeart/2005/8/layout/vList2"/>
    <dgm:cxn modelId="{07C90F6E-3A5A-4A94-9DA2-ACB0BB56F322}" type="presParOf" srcId="{310F37CB-22F5-417C-9172-9C0D9B619C9E}" destId="{52A98F13-5B6C-409D-BE3F-D182AA9972C9}" srcOrd="3" destOrd="0" presId="urn:microsoft.com/office/officeart/2005/8/layout/vList2"/>
    <dgm:cxn modelId="{4F1DC4D6-95B8-4903-8A38-036D237C56DB}" type="presParOf" srcId="{310F37CB-22F5-417C-9172-9C0D9B619C9E}" destId="{8916989C-8E47-47C1-944C-B390E40D9EFF}" srcOrd="4" destOrd="0" presId="urn:microsoft.com/office/officeart/2005/8/layout/vList2"/>
    <dgm:cxn modelId="{982E78EE-36BB-4C5A-B324-610C09DE65B4}" type="presParOf" srcId="{310F37CB-22F5-417C-9172-9C0D9B619C9E}" destId="{EFB94B3A-9422-4A49-9144-542FF10407B9}" srcOrd="5" destOrd="0" presId="urn:microsoft.com/office/officeart/2005/8/layout/vList2"/>
    <dgm:cxn modelId="{AA695162-18F0-45BE-BAAC-6082C7C91FF6}" type="presParOf" srcId="{310F37CB-22F5-417C-9172-9C0D9B619C9E}" destId="{214C16EE-EC78-4948-BA6F-40F02528D1B6}" srcOrd="6" destOrd="0" presId="urn:microsoft.com/office/officeart/2005/8/layout/vList2"/>
    <dgm:cxn modelId="{042B9BC7-4D1A-4C06-AD8C-9EAAD9ECDE54}" type="presParOf" srcId="{310F37CB-22F5-417C-9172-9C0D9B619C9E}" destId="{81EA80AA-86A7-463A-9BBA-E91A569CF72A}" srcOrd="7" destOrd="0" presId="urn:microsoft.com/office/officeart/2005/8/layout/vList2"/>
    <dgm:cxn modelId="{1F87075B-1C82-40B7-B205-21A61790C841}" type="presParOf" srcId="{310F37CB-22F5-417C-9172-9C0D9B619C9E}" destId="{C5C4A391-4828-4320-949D-B7BCFA70FFCA}" srcOrd="8" destOrd="0" presId="urn:microsoft.com/office/officeart/2005/8/layout/vList2"/>
    <dgm:cxn modelId="{F9B95625-4F95-4045-AE61-ADCEE994E33C}" type="presParOf" srcId="{310F37CB-22F5-417C-9172-9C0D9B619C9E}" destId="{25FE9693-F45B-4FED-8412-CDEDEAD5E949}" srcOrd="9" destOrd="0" presId="urn:microsoft.com/office/officeart/2005/8/layout/vList2"/>
    <dgm:cxn modelId="{25ECBC30-EFBA-4016-AC70-4E4CC16972D9}" type="presParOf" srcId="{310F37CB-22F5-417C-9172-9C0D9B619C9E}" destId="{36AB5C4F-CECA-4239-8E21-AD14DA594088}" srcOrd="10" destOrd="0" presId="urn:microsoft.com/office/officeart/2005/8/layout/vList2"/>
    <dgm:cxn modelId="{CED24DEF-806F-4653-A949-4D3B0756008B}" type="presParOf" srcId="{310F37CB-22F5-417C-9172-9C0D9B619C9E}" destId="{E7515439-37C5-456D-8013-E7CC1F1D4125}" srcOrd="11" destOrd="0" presId="urn:microsoft.com/office/officeart/2005/8/layout/vList2"/>
    <dgm:cxn modelId="{7FF60A76-B39D-4D58-AC82-297D428C0FC5}" type="presParOf" srcId="{310F37CB-22F5-417C-9172-9C0D9B619C9E}" destId="{66CF93D3-7669-40B7-97E2-D76BDE0C4FAA}" srcOrd="12" destOrd="0" presId="urn:microsoft.com/office/officeart/2005/8/layout/vList2"/>
    <dgm:cxn modelId="{B765DFE6-902D-4C1D-BBDA-AAC9CD89F014}" type="presParOf" srcId="{310F37CB-22F5-417C-9172-9C0D9B619C9E}" destId="{E1FED850-8CA4-4C2B-882A-D86F8A498E42}" srcOrd="13" destOrd="0" presId="urn:microsoft.com/office/officeart/2005/8/layout/vList2"/>
    <dgm:cxn modelId="{F84B07C3-0490-4058-B2E1-99452D1C742E}" type="presParOf" srcId="{310F37CB-22F5-417C-9172-9C0D9B619C9E}" destId="{823D632E-5CA3-4CA7-92AF-327F86F8EFBE}" srcOrd="14" destOrd="0" presId="urn:microsoft.com/office/officeart/2005/8/layout/vList2"/>
    <dgm:cxn modelId="{190C2652-6C16-4691-A031-9F55A8C92528}" type="presParOf" srcId="{310F37CB-22F5-417C-9172-9C0D9B619C9E}" destId="{557CAFB8-975C-4504-A3C8-38A2D752AD8F}" srcOrd="15" destOrd="0" presId="urn:microsoft.com/office/officeart/2005/8/layout/vList2"/>
    <dgm:cxn modelId="{313FBD64-4389-450D-A7E4-F37BFBB93D53}" type="presParOf" srcId="{310F37CB-22F5-417C-9172-9C0D9B619C9E}" destId="{0903703B-DB7B-42FB-A70D-6368EC4AB018}" srcOrd="16" destOrd="0" presId="urn:microsoft.com/office/officeart/2005/8/layout/vList2"/>
    <dgm:cxn modelId="{A9393779-3A6E-4364-A80B-7A854447E25D}" type="presParOf" srcId="{310F37CB-22F5-417C-9172-9C0D9B619C9E}" destId="{372C9375-15A2-49F6-B125-A8F22C3B2953}" srcOrd="17" destOrd="0" presId="urn:microsoft.com/office/officeart/2005/8/layout/vList2"/>
    <dgm:cxn modelId="{1375AF0B-0ABA-46A9-88F6-08A15EE6D733}" type="presParOf" srcId="{310F37CB-22F5-417C-9172-9C0D9B619C9E}" destId="{EAC3A6BC-28FB-4E80-BB21-DA3EB6CCC97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D675E-F68F-4DEE-93F0-0E4475F5926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C272F7-87C8-4FF5-90B8-DA2BABA07296}">
      <dgm:prSet/>
      <dgm:spPr/>
      <dgm:t>
        <a:bodyPr/>
        <a:lstStyle/>
        <a:p>
          <a:r>
            <a:rPr lang="cs-CZ" b="1" baseline="0"/>
            <a:t>Spoleh na autoreparační schopnosti organismu</a:t>
          </a:r>
          <a:endParaRPr lang="en-US"/>
        </a:p>
      </dgm:t>
    </dgm:pt>
    <dgm:pt modelId="{D4211BA9-37D4-4B59-9FD7-1EF8E3566EBC}" type="parTrans" cxnId="{0504EF84-C1D5-4519-9A07-DA43E842656A}">
      <dgm:prSet/>
      <dgm:spPr/>
      <dgm:t>
        <a:bodyPr/>
        <a:lstStyle/>
        <a:p>
          <a:endParaRPr lang="en-US"/>
        </a:p>
      </dgm:t>
    </dgm:pt>
    <dgm:pt modelId="{DDFD8AF1-4237-460C-9651-073C6C709B93}" type="sibTrans" cxnId="{0504EF84-C1D5-4519-9A07-DA43E842656A}">
      <dgm:prSet/>
      <dgm:spPr/>
      <dgm:t>
        <a:bodyPr/>
        <a:lstStyle/>
        <a:p>
          <a:endParaRPr lang="en-US"/>
        </a:p>
      </dgm:t>
    </dgm:pt>
    <dgm:pt modelId="{85E45EDD-B05E-4FC0-B4B3-4CB32DB1183E}">
      <dgm:prSet/>
      <dgm:spPr/>
      <dgm:t>
        <a:bodyPr/>
        <a:lstStyle/>
        <a:p>
          <a:r>
            <a:rPr lang="cs-CZ" b="1" baseline="0"/>
            <a:t>10 terapií = spontánní ústup potíží :) </a:t>
          </a:r>
          <a:endParaRPr lang="en-US"/>
        </a:p>
      </dgm:t>
    </dgm:pt>
    <dgm:pt modelId="{BFFE1FEC-0E3E-44FE-A6B4-475D3F474977}" type="parTrans" cxnId="{15BF1810-F711-4EC1-9ABA-3551ACC22E4B}">
      <dgm:prSet/>
      <dgm:spPr/>
      <dgm:t>
        <a:bodyPr/>
        <a:lstStyle/>
        <a:p>
          <a:endParaRPr lang="en-US"/>
        </a:p>
      </dgm:t>
    </dgm:pt>
    <dgm:pt modelId="{944E19D2-5579-4E5B-AFD7-146E510EB3D7}" type="sibTrans" cxnId="{15BF1810-F711-4EC1-9ABA-3551ACC22E4B}">
      <dgm:prSet/>
      <dgm:spPr/>
      <dgm:t>
        <a:bodyPr/>
        <a:lstStyle/>
        <a:p>
          <a:endParaRPr lang="en-US"/>
        </a:p>
      </dgm:t>
    </dgm:pt>
    <dgm:pt modelId="{CE993C81-7A9B-4B77-9B51-3292414D4449}" type="pres">
      <dgm:prSet presAssocID="{D68D675E-F68F-4DEE-93F0-0E4475F592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E3BF74-63F7-4BFE-B024-8F7404B25A65}" type="pres">
      <dgm:prSet presAssocID="{F9C272F7-87C8-4FF5-90B8-DA2BABA07296}" presName="hierRoot1" presStyleCnt="0"/>
      <dgm:spPr/>
    </dgm:pt>
    <dgm:pt modelId="{F8F33827-FACE-4CB5-9C20-A224A8E04689}" type="pres">
      <dgm:prSet presAssocID="{F9C272F7-87C8-4FF5-90B8-DA2BABA07296}" presName="composite" presStyleCnt="0"/>
      <dgm:spPr/>
    </dgm:pt>
    <dgm:pt modelId="{F8F26181-D674-4B18-8951-F05E4E7F7DE4}" type="pres">
      <dgm:prSet presAssocID="{F9C272F7-87C8-4FF5-90B8-DA2BABA07296}" presName="background" presStyleLbl="node0" presStyleIdx="0" presStyleCnt="2"/>
      <dgm:spPr/>
    </dgm:pt>
    <dgm:pt modelId="{44259635-717C-4694-A508-97F95D5659F6}" type="pres">
      <dgm:prSet presAssocID="{F9C272F7-87C8-4FF5-90B8-DA2BABA07296}" presName="text" presStyleLbl="fgAcc0" presStyleIdx="0" presStyleCnt="2">
        <dgm:presLayoutVars>
          <dgm:chPref val="3"/>
        </dgm:presLayoutVars>
      </dgm:prSet>
      <dgm:spPr/>
    </dgm:pt>
    <dgm:pt modelId="{1B42BB24-3E1C-4BC3-9A57-2B9E4DC174F0}" type="pres">
      <dgm:prSet presAssocID="{F9C272F7-87C8-4FF5-90B8-DA2BABA07296}" presName="hierChild2" presStyleCnt="0"/>
      <dgm:spPr/>
    </dgm:pt>
    <dgm:pt modelId="{B9CF3957-BDF4-4B79-920D-19A8E53D4588}" type="pres">
      <dgm:prSet presAssocID="{85E45EDD-B05E-4FC0-B4B3-4CB32DB1183E}" presName="hierRoot1" presStyleCnt="0"/>
      <dgm:spPr/>
    </dgm:pt>
    <dgm:pt modelId="{1905CB95-D2BD-4674-A273-7197D13FD4D6}" type="pres">
      <dgm:prSet presAssocID="{85E45EDD-B05E-4FC0-B4B3-4CB32DB1183E}" presName="composite" presStyleCnt="0"/>
      <dgm:spPr/>
    </dgm:pt>
    <dgm:pt modelId="{60541ACD-DAAD-4C00-AEE3-A720270E1F89}" type="pres">
      <dgm:prSet presAssocID="{85E45EDD-B05E-4FC0-B4B3-4CB32DB1183E}" presName="background" presStyleLbl="node0" presStyleIdx="1" presStyleCnt="2"/>
      <dgm:spPr/>
    </dgm:pt>
    <dgm:pt modelId="{E0CDD076-1452-419A-BC63-D50A949A6E37}" type="pres">
      <dgm:prSet presAssocID="{85E45EDD-B05E-4FC0-B4B3-4CB32DB1183E}" presName="text" presStyleLbl="fgAcc0" presStyleIdx="1" presStyleCnt="2">
        <dgm:presLayoutVars>
          <dgm:chPref val="3"/>
        </dgm:presLayoutVars>
      </dgm:prSet>
      <dgm:spPr/>
    </dgm:pt>
    <dgm:pt modelId="{0141DB4E-07AB-446A-98E6-FF1805969D9F}" type="pres">
      <dgm:prSet presAssocID="{85E45EDD-B05E-4FC0-B4B3-4CB32DB1183E}" presName="hierChild2" presStyleCnt="0"/>
      <dgm:spPr/>
    </dgm:pt>
  </dgm:ptLst>
  <dgm:cxnLst>
    <dgm:cxn modelId="{15BF1810-F711-4EC1-9ABA-3551ACC22E4B}" srcId="{D68D675E-F68F-4DEE-93F0-0E4475F59268}" destId="{85E45EDD-B05E-4FC0-B4B3-4CB32DB1183E}" srcOrd="1" destOrd="0" parTransId="{BFFE1FEC-0E3E-44FE-A6B4-475D3F474977}" sibTransId="{944E19D2-5579-4E5B-AFD7-146E510EB3D7}"/>
    <dgm:cxn modelId="{BF573E1F-7136-4653-9EF8-6BBEA2ED985F}" type="presOf" srcId="{85E45EDD-B05E-4FC0-B4B3-4CB32DB1183E}" destId="{E0CDD076-1452-419A-BC63-D50A949A6E37}" srcOrd="0" destOrd="0" presId="urn:microsoft.com/office/officeart/2005/8/layout/hierarchy1"/>
    <dgm:cxn modelId="{107F5954-D0D7-416D-BFF1-401BDE9FFAB9}" type="presOf" srcId="{F9C272F7-87C8-4FF5-90B8-DA2BABA07296}" destId="{44259635-717C-4694-A508-97F95D5659F6}" srcOrd="0" destOrd="0" presId="urn:microsoft.com/office/officeart/2005/8/layout/hierarchy1"/>
    <dgm:cxn modelId="{0504EF84-C1D5-4519-9A07-DA43E842656A}" srcId="{D68D675E-F68F-4DEE-93F0-0E4475F59268}" destId="{F9C272F7-87C8-4FF5-90B8-DA2BABA07296}" srcOrd="0" destOrd="0" parTransId="{D4211BA9-37D4-4B59-9FD7-1EF8E3566EBC}" sibTransId="{DDFD8AF1-4237-460C-9651-073C6C709B93}"/>
    <dgm:cxn modelId="{695E22C7-F3E0-47A9-85A9-84A8731EBDC3}" type="presOf" srcId="{D68D675E-F68F-4DEE-93F0-0E4475F59268}" destId="{CE993C81-7A9B-4B77-9B51-3292414D4449}" srcOrd="0" destOrd="0" presId="urn:microsoft.com/office/officeart/2005/8/layout/hierarchy1"/>
    <dgm:cxn modelId="{60F17B90-1B6E-4C01-B97D-CAB5C8233EA9}" type="presParOf" srcId="{CE993C81-7A9B-4B77-9B51-3292414D4449}" destId="{3AE3BF74-63F7-4BFE-B024-8F7404B25A65}" srcOrd="0" destOrd="0" presId="urn:microsoft.com/office/officeart/2005/8/layout/hierarchy1"/>
    <dgm:cxn modelId="{64A6A42D-DC48-4ECE-BFD2-F976C1126CDE}" type="presParOf" srcId="{3AE3BF74-63F7-4BFE-B024-8F7404B25A65}" destId="{F8F33827-FACE-4CB5-9C20-A224A8E04689}" srcOrd="0" destOrd="0" presId="urn:microsoft.com/office/officeart/2005/8/layout/hierarchy1"/>
    <dgm:cxn modelId="{A47BB71B-D9F3-414C-BD0A-E30E6E403596}" type="presParOf" srcId="{F8F33827-FACE-4CB5-9C20-A224A8E04689}" destId="{F8F26181-D674-4B18-8951-F05E4E7F7DE4}" srcOrd="0" destOrd="0" presId="urn:microsoft.com/office/officeart/2005/8/layout/hierarchy1"/>
    <dgm:cxn modelId="{26503B57-970E-49DF-A861-90CDD45E6293}" type="presParOf" srcId="{F8F33827-FACE-4CB5-9C20-A224A8E04689}" destId="{44259635-717C-4694-A508-97F95D5659F6}" srcOrd="1" destOrd="0" presId="urn:microsoft.com/office/officeart/2005/8/layout/hierarchy1"/>
    <dgm:cxn modelId="{4A62460D-D122-4E54-AA48-73201E80905D}" type="presParOf" srcId="{3AE3BF74-63F7-4BFE-B024-8F7404B25A65}" destId="{1B42BB24-3E1C-4BC3-9A57-2B9E4DC174F0}" srcOrd="1" destOrd="0" presId="urn:microsoft.com/office/officeart/2005/8/layout/hierarchy1"/>
    <dgm:cxn modelId="{C8678721-FA69-4776-A252-F867491297B2}" type="presParOf" srcId="{CE993C81-7A9B-4B77-9B51-3292414D4449}" destId="{B9CF3957-BDF4-4B79-920D-19A8E53D4588}" srcOrd="1" destOrd="0" presId="urn:microsoft.com/office/officeart/2005/8/layout/hierarchy1"/>
    <dgm:cxn modelId="{14875403-46F4-493C-A0C9-25550962F414}" type="presParOf" srcId="{B9CF3957-BDF4-4B79-920D-19A8E53D4588}" destId="{1905CB95-D2BD-4674-A273-7197D13FD4D6}" srcOrd="0" destOrd="0" presId="urn:microsoft.com/office/officeart/2005/8/layout/hierarchy1"/>
    <dgm:cxn modelId="{F33E5832-3E0F-4496-A5DD-6CD2DC2E6553}" type="presParOf" srcId="{1905CB95-D2BD-4674-A273-7197D13FD4D6}" destId="{60541ACD-DAAD-4C00-AEE3-A720270E1F89}" srcOrd="0" destOrd="0" presId="urn:microsoft.com/office/officeart/2005/8/layout/hierarchy1"/>
    <dgm:cxn modelId="{F9221636-5358-47DB-9EE0-BFC2C2AE2C84}" type="presParOf" srcId="{1905CB95-D2BD-4674-A273-7197D13FD4D6}" destId="{E0CDD076-1452-419A-BC63-D50A949A6E37}" srcOrd="1" destOrd="0" presId="urn:microsoft.com/office/officeart/2005/8/layout/hierarchy1"/>
    <dgm:cxn modelId="{16EBDA76-D64B-4F62-8DEE-B705BD1B0C8C}" type="presParOf" srcId="{B9CF3957-BDF4-4B79-920D-19A8E53D4588}" destId="{0141DB4E-07AB-446A-98E6-FF1805969D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EF2C6-ABA9-4746-81B6-C7742C82A4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648940-EDB4-41AC-B359-D5B133C3800E}">
      <dgm:prSet/>
      <dgm:spPr/>
      <dgm:t>
        <a:bodyPr/>
        <a:lstStyle/>
        <a:p>
          <a:r>
            <a:rPr lang="cs-CZ"/>
            <a:t>Elektrický proud</a:t>
          </a:r>
          <a:endParaRPr lang="en-US"/>
        </a:p>
      </dgm:t>
    </dgm:pt>
    <dgm:pt modelId="{53A3CF97-24DF-4F75-A7DF-39A79A66889B}" type="parTrans" cxnId="{E76979E0-4E80-48C0-84DE-11D5C702098B}">
      <dgm:prSet/>
      <dgm:spPr/>
      <dgm:t>
        <a:bodyPr/>
        <a:lstStyle/>
        <a:p>
          <a:endParaRPr lang="en-US"/>
        </a:p>
      </dgm:t>
    </dgm:pt>
    <dgm:pt modelId="{CE090BC0-C113-422A-8E52-84639E3A849D}" type="sibTrans" cxnId="{E76979E0-4E80-48C0-84DE-11D5C702098B}">
      <dgm:prSet/>
      <dgm:spPr/>
      <dgm:t>
        <a:bodyPr/>
        <a:lstStyle/>
        <a:p>
          <a:endParaRPr lang="en-US"/>
        </a:p>
      </dgm:t>
    </dgm:pt>
    <dgm:pt modelId="{5352D38B-5AED-4E31-8190-1C8254E6630F}">
      <dgm:prSet/>
      <dgm:spPr/>
      <dgm:t>
        <a:bodyPr/>
        <a:lstStyle/>
        <a:p>
          <a:r>
            <a:rPr lang="cs-CZ"/>
            <a:t>Vodič I. a II. Řádu</a:t>
          </a:r>
          <a:endParaRPr lang="en-US"/>
        </a:p>
      </dgm:t>
    </dgm:pt>
    <dgm:pt modelId="{3C06BDB4-0227-4BED-8300-A189003115DF}" type="parTrans" cxnId="{288B9CB9-2DAA-4C96-8100-7B3AC7B2854C}">
      <dgm:prSet/>
      <dgm:spPr/>
      <dgm:t>
        <a:bodyPr/>
        <a:lstStyle/>
        <a:p>
          <a:endParaRPr lang="en-US"/>
        </a:p>
      </dgm:t>
    </dgm:pt>
    <dgm:pt modelId="{61CC0942-A4FC-4DDD-8ACA-D6415B7F4E54}" type="sibTrans" cxnId="{288B9CB9-2DAA-4C96-8100-7B3AC7B2854C}">
      <dgm:prSet/>
      <dgm:spPr/>
      <dgm:t>
        <a:bodyPr/>
        <a:lstStyle/>
        <a:p>
          <a:endParaRPr lang="en-US"/>
        </a:p>
      </dgm:t>
    </dgm:pt>
    <dgm:pt modelId="{E5426EAA-2AA2-4903-B0BB-CA03E4C4A2C1}">
      <dgm:prSet/>
      <dgm:spPr/>
      <dgm:t>
        <a:bodyPr/>
        <a:lstStyle/>
        <a:p>
          <a:r>
            <a:rPr lang="cs-CZ"/>
            <a:t>Polovodič</a:t>
          </a:r>
          <a:endParaRPr lang="en-US"/>
        </a:p>
      </dgm:t>
    </dgm:pt>
    <dgm:pt modelId="{D413445F-A229-4CE2-A326-0F9AC2711CD8}" type="parTrans" cxnId="{8C63C970-8E3C-41C7-966F-7E130032D6C8}">
      <dgm:prSet/>
      <dgm:spPr/>
      <dgm:t>
        <a:bodyPr/>
        <a:lstStyle/>
        <a:p>
          <a:endParaRPr lang="en-US"/>
        </a:p>
      </dgm:t>
    </dgm:pt>
    <dgm:pt modelId="{99275F6C-7AC2-470C-A690-5E07E55D0F1D}" type="sibTrans" cxnId="{8C63C970-8E3C-41C7-966F-7E130032D6C8}">
      <dgm:prSet/>
      <dgm:spPr/>
      <dgm:t>
        <a:bodyPr/>
        <a:lstStyle/>
        <a:p>
          <a:endParaRPr lang="en-US"/>
        </a:p>
      </dgm:t>
    </dgm:pt>
    <dgm:pt modelId="{C91ACDAF-EA5C-405E-B8C9-48AADF70BDA5}">
      <dgm:prSet/>
      <dgm:spPr/>
      <dgm:t>
        <a:bodyPr/>
        <a:lstStyle/>
        <a:p>
          <a:r>
            <a:rPr lang="cs-CZ"/>
            <a:t>Nevodič</a:t>
          </a:r>
          <a:endParaRPr lang="en-US"/>
        </a:p>
      </dgm:t>
    </dgm:pt>
    <dgm:pt modelId="{22A7F6ED-DEE6-4D9D-B234-BA4FD8DC10DB}" type="parTrans" cxnId="{276AF90F-085E-40B3-9BAD-17023302D299}">
      <dgm:prSet/>
      <dgm:spPr/>
      <dgm:t>
        <a:bodyPr/>
        <a:lstStyle/>
        <a:p>
          <a:endParaRPr lang="en-US"/>
        </a:p>
      </dgm:t>
    </dgm:pt>
    <dgm:pt modelId="{1F3FF3FD-E9D7-4EDB-8D9C-8D15C819A8DC}" type="sibTrans" cxnId="{276AF90F-085E-40B3-9BAD-17023302D299}">
      <dgm:prSet/>
      <dgm:spPr/>
      <dgm:t>
        <a:bodyPr/>
        <a:lstStyle/>
        <a:p>
          <a:endParaRPr lang="en-US"/>
        </a:p>
      </dgm:t>
    </dgm:pt>
    <dgm:pt modelId="{00B97415-4394-4A08-AB0B-0A6B103D57F4}">
      <dgm:prSet/>
      <dgm:spPr/>
      <dgm:t>
        <a:bodyPr/>
        <a:lstStyle/>
        <a:p>
          <a:r>
            <a:rPr lang="cs-CZ"/>
            <a:t>Proud galvanický, nf, sf, vf</a:t>
          </a:r>
          <a:endParaRPr lang="en-US"/>
        </a:p>
      </dgm:t>
    </dgm:pt>
    <dgm:pt modelId="{E4BC01E7-12B1-4177-9D73-2614C87C1EDC}" type="parTrans" cxnId="{E16D3DDB-17EE-46F2-AE21-4BF29C289A4B}">
      <dgm:prSet/>
      <dgm:spPr/>
      <dgm:t>
        <a:bodyPr/>
        <a:lstStyle/>
        <a:p>
          <a:endParaRPr lang="en-US"/>
        </a:p>
      </dgm:t>
    </dgm:pt>
    <dgm:pt modelId="{C79376F1-C9F8-4B24-BECB-9D446CBC41AB}" type="sibTrans" cxnId="{E16D3DDB-17EE-46F2-AE21-4BF29C289A4B}">
      <dgm:prSet/>
      <dgm:spPr/>
      <dgm:t>
        <a:bodyPr/>
        <a:lstStyle/>
        <a:p>
          <a:endParaRPr lang="en-US"/>
        </a:p>
      </dgm:t>
    </dgm:pt>
    <dgm:pt modelId="{DE5F938A-5844-4B94-97B6-AEC29DA8F6F7}">
      <dgm:prSet/>
      <dgm:spPr/>
      <dgm:t>
        <a:bodyPr/>
        <a:lstStyle/>
        <a:p>
          <a:r>
            <a:rPr lang="cs-CZ"/>
            <a:t>Monofázický a bifázický proud</a:t>
          </a:r>
          <a:endParaRPr lang="en-US"/>
        </a:p>
      </dgm:t>
    </dgm:pt>
    <dgm:pt modelId="{55BC3EF4-FE1A-4C1B-B02B-9949F36B8093}" type="parTrans" cxnId="{4461A33A-E08A-457E-A2EE-2C02D3D021BD}">
      <dgm:prSet/>
      <dgm:spPr/>
      <dgm:t>
        <a:bodyPr/>
        <a:lstStyle/>
        <a:p>
          <a:endParaRPr lang="en-US"/>
        </a:p>
      </dgm:t>
    </dgm:pt>
    <dgm:pt modelId="{55C9A74C-7720-4A56-BB88-000FCC07F9B5}" type="sibTrans" cxnId="{4461A33A-E08A-457E-A2EE-2C02D3D021BD}">
      <dgm:prSet/>
      <dgm:spPr/>
      <dgm:t>
        <a:bodyPr/>
        <a:lstStyle/>
        <a:p>
          <a:endParaRPr lang="en-US"/>
        </a:p>
      </dgm:t>
    </dgm:pt>
    <dgm:pt modelId="{6FC98909-897C-4261-81AC-37BFAA5E9FCE}">
      <dgm:prSet/>
      <dgm:spPr/>
      <dgm:t>
        <a:bodyPr/>
        <a:lstStyle/>
        <a:p>
          <a:r>
            <a:rPr lang="cs-CZ"/>
            <a:t>Střídavý proud</a:t>
          </a:r>
          <a:endParaRPr lang="en-US"/>
        </a:p>
      </dgm:t>
    </dgm:pt>
    <dgm:pt modelId="{1CD0CAB2-8BF3-4743-8E04-7E942BD9E30F}" type="parTrans" cxnId="{861FFA9B-A247-48DA-B51E-BDCE2DE73BAD}">
      <dgm:prSet/>
      <dgm:spPr/>
      <dgm:t>
        <a:bodyPr/>
        <a:lstStyle/>
        <a:p>
          <a:endParaRPr lang="en-US"/>
        </a:p>
      </dgm:t>
    </dgm:pt>
    <dgm:pt modelId="{C1425AD1-7C08-477E-A0ED-FFF067B4E8FF}" type="sibTrans" cxnId="{861FFA9B-A247-48DA-B51E-BDCE2DE73BAD}">
      <dgm:prSet/>
      <dgm:spPr/>
      <dgm:t>
        <a:bodyPr/>
        <a:lstStyle/>
        <a:p>
          <a:endParaRPr lang="en-US"/>
        </a:p>
      </dgm:t>
    </dgm:pt>
    <dgm:pt modelId="{37B7C21F-79A2-429F-816E-F72709533BDD}" type="pres">
      <dgm:prSet presAssocID="{81EEF2C6-ABA9-4746-81B6-C7742C82A4F7}" presName="vert0" presStyleCnt="0">
        <dgm:presLayoutVars>
          <dgm:dir/>
          <dgm:animOne val="branch"/>
          <dgm:animLvl val="lvl"/>
        </dgm:presLayoutVars>
      </dgm:prSet>
      <dgm:spPr/>
    </dgm:pt>
    <dgm:pt modelId="{D5870F75-06B6-458E-9C3E-54F0A7F05D33}" type="pres">
      <dgm:prSet presAssocID="{7E648940-EDB4-41AC-B359-D5B133C3800E}" presName="thickLine" presStyleLbl="alignNode1" presStyleIdx="0" presStyleCnt="7"/>
      <dgm:spPr/>
    </dgm:pt>
    <dgm:pt modelId="{2A05326B-8A07-4953-BA6A-6C46968D03C0}" type="pres">
      <dgm:prSet presAssocID="{7E648940-EDB4-41AC-B359-D5B133C3800E}" presName="horz1" presStyleCnt="0"/>
      <dgm:spPr/>
    </dgm:pt>
    <dgm:pt modelId="{49FFEE99-BA50-4159-B0D6-18EF21522F71}" type="pres">
      <dgm:prSet presAssocID="{7E648940-EDB4-41AC-B359-D5B133C3800E}" presName="tx1" presStyleLbl="revTx" presStyleIdx="0" presStyleCnt="7"/>
      <dgm:spPr/>
    </dgm:pt>
    <dgm:pt modelId="{783D543B-33B4-4F26-836B-62428D120CB4}" type="pres">
      <dgm:prSet presAssocID="{7E648940-EDB4-41AC-B359-D5B133C3800E}" presName="vert1" presStyleCnt="0"/>
      <dgm:spPr/>
    </dgm:pt>
    <dgm:pt modelId="{FED2D662-638F-4FED-A3A0-E432B1913FBE}" type="pres">
      <dgm:prSet presAssocID="{5352D38B-5AED-4E31-8190-1C8254E6630F}" presName="thickLine" presStyleLbl="alignNode1" presStyleIdx="1" presStyleCnt="7"/>
      <dgm:spPr/>
    </dgm:pt>
    <dgm:pt modelId="{5F5D3BBC-94EE-48EB-9BB0-7CCF7CE10DA4}" type="pres">
      <dgm:prSet presAssocID="{5352D38B-5AED-4E31-8190-1C8254E6630F}" presName="horz1" presStyleCnt="0"/>
      <dgm:spPr/>
    </dgm:pt>
    <dgm:pt modelId="{8CEEB85E-3E32-4057-9DBF-B0B8501C9F6A}" type="pres">
      <dgm:prSet presAssocID="{5352D38B-5AED-4E31-8190-1C8254E6630F}" presName="tx1" presStyleLbl="revTx" presStyleIdx="1" presStyleCnt="7"/>
      <dgm:spPr/>
    </dgm:pt>
    <dgm:pt modelId="{D699DCDE-FDE9-42A1-87B0-5F93826F03AB}" type="pres">
      <dgm:prSet presAssocID="{5352D38B-5AED-4E31-8190-1C8254E6630F}" presName="vert1" presStyleCnt="0"/>
      <dgm:spPr/>
    </dgm:pt>
    <dgm:pt modelId="{5A838348-9A3B-4C64-9229-985BDA290D0B}" type="pres">
      <dgm:prSet presAssocID="{E5426EAA-2AA2-4903-B0BB-CA03E4C4A2C1}" presName="thickLine" presStyleLbl="alignNode1" presStyleIdx="2" presStyleCnt="7"/>
      <dgm:spPr/>
    </dgm:pt>
    <dgm:pt modelId="{713A4546-AADA-431A-B7CB-B7A23B4DA50A}" type="pres">
      <dgm:prSet presAssocID="{E5426EAA-2AA2-4903-B0BB-CA03E4C4A2C1}" presName="horz1" presStyleCnt="0"/>
      <dgm:spPr/>
    </dgm:pt>
    <dgm:pt modelId="{1C8EBC00-0673-4F9E-BCBA-D228FCB14D6F}" type="pres">
      <dgm:prSet presAssocID="{E5426EAA-2AA2-4903-B0BB-CA03E4C4A2C1}" presName="tx1" presStyleLbl="revTx" presStyleIdx="2" presStyleCnt="7"/>
      <dgm:spPr/>
    </dgm:pt>
    <dgm:pt modelId="{271063B9-8EAB-48F6-BE8C-675B9489A1F9}" type="pres">
      <dgm:prSet presAssocID="{E5426EAA-2AA2-4903-B0BB-CA03E4C4A2C1}" presName="vert1" presStyleCnt="0"/>
      <dgm:spPr/>
    </dgm:pt>
    <dgm:pt modelId="{7D3F80C2-72A0-4F89-AE5F-7D7DE78562BF}" type="pres">
      <dgm:prSet presAssocID="{C91ACDAF-EA5C-405E-B8C9-48AADF70BDA5}" presName="thickLine" presStyleLbl="alignNode1" presStyleIdx="3" presStyleCnt="7"/>
      <dgm:spPr/>
    </dgm:pt>
    <dgm:pt modelId="{F3B5D8AA-D441-40EB-BD49-E5132E2C75B5}" type="pres">
      <dgm:prSet presAssocID="{C91ACDAF-EA5C-405E-B8C9-48AADF70BDA5}" presName="horz1" presStyleCnt="0"/>
      <dgm:spPr/>
    </dgm:pt>
    <dgm:pt modelId="{06701A45-BBA8-4990-8E0D-6728FFFEE0CB}" type="pres">
      <dgm:prSet presAssocID="{C91ACDAF-EA5C-405E-B8C9-48AADF70BDA5}" presName="tx1" presStyleLbl="revTx" presStyleIdx="3" presStyleCnt="7"/>
      <dgm:spPr/>
    </dgm:pt>
    <dgm:pt modelId="{DF815B90-AA97-40DA-BBFD-449A58229A8B}" type="pres">
      <dgm:prSet presAssocID="{C91ACDAF-EA5C-405E-B8C9-48AADF70BDA5}" presName="vert1" presStyleCnt="0"/>
      <dgm:spPr/>
    </dgm:pt>
    <dgm:pt modelId="{B00BA55E-DD96-4BD8-9E9E-C7C860F9B465}" type="pres">
      <dgm:prSet presAssocID="{00B97415-4394-4A08-AB0B-0A6B103D57F4}" presName="thickLine" presStyleLbl="alignNode1" presStyleIdx="4" presStyleCnt="7"/>
      <dgm:spPr/>
    </dgm:pt>
    <dgm:pt modelId="{9E3450C4-6B3F-44C7-971B-49832010A755}" type="pres">
      <dgm:prSet presAssocID="{00B97415-4394-4A08-AB0B-0A6B103D57F4}" presName="horz1" presStyleCnt="0"/>
      <dgm:spPr/>
    </dgm:pt>
    <dgm:pt modelId="{E33C0732-D2A7-4FD3-A02B-7AFB16643D81}" type="pres">
      <dgm:prSet presAssocID="{00B97415-4394-4A08-AB0B-0A6B103D57F4}" presName="tx1" presStyleLbl="revTx" presStyleIdx="4" presStyleCnt="7"/>
      <dgm:spPr/>
    </dgm:pt>
    <dgm:pt modelId="{3757B254-9981-40E2-8419-23C734FCE501}" type="pres">
      <dgm:prSet presAssocID="{00B97415-4394-4A08-AB0B-0A6B103D57F4}" presName="vert1" presStyleCnt="0"/>
      <dgm:spPr/>
    </dgm:pt>
    <dgm:pt modelId="{A8C84AF3-BA3B-4759-960A-96E34B5A88BD}" type="pres">
      <dgm:prSet presAssocID="{DE5F938A-5844-4B94-97B6-AEC29DA8F6F7}" presName="thickLine" presStyleLbl="alignNode1" presStyleIdx="5" presStyleCnt="7"/>
      <dgm:spPr/>
    </dgm:pt>
    <dgm:pt modelId="{04728BB7-E9C1-41BB-A02A-6BBB9563C420}" type="pres">
      <dgm:prSet presAssocID="{DE5F938A-5844-4B94-97B6-AEC29DA8F6F7}" presName="horz1" presStyleCnt="0"/>
      <dgm:spPr/>
    </dgm:pt>
    <dgm:pt modelId="{653A604D-D4CB-4F8C-9E26-91C07F9123AE}" type="pres">
      <dgm:prSet presAssocID="{DE5F938A-5844-4B94-97B6-AEC29DA8F6F7}" presName="tx1" presStyleLbl="revTx" presStyleIdx="5" presStyleCnt="7"/>
      <dgm:spPr/>
    </dgm:pt>
    <dgm:pt modelId="{9E139AC1-C1AA-45A7-8063-92CDB6DD60E6}" type="pres">
      <dgm:prSet presAssocID="{DE5F938A-5844-4B94-97B6-AEC29DA8F6F7}" presName="vert1" presStyleCnt="0"/>
      <dgm:spPr/>
    </dgm:pt>
    <dgm:pt modelId="{9CE82907-580C-4404-A727-2351D794F930}" type="pres">
      <dgm:prSet presAssocID="{6FC98909-897C-4261-81AC-37BFAA5E9FCE}" presName="thickLine" presStyleLbl="alignNode1" presStyleIdx="6" presStyleCnt="7"/>
      <dgm:spPr/>
    </dgm:pt>
    <dgm:pt modelId="{8A6A29BA-4252-490F-BE0B-4273AF4C3038}" type="pres">
      <dgm:prSet presAssocID="{6FC98909-897C-4261-81AC-37BFAA5E9FCE}" presName="horz1" presStyleCnt="0"/>
      <dgm:spPr/>
    </dgm:pt>
    <dgm:pt modelId="{9E6868D9-4082-4BA0-A488-A40184BCCBDA}" type="pres">
      <dgm:prSet presAssocID="{6FC98909-897C-4261-81AC-37BFAA5E9FCE}" presName="tx1" presStyleLbl="revTx" presStyleIdx="6" presStyleCnt="7"/>
      <dgm:spPr/>
    </dgm:pt>
    <dgm:pt modelId="{F2BADF94-7087-4CA5-908F-2E19E30833ED}" type="pres">
      <dgm:prSet presAssocID="{6FC98909-897C-4261-81AC-37BFAA5E9FCE}" presName="vert1" presStyleCnt="0"/>
      <dgm:spPr/>
    </dgm:pt>
  </dgm:ptLst>
  <dgm:cxnLst>
    <dgm:cxn modelId="{BC4A0C03-3E43-4897-B220-5F9E581E0DB7}" type="presOf" srcId="{81EEF2C6-ABA9-4746-81B6-C7742C82A4F7}" destId="{37B7C21F-79A2-429F-816E-F72709533BDD}" srcOrd="0" destOrd="0" presId="urn:microsoft.com/office/officeart/2008/layout/LinedList"/>
    <dgm:cxn modelId="{276AF90F-085E-40B3-9BAD-17023302D299}" srcId="{81EEF2C6-ABA9-4746-81B6-C7742C82A4F7}" destId="{C91ACDAF-EA5C-405E-B8C9-48AADF70BDA5}" srcOrd="3" destOrd="0" parTransId="{22A7F6ED-DEE6-4D9D-B234-BA4FD8DC10DB}" sibTransId="{1F3FF3FD-E9D7-4EDB-8D9C-8D15C819A8DC}"/>
    <dgm:cxn modelId="{6436DD24-DEB9-4E32-80C9-3D328D1CA6C8}" type="presOf" srcId="{6FC98909-897C-4261-81AC-37BFAA5E9FCE}" destId="{9E6868D9-4082-4BA0-A488-A40184BCCBDA}" srcOrd="0" destOrd="0" presId="urn:microsoft.com/office/officeart/2008/layout/LinedList"/>
    <dgm:cxn modelId="{B0B83731-F377-4E7B-B7CB-B2A75582870A}" type="presOf" srcId="{C91ACDAF-EA5C-405E-B8C9-48AADF70BDA5}" destId="{06701A45-BBA8-4990-8E0D-6728FFFEE0CB}" srcOrd="0" destOrd="0" presId="urn:microsoft.com/office/officeart/2008/layout/LinedList"/>
    <dgm:cxn modelId="{0A281039-7FFF-439B-9965-5EE2CD18E068}" type="presOf" srcId="{00B97415-4394-4A08-AB0B-0A6B103D57F4}" destId="{E33C0732-D2A7-4FD3-A02B-7AFB16643D81}" srcOrd="0" destOrd="0" presId="urn:microsoft.com/office/officeart/2008/layout/LinedList"/>
    <dgm:cxn modelId="{4461A33A-E08A-457E-A2EE-2C02D3D021BD}" srcId="{81EEF2C6-ABA9-4746-81B6-C7742C82A4F7}" destId="{DE5F938A-5844-4B94-97B6-AEC29DA8F6F7}" srcOrd="5" destOrd="0" parTransId="{55BC3EF4-FE1A-4C1B-B02B-9949F36B8093}" sibTransId="{55C9A74C-7720-4A56-BB88-000FCC07F9B5}"/>
    <dgm:cxn modelId="{56CD934D-7559-4446-AB16-077E2B054C91}" type="presOf" srcId="{E5426EAA-2AA2-4903-B0BB-CA03E4C4A2C1}" destId="{1C8EBC00-0673-4F9E-BCBA-D228FCB14D6F}" srcOrd="0" destOrd="0" presId="urn:microsoft.com/office/officeart/2008/layout/LinedList"/>
    <dgm:cxn modelId="{8C63C970-8E3C-41C7-966F-7E130032D6C8}" srcId="{81EEF2C6-ABA9-4746-81B6-C7742C82A4F7}" destId="{E5426EAA-2AA2-4903-B0BB-CA03E4C4A2C1}" srcOrd="2" destOrd="0" parTransId="{D413445F-A229-4CE2-A326-0F9AC2711CD8}" sibTransId="{99275F6C-7AC2-470C-A690-5E07E55D0F1D}"/>
    <dgm:cxn modelId="{76BE0476-F9AC-4699-869C-2358BF2519D6}" type="presOf" srcId="{5352D38B-5AED-4E31-8190-1C8254E6630F}" destId="{8CEEB85E-3E32-4057-9DBF-B0B8501C9F6A}" srcOrd="0" destOrd="0" presId="urn:microsoft.com/office/officeart/2008/layout/LinedList"/>
    <dgm:cxn modelId="{22CD3458-CE5B-40DD-8D5D-4AAD04425811}" type="presOf" srcId="{DE5F938A-5844-4B94-97B6-AEC29DA8F6F7}" destId="{653A604D-D4CB-4F8C-9E26-91C07F9123AE}" srcOrd="0" destOrd="0" presId="urn:microsoft.com/office/officeart/2008/layout/LinedList"/>
    <dgm:cxn modelId="{861FFA9B-A247-48DA-B51E-BDCE2DE73BAD}" srcId="{81EEF2C6-ABA9-4746-81B6-C7742C82A4F7}" destId="{6FC98909-897C-4261-81AC-37BFAA5E9FCE}" srcOrd="6" destOrd="0" parTransId="{1CD0CAB2-8BF3-4743-8E04-7E942BD9E30F}" sibTransId="{C1425AD1-7C08-477E-A0ED-FFF067B4E8FF}"/>
    <dgm:cxn modelId="{288B9CB9-2DAA-4C96-8100-7B3AC7B2854C}" srcId="{81EEF2C6-ABA9-4746-81B6-C7742C82A4F7}" destId="{5352D38B-5AED-4E31-8190-1C8254E6630F}" srcOrd="1" destOrd="0" parTransId="{3C06BDB4-0227-4BED-8300-A189003115DF}" sibTransId="{61CC0942-A4FC-4DDD-8ACA-D6415B7F4E54}"/>
    <dgm:cxn modelId="{E16D3DDB-17EE-46F2-AE21-4BF29C289A4B}" srcId="{81EEF2C6-ABA9-4746-81B6-C7742C82A4F7}" destId="{00B97415-4394-4A08-AB0B-0A6B103D57F4}" srcOrd="4" destOrd="0" parTransId="{E4BC01E7-12B1-4177-9D73-2614C87C1EDC}" sibTransId="{C79376F1-C9F8-4B24-BECB-9D446CBC41AB}"/>
    <dgm:cxn modelId="{E76979E0-4E80-48C0-84DE-11D5C702098B}" srcId="{81EEF2C6-ABA9-4746-81B6-C7742C82A4F7}" destId="{7E648940-EDB4-41AC-B359-D5B133C3800E}" srcOrd="0" destOrd="0" parTransId="{53A3CF97-24DF-4F75-A7DF-39A79A66889B}" sibTransId="{CE090BC0-C113-422A-8E52-84639E3A849D}"/>
    <dgm:cxn modelId="{23C934ED-D762-4B44-9027-79B71E648562}" type="presOf" srcId="{7E648940-EDB4-41AC-B359-D5B133C3800E}" destId="{49FFEE99-BA50-4159-B0D6-18EF21522F71}" srcOrd="0" destOrd="0" presId="urn:microsoft.com/office/officeart/2008/layout/LinedList"/>
    <dgm:cxn modelId="{2E856668-04A5-44F5-94B9-37C0FA2CD690}" type="presParOf" srcId="{37B7C21F-79A2-429F-816E-F72709533BDD}" destId="{D5870F75-06B6-458E-9C3E-54F0A7F05D33}" srcOrd="0" destOrd="0" presId="urn:microsoft.com/office/officeart/2008/layout/LinedList"/>
    <dgm:cxn modelId="{D5091137-C317-43CF-8FCF-C85145DB77D2}" type="presParOf" srcId="{37B7C21F-79A2-429F-816E-F72709533BDD}" destId="{2A05326B-8A07-4953-BA6A-6C46968D03C0}" srcOrd="1" destOrd="0" presId="urn:microsoft.com/office/officeart/2008/layout/LinedList"/>
    <dgm:cxn modelId="{D24965AB-5D32-4DCA-806C-E04A5F4BB4C2}" type="presParOf" srcId="{2A05326B-8A07-4953-BA6A-6C46968D03C0}" destId="{49FFEE99-BA50-4159-B0D6-18EF21522F71}" srcOrd="0" destOrd="0" presId="urn:microsoft.com/office/officeart/2008/layout/LinedList"/>
    <dgm:cxn modelId="{97B3CC77-5CE8-4E7F-8EE6-B939A8674074}" type="presParOf" srcId="{2A05326B-8A07-4953-BA6A-6C46968D03C0}" destId="{783D543B-33B4-4F26-836B-62428D120CB4}" srcOrd="1" destOrd="0" presId="urn:microsoft.com/office/officeart/2008/layout/LinedList"/>
    <dgm:cxn modelId="{4A2F8842-279A-4886-BC40-2B06F509BE78}" type="presParOf" srcId="{37B7C21F-79A2-429F-816E-F72709533BDD}" destId="{FED2D662-638F-4FED-A3A0-E432B1913FBE}" srcOrd="2" destOrd="0" presId="urn:microsoft.com/office/officeart/2008/layout/LinedList"/>
    <dgm:cxn modelId="{A5381AB4-2607-4780-B24C-24C6E3E65417}" type="presParOf" srcId="{37B7C21F-79A2-429F-816E-F72709533BDD}" destId="{5F5D3BBC-94EE-48EB-9BB0-7CCF7CE10DA4}" srcOrd="3" destOrd="0" presId="urn:microsoft.com/office/officeart/2008/layout/LinedList"/>
    <dgm:cxn modelId="{B8FA8F68-954B-41EC-81F3-923082B54E2E}" type="presParOf" srcId="{5F5D3BBC-94EE-48EB-9BB0-7CCF7CE10DA4}" destId="{8CEEB85E-3E32-4057-9DBF-B0B8501C9F6A}" srcOrd="0" destOrd="0" presId="urn:microsoft.com/office/officeart/2008/layout/LinedList"/>
    <dgm:cxn modelId="{3CE47EB5-B45C-4461-97DA-817C2CD3E3B4}" type="presParOf" srcId="{5F5D3BBC-94EE-48EB-9BB0-7CCF7CE10DA4}" destId="{D699DCDE-FDE9-42A1-87B0-5F93826F03AB}" srcOrd="1" destOrd="0" presId="urn:microsoft.com/office/officeart/2008/layout/LinedList"/>
    <dgm:cxn modelId="{49FF26A9-B4C1-4C34-997D-F5E25C1A035D}" type="presParOf" srcId="{37B7C21F-79A2-429F-816E-F72709533BDD}" destId="{5A838348-9A3B-4C64-9229-985BDA290D0B}" srcOrd="4" destOrd="0" presId="urn:microsoft.com/office/officeart/2008/layout/LinedList"/>
    <dgm:cxn modelId="{2D7D95BE-A008-498D-978C-687FEA90AC87}" type="presParOf" srcId="{37B7C21F-79A2-429F-816E-F72709533BDD}" destId="{713A4546-AADA-431A-B7CB-B7A23B4DA50A}" srcOrd="5" destOrd="0" presId="urn:microsoft.com/office/officeart/2008/layout/LinedList"/>
    <dgm:cxn modelId="{3DDE0B97-8201-4017-A6CC-B5EDAB8FFC0A}" type="presParOf" srcId="{713A4546-AADA-431A-B7CB-B7A23B4DA50A}" destId="{1C8EBC00-0673-4F9E-BCBA-D228FCB14D6F}" srcOrd="0" destOrd="0" presId="urn:microsoft.com/office/officeart/2008/layout/LinedList"/>
    <dgm:cxn modelId="{1DC73C2D-835C-4B32-9CB7-1E92C1343736}" type="presParOf" srcId="{713A4546-AADA-431A-B7CB-B7A23B4DA50A}" destId="{271063B9-8EAB-48F6-BE8C-675B9489A1F9}" srcOrd="1" destOrd="0" presId="urn:microsoft.com/office/officeart/2008/layout/LinedList"/>
    <dgm:cxn modelId="{E6C145D5-7819-4787-8BF5-9C85046D2EA2}" type="presParOf" srcId="{37B7C21F-79A2-429F-816E-F72709533BDD}" destId="{7D3F80C2-72A0-4F89-AE5F-7D7DE78562BF}" srcOrd="6" destOrd="0" presId="urn:microsoft.com/office/officeart/2008/layout/LinedList"/>
    <dgm:cxn modelId="{AF57C8E8-9AAC-4818-B8ED-315B8ED78319}" type="presParOf" srcId="{37B7C21F-79A2-429F-816E-F72709533BDD}" destId="{F3B5D8AA-D441-40EB-BD49-E5132E2C75B5}" srcOrd="7" destOrd="0" presId="urn:microsoft.com/office/officeart/2008/layout/LinedList"/>
    <dgm:cxn modelId="{AA08106E-F593-4989-89C5-6C51F76012B0}" type="presParOf" srcId="{F3B5D8AA-D441-40EB-BD49-E5132E2C75B5}" destId="{06701A45-BBA8-4990-8E0D-6728FFFEE0CB}" srcOrd="0" destOrd="0" presId="urn:microsoft.com/office/officeart/2008/layout/LinedList"/>
    <dgm:cxn modelId="{316D45A7-BE67-4F1F-A942-7AB8079329B2}" type="presParOf" srcId="{F3B5D8AA-D441-40EB-BD49-E5132E2C75B5}" destId="{DF815B90-AA97-40DA-BBFD-449A58229A8B}" srcOrd="1" destOrd="0" presId="urn:microsoft.com/office/officeart/2008/layout/LinedList"/>
    <dgm:cxn modelId="{1348AF62-8E5E-41DC-9B11-DB4C58E78BC1}" type="presParOf" srcId="{37B7C21F-79A2-429F-816E-F72709533BDD}" destId="{B00BA55E-DD96-4BD8-9E9E-C7C860F9B465}" srcOrd="8" destOrd="0" presId="urn:microsoft.com/office/officeart/2008/layout/LinedList"/>
    <dgm:cxn modelId="{A38BE651-7F65-454F-B941-DFA27DB929B4}" type="presParOf" srcId="{37B7C21F-79A2-429F-816E-F72709533BDD}" destId="{9E3450C4-6B3F-44C7-971B-49832010A755}" srcOrd="9" destOrd="0" presId="urn:microsoft.com/office/officeart/2008/layout/LinedList"/>
    <dgm:cxn modelId="{84CAB7D4-E2BC-45CD-B562-0EBE85446DE6}" type="presParOf" srcId="{9E3450C4-6B3F-44C7-971B-49832010A755}" destId="{E33C0732-D2A7-4FD3-A02B-7AFB16643D81}" srcOrd="0" destOrd="0" presId="urn:microsoft.com/office/officeart/2008/layout/LinedList"/>
    <dgm:cxn modelId="{6756E2B2-E72B-49B2-99F0-C6A551D2504B}" type="presParOf" srcId="{9E3450C4-6B3F-44C7-971B-49832010A755}" destId="{3757B254-9981-40E2-8419-23C734FCE501}" srcOrd="1" destOrd="0" presId="urn:microsoft.com/office/officeart/2008/layout/LinedList"/>
    <dgm:cxn modelId="{7AB4607F-6FB6-4E1F-BA0D-9E6B7030E4B6}" type="presParOf" srcId="{37B7C21F-79A2-429F-816E-F72709533BDD}" destId="{A8C84AF3-BA3B-4759-960A-96E34B5A88BD}" srcOrd="10" destOrd="0" presId="urn:microsoft.com/office/officeart/2008/layout/LinedList"/>
    <dgm:cxn modelId="{1746A516-3BEF-483D-9D43-1CDF4E5FCBF0}" type="presParOf" srcId="{37B7C21F-79A2-429F-816E-F72709533BDD}" destId="{04728BB7-E9C1-41BB-A02A-6BBB9563C420}" srcOrd="11" destOrd="0" presId="urn:microsoft.com/office/officeart/2008/layout/LinedList"/>
    <dgm:cxn modelId="{9E1E60BC-138E-4AA5-89CF-BA7689E2905B}" type="presParOf" srcId="{04728BB7-E9C1-41BB-A02A-6BBB9563C420}" destId="{653A604D-D4CB-4F8C-9E26-91C07F9123AE}" srcOrd="0" destOrd="0" presId="urn:microsoft.com/office/officeart/2008/layout/LinedList"/>
    <dgm:cxn modelId="{8BA727DB-B228-4408-8359-D2269B7C3321}" type="presParOf" srcId="{04728BB7-E9C1-41BB-A02A-6BBB9563C420}" destId="{9E139AC1-C1AA-45A7-8063-92CDB6DD60E6}" srcOrd="1" destOrd="0" presId="urn:microsoft.com/office/officeart/2008/layout/LinedList"/>
    <dgm:cxn modelId="{AAC4DCB2-B082-4B59-910F-CEC7A85DE00C}" type="presParOf" srcId="{37B7C21F-79A2-429F-816E-F72709533BDD}" destId="{9CE82907-580C-4404-A727-2351D794F930}" srcOrd="12" destOrd="0" presId="urn:microsoft.com/office/officeart/2008/layout/LinedList"/>
    <dgm:cxn modelId="{DC3F35E2-BCFC-4998-9999-4C48480B16D5}" type="presParOf" srcId="{37B7C21F-79A2-429F-816E-F72709533BDD}" destId="{8A6A29BA-4252-490F-BE0B-4273AF4C3038}" srcOrd="13" destOrd="0" presId="urn:microsoft.com/office/officeart/2008/layout/LinedList"/>
    <dgm:cxn modelId="{EFE88BC8-7564-4B49-83B3-8516EFF2DC0D}" type="presParOf" srcId="{8A6A29BA-4252-490F-BE0B-4273AF4C3038}" destId="{9E6868D9-4082-4BA0-A488-A40184BCCBDA}" srcOrd="0" destOrd="0" presId="urn:microsoft.com/office/officeart/2008/layout/LinedList"/>
    <dgm:cxn modelId="{B50630CB-C805-4BEE-B1F7-764A250D23EB}" type="presParOf" srcId="{8A6A29BA-4252-490F-BE0B-4273AF4C3038}" destId="{F2BADF94-7087-4CA5-908F-2E19E30833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563A-81A2-4393-8723-466FB299BFC4}">
      <dsp:nvSpPr>
        <dsp:cNvPr id="0" name=""/>
        <dsp:cNvSpPr/>
      </dsp:nvSpPr>
      <dsp:spPr>
        <a:xfrm>
          <a:off x="0" y="2537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C7E83-AE2F-44F1-AA88-110DC5FDAE2A}">
      <dsp:nvSpPr>
        <dsp:cNvPr id="0" name=""/>
        <dsp:cNvSpPr/>
      </dsp:nvSpPr>
      <dsp:spPr>
        <a:xfrm>
          <a:off x="0" y="2537"/>
          <a:ext cx="6172199" cy="1730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Krátkovlnná diatermie</a:t>
          </a:r>
          <a:endParaRPr lang="en-US" sz="3500" kern="1200"/>
        </a:p>
      </dsp:txBody>
      <dsp:txXfrm>
        <a:off x="0" y="2537"/>
        <a:ext cx="6172199" cy="1730799"/>
      </dsp:txXfrm>
    </dsp:sp>
    <dsp:sp modelId="{9CC1A96A-DA5E-469A-BACB-F6F6EA4F7630}">
      <dsp:nvSpPr>
        <dsp:cNvPr id="0" name=""/>
        <dsp:cNvSpPr/>
      </dsp:nvSpPr>
      <dsp:spPr>
        <a:xfrm>
          <a:off x="0" y="1733337"/>
          <a:ext cx="6172199" cy="0"/>
        </a:xfrm>
        <a:prstGeom prst="line">
          <a:avLst/>
        </a:prstGeom>
        <a:solidFill>
          <a:schemeClr val="accent2">
            <a:hueOff val="-780540"/>
            <a:satOff val="24437"/>
            <a:lumOff val="-7549"/>
            <a:alphaOff val="0"/>
          </a:schemeClr>
        </a:solidFill>
        <a:ln w="12700" cap="flat" cmpd="sng" algn="ctr">
          <a:solidFill>
            <a:schemeClr val="accent2">
              <a:hueOff val="-780540"/>
              <a:satOff val="2443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FFB35-B847-4941-8407-7832FCBB88DE}">
      <dsp:nvSpPr>
        <dsp:cNvPr id="0" name=""/>
        <dsp:cNvSpPr/>
      </dsp:nvSpPr>
      <dsp:spPr>
        <a:xfrm>
          <a:off x="0" y="1733337"/>
          <a:ext cx="6172199" cy="1730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Ultrakrátkovlnná diatermie</a:t>
          </a:r>
          <a:endParaRPr lang="en-US" sz="3500" kern="1200"/>
        </a:p>
      </dsp:txBody>
      <dsp:txXfrm>
        <a:off x="0" y="1733337"/>
        <a:ext cx="6172199" cy="1730799"/>
      </dsp:txXfrm>
    </dsp:sp>
    <dsp:sp modelId="{F83EDC8A-0A0F-4D1E-BEAF-CB0782D679FA}">
      <dsp:nvSpPr>
        <dsp:cNvPr id="0" name=""/>
        <dsp:cNvSpPr/>
      </dsp:nvSpPr>
      <dsp:spPr>
        <a:xfrm>
          <a:off x="0" y="3464137"/>
          <a:ext cx="6172199" cy="0"/>
        </a:xfrm>
        <a:prstGeom prst="line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801E8-90A2-4E16-BC3D-FA0A69E10238}">
      <dsp:nvSpPr>
        <dsp:cNvPr id="0" name=""/>
        <dsp:cNvSpPr/>
      </dsp:nvSpPr>
      <dsp:spPr>
        <a:xfrm>
          <a:off x="0" y="3464137"/>
          <a:ext cx="6172199" cy="1730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Mikrovlnná diatermie</a:t>
          </a:r>
          <a:endParaRPr lang="en-US" sz="3500" kern="1200"/>
        </a:p>
      </dsp:txBody>
      <dsp:txXfrm>
        <a:off x="0" y="3464137"/>
        <a:ext cx="6172199" cy="173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9450-8B9A-47BC-8116-87A05728229E}">
      <dsp:nvSpPr>
        <dsp:cNvPr id="0" name=""/>
        <dsp:cNvSpPr/>
      </dsp:nvSpPr>
      <dsp:spPr>
        <a:xfrm>
          <a:off x="0" y="211068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CA442-60AF-4B9B-A6D0-96EE1D60B182}">
      <dsp:nvSpPr>
        <dsp:cNvPr id="0" name=""/>
        <dsp:cNvSpPr/>
      </dsp:nvSpPr>
      <dsp:spPr>
        <a:xfrm>
          <a:off x="339530" y="4428"/>
          <a:ext cx="4753424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Analgetický</a:t>
          </a:r>
          <a:endParaRPr lang="en-US" sz="1400" kern="1200"/>
        </a:p>
      </dsp:txBody>
      <dsp:txXfrm>
        <a:off x="359705" y="24603"/>
        <a:ext cx="4713074" cy="372930"/>
      </dsp:txXfrm>
    </dsp:sp>
    <dsp:sp modelId="{E57F44FF-0FFA-4E96-9FA4-D730E8030496}">
      <dsp:nvSpPr>
        <dsp:cNvPr id="0" name=""/>
        <dsp:cNvSpPr/>
      </dsp:nvSpPr>
      <dsp:spPr>
        <a:xfrm>
          <a:off x="0" y="846108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60180"/>
              <a:satOff val="8146"/>
              <a:lumOff val="-2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2B6DD-34B9-4399-AA92-52794DA74AFB}">
      <dsp:nvSpPr>
        <dsp:cNvPr id="0" name=""/>
        <dsp:cNvSpPr/>
      </dsp:nvSpPr>
      <dsp:spPr>
        <a:xfrm>
          <a:off x="339530" y="639468"/>
          <a:ext cx="4753424" cy="413280"/>
        </a:xfrm>
        <a:prstGeom prst="roundRect">
          <a:avLst/>
        </a:prstGeom>
        <a:solidFill>
          <a:schemeClr val="accent2">
            <a:hueOff val="-260180"/>
            <a:satOff val="8146"/>
            <a:lumOff val="-25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Disperzní</a:t>
          </a:r>
          <a:endParaRPr lang="en-US" sz="1400" kern="1200"/>
        </a:p>
      </dsp:txBody>
      <dsp:txXfrm>
        <a:off x="359705" y="659643"/>
        <a:ext cx="4713074" cy="372930"/>
      </dsp:txXfrm>
    </dsp:sp>
    <dsp:sp modelId="{FDA189E4-2AE9-4663-9657-4BA6F29CE968}">
      <dsp:nvSpPr>
        <dsp:cNvPr id="0" name=""/>
        <dsp:cNvSpPr/>
      </dsp:nvSpPr>
      <dsp:spPr>
        <a:xfrm>
          <a:off x="0" y="1481148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20360"/>
              <a:satOff val="16291"/>
              <a:lumOff val="-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231BE-CD9E-43F4-A3F0-6CDB78CCEC29}">
      <dsp:nvSpPr>
        <dsp:cNvPr id="0" name=""/>
        <dsp:cNvSpPr/>
      </dsp:nvSpPr>
      <dsp:spPr>
        <a:xfrm>
          <a:off x="339530" y="1274509"/>
          <a:ext cx="4753424" cy="413280"/>
        </a:xfrm>
        <a:prstGeom prst="roundRect">
          <a:avLst/>
        </a:prstGeom>
        <a:solidFill>
          <a:schemeClr val="accent2">
            <a:hueOff val="-520360"/>
            <a:satOff val="16291"/>
            <a:lumOff val="-5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Myorelaxační</a:t>
          </a:r>
          <a:endParaRPr lang="en-US" sz="1400" kern="1200"/>
        </a:p>
      </dsp:txBody>
      <dsp:txXfrm>
        <a:off x="359705" y="1294684"/>
        <a:ext cx="4713074" cy="372930"/>
      </dsp:txXfrm>
    </dsp:sp>
    <dsp:sp modelId="{A6C1B001-0731-4CB6-8F1F-1CF0ED536411}">
      <dsp:nvSpPr>
        <dsp:cNvPr id="0" name=""/>
        <dsp:cNvSpPr/>
      </dsp:nvSpPr>
      <dsp:spPr>
        <a:xfrm>
          <a:off x="0" y="2116189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80540"/>
              <a:satOff val="2443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A0190-D6B7-4086-BE85-2D5CC9295B07}">
      <dsp:nvSpPr>
        <dsp:cNvPr id="0" name=""/>
        <dsp:cNvSpPr/>
      </dsp:nvSpPr>
      <dsp:spPr>
        <a:xfrm>
          <a:off x="339530" y="1909549"/>
          <a:ext cx="4753424" cy="413280"/>
        </a:xfrm>
        <a:prstGeom prst="roundRect">
          <a:avLst/>
        </a:prstGeom>
        <a:solidFill>
          <a:schemeClr val="accent2">
            <a:hueOff val="-780540"/>
            <a:satOff val="24437"/>
            <a:lumOff val="-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Myostimulační</a:t>
          </a:r>
          <a:endParaRPr lang="en-US" sz="1400" kern="1200"/>
        </a:p>
      </dsp:txBody>
      <dsp:txXfrm>
        <a:off x="359705" y="1929724"/>
        <a:ext cx="4713074" cy="372930"/>
      </dsp:txXfrm>
    </dsp:sp>
    <dsp:sp modelId="{54835587-A28C-4BD1-A926-62964E71F48B}">
      <dsp:nvSpPr>
        <dsp:cNvPr id="0" name=""/>
        <dsp:cNvSpPr/>
      </dsp:nvSpPr>
      <dsp:spPr>
        <a:xfrm>
          <a:off x="0" y="2751229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40720"/>
              <a:satOff val="32582"/>
              <a:lumOff val="-100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7583-3D4D-4C46-ADEC-470C425CDA5F}">
      <dsp:nvSpPr>
        <dsp:cNvPr id="0" name=""/>
        <dsp:cNvSpPr/>
      </dsp:nvSpPr>
      <dsp:spPr>
        <a:xfrm>
          <a:off x="339530" y="2544588"/>
          <a:ext cx="4753424" cy="413280"/>
        </a:xfrm>
        <a:prstGeom prst="roundRect">
          <a:avLst/>
        </a:prstGeom>
        <a:solidFill>
          <a:schemeClr val="accent2">
            <a:hueOff val="-1040720"/>
            <a:satOff val="32582"/>
            <a:lumOff val="-100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Trofotropní</a:t>
          </a:r>
          <a:endParaRPr lang="en-US" sz="1400" kern="1200"/>
        </a:p>
      </dsp:txBody>
      <dsp:txXfrm>
        <a:off x="359705" y="2564763"/>
        <a:ext cx="4713074" cy="372930"/>
      </dsp:txXfrm>
    </dsp:sp>
    <dsp:sp modelId="{C9F6B39A-22B3-4749-B6C0-64D69891E16F}">
      <dsp:nvSpPr>
        <dsp:cNvPr id="0" name=""/>
        <dsp:cNvSpPr/>
      </dsp:nvSpPr>
      <dsp:spPr>
        <a:xfrm>
          <a:off x="0" y="3386269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00900"/>
              <a:satOff val="40727"/>
              <a:lumOff val="-125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325BF-1077-4049-A8E4-78515EE349A9}">
      <dsp:nvSpPr>
        <dsp:cNvPr id="0" name=""/>
        <dsp:cNvSpPr/>
      </dsp:nvSpPr>
      <dsp:spPr>
        <a:xfrm>
          <a:off x="339530" y="3179629"/>
          <a:ext cx="4753424" cy="413280"/>
        </a:xfrm>
        <a:prstGeom prst="roundRect">
          <a:avLst/>
        </a:prstGeom>
        <a:solidFill>
          <a:schemeClr val="accent2">
            <a:hueOff val="-1300900"/>
            <a:satOff val="40727"/>
            <a:lumOff val="-125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Antiedematózní</a:t>
          </a:r>
          <a:endParaRPr lang="en-US" sz="1400" kern="1200"/>
        </a:p>
      </dsp:txBody>
      <dsp:txXfrm>
        <a:off x="359705" y="3199804"/>
        <a:ext cx="4713074" cy="372930"/>
      </dsp:txXfrm>
    </dsp:sp>
    <dsp:sp modelId="{217CAC72-EC11-41F7-89F5-03C843E3C2BB}">
      <dsp:nvSpPr>
        <dsp:cNvPr id="0" name=""/>
        <dsp:cNvSpPr/>
      </dsp:nvSpPr>
      <dsp:spPr>
        <a:xfrm>
          <a:off x="0" y="4021309"/>
          <a:ext cx="679060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61080"/>
              <a:satOff val="4887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6CD27-7A68-4BA2-B658-5D2029D989C8}">
      <dsp:nvSpPr>
        <dsp:cNvPr id="0" name=""/>
        <dsp:cNvSpPr/>
      </dsp:nvSpPr>
      <dsp:spPr>
        <a:xfrm>
          <a:off x="339530" y="3814669"/>
          <a:ext cx="4753424" cy="413280"/>
        </a:xfrm>
        <a:prstGeom prst="roundRect">
          <a:avLst/>
        </a:prstGeom>
        <a:solidFill>
          <a:schemeClr val="accent2">
            <a:hueOff val="-1561080"/>
            <a:satOff val="48873"/>
            <a:lumOff val="-1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668" tIns="0" rIns="1796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Odkladný</a:t>
          </a:r>
          <a:endParaRPr lang="en-US" sz="1400" kern="1200"/>
        </a:p>
      </dsp:txBody>
      <dsp:txXfrm>
        <a:off x="359705" y="3834844"/>
        <a:ext cx="4713074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B0831-8FC8-46F7-BBF6-6ADF252C481D}">
      <dsp:nvSpPr>
        <dsp:cNvPr id="0" name=""/>
        <dsp:cNvSpPr/>
      </dsp:nvSpPr>
      <dsp:spPr>
        <a:xfrm>
          <a:off x="0" y="2971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64C72-8EC4-4979-A393-0E9F3922A9B4}">
      <dsp:nvSpPr>
        <dsp:cNvPr id="0" name=""/>
        <dsp:cNvSpPr/>
      </dsp:nvSpPr>
      <dsp:spPr>
        <a:xfrm>
          <a:off x="167215" y="127346"/>
          <a:ext cx="304027" cy="304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1A680-9486-487B-BE18-AFE17A2C0AFF}">
      <dsp:nvSpPr>
        <dsp:cNvPr id="0" name=""/>
        <dsp:cNvSpPr/>
      </dsp:nvSpPr>
      <dsp:spPr>
        <a:xfrm>
          <a:off x="638458" y="2971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highlight>
                <a:srgbClr val="FF0000"/>
              </a:highlight>
            </a:rPr>
            <a:t>Ovlivnění svalového hypertonu</a:t>
          </a:r>
          <a:r>
            <a:rPr lang="cs-CZ" sz="1500" kern="1200"/>
            <a:t>.</a:t>
          </a:r>
          <a:endParaRPr lang="en-US" sz="1500" kern="1200"/>
        </a:p>
      </dsp:txBody>
      <dsp:txXfrm>
        <a:off x="638458" y="2971"/>
        <a:ext cx="6815498" cy="552777"/>
      </dsp:txXfrm>
    </dsp:sp>
    <dsp:sp modelId="{A79782B3-F684-4C72-86CF-AE63A84769A2}">
      <dsp:nvSpPr>
        <dsp:cNvPr id="0" name=""/>
        <dsp:cNvSpPr/>
      </dsp:nvSpPr>
      <dsp:spPr>
        <a:xfrm>
          <a:off x="0" y="693943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246C6-9483-43BB-87BB-25ABDEFFF354}">
      <dsp:nvSpPr>
        <dsp:cNvPr id="0" name=""/>
        <dsp:cNvSpPr/>
      </dsp:nvSpPr>
      <dsp:spPr>
        <a:xfrm>
          <a:off x="167215" y="818318"/>
          <a:ext cx="304027" cy="3040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52E93-D8D9-429D-98CB-EAC1A18E1E61}">
      <dsp:nvSpPr>
        <dsp:cNvPr id="0" name=""/>
        <dsp:cNvSpPr/>
      </dsp:nvSpPr>
      <dsp:spPr>
        <a:xfrm>
          <a:off x="638458" y="693943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>
              <a:highlight>
                <a:srgbClr val="FF0000"/>
              </a:highlight>
            </a:rPr>
            <a:t>Svalový hypertonus:</a:t>
          </a:r>
          <a:endParaRPr lang="en-US" sz="1500" kern="1200">
            <a:highlight>
              <a:srgbClr val="FF0000"/>
            </a:highlight>
          </a:endParaRPr>
        </a:p>
      </dsp:txBody>
      <dsp:txXfrm>
        <a:off x="638458" y="693943"/>
        <a:ext cx="6815498" cy="552777"/>
      </dsp:txXfrm>
    </dsp:sp>
    <dsp:sp modelId="{760326F3-D62F-49D7-B931-7E2B152141D8}">
      <dsp:nvSpPr>
        <dsp:cNvPr id="0" name=""/>
        <dsp:cNvSpPr/>
      </dsp:nvSpPr>
      <dsp:spPr>
        <a:xfrm>
          <a:off x="0" y="1384915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D26E0-66E8-497D-92F0-AD2DCEE15961}">
      <dsp:nvSpPr>
        <dsp:cNvPr id="0" name=""/>
        <dsp:cNvSpPr/>
      </dsp:nvSpPr>
      <dsp:spPr>
        <a:xfrm>
          <a:off x="167215" y="1509290"/>
          <a:ext cx="304027" cy="3040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02629-2CD2-4E5E-9A04-38BDB2A2B16E}">
      <dsp:nvSpPr>
        <dsp:cNvPr id="0" name=""/>
        <dsp:cNvSpPr/>
      </dsp:nvSpPr>
      <dsp:spPr>
        <a:xfrm>
          <a:off x="638458" y="1384915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Strukturální (spasticita, rigidita)</a:t>
          </a:r>
          <a:endParaRPr lang="en-US" sz="1500" kern="1200"/>
        </a:p>
      </dsp:txBody>
      <dsp:txXfrm>
        <a:off x="638458" y="1384915"/>
        <a:ext cx="6815498" cy="552777"/>
      </dsp:txXfrm>
    </dsp:sp>
    <dsp:sp modelId="{E9FC6824-476F-4D19-992D-7503AF82685F}">
      <dsp:nvSpPr>
        <dsp:cNvPr id="0" name=""/>
        <dsp:cNvSpPr/>
      </dsp:nvSpPr>
      <dsp:spPr>
        <a:xfrm>
          <a:off x="0" y="2075887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B9A59-61A5-4894-9925-FF253C84772E}">
      <dsp:nvSpPr>
        <dsp:cNvPr id="0" name=""/>
        <dsp:cNvSpPr/>
      </dsp:nvSpPr>
      <dsp:spPr>
        <a:xfrm>
          <a:off x="167215" y="2200262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503C-5822-4CE4-B23A-86301D9197B9}">
      <dsp:nvSpPr>
        <dsp:cNvPr id="0" name=""/>
        <dsp:cNvSpPr/>
      </dsp:nvSpPr>
      <dsp:spPr>
        <a:xfrm>
          <a:off x="638458" y="2075887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Funkční (dle jednotlivých etáží)</a:t>
          </a:r>
          <a:endParaRPr lang="en-US" sz="1500" kern="1200"/>
        </a:p>
      </dsp:txBody>
      <dsp:txXfrm>
        <a:off x="638458" y="2075887"/>
        <a:ext cx="6815498" cy="552777"/>
      </dsp:txXfrm>
    </dsp:sp>
    <dsp:sp modelId="{6AFE0CB6-CF38-4E59-A92F-B26CE33C56A0}">
      <dsp:nvSpPr>
        <dsp:cNvPr id="0" name=""/>
        <dsp:cNvSpPr/>
      </dsp:nvSpPr>
      <dsp:spPr>
        <a:xfrm>
          <a:off x="0" y="2766859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B0D28-C599-45D6-A64E-E13BEBB9086D}">
      <dsp:nvSpPr>
        <dsp:cNvPr id="0" name=""/>
        <dsp:cNvSpPr/>
      </dsp:nvSpPr>
      <dsp:spPr>
        <a:xfrm>
          <a:off x="167215" y="2891234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9B478-88DB-480C-ACFD-430E15279735}">
      <dsp:nvSpPr>
        <dsp:cNvPr id="0" name=""/>
        <dsp:cNvSpPr/>
      </dsp:nvSpPr>
      <dsp:spPr>
        <a:xfrm>
          <a:off x="638458" y="2766859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>
              <a:highlight>
                <a:srgbClr val="FF0000"/>
              </a:highlight>
            </a:rPr>
            <a:t>Možnosti ovlivnění pomocí FT:</a:t>
          </a:r>
          <a:endParaRPr lang="en-US" sz="1500" kern="1200">
            <a:highlight>
              <a:srgbClr val="FF0000"/>
            </a:highlight>
          </a:endParaRPr>
        </a:p>
      </dsp:txBody>
      <dsp:txXfrm>
        <a:off x="638458" y="2766859"/>
        <a:ext cx="6815498" cy="552777"/>
      </dsp:txXfrm>
    </dsp:sp>
    <dsp:sp modelId="{F4FA8EA0-56AC-4255-B11F-4CBD39063ED8}">
      <dsp:nvSpPr>
        <dsp:cNvPr id="0" name=""/>
        <dsp:cNvSpPr/>
      </dsp:nvSpPr>
      <dsp:spPr>
        <a:xfrm>
          <a:off x="0" y="3457831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7B804-412D-4FE4-A3EB-D7C8C9C7E108}">
      <dsp:nvSpPr>
        <dsp:cNvPr id="0" name=""/>
        <dsp:cNvSpPr/>
      </dsp:nvSpPr>
      <dsp:spPr>
        <a:xfrm>
          <a:off x="167215" y="3582206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54B76-76C0-475C-A65A-A0EE30D9E55A}">
      <dsp:nvSpPr>
        <dsp:cNvPr id="0" name=""/>
        <dsp:cNvSpPr/>
      </dsp:nvSpPr>
      <dsp:spPr>
        <a:xfrm>
          <a:off x="638458" y="3457831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Myorelaxační účinek přímý, nepřímý, triggerlytický (specifický)</a:t>
          </a:r>
          <a:endParaRPr lang="en-US" sz="1500" kern="1200"/>
        </a:p>
      </dsp:txBody>
      <dsp:txXfrm>
        <a:off x="638458" y="3457831"/>
        <a:ext cx="6815498" cy="552777"/>
      </dsp:txXfrm>
    </dsp:sp>
    <dsp:sp modelId="{A08EE759-7069-41A5-9CDE-5E7BD1DE899C}">
      <dsp:nvSpPr>
        <dsp:cNvPr id="0" name=""/>
        <dsp:cNvSpPr/>
      </dsp:nvSpPr>
      <dsp:spPr>
        <a:xfrm>
          <a:off x="0" y="4148803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16AEB-C115-4BE5-B16B-C19BC238CC38}">
      <dsp:nvSpPr>
        <dsp:cNvPr id="0" name=""/>
        <dsp:cNvSpPr/>
      </dsp:nvSpPr>
      <dsp:spPr>
        <a:xfrm>
          <a:off x="167215" y="4273178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E3F8C-B40D-44BA-BC50-FFB2F12E98EC}">
      <dsp:nvSpPr>
        <dsp:cNvPr id="0" name=""/>
        <dsp:cNvSpPr/>
      </dsp:nvSpPr>
      <dsp:spPr>
        <a:xfrm>
          <a:off x="638458" y="4148803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Trofotropní účinek</a:t>
          </a:r>
          <a:endParaRPr lang="en-US" sz="1500" kern="1200"/>
        </a:p>
      </dsp:txBody>
      <dsp:txXfrm>
        <a:off x="638458" y="4148803"/>
        <a:ext cx="6815498" cy="552777"/>
      </dsp:txXfrm>
    </dsp:sp>
    <dsp:sp modelId="{1FA99F64-5209-475E-9B7F-F4A5421AAAE0}">
      <dsp:nvSpPr>
        <dsp:cNvPr id="0" name=""/>
        <dsp:cNvSpPr/>
      </dsp:nvSpPr>
      <dsp:spPr>
        <a:xfrm>
          <a:off x="0" y="4839775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29674-0823-4877-8C10-77241CBBAA48}">
      <dsp:nvSpPr>
        <dsp:cNvPr id="0" name=""/>
        <dsp:cNvSpPr/>
      </dsp:nvSpPr>
      <dsp:spPr>
        <a:xfrm>
          <a:off x="167215" y="4964150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9C460-8BE7-4C57-9E16-FA6FDD9C6B23}">
      <dsp:nvSpPr>
        <dsp:cNvPr id="0" name=""/>
        <dsp:cNvSpPr/>
      </dsp:nvSpPr>
      <dsp:spPr>
        <a:xfrm>
          <a:off x="638458" y="4839775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Analgetický účinek (VTB či endorfinová)</a:t>
          </a:r>
          <a:endParaRPr lang="en-US" sz="1500" kern="1200"/>
        </a:p>
      </dsp:txBody>
      <dsp:txXfrm>
        <a:off x="638458" y="4839775"/>
        <a:ext cx="6815498" cy="552777"/>
      </dsp:txXfrm>
    </dsp:sp>
    <dsp:sp modelId="{01CF2F2F-3E78-4642-8F94-79E550D3CCA1}">
      <dsp:nvSpPr>
        <dsp:cNvPr id="0" name=""/>
        <dsp:cNvSpPr/>
      </dsp:nvSpPr>
      <dsp:spPr>
        <a:xfrm>
          <a:off x="0" y="5530747"/>
          <a:ext cx="7453957" cy="5527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1F82-A628-4E1D-B5BC-B94E1592F165}">
      <dsp:nvSpPr>
        <dsp:cNvPr id="0" name=""/>
        <dsp:cNvSpPr/>
      </dsp:nvSpPr>
      <dsp:spPr>
        <a:xfrm>
          <a:off x="167215" y="5655122"/>
          <a:ext cx="304027" cy="304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FD9BA-16BB-40BF-946F-F718387135B3}">
      <dsp:nvSpPr>
        <dsp:cNvPr id="0" name=""/>
        <dsp:cNvSpPr/>
      </dsp:nvSpPr>
      <dsp:spPr>
        <a:xfrm>
          <a:off x="638458" y="5530747"/>
          <a:ext cx="6815498" cy="552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02" tIns="58502" rIns="58502" bIns="5850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Analgetický účinek (teorie kódů)</a:t>
          </a:r>
          <a:endParaRPr lang="en-US" sz="1500" kern="1200"/>
        </a:p>
      </dsp:txBody>
      <dsp:txXfrm>
        <a:off x="638458" y="5530747"/>
        <a:ext cx="6815498" cy="552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23E91-D764-45D3-A88A-FC30490503EF}">
      <dsp:nvSpPr>
        <dsp:cNvPr id="0" name=""/>
        <dsp:cNvSpPr/>
      </dsp:nvSpPr>
      <dsp:spPr>
        <a:xfrm>
          <a:off x="2902784" y="291116"/>
          <a:ext cx="4190876" cy="4190876"/>
        </a:xfrm>
        <a:prstGeom prst="pie">
          <a:avLst>
            <a:gd name="adj1" fmla="val 16200000"/>
            <a:gd name="adj2" fmla="val 19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Z inaktivity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5043125" y="740138"/>
        <a:ext cx="1222339" cy="898045"/>
      </dsp:txXfrm>
    </dsp:sp>
    <dsp:sp modelId="{C07F0674-F48D-4F0C-A55D-5C45C5FB2334}">
      <dsp:nvSpPr>
        <dsp:cNvPr id="0" name=""/>
        <dsp:cNvSpPr/>
      </dsp:nvSpPr>
      <dsp:spPr>
        <a:xfrm>
          <a:off x="2778056" y="507145"/>
          <a:ext cx="4190876" cy="4190876"/>
        </a:xfrm>
        <a:prstGeom prst="pie">
          <a:avLst>
            <a:gd name="adj1" fmla="val 19800000"/>
            <a:gd name="adj2" fmla="val 1800000"/>
          </a:avLst>
        </a:prstGeom>
        <a:solidFill>
          <a:schemeClr val="accent5">
            <a:hueOff val="-3744076"/>
            <a:satOff val="5103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Z přítomnosti reflexních změn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5646811" y="2178507"/>
        <a:ext cx="1267241" cy="848153"/>
      </dsp:txXfrm>
    </dsp:sp>
    <dsp:sp modelId="{8B2A5421-D5B3-47B5-837C-66557F184044}">
      <dsp:nvSpPr>
        <dsp:cNvPr id="0" name=""/>
        <dsp:cNvSpPr/>
      </dsp:nvSpPr>
      <dsp:spPr>
        <a:xfrm>
          <a:off x="2778056" y="507145"/>
          <a:ext cx="4190876" cy="4190876"/>
        </a:xfrm>
        <a:prstGeom prst="pie">
          <a:avLst>
            <a:gd name="adj1" fmla="val 1800000"/>
            <a:gd name="adj2" fmla="val 5400000"/>
          </a:avLst>
        </a:prstGeom>
        <a:solidFill>
          <a:schemeClr val="accent5">
            <a:hueOff val="-7488152"/>
            <a:satOff val="10206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Při kloubní dysfunkci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4918397" y="3350955"/>
        <a:ext cx="1222339" cy="898045"/>
      </dsp:txXfrm>
    </dsp:sp>
    <dsp:sp modelId="{167C97E5-8B1F-4C3B-9869-48A68A72F30B}">
      <dsp:nvSpPr>
        <dsp:cNvPr id="0" name=""/>
        <dsp:cNvSpPr/>
      </dsp:nvSpPr>
      <dsp:spPr>
        <a:xfrm>
          <a:off x="2778056" y="507145"/>
          <a:ext cx="4190876" cy="4190876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-11232228"/>
            <a:satOff val="15310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Z protažení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3606253" y="3350955"/>
        <a:ext cx="1222339" cy="898045"/>
      </dsp:txXfrm>
    </dsp:sp>
    <dsp:sp modelId="{FB9F7A2A-AC37-48BC-8D26-555C2C08D760}">
      <dsp:nvSpPr>
        <dsp:cNvPr id="0" name=""/>
        <dsp:cNvSpPr/>
      </dsp:nvSpPr>
      <dsp:spPr>
        <a:xfrm>
          <a:off x="2778056" y="507145"/>
          <a:ext cx="4190876" cy="4190876"/>
        </a:xfrm>
        <a:prstGeom prst="pie">
          <a:avLst>
            <a:gd name="adj1" fmla="val 9000000"/>
            <a:gd name="adj2" fmla="val 12600000"/>
          </a:avLst>
        </a:prstGeom>
        <a:solidFill>
          <a:schemeClr val="accent5">
            <a:hueOff val="-14976303"/>
            <a:satOff val="20413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Ze zkrácení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2842915" y="2178507"/>
        <a:ext cx="1267241" cy="848153"/>
      </dsp:txXfrm>
    </dsp:sp>
    <dsp:sp modelId="{2EBDDA3B-0C00-4D9E-AB13-9390DBC210D7}">
      <dsp:nvSpPr>
        <dsp:cNvPr id="0" name=""/>
        <dsp:cNvSpPr/>
      </dsp:nvSpPr>
      <dsp:spPr>
        <a:xfrm>
          <a:off x="2778056" y="507145"/>
          <a:ext cx="4190876" cy="4190876"/>
        </a:xfrm>
        <a:prstGeom prst="pie">
          <a:avLst>
            <a:gd name="adj1" fmla="val 12600000"/>
            <a:gd name="adj2" fmla="val 16200000"/>
          </a:avLst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baseline="0">
              <a:solidFill>
                <a:schemeClr val="tx1"/>
              </a:solidFill>
            </a:rPr>
            <a:t>Při kombinace výše uvedených příčin</a:t>
          </a:r>
          <a:endParaRPr lang="en-US" sz="1100" b="1" kern="1200">
            <a:solidFill>
              <a:schemeClr val="tx1"/>
            </a:solidFill>
          </a:endParaRPr>
        </a:p>
      </dsp:txBody>
      <dsp:txXfrm>
        <a:off x="3606253" y="956168"/>
        <a:ext cx="1222339" cy="8980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35685-C78A-414E-9E7B-8AC2B4DD19B8}">
      <dsp:nvSpPr>
        <dsp:cNvPr id="0" name=""/>
        <dsp:cNvSpPr/>
      </dsp:nvSpPr>
      <dsp:spPr>
        <a:xfrm>
          <a:off x="0" y="16510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= ZLEPŠENÍ PROKRVENÍ V DANÉ OBLASTI</a:t>
          </a:r>
          <a:endParaRPr lang="en-US" sz="1200" kern="1200"/>
        </a:p>
      </dsp:txBody>
      <dsp:txXfrm>
        <a:off x="19876" y="184980"/>
        <a:ext cx="10948819" cy="367407"/>
      </dsp:txXfrm>
    </dsp:sp>
    <dsp:sp modelId="{8056C17B-A9F6-4D3B-A66A-9578EA4A5A1A}">
      <dsp:nvSpPr>
        <dsp:cNvPr id="0" name=""/>
        <dsp:cNvSpPr/>
      </dsp:nvSpPr>
      <dsp:spPr>
        <a:xfrm>
          <a:off x="0" y="60682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Nutno odlišit JAKÉ jsou pchch trofiky!!!</a:t>
          </a:r>
          <a:endParaRPr lang="en-US" sz="1200" kern="1200"/>
        </a:p>
      </dsp:txBody>
      <dsp:txXfrm>
        <a:off x="19876" y="626700"/>
        <a:ext cx="10948819" cy="367407"/>
      </dsp:txXfrm>
    </dsp:sp>
    <dsp:sp modelId="{8916989C-8E47-47C1-944C-B390E40D9EFF}">
      <dsp:nvSpPr>
        <dsp:cNvPr id="0" name=""/>
        <dsp:cNvSpPr/>
      </dsp:nvSpPr>
      <dsp:spPr>
        <a:xfrm>
          <a:off x="0" y="104854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A) z nedostatečného přívodu arteriální krve</a:t>
          </a:r>
          <a:endParaRPr lang="en-US" sz="1200" kern="1200"/>
        </a:p>
      </dsp:txBody>
      <dsp:txXfrm>
        <a:off x="19876" y="1068420"/>
        <a:ext cx="10948819" cy="367407"/>
      </dsp:txXfrm>
    </dsp:sp>
    <dsp:sp modelId="{214C16EE-EC78-4948-BA6F-40F02528D1B6}">
      <dsp:nvSpPr>
        <dsp:cNvPr id="0" name=""/>
        <dsp:cNvSpPr/>
      </dsp:nvSpPr>
      <dsp:spPr>
        <a:xfrm>
          <a:off x="0" y="149026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B) z nedostatečného odvodu venózní krve</a:t>
          </a:r>
          <a:endParaRPr lang="en-US" sz="1200" kern="1200"/>
        </a:p>
      </dsp:txBody>
      <dsp:txXfrm>
        <a:off x="19876" y="1510140"/>
        <a:ext cx="10948819" cy="367407"/>
      </dsp:txXfrm>
    </dsp:sp>
    <dsp:sp modelId="{C5C4A391-4828-4320-949D-B7BCFA70FFCA}">
      <dsp:nvSpPr>
        <dsp:cNvPr id="0" name=""/>
        <dsp:cNvSpPr/>
      </dsp:nvSpPr>
      <dsp:spPr>
        <a:xfrm>
          <a:off x="0" y="193198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u="sng" kern="1200"/>
            <a:t>Trofotropní účinek přímý:</a:t>
          </a:r>
          <a:endParaRPr lang="en-US" sz="1200" kern="1200"/>
        </a:p>
      </dsp:txBody>
      <dsp:txXfrm>
        <a:off x="19876" y="1951860"/>
        <a:ext cx="10948819" cy="367407"/>
      </dsp:txXfrm>
    </dsp:sp>
    <dsp:sp modelId="{36AB5C4F-CECA-4239-8E21-AD14DA594088}">
      <dsp:nvSpPr>
        <dsp:cNvPr id="0" name=""/>
        <dsp:cNvSpPr/>
      </dsp:nvSpPr>
      <dsp:spPr>
        <a:xfrm>
          <a:off x="0" y="237370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u="sng" kern="1200"/>
            <a:t>Zlepšením prokrvení:</a:t>
          </a:r>
          <a:r>
            <a:rPr lang="cs-CZ" sz="1200" b="1" kern="1200"/>
            <a:t> mechanicky – VKT, ovlivněním tonu prekapilárních svěračů - klidová galvanizace</a:t>
          </a:r>
          <a:endParaRPr lang="en-US" sz="1200" kern="1200"/>
        </a:p>
      </dsp:txBody>
      <dsp:txXfrm>
        <a:off x="19876" y="2393580"/>
        <a:ext cx="10948819" cy="367407"/>
      </dsp:txXfrm>
    </dsp:sp>
    <dsp:sp modelId="{66CF93D3-7669-40B7-97E2-D76BDE0C4FAA}">
      <dsp:nvSpPr>
        <dsp:cNvPr id="0" name=""/>
        <dsp:cNvSpPr/>
      </dsp:nvSpPr>
      <dsp:spPr>
        <a:xfrm>
          <a:off x="0" y="2815423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u="sng" kern="1200"/>
            <a:t>Dodáním energie:</a:t>
          </a:r>
          <a:r>
            <a:rPr lang="cs-CZ" sz="1200" b="1" kern="1200"/>
            <a:t> biolampa, laser</a:t>
          </a:r>
          <a:endParaRPr lang="en-US" sz="1200" kern="1200"/>
        </a:p>
      </dsp:txBody>
      <dsp:txXfrm>
        <a:off x="19876" y="2835299"/>
        <a:ext cx="10948819" cy="367407"/>
      </dsp:txXfrm>
    </dsp:sp>
    <dsp:sp modelId="{823D632E-5CA3-4CA7-92AF-327F86F8EFBE}">
      <dsp:nvSpPr>
        <dsp:cNvPr id="0" name=""/>
        <dsp:cNvSpPr/>
      </dsp:nvSpPr>
      <dsp:spPr>
        <a:xfrm>
          <a:off x="0" y="3257144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u="sng" kern="1200"/>
            <a:t>Trofotropní účinek nepřímý:</a:t>
          </a:r>
          <a:r>
            <a:rPr lang="cs-CZ" sz="1200" kern="1200"/>
            <a:t> = ovlivňuje tonus sympatiku</a:t>
          </a:r>
          <a:endParaRPr lang="en-US" sz="1200" kern="1200"/>
        </a:p>
      </dsp:txBody>
      <dsp:txXfrm>
        <a:off x="19876" y="3277020"/>
        <a:ext cx="10948819" cy="367407"/>
      </dsp:txXfrm>
    </dsp:sp>
    <dsp:sp modelId="{0903703B-DB7B-42FB-A70D-6368EC4AB018}">
      <dsp:nvSpPr>
        <dsp:cNvPr id="0" name=""/>
        <dsp:cNvSpPr/>
      </dsp:nvSpPr>
      <dsp:spPr>
        <a:xfrm>
          <a:off x="0" y="3698863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Gangliotropní způsob aplikace (ganglia cervikální a lumbální), f = 100 Hz, intenzita: NS</a:t>
          </a:r>
          <a:endParaRPr lang="en-US" sz="1200" kern="1200"/>
        </a:p>
      </dsp:txBody>
      <dsp:txXfrm>
        <a:off x="19876" y="3718739"/>
        <a:ext cx="10948819" cy="367407"/>
      </dsp:txXfrm>
    </dsp:sp>
    <dsp:sp modelId="{EAC3A6BC-28FB-4E80-BB21-DA3EB6CCC978}">
      <dsp:nvSpPr>
        <dsp:cNvPr id="0" name=""/>
        <dsp:cNvSpPr/>
      </dsp:nvSpPr>
      <dsp:spPr>
        <a:xfrm>
          <a:off x="0" y="4140583"/>
          <a:ext cx="10988571" cy="40715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/>
            <a:t>Př.: DD – DF u asteniků, sf (b) 100 Hz – u normosteniků, sf (t) 100 Hz – u obézních</a:t>
          </a:r>
          <a:endParaRPr lang="en-US" sz="1200" kern="1200"/>
        </a:p>
      </dsp:txBody>
      <dsp:txXfrm>
        <a:off x="19876" y="4160459"/>
        <a:ext cx="10948819" cy="3674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26181-D674-4B18-8951-F05E4E7F7DE4}">
      <dsp:nvSpPr>
        <dsp:cNvPr id="0" name=""/>
        <dsp:cNvSpPr/>
      </dsp:nvSpPr>
      <dsp:spPr>
        <a:xfrm>
          <a:off x="1200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59635-717C-4694-A508-97F95D5659F6}">
      <dsp:nvSpPr>
        <dsp:cNvPr id="0" name=""/>
        <dsp:cNvSpPr/>
      </dsp:nvSpPr>
      <dsp:spPr>
        <a:xfrm>
          <a:off x="469423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baseline="0"/>
            <a:t>Spoleh na autoreparační schopnosti organismu</a:t>
          </a:r>
          <a:endParaRPr lang="en-US" sz="2500" kern="1200"/>
        </a:p>
      </dsp:txBody>
      <dsp:txXfrm>
        <a:off x="547797" y="641626"/>
        <a:ext cx="4057260" cy="2519147"/>
      </dsp:txXfrm>
    </dsp:sp>
    <dsp:sp modelId="{60541ACD-DAAD-4C00-AEE3-A720270E1F89}">
      <dsp:nvSpPr>
        <dsp:cNvPr id="0" name=""/>
        <dsp:cNvSpPr/>
      </dsp:nvSpPr>
      <dsp:spPr>
        <a:xfrm>
          <a:off x="5151655" y="118440"/>
          <a:ext cx="4214008" cy="2675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DD076-1452-419A-BC63-D50A949A6E37}">
      <dsp:nvSpPr>
        <dsp:cNvPr id="0" name=""/>
        <dsp:cNvSpPr/>
      </dsp:nvSpPr>
      <dsp:spPr>
        <a:xfrm>
          <a:off x="5619878" y="563252"/>
          <a:ext cx="4214008" cy="2675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baseline="0"/>
            <a:t>10 terapií = spontánní ústup potíží :) </a:t>
          </a:r>
          <a:endParaRPr lang="en-US" sz="2500" kern="1200"/>
        </a:p>
      </dsp:txBody>
      <dsp:txXfrm>
        <a:off x="5698252" y="641626"/>
        <a:ext cx="4057260" cy="2519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70F75-06B6-458E-9C3E-54F0A7F05D33}">
      <dsp:nvSpPr>
        <dsp:cNvPr id="0" name=""/>
        <dsp:cNvSpPr/>
      </dsp:nvSpPr>
      <dsp:spPr>
        <a:xfrm>
          <a:off x="0" y="799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FEE99-BA50-4159-B0D6-18EF21522F71}">
      <dsp:nvSpPr>
        <dsp:cNvPr id="0" name=""/>
        <dsp:cNvSpPr/>
      </dsp:nvSpPr>
      <dsp:spPr>
        <a:xfrm>
          <a:off x="0" y="799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Elektrický proud</a:t>
          </a:r>
          <a:endParaRPr lang="en-US" sz="3000" kern="1200"/>
        </a:p>
      </dsp:txBody>
      <dsp:txXfrm>
        <a:off x="0" y="799"/>
        <a:ext cx="6530321" cy="935245"/>
      </dsp:txXfrm>
    </dsp:sp>
    <dsp:sp modelId="{FED2D662-638F-4FED-A3A0-E432B1913FBE}">
      <dsp:nvSpPr>
        <dsp:cNvPr id="0" name=""/>
        <dsp:cNvSpPr/>
      </dsp:nvSpPr>
      <dsp:spPr>
        <a:xfrm>
          <a:off x="0" y="936044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EB85E-3E32-4057-9DBF-B0B8501C9F6A}">
      <dsp:nvSpPr>
        <dsp:cNvPr id="0" name=""/>
        <dsp:cNvSpPr/>
      </dsp:nvSpPr>
      <dsp:spPr>
        <a:xfrm>
          <a:off x="0" y="936044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Vodič I. a II. Řádu</a:t>
          </a:r>
          <a:endParaRPr lang="en-US" sz="3000" kern="1200"/>
        </a:p>
      </dsp:txBody>
      <dsp:txXfrm>
        <a:off x="0" y="936044"/>
        <a:ext cx="6530321" cy="935245"/>
      </dsp:txXfrm>
    </dsp:sp>
    <dsp:sp modelId="{5A838348-9A3B-4C64-9229-985BDA290D0B}">
      <dsp:nvSpPr>
        <dsp:cNvPr id="0" name=""/>
        <dsp:cNvSpPr/>
      </dsp:nvSpPr>
      <dsp:spPr>
        <a:xfrm>
          <a:off x="0" y="1871289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EBC00-0673-4F9E-BCBA-D228FCB14D6F}">
      <dsp:nvSpPr>
        <dsp:cNvPr id="0" name=""/>
        <dsp:cNvSpPr/>
      </dsp:nvSpPr>
      <dsp:spPr>
        <a:xfrm>
          <a:off x="0" y="1871289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Polovodič</a:t>
          </a:r>
          <a:endParaRPr lang="en-US" sz="3000" kern="1200"/>
        </a:p>
      </dsp:txBody>
      <dsp:txXfrm>
        <a:off x="0" y="1871289"/>
        <a:ext cx="6530321" cy="935245"/>
      </dsp:txXfrm>
    </dsp:sp>
    <dsp:sp modelId="{7D3F80C2-72A0-4F89-AE5F-7D7DE78562BF}">
      <dsp:nvSpPr>
        <dsp:cNvPr id="0" name=""/>
        <dsp:cNvSpPr/>
      </dsp:nvSpPr>
      <dsp:spPr>
        <a:xfrm>
          <a:off x="0" y="2806534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1A45-BBA8-4990-8E0D-6728FFFEE0CB}">
      <dsp:nvSpPr>
        <dsp:cNvPr id="0" name=""/>
        <dsp:cNvSpPr/>
      </dsp:nvSpPr>
      <dsp:spPr>
        <a:xfrm>
          <a:off x="0" y="2806534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Nevodič</a:t>
          </a:r>
          <a:endParaRPr lang="en-US" sz="3000" kern="1200"/>
        </a:p>
      </dsp:txBody>
      <dsp:txXfrm>
        <a:off x="0" y="2806534"/>
        <a:ext cx="6530321" cy="935245"/>
      </dsp:txXfrm>
    </dsp:sp>
    <dsp:sp modelId="{B00BA55E-DD96-4BD8-9E9E-C7C860F9B465}">
      <dsp:nvSpPr>
        <dsp:cNvPr id="0" name=""/>
        <dsp:cNvSpPr/>
      </dsp:nvSpPr>
      <dsp:spPr>
        <a:xfrm>
          <a:off x="0" y="3741779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C0732-D2A7-4FD3-A02B-7AFB16643D81}">
      <dsp:nvSpPr>
        <dsp:cNvPr id="0" name=""/>
        <dsp:cNvSpPr/>
      </dsp:nvSpPr>
      <dsp:spPr>
        <a:xfrm>
          <a:off x="0" y="3741779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Proud galvanický, nf, sf, vf</a:t>
          </a:r>
          <a:endParaRPr lang="en-US" sz="3000" kern="1200"/>
        </a:p>
      </dsp:txBody>
      <dsp:txXfrm>
        <a:off x="0" y="3741779"/>
        <a:ext cx="6530321" cy="935245"/>
      </dsp:txXfrm>
    </dsp:sp>
    <dsp:sp modelId="{A8C84AF3-BA3B-4759-960A-96E34B5A88BD}">
      <dsp:nvSpPr>
        <dsp:cNvPr id="0" name=""/>
        <dsp:cNvSpPr/>
      </dsp:nvSpPr>
      <dsp:spPr>
        <a:xfrm>
          <a:off x="0" y="4677024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604D-D4CB-4F8C-9E26-91C07F9123AE}">
      <dsp:nvSpPr>
        <dsp:cNvPr id="0" name=""/>
        <dsp:cNvSpPr/>
      </dsp:nvSpPr>
      <dsp:spPr>
        <a:xfrm>
          <a:off x="0" y="4677024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Monofázický a bifázický proud</a:t>
          </a:r>
          <a:endParaRPr lang="en-US" sz="3000" kern="1200"/>
        </a:p>
      </dsp:txBody>
      <dsp:txXfrm>
        <a:off x="0" y="4677024"/>
        <a:ext cx="6530321" cy="935245"/>
      </dsp:txXfrm>
    </dsp:sp>
    <dsp:sp modelId="{9CE82907-580C-4404-A727-2351D794F930}">
      <dsp:nvSpPr>
        <dsp:cNvPr id="0" name=""/>
        <dsp:cNvSpPr/>
      </dsp:nvSpPr>
      <dsp:spPr>
        <a:xfrm>
          <a:off x="0" y="5612269"/>
          <a:ext cx="6530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868D9-4082-4BA0-A488-A40184BCCBDA}">
      <dsp:nvSpPr>
        <dsp:cNvPr id="0" name=""/>
        <dsp:cNvSpPr/>
      </dsp:nvSpPr>
      <dsp:spPr>
        <a:xfrm>
          <a:off x="0" y="5612269"/>
          <a:ext cx="6530321" cy="935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Střídavý proud</a:t>
          </a:r>
          <a:endParaRPr lang="en-US" sz="3000" kern="1200"/>
        </a:p>
      </dsp:txBody>
      <dsp:txXfrm>
        <a:off x="0" y="5612269"/>
        <a:ext cx="6530321" cy="935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6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3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43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7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1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6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7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2" r:id="rId6"/>
    <p:sldLayoutId id="2147483718" r:id="rId7"/>
    <p:sldLayoutId id="2147483719" r:id="rId8"/>
    <p:sldLayoutId id="2147483720" r:id="rId9"/>
    <p:sldLayoutId id="2147483721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5103" y="1057522"/>
            <a:ext cx="4741843" cy="2173433"/>
          </a:xfrm>
        </p:spPr>
        <p:txBody>
          <a:bodyPr>
            <a:normAutofit/>
          </a:bodyPr>
          <a:lstStyle/>
          <a:p>
            <a:r>
              <a:rPr lang="cs-CZ" sz="3700">
                <a:solidFill>
                  <a:schemeClr val="bg1"/>
                </a:solidFill>
              </a:rPr>
              <a:t>Elektroterapie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5104" y="3751119"/>
            <a:ext cx="4797502" cy="1606163"/>
          </a:xfrm>
        </p:spPr>
        <p:txBody>
          <a:bodyPr anchor="t">
            <a:normAutofit fontScale="85000" lnSpcReduction="2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Obecné principy, rozdělení.</a:t>
            </a:r>
          </a:p>
          <a:p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ea typeface="Meiryo"/>
            </a:endParaRPr>
          </a:p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Mgr. Marie Krejčová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E318-2E77-4788-9493-40B8E5114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20" r="25120"/>
          <a:stretch/>
        </p:blipFill>
        <p:spPr>
          <a:xfrm>
            <a:off x="6859936" y="-2"/>
            <a:ext cx="53320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591AA6-53B9-403A-9AFE-BE5B71B0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>
            <a:normAutofit/>
          </a:bodyPr>
          <a:lstStyle/>
          <a:p>
            <a:r>
              <a:rPr lang="cs-CZ">
                <a:ea typeface="Meiryo"/>
              </a:rPr>
              <a:t>Rozdělení vf proudů</a:t>
            </a:r>
            <a:endParaRPr lang="cs-C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AB9D99B6-E8F3-4A0D-96A4-56FAF92AF6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41910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53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0C7750-5BC3-4435-8E7B-7610C376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chemeClr val="bg1"/>
                </a:solidFill>
                <a:ea typeface="Meiryo"/>
              </a:rPr>
              <a:t>Režim elektroterapie</a:t>
            </a:r>
            <a:endParaRPr lang="cs-CZ" sz="28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066FE3-E477-4422-A4D2-70B2DB16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46" y="1710371"/>
            <a:ext cx="7481808" cy="52751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u="sng">
                <a:ea typeface="Meiryo"/>
              </a:rPr>
              <a:t>Constant current (CC):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0">
                <a:ea typeface="Meiryo"/>
              </a:rPr>
              <a:t>= proudový režim</a:t>
            </a:r>
            <a:endParaRPr lang="cs-CZ" b="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0">
                <a:ea typeface="Meiryo"/>
              </a:rPr>
              <a:t>Udržuje stálé napětí</a:t>
            </a:r>
            <a:endParaRPr lang="cs-CZ" b="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0">
                <a:ea typeface="Meiryo"/>
              </a:rPr>
              <a:t>Nepočítá s uvolnění elektrody</a:t>
            </a:r>
            <a:endParaRPr lang="cs-CZ" b="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0">
                <a:ea typeface="Meiryo"/>
              </a:rPr>
              <a:t>Riziko popálení</a:t>
            </a:r>
            <a:endParaRPr lang="cs-CZ" b="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u="sng">
                <a:ea typeface="Meiryo"/>
              </a:rPr>
              <a:t>Constant voltage (CV):</a:t>
            </a:r>
          </a:p>
          <a:p>
            <a:pPr>
              <a:lnSpc>
                <a:spcPct val="130000"/>
              </a:lnSpc>
            </a:pPr>
            <a:r>
              <a:rPr lang="cs-CZ" b="0">
                <a:ea typeface="Meiryo"/>
              </a:rPr>
              <a:t>= napěťový režim</a:t>
            </a:r>
            <a:endParaRPr lang="cs-CZ" b="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b="0">
                <a:ea typeface="Meiryo"/>
              </a:rPr>
              <a:t>Hlídá si napětí, manipuluje proudem (když klesne kontakt, sníží proud)</a:t>
            </a:r>
            <a:endParaRPr lang="cs-CZ" b="0" dirty="0">
              <a:ea typeface="Meiryo"/>
            </a:endParaRPr>
          </a:p>
          <a:p>
            <a:pPr>
              <a:lnSpc>
                <a:spcPct val="130000"/>
              </a:lnSpc>
            </a:pPr>
            <a:endParaRPr lang="cs-CZ" b="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53670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D094E4-CC05-464F-8088-3AD63327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ÚČINKY FT</a:t>
            </a:r>
            <a:endParaRPr lang="cs-CZ" b="0">
              <a:solidFill>
                <a:schemeClr val="bg1"/>
              </a:solidFill>
              <a:ea typeface="Meiryo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Zástupný obsah 2">
            <a:extLst>
              <a:ext uri="{FF2B5EF4-FFF2-40B4-BE49-F238E27FC236}">
                <a16:creationId xmlns:a16="http://schemas.microsoft.com/office/drawing/2014/main" id="{343BC7A6-17A2-4016-8F55-075D29EB4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446165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24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D7B67B-7C9C-43AD-AAA6-45FD0227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ANALGETICKÝ ÚČINEK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3125D-73E8-47DE-99BC-C009B049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44348"/>
            <a:ext cx="9935571" cy="4419067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>
                <a:ea typeface="Meiryo"/>
              </a:rPr>
              <a:t>ZPRACOVÁNÍ BOLESTI:</a:t>
            </a:r>
            <a:endParaRPr lang="cs-CZ" sz="16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,Sans-Serif" panose="020B0503020204020204" pitchFamily="34" charset="0"/>
              <a:buChar char="•"/>
            </a:pPr>
            <a:r>
              <a:rPr lang="cs-CZ">
                <a:ea typeface="+mn-lt"/>
                <a:cs typeface="+mn-lt"/>
              </a:rPr>
              <a:t>Motorické komponenty</a:t>
            </a:r>
          </a:p>
          <a:p>
            <a:pPr marL="285750" lvl="1" indent="-285750">
              <a:lnSpc>
                <a:spcPct val="130000"/>
              </a:lnSpc>
              <a:buFont typeface="Arial,Sans-Serif" panose="020B0503020204020204" pitchFamily="34" charset="0"/>
              <a:buChar char="•"/>
            </a:pPr>
            <a:r>
              <a:rPr lang="cs-CZ">
                <a:ea typeface="+mn-lt"/>
                <a:cs typeface="+mn-lt"/>
              </a:rPr>
              <a:t>Vegetativní komponenty</a:t>
            </a:r>
          </a:p>
          <a:p>
            <a:pPr marL="285750" lvl="1" indent="-285750">
              <a:lnSpc>
                <a:spcPct val="130000"/>
              </a:lnSpc>
              <a:buFont typeface="Arial,Sans-Serif" panose="020B0503020204020204" pitchFamily="34" charset="0"/>
              <a:buChar char="•"/>
            </a:pPr>
            <a:r>
              <a:rPr lang="cs-CZ">
                <a:ea typeface="+mn-lt"/>
                <a:cs typeface="+mn-lt"/>
              </a:rPr>
              <a:t>Emoční komponenty</a:t>
            </a:r>
            <a:endParaRPr lang="en-US">
              <a:ea typeface="+mn-lt"/>
              <a:cs typeface="+mn-lt"/>
            </a:endParaRPr>
          </a:p>
          <a:p>
            <a:pPr marL="285750" lvl="1" indent="-285750">
              <a:lnSpc>
                <a:spcPct val="130000"/>
              </a:lnSpc>
              <a:buFont typeface="Arial,Sans-Serif" panose="020B0503020204020204" pitchFamily="34" charset="0"/>
              <a:buChar char="•"/>
            </a:pPr>
            <a:r>
              <a:rPr lang="cs-CZ">
                <a:ea typeface="+mn-lt"/>
                <a:cs typeface="+mn-lt"/>
              </a:rPr>
              <a:t>Senzoricko-diskriminační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>
                <a:ea typeface="Meiryo"/>
              </a:rPr>
              <a:t>TEORIE TLUMENÍ BOLESTI:</a:t>
            </a:r>
            <a:endParaRPr lang="cs-CZ" sz="16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0">
                <a:ea typeface="Meiryo"/>
              </a:rPr>
              <a:t>Vrátková teorie tlumení bolesti</a:t>
            </a:r>
            <a:endParaRPr lang="cs-CZ" sz="16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0">
                <a:ea typeface="Meiryo"/>
              </a:rPr>
              <a:t>Endorfinová teorie tlumení bolesti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0">
                <a:ea typeface="Meiryo"/>
              </a:rPr>
              <a:t>Teorie kódů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0">
                <a:ea typeface="Meiryo"/>
              </a:rPr>
              <a:t>Citová teorie bolesti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b="1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69197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3D6F96-C52B-4ED0-B56A-A828F416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>
                <a:solidFill>
                  <a:schemeClr val="bg1"/>
                </a:solidFill>
                <a:ea typeface="Meiryo"/>
              </a:rPr>
              <a:t>VRÁTKOVÁ TEORIE BOLESTI &amp; FT PARAMETRY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1AF59-EB66-4B92-8396-D7E272590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67439"/>
            <a:ext cx="9935571" cy="428052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MECHANISMUS PŮSOBENÍ: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Zvýšení aktivity (= frekvence vzruchů) v silných myelinizovaných vláknech Aalfa a Abeta.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Praxe: transregionální aplikace v dermatomu odpovídajícímu zdroji bolesti, indiferentní elektroda je větší, intenzita: NPS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Další parametry: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f = cca 100 Hz, doba impulzu 1-7 ms, doba aplikace 5-10 min.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NUTNÁ FREKVENČNÍ MODULACE! Volba dle akutnosti.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INDIKACE: metoda 1. volby u funkčních a strukturálních pchch (pokud nejsou KI)</a:t>
            </a:r>
          </a:p>
        </p:txBody>
      </p:sp>
    </p:spTree>
    <p:extLst>
      <p:ext uri="{BB962C8B-B14F-4D97-AF65-F5344CB8AC3E}">
        <p14:creationId xmlns:p14="http://schemas.microsoft.com/office/powerpoint/2010/main" val="120085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F84B4A-76A0-44EA-BB8C-E64890B6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300">
                <a:solidFill>
                  <a:schemeClr val="bg1"/>
                </a:solidFill>
                <a:ea typeface="+mj-lt"/>
                <a:cs typeface="+mj-lt"/>
              </a:rPr>
              <a:t>ENDORFINOVÁ TEORIE TLUMENÍ BOLESTI &amp; FT PARAMETRY</a:t>
            </a:r>
            <a:endParaRPr lang="cs-CZ" sz="2300" b="0">
              <a:solidFill>
                <a:schemeClr val="bg1"/>
              </a:solidFill>
              <a:ea typeface="+mj-lt"/>
              <a:cs typeface="+mj-lt"/>
            </a:endParaRPr>
          </a:p>
          <a:p>
            <a:pPr>
              <a:lnSpc>
                <a:spcPct val="140000"/>
              </a:lnSpc>
            </a:pPr>
            <a:endParaRPr lang="cs-CZ" sz="2300">
              <a:solidFill>
                <a:schemeClr val="bg1"/>
              </a:solidFill>
              <a:ea typeface="Meiry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F0921-092D-4924-99F8-4D0A786A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768098"/>
            <a:ext cx="6535082" cy="38204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MECHANISMUS PŮSOBENÍ: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Zvýšení sekrece endogenních opiátů cestou elektrické stimulace C vláken.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Praxe: neurální aplikace či proudy s nízkou frekvencí (do 10 Hz) nebo do nižších frekvencí modulované, intenzita: NPS až PPA</a:t>
            </a:r>
          </a:p>
        </p:txBody>
      </p:sp>
    </p:spTree>
    <p:extLst>
      <p:ext uri="{BB962C8B-B14F-4D97-AF65-F5344CB8AC3E}">
        <p14:creationId xmlns:p14="http://schemas.microsoft.com/office/powerpoint/2010/main" val="109397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F5352E-3370-4230-84E5-BF28E1F7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TEORIE KÓDŮ </a:t>
            </a:r>
            <a:r>
              <a:rPr lang="cs-CZ">
                <a:solidFill>
                  <a:schemeClr val="bg1"/>
                </a:solidFill>
                <a:ea typeface="+mj-lt"/>
                <a:cs typeface="+mj-lt"/>
              </a:rPr>
              <a:t>&amp; FT PARAMETRY</a:t>
            </a:r>
            <a:endParaRPr lang="cs-CZ" b="0">
              <a:solidFill>
                <a:schemeClr val="bg1"/>
              </a:solidFill>
              <a:ea typeface="+mj-lt"/>
              <a:cs typeface="+mj-lt"/>
            </a:endParaRPr>
          </a:p>
          <a:p>
            <a:endParaRPr lang="cs-CZ">
              <a:solidFill>
                <a:schemeClr val="bg1"/>
              </a:solidFill>
              <a:ea typeface="Meiryo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DBF180-183D-442C-A669-83E1A157C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355894"/>
            <a:ext cx="9935571" cy="4107339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MECHANISMUS PŮSOBENÍ: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Neznámý - teorie: sumace, periferního kódu, reverberačních okruhů, interakce &amp; sumace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Praxe: f = 145 Hz +-25 Hz (individuálně nastavit), delší doba aplikace 15-45 min., intenzita dle způsobu aplikace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Intenzita:</a:t>
            </a:r>
          </a:p>
          <a:p>
            <a:pPr marL="285750" lvl="2"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PS u neurálních aplikací, PPA u transverzální apl.</a:t>
            </a:r>
          </a:p>
        </p:txBody>
      </p:sp>
    </p:spTree>
    <p:extLst>
      <p:ext uri="{BB962C8B-B14F-4D97-AF65-F5344CB8AC3E}">
        <p14:creationId xmlns:p14="http://schemas.microsoft.com/office/powerpoint/2010/main" val="303344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290A92-AC61-4365-83D1-91404081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+mj-lt"/>
                <a:cs typeface="+mj-lt"/>
              </a:rPr>
              <a:t>CITOVÁ TEORIE &amp; FT PARAMETRY</a:t>
            </a:r>
            <a:endParaRPr lang="cs-CZ" b="0">
              <a:solidFill>
                <a:schemeClr val="bg1"/>
              </a:solidFill>
              <a:ea typeface="+mj-lt"/>
              <a:cs typeface="+mj-lt"/>
            </a:endParaRPr>
          </a:p>
          <a:p>
            <a:endParaRPr lang="cs-CZ">
              <a:solidFill>
                <a:schemeClr val="bg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937943-2A1D-40AB-93F1-8A7478E77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sz="2400">
                <a:ea typeface="Meiryo"/>
              </a:rPr>
              <a:t>Mechanismus účinku?</a:t>
            </a: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2400" b="1">
                <a:ea typeface="Meiryo"/>
              </a:rPr>
              <a:t>Lze vysvětlit při pokusu o vysvětlení příznivého účinku audiovizuální stimulace u chronické bolesti</a:t>
            </a:r>
          </a:p>
        </p:txBody>
      </p:sp>
    </p:spTree>
    <p:extLst>
      <p:ext uri="{BB962C8B-B14F-4D97-AF65-F5344CB8AC3E}">
        <p14:creationId xmlns:p14="http://schemas.microsoft.com/office/powerpoint/2010/main" val="56183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517E46-8B99-44A3-90F5-A149FF79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cs-CZ" sz="3300">
                <a:solidFill>
                  <a:schemeClr val="bg1"/>
                </a:solidFill>
                <a:ea typeface="Meiryo"/>
              </a:rPr>
              <a:t>DISPERZNÍ ÚČINEK </a:t>
            </a:r>
            <a:r>
              <a:rPr lang="cs-CZ" sz="3300">
                <a:solidFill>
                  <a:schemeClr val="bg1"/>
                </a:solidFill>
                <a:ea typeface="+mj-lt"/>
                <a:cs typeface="+mj-lt"/>
              </a:rPr>
              <a:t>&amp; FT PARAMETRY</a:t>
            </a:r>
            <a:endParaRPr lang="cs-CZ" sz="3300" b="0">
              <a:solidFill>
                <a:schemeClr val="bg1"/>
              </a:solidFill>
              <a:ea typeface="+mj-lt"/>
              <a:cs typeface="+mj-lt"/>
            </a:endParaRPr>
          </a:p>
          <a:p>
            <a:endParaRPr lang="cs-CZ" sz="3300">
              <a:solidFill>
                <a:schemeClr val="bg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08D15-DA78-4E04-8DF7-13C0A6A7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917" y="1790167"/>
            <a:ext cx="10882297" cy="4546066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>
                <a:solidFill>
                  <a:schemeClr val="bg1"/>
                </a:solidFill>
                <a:ea typeface="Meiryo"/>
              </a:rPr>
              <a:t>ZALOŽEN NA TIXOTROPII TEKUTIN A VAZIVA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>
                <a:ea typeface="Meiryo"/>
              </a:rPr>
              <a:t>VIZ TIXOTROPNÍ TEORIE BLOKÁD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+mn-lt"/>
                <a:cs typeface="+mn-lt"/>
              </a:rPr>
              <a:t>Gelifikací synovie dochází k omezení smykového pohybu JP: terapie mobilizací či OVLIVNĚNÍM SYMPATICKÉ INERVACE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>
                <a:ea typeface="Meiryo"/>
              </a:rPr>
              <a:t>Praxe: nutný kauzální zásah v klíčové oblasti, jinak se RZ vrací (HAZ, lepení fascií)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Lokálně: </a:t>
            </a:r>
          </a:p>
          <a:p>
            <a:pPr marL="285750" lvl="3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Mikromasáží: ultrasonoterapie pulzním atermickým UZ</a:t>
            </a:r>
          </a:p>
          <a:p>
            <a:pPr marL="285750" lvl="3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Mikromasáží + lokálním zvýšení teploty: kontinuální UZ</a:t>
            </a:r>
          </a:p>
          <a:p>
            <a:pPr marL="285750" lvl="3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Působením na membránový transport vápníkových iontů: pulzní nf magnetoterapie, distanční elektroterapie</a:t>
            </a:r>
          </a:p>
          <a:p>
            <a:pPr marL="285750" lvl="3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Lokálním zvýšením teploty: diatermie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Spinálně: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i="0">
                <a:ea typeface="Meiryo"/>
              </a:rPr>
              <a:t>Sympatikolytické procedury v GANGLIOTROPNÍ aplikaci: nf či sf kontaktní elektroterapie, ultrasonoterapie</a:t>
            </a:r>
          </a:p>
        </p:txBody>
      </p:sp>
    </p:spTree>
    <p:extLst>
      <p:ext uri="{BB962C8B-B14F-4D97-AF65-F5344CB8AC3E}">
        <p14:creationId xmlns:p14="http://schemas.microsoft.com/office/powerpoint/2010/main" val="2914934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07799-C7EB-49EB-839B-18CB8EB6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109728" rIns="109728" bIns="91440" rtlCol="0" anchor="ctr">
            <a:noAutofit/>
          </a:bodyPr>
          <a:lstStyle/>
          <a:p>
            <a:r>
              <a:rPr lang="cs-CZ" sz="2800">
                <a:ea typeface="+mj-lt"/>
                <a:cs typeface="+mj-lt"/>
              </a:rPr>
              <a:t>MYORELAXAČNÍ ÚČINEK &amp; FT PARAMETRY</a:t>
            </a:r>
            <a:endParaRPr lang="cs-CZ" sz="2800" b="0">
              <a:ea typeface="+mj-lt"/>
              <a:cs typeface="+mj-lt"/>
            </a:endParaRPr>
          </a:p>
          <a:p>
            <a:endParaRPr lang="cs-CZ" sz="2800" b="0" dirty="0">
              <a:ea typeface="Meiryo"/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4F0396C2-C2DA-454C-A493-943369345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343101"/>
              </p:ext>
            </p:extLst>
          </p:nvPr>
        </p:nvGraphicFramePr>
        <p:xfrm>
          <a:off x="4741671" y="705113"/>
          <a:ext cx="7453957" cy="6086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15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ea typeface="Meiry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CCF728-317A-4AEE-9679-B7EC29B9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ea typeface="Meiryo"/>
              </a:rPr>
              <a:t>Elektroterapie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9DFCF3-6967-4B97-AA41-E9B121E0D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425166"/>
            <a:ext cx="10559025" cy="4315158"/>
          </a:xfrm>
        </p:spPr>
        <p:txBody>
          <a:bodyPr anchor="t">
            <a:normAutofit/>
          </a:bodyPr>
          <a:lstStyle/>
          <a:p>
            <a:r>
              <a:rPr lang="cs-CZ" sz="2000" dirty="0">
                <a:ea typeface="Meiryo"/>
              </a:rPr>
              <a:t>= využívání různých forem elektrickým proudů a elektromagnetického pole.</a:t>
            </a:r>
          </a:p>
          <a:p>
            <a:r>
              <a:rPr lang="cs-CZ" sz="2000" dirty="0">
                <a:ea typeface="Meiryo"/>
              </a:rPr>
              <a:t>Kontaktní &amp; bezkontaktní</a:t>
            </a:r>
          </a:p>
          <a:p>
            <a:r>
              <a:rPr lang="cs-CZ" sz="2000" dirty="0">
                <a:ea typeface="Meiryo"/>
              </a:rPr>
              <a:t>Kontaktní: ošetřovaný segment je součástí elektrického obvodu</a:t>
            </a:r>
          </a:p>
          <a:p>
            <a:r>
              <a:rPr lang="cs-CZ" sz="2000" dirty="0">
                <a:ea typeface="Meiryo"/>
              </a:rPr>
              <a:t>Bezkontaktní: segment je vystaven elektromagnetickému poli aplikátoru</a:t>
            </a:r>
          </a:p>
        </p:txBody>
      </p:sp>
    </p:spTree>
    <p:extLst>
      <p:ext uri="{BB962C8B-B14F-4D97-AF65-F5344CB8AC3E}">
        <p14:creationId xmlns:p14="http://schemas.microsoft.com/office/powerpoint/2010/main" val="17024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0E5929-F379-41F3-8C90-92F6C2D0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44" y="62690"/>
            <a:ext cx="10013709" cy="453088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cs-CZ" sz="2800">
                <a:solidFill>
                  <a:schemeClr val="tx1"/>
                </a:solidFill>
                <a:ea typeface="+mj-lt"/>
                <a:cs typeface="+mj-lt"/>
              </a:rPr>
              <a:t>MYORELAXAČNÍ ÚČINEK &amp; FT PARAMETRY 2</a:t>
            </a:r>
            <a:endParaRPr lang="cs-CZ" sz="2800">
              <a:solidFill>
                <a:schemeClr val="tx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4DA30-64A6-4A85-A29C-2014DA88E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89" y="485530"/>
            <a:ext cx="10662933" cy="4961703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>
                <a:ea typeface="Meiryo"/>
              </a:rPr>
              <a:t>DĚLENÍ DLE ETÁŽE PŮSOBENÍ</a:t>
            </a:r>
            <a:endParaRPr lang="cs-CZ" sz="1400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 u="sng">
                <a:solidFill>
                  <a:srgbClr val="FFC000"/>
                </a:solidFill>
                <a:ea typeface="Meiryo"/>
              </a:rPr>
              <a:t>Centrální:</a:t>
            </a:r>
            <a:endParaRPr lang="cs-CZ" sz="1400" b="1">
              <a:solidFill>
                <a:srgbClr val="FFC000"/>
              </a:solidFill>
              <a:ea typeface="Meiryo"/>
            </a:endParaRP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i="0">
                <a:solidFill>
                  <a:srgbClr val="FFC000"/>
                </a:solidFill>
                <a:ea typeface="Meiryo"/>
              </a:rPr>
              <a:t>Celková relaxace: vodoléčba, příp. cílené navození alfa rytmu mozkových vln v obou hemisférách (AVS)</a:t>
            </a:r>
            <a:endParaRPr lang="cs-CZ" b="1" i="0" u="sng">
              <a:solidFill>
                <a:srgbClr val="FFC000"/>
              </a:solidFill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 u="sng">
                <a:solidFill>
                  <a:srgbClr val="FFC000"/>
                </a:solidFill>
                <a:ea typeface="Meiryo"/>
              </a:rPr>
              <a:t>Reflexní: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i="0">
                <a:ea typeface="Meiryo"/>
              </a:rPr>
              <a:t>Realizován na spinální etáži prostřednictvím nestejné aktivace vmezeřených neuronů.</a:t>
            </a:r>
            <a:endParaRPr lang="cs-CZ" b="1" i="0" u="sng" dirty="0">
              <a:ea typeface="Meiryo"/>
            </a:endParaRP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i="0">
                <a:ea typeface="Meiryo"/>
              </a:rPr>
              <a:t>Využití: termoterapie (využití zejména chladu)</a:t>
            </a:r>
            <a:endParaRPr lang="cs-CZ" b="1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 u="sng">
                <a:ea typeface="Meiryo"/>
              </a:rPr>
              <a:t>Přímý: </a:t>
            </a:r>
            <a:r>
              <a:rPr lang="cs-CZ" sz="1400" b="1">
                <a:ea typeface="Meiryo"/>
              </a:rPr>
              <a:t>= </a:t>
            </a:r>
            <a:r>
              <a:rPr lang="cs-CZ" sz="1400" b="1" u="sng">
                <a:solidFill>
                  <a:srgbClr val="FFC000"/>
                </a:solidFill>
                <a:ea typeface="Meiryo"/>
              </a:rPr>
              <a:t>na etáži svalově-fasciové &amp; vazivově-kloubní</a:t>
            </a:r>
            <a:r>
              <a:rPr lang="cs-CZ" sz="1400" b="1" dirty="0">
                <a:ea typeface="Meiryo"/>
              </a:rPr>
              <a:t> 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i="0">
                <a:ea typeface="Meiryo"/>
              </a:rPr>
              <a:t>Ultrasonoterapie, distanční elektroterapie, pulzní nízkofrekvenční magnetoterapie</a:t>
            </a:r>
            <a:endParaRPr lang="cs-CZ" b="1" i="0" u="sng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 u="sng">
                <a:ea typeface="Meiryo"/>
              </a:rPr>
              <a:t>Nepřímý:</a:t>
            </a:r>
            <a:endParaRPr lang="cs-CZ" sz="1400" b="1" u="sng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Cílený na </a:t>
            </a:r>
            <a:r>
              <a:rPr lang="cs-CZ" sz="1400" b="1" u="sng">
                <a:solidFill>
                  <a:srgbClr val="FFC000"/>
                </a:solidFill>
                <a:ea typeface="Meiryo"/>
              </a:rPr>
              <a:t>myofibrily</a:t>
            </a:r>
            <a:r>
              <a:rPr lang="cs-CZ" sz="1400" b="1">
                <a:ea typeface="Meiryo"/>
              </a:rPr>
              <a:t>, využití FM a adaptace</a:t>
            </a:r>
            <a:endParaRPr lang="cs-CZ" sz="1400" b="1" u="sng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FM: obv. min. 50 Hz: při nižší f PM, u vyšší f PPM,</a:t>
            </a:r>
            <a:endParaRPr lang="cs-CZ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Časy pro fázická vlákna: 3-6 sek., pro tonická 6-20 sek.</a:t>
            </a:r>
            <a:endParaRPr lang="cs-CZ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Konkrétní příklad: Sf (b): AMP 50 Hz, spectrum 50 Hz, sweep time 5 sek., contour 50 % , DD – LP</a:t>
            </a:r>
            <a:endParaRPr lang="cs-CZ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Adaptace nervových vláken: obv. f = nad 100 Hz (optimum 182 Hz = ultraelektrostimulace), intenzita PM, malé deskové elektrody či výrazně nestejné elektrody v režimu CC.</a:t>
            </a:r>
            <a:endParaRPr lang="cs-CZ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sz="1400" b="1" dirty="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sz="1400" b="1" u="sng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7582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6E302D-3F0B-45D9-BAB6-3FF6C1A1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>
                <a:solidFill>
                  <a:schemeClr val="bg1"/>
                </a:solidFill>
                <a:ea typeface="+mj-lt"/>
                <a:cs typeface="+mj-lt"/>
              </a:rPr>
              <a:t>MYORELAXAČNÍ ÚČINEK &amp; FT PARAMETRY 3</a:t>
            </a:r>
            <a:endParaRPr lang="cs-CZ" sz="2800" b="0">
              <a:solidFill>
                <a:schemeClr val="bg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819BE3-0DFC-4464-ACD5-964BCAC7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endParaRPr lang="cs-CZ" dirty="0">
              <a:ea typeface="+mn-lt"/>
              <a:cs typeface="+mn-lt"/>
            </a:endParaRPr>
          </a:p>
          <a:p>
            <a:pPr marL="285750" lvl="1">
              <a:buFont typeface="Arial" panose="020B0503020204020204" pitchFamily="34" charset="0"/>
              <a:buChar char="•"/>
            </a:pPr>
            <a:r>
              <a:rPr lang="cs-CZ" sz="1800" b="1" u="sng">
                <a:ea typeface="Meiryo"/>
              </a:rPr>
              <a:t>Specifický:= triggerlytický</a:t>
            </a:r>
          </a:p>
          <a:p>
            <a:pPr marL="285750" lvl="2"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Mechanismus účinku předpokládá 2 děje (submaximální kontrakci myofibril při neschopnosti volní relaxace </a:t>
            </a:r>
            <a:r>
              <a:rPr lang="cs-CZ" sz="1800" b="1" i="0">
                <a:ea typeface="+mn-lt"/>
                <a:cs typeface="+mn-lt"/>
              </a:rPr>
              <a:t>&amp;</a:t>
            </a:r>
            <a:r>
              <a:rPr lang="cs-CZ" sz="1800" b="1" i="0">
                <a:ea typeface="Meiryo"/>
              </a:rPr>
              <a:t> gelifikaci amorfní mezibuněčné hmoty vmezeřeného vaziva)</a:t>
            </a:r>
            <a:endParaRPr lang="cs-CZ" sz="1800" b="1" i="0" u="sng">
              <a:ea typeface="Meiryo"/>
            </a:endParaRPr>
          </a:p>
          <a:p>
            <a:pPr marL="285750" lvl="2"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Využití: kombinovaná terapie, vysokovoltážní terapie v režimu CV s muskulární aplikací malou kuličkovou elektrodou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25423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CEF50C-0582-4AFB-B8D7-AD98660E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4963"/>
            <a:ext cx="10013709" cy="741724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cs-CZ" sz="2800">
                <a:solidFill>
                  <a:srgbClr val="FF0000"/>
                </a:solidFill>
                <a:ea typeface="+mj-lt"/>
                <a:cs typeface="+mj-lt"/>
              </a:rPr>
              <a:t>MYOSTIMULAČNÍ ÚČINEK &amp; FT PARAMETRY</a:t>
            </a:r>
            <a:endParaRPr lang="cs-CZ" sz="280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6E3F0-1695-4B5C-BFEE-3AE98A70F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958894"/>
            <a:ext cx="10051025" cy="5261884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u="sng">
                <a:solidFill>
                  <a:schemeClr val="bg1"/>
                </a:solidFill>
                <a:ea typeface="Meiryo"/>
              </a:rPr>
              <a:t>Přímý </a:t>
            </a:r>
            <a:r>
              <a:rPr lang="cs-CZ" sz="1600" u="sng">
                <a:solidFill>
                  <a:schemeClr val="bg1"/>
                </a:solidFill>
                <a:ea typeface="+mn-lt"/>
                <a:cs typeface="+mn-lt"/>
              </a:rPr>
              <a:t>&amp; nepřímý</a:t>
            </a:r>
            <a:endParaRPr lang="cs-CZ" sz="1600" u="sng">
              <a:solidFill>
                <a:schemeClr val="bg1"/>
              </a:solidFill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u="sng">
                <a:solidFill>
                  <a:srgbClr val="FF0000"/>
                </a:solidFill>
                <a:ea typeface="Meiryo"/>
              </a:rPr>
              <a:t>1.) Přímý: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solidFill>
                  <a:schemeClr val="bg1"/>
                </a:solidFill>
                <a:ea typeface="Meiryo"/>
              </a:rPr>
              <a:t>Výhradně u nemožnosti fyziologického přenosu informace z motoneuronů na</a:t>
            </a:r>
            <a:r>
              <a:rPr lang="cs-CZ" b="1">
                <a:ea typeface="Meiryo"/>
              </a:rPr>
              <a:t> svalovou ploténku (tedy u periferních paréz)</a:t>
            </a:r>
            <a:endParaRPr lang="cs-CZ" u="sng">
              <a:ea typeface="Meiryo"/>
            </a:endParaRP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Elektrostimulace: šikmé impulzy s pozvolnou náběžnou hranou (co nejmenší délka a intenzita) - parametry dle Hoorwegoy-Weissovy I/t křivky.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b="1" u="sng">
                <a:solidFill>
                  <a:srgbClr val="FF0000"/>
                </a:solidFill>
                <a:ea typeface="Meiryo"/>
              </a:rPr>
              <a:t>2.) Nepřímý:</a:t>
            </a:r>
            <a:endParaRPr lang="cs-CZ">
              <a:solidFill>
                <a:srgbClr val="FF0000"/>
              </a:solidFill>
              <a:ea typeface="Meiryo"/>
            </a:endParaRP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1" i="0">
                <a:ea typeface="Meiryo"/>
              </a:rPr>
              <a:t>Drážděním EFERENTNÍCH vláken či NERVOSVALOVÝCH PLOTÉNEK</a:t>
            </a:r>
            <a:endParaRPr lang="cs-CZ" sz="1600" b="1" i="0" u="sng">
              <a:ea typeface="Meiryo"/>
            </a:endParaRP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1" i="0">
                <a:ea typeface="Meiryo"/>
              </a:rPr>
              <a:t>Bez zpětné vazby = myostimulace = elektrogymnastika: selektivní posilování svalů Z INAKTIVITY, kupř. TENS surge, NMES, faradizace, DD proudy RS, Kotzovy proudy.</a:t>
            </a:r>
            <a:endParaRPr lang="cs-CZ" sz="1600">
              <a:ea typeface="Meiryo"/>
            </a:endParaRP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1" i="0">
                <a:ea typeface="Meiryo"/>
              </a:rPr>
              <a:t>Se zpětnou vazbou = myofeedback</a:t>
            </a:r>
          </a:p>
          <a:p>
            <a:pPr marL="285750" lvl="2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 b="1" i="0">
                <a:ea typeface="Meiryo"/>
              </a:rPr>
              <a:t>Se speciální zpětnou vazbou = funkční neuromuskulární stimulace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600">
                <a:ea typeface="Meiryo"/>
              </a:rPr>
              <a:t>OSLABENÍ SVALU: strukturální &amp; funkční</a:t>
            </a:r>
          </a:p>
        </p:txBody>
      </p:sp>
    </p:spTree>
    <p:extLst>
      <p:ext uri="{BB962C8B-B14F-4D97-AF65-F5344CB8AC3E}">
        <p14:creationId xmlns:p14="http://schemas.microsoft.com/office/powerpoint/2010/main" val="4059511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4B15FC-31D4-487E-911B-E74ABC008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3100">
                <a:ea typeface="Meiryo"/>
              </a:rPr>
              <a:t>FUNKČNÍ OSLABENÍ SVALŮ</a:t>
            </a:r>
            <a:endParaRPr lang="cs-CZ" sz="31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96844DA-0AE9-4FAA-9836-84E8D0676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58864"/>
              </p:ext>
            </p:extLst>
          </p:nvPr>
        </p:nvGraphicFramePr>
        <p:xfrm>
          <a:off x="2058365" y="1951546"/>
          <a:ext cx="9871718" cy="4989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4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8825A5-8052-41F3-AB05-9A1EC89F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2" y="4872251"/>
            <a:ext cx="10013709" cy="103036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cs-CZ" sz="3100">
                <a:solidFill>
                  <a:schemeClr val="bg1"/>
                </a:solidFill>
                <a:ea typeface="+mj-lt"/>
                <a:cs typeface="+mj-lt"/>
              </a:rPr>
              <a:t>TROFOTROPNÍ ÚČINEK &amp; FT PARAMETRY</a:t>
            </a:r>
            <a:endParaRPr lang="cs-CZ" sz="3100" b="0">
              <a:solidFill>
                <a:schemeClr val="bg1"/>
              </a:solidFill>
              <a:ea typeface="+mj-lt"/>
              <a:cs typeface="+mj-lt"/>
            </a:endParaRPr>
          </a:p>
          <a:p>
            <a:pPr>
              <a:lnSpc>
                <a:spcPct val="140000"/>
              </a:lnSpc>
            </a:pPr>
            <a:endParaRPr lang="cs-CZ" sz="3100">
              <a:solidFill>
                <a:schemeClr val="bg1"/>
              </a:solidFill>
              <a:ea typeface="Meiryo"/>
            </a:endParaRPr>
          </a:p>
        </p:txBody>
      </p:sp>
      <p:sp>
        <p:nvSpPr>
          <p:cNvPr id="38" name="Rectangle 42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44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FABD647-05B2-4506-9533-A4F88D8161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665531"/>
              </p:ext>
            </p:extLst>
          </p:nvPr>
        </p:nvGraphicFramePr>
        <p:xfrm>
          <a:off x="1125423" y="579"/>
          <a:ext cx="10988571" cy="471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14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2D68C5-EA84-42E9-B3E6-52C4D061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>
                <a:solidFill>
                  <a:schemeClr val="bg1"/>
                </a:solidFill>
                <a:ea typeface="+mj-lt"/>
                <a:cs typeface="+mj-lt"/>
              </a:rPr>
              <a:t>ANTIEDEMATÓZNÍ ÚČINEK &amp; FT PARAMETRY</a:t>
            </a:r>
            <a:endParaRPr lang="cs-CZ" sz="2800" b="0">
              <a:solidFill>
                <a:schemeClr val="bg1"/>
              </a:solidFill>
              <a:ea typeface="+mj-lt"/>
              <a:cs typeface="+mj-lt"/>
            </a:endParaRPr>
          </a:p>
          <a:p>
            <a:pPr>
              <a:lnSpc>
                <a:spcPct val="140000"/>
              </a:lnSpc>
            </a:pPr>
            <a:endParaRPr lang="cs-CZ" sz="2800">
              <a:solidFill>
                <a:schemeClr val="bg1"/>
              </a:solidFill>
              <a:ea typeface="Meiry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5E74C-567A-4C1A-B76F-9DC4397BF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448257"/>
            <a:ext cx="10362752" cy="421124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u="sng">
                <a:ea typeface="Meiryo"/>
              </a:rPr>
              <a:t>Přímý:</a:t>
            </a:r>
            <a:endParaRPr lang="cs-CZ">
              <a:ea typeface="Meiryo"/>
            </a:endParaRP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VKT s akcentací hodnot přetlaku: venostatické, lymfostatické otoky...</a:t>
            </a:r>
            <a:endParaRPr lang="cs-CZ" sz="1800" u="sng">
              <a:ea typeface="Meiryo"/>
            </a:endParaRP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Pulzní nf magnetoterapie či distanční elektroterapie (Bassetovy proudy): u chronických periartikulárních otoků</a:t>
            </a:r>
            <a:endParaRPr lang="cs-CZ" sz="18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u="sng">
                <a:ea typeface="Meiryo"/>
              </a:rPr>
              <a:t>Nepřímý: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Využití aktivace svalové mikropumpy</a:t>
            </a: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FM větší rozsah min. 50 Hz + krátké periody </a:t>
            </a:r>
            <a:r>
              <a:rPr lang="cs-CZ" sz="1800" b="1">
                <a:ea typeface="+mn-lt"/>
                <a:cs typeface="+mn-lt"/>
              </a:rPr>
              <a:t>+ skokem</a:t>
            </a:r>
            <a:r>
              <a:rPr lang="cs-CZ" sz="1800" b="1">
                <a:ea typeface="Meiryo"/>
              </a:rPr>
              <a:t> (contour 1 %), intenzita PM či NPM pro nižší f, pro vyšší f PPM </a:t>
            </a:r>
          </a:p>
        </p:txBody>
      </p:sp>
    </p:spTree>
    <p:extLst>
      <p:ext uri="{BB962C8B-B14F-4D97-AF65-F5344CB8AC3E}">
        <p14:creationId xmlns:p14="http://schemas.microsoft.com/office/powerpoint/2010/main" val="280818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B9855E-2C85-48FA-89F7-5F1B251A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+mj-lt"/>
                <a:cs typeface="+mj-lt"/>
              </a:rPr>
              <a:t>ODKLADNÝ ÚČINEK &amp; FT PARAMETRY</a:t>
            </a:r>
            <a:endParaRPr lang="cs-CZ" b="0">
              <a:solidFill>
                <a:schemeClr val="bg1"/>
              </a:solidFill>
              <a:ea typeface="+mj-lt"/>
              <a:cs typeface="+mj-lt"/>
            </a:endParaRPr>
          </a:p>
          <a:p>
            <a:endParaRPr lang="cs-CZ">
              <a:solidFill>
                <a:schemeClr val="bg1"/>
              </a:solidFill>
              <a:ea typeface="Meiry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B5DB13-FB7B-4ED8-ABBA-524E37078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659587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194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29811-DFFB-47DC-AD6B-7FA01F5F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>
                <a:ea typeface="+mj-lt"/>
                <a:cs typeface="+mj-lt"/>
              </a:rPr>
              <a:t>ZÁKLADNÍ POJMY ET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78D8BE-2B18-4CEA-8099-4B67A9054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76671" y="841"/>
          <a:ext cx="6530321" cy="654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26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E038E8A8-0BF1-4B0C-8D35-2D5686B1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5BDAC-3EF3-430B-9314-2EC0971C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Typy proudů: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8EC6B2F-D8C9-4812-8CCF-8DDDF4DA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1"/>
            <a:ext cx="747382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3781E178-1F08-4235-9057-844ABD526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84C5EC1-F923-4F6F-B1DA-E7ECE91C6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5193" y="849962"/>
            <a:ext cx="3321664" cy="1705552"/>
          </a:xfrm>
          <a:prstGeom prst="rect">
            <a:avLst/>
          </a:prstGeom>
        </p:spPr>
      </p:pic>
      <p:sp>
        <p:nvSpPr>
          <p:cNvPr id="19" name="Rectangle 23">
            <a:extLst>
              <a:ext uri="{FF2B5EF4-FFF2-40B4-BE49-F238E27FC236}">
                <a16:creationId xmlns:a16="http://schemas.microsoft.com/office/drawing/2014/main" id="{F32302CD-5FC7-4723-9D8A-C09B0EB5B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871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0D2004A-8568-4F15-8AD0-14BA05C7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81" y="82512"/>
            <a:ext cx="2337888" cy="338291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F7EBE061-1992-40B1-8AE4-725528A03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3920" y="3396996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0834330C-4069-48D4-BCA7-AFA74E301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075" y="3630370"/>
            <a:ext cx="2853851" cy="2944183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B650E4A4-A5C6-4D34-9D5D-034849080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102" y="3935127"/>
            <a:ext cx="3481646" cy="23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6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EE318-2E77-4788-9493-40B8E5114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7" r="12755"/>
          <a:stretch/>
        </p:blipFill>
        <p:spPr>
          <a:xfrm>
            <a:off x="20" y="-2"/>
            <a:ext cx="7548981" cy="685800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5103" y="1064632"/>
            <a:ext cx="4797502" cy="1646763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bg1"/>
                </a:solidFill>
                <a:ea typeface="Meiryo"/>
              </a:rPr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5104" y="2639833"/>
            <a:ext cx="4797502" cy="652651"/>
          </a:xfrm>
        </p:spPr>
        <p:txBody>
          <a:bodyPr anchor="t">
            <a:normAutofit/>
          </a:bodyPr>
          <a:lstStyle/>
          <a:p>
            <a:endParaRPr lang="cs-CZ" sz="2000">
              <a:solidFill>
                <a:schemeClr val="bg1"/>
              </a:solidFill>
              <a:ea typeface="Meiryo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vsedě, malé, stůl, nošení&#10;&#10;Popis se vygeneroval automaticky.">
            <a:extLst>
              <a:ext uri="{FF2B5EF4-FFF2-40B4-BE49-F238E27FC236}">
                <a16:creationId xmlns:a16="http://schemas.microsoft.com/office/drawing/2014/main" id="{E914B6E5-3609-43DC-B792-690C371B2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5" r="14479"/>
          <a:stretch/>
        </p:blipFill>
        <p:spPr>
          <a:xfrm>
            <a:off x="7605118" y="10"/>
            <a:ext cx="458688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B986E1E-DEE3-4E67-92C7-D1AE1EE79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5200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8" name="Picture 17" descr="Pohled na vlak metra s pohybovým rozostřením">
            <a:extLst>
              <a:ext uri="{FF2B5EF4-FFF2-40B4-BE49-F238E27FC236}">
                <a16:creationId xmlns:a16="http://schemas.microsoft.com/office/drawing/2014/main" id="{554C1059-F989-4F0F-9A01-03B7CB09DB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9" r="4309" b="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C5F366-A1EB-4B20-B5DA-557B915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b="0" cap="all">
                <a:solidFill>
                  <a:schemeClr val="bg1"/>
                </a:solidFill>
              </a:rPr>
              <a:t>ELEKTROTERAPIE KONTAKTNÍ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97392-99AC-4185-B3E3-C637A1E3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852" y="1524484"/>
            <a:ext cx="7130685" cy="5257717"/>
          </a:xfrm>
        </p:spPr>
        <p:txBody>
          <a:bodyPr vert="horz" lIns="109728" tIns="109728" rIns="109728" bIns="91440" rtlCol="0">
            <a:normAutofit lnSpcReduction="1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b="0" err="1"/>
              <a:t>Účinek</a:t>
            </a:r>
            <a:r>
              <a:rPr lang="en-US" b="0" dirty="0"/>
              <a:t> </a:t>
            </a:r>
            <a:r>
              <a:rPr lang="en-US" b="0" err="1"/>
              <a:t>založen</a:t>
            </a:r>
            <a:r>
              <a:rPr lang="en-US" b="0" dirty="0"/>
              <a:t> </a:t>
            </a:r>
            <a:r>
              <a:rPr lang="en-US" b="0" err="1"/>
              <a:t>na</a:t>
            </a:r>
            <a:r>
              <a:rPr lang="en-US" b="0" dirty="0"/>
              <a:t> </a:t>
            </a:r>
            <a:r>
              <a:rPr lang="en-US" dirty="0"/>
              <a:t>ELEKTROCHEMICKÉ</a:t>
            </a:r>
            <a:r>
              <a:rPr lang="en-US" b="0" dirty="0"/>
              <a:t> </a:t>
            </a:r>
            <a:r>
              <a:rPr lang="en-US" b="0" err="1"/>
              <a:t>reaktibilitě</a:t>
            </a:r>
            <a:r>
              <a:rPr lang="en-US" b="0" dirty="0"/>
              <a:t> </a:t>
            </a:r>
            <a:r>
              <a:rPr lang="en-US" b="0" err="1"/>
              <a:t>tkání</a:t>
            </a:r>
            <a:r>
              <a:rPr lang="en-US" b="0" dirty="0"/>
              <a:t> </a:t>
            </a:r>
            <a:r>
              <a:rPr lang="en-US" b="0" err="1"/>
              <a:t>na</a:t>
            </a:r>
            <a:r>
              <a:rPr lang="en-US" b="0" dirty="0"/>
              <a:t> </a:t>
            </a:r>
            <a:r>
              <a:rPr lang="en-US" b="0" err="1"/>
              <a:t>procházející</a:t>
            </a:r>
            <a:r>
              <a:rPr lang="en-US" b="0" dirty="0"/>
              <a:t> proud a </a:t>
            </a:r>
            <a:r>
              <a:rPr lang="en-US" b="0" err="1"/>
              <a:t>dráždivosti</a:t>
            </a:r>
            <a:r>
              <a:rPr lang="en-US" b="0" dirty="0"/>
              <a:t> </a:t>
            </a:r>
            <a:r>
              <a:rPr lang="en-US" b="0" err="1"/>
              <a:t>nervosvalového</a:t>
            </a:r>
            <a:r>
              <a:rPr lang="en-US" b="0" dirty="0"/>
              <a:t> </a:t>
            </a:r>
            <a:r>
              <a:rPr lang="en-US" b="0" err="1"/>
              <a:t>systému</a:t>
            </a:r>
            <a:r>
              <a:rPr lang="en-US" b="0" dirty="0"/>
              <a:t>.</a:t>
            </a:r>
            <a:endParaRPr lang="en-US" b="0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en-US" u="sng" err="1">
                <a:ea typeface="Meiryo"/>
              </a:rPr>
              <a:t>Zahrnuje</a:t>
            </a:r>
            <a:r>
              <a:rPr lang="en-US" u="sng" dirty="0">
                <a:ea typeface="Meiryo"/>
              </a:rPr>
              <a:t>:</a:t>
            </a:r>
          </a:p>
          <a:p>
            <a:pPr marL="285750" lvl="3" indent="-285750"/>
            <a:r>
              <a:rPr lang="en-US" sz="1800" err="1">
                <a:ea typeface="Meiryo"/>
              </a:rPr>
              <a:t>Galvanoterapii</a:t>
            </a:r>
            <a:r>
              <a:rPr lang="en-US" sz="1800" dirty="0">
                <a:ea typeface="Meiryo"/>
              </a:rPr>
              <a:t> (</a:t>
            </a:r>
            <a:r>
              <a:rPr lang="en-US" sz="1800" err="1">
                <a:ea typeface="Meiryo"/>
              </a:rPr>
              <a:t>stejnosměrný</a:t>
            </a:r>
            <a:r>
              <a:rPr lang="en-US" sz="1800" dirty="0">
                <a:ea typeface="Meiryo"/>
              </a:rPr>
              <a:t> proud)</a:t>
            </a:r>
          </a:p>
          <a:p>
            <a:pPr marL="285750" lvl="3" indent="-285750"/>
            <a:r>
              <a:rPr lang="en-US" sz="1800" err="1">
                <a:ea typeface="Meiryo"/>
              </a:rPr>
              <a:t>Nízkofrekvenční</a:t>
            </a:r>
            <a:r>
              <a:rPr lang="en-US" sz="1800" dirty="0">
                <a:ea typeface="Meiryo"/>
              </a:rPr>
              <a:t> </a:t>
            </a:r>
            <a:r>
              <a:rPr lang="en-US" sz="1800" err="1">
                <a:ea typeface="Meiryo"/>
              </a:rPr>
              <a:t>proudy</a:t>
            </a:r>
            <a:r>
              <a:rPr lang="en-US" sz="1800" dirty="0">
                <a:ea typeface="Meiryo"/>
              </a:rPr>
              <a:t> (</a:t>
            </a:r>
            <a:r>
              <a:rPr lang="en-US" sz="1800" err="1">
                <a:ea typeface="Meiryo"/>
              </a:rPr>
              <a:t>frekvence</a:t>
            </a:r>
            <a:r>
              <a:rPr lang="en-US" sz="1800" dirty="0">
                <a:ea typeface="Meiryo"/>
              </a:rPr>
              <a:t> do 1000 Hz)</a:t>
            </a:r>
          </a:p>
          <a:p>
            <a:pPr marL="285750" lvl="3" indent="-285750"/>
            <a:r>
              <a:rPr lang="en-US" sz="1800" err="1">
                <a:ea typeface="Meiryo"/>
              </a:rPr>
              <a:t>Středofrekvenční</a:t>
            </a:r>
            <a:r>
              <a:rPr lang="en-US" sz="1800" dirty="0">
                <a:ea typeface="Meiryo"/>
              </a:rPr>
              <a:t> </a:t>
            </a:r>
            <a:r>
              <a:rPr lang="en-US" sz="1800" err="1">
                <a:ea typeface="Meiryo"/>
              </a:rPr>
              <a:t>proudy</a:t>
            </a:r>
            <a:r>
              <a:rPr lang="en-US" sz="1800" dirty="0">
                <a:ea typeface="Meiryo"/>
              </a:rPr>
              <a:t> (f= 1000 Hz </a:t>
            </a:r>
            <a:r>
              <a:rPr lang="en-US" sz="1800" err="1">
                <a:ea typeface="Meiryo"/>
              </a:rPr>
              <a:t>až</a:t>
            </a:r>
            <a:r>
              <a:rPr lang="en-US" sz="1800" dirty="0">
                <a:ea typeface="Meiryo"/>
              </a:rPr>
              <a:t> 100 kHz)</a:t>
            </a:r>
            <a:endParaRPr lang="en-US" sz="1800" b="0" i="0" dirty="0">
              <a:ea typeface="Meiryo"/>
            </a:endParaRPr>
          </a:p>
          <a:p>
            <a:pPr marL="285750" lvl="3" indent="-285750"/>
            <a:r>
              <a:rPr lang="en-US" sz="1800" err="1">
                <a:ea typeface="Meiryo"/>
              </a:rPr>
              <a:t>Elektrodiagnostiku</a:t>
            </a:r>
            <a:r>
              <a:rPr lang="en-US" sz="1800" dirty="0">
                <a:ea typeface="Meiryo"/>
              </a:rPr>
              <a:t> &amp; </a:t>
            </a:r>
            <a:r>
              <a:rPr lang="en-US" sz="1800" err="1">
                <a:ea typeface="Meiryo"/>
              </a:rPr>
              <a:t>elektrostimulaci</a:t>
            </a:r>
            <a:endParaRPr lang="en-US" sz="1800" b="0">
              <a:ea typeface="Meiryo"/>
            </a:endParaRP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  </a:t>
            </a:r>
            <a:endParaRPr lang="en-US" b="0" dirty="0">
              <a:ea typeface="Meiryo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17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10EBF-D687-403E-B923-00FC47CA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1" y="705113"/>
            <a:ext cx="3723700" cy="5197498"/>
          </a:xfrm>
        </p:spPr>
        <p:txBody>
          <a:bodyPr/>
          <a:lstStyle/>
          <a:p>
            <a:r>
              <a:rPr lang="cs-CZ" dirty="0">
                <a:ea typeface="Meiryo"/>
              </a:rPr>
              <a:t>LITERATURA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DFB93-993B-43BB-9081-61B520DDD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763" y="705113"/>
            <a:ext cx="7511683" cy="5197497"/>
          </a:xfrm>
        </p:spPr>
        <p:txBody>
          <a:bodyPr/>
          <a:lstStyle/>
          <a:p>
            <a:pPr marL="359410" indent="-359410">
              <a:lnSpc>
                <a:spcPct val="125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 err="1">
                <a:solidFill>
                  <a:schemeClr val="tx1"/>
                </a:solidFill>
                <a:ea typeface="+mn-lt"/>
                <a:cs typeface="+mn-lt"/>
              </a:rPr>
              <a:t>Poděbradský,J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., Poděbradská, R.  </a:t>
            </a:r>
            <a:r>
              <a:rPr lang="cs-CZ" sz="1600" i="1" dirty="0">
                <a:solidFill>
                  <a:schemeClr val="tx1"/>
                </a:solidFill>
                <a:ea typeface="+mn-lt"/>
                <a:cs typeface="+mn-lt"/>
              </a:rPr>
              <a:t>Fyzikální terapie. Manuál a algoritmy. 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Praha: Grada, 2009. ISBN 978-80-247-2899-5.</a:t>
            </a:r>
            <a:r>
              <a:rPr lang="cs-CZ" sz="1600" b="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cs-CZ" sz="1600" b="0" dirty="0">
                <a:ea typeface="+mn-lt"/>
                <a:cs typeface="+mn-lt"/>
              </a:rPr>
            </a:br>
            <a:r>
              <a:rPr lang="cs-CZ" sz="1600" b="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59410" indent="-359410">
              <a:lnSpc>
                <a:spcPct val="125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přednášky Mgr.  J. Urbana FTK UP Olomouc.</a:t>
            </a:r>
            <a:r>
              <a:rPr lang="cs-CZ" sz="1600" b="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cs-CZ" sz="1600" b="0" dirty="0">
                <a:ea typeface="+mn-lt"/>
                <a:cs typeface="+mn-lt"/>
              </a:rPr>
            </a:br>
            <a:r>
              <a:rPr lang="cs-CZ" sz="1600" b="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59410" indent="-359410">
              <a:lnSpc>
                <a:spcPct val="125000"/>
              </a:lnSpc>
              <a:spcBef>
                <a:spcPts val="1000"/>
              </a:spcBef>
              <a:buFont typeface="Arial"/>
              <a:buChar char="•"/>
            </a:pP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Poděbradský, J.: </a:t>
            </a:r>
            <a:r>
              <a:rPr lang="cs-CZ" sz="1600" i="1" dirty="0">
                <a:solidFill>
                  <a:schemeClr val="tx1"/>
                </a:solidFill>
                <a:ea typeface="+mn-lt"/>
                <a:cs typeface="+mn-lt"/>
              </a:rPr>
              <a:t>Rehabilitace a fyzikální lékařství.</a:t>
            </a:r>
            <a:r>
              <a:rPr lang="cs-CZ" sz="1600" dirty="0">
                <a:solidFill>
                  <a:schemeClr val="tx1"/>
                </a:solidFill>
                <a:ea typeface="+mn-lt"/>
                <a:cs typeface="+mn-lt"/>
              </a:rPr>
              <a:t> Praha: ČLS JEP, 1995. 50s</a:t>
            </a:r>
            <a:r>
              <a:rPr lang="cs-CZ" sz="1600" b="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cs-CZ" sz="1600">
              <a:solidFill>
                <a:schemeClr val="tx1"/>
              </a:solidFill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8170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1E19A-0BC0-41F2-B751-24C3900A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109728" rIns="109728" bIns="91440" rtlCol="0" anchor="ctr">
            <a:noAutofit/>
          </a:bodyPr>
          <a:lstStyle/>
          <a:p>
            <a:r>
              <a:rPr lang="cs-CZ" sz="2400">
                <a:ea typeface="Meiryo"/>
              </a:rPr>
              <a:t>KONTAKTNÍ ET ROZDĚLENÍ</a:t>
            </a:r>
            <a:endParaRPr lang="cs-CZ" sz="1400" b="0" dirty="0">
              <a:ea typeface="Meiryo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BAD30-F4DE-438F-AEEE-3BE80F60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8" y="220204"/>
            <a:ext cx="7165320" cy="6594496"/>
          </a:xfrm>
        </p:spPr>
        <p:txBody>
          <a:bodyPr>
            <a:normAutofit fontScale="92500" lnSpcReduction="10000"/>
          </a:bodyPr>
          <a:lstStyle/>
          <a:p>
            <a:r>
              <a:rPr lang="cs-CZ">
                <a:ea typeface="Meiryo"/>
              </a:rPr>
              <a:t>GALVANOTERAPIE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Klidová galvanizace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Čtyřkomorová lázeň (=hydrogalvan)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Iontoforéza</a:t>
            </a:r>
            <a:endParaRPr lang="cs-CZ" dirty="0">
              <a:ea typeface="Meiryo"/>
            </a:endParaRPr>
          </a:p>
          <a:p>
            <a:r>
              <a:rPr lang="cs-CZ">
                <a:ea typeface="Meiryo"/>
              </a:rPr>
              <a:t>NÍZKOFREKVENČNÍ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Träbertovy proudy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Fradizace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DD proudy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H-vlny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TENS</a:t>
            </a:r>
            <a:endParaRPr lang="cs-CZ" dirty="0">
              <a:ea typeface="Meiryo"/>
            </a:endParaRPr>
          </a:p>
          <a:p>
            <a:r>
              <a:rPr lang="cs-CZ">
                <a:ea typeface="Meiryo"/>
              </a:rPr>
              <a:t>STŘEDOFREKVENČNÍ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Bipolární 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Tetrapolární</a:t>
            </a:r>
            <a:endParaRPr lang="cs-CZ" dirty="0">
              <a:ea typeface="Meiryo"/>
            </a:endParaRPr>
          </a:p>
          <a:p>
            <a:r>
              <a:rPr lang="cs-CZ">
                <a:ea typeface="Meiryo"/>
              </a:rPr>
              <a:t>ELEKTRODIAGNOSTIKA A ELEKTROSTIMULACE</a:t>
            </a: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01437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B654B6-FA5E-48ED-858C-A2236DC4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63" y="-2419"/>
            <a:ext cx="7610536" cy="114058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800">
                <a:ea typeface="Meiryo"/>
              </a:rPr>
              <a:t>BEZKONTAKTNÍ ELEKTROTERAPIE</a:t>
            </a:r>
            <a:endParaRPr lang="cs-CZ" sz="280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CA1DF-E22C-4616-8F8B-02D509BD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89" y="1543268"/>
            <a:ext cx="9088353" cy="4416053"/>
          </a:xfrm>
        </p:spPr>
        <p:txBody>
          <a:bodyPr anchor="t">
            <a:normAutofit fontScale="92500"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>
                <a:ea typeface="Meiryo"/>
              </a:rPr>
              <a:t>Účinek je založen na ELEKTROMAGNETICKÉ INDUKCI a vlastnostech elektromagnetického pole působící na tkáně.</a:t>
            </a:r>
            <a:endParaRPr lang="cs-CZ" sz="20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dirty="0">
                <a:ea typeface="Meiryo"/>
              </a:rPr>
              <a:t>Zahrnuje: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 u="sng">
                <a:ea typeface="Meiryo"/>
              </a:rPr>
              <a:t>Vysokofrekvenční proudy (f nad 100 kHz): 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>
                <a:solidFill>
                  <a:srgbClr val="404040"/>
                </a:solidFill>
                <a:ea typeface="Meiryo"/>
              </a:rPr>
              <a:t>Diatermie</a:t>
            </a:r>
            <a:endParaRPr lang="cs-CZ" sz="2000" i="0">
              <a:solidFill>
                <a:srgbClr val="404040"/>
              </a:solidFill>
              <a:ea typeface="Meiryo"/>
            </a:endParaRPr>
          </a:p>
          <a:p>
            <a:pPr marL="285750" lvl="4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>
                <a:solidFill>
                  <a:srgbClr val="404040"/>
                </a:solidFill>
                <a:ea typeface="Meiryo"/>
              </a:rPr>
              <a:t>d</a:t>
            </a:r>
            <a:r>
              <a:rPr lang="cs-CZ" sz="2000" b="1" spc="150">
                <a:solidFill>
                  <a:srgbClr val="404040"/>
                </a:solidFill>
                <a:ea typeface="Meiryo"/>
              </a:rPr>
              <a:t>´Arsonvalizace</a:t>
            </a:r>
            <a:endParaRPr lang="cs-CZ" sz="2000" i="0" spc="150">
              <a:solidFill>
                <a:srgbClr val="404040"/>
              </a:solidFill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 u="sng">
                <a:ea typeface="Meiryo"/>
              </a:rPr>
              <a:t>Nízkofrekvenční proudy: </a:t>
            </a:r>
            <a:endParaRPr lang="cs-CZ" sz="2000" u="sng">
              <a:ea typeface="Meiryo"/>
            </a:endParaRPr>
          </a:p>
          <a:p>
            <a:pPr marL="285750" lvl="4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>
                <a:ea typeface="Meiryo"/>
              </a:rPr>
              <a:t>Distanční elektroterapii</a:t>
            </a:r>
            <a:endParaRPr lang="cs-CZ" sz="2000" i="0">
              <a:ea typeface="Meiryo"/>
            </a:endParaRPr>
          </a:p>
          <a:p>
            <a:pPr marL="285750" lvl="4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2000" b="1">
                <a:solidFill>
                  <a:srgbClr val="404040"/>
                </a:solidFill>
                <a:ea typeface="Meiryo"/>
              </a:rPr>
              <a:t>Magnetoterapii</a:t>
            </a:r>
            <a:endParaRPr lang="cs-CZ" sz="2000" i="0">
              <a:solidFill>
                <a:srgbClr val="404040"/>
              </a:solidFill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sz="1700" b="1">
              <a:ea typeface="Meiryo"/>
            </a:endParaRPr>
          </a:p>
          <a:p>
            <a:pPr>
              <a:lnSpc>
                <a:spcPct val="130000"/>
              </a:lnSpc>
            </a:pPr>
            <a:endParaRPr lang="cs-CZ" sz="1700">
              <a:ea typeface="Meiry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4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ámající se vlna">
            <a:extLst>
              <a:ext uri="{FF2B5EF4-FFF2-40B4-BE49-F238E27FC236}">
                <a16:creationId xmlns:a16="http://schemas.microsoft.com/office/drawing/2014/main" id="{69CB1804-F0A2-44F7-B89E-E8AD4914C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2" r="25716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ADF607-8B40-40EA-9873-1C647AA5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816" y="55359"/>
            <a:ext cx="6754447" cy="686532"/>
          </a:xfrm>
        </p:spPr>
        <p:txBody>
          <a:bodyPr anchor="b">
            <a:normAutofit fontScale="90000"/>
          </a:bodyPr>
          <a:lstStyle/>
          <a:p>
            <a:pPr>
              <a:lnSpc>
                <a:spcPct val="140000"/>
              </a:lnSpc>
            </a:pPr>
            <a:endParaRPr lang="cs-CZ" sz="2500"/>
          </a:p>
          <a:p>
            <a:pPr>
              <a:lnSpc>
                <a:spcPct val="140000"/>
              </a:lnSpc>
            </a:pPr>
            <a:r>
              <a:rPr lang="cs-CZ" sz="2500">
                <a:ea typeface="+mj-lt"/>
                <a:cs typeface="+mj-lt"/>
              </a:rPr>
              <a:t>BEZKONTAKTNÍ ELEKTROTERAPIE</a:t>
            </a:r>
            <a:endParaRPr lang="cs-CZ" sz="25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FD043-1987-49AC-8BE3-9275216A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819" y="739273"/>
            <a:ext cx="7089264" cy="5508686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cs-CZ">
                <a:ea typeface="Meiryo"/>
              </a:rPr>
              <a:t>Vysokofrekvenční proudy: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Diatermie = energie proudu se ve tkáni mění v teplo</a:t>
            </a:r>
          </a:p>
          <a:p>
            <a:pPr marL="342900" lvl="2" indent="-342900">
              <a:lnSpc>
                <a:spcPct val="130000"/>
              </a:lnSpc>
              <a:buAutoNum type="arabicPeriod"/>
            </a:pPr>
            <a:r>
              <a:rPr lang="cs-CZ" sz="1800" b="1" i="0" err="1">
                <a:ea typeface="+mn-lt"/>
                <a:cs typeface="+mn-lt"/>
              </a:rPr>
              <a:t>Dielektrotermie</a:t>
            </a:r>
            <a:r>
              <a:rPr lang="cs-CZ" sz="1800" b="1" i="0">
                <a:ea typeface="+mn-lt"/>
                <a:cs typeface="+mn-lt"/>
              </a:rPr>
              <a:t> (kondenzátorový aplikátor)</a:t>
            </a:r>
            <a:endParaRPr lang="en-US" sz="1800" i="0">
              <a:ea typeface="+mn-lt"/>
              <a:cs typeface="+mn-lt"/>
            </a:endParaRPr>
          </a:p>
          <a:p>
            <a:pPr marL="342900" lvl="2" indent="-342900">
              <a:lnSpc>
                <a:spcPct val="130000"/>
              </a:lnSpc>
              <a:buAutoNum type="arabicPeriod"/>
            </a:pPr>
            <a:r>
              <a:rPr lang="cs-CZ" sz="1800" b="1" i="0" err="1">
                <a:ea typeface="+mn-lt"/>
                <a:cs typeface="+mn-lt"/>
              </a:rPr>
              <a:t>Induktotermie</a:t>
            </a:r>
            <a:r>
              <a:rPr lang="cs-CZ" sz="1800" b="1" i="0">
                <a:ea typeface="+mn-lt"/>
                <a:cs typeface="+mn-lt"/>
              </a:rPr>
              <a:t> (aplikátor ve formě cívky)</a:t>
            </a:r>
            <a:endParaRPr lang="en-US" sz="1800" i="0">
              <a:ea typeface="+mn-lt"/>
              <a:cs typeface="+mn-lt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Distanční  elektroterapie = proud vzniká v tkáni indukcí elektromagnetického pole pod aplikátorem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800" b="1">
                <a:ea typeface="Meiryo"/>
              </a:rPr>
              <a:t>Magnetoterapie = využívá interakcí ošetřovaného segmentu s magnetickým polem vznikajícím uvnitř a kolem aplikátorů na principu elektromagnetické indukce v okolí vodičů elektrického proudu.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E63888-D812-444B-B023-86047981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3100">
                <a:solidFill>
                  <a:schemeClr val="bg1"/>
                </a:solidFill>
                <a:ea typeface="Meiryo"/>
              </a:rPr>
              <a:t>Rozdělení dle frekvence &amp; typu užitého proudu</a:t>
            </a:r>
            <a:endParaRPr lang="cs-CZ" sz="31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2E72-C887-4455-81C1-CA803EED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818" y="1664189"/>
            <a:ext cx="6823718" cy="4074420"/>
          </a:xfrm>
        </p:spPr>
        <p:txBody>
          <a:bodyPr vert="horz" lIns="109728" tIns="109728" rIns="109728" bIns="91440" rtlCol="0" anchor="ctr">
            <a:no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cs-CZ" sz="1400">
                <a:ea typeface="Meiryo"/>
              </a:rPr>
              <a:t>Nízkofrekvenční (1-1000 Hz)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Stejnosměrný proud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Impulzní a střídavé proudy</a:t>
            </a:r>
            <a:endParaRPr lang="cs-CZ" sz="1400">
              <a:ea typeface="Meiryo"/>
            </a:endParaRP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Smíšené proudy</a:t>
            </a:r>
            <a:endParaRPr lang="cs-CZ" sz="1400">
              <a:ea typeface="Meiryo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cs-CZ" sz="1400">
                <a:ea typeface="Meiryo"/>
              </a:rPr>
              <a:t>Středněfrekvenční (1000-10.000 Hz)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Interferenční proudy</a:t>
            </a:r>
            <a:endParaRPr lang="cs-CZ" sz="1400">
              <a:ea typeface="Meiryo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cs-CZ" sz="1400">
                <a:ea typeface="Meiryo"/>
              </a:rPr>
              <a:t>Vysokofrekvenční (nad 10.000 Hz)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UZ</a:t>
            </a:r>
            <a:endParaRPr lang="cs-CZ" sz="1400">
              <a:ea typeface="Meiryo"/>
            </a:endParaRP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KVD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UKVD</a:t>
            </a:r>
          </a:p>
          <a:p>
            <a:pPr marL="34290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400" b="1">
                <a:ea typeface="Meiryo"/>
              </a:rPr>
              <a:t>Mikrovlnná diatermie</a:t>
            </a:r>
          </a:p>
        </p:txBody>
      </p:sp>
    </p:spTree>
    <p:extLst>
      <p:ext uri="{BB962C8B-B14F-4D97-AF65-F5344CB8AC3E}">
        <p14:creationId xmlns:p14="http://schemas.microsoft.com/office/powerpoint/2010/main" val="129449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Kapky oleje plovoucí ve vodě s červeným pozadím">
            <a:extLst>
              <a:ext uri="{FF2B5EF4-FFF2-40B4-BE49-F238E27FC236}">
                <a16:creationId xmlns:a16="http://schemas.microsoft.com/office/drawing/2014/main" id="{6FDB7916-6C42-4D9B-B759-A5EF9C92C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2" r="17694" b="3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B52B83-A816-4FD0-B3C2-289EEB3F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709622"/>
          </a:xfrm>
        </p:spPr>
        <p:txBody>
          <a:bodyPr anchor="b">
            <a:normAutofit fontScale="90000"/>
          </a:bodyPr>
          <a:lstStyle/>
          <a:p>
            <a:r>
              <a:rPr lang="cs-CZ">
                <a:ea typeface="Meiryo"/>
              </a:rPr>
              <a:t>Rozdělení nf proudů</a:t>
            </a:r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98BCD4-7D05-4662-A232-27CC4246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993275"/>
            <a:ext cx="7112355" cy="5046866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cs-CZ" sz="1500" u="sng">
                <a:ea typeface="Meiryo"/>
              </a:rPr>
              <a:t>Stejnosměrné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 b="1">
                <a:ea typeface="Meiryo"/>
              </a:rPr>
              <a:t>Hloubková galvanizace</a:t>
            </a:r>
            <a:endParaRPr lang="cs-CZ" sz="1500">
              <a:ea typeface="Meiryo"/>
            </a:endParaRP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 b="1">
                <a:ea typeface="Meiryo"/>
              </a:rPr>
              <a:t>Hydrogalvan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 b="1">
                <a:ea typeface="Meiryo"/>
              </a:rPr>
              <a:t>Elektroléčebná vana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 b="1">
                <a:ea typeface="Meiryo"/>
              </a:rPr>
              <a:t>Iontoforéza</a:t>
            </a:r>
          </a:p>
          <a:p>
            <a:pPr marL="285750" lvl="1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 b="1">
                <a:ea typeface="Meiryo"/>
              </a:rPr>
              <a:t>Elektroforéza</a:t>
            </a:r>
          </a:p>
          <a:p>
            <a:pPr>
              <a:lnSpc>
                <a:spcPct val="130000"/>
              </a:lnSpc>
            </a:pPr>
            <a:r>
              <a:rPr lang="cs-CZ" sz="1500" u="sng">
                <a:ea typeface="Meiryo"/>
              </a:rPr>
              <a:t>Impulzní &amp; střídavé</a:t>
            </a:r>
          </a:p>
          <a:p>
            <a:pPr marL="342900" indent="-34290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Elektrostimulace</a:t>
            </a:r>
            <a:endParaRPr lang="cs-CZ" sz="1500" dirty="0">
              <a:ea typeface="Meiryo"/>
            </a:endParaRPr>
          </a:p>
          <a:p>
            <a:pPr marL="342900" indent="-34290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Elektroanalgezie</a:t>
            </a:r>
            <a:endParaRPr lang="cs-CZ" sz="15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500" u="sng">
                <a:ea typeface="Meiryo"/>
              </a:rPr>
              <a:t>Smíšené</a:t>
            </a:r>
            <a:endParaRPr lang="cs-CZ" sz="1500" u="sng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DD proudy: DF, CP, LP, RS, CP-iso</a:t>
            </a:r>
            <a:endParaRPr lang="cs-CZ" sz="15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Elektrodiagnostika</a:t>
            </a:r>
            <a:endParaRPr lang="cs-CZ" sz="15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Magnetoterapie</a:t>
            </a:r>
            <a:endParaRPr lang="cs-CZ" sz="1500" dirty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sz="1500" u="sng" dirty="0">
              <a:ea typeface="Meiryo"/>
            </a:endParaRPr>
          </a:p>
          <a:p>
            <a:pPr marL="342900" indent="-34290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 sz="1300" dirty="0">
              <a:ea typeface="Meiryo"/>
            </a:endParaRPr>
          </a:p>
          <a:p>
            <a:pPr>
              <a:lnSpc>
                <a:spcPct val="130000"/>
              </a:lnSpc>
            </a:pPr>
            <a:endParaRPr lang="cs-CZ" sz="1500" dirty="0">
              <a:ea typeface="Meiryo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endParaRPr lang="cs-CZ" sz="1500">
              <a:ea typeface="Meiryo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5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ADDF5F-05AF-4CC9-974B-B2838DB4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Rozdělení sf proudů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0C330-B816-447D-9F2D-ABE4E9AB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Tetrapolární aplikace</a:t>
            </a:r>
            <a:endParaRPr lang="cs-CZ"/>
          </a:p>
          <a:p>
            <a:pPr marL="285750" lvl="2" indent="-342900"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Klasická interference</a:t>
            </a:r>
            <a:endParaRPr lang="cs-CZ" i="0">
              <a:ea typeface="Meiryo"/>
            </a:endParaRPr>
          </a:p>
          <a:p>
            <a:pPr marL="285750" lvl="2" indent="-342900"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Dipólové vektorové pole</a:t>
            </a:r>
            <a:endParaRPr lang="cs-CZ" i="0">
              <a:ea typeface="Meiryo"/>
            </a:endParaRPr>
          </a:p>
          <a:p>
            <a:pPr marL="285750" lvl="2" indent="-342900">
              <a:buFont typeface="Arial" panose="020B0503020204020204" pitchFamily="34" charset="0"/>
              <a:buChar char="•"/>
            </a:pPr>
            <a:r>
              <a:rPr lang="cs-CZ" b="1">
                <a:ea typeface="Meiryo"/>
              </a:rPr>
              <a:t>Izoplanárná vektorové pole</a:t>
            </a:r>
            <a:endParaRPr lang="cs-CZ" i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Bipolární aplikace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678739423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ShojiVTI</vt:lpstr>
      <vt:lpstr>Elektroterapie</vt:lpstr>
      <vt:lpstr>Elektroterapie</vt:lpstr>
      <vt:lpstr>ELEKTROTERAPIE KONTAKTNÍ</vt:lpstr>
      <vt:lpstr>KONTAKTNÍ ET ROZDĚLENÍ</vt:lpstr>
      <vt:lpstr>BEZKONTAKTNÍ ELEKTROTERAPIE</vt:lpstr>
      <vt:lpstr> BEZKONTAKTNÍ ELEKTROTERAPIE</vt:lpstr>
      <vt:lpstr>Rozdělení dle frekvence &amp; typu užitého proudu</vt:lpstr>
      <vt:lpstr>Rozdělení nf proudů</vt:lpstr>
      <vt:lpstr>Rozdělení sf proudů</vt:lpstr>
      <vt:lpstr>Rozdělení vf proudů</vt:lpstr>
      <vt:lpstr>Režim elektroterapie</vt:lpstr>
      <vt:lpstr>ÚČINKY FT</vt:lpstr>
      <vt:lpstr>ANALGETICKÝ ÚČINEK</vt:lpstr>
      <vt:lpstr>VRÁTKOVÁ TEORIE BOLESTI &amp; FT PARAMETRY</vt:lpstr>
      <vt:lpstr>ENDORFINOVÁ TEORIE TLUMENÍ BOLESTI &amp; FT PARAMETRY </vt:lpstr>
      <vt:lpstr>TEORIE KÓDŮ &amp; FT PARAMETRY </vt:lpstr>
      <vt:lpstr>CITOVÁ TEORIE &amp; FT PARAMETRY </vt:lpstr>
      <vt:lpstr>DISPERZNÍ ÚČINEK &amp; FT PARAMETRY </vt:lpstr>
      <vt:lpstr>MYORELAXAČNÍ ÚČINEK &amp; FT PARAMETRY </vt:lpstr>
      <vt:lpstr>MYORELAXAČNÍ ÚČINEK &amp; FT PARAMETRY 2</vt:lpstr>
      <vt:lpstr>MYORELAXAČNÍ ÚČINEK &amp; FT PARAMETRY 3</vt:lpstr>
      <vt:lpstr>MYOSTIMULAČNÍ ÚČINEK &amp; FT PARAMETRY</vt:lpstr>
      <vt:lpstr>FUNKČNÍ OSLABENÍ SVALŮ</vt:lpstr>
      <vt:lpstr>TROFOTROPNÍ ÚČINEK &amp; FT PARAMETRY </vt:lpstr>
      <vt:lpstr>ANTIEDEMATÓZNÍ ÚČINEK &amp; FT PARAMETRY </vt:lpstr>
      <vt:lpstr>ODKLADNÝ ÚČINEK &amp; FT PARAMETRY </vt:lpstr>
      <vt:lpstr>ZÁKLADNÍ POJMY ET</vt:lpstr>
      <vt:lpstr>Typy proudů:</vt:lpstr>
      <vt:lpstr>Děkuji za pozornost!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1265</cp:revision>
  <dcterms:created xsi:type="dcterms:W3CDTF">2021-01-28T16:12:00Z</dcterms:created>
  <dcterms:modified xsi:type="dcterms:W3CDTF">2021-03-18T07:49:23Z</dcterms:modified>
</cp:coreProperties>
</file>