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58" r:id="rId6"/>
    <p:sldId id="261" r:id="rId7"/>
    <p:sldId id="259" r:id="rId8"/>
    <p:sldId id="266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99A2F-70FA-4299-A544-DA3CFC8B21A2}" v="465" dt="2021-02-01T22:07:44.704"/>
    <p1510:client id="{3076CBAE-1FDA-C2CA-94FC-65F0EEDF3CBB}" v="38" dt="2021-02-01T22:17:44.473"/>
    <p1510:client id="{B10BA047-ADD0-D5B1-7C64-5B74999F7E05}" v="524" dt="2021-02-02T17:16:15.358"/>
    <p1510:client id="{C17A1CFB-2148-E924-7615-822BA477DBC5}" v="2083" dt="2021-02-02T15:58:11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E8B02-2A6E-4267-A795-CAEE939A77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C381AE-1FD4-4D14-896E-DE6E3C7221D9}">
      <dgm:prSet/>
      <dgm:spPr/>
      <dgm:t>
        <a:bodyPr/>
        <a:lstStyle/>
        <a:p>
          <a:r>
            <a:rPr lang="cs-CZ"/>
            <a:t>se provádí nejčastěji monopolárně, kuličkovou elektrodou (K) v místě motorického bodu příslušného svalu. </a:t>
          </a:r>
          <a:endParaRPr lang="en-US"/>
        </a:p>
      </dgm:t>
    </dgm:pt>
    <dgm:pt modelId="{5B298F80-8ACF-479B-8A8F-8256D2FCBAC0}" type="parTrans" cxnId="{3854B3E5-3B4D-4E9B-8ED0-48762FFAB879}">
      <dgm:prSet/>
      <dgm:spPr/>
      <dgm:t>
        <a:bodyPr/>
        <a:lstStyle/>
        <a:p>
          <a:endParaRPr lang="en-US"/>
        </a:p>
      </dgm:t>
    </dgm:pt>
    <dgm:pt modelId="{B30DE6A8-694B-47FD-8B55-36AA52DA9546}" type="sibTrans" cxnId="{3854B3E5-3B4D-4E9B-8ED0-48762FFAB879}">
      <dgm:prSet/>
      <dgm:spPr/>
      <dgm:t>
        <a:bodyPr/>
        <a:lstStyle/>
        <a:p>
          <a:endParaRPr lang="en-US"/>
        </a:p>
      </dgm:t>
    </dgm:pt>
    <dgm:pt modelId="{19D8857C-F02D-4D0B-898D-8E9C2AFD783C}">
      <dgm:prSet/>
      <dgm:spPr/>
      <dgm:t>
        <a:bodyPr/>
        <a:lstStyle/>
        <a:p>
          <a:r>
            <a:rPr lang="cs-CZ"/>
            <a:t>Plošná anoda je uložena na příslušném svalu buď proximálně, nebo distálně.</a:t>
          </a:r>
          <a:endParaRPr lang="en-US"/>
        </a:p>
      </dgm:t>
    </dgm:pt>
    <dgm:pt modelId="{8A8A4214-A8EA-4652-82CC-6BF05046E25A}" type="parTrans" cxnId="{CB0083CF-3CE7-4DAE-8C26-3C762F9A2E67}">
      <dgm:prSet/>
      <dgm:spPr/>
      <dgm:t>
        <a:bodyPr/>
        <a:lstStyle/>
        <a:p>
          <a:endParaRPr lang="en-US"/>
        </a:p>
      </dgm:t>
    </dgm:pt>
    <dgm:pt modelId="{897BEF01-CA03-4F20-AB24-FF2BD785322E}" type="sibTrans" cxnId="{CB0083CF-3CE7-4DAE-8C26-3C762F9A2E67}">
      <dgm:prSet/>
      <dgm:spPr/>
      <dgm:t>
        <a:bodyPr/>
        <a:lstStyle/>
        <a:p>
          <a:endParaRPr lang="en-US"/>
        </a:p>
      </dgm:t>
    </dgm:pt>
    <dgm:pt modelId="{97CED25B-086C-4659-B30C-C102767FBEC8}">
      <dgm:prSet/>
      <dgm:spPr/>
      <dgm:t>
        <a:bodyPr/>
        <a:lstStyle/>
        <a:p>
          <a:r>
            <a:rPr lang="cs-CZ"/>
            <a:t>Režim CV či velká intenzita (režim CC)</a:t>
          </a:r>
          <a:endParaRPr lang="en-US"/>
        </a:p>
      </dgm:t>
    </dgm:pt>
    <dgm:pt modelId="{A8ED584E-5534-4820-B194-BD51DEA294E6}" type="parTrans" cxnId="{21DF9EBE-E0F5-486F-BE9E-FFF8FEFE87B5}">
      <dgm:prSet/>
      <dgm:spPr/>
      <dgm:t>
        <a:bodyPr/>
        <a:lstStyle/>
        <a:p>
          <a:endParaRPr lang="en-US"/>
        </a:p>
      </dgm:t>
    </dgm:pt>
    <dgm:pt modelId="{8DE58E10-A63E-44F2-8636-D2700C5DEC47}" type="sibTrans" cxnId="{21DF9EBE-E0F5-486F-BE9E-FFF8FEFE87B5}">
      <dgm:prSet/>
      <dgm:spPr/>
      <dgm:t>
        <a:bodyPr/>
        <a:lstStyle/>
        <a:p>
          <a:endParaRPr lang="en-US"/>
        </a:p>
      </dgm:t>
    </dgm:pt>
    <dgm:pt modelId="{3989F972-374E-4428-A9B0-8660F9B7DCA8}">
      <dgm:prSet/>
      <dgm:spPr/>
      <dgm:t>
        <a:bodyPr/>
        <a:lstStyle/>
        <a:p>
          <a:r>
            <a:rPr lang="cs-CZ"/>
            <a:t>Bipolárni aplikace (K distálně): U starších paréz (1-2 roky), nemožnosti nalézt motorický bod svalu, pro déletrvající stimulaci </a:t>
          </a:r>
          <a:endParaRPr lang="en-US"/>
        </a:p>
      </dgm:t>
    </dgm:pt>
    <dgm:pt modelId="{DDC6C365-EC36-4259-A55C-22A3F257A7E0}" type="parTrans" cxnId="{4991D75B-2D28-42CC-A1FA-7FD193DA891D}">
      <dgm:prSet/>
      <dgm:spPr/>
      <dgm:t>
        <a:bodyPr/>
        <a:lstStyle/>
        <a:p>
          <a:endParaRPr lang="en-US"/>
        </a:p>
      </dgm:t>
    </dgm:pt>
    <dgm:pt modelId="{9FE11E76-884C-4715-9909-7E1DE120FBF1}" type="sibTrans" cxnId="{4991D75B-2D28-42CC-A1FA-7FD193DA891D}">
      <dgm:prSet/>
      <dgm:spPr/>
      <dgm:t>
        <a:bodyPr/>
        <a:lstStyle/>
        <a:p>
          <a:endParaRPr lang="en-US"/>
        </a:p>
      </dgm:t>
    </dgm:pt>
    <dgm:pt modelId="{559BEC20-9FCD-4D84-8686-051BBB9359C9}">
      <dgm:prSet/>
      <dgm:spPr/>
      <dgm:t>
        <a:bodyPr/>
        <a:lstStyle/>
        <a:p>
          <a:r>
            <a:rPr lang="cs-CZ"/>
            <a:t>U denervace longitudinální r-ce</a:t>
          </a:r>
          <a:endParaRPr lang="en-US"/>
        </a:p>
      </dgm:t>
    </dgm:pt>
    <dgm:pt modelId="{4CD13030-B218-4D2E-92FB-8A3D5ACC62D4}" type="parTrans" cxnId="{DCD69F2B-A6D3-4B47-9D6B-FA520400EAB2}">
      <dgm:prSet/>
      <dgm:spPr/>
      <dgm:t>
        <a:bodyPr/>
        <a:lstStyle/>
        <a:p>
          <a:endParaRPr lang="en-US"/>
        </a:p>
      </dgm:t>
    </dgm:pt>
    <dgm:pt modelId="{8AD9301A-CD6E-4C46-99D3-F8A0F44F9A0D}" type="sibTrans" cxnId="{DCD69F2B-A6D3-4B47-9D6B-FA520400EAB2}">
      <dgm:prSet/>
      <dgm:spPr/>
      <dgm:t>
        <a:bodyPr/>
        <a:lstStyle/>
        <a:p>
          <a:endParaRPr lang="en-US"/>
        </a:p>
      </dgm:t>
    </dgm:pt>
    <dgm:pt modelId="{AFBDB97A-9F7E-443D-81C5-E0B38089D3CA}" type="pres">
      <dgm:prSet presAssocID="{D4BE8B02-2A6E-4267-A795-CAEE939A771B}" presName="linear" presStyleCnt="0">
        <dgm:presLayoutVars>
          <dgm:animLvl val="lvl"/>
          <dgm:resizeHandles val="exact"/>
        </dgm:presLayoutVars>
      </dgm:prSet>
      <dgm:spPr/>
    </dgm:pt>
    <dgm:pt modelId="{59418EC8-3ADD-418E-A8D3-7AD7379BE120}" type="pres">
      <dgm:prSet presAssocID="{F5C381AE-1FD4-4D14-896E-DE6E3C7221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6406602-C7BD-42ED-83B0-2E8449350052}" type="pres">
      <dgm:prSet presAssocID="{B30DE6A8-694B-47FD-8B55-36AA52DA9546}" presName="spacer" presStyleCnt="0"/>
      <dgm:spPr/>
    </dgm:pt>
    <dgm:pt modelId="{F7BA2362-1137-401F-A59B-789681BF6DEA}" type="pres">
      <dgm:prSet presAssocID="{19D8857C-F02D-4D0B-898D-8E9C2AFD78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FA7158-303D-48B6-A2CE-416ECF6C15EA}" type="pres">
      <dgm:prSet presAssocID="{897BEF01-CA03-4F20-AB24-FF2BD785322E}" presName="spacer" presStyleCnt="0"/>
      <dgm:spPr/>
    </dgm:pt>
    <dgm:pt modelId="{F645F563-1E29-440C-8089-9A9377F24B83}" type="pres">
      <dgm:prSet presAssocID="{97CED25B-086C-4659-B30C-C102767FBEC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99383E-4154-40A7-8B00-993C387A1A78}" type="pres">
      <dgm:prSet presAssocID="{8DE58E10-A63E-44F2-8636-D2700C5DEC47}" presName="spacer" presStyleCnt="0"/>
      <dgm:spPr/>
    </dgm:pt>
    <dgm:pt modelId="{BA0C9D99-ACE4-46D6-A51A-6EC94CFBCE34}" type="pres">
      <dgm:prSet presAssocID="{3989F972-374E-4428-A9B0-8660F9B7DCA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A88A40-8D39-424B-A8FF-B21C71A0B109}" type="pres">
      <dgm:prSet presAssocID="{9FE11E76-884C-4715-9909-7E1DE120FBF1}" presName="spacer" presStyleCnt="0"/>
      <dgm:spPr/>
    </dgm:pt>
    <dgm:pt modelId="{F9CE5857-8226-4BDB-A2EA-43ABC817797E}" type="pres">
      <dgm:prSet presAssocID="{559BEC20-9FCD-4D84-8686-051BBB9359C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008671A-03D3-40DD-9D23-5657B0EC8469}" type="presOf" srcId="{19D8857C-F02D-4D0B-898D-8E9C2AFD783C}" destId="{F7BA2362-1137-401F-A59B-789681BF6DEA}" srcOrd="0" destOrd="0" presId="urn:microsoft.com/office/officeart/2005/8/layout/vList2"/>
    <dgm:cxn modelId="{D4D66D1B-5DBF-47F1-A93A-BE90F3C2D118}" type="presOf" srcId="{3989F972-374E-4428-A9B0-8660F9B7DCA8}" destId="{BA0C9D99-ACE4-46D6-A51A-6EC94CFBCE34}" srcOrd="0" destOrd="0" presId="urn:microsoft.com/office/officeart/2005/8/layout/vList2"/>
    <dgm:cxn modelId="{DCD69F2B-A6D3-4B47-9D6B-FA520400EAB2}" srcId="{D4BE8B02-2A6E-4267-A795-CAEE939A771B}" destId="{559BEC20-9FCD-4D84-8686-051BBB9359C9}" srcOrd="4" destOrd="0" parTransId="{4CD13030-B218-4D2E-92FB-8A3D5ACC62D4}" sibTransId="{8AD9301A-CD6E-4C46-99D3-F8A0F44F9A0D}"/>
    <dgm:cxn modelId="{EE35AF36-BB9C-485A-8992-DBCEC2AAD16A}" type="presOf" srcId="{F5C381AE-1FD4-4D14-896E-DE6E3C7221D9}" destId="{59418EC8-3ADD-418E-A8D3-7AD7379BE120}" srcOrd="0" destOrd="0" presId="urn:microsoft.com/office/officeart/2005/8/layout/vList2"/>
    <dgm:cxn modelId="{4991D75B-2D28-42CC-A1FA-7FD193DA891D}" srcId="{D4BE8B02-2A6E-4267-A795-CAEE939A771B}" destId="{3989F972-374E-4428-A9B0-8660F9B7DCA8}" srcOrd="3" destOrd="0" parTransId="{DDC6C365-EC36-4259-A55C-22A3F257A7E0}" sibTransId="{9FE11E76-884C-4715-9909-7E1DE120FBF1}"/>
    <dgm:cxn modelId="{0EE56E6B-FDE1-432B-8CCF-71BEBC9BCDEB}" type="presOf" srcId="{559BEC20-9FCD-4D84-8686-051BBB9359C9}" destId="{F9CE5857-8226-4BDB-A2EA-43ABC817797E}" srcOrd="0" destOrd="0" presId="urn:microsoft.com/office/officeart/2005/8/layout/vList2"/>
    <dgm:cxn modelId="{8E29586F-FDEE-4299-8697-11915A9331C3}" type="presOf" srcId="{D4BE8B02-2A6E-4267-A795-CAEE939A771B}" destId="{AFBDB97A-9F7E-443D-81C5-E0B38089D3CA}" srcOrd="0" destOrd="0" presId="urn:microsoft.com/office/officeart/2005/8/layout/vList2"/>
    <dgm:cxn modelId="{21DF9EBE-E0F5-486F-BE9E-FFF8FEFE87B5}" srcId="{D4BE8B02-2A6E-4267-A795-CAEE939A771B}" destId="{97CED25B-086C-4659-B30C-C102767FBEC8}" srcOrd="2" destOrd="0" parTransId="{A8ED584E-5534-4820-B194-BD51DEA294E6}" sibTransId="{8DE58E10-A63E-44F2-8636-D2700C5DEC47}"/>
    <dgm:cxn modelId="{CB0083CF-3CE7-4DAE-8C26-3C762F9A2E67}" srcId="{D4BE8B02-2A6E-4267-A795-CAEE939A771B}" destId="{19D8857C-F02D-4D0B-898D-8E9C2AFD783C}" srcOrd="1" destOrd="0" parTransId="{8A8A4214-A8EA-4652-82CC-6BF05046E25A}" sibTransId="{897BEF01-CA03-4F20-AB24-FF2BD785322E}"/>
    <dgm:cxn modelId="{3854B3E5-3B4D-4E9B-8ED0-48762FFAB879}" srcId="{D4BE8B02-2A6E-4267-A795-CAEE939A771B}" destId="{F5C381AE-1FD4-4D14-896E-DE6E3C7221D9}" srcOrd="0" destOrd="0" parTransId="{5B298F80-8ACF-479B-8A8F-8256D2FCBAC0}" sibTransId="{B30DE6A8-694B-47FD-8B55-36AA52DA9546}"/>
    <dgm:cxn modelId="{7014D2F0-ACC4-49A3-AE54-3831BBBD360B}" type="presOf" srcId="{97CED25B-086C-4659-B30C-C102767FBEC8}" destId="{F645F563-1E29-440C-8089-9A9377F24B83}" srcOrd="0" destOrd="0" presId="urn:microsoft.com/office/officeart/2005/8/layout/vList2"/>
    <dgm:cxn modelId="{8BE0C0DB-BDBE-4115-AD50-ED7E2B750A3F}" type="presParOf" srcId="{AFBDB97A-9F7E-443D-81C5-E0B38089D3CA}" destId="{59418EC8-3ADD-418E-A8D3-7AD7379BE120}" srcOrd="0" destOrd="0" presId="urn:microsoft.com/office/officeart/2005/8/layout/vList2"/>
    <dgm:cxn modelId="{110DDA10-0954-4A88-B3EB-85E0A37C6A6D}" type="presParOf" srcId="{AFBDB97A-9F7E-443D-81C5-E0B38089D3CA}" destId="{16406602-C7BD-42ED-83B0-2E8449350052}" srcOrd="1" destOrd="0" presId="urn:microsoft.com/office/officeart/2005/8/layout/vList2"/>
    <dgm:cxn modelId="{ABC10067-3E1B-4E16-A385-10F3568C4387}" type="presParOf" srcId="{AFBDB97A-9F7E-443D-81C5-E0B38089D3CA}" destId="{F7BA2362-1137-401F-A59B-789681BF6DEA}" srcOrd="2" destOrd="0" presId="urn:microsoft.com/office/officeart/2005/8/layout/vList2"/>
    <dgm:cxn modelId="{5D1B887D-1479-4899-9F53-8758863D56F0}" type="presParOf" srcId="{AFBDB97A-9F7E-443D-81C5-E0B38089D3CA}" destId="{6AFA7158-303D-48B6-A2CE-416ECF6C15EA}" srcOrd="3" destOrd="0" presId="urn:microsoft.com/office/officeart/2005/8/layout/vList2"/>
    <dgm:cxn modelId="{46F65A7D-4E23-4495-B143-D5B3C64FDB78}" type="presParOf" srcId="{AFBDB97A-9F7E-443D-81C5-E0B38089D3CA}" destId="{F645F563-1E29-440C-8089-9A9377F24B83}" srcOrd="4" destOrd="0" presId="urn:microsoft.com/office/officeart/2005/8/layout/vList2"/>
    <dgm:cxn modelId="{931C59B2-8A58-460C-8C52-980D30E0F52A}" type="presParOf" srcId="{AFBDB97A-9F7E-443D-81C5-E0B38089D3CA}" destId="{8299383E-4154-40A7-8B00-993C387A1A78}" srcOrd="5" destOrd="0" presId="urn:microsoft.com/office/officeart/2005/8/layout/vList2"/>
    <dgm:cxn modelId="{620D57CC-4901-4852-AFFD-BB257A24AAD9}" type="presParOf" srcId="{AFBDB97A-9F7E-443D-81C5-E0B38089D3CA}" destId="{BA0C9D99-ACE4-46D6-A51A-6EC94CFBCE34}" srcOrd="6" destOrd="0" presId="urn:microsoft.com/office/officeart/2005/8/layout/vList2"/>
    <dgm:cxn modelId="{58F0D86C-FF57-4554-948F-278C48BD9545}" type="presParOf" srcId="{AFBDB97A-9F7E-443D-81C5-E0B38089D3CA}" destId="{E9A88A40-8D39-424B-A8FF-B21C71A0B109}" srcOrd="7" destOrd="0" presId="urn:microsoft.com/office/officeart/2005/8/layout/vList2"/>
    <dgm:cxn modelId="{F509930C-BA55-4D29-89C9-4400BC918B01}" type="presParOf" srcId="{AFBDB97A-9F7E-443D-81C5-E0B38089D3CA}" destId="{F9CE5857-8226-4BDB-A2EA-43ABC817797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E8887-1841-445C-AE71-A193FEFAC7CB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CB711E-5E7B-4727-A7D3-3595CE36F054}">
      <dgm:prSet/>
      <dgm:spPr/>
      <dgm:t>
        <a:bodyPr/>
        <a:lstStyle/>
        <a:p>
          <a:r>
            <a:rPr lang="cs-CZ"/>
            <a:t>Zásada stejné elektrody – konstrukce I/t křivky i ES stejnou elektrodou</a:t>
          </a:r>
          <a:endParaRPr lang="en-US"/>
        </a:p>
      </dgm:t>
    </dgm:pt>
    <dgm:pt modelId="{EC56FF35-DE6B-4F49-B496-146FA89B62DF}" type="parTrans" cxnId="{C545A729-4C74-47A6-BF2F-A59580D70D40}">
      <dgm:prSet/>
      <dgm:spPr/>
      <dgm:t>
        <a:bodyPr/>
        <a:lstStyle/>
        <a:p>
          <a:endParaRPr lang="en-US"/>
        </a:p>
      </dgm:t>
    </dgm:pt>
    <dgm:pt modelId="{7AFAF083-245C-4280-84BA-20A34BF48FE2}" type="sibTrans" cxnId="{C545A729-4C74-47A6-BF2F-A59580D70D40}">
      <dgm:prSet/>
      <dgm:spPr/>
      <dgm:t>
        <a:bodyPr/>
        <a:lstStyle/>
        <a:p>
          <a:endParaRPr lang="en-US"/>
        </a:p>
      </dgm:t>
    </dgm:pt>
    <dgm:pt modelId="{E6333ED0-DFE5-48C3-AAE3-0DDD6F687A32}">
      <dgm:prSet/>
      <dgm:spPr/>
      <dgm:t>
        <a:bodyPr/>
        <a:lstStyle/>
        <a:p>
          <a:r>
            <a:rPr lang="cs-CZ"/>
            <a:t>Frekvence procedur: denně (optimum 7x T), minimum: 2x T</a:t>
          </a:r>
          <a:endParaRPr lang="en-US"/>
        </a:p>
      </dgm:t>
    </dgm:pt>
    <dgm:pt modelId="{3EA9F731-8F07-4D58-B114-100F4D9F5782}" type="parTrans" cxnId="{515DCC2D-C2C8-4863-B861-10B9547B3E64}">
      <dgm:prSet/>
      <dgm:spPr/>
      <dgm:t>
        <a:bodyPr/>
        <a:lstStyle/>
        <a:p>
          <a:endParaRPr lang="en-US"/>
        </a:p>
      </dgm:t>
    </dgm:pt>
    <dgm:pt modelId="{74211F46-B557-4840-ADDC-8DD178AD6F1B}" type="sibTrans" cxnId="{515DCC2D-C2C8-4863-B861-10B9547B3E64}">
      <dgm:prSet/>
      <dgm:spPr/>
      <dgm:t>
        <a:bodyPr/>
        <a:lstStyle/>
        <a:p>
          <a:endParaRPr lang="en-US"/>
        </a:p>
      </dgm:t>
    </dgm:pt>
    <dgm:pt modelId="{5311774A-93BA-4360-BB00-32350E8C6054}">
      <dgm:prSet/>
      <dgm:spPr/>
      <dgm:t>
        <a:bodyPr/>
        <a:lstStyle/>
        <a:p>
          <a:r>
            <a:rPr lang="cs-CZ"/>
            <a:t>Počet kontrakcí: 5-10 + dostatečná pauza cca 5 s mezi jednotlivými kontrakcemi.</a:t>
          </a:r>
          <a:endParaRPr lang="en-US"/>
        </a:p>
      </dgm:t>
    </dgm:pt>
    <dgm:pt modelId="{836CC778-833D-4523-8EBA-0A19A3D8FF10}" type="parTrans" cxnId="{6C2877F8-137F-4DF2-A2B5-5E57195823F7}">
      <dgm:prSet/>
      <dgm:spPr/>
      <dgm:t>
        <a:bodyPr/>
        <a:lstStyle/>
        <a:p>
          <a:endParaRPr lang="en-US"/>
        </a:p>
      </dgm:t>
    </dgm:pt>
    <dgm:pt modelId="{5B055C4A-5EFF-455A-B7CF-4C6AAC8F4888}" type="sibTrans" cxnId="{6C2877F8-137F-4DF2-A2B5-5E57195823F7}">
      <dgm:prSet/>
      <dgm:spPr/>
      <dgm:t>
        <a:bodyPr/>
        <a:lstStyle/>
        <a:p>
          <a:endParaRPr lang="en-US"/>
        </a:p>
      </dgm:t>
    </dgm:pt>
    <dgm:pt modelId="{DCFF1809-5BCE-442B-8F33-18EADDFAC020}">
      <dgm:prSet/>
      <dgm:spPr/>
      <dgm:t>
        <a:bodyPr/>
        <a:lstStyle/>
        <a:p>
          <a:r>
            <a:rPr lang="cs-CZ"/>
            <a:t>U postupného "vymizení" kontrakcí možno zvýšit intenzitu, ale pozor na patologické synkinézy!</a:t>
          </a:r>
          <a:endParaRPr lang="en-US"/>
        </a:p>
      </dgm:t>
    </dgm:pt>
    <dgm:pt modelId="{93F8B5AC-9D4D-4D55-8FBA-6ADABE7123AF}" type="parTrans" cxnId="{23740731-B411-4B34-B211-8A3112D01788}">
      <dgm:prSet/>
      <dgm:spPr/>
      <dgm:t>
        <a:bodyPr/>
        <a:lstStyle/>
        <a:p>
          <a:endParaRPr lang="en-US"/>
        </a:p>
      </dgm:t>
    </dgm:pt>
    <dgm:pt modelId="{5A46A2C4-A01D-4C34-AA66-7478BDDF2FD5}" type="sibTrans" cxnId="{23740731-B411-4B34-B211-8A3112D01788}">
      <dgm:prSet/>
      <dgm:spPr/>
      <dgm:t>
        <a:bodyPr/>
        <a:lstStyle/>
        <a:p>
          <a:endParaRPr lang="en-US"/>
        </a:p>
      </dgm:t>
    </dgm:pt>
    <dgm:pt modelId="{C123C1F2-AAA3-4A55-B882-1EED5671D968}">
      <dgm:prSet/>
      <dgm:spPr/>
      <dgm:t>
        <a:bodyPr/>
        <a:lstStyle/>
        <a:p>
          <a:pPr rtl="0"/>
          <a:r>
            <a:rPr lang="cs-CZ"/>
            <a:t>ES zahájit co nejdříve, v pravidelných </a:t>
          </a:r>
          <a:r>
            <a:rPr lang="cs-CZ">
              <a:latin typeface="Calisto MT" panose="02040603050505030304"/>
            </a:rPr>
            <a:t>intervalech provádět</a:t>
          </a:r>
          <a:r>
            <a:rPr lang="cs-CZ"/>
            <a:t> kontrolní vyšetření I/t křivky denervovaného svalu pro pravoúhlé impulzy. Jakmile obnovena dráždivost o délce 1-10 ms, přecházíme na tyto proudy – elektrogymnastiku, optimálně jako EMG biofeedback.</a:t>
          </a:r>
          <a:endParaRPr lang="en-US"/>
        </a:p>
      </dgm:t>
    </dgm:pt>
    <dgm:pt modelId="{52AB5283-83F5-4219-99C2-FA93C0A184C4}" type="parTrans" cxnId="{19419A2C-2F57-4011-8754-A26D96A0550B}">
      <dgm:prSet/>
      <dgm:spPr/>
      <dgm:t>
        <a:bodyPr/>
        <a:lstStyle/>
        <a:p>
          <a:endParaRPr lang="en-US"/>
        </a:p>
      </dgm:t>
    </dgm:pt>
    <dgm:pt modelId="{DD725EEB-77D2-437C-8314-B82EB2FE68E5}" type="sibTrans" cxnId="{19419A2C-2F57-4011-8754-A26D96A0550B}">
      <dgm:prSet/>
      <dgm:spPr/>
      <dgm:t>
        <a:bodyPr/>
        <a:lstStyle/>
        <a:p>
          <a:endParaRPr lang="en-US"/>
        </a:p>
      </dgm:t>
    </dgm:pt>
    <dgm:pt modelId="{5E21315C-CF26-4624-811B-489E06E3D15C}" type="pres">
      <dgm:prSet presAssocID="{714E8887-1841-445C-AE71-A193FEFAC7CB}" presName="Name0" presStyleCnt="0">
        <dgm:presLayoutVars>
          <dgm:dir/>
          <dgm:animLvl val="lvl"/>
          <dgm:resizeHandles val="exact"/>
        </dgm:presLayoutVars>
      </dgm:prSet>
      <dgm:spPr/>
    </dgm:pt>
    <dgm:pt modelId="{BBDB098E-4C57-4C7E-8903-3E41886BCFA0}" type="pres">
      <dgm:prSet presAssocID="{C123C1F2-AAA3-4A55-B882-1EED5671D968}" presName="boxAndChildren" presStyleCnt="0"/>
      <dgm:spPr/>
    </dgm:pt>
    <dgm:pt modelId="{5F8BDCDE-9825-45E2-947B-1232F2519B18}" type="pres">
      <dgm:prSet presAssocID="{C123C1F2-AAA3-4A55-B882-1EED5671D968}" presName="parentTextBox" presStyleLbl="node1" presStyleIdx="0" presStyleCnt="5"/>
      <dgm:spPr/>
    </dgm:pt>
    <dgm:pt modelId="{626A9642-596F-4D98-B314-E980A7D23403}" type="pres">
      <dgm:prSet presAssocID="{5A46A2C4-A01D-4C34-AA66-7478BDDF2FD5}" presName="sp" presStyleCnt="0"/>
      <dgm:spPr/>
    </dgm:pt>
    <dgm:pt modelId="{99080AD8-3DA2-434C-A20C-A05A13C8BD07}" type="pres">
      <dgm:prSet presAssocID="{DCFF1809-5BCE-442B-8F33-18EADDFAC020}" presName="arrowAndChildren" presStyleCnt="0"/>
      <dgm:spPr/>
    </dgm:pt>
    <dgm:pt modelId="{F9B7FE66-AC05-4E19-AB34-F1894F260057}" type="pres">
      <dgm:prSet presAssocID="{DCFF1809-5BCE-442B-8F33-18EADDFAC020}" presName="parentTextArrow" presStyleLbl="node1" presStyleIdx="1" presStyleCnt="5"/>
      <dgm:spPr/>
    </dgm:pt>
    <dgm:pt modelId="{CE8C1618-49CC-4F7F-9106-FB4E0B83D952}" type="pres">
      <dgm:prSet presAssocID="{5B055C4A-5EFF-455A-B7CF-4C6AAC8F4888}" presName="sp" presStyleCnt="0"/>
      <dgm:spPr/>
    </dgm:pt>
    <dgm:pt modelId="{3D4CC1BF-AD60-4CA8-AD13-02AC60D45424}" type="pres">
      <dgm:prSet presAssocID="{5311774A-93BA-4360-BB00-32350E8C6054}" presName="arrowAndChildren" presStyleCnt="0"/>
      <dgm:spPr/>
    </dgm:pt>
    <dgm:pt modelId="{1EBBE6EA-7D61-48DC-B92C-27D5EB9A8E9A}" type="pres">
      <dgm:prSet presAssocID="{5311774A-93BA-4360-BB00-32350E8C6054}" presName="parentTextArrow" presStyleLbl="node1" presStyleIdx="2" presStyleCnt="5"/>
      <dgm:spPr/>
    </dgm:pt>
    <dgm:pt modelId="{6D816896-34F2-41A6-9A8B-B81633817A26}" type="pres">
      <dgm:prSet presAssocID="{74211F46-B557-4840-ADDC-8DD178AD6F1B}" presName="sp" presStyleCnt="0"/>
      <dgm:spPr/>
    </dgm:pt>
    <dgm:pt modelId="{9894E991-2678-4ED4-BAA4-BDA6BEA5A32C}" type="pres">
      <dgm:prSet presAssocID="{E6333ED0-DFE5-48C3-AAE3-0DDD6F687A32}" presName="arrowAndChildren" presStyleCnt="0"/>
      <dgm:spPr/>
    </dgm:pt>
    <dgm:pt modelId="{7B3326D4-BBA6-44E1-AD07-C836D93323A7}" type="pres">
      <dgm:prSet presAssocID="{E6333ED0-DFE5-48C3-AAE3-0DDD6F687A32}" presName="parentTextArrow" presStyleLbl="node1" presStyleIdx="3" presStyleCnt="5"/>
      <dgm:spPr/>
    </dgm:pt>
    <dgm:pt modelId="{896802CC-6C6B-4C49-9CCC-5130D1850328}" type="pres">
      <dgm:prSet presAssocID="{7AFAF083-245C-4280-84BA-20A34BF48FE2}" presName="sp" presStyleCnt="0"/>
      <dgm:spPr/>
    </dgm:pt>
    <dgm:pt modelId="{339C3792-302D-486D-949C-8DA23D60D314}" type="pres">
      <dgm:prSet presAssocID="{98CB711E-5E7B-4727-A7D3-3595CE36F054}" presName="arrowAndChildren" presStyleCnt="0"/>
      <dgm:spPr/>
    </dgm:pt>
    <dgm:pt modelId="{E0A286A1-4011-4ABB-9AFE-AF628DF89961}" type="pres">
      <dgm:prSet presAssocID="{98CB711E-5E7B-4727-A7D3-3595CE36F054}" presName="parentTextArrow" presStyleLbl="node1" presStyleIdx="4" presStyleCnt="5"/>
      <dgm:spPr/>
    </dgm:pt>
  </dgm:ptLst>
  <dgm:cxnLst>
    <dgm:cxn modelId="{51B6B706-9D15-4563-A171-34A9510A0FC6}" type="presOf" srcId="{E6333ED0-DFE5-48C3-AAE3-0DDD6F687A32}" destId="{7B3326D4-BBA6-44E1-AD07-C836D93323A7}" srcOrd="0" destOrd="0" presId="urn:microsoft.com/office/officeart/2005/8/layout/process4"/>
    <dgm:cxn modelId="{4234801C-D736-41F6-99F8-7FA4A52F80B0}" type="presOf" srcId="{C123C1F2-AAA3-4A55-B882-1EED5671D968}" destId="{5F8BDCDE-9825-45E2-947B-1232F2519B18}" srcOrd="0" destOrd="0" presId="urn:microsoft.com/office/officeart/2005/8/layout/process4"/>
    <dgm:cxn modelId="{C545A729-4C74-47A6-BF2F-A59580D70D40}" srcId="{714E8887-1841-445C-AE71-A193FEFAC7CB}" destId="{98CB711E-5E7B-4727-A7D3-3595CE36F054}" srcOrd="0" destOrd="0" parTransId="{EC56FF35-DE6B-4F49-B496-146FA89B62DF}" sibTransId="{7AFAF083-245C-4280-84BA-20A34BF48FE2}"/>
    <dgm:cxn modelId="{19419A2C-2F57-4011-8754-A26D96A0550B}" srcId="{714E8887-1841-445C-AE71-A193FEFAC7CB}" destId="{C123C1F2-AAA3-4A55-B882-1EED5671D968}" srcOrd="4" destOrd="0" parTransId="{52AB5283-83F5-4219-99C2-FA93C0A184C4}" sibTransId="{DD725EEB-77D2-437C-8314-B82EB2FE68E5}"/>
    <dgm:cxn modelId="{515DCC2D-C2C8-4863-B861-10B9547B3E64}" srcId="{714E8887-1841-445C-AE71-A193FEFAC7CB}" destId="{E6333ED0-DFE5-48C3-AAE3-0DDD6F687A32}" srcOrd="1" destOrd="0" parTransId="{3EA9F731-8F07-4D58-B114-100F4D9F5782}" sibTransId="{74211F46-B557-4840-ADDC-8DD178AD6F1B}"/>
    <dgm:cxn modelId="{23740731-B411-4B34-B211-8A3112D01788}" srcId="{714E8887-1841-445C-AE71-A193FEFAC7CB}" destId="{DCFF1809-5BCE-442B-8F33-18EADDFAC020}" srcOrd="3" destOrd="0" parTransId="{93F8B5AC-9D4D-4D55-8FBA-6ADABE7123AF}" sibTransId="{5A46A2C4-A01D-4C34-AA66-7478BDDF2FD5}"/>
    <dgm:cxn modelId="{72786F35-5914-4CDD-883B-F2CC386A4D02}" type="presOf" srcId="{DCFF1809-5BCE-442B-8F33-18EADDFAC020}" destId="{F9B7FE66-AC05-4E19-AB34-F1894F260057}" srcOrd="0" destOrd="0" presId="urn:microsoft.com/office/officeart/2005/8/layout/process4"/>
    <dgm:cxn modelId="{B56FE98B-7485-4FB0-8B22-DFFEB0397A0E}" type="presOf" srcId="{98CB711E-5E7B-4727-A7D3-3595CE36F054}" destId="{E0A286A1-4011-4ABB-9AFE-AF628DF89961}" srcOrd="0" destOrd="0" presId="urn:microsoft.com/office/officeart/2005/8/layout/process4"/>
    <dgm:cxn modelId="{8D85F8A1-1FF0-441C-A5CC-28A4E255B8D8}" type="presOf" srcId="{714E8887-1841-445C-AE71-A193FEFAC7CB}" destId="{5E21315C-CF26-4624-811B-489E06E3D15C}" srcOrd="0" destOrd="0" presId="urn:microsoft.com/office/officeart/2005/8/layout/process4"/>
    <dgm:cxn modelId="{4CA306BF-E676-40FC-B2A3-5913F9F769AE}" type="presOf" srcId="{5311774A-93BA-4360-BB00-32350E8C6054}" destId="{1EBBE6EA-7D61-48DC-B92C-27D5EB9A8E9A}" srcOrd="0" destOrd="0" presId="urn:microsoft.com/office/officeart/2005/8/layout/process4"/>
    <dgm:cxn modelId="{6C2877F8-137F-4DF2-A2B5-5E57195823F7}" srcId="{714E8887-1841-445C-AE71-A193FEFAC7CB}" destId="{5311774A-93BA-4360-BB00-32350E8C6054}" srcOrd="2" destOrd="0" parTransId="{836CC778-833D-4523-8EBA-0A19A3D8FF10}" sibTransId="{5B055C4A-5EFF-455A-B7CF-4C6AAC8F4888}"/>
    <dgm:cxn modelId="{01D03406-5694-47F6-AFF2-32582A4FF450}" type="presParOf" srcId="{5E21315C-CF26-4624-811B-489E06E3D15C}" destId="{BBDB098E-4C57-4C7E-8903-3E41886BCFA0}" srcOrd="0" destOrd="0" presId="urn:microsoft.com/office/officeart/2005/8/layout/process4"/>
    <dgm:cxn modelId="{AA99905F-61A1-4CB0-82C8-C8675D9A944A}" type="presParOf" srcId="{BBDB098E-4C57-4C7E-8903-3E41886BCFA0}" destId="{5F8BDCDE-9825-45E2-947B-1232F2519B18}" srcOrd="0" destOrd="0" presId="urn:microsoft.com/office/officeart/2005/8/layout/process4"/>
    <dgm:cxn modelId="{D8B714BC-FC19-4D1E-8286-D2731F7FFF48}" type="presParOf" srcId="{5E21315C-CF26-4624-811B-489E06E3D15C}" destId="{626A9642-596F-4D98-B314-E980A7D23403}" srcOrd="1" destOrd="0" presId="urn:microsoft.com/office/officeart/2005/8/layout/process4"/>
    <dgm:cxn modelId="{BB8A277D-53F1-4C6F-8A98-C93B1B875E14}" type="presParOf" srcId="{5E21315C-CF26-4624-811B-489E06E3D15C}" destId="{99080AD8-3DA2-434C-A20C-A05A13C8BD07}" srcOrd="2" destOrd="0" presId="urn:microsoft.com/office/officeart/2005/8/layout/process4"/>
    <dgm:cxn modelId="{31207B43-222A-473D-8086-0898524C4A92}" type="presParOf" srcId="{99080AD8-3DA2-434C-A20C-A05A13C8BD07}" destId="{F9B7FE66-AC05-4E19-AB34-F1894F260057}" srcOrd="0" destOrd="0" presId="urn:microsoft.com/office/officeart/2005/8/layout/process4"/>
    <dgm:cxn modelId="{DCB7A4FC-5D46-4BC4-9FE6-DA575AFB2C22}" type="presParOf" srcId="{5E21315C-CF26-4624-811B-489E06E3D15C}" destId="{CE8C1618-49CC-4F7F-9106-FB4E0B83D952}" srcOrd="3" destOrd="0" presId="urn:microsoft.com/office/officeart/2005/8/layout/process4"/>
    <dgm:cxn modelId="{D6D365B0-2B3F-4245-A047-628572BC6CDD}" type="presParOf" srcId="{5E21315C-CF26-4624-811B-489E06E3D15C}" destId="{3D4CC1BF-AD60-4CA8-AD13-02AC60D45424}" srcOrd="4" destOrd="0" presId="urn:microsoft.com/office/officeart/2005/8/layout/process4"/>
    <dgm:cxn modelId="{C15499E4-3AAA-4A8C-91B1-AD6F7869AA66}" type="presParOf" srcId="{3D4CC1BF-AD60-4CA8-AD13-02AC60D45424}" destId="{1EBBE6EA-7D61-48DC-B92C-27D5EB9A8E9A}" srcOrd="0" destOrd="0" presId="urn:microsoft.com/office/officeart/2005/8/layout/process4"/>
    <dgm:cxn modelId="{DEFDC31A-F3DC-48DB-9578-8FBE3C9B68C9}" type="presParOf" srcId="{5E21315C-CF26-4624-811B-489E06E3D15C}" destId="{6D816896-34F2-41A6-9A8B-B81633817A26}" srcOrd="5" destOrd="0" presId="urn:microsoft.com/office/officeart/2005/8/layout/process4"/>
    <dgm:cxn modelId="{078842F0-83EE-439C-B1A7-E1E71FEEEAFE}" type="presParOf" srcId="{5E21315C-CF26-4624-811B-489E06E3D15C}" destId="{9894E991-2678-4ED4-BAA4-BDA6BEA5A32C}" srcOrd="6" destOrd="0" presId="urn:microsoft.com/office/officeart/2005/8/layout/process4"/>
    <dgm:cxn modelId="{1B7F10F9-F60C-4B66-B3EE-685FB1100C9E}" type="presParOf" srcId="{9894E991-2678-4ED4-BAA4-BDA6BEA5A32C}" destId="{7B3326D4-BBA6-44E1-AD07-C836D93323A7}" srcOrd="0" destOrd="0" presId="urn:microsoft.com/office/officeart/2005/8/layout/process4"/>
    <dgm:cxn modelId="{08E5E04F-7166-4E5E-8B61-7C25D9787849}" type="presParOf" srcId="{5E21315C-CF26-4624-811B-489E06E3D15C}" destId="{896802CC-6C6B-4C49-9CCC-5130D1850328}" srcOrd="7" destOrd="0" presId="urn:microsoft.com/office/officeart/2005/8/layout/process4"/>
    <dgm:cxn modelId="{AD517CE9-FDCD-4C15-A39A-499775CCE4ED}" type="presParOf" srcId="{5E21315C-CF26-4624-811B-489E06E3D15C}" destId="{339C3792-302D-486D-949C-8DA23D60D314}" srcOrd="8" destOrd="0" presId="urn:microsoft.com/office/officeart/2005/8/layout/process4"/>
    <dgm:cxn modelId="{1AFD0118-C683-4F62-936F-113EAFF44C1A}" type="presParOf" srcId="{339C3792-302D-486D-949C-8DA23D60D314}" destId="{E0A286A1-4011-4ABB-9AFE-AF628DF8996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B312C0-8202-4BE0-8889-68A48CFB2E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DA9B735-7C8F-43DD-8825-32554C5374FA}">
      <dgm:prSet/>
      <dgm:spPr/>
      <dgm:t>
        <a:bodyPr/>
        <a:lstStyle/>
        <a:p>
          <a:r>
            <a:rPr lang="cs-CZ"/>
            <a:t>K detekci motorického bodu svalu ideálně používat pravoúhlé impulzy s délkou trvání 1-5 ms a frekvencí 0,3-0,15 Hz (= 1 impulz za 3-6 s)</a:t>
          </a:r>
          <a:endParaRPr lang="en-US"/>
        </a:p>
      </dgm:t>
    </dgm:pt>
    <dgm:pt modelId="{A1A3F768-7AB4-4EAD-9C71-1C9DECE3F283}" type="parTrans" cxnId="{A318E35E-4B53-42F3-9909-97B9398D7B00}">
      <dgm:prSet/>
      <dgm:spPr/>
      <dgm:t>
        <a:bodyPr/>
        <a:lstStyle/>
        <a:p>
          <a:endParaRPr lang="en-US"/>
        </a:p>
      </dgm:t>
    </dgm:pt>
    <dgm:pt modelId="{A3158D5A-95DB-44D7-A7EB-5D2C77E83DE3}" type="sibTrans" cxnId="{A318E35E-4B53-42F3-9909-97B9398D7B00}">
      <dgm:prSet/>
      <dgm:spPr/>
      <dgm:t>
        <a:bodyPr/>
        <a:lstStyle/>
        <a:p>
          <a:endParaRPr lang="en-US"/>
        </a:p>
      </dgm:t>
    </dgm:pt>
    <dgm:pt modelId="{6676717C-DE3E-4B15-A526-798990175A0F}">
      <dgm:prSet/>
      <dgm:spPr/>
      <dgm:t>
        <a:bodyPr/>
        <a:lstStyle/>
        <a:p>
          <a:r>
            <a:rPr lang="cs-CZ"/>
            <a:t>NUTNOST zpětné vazby terapeuta. </a:t>
          </a:r>
          <a:endParaRPr lang="en-US"/>
        </a:p>
      </dgm:t>
    </dgm:pt>
    <dgm:pt modelId="{AD739A04-F225-4FBA-9EB5-07F4B981D1CF}" type="parTrans" cxnId="{B8A13ABA-E424-416D-9529-8C2C97427B71}">
      <dgm:prSet/>
      <dgm:spPr/>
      <dgm:t>
        <a:bodyPr/>
        <a:lstStyle/>
        <a:p>
          <a:endParaRPr lang="en-US"/>
        </a:p>
      </dgm:t>
    </dgm:pt>
    <dgm:pt modelId="{EE47DCFE-D735-4A8A-A1C5-F73FA73DA9E9}" type="sibTrans" cxnId="{B8A13ABA-E424-416D-9529-8C2C97427B71}">
      <dgm:prSet/>
      <dgm:spPr/>
      <dgm:t>
        <a:bodyPr/>
        <a:lstStyle/>
        <a:p>
          <a:endParaRPr lang="en-US"/>
        </a:p>
      </dgm:t>
    </dgm:pt>
    <dgm:pt modelId="{4590BBC8-5EBC-4925-8896-D01A9FD41977}">
      <dgm:prSet/>
      <dgm:spPr/>
      <dgm:t>
        <a:bodyPr/>
        <a:lstStyle/>
        <a:p>
          <a:r>
            <a:rPr lang="cs-CZ"/>
            <a:t>Prevence přetížení svalu:</a:t>
          </a:r>
          <a:endParaRPr lang="en-US"/>
        </a:p>
      </dgm:t>
    </dgm:pt>
    <dgm:pt modelId="{79753840-2574-430B-A5CA-CD0D63643076}" type="parTrans" cxnId="{A562ADA5-E378-4664-AB87-D34D4F99D077}">
      <dgm:prSet/>
      <dgm:spPr/>
      <dgm:t>
        <a:bodyPr/>
        <a:lstStyle/>
        <a:p>
          <a:endParaRPr lang="en-US"/>
        </a:p>
      </dgm:t>
    </dgm:pt>
    <dgm:pt modelId="{41E021C0-DB73-4F62-9625-5F093DECC0AE}" type="sibTrans" cxnId="{A562ADA5-E378-4664-AB87-D34D4F99D077}">
      <dgm:prSet/>
      <dgm:spPr/>
      <dgm:t>
        <a:bodyPr/>
        <a:lstStyle/>
        <a:p>
          <a:endParaRPr lang="en-US"/>
        </a:p>
      </dgm:t>
    </dgm:pt>
    <dgm:pt modelId="{04C20845-9FFB-48FD-BD7D-37D6C6FF7FE1}">
      <dgm:prSet/>
      <dgm:spPr/>
      <dgm:t>
        <a:bodyPr/>
        <a:lstStyle/>
        <a:p>
          <a:r>
            <a:rPr lang="cs-CZ"/>
            <a:t>ES v kratších časových intervalech (1 až 3 minuty), aby došlo k 5 až 15 kontrakcím na jeden motorický bod</a:t>
          </a:r>
          <a:endParaRPr lang="en-US"/>
        </a:p>
      </dgm:t>
    </dgm:pt>
    <dgm:pt modelId="{057218AC-047C-4F3D-AC02-79E20D1D95EA}" type="parTrans" cxnId="{18B48C45-5453-42BE-97DB-4D0BBDB7F8EA}">
      <dgm:prSet/>
      <dgm:spPr/>
      <dgm:t>
        <a:bodyPr/>
        <a:lstStyle/>
        <a:p>
          <a:endParaRPr lang="en-US"/>
        </a:p>
      </dgm:t>
    </dgm:pt>
    <dgm:pt modelId="{C6A5BC2D-DDBA-4B5E-87B0-6EABE21020B8}" type="sibTrans" cxnId="{18B48C45-5453-42BE-97DB-4D0BBDB7F8EA}">
      <dgm:prSet/>
      <dgm:spPr/>
      <dgm:t>
        <a:bodyPr/>
        <a:lstStyle/>
        <a:p>
          <a:endParaRPr lang="en-US"/>
        </a:p>
      </dgm:t>
    </dgm:pt>
    <dgm:pt modelId="{5B61A58E-10FD-4196-894B-7086CC029ECB}">
      <dgm:prSet/>
      <dgm:spPr/>
      <dgm:t>
        <a:bodyPr/>
        <a:lstStyle/>
        <a:p>
          <a:r>
            <a:rPr lang="cs-CZ"/>
            <a:t>Častěji - ES několikrát za den. Popřípadě během jednoho sezení střídat různé svaly po 1 až 3 minutách.</a:t>
          </a:r>
          <a:endParaRPr lang="en-US"/>
        </a:p>
      </dgm:t>
    </dgm:pt>
    <dgm:pt modelId="{0144FAFC-14C0-43E1-8DDD-26D5F96DBD14}" type="parTrans" cxnId="{A931C1F3-0C62-47E0-904A-AB896642DB5C}">
      <dgm:prSet/>
      <dgm:spPr/>
      <dgm:t>
        <a:bodyPr/>
        <a:lstStyle/>
        <a:p>
          <a:endParaRPr lang="en-US"/>
        </a:p>
      </dgm:t>
    </dgm:pt>
    <dgm:pt modelId="{450E4CDD-2E8F-4EA0-9DA3-6CEB08D5E95C}" type="sibTrans" cxnId="{A931C1F3-0C62-47E0-904A-AB896642DB5C}">
      <dgm:prSet/>
      <dgm:spPr/>
      <dgm:t>
        <a:bodyPr/>
        <a:lstStyle/>
        <a:p>
          <a:endParaRPr lang="en-US"/>
        </a:p>
      </dgm:t>
    </dgm:pt>
    <dgm:pt modelId="{20EC3115-95E2-4535-8AA9-B45F49151A28}" type="pres">
      <dgm:prSet presAssocID="{1EB312C0-8202-4BE0-8889-68A48CFB2E23}" presName="root" presStyleCnt="0">
        <dgm:presLayoutVars>
          <dgm:dir/>
          <dgm:resizeHandles val="exact"/>
        </dgm:presLayoutVars>
      </dgm:prSet>
      <dgm:spPr/>
    </dgm:pt>
    <dgm:pt modelId="{95843E81-AC93-41B6-8E0B-B4CBC97E5088}" type="pres">
      <dgm:prSet presAssocID="{BDA9B735-7C8F-43DD-8825-32554C5374FA}" presName="compNode" presStyleCnt="0"/>
      <dgm:spPr/>
    </dgm:pt>
    <dgm:pt modelId="{AD4EDDF9-EECA-449C-8B91-406DCBFB5E7F}" type="pres">
      <dgm:prSet presAssocID="{BDA9B735-7C8F-43DD-8825-32554C5374FA}" presName="bgRect" presStyleLbl="bgShp" presStyleIdx="0" presStyleCnt="3"/>
      <dgm:spPr/>
    </dgm:pt>
    <dgm:pt modelId="{67883246-9DA9-4F39-BE59-0323D4D480A7}" type="pres">
      <dgm:prSet presAssocID="{BDA9B735-7C8F-43DD-8825-32554C5374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or"/>
        </a:ext>
      </dgm:extLst>
    </dgm:pt>
    <dgm:pt modelId="{21ADCF39-1859-4831-A43A-7338A298911E}" type="pres">
      <dgm:prSet presAssocID="{BDA9B735-7C8F-43DD-8825-32554C5374FA}" presName="spaceRect" presStyleCnt="0"/>
      <dgm:spPr/>
    </dgm:pt>
    <dgm:pt modelId="{82D3256B-E3F5-4DAA-8355-EE9B4B4303EB}" type="pres">
      <dgm:prSet presAssocID="{BDA9B735-7C8F-43DD-8825-32554C5374FA}" presName="parTx" presStyleLbl="revTx" presStyleIdx="0" presStyleCnt="4">
        <dgm:presLayoutVars>
          <dgm:chMax val="0"/>
          <dgm:chPref val="0"/>
        </dgm:presLayoutVars>
      </dgm:prSet>
      <dgm:spPr/>
    </dgm:pt>
    <dgm:pt modelId="{62DE49AB-4F00-466D-8B58-97C49806D6F8}" type="pres">
      <dgm:prSet presAssocID="{A3158D5A-95DB-44D7-A7EB-5D2C77E83DE3}" presName="sibTrans" presStyleCnt="0"/>
      <dgm:spPr/>
    </dgm:pt>
    <dgm:pt modelId="{70ADDBE7-4895-4C8F-BB8F-73E64CCAD35D}" type="pres">
      <dgm:prSet presAssocID="{6676717C-DE3E-4B15-A526-798990175A0F}" presName="compNode" presStyleCnt="0"/>
      <dgm:spPr/>
    </dgm:pt>
    <dgm:pt modelId="{1307897A-14A2-4015-93A5-9F4066B2024F}" type="pres">
      <dgm:prSet presAssocID="{6676717C-DE3E-4B15-A526-798990175A0F}" presName="bgRect" presStyleLbl="bgShp" presStyleIdx="1" presStyleCnt="3"/>
      <dgm:spPr/>
    </dgm:pt>
    <dgm:pt modelId="{131F4F03-2C5C-4100-B22A-52EB8C325DB8}" type="pres">
      <dgm:prSet presAssocID="{6676717C-DE3E-4B15-A526-798990175A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A2820534-77AF-40FC-97B6-3292966ED22C}" type="pres">
      <dgm:prSet presAssocID="{6676717C-DE3E-4B15-A526-798990175A0F}" presName="spaceRect" presStyleCnt="0"/>
      <dgm:spPr/>
    </dgm:pt>
    <dgm:pt modelId="{E92B578E-62AE-4E71-BEAF-51EE72DAEC3E}" type="pres">
      <dgm:prSet presAssocID="{6676717C-DE3E-4B15-A526-798990175A0F}" presName="parTx" presStyleLbl="revTx" presStyleIdx="1" presStyleCnt="4">
        <dgm:presLayoutVars>
          <dgm:chMax val="0"/>
          <dgm:chPref val="0"/>
        </dgm:presLayoutVars>
      </dgm:prSet>
      <dgm:spPr/>
    </dgm:pt>
    <dgm:pt modelId="{5A091D7F-FDB9-4411-AF95-FC52EDF3F258}" type="pres">
      <dgm:prSet presAssocID="{EE47DCFE-D735-4A8A-A1C5-F73FA73DA9E9}" presName="sibTrans" presStyleCnt="0"/>
      <dgm:spPr/>
    </dgm:pt>
    <dgm:pt modelId="{1339ED5A-D96F-4442-A014-8F5F3713884C}" type="pres">
      <dgm:prSet presAssocID="{4590BBC8-5EBC-4925-8896-D01A9FD41977}" presName="compNode" presStyleCnt="0"/>
      <dgm:spPr/>
    </dgm:pt>
    <dgm:pt modelId="{8C6B4F43-1923-474E-A01F-D14AC2712BB0}" type="pres">
      <dgm:prSet presAssocID="{4590BBC8-5EBC-4925-8896-D01A9FD41977}" presName="bgRect" presStyleLbl="bgShp" presStyleIdx="2" presStyleCnt="3"/>
      <dgm:spPr/>
    </dgm:pt>
    <dgm:pt modelId="{F352A87A-E9ED-4447-A337-229D2DA67E74}" type="pres">
      <dgm:prSet presAssocID="{4590BBC8-5EBC-4925-8896-D01A9FD41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491D5D49-B509-4F29-B1B9-CFE9E6FBE3BA}" type="pres">
      <dgm:prSet presAssocID="{4590BBC8-5EBC-4925-8896-D01A9FD41977}" presName="spaceRect" presStyleCnt="0"/>
      <dgm:spPr/>
    </dgm:pt>
    <dgm:pt modelId="{39EDEE4C-50B0-45EF-B475-D3AFFF3BBC22}" type="pres">
      <dgm:prSet presAssocID="{4590BBC8-5EBC-4925-8896-D01A9FD41977}" presName="parTx" presStyleLbl="revTx" presStyleIdx="2" presStyleCnt="4">
        <dgm:presLayoutVars>
          <dgm:chMax val="0"/>
          <dgm:chPref val="0"/>
        </dgm:presLayoutVars>
      </dgm:prSet>
      <dgm:spPr/>
    </dgm:pt>
    <dgm:pt modelId="{2844772F-0566-4453-9B90-04117784141C}" type="pres">
      <dgm:prSet presAssocID="{4590BBC8-5EBC-4925-8896-D01A9FD41977}" presName="desTx" presStyleLbl="revTx" presStyleIdx="3" presStyleCnt="4">
        <dgm:presLayoutVars/>
      </dgm:prSet>
      <dgm:spPr/>
    </dgm:pt>
  </dgm:ptLst>
  <dgm:cxnLst>
    <dgm:cxn modelId="{B2D7CA08-444B-4EEB-9C42-B153BC9B68BD}" type="presOf" srcId="{04C20845-9FFB-48FD-BD7D-37D6C6FF7FE1}" destId="{2844772F-0566-4453-9B90-04117784141C}" srcOrd="0" destOrd="0" presId="urn:microsoft.com/office/officeart/2018/2/layout/IconVerticalSolidList"/>
    <dgm:cxn modelId="{E756DF0C-EDA0-4174-8002-41DE9736907E}" type="presOf" srcId="{4590BBC8-5EBC-4925-8896-D01A9FD41977}" destId="{39EDEE4C-50B0-45EF-B475-D3AFFF3BBC22}" srcOrd="0" destOrd="0" presId="urn:microsoft.com/office/officeart/2018/2/layout/IconVerticalSolidList"/>
    <dgm:cxn modelId="{A318E35E-4B53-42F3-9909-97B9398D7B00}" srcId="{1EB312C0-8202-4BE0-8889-68A48CFB2E23}" destId="{BDA9B735-7C8F-43DD-8825-32554C5374FA}" srcOrd="0" destOrd="0" parTransId="{A1A3F768-7AB4-4EAD-9C71-1C9DECE3F283}" sibTransId="{A3158D5A-95DB-44D7-A7EB-5D2C77E83DE3}"/>
    <dgm:cxn modelId="{EE853B61-A989-49BB-8CEE-84CC0027B3F4}" type="presOf" srcId="{1EB312C0-8202-4BE0-8889-68A48CFB2E23}" destId="{20EC3115-95E2-4535-8AA9-B45F49151A28}" srcOrd="0" destOrd="0" presId="urn:microsoft.com/office/officeart/2018/2/layout/IconVerticalSolidList"/>
    <dgm:cxn modelId="{18B48C45-5453-42BE-97DB-4D0BBDB7F8EA}" srcId="{4590BBC8-5EBC-4925-8896-D01A9FD41977}" destId="{04C20845-9FFB-48FD-BD7D-37D6C6FF7FE1}" srcOrd="0" destOrd="0" parTransId="{057218AC-047C-4F3D-AC02-79E20D1D95EA}" sibTransId="{C6A5BC2D-DDBA-4B5E-87B0-6EABE21020B8}"/>
    <dgm:cxn modelId="{A562ADA5-E378-4664-AB87-D34D4F99D077}" srcId="{1EB312C0-8202-4BE0-8889-68A48CFB2E23}" destId="{4590BBC8-5EBC-4925-8896-D01A9FD41977}" srcOrd="2" destOrd="0" parTransId="{79753840-2574-430B-A5CA-CD0D63643076}" sibTransId="{41E021C0-DB73-4F62-9625-5F093DECC0AE}"/>
    <dgm:cxn modelId="{D25FE0A8-4735-453C-8EE6-D3185297875B}" type="presOf" srcId="{BDA9B735-7C8F-43DD-8825-32554C5374FA}" destId="{82D3256B-E3F5-4DAA-8355-EE9B4B4303EB}" srcOrd="0" destOrd="0" presId="urn:microsoft.com/office/officeart/2018/2/layout/IconVerticalSolidList"/>
    <dgm:cxn modelId="{B8A13ABA-E424-416D-9529-8C2C97427B71}" srcId="{1EB312C0-8202-4BE0-8889-68A48CFB2E23}" destId="{6676717C-DE3E-4B15-A526-798990175A0F}" srcOrd="1" destOrd="0" parTransId="{AD739A04-F225-4FBA-9EB5-07F4B981D1CF}" sibTransId="{EE47DCFE-D735-4A8A-A1C5-F73FA73DA9E9}"/>
    <dgm:cxn modelId="{7A673BC0-3D0C-47B4-9C34-3B4AB3AC8713}" type="presOf" srcId="{6676717C-DE3E-4B15-A526-798990175A0F}" destId="{E92B578E-62AE-4E71-BEAF-51EE72DAEC3E}" srcOrd="0" destOrd="0" presId="urn:microsoft.com/office/officeart/2018/2/layout/IconVerticalSolidList"/>
    <dgm:cxn modelId="{FA8B46E4-BCDC-46A6-873D-EF4D9608C499}" type="presOf" srcId="{5B61A58E-10FD-4196-894B-7086CC029ECB}" destId="{2844772F-0566-4453-9B90-04117784141C}" srcOrd="0" destOrd="1" presId="urn:microsoft.com/office/officeart/2018/2/layout/IconVerticalSolidList"/>
    <dgm:cxn modelId="{A931C1F3-0C62-47E0-904A-AB896642DB5C}" srcId="{4590BBC8-5EBC-4925-8896-D01A9FD41977}" destId="{5B61A58E-10FD-4196-894B-7086CC029ECB}" srcOrd="1" destOrd="0" parTransId="{0144FAFC-14C0-43E1-8DDD-26D5F96DBD14}" sibTransId="{450E4CDD-2E8F-4EA0-9DA3-6CEB08D5E95C}"/>
    <dgm:cxn modelId="{C4E76476-E39D-41EC-BD8C-D585A113DE7C}" type="presParOf" srcId="{20EC3115-95E2-4535-8AA9-B45F49151A28}" destId="{95843E81-AC93-41B6-8E0B-B4CBC97E5088}" srcOrd="0" destOrd="0" presId="urn:microsoft.com/office/officeart/2018/2/layout/IconVerticalSolidList"/>
    <dgm:cxn modelId="{C34E2434-639C-401E-B894-38264AEA66A3}" type="presParOf" srcId="{95843E81-AC93-41B6-8E0B-B4CBC97E5088}" destId="{AD4EDDF9-EECA-449C-8B91-406DCBFB5E7F}" srcOrd="0" destOrd="0" presId="urn:microsoft.com/office/officeart/2018/2/layout/IconVerticalSolidList"/>
    <dgm:cxn modelId="{A3FE95AA-ADC8-49FC-BF94-E69937B68E6E}" type="presParOf" srcId="{95843E81-AC93-41B6-8E0B-B4CBC97E5088}" destId="{67883246-9DA9-4F39-BE59-0323D4D480A7}" srcOrd="1" destOrd="0" presId="urn:microsoft.com/office/officeart/2018/2/layout/IconVerticalSolidList"/>
    <dgm:cxn modelId="{40563840-2643-48E7-8E2D-9CA99800768B}" type="presParOf" srcId="{95843E81-AC93-41B6-8E0B-B4CBC97E5088}" destId="{21ADCF39-1859-4831-A43A-7338A298911E}" srcOrd="2" destOrd="0" presId="urn:microsoft.com/office/officeart/2018/2/layout/IconVerticalSolidList"/>
    <dgm:cxn modelId="{373BF059-030E-40D8-AEEE-60D46CC1ADCD}" type="presParOf" srcId="{95843E81-AC93-41B6-8E0B-B4CBC97E5088}" destId="{82D3256B-E3F5-4DAA-8355-EE9B4B4303EB}" srcOrd="3" destOrd="0" presId="urn:microsoft.com/office/officeart/2018/2/layout/IconVerticalSolidList"/>
    <dgm:cxn modelId="{DFE1D1B8-FF07-4FD3-BFF1-28F4E5C3EE91}" type="presParOf" srcId="{20EC3115-95E2-4535-8AA9-B45F49151A28}" destId="{62DE49AB-4F00-466D-8B58-97C49806D6F8}" srcOrd="1" destOrd="0" presId="urn:microsoft.com/office/officeart/2018/2/layout/IconVerticalSolidList"/>
    <dgm:cxn modelId="{E7FF5ADD-02D9-45CD-A572-1EDAC0E1099A}" type="presParOf" srcId="{20EC3115-95E2-4535-8AA9-B45F49151A28}" destId="{70ADDBE7-4895-4C8F-BB8F-73E64CCAD35D}" srcOrd="2" destOrd="0" presId="urn:microsoft.com/office/officeart/2018/2/layout/IconVerticalSolidList"/>
    <dgm:cxn modelId="{72BC7721-9DD0-457C-B79D-FB96585CAB99}" type="presParOf" srcId="{70ADDBE7-4895-4C8F-BB8F-73E64CCAD35D}" destId="{1307897A-14A2-4015-93A5-9F4066B2024F}" srcOrd="0" destOrd="0" presId="urn:microsoft.com/office/officeart/2018/2/layout/IconVerticalSolidList"/>
    <dgm:cxn modelId="{385545F7-4E48-4FE2-9A69-09957A35C4E5}" type="presParOf" srcId="{70ADDBE7-4895-4C8F-BB8F-73E64CCAD35D}" destId="{131F4F03-2C5C-4100-B22A-52EB8C325DB8}" srcOrd="1" destOrd="0" presId="urn:microsoft.com/office/officeart/2018/2/layout/IconVerticalSolidList"/>
    <dgm:cxn modelId="{2465A76A-A212-414B-96E6-5B18BDA01F15}" type="presParOf" srcId="{70ADDBE7-4895-4C8F-BB8F-73E64CCAD35D}" destId="{A2820534-77AF-40FC-97B6-3292966ED22C}" srcOrd="2" destOrd="0" presId="urn:microsoft.com/office/officeart/2018/2/layout/IconVerticalSolidList"/>
    <dgm:cxn modelId="{FF280DEF-1914-48E6-95D5-BD6E02289478}" type="presParOf" srcId="{70ADDBE7-4895-4C8F-BB8F-73E64CCAD35D}" destId="{E92B578E-62AE-4E71-BEAF-51EE72DAEC3E}" srcOrd="3" destOrd="0" presId="urn:microsoft.com/office/officeart/2018/2/layout/IconVerticalSolidList"/>
    <dgm:cxn modelId="{01AD9D7B-1DDA-47D7-86DA-9519570DFDF8}" type="presParOf" srcId="{20EC3115-95E2-4535-8AA9-B45F49151A28}" destId="{5A091D7F-FDB9-4411-AF95-FC52EDF3F258}" srcOrd="3" destOrd="0" presId="urn:microsoft.com/office/officeart/2018/2/layout/IconVerticalSolidList"/>
    <dgm:cxn modelId="{797D440A-A0AD-416A-84BA-796ED915A3B8}" type="presParOf" srcId="{20EC3115-95E2-4535-8AA9-B45F49151A28}" destId="{1339ED5A-D96F-4442-A014-8F5F3713884C}" srcOrd="4" destOrd="0" presId="urn:microsoft.com/office/officeart/2018/2/layout/IconVerticalSolidList"/>
    <dgm:cxn modelId="{F02C6BFC-0611-4041-A0C5-F6437527B58F}" type="presParOf" srcId="{1339ED5A-D96F-4442-A014-8F5F3713884C}" destId="{8C6B4F43-1923-474E-A01F-D14AC2712BB0}" srcOrd="0" destOrd="0" presId="urn:microsoft.com/office/officeart/2018/2/layout/IconVerticalSolidList"/>
    <dgm:cxn modelId="{5820BB55-A97D-450B-9E59-99C4DA5BC4F4}" type="presParOf" srcId="{1339ED5A-D96F-4442-A014-8F5F3713884C}" destId="{F352A87A-E9ED-4447-A337-229D2DA67E74}" srcOrd="1" destOrd="0" presId="urn:microsoft.com/office/officeart/2018/2/layout/IconVerticalSolidList"/>
    <dgm:cxn modelId="{81382125-DE79-4BC8-A766-36C5F74F2F6D}" type="presParOf" srcId="{1339ED5A-D96F-4442-A014-8F5F3713884C}" destId="{491D5D49-B509-4F29-B1B9-CFE9E6FBE3BA}" srcOrd="2" destOrd="0" presId="urn:microsoft.com/office/officeart/2018/2/layout/IconVerticalSolidList"/>
    <dgm:cxn modelId="{CA8D3F85-0D97-4BB4-A8B8-5901E1A5E139}" type="presParOf" srcId="{1339ED5A-D96F-4442-A014-8F5F3713884C}" destId="{39EDEE4C-50B0-45EF-B475-D3AFFF3BBC22}" srcOrd="3" destOrd="0" presId="urn:microsoft.com/office/officeart/2018/2/layout/IconVerticalSolidList"/>
    <dgm:cxn modelId="{5E44B527-AE11-4DB3-A1CC-AA4EAFB8417C}" type="presParOf" srcId="{1339ED5A-D96F-4442-A014-8F5F3713884C}" destId="{2844772F-0566-4453-9B90-04117784141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816EF2-F222-433B-988B-61264E76CB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F8D5CE-2D3C-41E1-8BC2-A54CCD13B887}">
      <dgm:prSet/>
      <dgm:spPr/>
      <dgm:t>
        <a:bodyPr/>
        <a:lstStyle/>
        <a:p>
          <a:r>
            <a:rPr lang="cs-CZ"/>
            <a:t>Doba ES je přísně individuální! </a:t>
          </a:r>
          <a:endParaRPr lang="en-US"/>
        </a:p>
      </dgm:t>
    </dgm:pt>
    <dgm:pt modelId="{95CE92F7-9E49-42F4-8CCD-95B174D2FF57}" type="parTrans" cxnId="{FB70996F-E7D8-4203-A4C5-08CBD93455EE}">
      <dgm:prSet/>
      <dgm:spPr/>
      <dgm:t>
        <a:bodyPr/>
        <a:lstStyle/>
        <a:p>
          <a:endParaRPr lang="en-US"/>
        </a:p>
      </dgm:t>
    </dgm:pt>
    <dgm:pt modelId="{62B204E0-AABB-4A24-8912-3AB1A8DD0D93}" type="sibTrans" cxnId="{FB70996F-E7D8-4203-A4C5-08CBD93455EE}">
      <dgm:prSet/>
      <dgm:spPr/>
      <dgm:t>
        <a:bodyPr/>
        <a:lstStyle/>
        <a:p>
          <a:endParaRPr lang="en-US"/>
        </a:p>
      </dgm:t>
    </dgm:pt>
    <dgm:pt modelId="{6C1FFC22-3DF7-4649-A524-0BDD396B8197}">
      <dgm:prSet/>
      <dgm:spPr/>
      <dgm:t>
        <a:bodyPr/>
        <a:lstStyle/>
        <a:p>
          <a:r>
            <a:rPr lang="cs-CZ"/>
            <a:t>Dbáme na předcházení energetického vyčerpání svalu, což se projevuje změnou kvality kontrakce (slábne) nebo postupným zvyšováním intenzity.</a:t>
          </a:r>
          <a:endParaRPr lang="en-US"/>
        </a:p>
      </dgm:t>
    </dgm:pt>
    <dgm:pt modelId="{7D8C43D4-499C-4EE7-84A6-083375323C57}" type="parTrans" cxnId="{A853C71E-9A43-4FC1-A5E0-A8CDCC6FDCAC}">
      <dgm:prSet/>
      <dgm:spPr/>
      <dgm:t>
        <a:bodyPr/>
        <a:lstStyle/>
        <a:p>
          <a:endParaRPr lang="en-US"/>
        </a:p>
      </dgm:t>
    </dgm:pt>
    <dgm:pt modelId="{130C3BE0-85F1-4BDD-A9BD-28374F321E12}" type="sibTrans" cxnId="{A853C71E-9A43-4FC1-A5E0-A8CDCC6FDCAC}">
      <dgm:prSet/>
      <dgm:spPr/>
      <dgm:t>
        <a:bodyPr/>
        <a:lstStyle/>
        <a:p>
          <a:endParaRPr lang="en-US"/>
        </a:p>
      </dgm:t>
    </dgm:pt>
    <dgm:pt modelId="{218CA279-EC9B-4BE5-AA66-774D6C8F73EF}">
      <dgm:prSet/>
      <dgm:spPr/>
      <dgm:t>
        <a:bodyPr/>
        <a:lstStyle/>
        <a:p>
          <a:r>
            <a:rPr lang="cs-CZ"/>
            <a:t>Prevencí přetížení svalů je stimulace jednoho svalu tzn. 1-3min, 5-15 kontrakcí na 1MB </a:t>
          </a:r>
          <a:endParaRPr lang="en-US"/>
        </a:p>
      </dgm:t>
    </dgm:pt>
    <dgm:pt modelId="{7DCCF272-FD89-49BC-965B-40A2BF95EFD2}" type="parTrans" cxnId="{2F5EDD87-EC5C-485E-8675-2BC2304C9EF2}">
      <dgm:prSet/>
      <dgm:spPr/>
      <dgm:t>
        <a:bodyPr/>
        <a:lstStyle/>
        <a:p>
          <a:endParaRPr lang="en-US"/>
        </a:p>
      </dgm:t>
    </dgm:pt>
    <dgm:pt modelId="{303BDF93-C8F1-43A9-BCB9-3C7CFF66839B}" type="sibTrans" cxnId="{2F5EDD87-EC5C-485E-8675-2BC2304C9EF2}">
      <dgm:prSet/>
      <dgm:spPr/>
      <dgm:t>
        <a:bodyPr/>
        <a:lstStyle/>
        <a:p>
          <a:endParaRPr lang="en-US"/>
        </a:p>
      </dgm:t>
    </dgm:pt>
    <dgm:pt modelId="{3D65FBF7-310E-4995-9196-1B0E6F0B4BCC}">
      <dgm:prSet/>
      <dgm:spPr/>
      <dgm:t>
        <a:bodyPr/>
        <a:lstStyle/>
        <a:p>
          <a:r>
            <a:rPr lang="cs-CZ"/>
            <a:t>Možné provádět i několikrát denně, střídat jednotlivé svaly </a:t>
          </a:r>
          <a:endParaRPr lang="en-US"/>
        </a:p>
      </dgm:t>
    </dgm:pt>
    <dgm:pt modelId="{B1E8AB7A-980E-498C-B413-958CEE141F7E}" type="parTrans" cxnId="{303CACC3-DB5A-4B7A-A8F3-1CEAD8561162}">
      <dgm:prSet/>
      <dgm:spPr/>
      <dgm:t>
        <a:bodyPr/>
        <a:lstStyle/>
        <a:p>
          <a:endParaRPr lang="en-US"/>
        </a:p>
      </dgm:t>
    </dgm:pt>
    <dgm:pt modelId="{805FB91A-CF24-4070-BEB2-AA016C93C3EA}" type="sibTrans" cxnId="{303CACC3-DB5A-4B7A-A8F3-1CEAD8561162}">
      <dgm:prSet/>
      <dgm:spPr/>
      <dgm:t>
        <a:bodyPr/>
        <a:lstStyle/>
        <a:p>
          <a:endParaRPr lang="en-US"/>
        </a:p>
      </dgm:t>
    </dgm:pt>
    <dgm:pt modelId="{6B80B76A-A599-4538-9512-E9D7E191FA6B}">
      <dgm:prSet/>
      <dgm:spPr/>
      <dgm:t>
        <a:bodyPr/>
        <a:lstStyle/>
        <a:p>
          <a:r>
            <a:rPr lang="cs-CZ"/>
            <a:t>Časový odstup od indiv. LTV – např. Vojtova refelexní stimulace </a:t>
          </a:r>
          <a:endParaRPr lang="en-US"/>
        </a:p>
      </dgm:t>
    </dgm:pt>
    <dgm:pt modelId="{5A930F6D-2EE3-4A88-B86B-D0C79123A211}" type="parTrans" cxnId="{1121F151-2DE7-4E88-85B2-ECB7DE10DD78}">
      <dgm:prSet/>
      <dgm:spPr/>
      <dgm:t>
        <a:bodyPr/>
        <a:lstStyle/>
        <a:p>
          <a:endParaRPr lang="en-US"/>
        </a:p>
      </dgm:t>
    </dgm:pt>
    <dgm:pt modelId="{DFED5662-9F37-4253-AE7D-AF8263333CFC}" type="sibTrans" cxnId="{1121F151-2DE7-4E88-85B2-ECB7DE10DD78}">
      <dgm:prSet/>
      <dgm:spPr/>
      <dgm:t>
        <a:bodyPr/>
        <a:lstStyle/>
        <a:p>
          <a:endParaRPr lang="en-US"/>
        </a:p>
      </dgm:t>
    </dgm:pt>
    <dgm:pt modelId="{CF81B2E7-6B27-4D48-92F4-12007BF1A51B}" type="pres">
      <dgm:prSet presAssocID="{6A816EF2-F222-433B-988B-61264E76CBBD}" presName="root" presStyleCnt="0">
        <dgm:presLayoutVars>
          <dgm:dir/>
          <dgm:resizeHandles val="exact"/>
        </dgm:presLayoutVars>
      </dgm:prSet>
      <dgm:spPr/>
    </dgm:pt>
    <dgm:pt modelId="{DB9F82E8-7DC8-4C16-964C-024FFFF5DD8F}" type="pres">
      <dgm:prSet presAssocID="{08F8D5CE-2D3C-41E1-8BC2-A54CCD13B887}" presName="compNode" presStyleCnt="0"/>
      <dgm:spPr/>
    </dgm:pt>
    <dgm:pt modelId="{BA355689-7298-41D9-ADB5-CE1D719F8239}" type="pres">
      <dgm:prSet presAssocID="{08F8D5CE-2D3C-41E1-8BC2-A54CCD13B887}" presName="bgRect" presStyleLbl="bgShp" presStyleIdx="0" presStyleCnt="5"/>
      <dgm:spPr/>
    </dgm:pt>
    <dgm:pt modelId="{D537960B-E53B-48FF-9A86-0A5BFB3DCF08}" type="pres">
      <dgm:prSet presAssocID="{08F8D5CE-2D3C-41E1-8BC2-A54CCD13B88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AF0502A4-2EB4-454E-B8DA-303BD19E7ADD}" type="pres">
      <dgm:prSet presAssocID="{08F8D5CE-2D3C-41E1-8BC2-A54CCD13B887}" presName="spaceRect" presStyleCnt="0"/>
      <dgm:spPr/>
    </dgm:pt>
    <dgm:pt modelId="{D6C63129-7517-4364-BBF9-9F631AFC172D}" type="pres">
      <dgm:prSet presAssocID="{08F8D5CE-2D3C-41E1-8BC2-A54CCD13B887}" presName="parTx" presStyleLbl="revTx" presStyleIdx="0" presStyleCnt="5">
        <dgm:presLayoutVars>
          <dgm:chMax val="0"/>
          <dgm:chPref val="0"/>
        </dgm:presLayoutVars>
      </dgm:prSet>
      <dgm:spPr/>
    </dgm:pt>
    <dgm:pt modelId="{8614AE4E-90DB-429C-8DFD-4D0FF3AC7068}" type="pres">
      <dgm:prSet presAssocID="{62B204E0-AABB-4A24-8912-3AB1A8DD0D93}" presName="sibTrans" presStyleCnt="0"/>
      <dgm:spPr/>
    </dgm:pt>
    <dgm:pt modelId="{433169BC-ADE9-4765-B90C-4281F3F6375D}" type="pres">
      <dgm:prSet presAssocID="{6C1FFC22-3DF7-4649-A524-0BDD396B8197}" presName="compNode" presStyleCnt="0"/>
      <dgm:spPr/>
    </dgm:pt>
    <dgm:pt modelId="{8D71EE4E-04EE-4876-8004-971C3C313601}" type="pres">
      <dgm:prSet presAssocID="{6C1FFC22-3DF7-4649-A524-0BDD396B8197}" presName="bgRect" presStyleLbl="bgShp" presStyleIdx="1" presStyleCnt="5"/>
      <dgm:spPr/>
    </dgm:pt>
    <dgm:pt modelId="{F02BB4D5-625F-4A29-BEBD-75EEB963521E}" type="pres">
      <dgm:prSet presAssocID="{6C1FFC22-3DF7-4649-A524-0BDD396B819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031EA88E-4E87-4072-A76C-B505F49601E8}" type="pres">
      <dgm:prSet presAssocID="{6C1FFC22-3DF7-4649-A524-0BDD396B8197}" presName="spaceRect" presStyleCnt="0"/>
      <dgm:spPr/>
    </dgm:pt>
    <dgm:pt modelId="{778DFF2F-1498-485B-927E-890829DF274D}" type="pres">
      <dgm:prSet presAssocID="{6C1FFC22-3DF7-4649-A524-0BDD396B8197}" presName="parTx" presStyleLbl="revTx" presStyleIdx="1" presStyleCnt="5">
        <dgm:presLayoutVars>
          <dgm:chMax val="0"/>
          <dgm:chPref val="0"/>
        </dgm:presLayoutVars>
      </dgm:prSet>
      <dgm:spPr/>
    </dgm:pt>
    <dgm:pt modelId="{E37280A1-6A15-4FB8-939E-BA88B2A96616}" type="pres">
      <dgm:prSet presAssocID="{130C3BE0-85F1-4BDD-A9BD-28374F321E12}" presName="sibTrans" presStyleCnt="0"/>
      <dgm:spPr/>
    </dgm:pt>
    <dgm:pt modelId="{F857448C-E633-4E90-8E8B-040710542ACB}" type="pres">
      <dgm:prSet presAssocID="{218CA279-EC9B-4BE5-AA66-774D6C8F73EF}" presName="compNode" presStyleCnt="0"/>
      <dgm:spPr/>
    </dgm:pt>
    <dgm:pt modelId="{7745789C-8743-4A95-9D56-7E3B814BC618}" type="pres">
      <dgm:prSet presAssocID="{218CA279-EC9B-4BE5-AA66-774D6C8F73EF}" presName="bgRect" presStyleLbl="bgShp" presStyleIdx="2" presStyleCnt="5"/>
      <dgm:spPr/>
    </dgm:pt>
    <dgm:pt modelId="{A949356E-F530-4969-9A1C-E51E7677A5FA}" type="pres">
      <dgm:prSet presAssocID="{218CA279-EC9B-4BE5-AA66-774D6C8F73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dviny"/>
        </a:ext>
      </dgm:extLst>
    </dgm:pt>
    <dgm:pt modelId="{CA8F55EE-E767-4EE8-9FC3-E546C1ED2FF2}" type="pres">
      <dgm:prSet presAssocID="{218CA279-EC9B-4BE5-AA66-774D6C8F73EF}" presName="spaceRect" presStyleCnt="0"/>
      <dgm:spPr/>
    </dgm:pt>
    <dgm:pt modelId="{A19E0FBD-A1EF-40CF-8FAA-25A89BF73B7E}" type="pres">
      <dgm:prSet presAssocID="{218CA279-EC9B-4BE5-AA66-774D6C8F73EF}" presName="parTx" presStyleLbl="revTx" presStyleIdx="2" presStyleCnt="5">
        <dgm:presLayoutVars>
          <dgm:chMax val="0"/>
          <dgm:chPref val="0"/>
        </dgm:presLayoutVars>
      </dgm:prSet>
      <dgm:spPr/>
    </dgm:pt>
    <dgm:pt modelId="{AD7B5918-01BE-409B-81EE-8467CF98ECF7}" type="pres">
      <dgm:prSet presAssocID="{303BDF93-C8F1-43A9-BCB9-3C7CFF66839B}" presName="sibTrans" presStyleCnt="0"/>
      <dgm:spPr/>
    </dgm:pt>
    <dgm:pt modelId="{AFF719D7-ABA7-4D95-97B4-8EF55A7A25FB}" type="pres">
      <dgm:prSet presAssocID="{3D65FBF7-310E-4995-9196-1B0E6F0B4BCC}" presName="compNode" presStyleCnt="0"/>
      <dgm:spPr/>
    </dgm:pt>
    <dgm:pt modelId="{169DBB99-0B86-42AF-8F9C-35CE8C1FA9CF}" type="pres">
      <dgm:prSet presAssocID="{3D65FBF7-310E-4995-9196-1B0E6F0B4BCC}" presName="bgRect" presStyleLbl="bgShp" presStyleIdx="3" presStyleCnt="5"/>
      <dgm:spPr/>
    </dgm:pt>
    <dgm:pt modelId="{BF30CBF6-5C75-457D-978E-6EBB3B0E91DA}" type="pres">
      <dgm:prSet presAssocID="{3D65FBF7-310E-4995-9196-1B0E6F0B4BC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8AEA784E-2471-449A-B805-71A2F25D49A0}" type="pres">
      <dgm:prSet presAssocID="{3D65FBF7-310E-4995-9196-1B0E6F0B4BCC}" presName="spaceRect" presStyleCnt="0"/>
      <dgm:spPr/>
    </dgm:pt>
    <dgm:pt modelId="{395A9CED-E24F-4BF8-8EBB-5755C98EEF8F}" type="pres">
      <dgm:prSet presAssocID="{3D65FBF7-310E-4995-9196-1B0E6F0B4BCC}" presName="parTx" presStyleLbl="revTx" presStyleIdx="3" presStyleCnt="5">
        <dgm:presLayoutVars>
          <dgm:chMax val="0"/>
          <dgm:chPref val="0"/>
        </dgm:presLayoutVars>
      </dgm:prSet>
      <dgm:spPr/>
    </dgm:pt>
    <dgm:pt modelId="{5C22C1C8-1151-424A-9B6E-9DE86609B75E}" type="pres">
      <dgm:prSet presAssocID="{805FB91A-CF24-4070-BEB2-AA016C93C3EA}" presName="sibTrans" presStyleCnt="0"/>
      <dgm:spPr/>
    </dgm:pt>
    <dgm:pt modelId="{EC9E60F3-BEC8-4E0B-AC8C-EF649DCD1694}" type="pres">
      <dgm:prSet presAssocID="{6B80B76A-A599-4538-9512-E9D7E191FA6B}" presName="compNode" presStyleCnt="0"/>
      <dgm:spPr/>
    </dgm:pt>
    <dgm:pt modelId="{66EFD96A-6810-44EC-9C87-FC9673FD42B8}" type="pres">
      <dgm:prSet presAssocID="{6B80B76A-A599-4538-9512-E9D7E191FA6B}" presName="bgRect" presStyleLbl="bgShp" presStyleIdx="4" presStyleCnt="5"/>
      <dgm:spPr/>
    </dgm:pt>
    <dgm:pt modelId="{5157CEA4-F690-48C6-866F-7C758B9F8E3B}" type="pres">
      <dgm:prSet presAssocID="{6B80B76A-A599-4538-9512-E9D7E191FA6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306344E-89BB-4A86-A7CB-A0AFB3D0287C}" type="pres">
      <dgm:prSet presAssocID="{6B80B76A-A599-4538-9512-E9D7E191FA6B}" presName="spaceRect" presStyleCnt="0"/>
      <dgm:spPr/>
    </dgm:pt>
    <dgm:pt modelId="{0D0478EB-9E35-4B8E-B992-BFC108510E0A}" type="pres">
      <dgm:prSet presAssocID="{6B80B76A-A599-4538-9512-E9D7E191FA6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DCCCD00-EADE-4D8E-868A-1F4E9D7339A2}" type="presOf" srcId="{6C1FFC22-3DF7-4649-A524-0BDD396B8197}" destId="{778DFF2F-1498-485B-927E-890829DF274D}" srcOrd="0" destOrd="0" presId="urn:microsoft.com/office/officeart/2018/2/layout/IconVerticalSolidList"/>
    <dgm:cxn modelId="{A853C71E-9A43-4FC1-A5E0-A8CDCC6FDCAC}" srcId="{6A816EF2-F222-433B-988B-61264E76CBBD}" destId="{6C1FFC22-3DF7-4649-A524-0BDD396B8197}" srcOrd="1" destOrd="0" parTransId="{7D8C43D4-499C-4EE7-84A6-083375323C57}" sibTransId="{130C3BE0-85F1-4BDD-A9BD-28374F321E12}"/>
    <dgm:cxn modelId="{021BAF46-DF20-471C-BD72-A60A90D2C80C}" type="presOf" srcId="{3D65FBF7-310E-4995-9196-1B0E6F0B4BCC}" destId="{395A9CED-E24F-4BF8-8EBB-5755C98EEF8F}" srcOrd="0" destOrd="0" presId="urn:microsoft.com/office/officeart/2018/2/layout/IconVerticalSolidList"/>
    <dgm:cxn modelId="{FB70996F-E7D8-4203-A4C5-08CBD93455EE}" srcId="{6A816EF2-F222-433B-988B-61264E76CBBD}" destId="{08F8D5CE-2D3C-41E1-8BC2-A54CCD13B887}" srcOrd="0" destOrd="0" parTransId="{95CE92F7-9E49-42F4-8CCD-95B174D2FF57}" sibTransId="{62B204E0-AABB-4A24-8912-3AB1A8DD0D93}"/>
    <dgm:cxn modelId="{1121F151-2DE7-4E88-85B2-ECB7DE10DD78}" srcId="{6A816EF2-F222-433B-988B-61264E76CBBD}" destId="{6B80B76A-A599-4538-9512-E9D7E191FA6B}" srcOrd="4" destOrd="0" parTransId="{5A930F6D-2EE3-4A88-B86B-D0C79123A211}" sibTransId="{DFED5662-9F37-4253-AE7D-AF8263333CFC}"/>
    <dgm:cxn modelId="{721AD272-12D5-4756-BF2A-C8E36D9B4BA7}" type="presOf" srcId="{6A816EF2-F222-433B-988B-61264E76CBBD}" destId="{CF81B2E7-6B27-4D48-92F4-12007BF1A51B}" srcOrd="0" destOrd="0" presId="urn:microsoft.com/office/officeart/2018/2/layout/IconVerticalSolidList"/>
    <dgm:cxn modelId="{2F5EDD87-EC5C-485E-8675-2BC2304C9EF2}" srcId="{6A816EF2-F222-433B-988B-61264E76CBBD}" destId="{218CA279-EC9B-4BE5-AA66-774D6C8F73EF}" srcOrd="2" destOrd="0" parTransId="{7DCCF272-FD89-49BC-965B-40A2BF95EFD2}" sibTransId="{303BDF93-C8F1-43A9-BCB9-3C7CFF66839B}"/>
    <dgm:cxn modelId="{5FFFB9B2-D8BD-47F9-8215-07E065D5037C}" type="presOf" srcId="{08F8D5CE-2D3C-41E1-8BC2-A54CCD13B887}" destId="{D6C63129-7517-4364-BBF9-9F631AFC172D}" srcOrd="0" destOrd="0" presId="urn:microsoft.com/office/officeart/2018/2/layout/IconVerticalSolidList"/>
    <dgm:cxn modelId="{303CACC3-DB5A-4B7A-A8F3-1CEAD8561162}" srcId="{6A816EF2-F222-433B-988B-61264E76CBBD}" destId="{3D65FBF7-310E-4995-9196-1B0E6F0B4BCC}" srcOrd="3" destOrd="0" parTransId="{B1E8AB7A-980E-498C-B413-958CEE141F7E}" sibTransId="{805FB91A-CF24-4070-BEB2-AA016C93C3EA}"/>
    <dgm:cxn modelId="{28588ACB-264F-4BDF-ACEB-EF0E52F4EF78}" type="presOf" srcId="{218CA279-EC9B-4BE5-AA66-774D6C8F73EF}" destId="{A19E0FBD-A1EF-40CF-8FAA-25A89BF73B7E}" srcOrd="0" destOrd="0" presId="urn:microsoft.com/office/officeart/2018/2/layout/IconVerticalSolidList"/>
    <dgm:cxn modelId="{96FCBFCE-B0A4-4773-A6AF-6D2800F0635A}" type="presOf" srcId="{6B80B76A-A599-4538-9512-E9D7E191FA6B}" destId="{0D0478EB-9E35-4B8E-B992-BFC108510E0A}" srcOrd="0" destOrd="0" presId="urn:microsoft.com/office/officeart/2018/2/layout/IconVerticalSolidList"/>
    <dgm:cxn modelId="{C141EE2E-9126-481E-B769-B865E36AFC91}" type="presParOf" srcId="{CF81B2E7-6B27-4D48-92F4-12007BF1A51B}" destId="{DB9F82E8-7DC8-4C16-964C-024FFFF5DD8F}" srcOrd="0" destOrd="0" presId="urn:microsoft.com/office/officeart/2018/2/layout/IconVerticalSolidList"/>
    <dgm:cxn modelId="{5AA620AA-D1CC-40D5-AA55-4266E1217B48}" type="presParOf" srcId="{DB9F82E8-7DC8-4C16-964C-024FFFF5DD8F}" destId="{BA355689-7298-41D9-ADB5-CE1D719F8239}" srcOrd="0" destOrd="0" presId="urn:microsoft.com/office/officeart/2018/2/layout/IconVerticalSolidList"/>
    <dgm:cxn modelId="{15CC4DE5-871C-47D5-B3A0-286BB512BB62}" type="presParOf" srcId="{DB9F82E8-7DC8-4C16-964C-024FFFF5DD8F}" destId="{D537960B-E53B-48FF-9A86-0A5BFB3DCF08}" srcOrd="1" destOrd="0" presId="urn:microsoft.com/office/officeart/2018/2/layout/IconVerticalSolidList"/>
    <dgm:cxn modelId="{27E439B7-0608-4922-9452-DEF8CC0B627B}" type="presParOf" srcId="{DB9F82E8-7DC8-4C16-964C-024FFFF5DD8F}" destId="{AF0502A4-2EB4-454E-B8DA-303BD19E7ADD}" srcOrd="2" destOrd="0" presId="urn:microsoft.com/office/officeart/2018/2/layout/IconVerticalSolidList"/>
    <dgm:cxn modelId="{7E6F1DEF-511F-4761-8BF2-0450DB8BADE9}" type="presParOf" srcId="{DB9F82E8-7DC8-4C16-964C-024FFFF5DD8F}" destId="{D6C63129-7517-4364-BBF9-9F631AFC172D}" srcOrd="3" destOrd="0" presId="urn:microsoft.com/office/officeart/2018/2/layout/IconVerticalSolidList"/>
    <dgm:cxn modelId="{69F90C94-33B0-4244-9F66-F9D7E1950BD4}" type="presParOf" srcId="{CF81B2E7-6B27-4D48-92F4-12007BF1A51B}" destId="{8614AE4E-90DB-429C-8DFD-4D0FF3AC7068}" srcOrd="1" destOrd="0" presId="urn:microsoft.com/office/officeart/2018/2/layout/IconVerticalSolidList"/>
    <dgm:cxn modelId="{52253009-144F-410A-AACE-DACC91A515A5}" type="presParOf" srcId="{CF81B2E7-6B27-4D48-92F4-12007BF1A51B}" destId="{433169BC-ADE9-4765-B90C-4281F3F6375D}" srcOrd="2" destOrd="0" presId="urn:microsoft.com/office/officeart/2018/2/layout/IconVerticalSolidList"/>
    <dgm:cxn modelId="{9DD62E91-FD07-4510-920C-47FE680FCA15}" type="presParOf" srcId="{433169BC-ADE9-4765-B90C-4281F3F6375D}" destId="{8D71EE4E-04EE-4876-8004-971C3C313601}" srcOrd="0" destOrd="0" presId="urn:microsoft.com/office/officeart/2018/2/layout/IconVerticalSolidList"/>
    <dgm:cxn modelId="{E1922B45-6430-4C90-B83A-B614A8D93390}" type="presParOf" srcId="{433169BC-ADE9-4765-B90C-4281F3F6375D}" destId="{F02BB4D5-625F-4A29-BEBD-75EEB963521E}" srcOrd="1" destOrd="0" presId="urn:microsoft.com/office/officeart/2018/2/layout/IconVerticalSolidList"/>
    <dgm:cxn modelId="{332DB743-D91B-4160-A70F-29D64FA7F59E}" type="presParOf" srcId="{433169BC-ADE9-4765-B90C-4281F3F6375D}" destId="{031EA88E-4E87-4072-A76C-B505F49601E8}" srcOrd="2" destOrd="0" presId="urn:microsoft.com/office/officeart/2018/2/layout/IconVerticalSolidList"/>
    <dgm:cxn modelId="{91D00A79-6324-4260-BFDE-8538334CB065}" type="presParOf" srcId="{433169BC-ADE9-4765-B90C-4281F3F6375D}" destId="{778DFF2F-1498-485B-927E-890829DF274D}" srcOrd="3" destOrd="0" presId="urn:microsoft.com/office/officeart/2018/2/layout/IconVerticalSolidList"/>
    <dgm:cxn modelId="{759CA432-F2F2-49EB-90B6-26E27D551708}" type="presParOf" srcId="{CF81B2E7-6B27-4D48-92F4-12007BF1A51B}" destId="{E37280A1-6A15-4FB8-939E-BA88B2A96616}" srcOrd="3" destOrd="0" presId="urn:microsoft.com/office/officeart/2018/2/layout/IconVerticalSolidList"/>
    <dgm:cxn modelId="{707DC26C-3B8B-4FC3-BE93-DCCCCA97C217}" type="presParOf" srcId="{CF81B2E7-6B27-4D48-92F4-12007BF1A51B}" destId="{F857448C-E633-4E90-8E8B-040710542ACB}" srcOrd="4" destOrd="0" presId="urn:microsoft.com/office/officeart/2018/2/layout/IconVerticalSolidList"/>
    <dgm:cxn modelId="{42C16993-2891-44B6-A2A8-DDFA577B959C}" type="presParOf" srcId="{F857448C-E633-4E90-8E8B-040710542ACB}" destId="{7745789C-8743-4A95-9D56-7E3B814BC618}" srcOrd="0" destOrd="0" presId="urn:microsoft.com/office/officeart/2018/2/layout/IconVerticalSolidList"/>
    <dgm:cxn modelId="{BF616394-36AA-4BF5-AAEE-3A3783236648}" type="presParOf" srcId="{F857448C-E633-4E90-8E8B-040710542ACB}" destId="{A949356E-F530-4969-9A1C-E51E7677A5FA}" srcOrd="1" destOrd="0" presId="urn:microsoft.com/office/officeart/2018/2/layout/IconVerticalSolidList"/>
    <dgm:cxn modelId="{F4857787-1358-4C77-9C8F-FE6AB8442B40}" type="presParOf" srcId="{F857448C-E633-4E90-8E8B-040710542ACB}" destId="{CA8F55EE-E767-4EE8-9FC3-E546C1ED2FF2}" srcOrd="2" destOrd="0" presId="urn:microsoft.com/office/officeart/2018/2/layout/IconVerticalSolidList"/>
    <dgm:cxn modelId="{DC75E52B-4CF4-4AAB-8CED-FB04704CF679}" type="presParOf" srcId="{F857448C-E633-4E90-8E8B-040710542ACB}" destId="{A19E0FBD-A1EF-40CF-8FAA-25A89BF73B7E}" srcOrd="3" destOrd="0" presId="urn:microsoft.com/office/officeart/2018/2/layout/IconVerticalSolidList"/>
    <dgm:cxn modelId="{084BBECD-24F3-4852-AC4D-EA72C2EDFF60}" type="presParOf" srcId="{CF81B2E7-6B27-4D48-92F4-12007BF1A51B}" destId="{AD7B5918-01BE-409B-81EE-8467CF98ECF7}" srcOrd="5" destOrd="0" presId="urn:microsoft.com/office/officeart/2018/2/layout/IconVerticalSolidList"/>
    <dgm:cxn modelId="{60A0E285-DAA7-4422-A0AB-D65253A93E02}" type="presParOf" srcId="{CF81B2E7-6B27-4D48-92F4-12007BF1A51B}" destId="{AFF719D7-ABA7-4D95-97B4-8EF55A7A25FB}" srcOrd="6" destOrd="0" presId="urn:microsoft.com/office/officeart/2018/2/layout/IconVerticalSolidList"/>
    <dgm:cxn modelId="{DADA8DED-2994-4649-B24E-61EBBFC8693D}" type="presParOf" srcId="{AFF719D7-ABA7-4D95-97B4-8EF55A7A25FB}" destId="{169DBB99-0B86-42AF-8F9C-35CE8C1FA9CF}" srcOrd="0" destOrd="0" presId="urn:microsoft.com/office/officeart/2018/2/layout/IconVerticalSolidList"/>
    <dgm:cxn modelId="{14E8448A-51BC-4766-8FBA-E855E41CCB9F}" type="presParOf" srcId="{AFF719D7-ABA7-4D95-97B4-8EF55A7A25FB}" destId="{BF30CBF6-5C75-457D-978E-6EBB3B0E91DA}" srcOrd="1" destOrd="0" presId="urn:microsoft.com/office/officeart/2018/2/layout/IconVerticalSolidList"/>
    <dgm:cxn modelId="{E362EB78-7582-4CE9-8DE7-6E2399EE29CC}" type="presParOf" srcId="{AFF719D7-ABA7-4D95-97B4-8EF55A7A25FB}" destId="{8AEA784E-2471-449A-B805-71A2F25D49A0}" srcOrd="2" destOrd="0" presId="urn:microsoft.com/office/officeart/2018/2/layout/IconVerticalSolidList"/>
    <dgm:cxn modelId="{7F91158C-1A68-40EA-8621-C7DA4B1B90D7}" type="presParOf" srcId="{AFF719D7-ABA7-4D95-97B4-8EF55A7A25FB}" destId="{395A9CED-E24F-4BF8-8EBB-5755C98EEF8F}" srcOrd="3" destOrd="0" presId="urn:microsoft.com/office/officeart/2018/2/layout/IconVerticalSolidList"/>
    <dgm:cxn modelId="{1BE159F5-1D35-470F-A4B3-613B9BE11E84}" type="presParOf" srcId="{CF81B2E7-6B27-4D48-92F4-12007BF1A51B}" destId="{5C22C1C8-1151-424A-9B6E-9DE86609B75E}" srcOrd="7" destOrd="0" presId="urn:microsoft.com/office/officeart/2018/2/layout/IconVerticalSolidList"/>
    <dgm:cxn modelId="{C1DC0C45-C0C5-4FFD-8DC4-EFA439A17801}" type="presParOf" srcId="{CF81B2E7-6B27-4D48-92F4-12007BF1A51B}" destId="{EC9E60F3-BEC8-4E0B-AC8C-EF649DCD1694}" srcOrd="8" destOrd="0" presId="urn:microsoft.com/office/officeart/2018/2/layout/IconVerticalSolidList"/>
    <dgm:cxn modelId="{7A64F038-6AD7-425D-A7DA-F05F0BB7A353}" type="presParOf" srcId="{EC9E60F3-BEC8-4E0B-AC8C-EF649DCD1694}" destId="{66EFD96A-6810-44EC-9C87-FC9673FD42B8}" srcOrd="0" destOrd="0" presId="urn:microsoft.com/office/officeart/2018/2/layout/IconVerticalSolidList"/>
    <dgm:cxn modelId="{0C96E3E8-C86C-41FA-B5A1-A6C26FB7E015}" type="presParOf" srcId="{EC9E60F3-BEC8-4E0B-AC8C-EF649DCD1694}" destId="{5157CEA4-F690-48C6-866F-7C758B9F8E3B}" srcOrd="1" destOrd="0" presId="urn:microsoft.com/office/officeart/2018/2/layout/IconVerticalSolidList"/>
    <dgm:cxn modelId="{046BFC17-21E1-4CC6-9A3E-D26ABDEEFEF6}" type="presParOf" srcId="{EC9E60F3-BEC8-4E0B-AC8C-EF649DCD1694}" destId="{3306344E-89BB-4A86-A7CB-A0AFB3D0287C}" srcOrd="2" destOrd="0" presId="urn:microsoft.com/office/officeart/2018/2/layout/IconVerticalSolidList"/>
    <dgm:cxn modelId="{B10AE277-DAF7-432C-B5F5-E958015272D8}" type="presParOf" srcId="{EC9E60F3-BEC8-4E0B-AC8C-EF649DCD1694}" destId="{0D0478EB-9E35-4B8E-B992-BFC108510E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4689A9-A6E7-4485-A9A8-05A1679C1A2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628D99-E344-45F4-9588-E7F108C8F741}">
      <dgm:prSet/>
      <dgm:spPr/>
      <dgm:t>
        <a:bodyPr/>
        <a:lstStyle/>
        <a:p>
          <a:r>
            <a:rPr lang="cs-CZ" dirty="0"/>
            <a:t>Prevence </a:t>
          </a:r>
          <a:r>
            <a:rPr lang="cs-CZ" dirty="0" err="1"/>
            <a:t>fibroblastické</a:t>
          </a:r>
          <a:r>
            <a:rPr lang="cs-CZ" dirty="0"/>
            <a:t> přestavby kontraktilních buněk svalů u poškozené inervace</a:t>
          </a:r>
          <a:endParaRPr lang="en-US" dirty="0"/>
        </a:p>
      </dgm:t>
    </dgm:pt>
    <dgm:pt modelId="{B37C576C-36F5-4E1B-B7CE-64826D93BE9D}" type="parTrans" cxnId="{B27E0F03-A8D2-48C1-ADD0-D318E2430CDD}">
      <dgm:prSet/>
      <dgm:spPr/>
      <dgm:t>
        <a:bodyPr/>
        <a:lstStyle/>
        <a:p>
          <a:endParaRPr lang="en-US"/>
        </a:p>
      </dgm:t>
    </dgm:pt>
    <dgm:pt modelId="{8848F311-B6D7-4BB6-AD94-D381BDDADA7C}" type="sibTrans" cxnId="{B27E0F03-A8D2-48C1-ADD0-D318E2430CDD}">
      <dgm:prSet/>
      <dgm:spPr/>
      <dgm:t>
        <a:bodyPr/>
        <a:lstStyle/>
        <a:p>
          <a:endParaRPr lang="en-US"/>
        </a:p>
      </dgm:t>
    </dgm:pt>
    <dgm:pt modelId="{48E64079-DE57-47D5-8C8A-037C5948CA07}">
      <dgm:prSet/>
      <dgm:spPr/>
      <dgm:t>
        <a:bodyPr/>
        <a:lstStyle/>
        <a:p>
          <a:r>
            <a:rPr lang="cs-CZ" dirty="0"/>
            <a:t>Svalová ES částečně podporuje také obnovu </a:t>
          </a:r>
          <a:r>
            <a:rPr lang="cs-CZ" dirty="0">
              <a:latin typeface="Calisto MT" panose="02040603050505030304"/>
            </a:rPr>
            <a:t>mechanosenzitivity</a:t>
          </a:r>
          <a:r>
            <a:rPr lang="cs-CZ" dirty="0"/>
            <a:t> v denervovaném svalu.</a:t>
          </a:r>
          <a:endParaRPr lang="en-US" dirty="0"/>
        </a:p>
      </dgm:t>
    </dgm:pt>
    <dgm:pt modelId="{8F4C081B-D79F-481F-A915-3D27861C216F}" type="parTrans" cxnId="{FCAD664C-1C9A-4BE1-A14B-2F1E3ACD4EA7}">
      <dgm:prSet/>
      <dgm:spPr/>
      <dgm:t>
        <a:bodyPr/>
        <a:lstStyle/>
        <a:p>
          <a:endParaRPr lang="en-US"/>
        </a:p>
      </dgm:t>
    </dgm:pt>
    <dgm:pt modelId="{79CCEA73-BA47-4454-BE73-27946369B5FC}" type="sibTrans" cxnId="{FCAD664C-1C9A-4BE1-A14B-2F1E3ACD4EA7}">
      <dgm:prSet/>
      <dgm:spPr/>
      <dgm:t>
        <a:bodyPr/>
        <a:lstStyle/>
        <a:p>
          <a:endParaRPr lang="en-US"/>
        </a:p>
      </dgm:t>
    </dgm:pt>
    <dgm:pt modelId="{1E7CBF46-8D35-4D39-9BEC-D37D73273FA0}">
      <dgm:prSet/>
      <dgm:spPr/>
      <dgm:t>
        <a:bodyPr/>
        <a:lstStyle/>
        <a:p>
          <a:r>
            <a:rPr lang="cs-CZ" dirty="0"/>
            <a:t>U paréz to vede k OBNOVENÍ FUNKCE ještě když pacient NENÍ SCHOPEN VOLNÍ KONTRAKCE</a:t>
          </a:r>
          <a:endParaRPr lang="en-US" dirty="0"/>
        </a:p>
      </dgm:t>
    </dgm:pt>
    <dgm:pt modelId="{7272731A-3A61-4AFB-BDFF-8519B740411E}" type="parTrans" cxnId="{4C785AE8-5F5D-4445-89DE-159BDB9167E9}">
      <dgm:prSet/>
      <dgm:spPr/>
      <dgm:t>
        <a:bodyPr/>
        <a:lstStyle/>
        <a:p>
          <a:endParaRPr lang="en-US"/>
        </a:p>
      </dgm:t>
    </dgm:pt>
    <dgm:pt modelId="{75CED945-761A-45FF-934D-FDECEFC91A31}" type="sibTrans" cxnId="{4C785AE8-5F5D-4445-89DE-159BDB9167E9}">
      <dgm:prSet/>
      <dgm:spPr/>
      <dgm:t>
        <a:bodyPr/>
        <a:lstStyle/>
        <a:p>
          <a:endParaRPr lang="en-US"/>
        </a:p>
      </dgm:t>
    </dgm:pt>
    <dgm:pt modelId="{44C49CF4-ED80-4B75-B704-C5E1967F5F2F}">
      <dgm:prSet/>
      <dgm:spPr/>
      <dgm:t>
        <a:bodyPr/>
        <a:lstStyle/>
        <a:p>
          <a:r>
            <a:rPr lang="cs-CZ" dirty="0"/>
            <a:t>U zdravých jedinců SILOVÝ TRÉNINK - zvětšení maximální kontrakce a funkční kapacity u pacientů méně aktivních, tedy nárůst síly, lepší aktivace svalů...</a:t>
          </a:r>
          <a:endParaRPr lang="en-US" dirty="0"/>
        </a:p>
      </dgm:t>
    </dgm:pt>
    <dgm:pt modelId="{AD793967-F868-4314-A144-606725A83C84}" type="parTrans" cxnId="{57CACAC8-5809-4EB3-8C92-E2F973E3A907}">
      <dgm:prSet/>
      <dgm:spPr/>
      <dgm:t>
        <a:bodyPr/>
        <a:lstStyle/>
        <a:p>
          <a:endParaRPr lang="en-US"/>
        </a:p>
      </dgm:t>
    </dgm:pt>
    <dgm:pt modelId="{7B76B3A4-0255-48C8-A169-A880F80EFDCA}" type="sibTrans" cxnId="{57CACAC8-5809-4EB3-8C92-E2F973E3A907}">
      <dgm:prSet/>
      <dgm:spPr/>
      <dgm:t>
        <a:bodyPr/>
        <a:lstStyle/>
        <a:p>
          <a:endParaRPr lang="en-US"/>
        </a:p>
      </dgm:t>
    </dgm:pt>
    <dgm:pt modelId="{30B59A3D-D24B-45DD-9321-BDB794A74989}">
      <dgm:prSet/>
      <dgm:spPr/>
      <dgm:t>
        <a:bodyPr/>
        <a:lstStyle/>
        <a:p>
          <a:r>
            <a:rPr lang="cs-CZ" dirty="0"/>
            <a:t>Nevýhoda? Může dojít k podráždění </a:t>
          </a:r>
          <a:r>
            <a:rPr lang="cs-CZ" dirty="0">
              <a:latin typeface="Calisto MT" panose="02040603050505030304"/>
            </a:rPr>
            <a:t>kůže</a:t>
          </a:r>
          <a:r>
            <a:rPr lang="cs-CZ" dirty="0"/>
            <a:t>.</a:t>
          </a:r>
          <a:endParaRPr lang="en-US" dirty="0"/>
        </a:p>
      </dgm:t>
    </dgm:pt>
    <dgm:pt modelId="{8301CD5A-08FD-4095-9108-8DEFB2513E35}" type="parTrans" cxnId="{4FA9A294-D85D-438C-89A2-031C2538F6B1}">
      <dgm:prSet/>
      <dgm:spPr/>
      <dgm:t>
        <a:bodyPr/>
        <a:lstStyle/>
        <a:p>
          <a:endParaRPr lang="en-US"/>
        </a:p>
      </dgm:t>
    </dgm:pt>
    <dgm:pt modelId="{9A746159-999C-4446-8EE3-D2F00535679A}" type="sibTrans" cxnId="{4FA9A294-D85D-438C-89A2-031C2538F6B1}">
      <dgm:prSet/>
      <dgm:spPr/>
      <dgm:t>
        <a:bodyPr/>
        <a:lstStyle/>
        <a:p>
          <a:endParaRPr lang="en-US"/>
        </a:p>
      </dgm:t>
    </dgm:pt>
    <dgm:pt modelId="{1681A42D-D0D6-4CE5-AC97-44D2D9A76EDE}">
      <dgm:prSet phldr="0"/>
      <dgm:spPr/>
      <dgm:t>
        <a:bodyPr/>
        <a:lstStyle/>
        <a:p>
          <a:endParaRPr lang="cs-CZ" dirty="0">
            <a:latin typeface="Calisto MT" panose="02040603050505030304"/>
          </a:endParaRPr>
        </a:p>
      </dgm:t>
    </dgm:pt>
    <dgm:pt modelId="{E2E0BE7F-1555-4F60-A4FE-352C6255DB94}" type="parTrans" cxnId="{C20637A9-B846-4DA8-8514-A6BD2950D878}">
      <dgm:prSet/>
      <dgm:spPr/>
    </dgm:pt>
    <dgm:pt modelId="{955262D7-7CC0-4B62-B5E5-A56118BE1B15}" type="sibTrans" cxnId="{C20637A9-B846-4DA8-8514-A6BD2950D878}">
      <dgm:prSet/>
      <dgm:spPr/>
    </dgm:pt>
    <dgm:pt modelId="{19A5B788-D861-46B0-9CEA-9DF3ACE20B00}" type="pres">
      <dgm:prSet presAssocID="{114689A9-A6E7-4485-A9A8-05A1679C1A2B}" presName="vert0" presStyleCnt="0">
        <dgm:presLayoutVars>
          <dgm:dir/>
          <dgm:animOne val="branch"/>
          <dgm:animLvl val="lvl"/>
        </dgm:presLayoutVars>
      </dgm:prSet>
      <dgm:spPr/>
    </dgm:pt>
    <dgm:pt modelId="{C290C36A-404F-4D23-A995-95B514DBE6B2}" type="pres">
      <dgm:prSet presAssocID="{F7628D99-E344-45F4-9588-E7F108C8F741}" presName="thickLine" presStyleLbl="alignNode1" presStyleIdx="0" presStyleCnt="6"/>
      <dgm:spPr/>
    </dgm:pt>
    <dgm:pt modelId="{C95DD73D-95BB-482B-9E2C-9D8E0F38A6F8}" type="pres">
      <dgm:prSet presAssocID="{F7628D99-E344-45F4-9588-E7F108C8F741}" presName="horz1" presStyleCnt="0"/>
      <dgm:spPr/>
    </dgm:pt>
    <dgm:pt modelId="{BE864DF8-3382-4739-A2D3-034F1CFCA493}" type="pres">
      <dgm:prSet presAssocID="{F7628D99-E344-45F4-9588-E7F108C8F741}" presName="tx1" presStyleLbl="revTx" presStyleIdx="0" presStyleCnt="6"/>
      <dgm:spPr/>
    </dgm:pt>
    <dgm:pt modelId="{DF52E4CD-1084-4335-A150-C2D012D63365}" type="pres">
      <dgm:prSet presAssocID="{F7628D99-E344-45F4-9588-E7F108C8F741}" presName="vert1" presStyleCnt="0"/>
      <dgm:spPr/>
    </dgm:pt>
    <dgm:pt modelId="{B205FF82-EFAE-4D25-BE70-D476D4FE7D22}" type="pres">
      <dgm:prSet presAssocID="{48E64079-DE57-47D5-8C8A-037C5948CA07}" presName="thickLine" presStyleLbl="alignNode1" presStyleIdx="1" presStyleCnt="6"/>
      <dgm:spPr/>
    </dgm:pt>
    <dgm:pt modelId="{4DE57D4E-725A-4DFE-BDBD-7244713824EE}" type="pres">
      <dgm:prSet presAssocID="{48E64079-DE57-47D5-8C8A-037C5948CA07}" presName="horz1" presStyleCnt="0"/>
      <dgm:spPr/>
    </dgm:pt>
    <dgm:pt modelId="{DAB9D189-CFB1-46DC-B1D3-973FDF1DE83A}" type="pres">
      <dgm:prSet presAssocID="{48E64079-DE57-47D5-8C8A-037C5948CA07}" presName="tx1" presStyleLbl="revTx" presStyleIdx="1" presStyleCnt="6"/>
      <dgm:spPr/>
    </dgm:pt>
    <dgm:pt modelId="{EE7421D1-9838-4AF7-9393-B7E32F152FA3}" type="pres">
      <dgm:prSet presAssocID="{48E64079-DE57-47D5-8C8A-037C5948CA07}" presName="vert1" presStyleCnt="0"/>
      <dgm:spPr/>
    </dgm:pt>
    <dgm:pt modelId="{FDA16877-DB71-43AD-B088-F1A539D138CD}" type="pres">
      <dgm:prSet presAssocID="{1E7CBF46-8D35-4D39-9BEC-D37D73273FA0}" presName="thickLine" presStyleLbl="alignNode1" presStyleIdx="2" presStyleCnt="6"/>
      <dgm:spPr/>
    </dgm:pt>
    <dgm:pt modelId="{0EC9C143-7280-40B7-82A7-E9956FF06C57}" type="pres">
      <dgm:prSet presAssocID="{1E7CBF46-8D35-4D39-9BEC-D37D73273FA0}" presName="horz1" presStyleCnt="0"/>
      <dgm:spPr/>
    </dgm:pt>
    <dgm:pt modelId="{D334E8C0-65A2-4271-AEAC-0EEEFF01C454}" type="pres">
      <dgm:prSet presAssocID="{1E7CBF46-8D35-4D39-9BEC-D37D73273FA0}" presName="tx1" presStyleLbl="revTx" presStyleIdx="2" presStyleCnt="6"/>
      <dgm:spPr/>
    </dgm:pt>
    <dgm:pt modelId="{4B68935B-2663-4559-BF93-8A51569C5EED}" type="pres">
      <dgm:prSet presAssocID="{1E7CBF46-8D35-4D39-9BEC-D37D73273FA0}" presName="vert1" presStyleCnt="0"/>
      <dgm:spPr/>
    </dgm:pt>
    <dgm:pt modelId="{8F35572A-1623-4029-9EBA-DBB9484E3872}" type="pres">
      <dgm:prSet presAssocID="{44C49CF4-ED80-4B75-B704-C5E1967F5F2F}" presName="thickLine" presStyleLbl="alignNode1" presStyleIdx="3" presStyleCnt="6"/>
      <dgm:spPr/>
    </dgm:pt>
    <dgm:pt modelId="{A74D9D29-D632-4503-B2A0-D3980A77AFC9}" type="pres">
      <dgm:prSet presAssocID="{44C49CF4-ED80-4B75-B704-C5E1967F5F2F}" presName="horz1" presStyleCnt="0"/>
      <dgm:spPr/>
    </dgm:pt>
    <dgm:pt modelId="{AFB9F1E1-FF48-4C2F-B0C1-8E204A837617}" type="pres">
      <dgm:prSet presAssocID="{44C49CF4-ED80-4B75-B704-C5E1967F5F2F}" presName="tx1" presStyleLbl="revTx" presStyleIdx="3" presStyleCnt="6"/>
      <dgm:spPr/>
    </dgm:pt>
    <dgm:pt modelId="{ABDAAE05-F5C7-4C38-8F96-1D53921D5008}" type="pres">
      <dgm:prSet presAssocID="{44C49CF4-ED80-4B75-B704-C5E1967F5F2F}" presName="vert1" presStyleCnt="0"/>
      <dgm:spPr/>
    </dgm:pt>
    <dgm:pt modelId="{A8EE62D6-5C23-4599-B10B-7AA18C519747}" type="pres">
      <dgm:prSet presAssocID="{30B59A3D-D24B-45DD-9321-BDB794A74989}" presName="thickLine" presStyleLbl="alignNode1" presStyleIdx="4" presStyleCnt="6"/>
      <dgm:spPr/>
    </dgm:pt>
    <dgm:pt modelId="{D9C09531-DAE9-464E-AE93-66CE81FE2132}" type="pres">
      <dgm:prSet presAssocID="{30B59A3D-D24B-45DD-9321-BDB794A74989}" presName="horz1" presStyleCnt="0"/>
      <dgm:spPr/>
    </dgm:pt>
    <dgm:pt modelId="{CDBAAA37-A682-4F11-A9E2-482B48D700CE}" type="pres">
      <dgm:prSet presAssocID="{30B59A3D-D24B-45DD-9321-BDB794A74989}" presName="tx1" presStyleLbl="revTx" presStyleIdx="4" presStyleCnt="6"/>
      <dgm:spPr/>
    </dgm:pt>
    <dgm:pt modelId="{2429ECB4-F693-4114-A836-E1487249DE1E}" type="pres">
      <dgm:prSet presAssocID="{30B59A3D-D24B-45DD-9321-BDB794A74989}" presName="vert1" presStyleCnt="0"/>
      <dgm:spPr/>
    </dgm:pt>
    <dgm:pt modelId="{2CE30D50-BC0B-498A-B8A9-E70D8C6DB4BB}" type="pres">
      <dgm:prSet presAssocID="{1681A42D-D0D6-4CE5-AC97-44D2D9A76EDE}" presName="thickLine" presStyleLbl="alignNode1" presStyleIdx="5" presStyleCnt="6"/>
      <dgm:spPr/>
    </dgm:pt>
    <dgm:pt modelId="{FA7659AF-B850-48FC-82A8-6E73FB74093A}" type="pres">
      <dgm:prSet presAssocID="{1681A42D-D0D6-4CE5-AC97-44D2D9A76EDE}" presName="horz1" presStyleCnt="0"/>
      <dgm:spPr/>
    </dgm:pt>
    <dgm:pt modelId="{9253E82F-85AB-45D4-A191-4ED22791AD1E}" type="pres">
      <dgm:prSet presAssocID="{1681A42D-D0D6-4CE5-AC97-44D2D9A76EDE}" presName="tx1" presStyleLbl="revTx" presStyleIdx="5" presStyleCnt="6"/>
      <dgm:spPr/>
    </dgm:pt>
    <dgm:pt modelId="{AB62EDA0-287E-4C41-A3EB-8DABEEDEDEC7}" type="pres">
      <dgm:prSet presAssocID="{1681A42D-D0D6-4CE5-AC97-44D2D9A76EDE}" presName="vert1" presStyleCnt="0"/>
      <dgm:spPr/>
    </dgm:pt>
  </dgm:ptLst>
  <dgm:cxnLst>
    <dgm:cxn modelId="{B27E0F03-A8D2-48C1-ADD0-D318E2430CDD}" srcId="{114689A9-A6E7-4485-A9A8-05A1679C1A2B}" destId="{F7628D99-E344-45F4-9588-E7F108C8F741}" srcOrd="0" destOrd="0" parTransId="{B37C576C-36F5-4E1B-B7CE-64826D93BE9D}" sibTransId="{8848F311-B6D7-4BB6-AD94-D381BDDADA7C}"/>
    <dgm:cxn modelId="{4878700D-1362-4A89-974F-BED38ADDC957}" type="presOf" srcId="{F7628D99-E344-45F4-9588-E7F108C8F741}" destId="{BE864DF8-3382-4739-A2D3-034F1CFCA493}" srcOrd="0" destOrd="0" presId="urn:microsoft.com/office/officeart/2008/layout/LinedList"/>
    <dgm:cxn modelId="{685A4D62-6AED-434F-8CEE-D50BF853EE36}" type="presOf" srcId="{48E64079-DE57-47D5-8C8A-037C5948CA07}" destId="{DAB9D189-CFB1-46DC-B1D3-973FDF1DE83A}" srcOrd="0" destOrd="0" presId="urn:microsoft.com/office/officeart/2008/layout/LinedList"/>
    <dgm:cxn modelId="{249FE043-4D82-4CE3-BEE2-6C26126E1166}" type="presOf" srcId="{30B59A3D-D24B-45DD-9321-BDB794A74989}" destId="{CDBAAA37-A682-4F11-A9E2-482B48D700CE}" srcOrd="0" destOrd="0" presId="urn:microsoft.com/office/officeart/2008/layout/LinedList"/>
    <dgm:cxn modelId="{FCAD664C-1C9A-4BE1-A14B-2F1E3ACD4EA7}" srcId="{114689A9-A6E7-4485-A9A8-05A1679C1A2B}" destId="{48E64079-DE57-47D5-8C8A-037C5948CA07}" srcOrd="1" destOrd="0" parTransId="{8F4C081B-D79F-481F-A915-3D27861C216F}" sibTransId="{79CCEA73-BA47-4454-BE73-27946369B5FC}"/>
    <dgm:cxn modelId="{8D934E70-02A7-4E6D-8284-C745B0A19C48}" type="presOf" srcId="{1E7CBF46-8D35-4D39-9BEC-D37D73273FA0}" destId="{D334E8C0-65A2-4271-AEAC-0EEEFF01C454}" srcOrd="0" destOrd="0" presId="urn:microsoft.com/office/officeart/2008/layout/LinedList"/>
    <dgm:cxn modelId="{4FA9A294-D85D-438C-89A2-031C2538F6B1}" srcId="{114689A9-A6E7-4485-A9A8-05A1679C1A2B}" destId="{30B59A3D-D24B-45DD-9321-BDB794A74989}" srcOrd="4" destOrd="0" parTransId="{8301CD5A-08FD-4095-9108-8DEFB2513E35}" sibTransId="{9A746159-999C-4446-8EE3-D2F00535679A}"/>
    <dgm:cxn modelId="{30B34F9E-40E5-47C0-B89F-18CC74794F7C}" type="presOf" srcId="{114689A9-A6E7-4485-A9A8-05A1679C1A2B}" destId="{19A5B788-D861-46B0-9CEA-9DF3ACE20B00}" srcOrd="0" destOrd="0" presId="urn:microsoft.com/office/officeart/2008/layout/LinedList"/>
    <dgm:cxn modelId="{C20637A9-B846-4DA8-8514-A6BD2950D878}" srcId="{114689A9-A6E7-4485-A9A8-05A1679C1A2B}" destId="{1681A42D-D0D6-4CE5-AC97-44D2D9A76EDE}" srcOrd="5" destOrd="0" parTransId="{E2E0BE7F-1555-4F60-A4FE-352C6255DB94}" sibTransId="{955262D7-7CC0-4B62-B5E5-A56118BE1B15}"/>
    <dgm:cxn modelId="{A00E1EBE-CF69-4E8B-9B66-95ED5F6AB3AE}" type="presOf" srcId="{44C49CF4-ED80-4B75-B704-C5E1967F5F2F}" destId="{AFB9F1E1-FF48-4C2F-B0C1-8E204A837617}" srcOrd="0" destOrd="0" presId="urn:microsoft.com/office/officeart/2008/layout/LinedList"/>
    <dgm:cxn modelId="{57CACAC8-5809-4EB3-8C92-E2F973E3A907}" srcId="{114689A9-A6E7-4485-A9A8-05A1679C1A2B}" destId="{44C49CF4-ED80-4B75-B704-C5E1967F5F2F}" srcOrd="3" destOrd="0" parTransId="{AD793967-F868-4314-A144-606725A83C84}" sibTransId="{7B76B3A4-0255-48C8-A169-A880F80EFDCA}"/>
    <dgm:cxn modelId="{4C785AE8-5F5D-4445-89DE-159BDB9167E9}" srcId="{114689A9-A6E7-4485-A9A8-05A1679C1A2B}" destId="{1E7CBF46-8D35-4D39-9BEC-D37D73273FA0}" srcOrd="2" destOrd="0" parTransId="{7272731A-3A61-4AFB-BDFF-8519B740411E}" sibTransId="{75CED945-761A-45FF-934D-FDECEFC91A31}"/>
    <dgm:cxn modelId="{FC5858F2-212D-4E5F-9D11-90F2AD6DD236}" type="presOf" srcId="{1681A42D-D0D6-4CE5-AC97-44D2D9A76EDE}" destId="{9253E82F-85AB-45D4-A191-4ED22791AD1E}" srcOrd="0" destOrd="0" presId="urn:microsoft.com/office/officeart/2008/layout/LinedList"/>
    <dgm:cxn modelId="{CCD759B3-0DDE-4691-81A1-D4FEFB5E43D5}" type="presParOf" srcId="{19A5B788-D861-46B0-9CEA-9DF3ACE20B00}" destId="{C290C36A-404F-4D23-A995-95B514DBE6B2}" srcOrd="0" destOrd="0" presId="urn:microsoft.com/office/officeart/2008/layout/LinedList"/>
    <dgm:cxn modelId="{B7493384-80EC-4873-B109-7BFBC8C1AF3E}" type="presParOf" srcId="{19A5B788-D861-46B0-9CEA-9DF3ACE20B00}" destId="{C95DD73D-95BB-482B-9E2C-9D8E0F38A6F8}" srcOrd="1" destOrd="0" presId="urn:microsoft.com/office/officeart/2008/layout/LinedList"/>
    <dgm:cxn modelId="{275728CD-6855-411B-9520-6B436EA88A6B}" type="presParOf" srcId="{C95DD73D-95BB-482B-9E2C-9D8E0F38A6F8}" destId="{BE864DF8-3382-4739-A2D3-034F1CFCA493}" srcOrd="0" destOrd="0" presId="urn:microsoft.com/office/officeart/2008/layout/LinedList"/>
    <dgm:cxn modelId="{A644E8E6-395D-4D98-BBF4-63396868699E}" type="presParOf" srcId="{C95DD73D-95BB-482B-9E2C-9D8E0F38A6F8}" destId="{DF52E4CD-1084-4335-A150-C2D012D63365}" srcOrd="1" destOrd="0" presId="urn:microsoft.com/office/officeart/2008/layout/LinedList"/>
    <dgm:cxn modelId="{02A66570-9341-4DD2-81E1-CF41B7F9C40C}" type="presParOf" srcId="{19A5B788-D861-46B0-9CEA-9DF3ACE20B00}" destId="{B205FF82-EFAE-4D25-BE70-D476D4FE7D22}" srcOrd="2" destOrd="0" presId="urn:microsoft.com/office/officeart/2008/layout/LinedList"/>
    <dgm:cxn modelId="{DFA9D21D-FE15-444C-818F-8255322D55F5}" type="presParOf" srcId="{19A5B788-D861-46B0-9CEA-9DF3ACE20B00}" destId="{4DE57D4E-725A-4DFE-BDBD-7244713824EE}" srcOrd="3" destOrd="0" presId="urn:microsoft.com/office/officeart/2008/layout/LinedList"/>
    <dgm:cxn modelId="{501BC59C-327D-47B6-80A1-AD9636D1ED2A}" type="presParOf" srcId="{4DE57D4E-725A-4DFE-BDBD-7244713824EE}" destId="{DAB9D189-CFB1-46DC-B1D3-973FDF1DE83A}" srcOrd="0" destOrd="0" presId="urn:microsoft.com/office/officeart/2008/layout/LinedList"/>
    <dgm:cxn modelId="{7701CD2A-D743-4143-8033-EDA28D8F08D3}" type="presParOf" srcId="{4DE57D4E-725A-4DFE-BDBD-7244713824EE}" destId="{EE7421D1-9838-4AF7-9393-B7E32F152FA3}" srcOrd="1" destOrd="0" presId="urn:microsoft.com/office/officeart/2008/layout/LinedList"/>
    <dgm:cxn modelId="{E3800848-01FC-4A1E-B284-4A7DBA957B9B}" type="presParOf" srcId="{19A5B788-D861-46B0-9CEA-9DF3ACE20B00}" destId="{FDA16877-DB71-43AD-B088-F1A539D138CD}" srcOrd="4" destOrd="0" presId="urn:microsoft.com/office/officeart/2008/layout/LinedList"/>
    <dgm:cxn modelId="{0DC717A8-1273-4143-A8BE-693349B02A5B}" type="presParOf" srcId="{19A5B788-D861-46B0-9CEA-9DF3ACE20B00}" destId="{0EC9C143-7280-40B7-82A7-E9956FF06C57}" srcOrd="5" destOrd="0" presId="urn:microsoft.com/office/officeart/2008/layout/LinedList"/>
    <dgm:cxn modelId="{11532EB7-8AC1-4229-BDD4-2E2289666124}" type="presParOf" srcId="{0EC9C143-7280-40B7-82A7-E9956FF06C57}" destId="{D334E8C0-65A2-4271-AEAC-0EEEFF01C454}" srcOrd="0" destOrd="0" presId="urn:microsoft.com/office/officeart/2008/layout/LinedList"/>
    <dgm:cxn modelId="{A96E87E0-78D7-46E1-833E-45F6C819EC1B}" type="presParOf" srcId="{0EC9C143-7280-40B7-82A7-E9956FF06C57}" destId="{4B68935B-2663-4559-BF93-8A51569C5EED}" srcOrd="1" destOrd="0" presId="urn:microsoft.com/office/officeart/2008/layout/LinedList"/>
    <dgm:cxn modelId="{E1EFBDB0-C6A8-4E91-AFB3-A4EB57CFE892}" type="presParOf" srcId="{19A5B788-D861-46B0-9CEA-9DF3ACE20B00}" destId="{8F35572A-1623-4029-9EBA-DBB9484E3872}" srcOrd="6" destOrd="0" presId="urn:microsoft.com/office/officeart/2008/layout/LinedList"/>
    <dgm:cxn modelId="{4BA35888-41E0-4489-8B97-8CFC4CB26A4F}" type="presParOf" srcId="{19A5B788-D861-46B0-9CEA-9DF3ACE20B00}" destId="{A74D9D29-D632-4503-B2A0-D3980A77AFC9}" srcOrd="7" destOrd="0" presId="urn:microsoft.com/office/officeart/2008/layout/LinedList"/>
    <dgm:cxn modelId="{9284B9AC-1F0F-457C-855B-DD6E63262F1D}" type="presParOf" srcId="{A74D9D29-D632-4503-B2A0-D3980A77AFC9}" destId="{AFB9F1E1-FF48-4C2F-B0C1-8E204A837617}" srcOrd="0" destOrd="0" presId="urn:microsoft.com/office/officeart/2008/layout/LinedList"/>
    <dgm:cxn modelId="{48425C31-6B4E-41BE-A1C1-88A71B685DF7}" type="presParOf" srcId="{A74D9D29-D632-4503-B2A0-D3980A77AFC9}" destId="{ABDAAE05-F5C7-4C38-8F96-1D53921D5008}" srcOrd="1" destOrd="0" presId="urn:microsoft.com/office/officeart/2008/layout/LinedList"/>
    <dgm:cxn modelId="{43769516-8C60-4C2C-9341-2ABC764CC73E}" type="presParOf" srcId="{19A5B788-D861-46B0-9CEA-9DF3ACE20B00}" destId="{A8EE62D6-5C23-4599-B10B-7AA18C519747}" srcOrd="8" destOrd="0" presId="urn:microsoft.com/office/officeart/2008/layout/LinedList"/>
    <dgm:cxn modelId="{E0D807B5-E2AE-461C-847F-0FBD0B096B87}" type="presParOf" srcId="{19A5B788-D861-46B0-9CEA-9DF3ACE20B00}" destId="{D9C09531-DAE9-464E-AE93-66CE81FE2132}" srcOrd="9" destOrd="0" presId="urn:microsoft.com/office/officeart/2008/layout/LinedList"/>
    <dgm:cxn modelId="{157DEE0C-A319-423B-B7B1-0F59AD54FB33}" type="presParOf" srcId="{D9C09531-DAE9-464E-AE93-66CE81FE2132}" destId="{CDBAAA37-A682-4F11-A9E2-482B48D700CE}" srcOrd="0" destOrd="0" presId="urn:microsoft.com/office/officeart/2008/layout/LinedList"/>
    <dgm:cxn modelId="{378BD728-51A7-43E8-A3C9-39F825FFC125}" type="presParOf" srcId="{D9C09531-DAE9-464E-AE93-66CE81FE2132}" destId="{2429ECB4-F693-4114-A836-E1487249DE1E}" srcOrd="1" destOrd="0" presId="urn:microsoft.com/office/officeart/2008/layout/LinedList"/>
    <dgm:cxn modelId="{87F40D9C-EF8C-43B2-A391-AD9BED090ED2}" type="presParOf" srcId="{19A5B788-D861-46B0-9CEA-9DF3ACE20B00}" destId="{2CE30D50-BC0B-498A-B8A9-E70D8C6DB4BB}" srcOrd="10" destOrd="0" presId="urn:microsoft.com/office/officeart/2008/layout/LinedList"/>
    <dgm:cxn modelId="{8A816549-52EB-4597-B63D-F48D0D83D3DA}" type="presParOf" srcId="{19A5B788-D861-46B0-9CEA-9DF3ACE20B00}" destId="{FA7659AF-B850-48FC-82A8-6E73FB74093A}" srcOrd="11" destOrd="0" presId="urn:microsoft.com/office/officeart/2008/layout/LinedList"/>
    <dgm:cxn modelId="{507DFF31-BFF8-439E-A8B0-7DB721BDD9B6}" type="presParOf" srcId="{FA7659AF-B850-48FC-82A8-6E73FB74093A}" destId="{9253E82F-85AB-45D4-A191-4ED22791AD1E}" srcOrd="0" destOrd="0" presId="urn:microsoft.com/office/officeart/2008/layout/LinedList"/>
    <dgm:cxn modelId="{1A226E6B-23D7-41BE-99D3-7D3240FC967A}" type="presParOf" srcId="{FA7659AF-B850-48FC-82A8-6E73FB74093A}" destId="{AB62EDA0-287E-4C41-A3EB-8DABEEDEDE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18EC8-3ADD-418E-A8D3-7AD7379BE120}">
      <dsp:nvSpPr>
        <dsp:cNvPr id="0" name=""/>
        <dsp:cNvSpPr/>
      </dsp:nvSpPr>
      <dsp:spPr>
        <a:xfrm>
          <a:off x="0" y="43057"/>
          <a:ext cx="1122461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se provádí nejčastěji monopolárně, kuličkovou elektrodou (K) v místě motorického bodu příslušného svalu. </a:t>
          </a:r>
          <a:endParaRPr lang="en-US" sz="2300" kern="1200"/>
        </a:p>
      </dsp:txBody>
      <dsp:txXfrm>
        <a:off x="43350" y="86407"/>
        <a:ext cx="11137919" cy="801330"/>
      </dsp:txXfrm>
    </dsp:sp>
    <dsp:sp modelId="{F7BA2362-1137-401F-A59B-789681BF6DEA}">
      <dsp:nvSpPr>
        <dsp:cNvPr id="0" name=""/>
        <dsp:cNvSpPr/>
      </dsp:nvSpPr>
      <dsp:spPr>
        <a:xfrm>
          <a:off x="0" y="997327"/>
          <a:ext cx="1122461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Plošná anoda je uložena na příslušném svalu buď proximálně, nebo distálně.</a:t>
          </a:r>
          <a:endParaRPr lang="en-US" sz="2300" kern="1200"/>
        </a:p>
      </dsp:txBody>
      <dsp:txXfrm>
        <a:off x="43350" y="1040677"/>
        <a:ext cx="11137919" cy="801330"/>
      </dsp:txXfrm>
    </dsp:sp>
    <dsp:sp modelId="{F645F563-1E29-440C-8089-9A9377F24B83}">
      <dsp:nvSpPr>
        <dsp:cNvPr id="0" name=""/>
        <dsp:cNvSpPr/>
      </dsp:nvSpPr>
      <dsp:spPr>
        <a:xfrm>
          <a:off x="0" y="1951597"/>
          <a:ext cx="1122461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Režim CV či velká intenzita (režim CC)</a:t>
          </a:r>
          <a:endParaRPr lang="en-US" sz="2300" kern="1200"/>
        </a:p>
      </dsp:txBody>
      <dsp:txXfrm>
        <a:off x="43350" y="1994947"/>
        <a:ext cx="11137919" cy="801330"/>
      </dsp:txXfrm>
    </dsp:sp>
    <dsp:sp modelId="{BA0C9D99-ACE4-46D6-A51A-6EC94CFBCE34}">
      <dsp:nvSpPr>
        <dsp:cNvPr id="0" name=""/>
        <dsp:cNvSpPr/>
      </dsp:nvSpPr>
      <dsp:spPr>
        <a:xfrm>
          <a:off x="0" y="2905867"/>
          <a:ext cx="1122461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Bipolárni aplikace (K distálně): U starších paréz (1-2 roky), nemožnosti nalézt motorický bod svalu, pro déletrvající stimulaci </a:t>
          </a:r>
          <a:endParaRPr lang="en-US" sz="2300" kern="1200"/>
        </a:p>
      </dsp:txBody>
      <dsp:txXfrm>
        <a:off x="43350" y="2949217"/>
        <a:ext cx="11137919" cy="801330"/>
      </dsp:txXfrm>
    </dsp:sp>
    <dsp:sp modelId="{F9CE5857-8226-4BDB-A2EA-43ABC817797E}">
      <dsp:nvSpPr>
        <dsp:cNvPr id="0" name=""/>
        <dsp:cNvSpPr/>
      </dsp:nvSpPr>
      <dsp:spPr>
        <a:xfrm>
          <a:off x="0" y="3860137"/>
          <a:ext cx="11224619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U denervace longitudinální r-ce</a:t>
          </a:r>
          <a:endParaRPr lang="en-US" sz="2300" kern="1200"/>
        </a:p>
      </dsp:txBody>
      <dsp:txXfrm>
        <a:off x="43350" y="3903487"/>
        <a:ext cx="11137919" cy="80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BDCDE-9825-45E2-947B-1232F2519B18}">
      <dsp:nvSpPr>
        <dsp:cNvPr id="0" name=""/>
        <dsp:cNvSpPr/>
      </dsp:nvSpPr>
      <dsp:spPr>
        <a:xfrm>
          <a:off x="0" y="4560579"/>
          <a:ext cx="11321293" cy="7482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ES zahájit co nejdříve, v pravidelných </a:t>
          </a:r>
          <a:r>
            <a:rPr lang="cs-CZ" sz="1500" kern="1200">
              <a:latin typeface="Calisto MT" panose="02040603050505030304"/>
            </a:rPr>
            <a:t>intervalech provádět</a:t>
          </a:r>
          <a:r>
            <a:rPr lang="cs-CZ" sz="1500" kern="1200"/>
            <a:t> kontrolní vyšetření I/t křivky denervovaného svalu pro pravoúhlé impulzy. Jakmile obnovena dráždivost o délce 1-10 ms, přecházíme na tyto proudy – elektrogymnastiku, optimálně jako EMG biofeedback.</a:t>
          </a:r>
          <a:endParaRPr lang="en-US" sz="1500" kern="1200"/>
        </a:p>
      </dsp:txBody>
      <dsp:txXfrm>
        <a:off x="0" y="4560579"/>
        <a:ext cx="11321293" cy="748201"/>
      </dsp:txXfrm>
    </dsp:sp>
    <dsp:sp modelId="{F9B7FE66-AC05-4E19-AB34-F1894F260057}">
      <dsp:nvSpPr>
        <dsp:cNvPr id="0" name=""/>
        <dsp:cNvSpPr/>
      </dsp:nvSpPr>
      <dsp:spPr>
        <a:xfrm rot="10800000">
          <a:off x="0" y="3421069"/>
          <a:ext cx="11321293" cy="115073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U postupného "vymizení" kontrakcí možno zvýšit intenzitu, ale pozor na patologické synkinézy!</a:t>
          </a:r>
          <a:endParaRPr lang="en-US" sz="1500" kern="1200"/>
        </a:p>
      </dsp:txBody>
      <dsp:txXfrm rot="10800000">
        <a:off x="0" y="3421069"/>
        <a:ext cx="11321293" cy="747712"/>
      </dsp:txXfrm>
    </dsp:sp>
    <dsp:sp modelId="{1EBBE6EA-7D61-48DC-B92C-27D5EB9A8E9A}">
      <dsp:nvSpPr>
        <dsp:cNvPr id="0" name=""/>
        <dsp:cNvSpPr/>
      </dsp:nvSpPr>
      <dsp:spPr>
        <a:xfrm rot="10800000">
          <a:off x="0" y="2281559"/>
          <a:ext cx="11321293" cy="115073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Počet kontrakcí: 5-10 + dostatečná pauza cca 5 s mezi jednotlivými kontrakcemi.</a:t>
          </a:r>
          <a:endParaRPr lang="en-US" sz="1500" kern="1200"/>
        </a:p>
      </dsp:txBody>
      <dsp:txXfrm rot="10800000">
        <a:off x="0" y="2281559"/>
        <a:ext cx="11321293" cy="747712"/>
      </dsp:txXfrm>
    </dsp:sp>
    <dsp:sp modelId="{7B3326D4-BBA6-44E1-AD07-C836D93323A7}">
      <dsp:nvSpPr>
        <dsp:cNvPr id="0" name=""/>
        <dsp:cNvSpPr/>
      </dsp:nvSpPr>
      <dsp:spPr>
        <a:xfrm rot="10800000">
          <a:off x="0" y="1142049"/>
          <a:ext cx="11321293" cy="115073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Frekvence procedur: denně (optimum 7x T), minimum: 2x T</a:t>
          </a:r>
          <a:endParaRPr lang="en-US" sz="1500" kern="1200"/>
        </a:p>
      </dsp:txBody>
      <dsp:txXfrm rot="10800000">
        <a:off x="0" y="1142049"/>
        <a:ext cx="11321293" cy="747712"/>
      </dsp:txXfrm>
    </dsp:sp>
    <dsp:sp modelId="{E0A286A1-4011-4ABB-9AFE-AF628DF89961}">
      <dsp:nvSpPr>
        <dsp:cNvPr id="0" name=""/>
        <dsp:cNvSpPr/>
      </dsp:nvSpPr>
      <dsp:spPr>
        <a:xfrm rot="10800000">
          <a:off x="0" y="2538"/>
          <a:ext cx="11321293" cy="115073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Zásada stejné elektrody – konstrukce I/t křivky i ES stejnou elektrodou</a:t>
          </a:r>
          <a:endParaRPr lang="en-US" sz="1500" kern="1200"/>
        </a:p>
      </dsp:txBody>
      <dsp:txXfrm rot="10800000">
        <a:off x="0" y="2538"/>
        <a:ext cx="11321293" cy="747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EDDF9-EECA-449C-8B91-406DCBFB5E7F}">
      <dsp:nvSpPr>
        <dsp:cNvPr id="0" name=""/>
        <dsp:cNvSpPr/>
      </dsp:nvSpPr>
      <dsp:spPr>
        <a:xfrm>
          <a:off x="0" y="629"/>
          <a:ext cx="11285007" cy="14722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83246-9DA9-4F39-BE59-0323D4D480A7}">
      <dsp:nvSpPr>
        <dsp:cNvPr id="0" name=""/>
        <dsp:cNvSpPr/>
      </dsp:nvSpPr>
      <dsp:spPr>
        <a:xfrm>
          <a:off x="445351" y="331882"/>
          <a:ext cx="809729" cy="8097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3256B-E3F5-4DAA-8355-EE9B4B4303EB}">
      <dsp:nvSpPr>
        <dsp:cNvPr id="0" name=""/>
        <dsp:cNvSpPr/>
      </dsp:nvSpPr>
      <dsp:spPr>
        <a:xfrm>
          <a:off x="1700431" y="629"/>
          <a:ext cx="9584576" cy="147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12" tIns="155812" rIns="155812" bIns="15581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 detekci motorického bodu svalu ideálně používat pravoúhlé impulzy s délkou trvání 1-5 ms a frekvencí 0,3-0,15 Hz (= 1 impulz za 3-6 s)</a:t>
          </a:r>
          <a:endParaRPr lang="en-US" sz="2500" kern="1200"/>
        </a:p>
      </dsp:txBody>
      <dsp:txXfrm>
        <a:off x="1700431" y="629"/>
        <a:ext cx="9584576" cy="1472235"/>
      </dsp:txXfrm>
    </dsp:sp>
    <dsp:sp modelId="{1307897A-14A2-4015-93A5-9F4066B2024F}">
      <dsp:nvSpPr>
        <dsp:cNvPr id="0" name=""/>
        <dsp:cNvSpPr/>
      </dsp:nvSpPr>
      <dsp:spPr>
        <a:xfrm>
          <a:off x="0" y="1840923"/>
          <a:ext cx="11285007" cy="14722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F4F03-2C5C-4100-B22A-52EB8C325DB8}">
      <dsp:nvSpPr>
        <dsp:cNvPr id="0" name=""/>
        <dsp:cNvSpPr/>
      </dsp:nvSpPr>
      <dsp:spPr>
        <a:xfrm>
          <a:off x="445351" y="2172176"/>
          <a:ext cx="809729" cy="8097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B578E-62AE-4E71-BEAF-51EE72DAEC3E}">
      <dsp:nvSpPr>
        <dsp:cNvPr id="0" name=""/>
        <dsp:cNvSpPr/>
      </dsp:nvSpPr>
      <dsp:spPr>
        <a:xfrm>
          <a:off x="1700431" y="1840923"/>
          <a:ext cx="9584576" cy="147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12" tIns="155812" rIns="155812" bIns="15581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NUTNOST zpětné vazby terapeuta. </a:t>
          </a:r>
          <a:endParaRPr lang="en-US" sz="2500" kern="1200"/>
        </a:p>
      </dsp:txBody>
      <dsp:txXfrm>
        <a:off x="1700431" y="1840923"/>
        <a:ext cx="9584576" cy="1472235"/>
      </dsp:txXfrm>
    </dsp:sp>
    <dsp:sp modelId="{8C6B4F43-1923-474E-A01F-D14AC2712BB0}">
      <dsp:nvSpPr>
        <dsp:cNvPr id="0" name=""/>
        <dsp:cNvSpPr/>
      </dsp:nvSpPr>
      <dsp:spPr>
        <a:xfrm>
          <a:off x="0" y="3681217"/>
          <a:ext cx="11285007" cy="14722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2A87A-E9ED-4447-A337-229D2DA67E74}">
      <dsp:nvSpPr>
        <dsp:cNvPr id="0" name=""/>
        <dsp:cNvSpPr/>
      </dsp:nvSpPr>
      <dsp:spPr>
        <a:xfrm>
          <a:off x="445351" y="4012470"/>
          <a:ext cx="809729" cy="8097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DEE4C-50B0-45EF-B475-D3AFFF3BBC22}">
      <dsp:nvSpPr>
        <dsp:cNvPr id="0" name=""/>
        <dsp:cNvSpPr/>
      </dsp:nvSpPr>
      <dsp:spPr>
        <a:xfrm>
          <a:off x="1700431" y="3681217"/>
          <a:ext cx="5078253" cy="147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12" tIns="155812" rIns="155812" bIns="15581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Prevence přetížení svalu:</a:t>
          </a:r>
          <a:endParaRPr lang="en-US" sz="2500" kern="1200"/>
        </a:p>
      </dsp:txBody>
      <dsp:txXfrm>
        <a:off x="1700431" y="3681217"/>
        <a:ext cx="5078253" cy="1472235"/>
      </dsp:txXfrm>
    </dsp:sp>
    <dsp:sp modelId="{2844772F-0566-4453-9B90-04117784141C}">
      <dsp:nvSpPr>
        <dsp:cNvPr id="0" name=""/>
        <dsp:cNvSpPr/>
      </dsp:nvSpPr>
      <dsp:spPr>
        <a:xfrm>
          <a:off x="6778685" y="3681217"/>
          <a:ext cx="4506322" cy="147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12" tIns="155812" rIns="155812" bIns="1558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ES v kratších časových intervalech (1 až 3 minuty), aby došlo k 5 až 15 kontrakcím na jeden motorický bod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Častěji - ES několikrát za den. Popřípadě během jednoho sezení střídat různé svaly po 1 až 3 minutách.</a:t>
          </a:r>
          <a:endParaRPr lang="en-US" sz="1400" kern="1200"/>
        </a:p>
      </dsp:txBody>
      <dsp:txXfrm>
        <a:off x="6778685" y="3681217"/>
        <a:ext cx="4506322" cy="1472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55689-7298-41D9-ADB5-CE1D719F8239}">
      <dsp:nvSpPr>
        <dsp:cNvPr id="0" name=""/>
        <dsp:cNvSpPr/>
      </dsp:nvSpPr>
      <dsp:spPr>
        <a:xfrm>
          <a:off x="0" y="5368"/>
          <a:ext cx="7983533" cy="11433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7960B-E53B-48FF-9A86-0A5BFB3DCF08}">
      <dsp:nvSpPr>
        <dsp:cNvPr id="0" name=""/>
        <dsp:cNvSpPr/>
      </dsp:nvSpPr>
      <dsp:spPr>
        <a:xfrm>
          <a:off x="345875" y="262630"/>
          <a:ext cx="628863" cy="6288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63129-7517-4364-BBF9-9F631AFC172D}">
      <dsp:nvSpPr>
        <dsp:cNvPr id="0" name=""/>
        <dsp:cNvSpPr/>
      </dsp:nvSpPr>
      <dsp:spPr>
        <a:xfrm>
          <a:off x="1320614" y="5368"/>
          <a:ext cx="6662918" cy="1143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09" tIns="121009" rIns="121009" bIns="1210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Doba ES je přísně individuální! </a:t>
          </a:r>
          <a:endParaRPr lang="en-US" sz="1900" kern="1200"/>
        </a:p>
      </dsp:txBody>
      <dsp:txXfrm>
        <a:off x="1320614" y="5368"/>
        <a:ext cx="6662918" cy="1143388"/>
      </dsp:txXfrm>
    </dsp:sp>
    <dsp:sp modelId="{8D71EE4E-04EE-4876-8004-971C3C313601}">
      <dsp:nvSpPr>
        <dsp:cNvPr id="0" name=""/>
        <dsp:cNvSpPr/>
      </dsp:nvSpPr>
      <dsp:spPr>
        <a:xfrm>
          <a:off x="0" y="1434604"/>
          <a:ext cx="7983533" cy="11433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BB4D5-625F-4A29-BEBD-75EEB963521E}">
      <dsp:nvSpPr>
        <dsp:cNvPr id="0" name=""/>
        <dsp:cNvSpPr/>
      </dsp:nvSpPr>
      <dsp:spPr>
        <a:xfrm>
          <a:off x="345875" y="1691866"/>
          <a:ext cx="628863" cy="6288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DFF2F-1498-485B-927E-890829DF274D}">
      <dsp:nvSpPr>
        <dsp:cNvPr id="0" name=""/>
        <dsp:cNvSpPr/>
      </dsp:nvSpPr>
      <dsp:spPr>
        <a:xfrm>
          <a:off x="1320614" y="1434604"/>
          <a:ext cx="6662918" cy="1143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09" tIns="121009" rIns="121009" bIns="1210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Dbáme na předcházení energetického vyčerpání svalu, což se projevuje změnou kvality kontrakce (slábne) nebo postupným zvyšováním intenzity.</a:t>
          </a:r>
          <a:endParaRPr lang="en-US" sz="1900" kern="1200"/>
        </a:p>
      </dsp:txBody>
      <dsp:txXfrm>
        <a:off x="1320614" y="1434604"/>
        <a:ext cx="6662918" cy="1143388"/>
      </dsp:txXfrm>
    </dsp:sp>
    <dsp:sp modelId="{7745789C-8743-4A95-9D56-7E3B814BC618}">
      <dsp:nvSpPr>
        <dsp:cNvPr id="0" name=""/>
        <dsp:cNvSpPr/>
      </dsp:nvSpPr>
      <dsp:spPr>
        <a:xfrm>
          <a:off x="0" y="2863840"/>
          <a:ext cx="7983533" cy="1143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9356E-F530-4969-9A1C-E51E7677A5FA}">
      <dsp:nvSpPr>
        <dsp:cNvPr id="0" name=""/>
        <dsp:cNvSpPr/>
      </dsp:nvSpPr>
      <dsp:spPr>
        <a:xfrm>
          <a:off x="345875" y="3121102"/>
          <a:ext cx="628863" cy="6288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E0FBD-A1EF-40CF-8FAA-25A89BF73B7E}">
      <dsp:nvSpPr>
        <dsp:cNvPr id="0" name=""/>
        <dsp:cNvSpPr/>
      </dsp:nvSpPr>
      <dsp:spPr>
        <a:xfrm>
          <a:off x="1320614" y="2863840"/>
          <a:ext cx="6662918" cy="1143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09" tIns="121009" rIns="121009" bIns="1210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Prevencí přetížení svalů je stimulace jednoho svalu tzn. 1-3min, 5-15 kontrakcí na 1MB </a:t>
          </a:r>
          <a:endParaRPr lang="en-US" sz="1900" kern="1200"/>
        </a:p>
      </dsp:txBody>
      <dsp:txXfrm>
        <a:off x="1320614" y="2863840"/>
        <a:ext cx="6662918" cy="1143388"/>
      </dsp:txXfrm>
    </dsp:sp>
    <dsp:sp modelId="{169DBB99-0B86-42AF-8F9C-35CE8C1FA9CF}">
      <dsp:nvSpPr>
        <dsp:cNvPr id="0" name=""/>
        <dsp:cNvSpPr/>
      </dsp:nvSpPr>
      <dsp:spPr>
        <a:xfrm>
          <a:off x="0" y="4293076"/>
          <a:ext cx="7983533" cy="11433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0CBF6-5C75-457D-978E-6EBB3B0E91DA}">
      <dsp:nvSpPr>
        <dsp:cNvPr id="0" name=""/>
        <dsp:cNvSpPr/>
      </dsp:nvSpPr>
      <dsp:spPr>
        <a:xfrm>
          <a:off x="345875" y="4550338"/>
          <a:ext cx="628863" cy="6288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A9CED-E24F-4BF8-8EBB-5755C98EEF8F}">
      <dsp:nvSpPr>
        <dsp:cNvPr id="0" name=""/>
        <dsp:cNvSpPr/>
      </dsp:nvSpPr>
      <dsp:spPr>
        <a:xfrm>
          <a:off x="1320614" y="4293076"/>
          <a:ext cx="6662918" cy="1143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09" tIns="121009" rIns="121009" bIns="1210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Možné provádět i několikrát denně, střídat jednotlivé svaly </a:t>
          </a:r>
          <a:endParaRPr lang="en-US" sz="1900" kern="1200"/>
        </a:p>
      </dsp:txBody>
      <dsp:txXfrm>
        <a:off x="1320614" y="4293076"/>
        <a:ext cx="6662918" cy="1143388"/>
      </dsp:txXfrm>
    </dsp:sp>
    <dsp:sp modelId="{66EFD96A-6810-44EC-9C87-FC9673FD42B8}">
      <dsp:nvSpPr>
        <dsp:cNvPr id="0" name=""/>
        <dsp:cNvSpPr/>
      </dsp:nvSpPr>
      <dsp:spPr>
        <a:xfrm>
          <a:off x="0" y="5722312"/>
          <a:ext cx="7983533" cy="11433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7CEA4-F690-48C6-866F-7C758B9F8E3B}">
      <dsp:nvSpPr>
        <dsp:cNvPr id="0" name=""/>
        <dsp:cNvSpPr/>
      </dsp:nvSpPr>
      <dsp:spPr>
        <a:xfrm>
          <a:off x="345875" y="5979574"/>
          <a:ext cx="628863" cy="6288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478EB-9E35-4B8E-B992-BFC108510E0A}">
      <dsp:nvSpPr>
        <dsp:cNvPr id="0" name=""/>
        <dsp:cNvSpPr/>
      </dsp:nvSpPr>
      <dsp:spPr>
        <a:xfrm>
          <a:off x="1320614" y="5722312"/>
          <a:ext cx="6662918" cy="1143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09" tIns="121009" rIns="121009" bIns="12100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Časový odstup od indiv. LTV – např. Vojtova refelexní stimulace </a:t>
          </a:r>
          <a:endParaRPr lang="en-US" sz="1900" kern="1200"/>
        </a:p>
      </dsp:txBody>
      <dsp:txXfrm>
        <a:off x="1320614" y="5722312"/>
        <a:ext cx="6662918" cy="1143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0C36A-404F-4D23-A995-95B514DBE6B2}">
      <dsp:nvSpPr>
        <dsp:cNvPr id="0" name=""/>
        <dsp:cNvSpPr/>
      </dsp:nvSpPr>
      <dsp:spPr>
        <a:xfrm>
          <a:off x="0" y="2947"/>
          <a:ext cx="770534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64DF8-3382-4739-A2D3-034F1CFCA493}">
      <dsp:nvSpPr>
        <dsp:cNvPr id="0" name=""/>
        <dsp:cNvSpPr/>
      </dsp:nvSpPr>
      <dsp:spPr>
        <a:xfrm>
          <a:off x="0" y="2947"/>
          <a:ext cx="7705343" cy="100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Prevence </a:t>
          </a:r>
          <a:r>
            <a:rPr lang="cs-CZ" sz="2000" kern="1200" dirty="0" err="1"/>
            <a:t>fibroblastické</a:t>
          </a:r>
          <a:r>
            <a:rPr lang="cs-CZ" sz="2000" kern="1200" dirty="0"/>
            <a:t> přestavby kontraktilních buněk svalů u poškozené inervace</a:t>
          </a:r>
          <a:endParaRPr lang="en-US" sz="2000" kern="1200" dirty="0"/>
        </a:p>
      </dsp:txBody>
      <dsp:txXfrm>
        <a:off x="0" y="2947"/>
        <a:ext cx="7705343" cy="1005100"/>
      </dsp:txXfrm>
    </dsp:sp>
    <dsp:sp modelId="{B205FF82-EFAE-4D25-BE70-D476D4FE7D22}">
      <dsp:nvSpPr>
        <dsp:cNvPr id="0" name=""/>
        <dsp:cNvSpPr/>
      </dsp:nvSpPr>
      <dsp:spPr>
        <a:xfrm>
          <a:off x="0" y="1008048"/>
          <a:ext cx="7705343" cy="0"/>
        </a:xfrm>
        <a:prstGeom prst="line">
          <a:avLst/>
        </a:prstGeom>
        <a:gradFill rotWithShape="0">
          <a:gsLst>
            <a:gs pos="0">
              <a:schemeClr val="accent2">
                <a:hueOff val="4020628"/>
                <a:satOff val="-135"/>
                <a:lumOff val="1411"/>
                <a:alphaOff val="0"/>
                <a:tint val="96000"/>
                <a:lumMod val="104000"/>
              </a:schemeClr>
            </a:gs>
            <a:gs pos="100000">
              <a:schemeClr val="accent2">
                <a:hueOff val="4020628"/>
                <a:satOff val="-135"/>
                <a:lumOff val="1411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020628"/>
              <a:satOff val="-135"/>
              <a:lumOff val="141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B9D189-CFB1-46DC-B1D3-973FDF1DE83A}">
      <dsp:nvSpPr>
        <dsp:cNvPr id="0" name=""/>
        <dsp:cNvSpPr/>
      </dsp:nvSpPr>
      <dsp:spPr>
        <a:xfrm>
          <a:off x="0" y="1008048"/>
          <a:ext cx="7705343" cy="100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Svalová ES částečně podporuje také obnovu </a:t>
          </a:r>
          <a:r>
            <a:rPr lang="cs-CZ" sz="2000" kern="1200" dirty="0">
              <a:latin typeface="Calisto MT" panose="02040603050505030304"/>
            </a:rPr>
            <a:t>mechanosenzitivity</a:t>
          </a:r>
          <a:r>
            <a:rPr lang="cs-CZ" sz="2000" kern="1200" dirty="0"/>
            <a:t> v denervovaném svalu.</a:t>
          </a:r>
          <a:endParaRPr lang="en-US" sz="2000" kern="1200" dirty="0"/>
        </a:p>
      </dsp:txBody>
      <dsp:txXfrm>
        <a:off x="0" y="1008048"/>
        <a:ext cx="7705343" cy="1005100"/>
      </dsp:txXfrm>
    </dsp:sp>
    <dsp:sp modelId="{FDA16877-DB71-43AD-B088-F1A539D138CD}">
      <dsp:nvSpPr>
        <dsp:cNvPr id="0" name=""/>
        <dsp:cNvSpPr/>
      </dsp:nvSpPr>
      <dsp:spPr>
        <a:xfrm>
          <a:off x="0" y="2013148"/>
          <a:ext cx="7705343" cy="0"/>
        </a:xfrm>
        <a:prstGeom prst="line">
          <a:avLst/>
        </a:prstGeom>
        <a:gradFill rotWithShape="0">
          <a:gsLst>
            <a:gs pos="0">
              <a:schemeClr val="accent2">
                <a:hueOff val="8041256"/>
                <a:satOff val="-270"/>
                <a:lumOff val="2823"/>
                <a:alphaOff val="0"/>
                <a:tint val="96000"/>
                <a:lumMod val="104000"/>
              </a:schemeClr>
            </a:gs>
            <a:gs pos="100000">
              <a:schemeClr val="accent2">
                <a:hueOff val="8041256"/>
                <a:satOff val="-270"/>
                <a:lumOff val="2823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041256"/>
              <a:satOff val="-270"/>
              <a:lumOff val="282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4E8C0-65A2-4271-AEAC-0EEEFF01C454}">
      <dsp:nvSpPr>
        <dsp:cNvPr id="0" name=""/>
        <dsp:cNvSpPr/>
      </dsp:nvSpPr>
      <dsp:spPr>
        <a:xfrm>
          <a:off x="0" y="2013148"/>
          <a:ext cx="7705343" cy="100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U paréz to vede k OBNOVENÍ FUNKCE ještě když pacient NENÍ SCHOPEN VOLNÍ KONTRAKCE</a:t>
          </a:r>
          <a:endParaRPr lang="en-US" sz="2000" kern="1200" dirty="0"/>
        </a:p>
      </dsp:txBody>
      <dsp:txXfrm>
        <a:off x="0" y="2013148"/>
        <a:ext cx="7705343" cy="1005100"/>
      </dsp:txXfrm>
    </dsp:sp>
    <dsp:sp modelId="{8F35572A-1623-4029-9EBA-DBB9484E3872}">
      <dsp:nvSpPr>
        <dsp:cNvPr id="0" name=""/>
        <dsp:cNvSpPr/>
      </dsp:nvSpPr>
      <dsp:spPr>
        <a:xfrm>
          <a:off x="0" y="3018248"/>
          <a:ext cx="7705343" cy="0"/>
        </a:xfrm>
        <a:prstGeom prst="line">
          <a:avLst/>
        </a:prstGeom>
        <a:gradFill rotWithShape="0">
          <a:gsLst>
            <a:gs pos="0">
              <a:schemeClr val="accent2">
                <a:hueOff val="12061885"/>
                <a:satOff val="-404"/>
                <a:lumOff val="4234"/>
                <a:alphaOff val="0"/>
                <a:tint val="96000"/>
                <a:lumMod val="104000"/>
              </a:schemeClr>
            </a:gs>
            <a:gs pos="100000">
              <a:schemeClr val="accent2">
                <a:hueOff val="12061885"/>
                <a:satOff val="-404"/>
                <a:lumOff val="423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2061885"/>
              <a:satOff val="-404"/>
              <a:lumOff val="423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9F1E1-FF48-4C2F-B0C1-8E204A837617}">
      <dsp:nvSpPr>
        <dsp:cNvPr id="0" name=""/>
        <dsp:cNvSpPr/>
      </dsp:nvSpPr>
      <dsp:spPr>
        <a:xfrm>
          <a:off x="0" y="3018248"/>
          <a:ext cx="7705343" cy="100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U zdravých jedinců SILOVÝ TRÉNINK - zvětšení maximální kontrakce a funkční kapacity u pacientů méně aktivních, tedy nárůst síly, lepší aktivace svalů...</a:t>
          </a:r>
          <a:endParaRPr lang="en-US" sz="2000" kern="1200" dirty="0"/>
        </a:p>
      </dsp:txBody>
      <dsp:txXfrm>
        <a:off x="0" y="3018248"/>
        <a:ext cx="7705343" cy="1005100"/>
      </dsp:txXfrm>
    </dsp:sp>
    <dsp:sp modelId="{A8EE62D6-5C23-4599-B10B-7AA18C519747}">
      <dsp:nvSpPr>
        <dsp:cNvPr id="0" name=""/>
        <dsp:cNvSpPr/>
      </dsp:nvSpPr>
      <dsp:spPr>
        <a:xfrm>
          <a:off x="0" y="4023349"/>
          <a:ext cx="7705343" cy="0"/>
        </a:xfrm>
        <a:prstGeom prst="line">
          <a:avLst/>
        </a:prstGeom>
        <a:gradFill rotWithShape="0">
          <a:gsLst>
            <a:gs pos="0">
              <a:schemeClr val="accent2">
                <a:hueOff val="16082512"/>
                <a:satOff val="-539"/>
                <a:lumOff val="5646"/>
                <a:alphaOff val="0"/>
                <a:tint val="96000"/>
                <a:lumMod val="104000"/>
              </a:schemeClr>
            </a:gs>
            <a:gs pos="100000">
              <a:schemeClr val="accent2">
                <a:hueOff val="16082512"/>
                <a:satOff val="-539"/>
                <a:lumOff val="5646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6082512"/>
              <a:satOff val="-539"/>
              <a:lumOff val="5646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AAA37-A682-4F11-A9E2-482B48D700CE}">
      <dsp:nvSpPr>
        <dsp:cNvPr id="0" name=""/>
        <dsp:cNvSpPr/>
      </dsp:nvSpPr>
      <dsp:spPr>
        <a:xfrm>
          <a:off x="0" y="4023349"/>
          <a:ext cx="7705343" cy="100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Nevýhoda? Může dojít k podráždění </a:t>
          </a:r>
          <a:r>
            <a:rPr lang="cs-CZ" sz="2000" kern="1200" dirty="0">
              <a:latin typeface="Calisto MT" panose="02040603050505030304"/>
            </a:rPr>
            <a:t>kůže</a:t>
          </a:r>
          <a:r>
            <a:rPr lang="cs-CZ" sz="2000" kern="1200" dirty="0"/>
            <a:t>.</a:t>
          </a:r>
          <a:endParaRPr lang="en-US" sz="2000" kern="1200" dirty="0"/>
        </a:p>
      </dsp:txBody>
      <dsp:txXfrm>
        <a:off x="0" y="4023349"/>
        <a:ext cx="7705343" cy="1005100"/>
      </dsp:txXfrm>
    </dsp:sp>
    <dsp:sp modelId="{2CE30D50-BC0B-498A-B8A9-E70D8C6DB4BB}">
      <dsp:nvSpPr>
        <dsp:cNvPr id="0" name=""/>
        <dsp:cNvSpPr/>
      </dsp:nvSpPr>
      <dsp:spPr>
        <a:xfrm>
          <a:off x="0" y="5028449"/>
          <a:ext cx="7705343" cy="0"/>
        </a:xfrm>
        <a:prstGeom prst="line">
          <a:avLst/>
        </a:prstGeom>
        <a:gradFill rotWithShape="0">
          <a:gsLst>
            <a:gs pos="0">
              <a:schemeClr val="accent2">
                <a:hueOff val="20103140"/>
                <a:satOff val="-674"/>
                <a:lumOff val="7057"/>
                <a:alphaOff val="0"/>
                <a:tint val="96000"/>
                <a:lumMod val="104000"/>
              </a:schemeClr>
            </a:gs>
            <a:gs pos="100000">
              <a:schemeClr val="accent2">
                <a:hueOff val="20103140"/>
                <a:satOff val="-674"/>
                <a:lumOff val="7057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0103140"/>
              <a:satOff val="-674"/>
              <a:lumOff val="705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3E82F-85AB-45D4-A191-4ED22791AD1E}">
      <dsp:nvSpPr>
        <dsp:cNvPr id="0" name=""/>
        <dsp:cNvSpPr/>
      </dsp:nvSpPr>
      <dsp:spPr>
        <a:xfrm>
          <a:off x="0" y="5028449"/>
          <a:ext cx="7705343" cy="100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>
            <a:latin typeface="Calisto MT" panose="02040603050505030304"/>
          </a:endParaRPr>
        </a:p>
      </dsp:txBody>
      <dsp:txXfrm>
        <a:off x="0" y="5028449"/>
        <a:ext cx="7705343" cy="1005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3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5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4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913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4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4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7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5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4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9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0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8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6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4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592999-B064-47C0-ABD9-4E50175D97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21F0D2-C3E4-45CA-9D1A-644036392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cs-CZ" sz="36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Elektrostimulace</a:t>
            </a:r>
            <a:r>
              <a:rPr lang="cs-CZ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 a její specifika, aplikace </a:t>
            </a:r>
            <a:r>
              <a:rPr lang="cs-CZ" sz="36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monopolární</a:t>
            </a:r>
            <a:r>
              <a:rPr lang="cs-CZ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j-lt"/>
                <a:cs typeface="+mj-lt"/>
              </a:rPr>
              <a:t> a bipolární, výhody a nevýhody, frekvence a délka procedury.</a:t>
            </a:r>
            <a:endParaRPr lang="cs-CZ" sz="3600" dirty="0"/>
          </a:p>
          <a:p>
            <a:endParaRPr lang="cs-CZ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Mgr. Marie Krejčová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F2DDA-EC77-4307-9611-C1B91765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LITERATURA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C1751-04E0-40C4-A47E-88485A9B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42900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</a:pP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Ehlová, M. </a:t>
            </a:r>
            <a:r>
              <a:rPr lang="cs-CZ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  <a:ea typeface="+mn-lt"/>
                <a:cs typeface="+mn-lt"/>
              </a:rPr>
              <a:t>Vliv uložení </a:t>
            </a:r>
            <a:r>
              <a:rPr lang="cs-CZ" i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  <a:ea typeface="+mn-lt"/>
                <a:cs typeface="+mn-lt"/>
              </a:rPr>
              <a:t>diferentní</a:t>
            </a:r>
            <a:r>
              <a:rPr lang="cs-CZ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  <a:ea typeface="+mn-lt"/>
                <a:cs typeface="+mn-lt"/>
              </a:rPr>
              <a:t> elektrody proximálně nebo distálně na výsledné hodnoty I/t křivky. 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  <a:ea typeface="+mn-lt"/>
                <a:cs typeface="+mn-lt"/>
              </a:rPr>
              <a:t>FTK UP Olomouc, 2020.</a:t>
            </a:r>
            <a:endParaRPr lang="cs-CZ" i="1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Franklin Gothic Medium"/>
            </a:endParaRPr>
          </a:p>
          <a:p>
            <a:pPr indent="-342900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</a:pP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Moc Králová, D. </a:t>
            </a:r>
            <a:r>
              <a:rPr lang="cs-CZ" i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Elektrodiagnostika a elektrostimulace. 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FSpS MUNI, 2014.</a:t>
            </a:r>
            <a:endParaRPr lang="cs-CZ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Franklin Gothic Medium"/>
            </a:endParaRPr>
          </a:p>
          <a:p>
            <a:pPr indent="-342900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</a:pP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Poděbradský, J. – Poděbradská, R. </a:t>
            </a:r>
            <a:r>
              <a:rPr lang="cs-CZ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Fyzikální terapie. Manuál a algoritmy. 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Praha: Grada, 2009. ISBN 978-80-247-2899-5.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42900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</a:pP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přednášky Mgr.  J. Urbana FTK UP Olomouc.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sto MT" panose="02040603050505030304"/>
            </a:endParaRPr>
          </a:p>
          <a:p>
            <a:pPr indent="-342900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</a:pP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Poděbradský, J.: </a:t>
            </a:r>
            <a:r>
              <a:rPr lang="cs-CZ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Rehabilitace a fyzikální lékařství.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 Praha: ČLS JEP, 1995. 50s</a:t>
            </a:r>
            <a:endParaRPr lang="cs-CZ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latin typeface="Calisto MT" panose="02040603050505030304"/>
            </a:endParaRPr>
          </a:p>
          <a:p>
            <a:pPr indent="-342900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</a:pP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Robertson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, V.: 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Electrotherapy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 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Explained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, </a:t>
            </a:r>
            <a:r>
              <a:rPr lang="cs-CZ" i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Principles</a:t>
            </a:r>
            <a:r>
              <a:rPr lang="cs-CZ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 and </a:t>
            </a:r>
            <a:r>
              <a:rPr lang="cs-CZ" i="1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Practice</a:t>
            </a:r>
            <a:r>
              <a:rPr lang="cs-CZ" i="1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. 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Toronto: 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Elsevier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latin typeface="Franklin Gothic Medium"/>
              </a:rPr>
              <a:t>, 2006. 554 s. ISBN 0-7506-8843-2.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/>
            <a:endParaRPr lang="cs-CZ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53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6CDA4A-6CAA-4FED-A424-FF9D363E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5E6C7C-0432-44F5-8FCA-E6F81723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243997"/>
            <a:ext cx="9440034" cy="1059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Děkuji za pozornost!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68" y="559759"/>
            <a:ext cx="6227064" cy="3419856"/>
          </a:xfrm>
          <a:prstGeom prst="rect">
            <a:avLst/>
          </a:prstGeom>
        </p:spPr>
      </p:pic>
      <p:pic>
        <p:nvPicPr>
          <p:cNvPr id="4" name="Obrázek 4" descr="Obsah obrázku exteriér, savci, tráva, stojící&#10;&#10;Popis se vygeneroval automaticky.">
            <a:extLst>
              <a:ext uri="{FF2B5EF4-FFF2-40B4-BE49-F238E27FC236}">
                <a16:creationId xmlns:a16="http://schemas.microsoft.com/office/drawing/2014/main" id="{89C22242-D2C0-4F9B-AA51-1B7CE6075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684" b="8922"/>
          <a:stretch/>
        </p:blipFill>
        <p:spPr>
          <a:xfrm>
            <a:off x="3137916" y="715207"/>
            <a:ext cx="591616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D3041-1422-48D1-A21C-9873A153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ELEKTROSTIMULACE (ES)</a:t>
            </a:r>
            <a:br>
              <a:rPr lang="cs-CZ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</a:br>
            <a:r>
              <a:rPr lang="cs-CZ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PARAMETRY 1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9D3B5071-D059-46D7-80AF-59E2B6899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931632"/>
              </p:ext>
            </p:extLst>
          </p:nvPr>
        </p:nvGraphicFramePr>
        <p:xfrm>
          <a:off x="913795" y="2076450"/>
          <a:ext cx="11224619" cy="479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16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094CC-C986-4A98-B60E-955BF7A0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3029"/>
            <a:ext cx="10353762" cy="1257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j-lt"/>
                <a:cs typeface="+mj-lt"/>
              </a:rPr>
              <a:t>ELEKTROSTIMULACE (ES)</a:t>
            </a:r>
            <a:br>
              <a:rPr lang="cs-CZ" sz="280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j-lt"/>
                <a:cs typeface="+mj-lt"/>
              </a:rPr>
            </a:br>
            <a:r>
              <a:rPr lang="cs-CZ" sz="280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ea typeface="+mj-lt"/>
                <a:cs typeface="+mj-lt"/>
              </a:rPr>
              <a:t>PARAMETRY</a:t>
            </a:r>
          </a:p>
          <a:p>
            <a:pPr>
              <a:lnSpc>
                <a:spcPct val="90000"/>
              </a:lnSpc>
            </a:pPr>
            <a:r>
              <a:rPr lang="cs-CZ" sz="280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</a:rPr>
              <a:t>2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76C2D5EF-6350-4D3D-8E5A-96C43B8D4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008576"/>
              </p:ext>
            </p:extLst>
          </p:nvPr>
        </p:nvGraphicFramePr>
        <p:xfrm>
          <a:off x="866020" y="1544260"/>
          <a:ext cx="11321293" cy="531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094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FE151-79BC-4967-897B-28FD9EAD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PRAXE</a:t>
            </a:r>
            <a:endParaRPr lang="cs-CZ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40A7767B-0432-44D5-B648-42C32EE6F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99670"/>
              </p:ext>
            </p:extLst>
          </p:nvPr>
        </p:nvGraphicFramePr>
        <p:xfrm>
          <a:off x="914400" y="1713594"/>
          <a:ext cx="11285008" cy="515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11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B7E82-837B-4DFB-A3CC-A1063B5D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cs-CZ" sz="3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Pravidla </a:t>
            </a:r>
            <a:r>
              <a:rPr lang="cs-CZ" sz="340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elektrostimulace</a:t>
            </a:r>
            <a:endParaRPr lang="cs-CZ" sz="340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A4574A2-617F-468E-B759-C2DBC8970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865596"/>
              </p:ext>
            </p:extLst>
          </p:nvPr>
        </p:nvGraphicFramePr>
        <p:xfrm>
          <a:off x="4218141" y="8160"/>
          <a:ext cx="7983533" cy="687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346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DF3CE-9CE8-42C5-8171-44D006B3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KDY ES MÁ SMYSL?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E00240-7AA2-4C83-8EC9-1F8B3052B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ANO:</a:t>
            </a:r>
            <a:endParaRPr lang="cs-CZ" dirty="0"/>
          </a:p>
          <a:p>
            <a:pPr marL="719455" lvl="1" indent="-26987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I ve VŠECH PŘÍPADECH, KDY LZE OČEKÁVAT REINERVACI</a:t>
            </a:r>
            <a:endParaRPr lang="cs-CZ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endParaRPr lang="cs-CZ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NE: </a:t>
            </a:r>
          </a:p>
          <a:p>
            <a:pPr marL="719455" lvl="1" indent="-26987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U přerušení nervu bez neurochirurgického zásahu</a:t>
            </a:r>
          </a:p>
          <a:p>
            <a:pPr marL="719455" lvl="1" indent="-26987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Při postižení I. motoneuronu</a:t>
            </a:r>
          </a:p>
          <a:p>
            <a:pPr marL="719455" lvl="1" indent="-269875"/>
            <a:r>
              <a:rPr lang="cs-CZ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Avulze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plexu</a:t>
            </a:r>
          </a:p>
        </p:txBody>
      </p:sp>
    </p:spTree>
    <p:extLst>
      <p:ext uri="{BB962C8B-B14F-4D97-AF65-F5344CB8AC3E}">
        <p14:creationId xmlns:p14="http://schemas.microsoft.com/office/powerpoint/2010/main" val="251431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58BE6F-56E3-45CC-818B-C67E29BA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VÝZNAM ES</a:t>
            </a:r>
            <a:endParaRPr lang="cs-CZ" sz="2800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4741A81-F76E-48B7-9DD9-7F1EDB564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646310"/>
              </p:ext>
            </p:extLst>
          </p:nvPr>
        </p:nvGraphicFramePr>
        <p:xfrm>
          <a:off x="4339093" y="709683"/>
          <a:ext cx="7705343" cy="603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30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0DE68-FA2A-4CF1-9698-7F97BC4C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2552"/>
            <a:ext cx="10353762" cy="1257300"/>
          </a:xfrm>
        </p:spPr>
        <p:txBody>
          <a:bodyPr/>
          <a:lstStyle/>
          <a:p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Praktické připomínky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D0BC55-236D-4535-8907-F9F1CE7BC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32165"/>
            <a:ext cx="11285095" cy="5323414"/>
          </a:xfrm>
        </p:spPr>
        <p:txBody>
          <a:bodyPr>
            <a:normAutofit lnSpcReduction="10000"/>
          </a:bodyPr>
          <a:lstStyle/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napolohování postiženého segmentu do středního postavení (pro zvýšení dráždivosti vláken lze i do mírného protažení)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umístění elektrod dle vyhledání motorického bodu svalu</a:t>
            </a:r>
            <a:endParaRPr lang="cs-CZ"/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zápornou nebo kladnou elektrodu dle znalostí o dráždivosti zdravého a denervovaného svalu</a:t>
            </a:r>
            <a:endParaRPr lang="cs-CZ"/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délku impulzu dle oblasti selektivního dráždění [ms]</a:t>
            </a:r>
            <a:endParaRPr lang="cs-CZ"/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intenzitu dle oblasti selektivního dráždění [mA]</a:t>
            </a:r>
            <a:endParaRPr lang="cs-CZ"/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subjektivní intenzitu PM (plíživý, „červovitý“ stah svalu)</a:t>
            </a:r>
            <a:endParaRPr lang="cs-CZ"/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2 možnosti aplikace:</a:t>
            </a:r>
            <a:endParaRPr lang="cs-CZ"/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5–15 kontrakcí v jednom místě, jakmile se mění kvalita kontrakce, posunout se k dalšímu bodu</a:t>
            </a:r>
            <a:endParaRPr lang="cs-CZ"/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aplikace přibližně 10 minut se střídáním míst, pauza mezi nimi 5 s</a:t>
            </a:r>
            <a:endParaRPr lang="cs-CZ"/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frekvence elektrostimulace (denně až 1x týdně)</a:t>
            </a:r>
            <a:endParaRPr lang="cs-CZ"/>
          </a:p>
          <a:p>
            <a:pPr indent="-30543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frekvence kontrolní I/t křivky (10. den, 21. den, 5.–6. týden, 3 měsíce od vzniku a pak každé 3 měsíce).</a:t>
            </a:r>
            <a:endParaRPr lang="cs-CZ"/>
          </a:p>
          <a:p>
            <a:pPr indent="-305435"/>
            <a:endParaRPr lang="cs-CZ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13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31018-1A6A-44A8-BB76-69CF6CFE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46743"/>
            <a:ext cx="10353762" cy="1257300"/>
          </a:xfrm>
        </p:spPr>
        <p:txBody>
          <a:bodyPr/>
          <a:lstStyle/>
          <a:p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Důležité pojmy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C0FAF-13B1-4180-97E3-0511FD67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50736"/>
            <a:ext cx="10970619" cy="5408082"/>
          </a:xfrm>
        </p:spPr>
        <p:txBody>
          <a:bodyPr>
            <a:normAutofit lnSpcReduction="10000"/>
          </a:bodyPr>
          <a:lstStyle/>
          <a:p>
            <a:pPr indent="-30543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NMES = neuromuskulární ES:</a:t>
            </a:r>
          </a:p>
          <a:p>
            <a:pPr marL="719455" lvl="1" indent="-26987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zahrnuje obecný pojem zahrnující jakékoliv formy </a:t>
            </a:r>
            <a:r>
              <a:rPr lang="cs-CZ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elektrostimulace</a:t>
            </a:r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 vedoucí k vyvolání motorické odpovědi.</a:t>
            </a:r>
          </a:p>
          <a:p>
            <a:pPr indent="-30543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FES = funkční ES:</a:t>
            </a:r>
          </a:p>
          <a:p>
            <a:pPr marL="719455" lvl="1" indent="-26987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spadá pod širokou oblast NMES 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Cílem je vybavit pohyby, které není pacient schopen vykonat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marL="719455" lvl="1" indent="-26987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Ne izolované pohyby, ale snaha o jejich zapojení v určité funkci (= představa pohybu) </a:t>
            </a:r>
          </a:p>
          <a:p>
            <a:pPr marL="719455" lvl="1" indent="-26987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využíváme hlavně u poškození centrálního motoneuronu </a:t>
            </a:r>
          </a:p>
          <a:p>
            <a:pPr indent="-30543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Volba vhodného typu proudu zároveň závisí na příčině denervace svalu.</a:t>
            </a:r>
          </a:p>
          <a:p>
            <a:pPr indent="-305435"/>
            <a:r>
              <a:rPr lang="cs-CZ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Příčina </a:t>
            </a:r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denervace: poškození </a:t>
            </a: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centrálního motoneuronu: cílem je zpomalit degenerativní přestavbu svalu do  obnovení vedení vzruchu z CNS (předpoklad řešena příčina poškození)</a:t>
            </a: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periferního motoneuronu: cílem je zpomalit degenerativní přestavby svalu do obnovení fyziologické reinervace a urychlení regenerace nervu</a:t>
            </a:r>
          </a:p>
          <a:p>
            <a:pPr marL="719455" lvl="1" indent="-269875"/>
            <a:r>
              <a:rPr lang="cs-CZ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nervosvalového přenosu</a:t>
            </a:r>
            <a:endParaRPr lang="cs-CZ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208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LeftStep">
      <a:dk1>
        <a:srgbClr val="000000"/>
      </a:dk1>
      <a:lt1>
        <a:srgbClr val="FFFFFF"/>
      </a:lt1>
      <a:dk2>
        <a:srgbClr val="2C1C31"/>
      </a:dk2>
      <a:lt2>
        <a:srgbClr val="F0F1F3"/>
      </a:lt2>
      <a:accent1>
        <a:srgbClr val="D19725"/>
      </a:accent1>
      <a:accent2>
        <a:srgbClr val="D54517"/>
      </a:accent2>
      <a:accent3>
        <a:srgbClr val="E7294A"/>
      </a:accent3>
      <a:accent4>
        <a:srgbClr val="D51787"/>
      </a:accent4>
      <a:accent5>
        <a:srgbClr val="E529E7"/>
      </a:accent5>
      <a:accent6>
        <a:srgbClr val="8417D5"/>
      </a:accent6>
      <a:hlink>
        <a:srgbClr val="436EC0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SlateVTI</vt:lpstr>
      <vt:lpstr>Elektrostimulace a její specifika, aplikace monopolární a bipolární, výhody a nevýhody, frekvence a délka procedury. </vt:lpstr>
      <vt:lpstr>ELEKTROSTIMULACE (ES) PARAMETRY 1</vt:lpstr>
      <vt:lpstr>ELEKTROSTIMULACE (ES) PARAMETRY 2</vt:lpstr>
      <vt:lpstr>PRAXE</vt:lpstr>
      <vt:lpstr>Pravidla elektrostimulace</vt:lpstr>
      <vt:lpstr>KDY ES MÁ SMYSL?</vt:lpstr>
      <vt:lpstr>VÝZNAM ES</vt:lpstr>
      <vt:lpstr>Praktické připomínky</vt:lpstr>
      <vt:lpstr>Důležité pojmy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390</cp:revision>
  <dcterms:created xsi:type="dcterms:W3CDTF">2021-02-01T21:49:55Z</dcterms:created>
  <dcterms:modified xsi:type="dcterms:W3CDTF">2021-03-12T21:00:37Z</dcterms:modified>
</cp:coreProperties>
</file>