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DC7574-33A3-4623-B6F6-6FCFFECD35A9}" v="5186" dt="2021-02-07T13:36:09.946"/>
    <p1510:client id="{E7F5B79F-A0A8-2000-9FF9-29A2B92A7237}" v="57" dt="2021-03-26T06:54:00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B2EB8-BD12-4F42-B38D-D4C0E8EEA05C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F620B3D-2F11-4F21-8C29-9F78C7F38F70}">
      <dgm:prSet/>
      <dgm:spPr/>
      <dgm:t>
        <a:bodyPr/>
        <a:lstStyle/>
        <a:p>
          <a:r>
            <a:rPr lang="cs-CZ"/>
            <a:t>Vrátková teorie bolesti</a:t>
          </a:r>
          <a:endParaRPr lang="en-US"/>
        </a:p>
      </dgm:t>
    </dgm:pt>
    <dgm:pt modelId="{5927778F-FB6C-4538-B2C9-D2F5663F84D8}" type="parTrans" cxnId="{F3F5C997-5775-456B-A86B-A042967DA39B}">
      <dgm:prSet/>
      <dgm:spPr/>
      <dgm:t>
        <a:bodyPr/>
        <a:lstStyle/>
        <a:p>
          <a:endParaRPr lang="en-US"/>
        </a:p>
      </dgm:t>
    </dgm:pt>
    <dgm:pt modelId="{831B0FA3-31CA-4C9D-A48E-F803D908D02F}" type="sibTrans" cxnId="{F3F5C997-5775-456B-A86B-A042967DA39B}">
      <dgm:prSet/>
      <dgm:spPr/>
      <dgm:t>
        <a:bodyPr/>
        <a:lstStyle/>
        <a:p>
          <a:endParaRPr lang="en-US"/>
        </a:p>
      </dgm:t>
    </dgm:pt>
    <dgm:pt modelId="{DF715B06-0019-4BBB-AA17-C4FAED1E5F46}">
      <dgm:prSet/>
      <dgm:spPr/>
      <dgm:t>
        <a:bodyPr/>
        <a:lstStyle/>
        <a:p>
          <a:r>
            <a:rPr lang="cs-CZ"/>
            <a:t>Teorie kódů</a:t>
          </a:r>
          <a:endParaRPr lang="en-US"/>
        </a:p>
      </dgm:t>
    </dgm:pt>
    <dgm:pt modelId="{6B0CC788-0B42-48F7-B4F2-504DD58AB335}" type="parTrans" cxnId="{1EC851CF-21ED-4FC3-B935-27C11C3946CF}">
      <dgm:prSet/>
      <dgm:spPr/>
      <dgm:t>
        <a:bodyPr/>
        <a:lstStyle/>
        <a:p>
          <a:endParaRPr lang="en-US"/>
        </a:p>
      </dgm:t>
    </dgm:pt>
    <dgm:pt modelId="{4F646312-6C92-4450-B12D-96DF29034AC7}" type="sibTrans" cxnId="{1EC851CF-21ED-4FC3-B935-27C11C3946CF}">
      <dgm:prSet/>
      <dgm:spPr/>
      <dgm:t>
        <a:bodyPr/>
        <a:lstStyle/>
        <a:p>
          <a:endParaRPr lang="en-US"/>
        </a:p>
      </dgm:t>
    </dgm:pt>
    <dgm:pt modelId="{82A9E87C-62F0-4C91-BC74-2FF03D650DAB}">
      <dgm:prSet/>
      <dgm:spPr/>
      <dgm:t>
        <a:bodyPr/>
        <a:lstStyle/>
        <a:p>
          <a:r>
            <a:rPr lang="cs-CZ"/>
            <a:t>Neurosekreční, humorální teorie bolesti</a:t>
          </a:r>
          <a:endParaRPr lang="en-US"/>
        </a:p>
      </dgm:t>
    </dgm:pt>
    <dgm:pt modelId="{9B98E3E2-C8C9-4465-A8F2-D459B896A782}" type="parTrans" cxnId="{43CCB782-1259-4289-AF83-05383702BFF5}">
      <dgm:prSet/>
      <dgm:spPr/>
      <dgm:t>
        <a:bodyPr/>
        <a:lstStyle/>
        <a:p>
          <a:endParaRPr lang="en-US"/>
        </a:p>
      </dgm:t>
    </dgm:pt>
    <dgm:pt modelId="{842C1628-C662-49D8-A79B-BED38A6402C6}" type="sibTrans" cxnId="{43CCB782-1259-4289-AF83-05383702BFF5}">
      <dgm:prSet/>
      <dgm:spPr/>
      <dgm:t>
        <a:bodyPr/>
        <a:lstStyle/>
        <a:p>
          <a:endParaRPr lang="en-US"/>
        </a:p>
      </dgm:t>
    </dgm:pt>
    <dgm:pt modelId="{D392E7B5-8878-49A7-83BC-4D261AAD1295}">
      <dgm:prSet/>
      <dgm:spPr/>
      <dgm:t>
        <a:bodyPr/>
        <a:lstStyle/>
        <a:p>
          <a:r>
            <a:rPr lang="cs-CZ"/>
            <a:t>Citová teorie bolesti</a:t>
          </a:r>
          <a:endParaRPr lang="en-US"/>
        </a:p>
      </dgm:t>
    </dgm:pt>
    <dgm:pt modelId="{FA74AE0A-042A-4CD7-81B6-0B5B221704C7}" type="parTrans" cxnId="{275DC1EA-CFC2-4B83-AF28-014194909316}">
      <dgm:prSet/>
      <dgm:spPr/>
      <dgm:t>
        <a:bodyPr/>
        <a:lstStyle/>
        <a:p>
          <a:endParaRPr lang="en-US"/>
        </a:p>
      </dgm:t>
    </dgm:pt>
    <dgm:pt modelId="{6C280CFD-E0C1-4B39-8254-84B0183D4CFB}" type="sibTrans" cxnId="{275DC1EA-CFC2-4B83-AF28-014194909316}">
      <dgm:prSet/>
      <dgm:spPr/>
      <dgm:t>
        <a:bodyPr/>
        <a:lstStyle/>
        <a:p>
          <a:endParaRPr lang="en-US"/>
        </a:p>
      </dgm:t>
    </dgm:pt>
    <dgm:pt modelId="{FAF65444-6301-4CDA-ACB9-9EA5B60CDD04}" type="pres">
      <dgm:prSet presAssocID="{A82B2EB8-BD12-4F42-B38D-D4C0E8EEA05C}" presName="matrix" presStyleCnt="0">
        <dgm:presLayoutVars>
          <dgm:chMax val="1"/>
          <dgm:dir/>
          <dgm:resizeHandles val="exact"/>
        </dgm:presLayoutVars>
      </dgm:prSet>
      <dgm:spPr/>
    </dgm:pt>
    <dgm:pt modelId="{20095502-8191-4B89-9259-D025D02D1F40}" type="pres">
      <dgm:prSet presAssocID="{A82B2EB8-BD12-4F42-B38D-D4C0E8EEA05C}" presName="diamond" presStyleLbl="bgShp" presStyleIdx="0" presStyleCnt="1"/>
      <dgm:spPr/>
    </dgm:pt>
    <dgm:pt modelId="{03C9BFD9-7942-4BA4-AE8E-148B0B1A8C50}" type="pres">
      <dgm:prSet presAssocID="{A82B2EB8-BD12-4F42-B38D-D4C0E8EEA05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419E9CE-8EC8-4B03-8AB5-7BDEBEC528A7}" type="pres">
      <dgm:prSet presAssocID="{A82B2EB8-BD12-4F42-B38D-D4C0E8EEA05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8B90C5C-E7A0-40EE-80BC-E387D031FE18}" type="pres">
      <dgm:prSet presAssocID="{A82B2EB8-BD12-4F42-B38D-D4C0E8EEA05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1FF631E-7924-4EDC-AA6C-B421A1F83794}" type="pres">
      <dgm:prSet presAssocID="{A82B2EB8-BD12-4F42-B38D-D4C0E8EEA05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B07A216-8BCF-4426-B6C9-2DA2471260B0}" type="presOf" srcId="{A82B2EB8-BD12-4F42-B38D-D4C0E8EEA05C}" destId="{FAF65444-6301-4CDA-ACB9-9EA5B60CDD04}" srcOrd="0" destOrd="0" presId="urn:microsoft.com/office/officeart/2005/8/layout/matrix3"/>
    <dgm:cxn modelId="{46522C34-445A-4A98-9060-E1E67F5E5E8D}" type="presOf" srcId="{82A9E87C-62F0-4C91-BC74-2FF03D650DAB}" destId="{58B90C5C-E7A0-40EE-80BC-E387D031FE18}" srcOrd="0" destOrd="0" presId="urn:microsoft.com/office/officeart/2005/8/layout/matrix3"/>
    <dgm:cxn modelId="{92BD8365-9CC8-4778-82B8-7D6CC6CEFF8D}" type="presOf" srcId="{DF715B06-0019-4BBB-AA17-C4FAED1E5F46}" destId="{C419E9CE-8EC8-4B03-8AB5-7BDEBEC528A7}" srcOrd="0" destOrd="0" presId="urn:microsoft.com/office/officeart/2005/8/layout/matrix3"/>
    <dgm:cxn modelId="{43CCB782-1259-4289-AF83-05383702BFF5}" srcId="{A82B2EB8-BD12-4F42-B38D-D4C0E8EEA05C}" destId="{82A9E87C-62F0-4C91-BC74-2FF03D650DAB}" srcOrd="2" destOrd="0" parTransId="{9B98E3E2-C8C9-4465-A8F2-D459B896A782}" sibTransId="{842C1628-C662-49D8-A79B-BED38A6402C6}"/>
    <dgm:cxn modelId="{8ED27A87-783D-46CF-8CB2-8C356377E601}" type="presOf" srcId="{DF620B3D-2F11-4F21-8C29-9F78C7F38F70}" destId="{03C9BFD9-7942-4BA4-AE8E-148B0B1A8C50}" srcOrd="0" destOrd="0" presId="urn:microsoft.com/office/officeart/2005/8/layout/matrix3"/>
    <dgm:cxn modelId="{F3F5C997-5775-456B-A86B-A042967DA39B}" srcId="{A82B2EB8-BD12-4F42-B38D-D4C0E8EEA05C}" destId="{DF620B3D-2F11-4F21-8C29-9F78C7F38F70}" srcOrd="0" destOrd="0" parTransId="{5927778F-FB6C-4538-B2C9-D2F5663F84D8}" sibTransId="{831B0FA3-31CA-4C9D-A48E-F803D908D02F}"/>
    <dgm:cxn modelId="{1EC851CF-21ED-4FC3-B935-27C11C3946CF}" srcId="{A82B2EB8-BD12-4F42-B38D-D4C0E8EEA05C}" destId="{DF715B06-0019-4BBB-AA17-C4FAED1E5F46}" srcOrd="1" destOrd="0" parTransId="{6B0CC788-0B42-48F7-B4F2-504DD58AB335}" sibTransId="{4F646312-6C92-4450-B12D-96DF29034AC7}"/>
    <dgm:cxn modelId="{21DDA7D1-725C-40B3-A0E1-CBBB084A713D}" type="presOf" srcId="{D392E7B5-8878-49A7-83BC-4D261AAD1295}" destId="{11FF631E-7924-4EDC-AA6C-B421A1F83794}" srcOrd="0" destOrd="0" presId="urn:microsoft.com/office/officeart/2005/8/layout/matrix3"/>
    <dgm:cxn modelId="{275DC1EA-CFC2-4B83-AF28-014194909316}" srcId="{A82B2EB8-BD12-4F42-B38D-D4C0E8EEA05C}" destId="{D392E7B5-8878-49A7-83BC-4D261AAD1295}" srcOrd="3" destOrd="0" parTransId="{FA74AE0A-042A-4CD7-81B6-0B5B221704C7}" sibTransId="{6C280CFD-E0C1-4B39-8254-84B0183D4CFB}"/>
    <dgm:cxn modelId="{4417595D-4A5D-4E02-854F-649E10020626}" type="presParOf" srcId="{FAF65444-6301-4CDA-ACB9-9EA5B60CDD04}" destId="{20095502-8191-4B89-9259-D025D02D1F40}" srcOrd="0" destOrd="0" presId="urn:microsoft.com/office/officeart/2005/8/layout/matrix3"/>
    <dgm:cxn modelId="{4E788E69-8F14-4B73-9EC0-8BB66DC44546}" type="presParOf" srcId="{FAF65444-6301-4CDA-ACB9-9EA5B60CDD04}" destId="{03C9BFD9-7942-4BA4-AE8E-148B0B1A8C50}" srcOrd="1" destOrd="0" presId="urn:microsoft.com/office/officeart/2005/8/layout/matrix3"/>
    <dgm:cxn modelId="{4E8C0A82-1280-4E1A-AFF4-F4B4B763D354}" type="presParOf" srcId="{FAF65444-6301-4CDA-ACB9-9EA5B60CDD04}" destId="{C419E9CE-8EC8-4B03-8AB5-7BDEBEC528A7}" srcOrd="2" destOrd="0" presId="urn:microsoft.com/office/officeart/2005/8/layout/matrix3"/>
    <dgm:cxn modelId="{71257327-2B86-4754-8C3F-FFB0DF6345A6}" type="presParOf" srcId="{FAF65444-6301-4CDA-ACB9-9EA5B60CDD04}" destId="{58B90C5C-E7A0-40EE-80BC-E387D031FE18}" srcOrd="3" destOrd="0" presId="urn:microsoft.com/office/officeart/2005/8/layout/matrix3"/>
    <dgm:cxn modelId="{9119E3FC-EE79-4115-9926-ECEEA45DF637}" type="presParOf" srcId="{FAF65444-6301-4CDA-ACB9-9EA5B60CDD04}" destId="{11FF631E-7924-4EDC-AA6C-B421A1F8379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F3A5D4-2E4D-43D4-B836-422B9C9629C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C735E8-6DFA-41BC-8EE5-0ADE5C197C88}">
      <dgm:prSet/>
      <dgm:spPr/>
      <dgm:t>
        <a:bodyPr/>
        <a:lstStyle/>
        <a:p>
          <a:r>
            <a:rPr lang="cs-CZ" dirty="0"/>
            <a:t>LOKÁLNÍ:</a:t>
          </a:r>
          <a:endParaRPr lang="en-US" dirty="0"/>
        </a:p>
      </dgm:t>
    </dgm:pt>
    <dgm:pt modelId="{AC78C3BA-A6CF-4113-90E7-C2399AA83159}" type="parTrans" cxnId="{F7FB76D3-6354-4029-B5BB-BFACD9D9F210}">
      <dgm:prSet/>
      <dgm:spPr/>
      <dgm:t>
        <a:bodyPr/>
        <a:lstStyle/>
        <a:p>
          <a:endParaRPr lang="en-US"/>
        </a:p>
      </dgm:t>
    </dgm:pt>
    <dgm:pt modelId="{89CDD81E-ABCD-4192-8F2D-53568F077341}" type="sibTrans" cxnId="{F7FB76D3-6354-4029-B5BB-BFACD9D9F210}">
      <dgm:prSet/>
      <dgm:spPr/>
      <dgm:t>
        <a:bodyPr/>
        <a:lstStyle/>
        <a:p>
          <a:endParaRPr lang="en-US"/>
        </a:p>
      </dgm:t>
    </dgm:pt>
    <dgm:pt modelId="{D1C835CC-91B9-4025-B41F-9F005D58C241}">
      <dgm:prSet/>
      <dgm:spPr/>
      <dgm:t>
        <a:bodyPr/>
        <a:lstStyle/>
        <a:p>
          <a:r>
            <a:rPr lang="cs-CZ" dirty="0"/>
            <a:t>NEURÁLNÍ</a:t>
          </a:r>
          <a:r>
            <a:rPr lang="cs-CZ" dirty="0">
              <a:latin typeface="The Serif Hand Black"/>
            </a:rPr>
            <a:t>:</a:t>
          </a:r>
          <a:endParaRPr lang="en-US" dirty="0"/>
        </a:p>
      </dgm:t>
    </dgm:pt>
    <dgm:pt modelId="{09B7CABA-C560-4B92-A644-6396DC44E121}" type="parTrans" cxnId="{30802715-FD99-40F8-8AEA-AE74D2E101C7}">
      <dgm:prSet/>
      <dgm:spPr/>
      <dgm:t>
        <a:bodyPr/>
        <a:lstStyle/>
        <a:p>
          <a:endParaRPr lang="en-US"/>
        </a:p>
      </dgm:t>
    </dgm:pt>
    <dgm:pt modelId="{668EDA9C-E74A-4435-AAD2-6B3D5FC79369}" type="sibTrans" cxnId="{30802715-FD99-40F8-8AEA-AE74D2E101C7}">
      <dgm:prSet/>
      <dgm:spPr/>
      <dgm:t>
        <a:bodyPr/>
        <a:lstStyle/>
        <a:p>
          <a:endParaRPr lang="en-US"/>
        </a:p>
      </dgm:t>
    </dgm:pt>
    <dgm:pt modelId="{BE31B261-1484-4930-AE00-32419F114B76}">
      <dgm:prSet/>
      <dgm:spPr/>
      <dgm:t>
        <a:bodyPr/>
        <a:lstStyle/>
        <a:p>
          <a:r>
            <a:rPr lang="cs-CZ" dirty="0"/>
            <a:t>CELKOVÝ</a:t>
          </a:r>
          <a:endParaRPr lang="en-US" dirty="0"/>
        </a:p>
      </dgm:t>
    </dgm:pt>
    <dgm:pt modelId="{43EB4EF3-D3EF-435B-A6CE-13062B18093D}" type="parTrans" cxnId="{8FC93124-1452-437C-86A6-DCFB0C274939}">
      <dgm:prSet/>
      <dgm:spPr/>
      <dgm:t>
        <a:bodyPr/>
        <a:lstStyle/>
        <a:p>
          <a:endParaRPr lang="en-US"/>
        </a:p>
      </dgm:t>
    </dgm:pt>
    <dgm:pt modelId="{1FD14AEC-1854-4C70-9EF3-D0925C8FE21D}" type="sibTrans" cxnId="{8FC93124-1452-437C-86A6-DCFB0C274939}">
      <dgm:prSet/>
      <dgm:spPr/>
      <dgm:t>
        <a:bodyPr/>
        <a:lstStyle/>
        <a:p>
          <a:endParaRPr lang="en-US"/>
        </a:p>
      </dgm:t>
    </dgm:pt>
    <dgm:pt modelId="{E786B772-8071-47DA-BC29-6FC7DC2FABBA}">
      <dgm:prSet phldr="0"/>
      <dgm:spPr/>
      <dgm:t>
        <a:bodyPr/>
        <a:lstStyle/>
        <a:p>
          <a:pPr rtl="0"/>
          <a:r>
            <a:rPr lang="cs-CZ" dirty="0">
              <a:latin typeface="The Serif Hand Black"/>
            </a:rPr>
            <a:t>Hluboké </a:t>
          </a:r>
        </a:p>
      </dgm:t>
    </dgm:pt>
    <dgm:pt modelId="{567E02B3-D156-490B-8711-25DDED39E688}" type="parTrans" cxnId="{3202F67D-6BFD-4F28-BD3C-1F5F04958738}">
      <dgm:prSet/>
      <dgm:spPr/>
    </dgm:pt>
    <dgm:pt modelId="{F05236CF-D3BC-421D-9147-CB57D26C3474}" type="sibTrans" cxnId="{3202F67D-6BFD-4F28-BD3C-1F5F04958738}">
      <dgm:prSet/>
      <dgm:spPr/>
    </dgm:pt>
    <dgm:pt modelId="{A57C92DA-C966-48EF-8061-97BFAA9B37C0}">
      <dgm:prSet phldr="0"/>
      <dgm:spPr/>
      <dgm:t>
        <a:bodyPr/>
        <a:lstStyle/>
        <a:p>
          <a:pPr rtl="0"/>
          <a:r>
            <a:rPr lang="cs-CZ" dirty="0">
              <a:latin typeface="The Serif Hand Black"/>
            </a:rPr>
            <a:t>Povrchové</a:t>
          </a:r>
        </a:p>
      </dgm:t>
    </dgm:pt>
    <dgm:pt modelId="{D0BA4958-7A9B-439C-980A-F326A882D413}" type="parTrans" cxnId="{39567407-1C2D-4441-841B-00D28A42334D}">
      <dgm:prSet/>
      <dgm:spPr/>
    </dgm:pt>
    <dgm:pt modelId="{78A4D131-A0B0-44C2-A39F-9E11A4C27655}" type="sibTrans" cxnId="{39567407-1C2D-4441-841B-00D28A42334D}">
      <dgm:prSet/>
      <dgm:spPr/>
    </dgm:pt>
    <dgm:pt modelId="{C9E720E7-94AF-42F8-859E-01E44C695E66}">
      <dgm:prSet phldr="0"/>
      <dgm:spPr/>
      <dgm:t>
        <a:bodyPr/>
        <a:lstStyle/>
        <a:p>
          <a:pPr rtl="0"/>
          <a:r>
            <a:rPr lang="cs-CZ" dirty="0">
              <a:latin typeface="The Serif Hand Black"/>
            </a:rPr>
            <a:t>TENS (zejm. Burst)</a:t>
          </a:r>
        </a:p>
      </dgm:t>
    </dgm:pt>
    <dgm:pt modelId="{D0CECB75-71FF-4CDD-9A14-A86EED3A8F27}" type="parTrans" cxnId="{3BB02A62-554F-4A09-8022-98A9C5F7BD1C}">
      <dgm:prSet/>
      <dgm:spPr/>
    </dgm:pt>
    <dgm:pt modelId="{42E1677F-48D2-40C1-BC31-3489F103BB93}" type="sibTrans" cxnId="{3BB02A62-554F-4A09-8022-98A9C5F7BD1C}">
      <dgm:prSet/>
      <dgm:spPr/>
    </dgm:pt>
    <dgm:pt modelId="{E0642697-1BF7-461E-9036-F88E18805B20}" type="pres">
      <dgm:prSet presAssocID="{58F3A5D4-2E4D-43D4-B836-422B9C9629CB}" presName="linear" presStyleCnt="0">
        <dgm:presLayoutVars>
          <dgm:animLvl val="lvl"/>
          <dgm:resizeHandles val="exact"/>
        </dgm:presLayoutVars>
      </dgm:prSet>
      <dgm:spPr/>
    </dgm:pt>
    <dgm:pt modelId="{7ABFD41E-772A-4E68-858D-4E0AC2B0A7D0}" type="pres">
      <dgm:prSet presAssocID="{FEC735E8-6DFA-41BC-8EE5-0ADE5C197C8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D8E1D53-546B-4775-9DF7-72A2E0A63CF4}" type="pres">
      <dgm:prSet presAssocID="{FEC735E8-6DFA-41BC-8EE5-0ADE5C197C88}" presName="childText" presStyleLbl="revTx" presStyleIdx="0" presStyleCnt="2">
        <dgm:presLayoutVars>
          <dgm:bulletEnabled val="1"/>
        </dgm:presLayoutVars>
      </dgm:prSet>
      <dgm:spPr/>
    </dgm:pt>
    <dgm:pt modelId="{13877D10-369C-4269-91F3-05D3CEFD02F9}" type="pres">
      <dgm:prSet presAssocID="{D1C835CC-91B9-4025-B41F-9F005D58C2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89402A2-1EA7-48E0-836F-47C4CD8C720C}" type="pres">
      <dgm:prSet presAssocID="{D1C835CC-91B9-4025-B41F-9F005D58C241}" presName="childText" presStyleLbl="revTx" presStyleIdx="1" presStyleCnt="2">
        <dgm:presLayoutVars>
          <dgm:bulletEnabled val="1"/>
        </dgm:presLayoutVars>
      </dgm:prSet>
      <dgm:spPr/>
    </dgm:pt>
    <dgm:pt modelId="{56A10D5D-76D1-49DB-A049-DB1F4C7499FC}" type="pres">
      <dgm:prSet presAssocID="{BE31B261-1484-4930-AE00-32419F114B7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9567407-1C2D-4441-841B-00D28A42334D}" srcId="{FEC735E8-6DFA-41BC-8EE5-0ADE5C197C88}" destId="{A57C92DA-C966-48EF-8061-97BFAA9B37C0}" srcOrd="0" destOrd="0" parTransId="{D0BA4958-7A9B-439C-980A-F326A882D413}" sibTransId="{78A4D131-A0B0-44C2-A39F-9E11A4C27655}"/>
    <dgm:cxn modelId="{30802715-FD99-40F8-8AEA-AE74D2E101C7}" srcId="{58F3A5D4-2E4D-43D4-B836-422B9C9629CB}" destId="{D1C835CC-91B9-4025-B41F-9F005D58C241}" srcOrd="1" destOrd="0" parTransId="{09B7CABA-C560-4B92-A644-6396DC44E121}" sibTransId="{668EDA9C-E74A-4435-AAD2-6B3D5FC79369}"/>
    <dgm:cxn modelId="{8FC93124-1452-437C-86A6-DCFB0C274939}" srcId="{58F3A5D4-2E4D-43D4-B836-422B9C9629CB}" destId="{BE31B261-1484-4930-AE00-32419F114B76}" srcOrd="2" destOrd="0" parTransId="{43EB4EF3-D3EF-435B-A6CE-13062B18093D}" sibTransId="{1FD14AEC-1854-4C70-9EF3-D0925C8FE21D}"/>
    <dgm:cxn modelId="{3BB02A62-554F-4A09-8022-98A9C5F7BD1C}" srcId="{D1C835CC-91B9-4025-B41F-9F005D58C241}" destId="{C9E720E7-94AF-42F8-859E-01E44C695E66}" srcOrd="0" destOrd="0" parTransId="{D0CECB75-71FF-4CDD-9A14-A86EED3A8F27}" sibTransId="{42E1677F-48D2-40C1-BC31-3489F103BB93}"/>
    <dgm:cxn modelId="{C825AC4D-5C1D-4169-B032-A3A89590D313}" type="presOf" srcId="{E786B772-8071-47DA-BC29-6FC7DC2FABBA}" destId="{9D8E1D53-546B-4775-9DF7-72A2E0A63CF4}" srcOrd="0" destOrd="1" presId="urn:microsoft.com/office/officeart/2005/8/layout/vList2"/>
    <dgm:cxn modelId="{3202F67D-6BFD-4F28-BD3C-1F5F04958738}" srcId="{FEC735E8-6DFA-41BC-8EE5-0ADE5C197C88}" destId="{E786B772-8071-47DA-BC29-6FC7DC2FABBA}" srcOrd="1" destOrd="0" parTransId="{567E02B3-D156-490B-8711-25DDED39E688}" sibTransId="{F05236CF-D3BC-421D-9147-CB57D26C3474}"/>
    <dgm:cxn modelId="{E1BC3381-5B6C-4EB9-810B-E4EDDE764923}" type="presOf" srcId="{A57C92DA-C966-48EF-8061-97BFAA9B37C0}" destId="{9D8E1D53-546B-4775-9DF7-72A2E0A63CF4}" srcOrd="0" destOrd="0" presId="urn:microsoft.com/office/officeart/2005/8/layout/vList2"/>
    <dgm:cxn modelId="{53AA4CBA-2D3A-4198-8D3D-6F46D5AAB8CB}" type="presOf" srcId="{58F3A5D4-2E4D-43D4-B836-422B9C9629CB}" destId="{E0642697-1BF7-461E-9036-F88E18805B20}" srcOrd="0" destOrd="0" presId="urn:microsoft.com/office/officeart/2005/8/layout/vList2"/>
    <dgm:cxn modelId="{11B964C5-AFCD-4C2F-8F22-00ED506C4228}" type="presOf" srcId="{FEC735E8-6DFA-41BC-8EE5-0ADE5C197C88}" destId="{7ABFD41E-772A-4E68-858D-4E0AC2B0A7D0}" srcOrd="0" destOrd="0" presId="urn:microsoft.com/office/officeart/2005/8/layout/vList2"/>
    <dgm:cxn modelId="{9BDFC4D2-E6C1-4C4C-A7BB-264EC0906C7C}" type="presOf" srcId="{BE31B261-1484-4930-AE00-32419F114B76}" destId="{56A10D5D-76D1-49DB-A049-DB1F4C7499FC}" srcOrd="0" destOrd="0" presId="urn:microsoft.com/office/officeart/2005/8/layout/vList2"/>
    <dgm:cxn modelId="{F7FB76D3-6354-4029-B5BB-BFACD9D9F210}" srcId="{58F3A5D4-2E4D-43D4-B836-422B9C9629CB}" destId="{FEC735E8-6DFA-41BC-8EE5-0ADE5C197C88}" srcOrd="0" destOrd="0" parTransId="{AC78C3BA-A6CF-4113-90E7-C2399AA83159}" sibTransId="{89CDD81E-ABCD-4192-8F2D-53568F077341}"/>
    <dgm:cxn modelId="{5FAC03D8-A9A6-4676-B556-7F3B851FBD87}" type="presOf" srcId="{C9E720E7-94AF-42F8-859E-01E44C695E66}" destId="{D89402A2-1EA7-48E0-836F-47C4CD8C720C}" srcOrd="0" destOrd="0" presId="urn:microsoft.com/office/officeart/2005/8/layout/vList2"/>
    <dgm:cxn modelId="{2EBD69FB-B8C5-43A8-B3F5-1A00A4BE33F7}" type="presOf" srcId="{D1C835CC-91B9-4025-B41F-9F005D58C241}" destId="{13877D10-369C-4269-91F3-05D3CEFD02F9}" srcOrd="0" destOrd="0" presId="urn:microsoft.com/office/officeart/2005/8/layout/vList2"/>
    <dgm:cxn modelId="{0793E856-D38E-4B9D-830B-895C4F0103A1}" type="presParOf" srcId="{E0642697-1BF7-461E-9036-F88E18805B20}" destId="{7ABFD41E-772A-4E68-858D-4E0AC2B0A7D0}" srcOrd="0" destOrd="0" presId="urn:microsoft.com/office/officeart/2005/8/layout/vList2"/>
    <dgm:cxn modelId="{99FF5AF0-128B-4D50-8E03-7D02BBC13834}" type="presParOf" srcId="{E0642697-1BF7-461E-9036-F88E18805B20}" destId="{9D8E1D53-546B-4775-9DF7-72A2E0A63CF4}" srcOrd="1" destOrd="0" presId="urn:microsoft.com/office/officeart/2005/8/layout/vList2"/>
    <dgm:cxn modelId="{EEF08800-381B-45AA-9B0B-A5E23CDD3D26}" type="presParOf" srcId="{E0642697-1BF7-461E-9036-F88E18805B20}" destId="{13877D10-369C-4269-91F3-05D3CEFD02F9}" srcOrd="2" destOrd="0" presId="urn:microsoft.com/office/officeart/2005/8/layout/vList2"/>
    <dgm:cxn modelId="{05684142-28B1-463F-A754-BDA1321BF0D0}" type="presParOf" srcId="{E0642697-1BF7-461E-9036-F88E18805B20}" destId="{D89402A2-1EA7-48E0-836F-47C4CD8C720C}" srcOrd="3" destOrd="0" presId="urn:microsoft.com/office/officeart/2005/8/layout/vList2"/>
    <dgm:cxn modelId="{E9DD5FA0-1ACC-4AF2-9D12-F2BCA57E43B4}" type="presParOf" srcId="{E0642697-1BF7-461E-9036-F88E18805B20}" destId="{56A10D5D-76D1-49DB-A049-DB1F4C7499F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467305-A8C4-498D-B979-3F6AF00A2FAE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9EADB37-76FC-4D2F-B559-509B363B7343}">
      <dgm:prSet/>
      <dgm:spPr/>
      <dgm:t>
        <a:bodyPr/>
        <a:lstStyle/>
        <a:p>
          <a:pPr rtl="0"/>
          <a:r>
            <a:rPr lang="cs-CZ" dirty="0"/>
            <a:t>Nejčastější</a:t>
          </a:r>
          <a:r>
            <a:rPr lang="cs-CZ" dirty="0">
              <a:latin typeface="The Serif Hand Black"/>
            </a:rPr>
            <a:t>:</a:t>
          </a:r>
          <a:endParaRPr lang="en-US" dirty="0">
            <a:latin typeface="The Serif Hand Black"/>
          </a:endParaRPr>
        </a:p>
      </dgm:t>
    </dgm:pt>
    <dgm:pt modelId="{85DE9DD2-CB57-4DEC-86E0-4535B32F5B6F}" type="parTrans" cxnId="{57A9FFAE-1AA5-40AE-A529-92BC5E7DAA2A}">
      <dgm:prSet/>
      <dgm:spPr/>
      <dgm:t>
        <a:bodyPr/>
        <a:lstStyle/>
        <a:p>
          <a:endParaRPr lang="en-US"/>
        </a:p>
      </dgm:t>
    </dgm:pt>
    <dgm:pt modelId="{B2FD78E7-7122-4C23-A987-87042486F322}" type="sibTrans" cxnId="{57A9FFAE-1AA5-40AE-A529-92BC5E7DAA2A}">
      <dgm:prSet/>
      <dgm:spPr/>
      <dgm:t>
        <a:bodyPr/>
        <a:lstStyle/>
        <a:p>
          <a:endParaRPr lang="en-US"/>
        </a:p>
      </dgm:t>
    </dgm:pt>
    <dgm:pt modelId="{AD027159-34D4-4E66-85AE-DD3FB18BA32B}">
      <dgm:prSet/>
      <dgm:spPr/>
      <dgm:t>
        <a:bodyPr/>
        <a:lstStyle/>
        <a:p>
          <a:r>
            <a:rPr lang="cs-CZ" dirty="0"/>
            <a:t>Nutné uvážit hloubku cílové tkáně a dle toho volit procedury</a:t>
          </a:r>
          <a:endParaRPr lang="en-US" dirty="0"/>
        </a:p>
      </dgm:t>
    </dgm:pt>
    <dgm:pt modelId="{435E4BB7-BADC-46CC-A102-ED27513B99AB}" type="parTrans" cxnId="{521809BC-16C6-4D1F-9ADC-13463BE10228}">
      <dgm:prSet/>
      <dgm:spPr/>
      <dgm:t>
        <a:bodyPr/>
        <a:lstStyle/>
        <a:p>
          <a:endParaRPr lang="en-US"/>
        </a:p>
      </dgm:t>
    </dgm:pt>
    <dgm:pt modelId="{12213FC3-E2B4-4D22-BE84-A21ED4B77ADC}" type="sibTrans" cxnId="{521809BC-16C6-4D1F-9ADC-13463BE10228}">
      <dgm:prSet/>
      <dgm:spPr/>
      <dgm:t>
        <a:bodyPr/>
        <a:lstStyle/>
        <a:p>
          <a:endParaRPr lang="en-US"/>
        </a:p>
      </dgm:t>
    </dgm:pt>
    <dgm:pt modelId="{8CDCE482-AF59-4B9C-B0B9-17DA5AA17676}">
      <dgm:prSet/>
      <dgm:spPr/>
      <dgm:t>
        <a:bodyPr/>
        <a:lstStyle/>
        <a:p>
          <a:r>
            <a:rPr lang="cs-CZ" dirty="0"/>
            <a:t>POVRCHOVÉ:</a:t>
          </a:r>
          <a:endParaRPr lang="en-US" dirty="0"/>
        </a:p>
      </dgm:t>
    </dgm:pt>
    <dgm:pt modelId="{34924B2B-EE77-44DB-967A-FD946D3115B1}" type="parTrans" cxnId="{A69A7CA0-21E7-4415-ADD1-8CB1912FE53A}">
      <dgm:prSet/>
      <dgm:spPr/>
      <dgm:t>
        <a:bodyPr/>
        <a:lstStyle/>
        <a:p>
          <a:endParaRPr lang="en-US"/>
        </a:p>
      </dgm:t>
    </dgm:pt>
    <dgm:pt modelId="{CA46E1B6-2B6E-434A-B1F8-EF76BA92B5B6}" type="sibTrans" cxnId="{A69A7CA0-21E7-4415-ADD1-8CB1912FE53A}">
      <dgm:prSet/>
      <dgm:spPr/>
      <dgm:t>
        <a:bodyPr/>
        <a:lstStyle/>
        <a:p>
          <a:endParaRPr lang="en-US"/>
        </a:p>
      </dgm:t>
    </dgm:pt>
    <dgm:pt modelId="{1A0DBE39-6249-4967-A79C-A6F319F9464E}">
      <dgm:prSet/>
      <dgm:spPr/>
      <dgm:t>
        <a:bodyPr/>
        <a:lstStyle/>
        <a:p>
          <a:r>
            <a:rPr lang="cs-CZ" dirty="0"/>
            <a:t>DD proudy LP, DF</a:t>
          </a:r>
          <a:endParaRPr lang="en-US" dirty="0"/>
        </a:p>
      </dgm:t>
    </dgm:pt>
    <dgm:pt modelId="{B095E69A-EF4A-4265-A841-4D5C39DF2CF5}" type="parTrans" cxnId="{786D733E-7FB1-4BE4-9F30-01819D5CC1F4}">
      <dgm:prSet/>
      <dgm:spPr/>
      <dgm:t>
        <a:bodyPr/>
        <a:lstStyle/>
        <a:p>
          <a:endParaRPr lang="en-US"/>
        </a:p>
      </dgm:t>
    </dgm:pt>
    <dgm:pt modelId="{AE5519E9-943B-42A1-BFA8-59BF177947AE}" type="sibTrans" cxnId="{786D733E-7FB1-4BE4-9F30-01819D5CC1F4}">
      <dgm:prSet/>
      <dgm:spPr/>
      <dgm:t>
        <a:bodyPr/>
        <a:lstStyle/>
        <a:p>
          <a:endParaRPr lang="en-US"/>
        </a:p>
      </dgm:t>
    </dgm:pt>
    <dgm:pt modelId="{B4213DAD-1D14-4596-B4FA-CB2592A8026E}">
      <dgm:prSet/>
      <dgm:spPr/>
      <dgm:t>
        <a:bodyPr/>
        <a:lstStyle/>
        <a:p>
          <a:pPr rtl="0"/>
          <a:r>
            <a:rPr lang="cs-CZ" dirty="0"/>
            <a:t>Klasické nf proudy: Leduc</a:t>
          </a:r>
          <a:r>
            <a:rPr lang="cs-CZ" dirty="0">
              <a:latin typeface="The Serif Hand Black"/>
            </a:rPr>
            <a:t>,...</a:t>
          </a:r>
          <a:endParaRPr lang="en-US" dirty="0">
            <a:latin typeface="The Serif Hand Black"/>
          </a:endParaRPr>
        </a:p>
      </dgm:t>
    </dgm:pt>
    <dgm:pt modelId="{070864A2-A858-4729-B73F-434E21F3180F}" type="parTrans" cxnId="{1DA9752E-40CA-4C5B-B2FC-B4DD3326A50C}">
      <dgm:prSet/>
      <dgm:spPr/>
      <dgm:t>
        <a:bodyPr/>
        <a:lstStyle/>
        <a:p>
          <a:endParaRPr lang="en-US"/>
        </a:p>
      </dgm:t>
    </dgm:pt>
    <dgm:pt modelId="{A9F4CF39-E0D5-4E45-A8CF-715415C7C21F}" type="sibTrans" cxnId="{1DA9752E-40CA-4C5B-B2FC-B4DD3326A50C}">
      <dgm:prSet/>
      <dgm:spPr/>
      <dgm:t>
        <a:bodyPr/>
        <a:lstStyle/>
        <a:p>
          <a:endParaRPr lang="en-US"/>
        </a:p>
      </dgm:t>
    </dgm:pt>
    <dgm:pt modelId="{E59B640C-00D1-46D1-828E-9A1D29AB4E95}">
      <dgm:prSet/>
      <dgm:spPr/>
      <dgm:t>
        <a:bodyPr/>
        <a:lstStyle/>
        <a:p>
          <a:r>
            <a:rPr lang="cs-CZ" dirty="0"/>
            <a:t>Lokální prostředky termoterapie (pozitivní i negativní)</a:t>
          </a:r>
          <a:endParaRPr lang="en-US" dirty="0"/>
        </a:p>
      </dgm:t>
    </dgm:pt>
    <dgm:pt modelId="{5931DF4F-8ABE-4747-AF79-E7DF3CF8D027}" type="parTrans" cxnId="{1CC529CD-7AE3-4793-BA50-C05510195537}">
      <dgm:prSet/>
      <dgm:spPr/>
      <dgm:t>
        <a:bodyPr/>
        <a:lstStyle/>
        <a:p>
          <a:endParaRPr lang="en-US"/>
        </a:p>
      </dgm:t>
    </dgm:pt>
    <dgm:pt modelId="{FE928103-EA25-4FBE-AEE4-4D75B36B115E}" type="sibTrans" cxnId="{1CC529CD-7AE3-4793-BA50-C05510195537}">
      <dgm:prSet/>
      <dgm:spPr/>
      <dgm:t>
        <a:bodyPr/>
        <a:lstStyle/>
        <a:p>
          <a:endParaRPr lang="en-US"/>
        </a:p>
      </dgm:t>
    </dgm:pt>
    <dgm:pt modelId="{EB179717-5A3B-4018-A6BE-0D47AF7B8221}">
      <dgm:prSet/>
      <dgm:spPr/>
      <dgm:t>
        <a:bodyPr/>
        <a:lstStyle/>
        <a:p>
          <a:r>
            <a:rPr lang="cs-CZ" dirty="0"/>
            <a:t>Distanční elektroterapie</a:t>
          </a:r>
          <a:endParaRPr lang="en-US" dirty="0"/>
        </a:p>
      </dgm:t>
    </dgm:pt>
    <dgm:pt modelId="{FB37D4DC-2B43-44D0-BAC7-6788ED5AE92F}" type="parTrans" cxnId="{B98D4BC0-2966-43CB-ACF2-B721D02612C2}">
      <dgm:prSet/>
      <dgm:spPr/>
      <dgm:t>
        <a:bodyPr/>
        <a:lstStyle/>
        <a:p>
          <a:endParaRPr lang="en-US"/>
        </a:p>
      </dgm:t>
    </dgm:pt>
    <dgm:pt modelId="{C3A1C522-E02F-4FFA-85CD-D8A55ACD1807}" type="sibTrans" cxnId="{B98D4BC0-2966-43CB-ACF2-B721D02612C2}">
      <dgm:prSet/>
      <dgm:spPr/>
      <dgm:t>
        <a:bodyPr/>
        <a:lstStyle/>
        <a:p>
          <a:endParaRPr lang="en-US"/>
        </a:p>
      </dgm:t>
    </dgm:pt>
    <dgm:pt modelId="{323EDC04-2175-4F3C-8BE6-C4F32A122EEC}">
      <dgm:prSet/>
      <dgm:spPr/>
      <dgm:t>
        <a:bodyPr/>
        <a:lstStyle/>
        <a:p>
          <a:r>
            <a:rPr lang="cs-CZ" dirty="0"/>
            <a:t>IR-A záření</a:t>
          </a:r>
          <a:endParaRPr lang="en-US" dirty="0"/>
        </a:p>
      </dgm:t>
    </dgm:pt>
    <dgm:pt modelId="{3795B2B2-A333-4F01-A9B1-0C47310D4884}" type="parTrans" cxnId="{F3CF3F3D-CE4B-4688-AC02-48E8DE4EB700}">
      <dgm:prSet/>
      <dgm:spPr/>
      <dgm:t>
        <a:bodyPr/>
        <a:lstStyle/>
        <a:p>
          <a:endParaRPr lang="en-US"/>
        </a:p>
      </dgm:t>
    </dgm:pt>
    <dgm:pt modelId="{F62D505D-106C-4C79-9502-58E76AA1180D}" type="sibTrans" cxnId="{F3CF3F3D-CE4B-4688-AC02-48E8DE4EB700}">
      <dgm:prSet/>
      <dgm:spPr/>
      <dgm:t>
        <a:bodyPr/>
        <a:lstStyle/>
        <a:p>
          <a:endParaRPr lang="en-US"/>
        </a:p>
      </dgm:t>
    </dgm:pt>
    <dgm:pt modelId="{46CA7BCC-4AD7-4BB3-8665-521D0FAAC728}">
      <dgm:prSet/>
      <dgm:spPr/>
      <dgm:t>
        <a:bodyPr/>
        <a:lstStyle/>
        <a:p>
          <a:r>
            <a:rPr lang="cs-CZ" dirty="0"/>
            <a:t>HLUBOKÉ:</a:t>
          </a:r>
          <a:endParaRPr lang="en-US" dirty="0"/>
        </a:p>
      </dgm:t>
    </dgm:pt>
    <dgm:pt modelId="{6AE8A93E-FA6A-45AC-8F95-D73EAAE1C8F6}" type="parTrans" cxnId="{9FB7A26F-16A6-4EB8-98BA-D8073D014F2B}">
      <dgm:prSet/>
      <dgm:spPr/>
      <dgm:t>
        <a:bodyPr/>
        <a:lstStyle/>
        <a:p>
          <a:endParaRPr lang="en-US"/>
        </a:p>
      </dgm:t>
    </dgm:pt>
    <dgm:pt modelId="{5F6DF938-2A6A-47F5-BBFD-83F057379D99}" type="sibTrans" cxnId="{9FB7A26F-16A6-4EB8-98BA-D8073D014F2B}">
      <dgm:prSet/>
      <dgm:spPr/>
      <dgm:t>
        <a:bodyPr/>
        <a:lstStyle/>
        <a:p>
          <a:endParaRPr lang="en-US"/>
        </a:p>
      </dgm:t>
    </dgm:pt>
    <dgm:pt modelId="{930AAC2A-6197-44CE-8C7C-CF2667069751}">
      <dgm:prSet phldr="0"/>
      <dgm:spPr/>
      <dgm:t>
        <a:bodyPr/>
        <a:lstStyle/>
        <a:p>
          <a:pPr rtl="0"/>
          <a:r>
            <a:rPr lang="cs-CZ" dirty="0" err="1">
              <a:latin typeface="The Serif Hand Black"/>
            </a:rPr>
            <a:t>Sf</a:t>
          </a:r>
          <a:r>
            <a:rPr lang="cs-CZ" dirty="0">
              <a:latin typeface="The Serif Hand Black"/>
            </a:rPr>
            <a:t> (b) proudy s f kolem 100 Hz</a:t>
          </a:r>
        </a:p>
      </dgm:t>
    </dgm:pt>
    <dgm:pt modelId="{3EC57C7E-619F-4817-86A9-A4DAA7FF356B}" type="parTrans" cxnId="{B8DCE8E2-689B-4DBA-9590-E7214627C222}">
      <dgm:prSet/>
      <dgm:spPr/>
    </dgm:pt>
    <dgm:pt modelId="{E4476301-9B94-487A-A655-81FADE8CB8B5}" type="sibTrans" cxnId="{B8DCE8E2-689B-4DBA-9590-E7214627C222}">
      <dgm:prSet/>
      <dgm:spPr/>
      <dgm:t>
        <a:bodyPr/>
        <a:lstStyle/>
        <a:p>
          <a:endParaRPr lang="cs-CZ"/>
        </a:p>
      </dgm:t>
    </dgm:pt>
    <dgm:pt modelId="{E4614068-D2AD-444B-9E90-9329303441D3}">
      <dgm:prSet phldr="0"/>
      <dgm:spPr/>
      <dgm:t>
        <a:bodyPr/>
        <a:lstStyle/>
        <a:p>
          <a:pPr rtl="0"/>
          <a:r>
            <a:rPr lang="cs-CZ" dirty="0" err="1">
              <a:latin typeface="The Serif Hand Black"/>
            </a:rPr>
            <a:t>Sf</a:t>
          </a:r>
          <a:r>
            <a:rPr lang="cs-CZ" dirty="0">
              <a:latin typeface="The Serif Hand Black"/>
            </a:rPr>
            <a:t> (t) proudy s f kolem 100 Hz</a:t>
          </a:r>
        </a:p>
      </dgm:t>
    </dgm:pt>
    <dgm:pt modelId="{83E810AA-641B-41C4-99C9-7A4654B1D3C8}" type="parTrans" cxnId="{B68E2129-2DBF-4AEE-9B1D-55C0D3BFF0EB}">
      <dgm:prSet/>
      <dgm:spPr/>
    </dgm:pt>
    <dgm:pt modelId="{399F54E8-E270-431F-871E-201838072B91}" type="sibTrans" cxnId="{B68E2129-2DBF-4AEE-9B1D-55C0D3BFF0EB}">
      <dgm:prSet/>
      <dgm:spPr/>
      <dgm:t>
        <a:bodyPr/>
        <a:lstStyle/>
        <a:p>
          <a:endParaRPr lang="cs-CZ"/>
        </a:p>
      </dgm:t>
    </dgm:pt>
    <dgm:pt modelId="{967A6D7E-46E4-42CF-AC2A-F6250E6667C5}">
      <dgm:prSet phldr="0"/>
      <dgm:spPr/>
      <dgm:t>
        <a:bodyPr/>
        <a:lstStyle/>
        <a:p>
          <a:pPr rtl="0"/>
          <a:r>
            <a:rPr lang="cs-CZ" dirty="0">
              <a:latin typeface="The Serif Hand Black"/>
            </a:rPr>
            <a:t>Pulzní nf magnetoterapie</a:t>
          </a:r>
        </a:p>
      </dgm:t>
    </dgm:pt>
    <dgm:pt modelId="{357166D8-1B8D-4F01-894B-B991619588D4}" type="parTrans" cxnId="{27F9DEFA-17D7-40AB-895B-55A3A43229AA}">
      <dgm:prSet/>
      <dgm:spPr/>
    </dgm:pt>
    <dgm:pt modelId="{BBDB046B-0F79-4732-9F1E-04F4DCCABAC5}" type="sibTrans" cxnId="{27F9DEFA-17D7-40AB-895B-55A3A43229AA}">
      <dgm:prSet/>
      <dgm:spPr/>
      <dgm:t>
        <a:bodyPr/>
        <a:lstStyle/>
        <a:p>
          <a:endParaRPr lang="cs-CZ"/>
        </a:p>
      </dgm:t>
    </dgm:pt>
    <dgm:pt modelId="{2F04B3A5-CC61-4BE0-8D9C-A684C78DB685}">
      <dgm:prSet phldr="0"/>
      <dgm:spPr/>
      <dgm:t>
        <a:bodyPr/>
        <a:lstStyle/>
        <a:p>
          <a:pPr rtl="0"/>
          <a:r>
            <a:rPr lang="cs-CZ" dirty="0">
              <a:latin typeface="The Serif Hand Black"/>
            </a:rPr>
            <a:t>Diatermie</a:t>
          </a:r>
        </a:p>
      </dgm:t>
    </dgm:pt>
    <dgm:pt modelId="{3EB03838-5A71-4903-BE38-D793CA112E2A}" type="parTrans" cxnId="{AA115490-BF24-435F-A3AA-97367E1F67C0}">
      <dgm:prSet/>
      <dgm:spPr/>
    </dgm:pt>
    <dgm:pt modelId="{D9D74D35-DFF8-4F00-A379-9A6A69F043CB}" type="sibTrans" cxnId="{AA115490-BF24-435F-A3AA-97367E1F67C0}">
      <dgm:prSet/>
      <dgm:spPr/>
      <dgm:t>
        <a:bodyPr/>
        <a:lstStyle/>
        <a:p>
          <a:endParaRPr lang="cs-CZ"/>
        </a:p>
      </dgm:t>
    </dgm:pt>
    <dgm:pt modelId="{70288D7C-4C0A-406F-9C4A-F8CF75AB03AD}">
      <dgm:prSet phldr="0"/>
      <dgm:spPr/>
      <dgm:t>
        <a:bodyPr/>
        <a:lstStyle/>
        <a:p>
          <a:pPr rtl="0"/>
          <a:r>
            <a:rPr lang="cs-CZ" dirty="0">
              <a:latin typeface="The Serif Hand Black"/>
            </a:rPr>
            <a:t>účinek přímý analgetický</a:t>
          </a:r>
        </a:p>
      </dgm:t>
    </dgm:pt>
    <dgm:pt modelId="{4B597A98-1DC8-426E-95F7-A965849F729A}" type="parTrans" cxnId="{2554E995-7943-492C-AEE4-DA8E0221FB95}">
      <dgm:prSet/>
      <dgm:spPr/>
    </dgm:pt>
    <dgm:pt modelId="{9E412E66-C5C6-460C-822C-99AF779B9720}" type="sibTrans" cxnId="{2554E995-7943-492C-AEE4-DA8E0221FB95}">
      <dgm:prSet/>
      <dgm:spPr/>
    </dgm:pt>
    <dgm:pt modelId="{903C5A10-2AEC-4D84-B39B-D1C52C3D4C6E}">
      <dgm:prSet phldr="0"/>
      <dgm:spPr/>
      <dgm:t>
        <a:bodyPr/>
        <a:lstStyle/>
        <a:p>
          <a:pPr rtl="0"/>
          <a:r>
            <a:rPr lang="cs-CZ" dirty="0">
              <a:latin typeface="The Serif Hand Black"/>
            </a:rPr>
            <a:t>Zpravidla působení na základě VTB:</a:t>
          </a:r>
          <a:endParaRPr lang="cs-CZ" dirty="0"/>
        </a:p>
      </dgm:t>
    </dgm:pt>
    <dgm:pt modelId="{63A03944-CA38-476B-A03E-EB9A1D290CD9}" type="parTrans" cxnId="{924A6707-2937-4CBF-9169-6EC3046326A4}">
      <dgm:prSet/>
      <dgm:spPr/>
    </dgm:pt>
    <dgm:pt modelId="{7FB56414-83DF-4694-A052-ABD82063BEF5}" type="sibTrans" cxnId="{924A6707-2937-4CBF-9169-6EC3046326A4}">
      <dgm:prSet/>
      <dgm:spPr/>
    </dgm:pt>
    <dgm:pt modelId="{8A64E44F-6ACA-420F-B11D-EF58B1876EF7}">
      <dgm:prSet phldr="0"/>
      <dgm:spPr/>
      <dgm:t>
        <a:bodyPr/>
        <a:lstStyle/>
        <a:p>
          <a:pPr rtl="0"/>
          <a:r>
            <a:rPr lang="cs-CZ" dirty="0">
              <a:latin typeface="The Serif Hand Black"/>
            </a:rPr>
            <a:t>f kolem 50-100 Hz </a:t>
          </a:r>
        </a:p>
      </dgm:t>
    </dgm:pt>
    <dgm:pt modelId="{D4677024-FB58-4477-AF92-98FF1099ED5D}" type="parTrans" cxnId="{D6CE64C6-3816-4744-AE55-3F1B930C6DF5}">
      <dgm:prSet/>
      <dgm:spPr/>
    </dgm:pt>
    <dgm:pt modelId="{D14AC238-9674-420B-904E-5F239A480831}" type="sibTrans" cxnId="{D6CE64C6-3816-4744-AE55-3F1B930C6DF5}">
      <dgm:prSet/>
      <dgm:spPr/>
    </dgm:pt>
    <dgm:pt modelId="{0BCB7DAA-22D4-4BF2-975D-A977F6C2F7E6}">
      <dgm:prSet phldr="0"/>
      <dgm:spPr/>
      <dgm:t>
        <a:bodyPr/>
        <a:lstStyle/>
        <a:p>
          <a:pPr rtl="0"/>
          <a:r>
            <a:rPr lang="cs-CZ" dirty="0">
              <a:latin typeface="The Serif Hand Black"/>
            </a:rPr>
            <a:t>Působení na základě endorfinové teorie: </a:t>
          </a:r>
        </a:p>
      </dgm:t>
    </dgm:pt>
    <dgm:pt modelId="{EF2E8096-4EF2-4AE3-9393-4311F6C4890F}" type="parTrans" cxnId="{84AD3533-ADD3-4C62-BA54-F2D1C75149A5}">
      <dgm:prSet/>
      <dgm:spPr/>
    </dgm:pt>
    <dgm:pt modelId="{BC621660-19C5-4008-959B-14A73F5D1202}" type="sibTrans" cxnId="{84AD3533-ADD3-4C62-BA54-F2D1C75149A5}">
      <dgm:prSet/>
      <dgm:spPr/>
    </dgm:pt>
    <dgm:pt modelId="{DDC91AA6-5D90-4048-A475-AA15DCAC22C1}">
      <dgm:prSet phldr="0"/>
      <dgm:spPr/>
      <dgm:t>
        <a:bodyPr/>
        <a:lstStyle/>
        <a:p>
          <a:pPr rtl="0"/>
          <a:r>
            <a:rPr lang="cs-CZ" dirty="0">
              <a:latin typeface="The Serif Hand Black"/>
            </a:rPr>
            <a:t>Teorie kódů:</a:t>
          </a:r>
        </a:p>
      </dgm:t>
    </dgm:pt>
    <dgm:pt modelId="{EBE08CC0-86BB-4F32-A668-AA608A4723A0}" type="parTrans" cxnId="{BE31DD4B-56EE-4442-B2CE-FB68E9DD6502}">
      <dgm:prSet/>
      <dgm:spPr/>
    </dgm:pt>
    <dgm:pt modelId="{58CFB187-039A-481F-9B49-A30E0AF6473C}" type="sibTrans" cxnId="{BE31DD4B-56EE-4442-B2CE-FB68E9DD6502}">
      <dgm:prSet/>
      <dgm:spPr/>
    </dgm:pt>
    <dgm:pt modelId="{E9DE5F95-821C-42AC-8599-2A347290BCBD}">
      <dgm:prSet phldr="0"/>
      <dgm:spPr/>
      <dgm:t>
        <a:bodyPr/>
        <a:lstStyle/>
        <a:p>
          <a:r>
            <a:rPr lang="cs-CZ" dirty="0">
              <a:latin typeface="The Serif Hand Black"/>
            </a:rPr>
            <a:t>Träbert</a:t>
          </a:r>
        </a:p>
      </dgm:t>
    </dgm:pt>
    <dgm:pt modelId="{798982BC-8639-48E3-A1E1-1D8C45627FF4}" type="parTrans" cxnId="{6E73C009-7AAE-41A7-9FCD-E18664ADCF84}">
      <dgm:prSet/>
      <dgm:spPr/>
    </dgm:pt>
    <dgm:pt modelId="{FF9FF41A-5E48-44DF-8881-8B25C9E5CF93}" type="sibTrans" cxnId="{6E73C009-7AAE-41A7-9FCD-E18664ADCF84}">
      <dgm:prSet/>
      <dgm:spPr/>
    </dgm:pt>
    <dgm:pt modelId="{D9D1EB80-07DF-441D-91F0-CC8410C470B7}">
      <dgm:prSet phldr="0"/>
      <dgm:spPr/>
      <dgm:t>
        <a:bodyPr/>
        <a:lstStyle/>
        <a:p>
          <a:pPr rtl="0"/>
          <a:r>
            <a:rPr lang="cs-CZ" dirty="0"/>
            <a:t>vf t., MGT, kryot</a:t>
          </a:r>
          <a:r>
            <a:rPr lang="cs-CZ" dirty="0">
              <a:latin typeface="The Serif Hand Black"/>
            </a:rPr>
            <a:t>., laser</a:t>
          </a:r>
          <a:endParaRPr lang="cs-CZ" dirty="0"/>
        </a:p>
      </dgm:t>
    </dgm:pt>
    <dgm:pt modelId="{1D4F9DAF-E5E8-4D74-AF56-23C09F6171F3}" type="parTrans" cxnId="{4120040B-96ED-45E2-B5B6-73EA90236A47}">
      <dgm:prSet/>
      <dgm:spPr/>
    </dgm:pt>
    <dgm:pt modelId="{9A05D208-A4A6-4101-A22F-3792B9358ADC}" type="sibTrans" cxnId="{4120040B-96ED-45E2-B5B6-73EA90236A47}">
      <dgm:prSet/>
      <dgm:spPr/>
    </dgm:pt>
    <dgm:pt modelId="{C561B72A-A164-4078-85AA-7F495496D6C2}">
      <dgm:prSet phldr="0"/>
      <dgm:spPr/>
      <dgm:t>
        <a:bodyPr/>
        <a:lstStyle/>
        <a:p>
          <a:r>
            <a:rPr lang="cs-CZ" dirty="0"/>
            <a:t>H-vlny (vyšší frekvence)</a:t>
          </a:r>
        </a:p>
      </dgm:t>
    </dgm:pt>
    <dgm:pt modelId="{1E5EADB3-2B96-4DFF-9D35-FE01B4254061}" type="parTrans" cxnId="{0F23F4C4-6305-4B46-A995-FB85707F6E34}">
      <dgm:prSet/>
      <dgm:spPr/>
    </dgm:pt>
    <dgm:pt modelId="{E559D52F-E81E-42D1-A2DF-28E76E0D811D}" type="sibTrans" cxnId="{0F23F4C4-6305-4B46-A995-FB85707F6E34}">
      <dgm:prSet/>
      <dgm:spPr/>
    </dgm:pt>
    <dgm:pt modelId="{4868C184-0E34-4A22-B5FD-83628132D6CD}" type="pres">
      <dgm:prSet presAssocID="{55467305-A8C4-498D-B979-3F6AF00A2FAE}" presName="Name0" presStyleCnt="0">
        <dgm:presLayoutVars>
          <dgm:dir/>
          <dgm:animLvl val="lvl"/>
          <dgm:resizeHandles val="exact"/>
        </dgm:presLayoutVars>
      </dgm:prSet>
      <dgm:spPr/>
    </dgm:pt>
    <dgm:pt modelId="{26D3A824-595F-49A4-8999-165E06D1F032}" type="pres">
      <dgm:prSet presAssocID="{89EADB37-76FC-4D2F-B559-509B363B7343}" presName="composite" presStyleCnt="0"/>
      <dgm:spPr/>
    </dgm:pt>
    <dgm:pt modelId="{843FADBF-B3D4-4E8C-B762-1CA3B0B7FB0E}" type="pres">
      <dgm:prSet presAssocID="{89EADB37-76FC-4D2F-B559-509B363B734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8A05CE1D-5FC4-4432-AD4B-4EC3E93D4327}" type="pres">
      <dgm:prSet presAssocID="{89EADB37-76FC-4D2F-B559-509B363B7343}" presName="desTx" presStyleLbl="alignAccFollowNode1" presStyleIdx="0" presStyleCnt="4">
        <dgm:presLayoutVars>
          <dgm:bulletEnabled val="1"/>
        </dgm:presLayoutVars>
      </dgm:prSet>
      <dgm:spPr/>
    </dgm:pt>
    <dgm:pt modelId="{9682AA83-744F-4CDA-8E26-DDA976217689}" type="pres">
      <dgm:prSet presAssocID="{B2FD78E7-7122-4C23-A987-87042486F322}" presName="space" presStyleCnt="0"/>
      <dgm:spPr/>
    </dgm:pt>
    <dgm:pt modelId="{173FD441-FA53-4D55-83FE-2C691717F17A}" type="pres">
      <dgm:prSet presAssocID="{AD027159-34D4-4E66-85AE-DD3FB18BA32B}" presName="composite" presStyleCnt="0"/>
      <dgm:spPr/>
    </dgm:pt>
    <dgm:pt modelId="{41040632-5503-4139-8581-F99243B46EB2}" type="pres">
      <dgm:prSet presAssocID="{AD027159-34D4-4E66-85AE-DD3FB18BA32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4C17EF3F-FD2A-48BA-A7C2-9CC7B2BDF97D}" type="pres">
      <dgm:prSet presAssocID="{AD027159-34D4-4E66-85AE-DD3FB18BA32B}" presName="desTx" presStyleLbl="alignAccFollowNode1" presStyleIdx="1" presStyleCnt="4">
        <dgm:presLayoutVars>
          <dgm:bulletEnabled val="1"/>
        </dgm:presLayoutVars>
      </dgm:prSet>
      <dgm:spPr/>
    </dgm:pt>
    <dgm:pt modelId="{EF5DECA9-852E-4344-B783-E068188A2AE4}" type="pres">
      <dgm:prSet presAssocID="{12213FC3-E2B4-4D22-BE84-A21ED4B77ADC}" presName="space" presStyleCnt="0"/>
      <dgm:spPr/>
    </dgm:pt>
    <dgm:pt modelId="{558D3F5D-B2F6-4AE7-BA5C-56F154959421}" type="pres">
      <dgm:prSet presAssocID="{8CDCE482-AF59-4B9C-B0B9-17DA5AA17676}" presName="composite" presStyleCnt="0"/>
      <dgm:spPr/>
    </dgm:pt>
    <dgm:pt modelId="{47423526-8CC3-42A7-8172-8DD43A1FED4A}" type="pres">
      <dgm:prSet presAssocID="{8CDCE482-AF59-4B9C-B0B9-17DA5AA1767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0D1E567A-342F-4B4B-B784-B9305274A3F8}" type="pres">
      <dgm:prSet presAssocID="{8CDCE482-AF59-4B9C-B0B9-17DA5AA17676}" presName="desTx" presStyleLbl="alignAccFollowNode1" presStyleIdx="2" presStyleCnt="4">
        <dgm:presLayoutVars>
          <dgm:bulletEnabled val="1"/>
        </dgm:presLayoutVars>
      </dgm:prSet>
      <dgm:spPr/>
    </dgm:pt>
    <dgm:pt modelId="{197ABA8D-BE6A-4391-B413-5A3698BA5445}" type="pres">
      <dgm:prSet presAssocID="{CA46E1B6-2B6E-434A-B1F8-EF76BA92B5B6}" presName="space" presStyleCnt="0"/>
      <dgm:spPr/>
    </dgm:pt>
    <dgm:pt modelId="{71B7BADF-D0E2-482E-B295-DA320E6F417F}" type="pres">
      <dgm:prSet presAssocID="{46CA7BCC-4AD7-4BB3-8665-521D0FAAC728}" presName="composite" presStyleCnt="0"/>
      <dgm:spPr/>
    </dgm:pt>
    <dgm:pt modelId="{7CA5FCBA-4F45-4602-BC4B-5FE2A1C652A1}" type="pres">
      <dgm:prSet presAssocID="{46CA7BCC-4AD7-4BB3-8665-521D0FAAC72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B6BEF275-E49C-4A1B-BDC9-B405822269AA}" type="pres">
      <dgm:prSet presAssocID="{46CA7BCC-4AD7-4BB3-8665-521D0FAAC728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924A6707-2937-4CBF-9169-6EC3046326A4}" srcId="{89EADB37-76FC-4D2F-B559-509B363B7343}" destId="{903C5A10-2AEC-4D84-B39B-D1C52C3D4C6E}" srcOrd="1" destOrd="0" parTransId="{63A03944-CA38-476B-A03E-EB9A1D290CD9}" sibTransId="{7FB56414-83DF-4694-A052-ABD82063BEF5}"/>
    <dgm:cxn modelId="{6E73C009-7AAE-41A7-9FCD-E18664ADCF84}" srcId="{DDC91AA6-5D90-4048-A475-AA15DCAC22C1}" destId="{E9DE5F95-821C-42AC-8599-2A347290BCBD}" srcOrd="0" destOrd="0" parTransId="{798982BC-8639-48E3-A1E1-1D8C45627FF4}" sibTransId="{FF9FF41A-5E48-44DF-8881-8B25C9E5CF93}"/>
    <dgm:cxn modelId="{4120040B-96ED-45E2-B5B6-73EA90236A47}" srcId="{0BCB7DAA-22D4-4BF2-975D-A977F6C2F7E6}" destId="{D9D1EB80-07DF-441D-91F0-CC8410C470B7}" srcOrd="0" destOrd="0" parTransId="{1D4F9DAF-E5E8-4D74-AF56-23C09F6171F3}" sibTransId="{9A05D208-A4A6-4101-A22F-3792B9358ADC}"/>
    <dgm:cxn modelId="{470DC713-3BF2-4B0D-AB07-02A53AE74498}" type="presOf" srcId="{89EADB37-76FC-4D2F-B559-509B363B7343}" destId="{843FADBF-B3D4-4E8C-B762-1CA3B0B7FB0E}" srcOrd="0" destOrd="0" presId="urn:microsoft.com/office/officeart/2005/8/layout/hList1"/>
    <dgm:cxn modelId="{B68E2129-2DBF-4AEE-9B1D-55C0D3BFF0EB}" srcId="{46CA7BCC-4AD7-4BB3-8665-521D0FAAC728}" destId="{E4614068-D2AD-444B-9E90-9329303441D3}" srcOrd="1" destOrd="0" parTransId="{83E810AA-641B-41C4-99C9-7A4654B1D3C8}" sibTransId="{399F54E8-E270-431F-871E-201838072B91}"/>
    <dgm:cxn modelId="{0DFFB82B-BAC2-4961-80EA-017CE5505E9E}" type="presOf" srcId="{903C5A10-2AEC-4D84-B39B-D1C52C3D4C6E}" destId="{8A05CE1D-5FC4-4432-AD4B-4EC3E93D4327}" srcOrd="0" destOrd="1" presId="urn:microsoft.com/office/officeart/2005/8/layout/hList1"/>
    <dgm:cxn modelId="{1DA9752E-40CA-4C5B-B2FC-B4DD3326A50C}" srcId="{8CDCE482-AF59-4B9C-B0B9-17DA5AA17676}" destId="{B4213DAD-1D14-4596-B4FA-CB2592A8026E}" srcOrd="1" destOrd="0" parTransId="{070864A2-A858-4729-B73F-434E21F3180F}" sibTransId="{A9F4CF39-E0D5-4E45-A8CF-715415C7C21F}"/>
    <dgm:cxn modelId="{84AD3533-ADD3-4C62-BA54-F2D1C75149A5}" srcId="{89EADB37-76FC-4D2F-B559-509B363B7343}" destId="{0BCB7DAA-22D4-4BF2-975D-A977F6C2F7E6}" srcOrd="2" destOrd="0" parTransId="{EF2E8096-4EF2-4AE3-9393-4311F6C4890F}" sibTransId="{BC621660-19C5-4008-959B-14A73F5D1202}"/>
    <dgm:cxn modelId="{F3CF3F3D-CE4B-4688-AC02-48E8DE4EB700}" srcId="{8CDCE482-AF59-4B9C-B0B9-17DA5AA17676}" destId="{323EDC04-2175-4F3C-8BE6-C4F32A122EEC}" srcOrd="5" destOrd="0" parTransId="{3795B2B2-A333-4F01-A9B1-0C47310D4884}" sibTransId="{F62D505D-106C-4C79-9502-58E76AA1180D}"/>
    <dgm:cxn modelId="{786D733E-7FB1-4BE4-9F30-01819D5CC1F4}" srcId="{8CDCE482-AF59-4B9C-B0B9-17DA5AA17676}" destId="{1A0DBE39-6249-4967-A79C-A6F319F9464E}" srcOrd="0" destOrd="0" parTransId="{B095E69A-EF4A-4265-A841-4D5C39DF2CF5}" sibTransId="{AE5519E9-943B-42A1-BFA8-59BF177947AE}"/>
    <dgm:cxn modelId="{3DA6DF41-A032-4AE5-AFD9-FE439BE0B495}" type="presOf" srcId="{323EDC04-2175-4F3C-8BE6-C4F32A122EEC}" destId="{0D1E567A-342F-4B4B-B784-B9305274A3F8}" srcOrd="0" destOrd="5" presId="urn:microsoft.com/office/officeart/2005/8/layout/hList1"/>
    <dgm:cxn modelId="{4E073343-BEC3-40A2-8192-45BCD161C006}" type="presOf" srcId="{967A6D7E-46E4-42CF-AC2A-F6250E6667C5}" destId="{B6BEF275-E49C-4A1B-BDC9-B405822269AA}" srcOrd="0" destOrd="3" presId="urn:microsoft.com/office/officeart/2005/8/layout/hList1"/>
    <dgm:cxn modelId="{D8761F45-4D18-4E03-B627-73D35A142B12}" type="presOf" srcId="{1A0DBE39-6249-4967-A79C-A6F319F9464E}" destId="{0D1E567A-342F-4B4B-B784-B9305274A3F8}" srcOrd="0" destOrd="0" presId="urn:microsoft.com/office/officeart/2005/8/layout/hList1"/>
    <dgm:cxn modelId="{BE31DD4B-56EE-4442-B2CE-FB68E9DD6502}" srcId="{89EADB37-76FC-4D2F-B559-509B363B7343}" destId="{DDC91AA6-5D90-4048-A475-AA15DCAC22C1}" srcOrd="3" destOrd="0" parTransId="{EBE08CC0-86BB-4F32-A668-AA608A4723A0}" sibTransId="{58CFB187-039A-481F-9B49-A30E0AF6473C}"/>
    <dgm:cxn modelId="{5941094F-B958-440C-8834-C70D8DCAFC45}" type="presOf" srcId="{70288D7C-4C0A-406F-9C4A-F8CF75AB03AD}" destId="{8A05CE1D-5FC4-4432-AD4B-4EC3E93D4327}" srcOrd="0" destOrd="0" presId="urn:microsoft.com/office/officeart/2005/8/layout/hList1"/>
    <dgm:cxn modelId="{9FB7A26F-16A6-4EB8-98BA-D8073D014F2B}" srcId="{55467305-A8C4-498D-B979-3F6AF00A2FAE}" destId="{46CA7BCC-4AD7-4BB3-8665-521D0FAAC728}" srcOrd="3" destOrd="0" parTransId="{6AE8A93E-FA6A-45AC-8F95-D73EAAE1C8F6}" sibTransId="{5F6DF938-2A6A-47F5-BBFD-83F057379D99}"/>
    <dgm:cxn modelId="{3A03AE75-3005-4A0C-BB7E-8DCCE24ED26F}" type="presOf" srcId="{0BCB7DAA-22D4-4BF2-975D-A977F6C2F7E6}" destId="{8A05CE1D-5FC4-4432-AD4B-4EC3E93D4327}" srcOrd="0" destOrd="3" presId="urn:microsoft.com/office/officeart/2005/8/layout/hList1"/>
    <dgm:cxn modelId="{5D97B677-1C96-411C-BA84-6F5B01589E92}" type="presOf" srcId="{930AAC2A-6197-44CE-8C7C-CF2667069751}" destId="{B6BEF275-E49C-4A1B-BDC9-B405822269AA}" srcOrd="0" destOrd="0" presId="urn:microsoft.com/office/officeart/2005/8/layout/hList1"/>
    <dgm:cxn modelId="{FBA66D80-1105-46A2-A9A2-79A9F6F9A75C}" type="presOf" srcId="{46CA7BCC-4AD7-4BB3-8665-521D0FAAC728}" destId="{7CA5FCBA-4F45-4602-BC4B-5FE2A1C652A1}" srcOrd="0" destOrd="0" presId="urn:microsoft.com/office/officeart/2005/8/layout/hList1"/>
    <dgm:cxn modelId="{AA115490-BF24-435F-A3AA-97367E1F67C0}" srcId="{46CA7BCC-4AD7-4BB3-8665-521D0FAAC728}" destId="{2F04B3A5-CC61-4BE0-8D9C-A684C78DB685}" srcOrd="2" destOrd="0" parTransId="{3EB03838-5A71-4903-BE38-D793CA112E2A}" sibTransId="{D9D74D35-DFF8-4F00-A379-9A6A69F043CB}"/>
    <dgm:cxn modelId="{2554E995-7943-492C-AEE4-DA8E0221FB95}" srcId="{89EADB37-76FC-4D2F-B559-509B363B7343}" destId="{70288D7C-4C0A-406F-9C4A-F8CF75AB03AD}" srcOrd="0" destOrd="0" parTransId="{4B597A98-1DC8-426E-95F7-A965849F729A}" sibTransId="{9E412E66-C5C6-460C-822C-99AF779B9720}"/>
    <dgm:cxn modelId="{9EF73A97-9FC5-47CD-A70A-235AD7EF3649}" type="presOf" srcId="{E4614068-D2AD-444B-9E90-9329303441D3}" destId="{B6BEF275-E49C-4A1B-BDC9-B405822269AA}" srcOrd="0" destOrd="1" presId="urn:microsoft.com/office/officeart/2005/8/layout/hList1"/>
    <dgm:cxn modelId="{BAB1169A-4B48-42E4-9463-81ABAF243026}" type="presOf" srcId="{DDC91AA6-5D90-4048-A475-AA15DCAC22C1}" destId="{8A05CE1D-5FC4-4432-AD4B-4EC3E93D4327}" srcOrd="0" destOrd="5" presId="urn:microsoft.com/office/officeart/2005/8/layout/hList1"/>
    <dgm:cxn modelId="{4AE5EF9A-09D6-4C00-8EF5-9E16DD491153}" type="presOf" srcId="{B4213DAD-1D14-4596-B4FA-CB2592A8026E}" destId="{0D1E567A-342F-4B4B-B784-B9305274A3F8}" srcOrd="0" destOrd="1" presId="urn:microsoft.com/office/officeart/2005/8/layout/hList1"/>
    <dgm:cxn modelId="{2EB0369D-C88A-460D-A996-94613FD5D607}" type="presOf" srcId="{C561B72A-A164-4078-85AA-7F495496D6C2}" destId="{0D1E567A-342F-4B4B-B784-B9305274A3F8}" srcOrd="0" destOrd="2" presId="urn:microsoft.com/office/officeart/2005/8/layout/hList1"/>
    <dgm:cxn modelId="{A69A7CA0-21E7-4415-ADD1-8CB1912FE53A}" srcId="{55467305-A8C4-498D-B979-3F6AF00A2FAE}" destId="{8CDCE482-AF59-4B9C-B0B9-17DA5AA17676}" srcOrd="2" destOrd="0" parTransId="{34924B2B-EE77-44DB-967A-FD946D3115B1}" sibTransId="{CA46E1B6-2B6E-434A-B1F8-EF76BA92B5B6}"/>
    <dgm:cxn modelId="{57A9FFAE-1AA5-40AE-A529-92BC5E7DAA2A}" srcId="{55467305-A8C4-498D-B979-3F6AF00A2FAE}" destId="{89EADB37-76FC-4D2F-B559-509B363B7343}" srcOrd="0" destOrd="0" parTransId="{85DE9DD2-CB57-4DEC-86E0-4535B32F5B6F}" sibTransId="{B2FD78E7-7122-4C23-A987-87042486F322}"/>
    <dgm:cxn modelId="{B352BDB7-1047-4D7B-9C7B-2954A23E4C1C}" type="presOf" srcId="{AD027159-34D4-4E66-85AE-DD3FB18BA32B}" destId="{41040632-5503-4139-8581-F99243B46EB2}" srcOrd="0" destOrd="0" presId="urn:microsoft.com/office/officeart/2005/8/layout/hList1"/>
    <dgm:cxn modelId="{2E5333BB-6CFA-48F0-8D75-1E288BAB3459}" type="presOf" srcId="{E59B640C-00D1-46D1-828E-9A1D29AB4E95}" destId="{0D1E567A-342F-4B4B-B784-B9305274A3F8}" srcOrd="0" destOrd="3" presId="urn:microsoft.com/office/officeart/2005/8/layout/hList1"/>
    <dgm:cxn modelId="{521809BC-16C6-4D1F-9ADC-13463BE10228}" srcId="{55467305-A8C4-498D-B979-3F6AF00A2FAE}" destId="{AD027159-34D4-4E66-85AE-DD3FB18BA32B}" srcOrd="1" destOrd="0" parTransId="{435E4BB7-BADC-46CC-A102-ED27513B99AB}" sibTransId="{12213FC3-E2B4-4D22-BE84-A21ED4B77ADC}"/>
    <dgm:cxn modelId="{B98D4BC0-2966-43CB-ACF2-B721D02612C2}" srcId="{8CDCE482-AF59-4B9C-B0B9-17DA5AA17676}" destId="{EB179717-5A3B-4018-A6BE-0D47AF7B8221}" srcOrd="4" destOrd="0" parTransId="{FB37D4DC-2B43-44D0-BAC7-6788ED5AE92F}" sibTransId="{C3A1C522-E02F-4FFA-85CD-D8A55ACD1807}"/>
    <dgm:cxn modelId="{DC7F49C2-9DEB-459E-8443-19333CC850B6}" type="presOf" srcId="{E9DE5F95-821C-42AC-8599-2A347290BCBD}" destId="{8A05CE1D-5FC4-4432-AD4B-4EC3E93D4327}" srcOrd="0" destOrd="6" presId="urn:microsoft.com/office/officeart/2005/8/layout/hList1"/>
    <dgm:cxn modelId="{0F23F4C4-6305-4B46-A995-FB85707F6E34}" srcId="{8CDCE482-AF59-4B9C-B0B9-17DA5AA17676}" destId="{C561B72A-A164-4078-85AA-7F495496D6C2}" srcOrd="2" destOrd="0" parTransId="{1E5EADB3-2B96-4DFF-9D35-FE01B4254061}" sibTransId="{E559D52F-E81E-42D1-A2DF-28E76E0D811D}"/>
    <dgm:cxn modelId="{FF35DBC5-0235-4060-A63B-889CFAE9D10A}" type="presOf" srcId="{8A64E44F-6ACA-420F-B11D-EF58B1876EF7}" destId="{8A05CE1D-5FC4-4432-AD4B-4EC3E93D4327}" srcOrd="0" destOrd="2" presId="urn:microsoft.com/office/officeart/2005/8/layout/hList1"/>
    <dgm:cxn modelId="{D6CE64C6-3816-4744-AE55-3F1B930C6DF5}" srcId="{903C5A10-2AEC-4D84-B39B-D1C52C3D4C6E}" destId="{8A64E44F-6ACA-420F-B11D-EF58B1876EF7}" srcOrd="0" destOrd="0" parTransId="{D4677024-FB58-4477-AF92-98FF1099ED5D}" sibTransId="{D14AC238-9674-420B-904E-5F239A480831}"/>
    <dgm:cxn modelId="{8BDC8AC7-2CE6-4ED3-9EEB-F15285E33C45}" type="presOf" srcId="{D9D1EB80-07DF-441D-91F0-CC8410C470B7}" destId="{8A05CE1D-5FC4-4432-AD4B-4EC3E93D4327}" srcOrd="0" destOrd="4" presId="urn:microsoft.com/office/officeart/2005/8/layout/hList1"/>
    <dgm:cxn modelId="{6C87CAC9-3520-48DC-BEC7-C1452E0984CE}" type="presOf" srcId="{2F04B3A5-CC61-4BE0-8D9C-A684C78DB685}" destId="{B6BEF275-E49C-4A1B-BDC9-B405822269AA}" srcOrd="0" destOrd="2" presId="urn:microsoft.com/office/officeart/2005/8/layout/hList1"/>
    <dgm:cxn modelId="{1CC529CD-7AE3-4793-BA50-C05510195537}" srcId="{8CDCE482-AF59-4B9C-B0B9-17DA5AA17676}" destId="{E59B640C-00D1-46D1-828E-9A1D29AB4E95}" srcOrd="3" destOrd="0" parTransId="{5931DF4F-8ABE-4747-AF79-E7DF3CF8D027}" sibTransId="{FE928103-EA25-4FBE-AEE4-4D75B36B115E}"/>
    <dgm:cxn modelId="{A4E5DDD2-057C-4CED-B3D9-62FA2F6C093B}" type="presOf" srcId="{8CDCE482-AF59-4B9C-B0B9-17DA5AA17676}" destId="{47423526-8CC3-42A7-8172-8DD43A1FED4A}" srcOrd="0" destOrd="0" presId="urn:microsoft.com/office/officeart/2005/8/layout/hList1"/>
    <dgm:cxn modelId="{B8DCE8E2-689B-4DBA-9590-E7214627C222}" srcId="{46CA7BCC-4AD7-4BB3-8665-521D0FAAC728}" destId="{930AAC2A-6197-44CE-8C7C-CF2667069751}" srcOrd="0" destOrd="0" parTransId="{3EC57C7E-619F-4817-86A9-A4DAA7FF356B}" sibTransId="{E4476301-9B94-487A-A655-81FADE8CB8B5}"/>
    <dgm:cxn modelId="{3A6BE5E8-2659-4D90-96E7-6115DE371B66}" type="presOf" srcId="{EB179717-5A3B-4018-A6BE-0D47AF7B8221}" destId="{0D1E567A-342F-4B4B-B784-B9305274A3F8}" srcOrd="0" destOrd="4" presId="urn:microsoft.com/office/officeart/2005/8/layout/hList1"/>
    <dgm:cxn modelId="{27F9DEFA-17D7-40AB-895B-55A3A43229AA}" srcId="{46CA7BCC-4AD7-4BB3-8665-521D0FAAC728}" destId="{967A6D7E-46E4-42CF-AC2A-F6250E6667C5}" srcOrd="3" destOrd="0" parTransId="{357166D8-1B8D-4F01-894B-B991619588D4}" sibTransId="{BBDB046B-0F79-4732-9F1E-04F4DCCABAC5}"/>
    <dgm:cxn modelId="{1FE402FB-0D0A-44D1-841C-6DBA45E5AF8F}" type="presOf" srcId="{55467305-A8C4-498D-B979-3F6AF00A2FAE}" destId="{4868C184-0E34-4A22-B5FD-83628132D6CD}" srcOrd="0" destOrd="0" presId="urn:microsoft.com/office/officeart/2005/8/layout/hList1"/>
    <dgm:cxn modelId="{B217CC47-4C2A-4D23-B3F4-3D031FF3EAA5}" type="presParOf" srcId="{4868C184-0E34-4A22-B5FD-83628132D6CD}" destId="{26D3A824-595F-49A4-8999-165E06D1F032}" srcOrd="0" destOrd="0" presId="urn:microsoft.com/office/officeart/2005/8/layout/hList1"/>
    <dgm:cxn modelId="{8BC3BCF1-B9A4-41E3-8CE8-3104B801DC39}" type="presParOf" srcId="{26D3A824-595F-49A4-8999-165E06D1F032}" destId="{843FADBF-B3D4-4E8C-B762-1CA3B0B7FB0E}" srcOrd="0" destOrd="0" presId="urn:microsoft.com/office/officeart/2005/8/layout/hList1"/>
    <dgm:cxn modelId="{B7542E40-7BE7-446F-AF4F-05775F7CECE9}" type="presParOf" srcId="{26D3A824-595F-49A4-8999-165E06D1F032}" destId="{8A05CE1D-5FC4-4432-AD4B-4EC3E93D4327}" srcOrd="1" destOrd="0" presId="urn:microsoft.com/office/officeart/2005/8/layout/hList1"/>
    <dgm:cxn modelId="{98897ABD-026C-48D2-A645-F924A9D1D131}" type="presParOf" srcId="{4868C184-0E34-4A22-B5FD-83628132D6CD}" destId="{9682AA83-744F-4CDA-8E26-DDA976217689}" srcOrd="1" destOrd="0" presId="urn:microsoft.com/office/officeart/2005/8/layout/hList1"/>
    <dgm:cxn modelId="{F2A1EC5C-6E9D-4D11-A703-EC10D45DEA26}" type="presParOf" srcId="{4868C184-0E34-4A22-B5FD-83628132D6CD}" destId="{173FD441-FA53-4D55-83FE-2C691717F17A}" srcOrd="2" destOrd="0" presId="urn:microsoft.com/office/officeart/2005/8/layout/hList1"/>
    <dgm:cxn modelId="{37EB2755-A891-4074-9323-5E6601D927F7}" type="presParOf" srcId="{173FD441-FA53-4D55-83FE-2C691717F17A}" destId="{41040632-5503-4139-8581-F99243B46EB2}" srcOrd="0" destOrd="0" presId="urn:microsoft.com/office/officeart/2005/8/layout/hList1"/>
    <dgm:cxn modelId="{BBEAD182-B442-41F8-925C-68E2A94BBF41}" type="presParOf" srcId="{173FD441-FA53-4D55-83FE-2C691717F17A}" destId="{4C17EF3F-FD2A-48BA-A7C2-9CC7B2BDF97D}" srcOrd="1" destOrd="0" presId="urn:microsoft.com/office/officeart/2005/8/layout/hList1"/>
    <dgm:cxn modelId="{7A6A04F4-E1A4-4777-ADB4-757FF7E03343}" type="presParOf" srcId="{4868C184-0E34-4A22-B5FD-83628132D6CD}" destId="{EF5DECA9-852E-4344-B783-E068188A2AE4}" srcOrd="3" destOrd="0" presId="urn:microsoft.com/office/officeart/2005/8/layout/hList1"/>
    <dgm:cxn modelId="{743725CE-CA9A-42FD-B584-1761004C995F}" type="presParOf" srcId="{4868C184-0E34-4A22-B5FD-83628132D6CD}" destId="{558D3F5D-B2F6-4AE7-BA5C-56F154959421}" srcOrd="4" destOrd="0" presId="urn:microsoft.com/office/officeart/2005/8/layout/hList1"/>
    <dgm:cxn modelId="{0F5E4189-5F6A-4E89-8258-FD867D06672A}" type="presParOf" srcId="{558D3F5D-B2F6-4AE7-BA5C-56F154959421}" destId="{47423526-8CC3-42A7-8172-8DD43A1FED4A}" srcOrd="0" destOrd="0" presId="urn:microsoft.com/office/officeart/2005/8/layout/hList1"/>
    <dgm:cxn modelId="{D33D434E-93FD-479C-842B-DF732EBC9DBB}" type="presParOf" srcId="{558D3F5D-B2F6-4AE7-BA5C-56F154959421}" destId="{0D1E567A-342F-4B4B-B784-B9305274A3F8}" srcOrd="1" destOrd="0" presId="urn:microsoft.com/office/officeart/2005/8/layout/hList1"/>
    <dgm:cxn modelId="{D57B53DC-EEE0-406E-8A02-89A065EFD6CA}" type="presParOf" srcId="{4868C184-0E34-4A22-B5FD-83628132D6CD}" destId="{197ABA8D-BE6A-4391-B413-5A3698BA5445}" srcOrd="5" destOrd="0" presId="urn:microsoft.com/office/officeart/2005/8/layout/hList1"/>
    <dgm:cxn modelId="{69CB109C-4B8F-48D9-94AD-E032D4B738D8}" type="presParOf" srcId="{4868C184-0E34-4A22-B5FD-83628132D6CD}" destId="{71B7BADF-D0E2-482E-B295-DA320E6F417F}" srcOrd="6" destOrd="0" presId="urn:microsoft.com/office/officeart/2005/8/layout/hList1"/>
    <dgm:cxn modelId="{B624C730-D23E-4BC7-B28E-43E5BADD5C1C}" type="presParOf" srcId="{71B7BADF-D0E2-482E-B295-DA320E6F417F}" destId="{7CA5FCBA-4F45-4602-BC4B-5FE2A1C652A1}" srcOrd="0" destOrd="0" presId="urn:microsoft.com/office/officeart/2005/8/layout/hList1"/>
    <dgm:cxn modelId="{E335E0BD-1083-4D1F-8B1D-FAEAA8755D3C}" type="presParOf" srcId="{71B7BADF-D0E2-482E-B295-DA320E6F417F}" destId="{B6BEF275-E49C-4A1B-BDC9-B405822269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BCCD43-C79F-4952-B348-BD36317D8E5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71BEB47-1DC9-42E9-BAC6-95768C7A4A4E}">
      <dgm:prSet/>
      <dgm:spPr/>
      <dgm:t>
        <a:bodyPr/>
        <a:lstStyle/>
        <a:p>
          <a:r>
            <a:rPr lang="cs-CZ" b="1" u="sng"/>
            <a:t>CELKOVÉ PROCEDURY TERMOTERAPIE:</a:t>
          </a:r>
          <a:endParaRPr lang="en-US"/>
        </a:p>
      </dgm:t>
    </dgm:pt>
    <dgm:pt modelId="{312293F6-8524-4206-9B30-0CB87BFC4A07}" type="parTrans" cxnId="{228A8D8E-0411-432C-A79F-3A72FF9507E7}">
      <dgm:prSet/>
      <dgm:spPr/>
      <dgm:t>
        <a:bodyPr/>
        <a:lstStyle/>
        <a:p>
          <a:endParaRPr lang="en-US"/>
        </a:p>
      </dgm:t>
    </dgm:pt>
    <dgm:pt modelId="{EC1C34A7-8CD3-47D5-AF79-F43DCCE2052B}" type="sibTrans" cxnId="{228A8D8E-0411-432C-A79F-3A72FF9507E7}">
      <dgm:prSet/>
      <dgm:spPr/>
      <dgm:t>
        <a:bodyPr/>
        <a:lstStyle/>
        <a:p>
          <a:endParaRPr lang="en-US"/>
        </a:p>
      </dgm:t>
    </dgm:pt>
    <dgm:pt modelId="{0AB3C375-D690-4DD1-B4F9-C12B8D917121}">
      <dgm:prSet/>
      <dgm:spPr/>
      <dgm:t>
        <a:bodyPr/>
        <a:lstStyle/>
        <a:p>
          <a:r>
            <a:rPr lang="cs-CZ" b="1"/>
            <a:t>Chladné plyny:</a:t>
          </a:r>
          <a:r>
            <a:rPr lang="cs-CZ"/>
            <a:t> velmi studený suchý vzduch o t= -160°C, I: chronická revmatická onemocnění</a:t>
          </a:r>
          <a:endParaRPr lang="en-US"/>
        </a:p>
      </dgm:t>
    </dgm:pt>
    <dgm:pt modelId="{E6281BB0-AD36-4D47-A671-1A12D9BB34EE}" type="parTrans" cxnId="{04EE9F44-5301-48F8-AB46-3365F9CF1E6E}">
      <dgm:prSet/>
      <dgm:spPr/>
      <dgm:t>
        <a:bodyPr/>
        <a:lstStyle/>
        <a:p>
          <a:endParaRPr lang="en-US"/>
        </a:p>
      </dgm:t>
    </dgm:pt>
    <dgm:pt modelId="{1B4173FA-CBC3-48D9-898C-09E62D581F34}" type="sibTrans" cxnId="{04EE9F44-5301-48F8-AB46-3365F9CF1E6E}">
      <dgm:prSet/>
      <dgm:spPr/>
      <dgm:t>
        <a:bodyPr/>
        <a:lstStyle/>
        <a:p>
          <a:endParaRPr lang="en-US"/>
        </a:p>
      </dgm:t>
    </dgm:pt>
    <dgm:pt modelId="{05FB7C30-B996-4D97-8D58-3D50C7B97A5E}">
      <dgm:prSet/>
      <dgm:spPr/>
      <dgm:t>
        <a:bodyPr/>
        <a:lstStyle/>
        <a:p>
          <a:r>
            <a:rPr lang="cs-CZ" b="1"/>
            <a:t>"Instantní" kompresy:</a:t>
          </a:r>
          <a:r>
            <a:rPr lang="cs-CZ"/>
            <a:t> hotové, průmyslově vyráběné sáčky obsahující různé látky, lze opakovaně použít (do pův. stavu vrátíme zmrazením či vložením do horké vody)</a:t>
          </a:r>
          <a:endParaRPr lang="en-US"/>
        </a:p>
      </dgm:t>
    </dgm:pt>
    <dgm:pt modelId="{B4C9A5C1-0927-47D1-ADE9-65389D7E7779}" type="parTrans" cxnId="{E4F44A67-667F-4F73-9235-4F0CDFBDAE42}">
      <dgm:prSet/>
      <dgm:spPr/>
      <dgm:t>
        <a:bodyPr/>
        <a:lstStyle/>
        <a:p>
          <a:endParaRPr lang="en-US"/>
        </a:p>
      </dgm:t>
    </dgm:pt>
    <dgm:pt modelId="{F836C0D4-CBE2-408B-AFB5-54399514652D}" type="sibTrans" cxnId="{E4F44A67-667F-4F73-9235-4F0CDFBDAE42}">
      <dgm:prSet/>
      <dgm:spPr/>
      <dgm:t>
        <a:bodyPr/>
        <a:lstStyle/>
        <a:p>
          <a:endParaRPr lang="en-US"/>
        </a:p>
      </dgm:t>
    </dgm:pt>
    <dgm:pt modelId="{9030342B-7924-40E1-983D-111E0FDA8A14}">
      <dgm:prSet/>
      <dgm:spPr/>
      <dgm:t>
        <a:bodyPr/>
        <a:lstStyle/>
        <a:p>
          <a:r>
            <a:rPr lang="cs-CZ" b="1"/>
            <a:t>Kryoterapie:</a:t>
          </a:r>
          <a:r>
            <a:rPr lang="cs-CZ"/>
            <a:t> led, kompresy, kryoperlózové sáčky, těkavé látky (etylchlorid, metylchlorid), chladné plyny</a:t>
          </a:r>
          <a:endParaRPr lang="en-US"/>
        </a:p>
      </dgm:t>
    </dgm:pt>
    <dgm:pt modelId="{8DDE3011-1BC1-460D-8017-BF432AED70C4}" type="parTrans" cxnId="{F752F2C8-DCC5-4440-B310-25529B6FFAA3}">
      <dgm:prSet/>
      <dgm:spPr/>
      <dgm:t>
        <a:bodyPr/>
        <a:lstStyle/>
        <a:p>
          <a:endParaRPr lang="en-US"/>
        </a:p>
      </dgm:t>
    </dgm:pt>
    <dgm:pt modelId="{D9A35B64-FE83-4A2C-A1D2-AC26DDAFC8CD}" type="sibTrans" cxnId="{F752F2C8-DCC5-4440-B310-25529B6FFAA3}">
      <dgm:prSet/>
      <dgm:spPr/>
      <dgm:t>
        <a:bodyPr/>
        <a:lstStyle/>
        <a:p>
          <a:endParaRPr lang="en-US"/>
        </a:p>
      </dgm:t>
    </dgm:pt>
    <dgm:pt modelId="{EE62B796-8FA9-43D7-978B-F2F8AD068A7C}">
      <dgm:prSet/>
      <dgm:spPr/>
      <dgm:t>
        <a:bodyPr/>
        <a:lstStyle/>
        <a:p>
          <a:r>
            <a:rPr lang="cs-CZ" b="1"/>
            <a:t>Kyslíková koupel:</a:t>
          </a:r>
          <a:r>
            <a:rPr lang="cs-CZ"/>
            <a:t> mírná taktilní stimulace, zklidňující úč. I: předráždění, pchch spánku, mírně zvýšený TK</a:t>
          </a:r>
          <a:endParaRPr lang="en-US"/>
        </a:p>
      </dgm:t>
    </dgm:pt>
    <dgm:pt modelId="{74860BFC-A0CC-496F-82AC-EB03FC77A606}" type="parTrans" cxnId="{68B1A6C2-0C66-4967-BE14-CBBC07E153A0}">
      <dgm:prSet/>
      <dgm:spPr/>
      <dgm:t>
        <a:bodyPr/>
        <a:lstStyle/>
        <a:p>
          <a:endParaRPr lang="en-US"/>
        </a:p>
      </dgm:t>
    </dgm:pt>
    <dgm:pt modelId="{4E520DB4-B1D7-4D5F-AE58-9F7034770D91}" type="sibTrans" cxnId="{68B1A6C2-0C66-4967-BE14-CBBC07E153A0}">
      <dgm:prSet/>
      <dgm:spPr/>
      <dgm:t>
        <a:bodyPr/>
        <a:lstStyle/>
        <a:p>
          <a:endParaRPr lang="en-US"/>
        </a:p>
      </dgm:t>
    </dgm:pt>
    <dgm:pt modelId="{F9676471-E1A4-4E85-AAA7-ADA901ADD527}">
      <dgm:prSet/>
      <dgm:spPr/>
      <dgm:t>
        <a:bodyPr/>
        <a:lstStyle/>
        <a:p>
          <a:r>
            <a:rPr lang="cs-CZ" b="1"/>
            <a:t>Podvodní masáž, perličková koupel</a:t>
          </a:r>
          <a:endParaRPr lang="en-US"/>
        </a:p>
      </dgm:t>
    </dgm:pt>
    <dgm:pt modelId="{C84045F1-048C-4EBF-922D-625F6BF984F3}" type="parTrans" cxnId="{41E2F2C0-AF79-431D-824E-1242A6EBB57F}">
      <dgm:prSet/>
      <dgm:spPr/>
      <dgm:t>
        <a:bodyPr/>
        <a:lstStyle/>
        <a:p>
          <a:endParaRPr lang="en-US"/>
        </a:p>
      </dgm:t>
    </dgm:pt>
    <dgm:pt modelId="{4D9E33EA-57AF-429A-B138-47D8F886D690}" type="sibTrans" cxnId="{41E2F2C0-AF79-431D-824E-1242A6EBB57F}">
      <dgm:prSet/>
      <dgm:spPr/>
      <dgm:t>
        <a:bodyPr/>
        <a:lstStyle/>
        <a:p>
          <a:endParaRPr lang="en-US"/>
        </a:p>
      </dgm:t>
    </dgm:pt>
    <dgm:pt modelId="{722D73EA-4459-403B-9455-9775ECB42C80}">
      <dgm:prSet/>
      <dgm:spPr/>
      <dgm:t>
        <a:bodyPr/>
        <a:lstStyle/>
        <a:p>
          <a:r>
            <a:rPr lang="cs-CZ" b="1" u="sng"/>
            <a:t>AUDIOVIZUÁLNÍ STIMULACE:</a:t>
          </a:r>
          <a:r>
            <a:rPr lang="cs-CZ"/>
            <a:t> viz dále</a:t>
          </a:r>
          <a:endParaRPr lang="en-US"/>
        </a:p>
      </dgm:t>
    </dgm:pt>
    <dgm:pt modelId="{AF805792-FD61-467B-87ED-440ED9549CAC}" type="parTrans" cxnId="{5AA99F5E-2B4F-4B90-A2AD-540F0FEBA4D3}">
      <dgm:prSet/>
      <dgm:spPr/>
      <dgm:t>
        <a:bodyPr/>
        <a:lstStyle/>
        <a:p>
          <a:endParaRPr lang="en-US"/>
        </a:p>
      </dgm:t>
    </dgm:pt>
    <dgm:pt modelId="{3502D0FF-B63F-40A1-8EDD-2721D531686F}" type="sibTrans" cxnId="{5AA99F5E-2B4F-4B90-A2AD-540F0FEBA4D3}">
      <dgm:prSet/>
      <dgm:spPr/>
      <dgm:t>
        <a:bodyPr/>
        <a:lstStyle/>
        <a:p>
          <a:endParaRPr lang="en-US"/>
        </a:p>
      </dgm:t>
    </dgm:pt>
    <dgm:pt modelId="{0A234CD8-561E-4798-B0A3-B4D118CCC70C}" type="pres">
      <dgm:prSet presAssocID="{4DBCCD43-C79F-4952-B348-BD36317D8E55}" presName="linear" presStyleCnt="0">
        <dgm:presLayoutVars>
          <dgm:animLvl val="lvl"/>
          <dgm:resizeHandles val="exact"/>
        </dgm:presLayoutVars>
      </dgm:prSet>
      <dgm:spPr/>
    </dgm:pt>
    <dgm:pt modelId="{261A2B89-551B-414D-80BA-5CB276923287}" type="pres">
      <dgm:prSet presAssocID="{671BEB47-1DC9-42E9-BAC6-95768C7A4A4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50D1463-6E9E-40DC-A20B-F988EE210C37}" type="pres">
      <dgm:prSet presAssocID="{671BEB47-1DC9-42E9-BAC6-95768C7A4A4E}" presName="childText" presStyleLbl="revTx" presStyleIdx="0" presStyleCnt="1">
        <dgm:presLayoutVars>
          <dgm:bulletEnabled val="1"/>
        </dgm:presLayoutVars>
      </dgm:prSet>
      <dgm:spPr/>
    </dgm:pt>
    <dgm:pt modelId="{B4D7FDE8-0823-44B9-8B9B-AFD7538D0669}" type="pres">
      <dgm:prSet presAssocID="{722D73EA-4459-403B-9455-9775ECB42C8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09C922D-D8A8-4881-AEA3-5364D0F43CF6}" type="presOf" srcId="{9030342B-7924-40E1-983D-111E0FDA8A14}" destId="{250D1463-6E9E-40DC-A20B-F988EE210C37}" srcOrd="0" destOrd="2" presId="urn:microsoft.com/office/officeart/2005/8/layout/vList2"/>
    <dgm:cxn modelId="{5AA99F5E-2B4F-4B90-A2AD-540F0FEBA4D3}" srcId="{4DBCCD43-C79F-4952-B348-BD36317D8E55}" destId="{722D73EA-4459-403B-9455-9775ECB42C80}" srcOrd="1" destOrd="0" parTransId="{AF805792-FD61-467B-87ED-440ED9549CAC}" sibTransId="{3502D0FF-B63F-40A1-8EDD-2721D531686F}"/>
    <dgm:cxn modelId="{D1403662-67A8-49A3-9D68-2F3D91BDF450}" type="presOf" srcId="{F9676471-E1A4-4E85-AAA7-ADA901ADD527}" destId="{250D1463-6E9E-40DC-A20B-F988EE210C37}" srcOrd="0" destOrd="4" presId="urn:microsoft.com/office/officeart/2005/8/layout/vList2"/>
    <dgm:cxn modelId="{04EE9F44-5301-48F8-AB46-3365F9CF1E6E}" srcId="{671BEB47-1DC9-42E9-BAC6-95768C7A4A4E}" destId="{0AB3C375-D690-4DD1-B4F9-C12B8D917121}" srcOrd="0" destOrd="0" parTransId="{E6281BB0-AD36-4D47-A671-1A12D9BB34EE}" sibTransId="{1B4173FA-CBC3-48D9-898C-09E62D581F34}"/>
    <dgm:cxn modelId="{E4F44A67-667F-4F73-9235-4F0CDFBDAE42}" srcId="{671BEB47-1DC9-42E9-BAC6-95768C7A4A4E}" destId="{05FB7C30-B996-4D97-8D58-3D50C7B97A5E}" srcOrd="1" destOrd="0" parTransId="{B4C9A5C1-0927-47D1-ADE9-65389D7E7779}" sibTransId="{F836C0D4-CBE2-408B-AFB5-54399514652D}"/>
    <dgm:cxn modelId="{228A8D8E-0411-432C-A79F-3A72FF9507E7}" srcId="{4DBCCD43-C79F-4952-B348-BD36317D8E55}" destId="{671BEB47-1DC9-42E9-BAC6-95768C7A4A4E}" srcOrd="0" destOrd="0" parTransId="{312293F6-8524-4206-9B30-0CB87BFC4A07}" sibTransId="{EC1C34A7-8CD3-47D5-AF79-F43DCCE2052B}"/>
    <dgm:cxn modelId="{B2F38E98-D78E-4D27-A2A3-667BD6C97773}" type="presOf" srcId="{0AB3C375-D690-4DD1-B4F9-C12B8D917121}" destId="{250D1463-6E9E-40DC-A20B-F988EE210C37}" srcOrd="0" destOrd="0" presId="urn:microsoft.com/office/officeart/2005/8/layout/vList2"/>
    <dgm:cxn modelId="{7388EE9C-5FB0-4CC2-A7E4-20C275A5DD48}" type="presOf" srcId="{4DBCCD43-C79F-4952-B348-BD36317D8E55}" destId="{0A234CD8-561E-4798-B0A3-B4D118CCC70C}" srcOrd="0" destOrd="0" presId="urn:microsoft.com/office/officeart/2005/8/layout/vList2"/>
    <dgm:cxn modelId="{63B2C2BD-A81A-41AE-9107-E1B07FF27F53}" type="presOf" srcId="{722D73EA-4459-403B-9455-9775ECB42C80}" destId="{B4D7FDE8-0823-44B9-8B9B-AFD7538D0669}" srcOrd="0" destOrd="0" presId="urn:microsoft.com/office/officeart/2005/8/layout/vList2"/>
    <dgm:cxn modelId="{41E2F2C0-AF79-431D-824E-1242A6EBB57F}" srcId="{671BEB47-1DC9-42E9-BAC6-95768C7A4A4E}" destId="{F9676471-E1A4-4E85-AAA7-ADA901ADD527}" srcOrd="4" destOrd="0" parTransId="{C84045F1-048C-4EBF-922D-625F6BF984F3}" sibTransId="{4D9E33EA-57AF-429A-B138-47D8F886D690}"/>
    <dgm:cxn modelId="{68B1A6C2-0C66-4967-BE14-CBBC07E153A0}" srcId="{671BEB47-1DC9-42E9-BAC6-95768C7A4A4E}" destId="{EE62B796-8FA9-43D7-978B-F2F8AD068A7C}" srcOrd="3" destOrd="0" parTransId="{74860BFC-A0CC-496F-82AC-EB03FC77A606}" sibTransId="{4E520DB4-B1D7-4D5F-AE58-9F7034770D91}"/>
    <dgm:cxn modelId="{F752F2C8-DCC5-4440-B310-25529B6FFAA3}" srcId="{671BEB47-1DC9-42E9-BAC6-95768C7A4A4E}" destId="{9030342B-7924-40E1-983D-111E0FDA8A14}" srcOrd="2" destOrd="0" parTransId="{8DDE3011-1BC1-460D-8017-BF432AED70C4}" sibTransId="{D9A35B64-FE83-4A2C-A1D2-AC26DDAFC8CD}"/>
    <dgm:cxn modelId="{2C03C5D7-1AFA-4BA9-8691-44290A5C73D1}" type="presOf" srcId="{05FB7C30-B996-4D97-8D58-3D50C7B97A5E}" destId="{250D1463-6E9E-40DC-A20B-F988EE210C37}" srcOrd="0" destOrd="1" presId="urn:microsoft.com/office/officeart/2005/8/layout/vList2"/>
    <dgm:cxn modelId="{A172F4D8-B56D-468A-BFB9-E950A9B6CBAA}" type="presOf" srcId="{EE62B796-8FA9-43D7-978B-F2F8AD068A7C}" destId="{250D1463-6E9E-40DC-A20B-F988EE210C37}" srcOrd="0" destOrd="3" presId="urn:microsoft.com/office/officeart/2005/8/layout/vList2"/>
    <dgm:cxn modelId="{09852DFF-5249-44E6-9EC1-1F17DE6E580F}" type="presOf" srcId="{671BEB47-1DC9-42E9-BAC6-95768C7A4A4E}" destId="{261A2B89-551B-414D-80BA-5CB276923287}" srcOrd="0" destOrd="0" presId="urn:microsoft.com/office/officeart/2005/8/layout/vList2"/>
    <dgm:cxn modelId="{FBDA39E8-3C51-418A-9909-4A0DF121E4A0}" type="presParOf" srcId="{0A234CD8-561E-4798-B0A3-B4D118CCC70C}" destId="{261A2B89-551B-414D-80BA-5CB276923287}" srcOrd="0" destOrd="0" presId="urn:microsoft.com/office/officeart/2005/8/layout/vList2"/>
    <dgm:cxn modelId="{13327C25-E900-4305-BB6E-78EC980DFECC}" type="presParOf" srcId="{0A234CD8-561E-4798-B0A3-B4D118CCC70C}" destId="{250D1463-6E9E-40DC-A20B-F988EE210C37}" srcOrd="1" destOrd="0" presId="urn:microsoft.com/office/officeart/2005/8/layout/vList2"/>
    <dgm:cxn modelId="{30AFFF44-691D-4F27-B4DB-459B8E13E959}" type="presParOf" srcId="{0A234CD8-561E-4798-B0A3-B4D118CCC70C}" destId="{B4D7FDE8-0823-44B9-8B9B-AFD7538D066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87DE89-EB33-400F-85F5-604A6DE195E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15BF8A7-E0A1-4B1E-90B7-1DD788A630D4}">
      <dgm:prSet/>
      <dgm:spPr/>
      <dgm:t>
        <a:bodyPr/>
        <a:lstStyle/>
        <a:p>
          <a:r>
            <a:rPr lang="cs-CZ"/>
            <a:t>Zpravidla lokálně snižujeme až zcela potlačujeme procesy, které vyvolávají B</a:t>
          </a:r>
          <a:endParaRPr lang="en-US"/>
        </a:p>
      </dgm:t>
    </dgm:pt>
    <dgm:pt modelId="{48F62973-8110-4B96-868B-ADFC457C0172}" type="parTrans" cxnId="{19A13E95-B9DD-4933-868A-CAE34D0558EF}">
      <dgm:prSet/>
      <dgm:spPr/>
      <dgm:t>
        <a:bodyPr/>
        <a:lstStyle/>
        <a:p>
          <a:endParaRPr lang="en-US"/>
        </a:p>
      </dgm:t>
    </dgm:pt>
    <dgm:pt modelId="{EBFF5062-59E0-424D-86C5-82DD510F64EC}" type="sibTrans" cxnId="{19A13E95-B9DD-4933-868A-CAE34D0558EF}">
      <dgm:prSet/>
      <dgm:spPr/>
      <dgm:t>
        <a:bodyPr/>
        <a:lstStyle/>
        <a:p>
          <a:endParaRPr lang="en-US"/>
        </a:p>
      </dgm:t>
    </dgm:pt>
    <dgm:pt modelId="{CEA68FDE-8738-4961-B8F3-0ADA1535400F}">
      <dgm:prSet/>
      <dgm:spPr/>
      <dgm:t>
        <a:bodyPr/>
        <a:lstStyle/>
        <a:p>
          <a:r>
            <a:rPr lang="cs-CZ"/>
            <a:t>Využití účinku:</a:t>
          </a:r>
          <a:endParaRPr lang="en-US"/>
        </a:p>
      </dgm:t>
    </dgm:pt>
    <dgm:pt modelId="{E47C3F6F-E867-44D0-B619-11D0426EE0EA}" type="parTrans" cxnId="{08B98C76-A175-4BDE-AD8C-44497772E554}">
      <dgm:prSet/>
      <dgm:spPr/>
      <dgm:t>
        <a:bodyPr/>
        <a:lstStyle/>
        <a:p>
          <a:endParaRPr lang="en-US"/>
        </a:p>
      </dgm:t>
    </dgm:pt>
    <dgm:pt modelId="{A345377C-F426-4DE8-96DB-99CF0AA5C80D}" type="sibTrans" cxnId="{08B98C76-A175-4BDE-AD8C-44497772E554}">
      <dgm:prSet/>
      <dgm:spPr/>
      <dgm:t>
        <a:bodyPr/>
        <a:lstStyle/>
        <a:p>
          <a:endParaRPr lang="en-US"/>
        </a:p>
      </dgm:t>
    </dgm:pt>
    <dgm:pt modelId="{A13540B9-1BDA-4C8C-A325-CA5D208723F4}">
      <dgm:prSet/>
      <dgm:spPr/>
      <dgm:t>
        <a:bodyPr/>
        <a:lstStyle/>
        <a:p>
          <a:r>
            <a:rPr lang="cs-CZ"/>
            <a:t>Myorelaxačního</a:t>
          </a:r>
          <a:endParaRPr lang="en-US"/>
        </a:p>
      </dgm:t>
    </dgm:pt>
    <dgm:pt modelId="{4231000E-0221-4C1D-8A68-08BE64CAE81B}" type="parTrans" cxnId="{4705C06F-F7D9-4438-9231-086D5F1BE1E3}">
      <dgm:prSet/>
      <dgm:spPr/>
      <dgm:t>
        <a:bodyPr/>
        <a:lstStyle/>
        <a:p>
          <a:endParaRPr lang="en-US"/>
        </a:p>
      </dgm:t>
    </dgm:pt>
    <dgm:pt modelId="{19A61778-0710-4BD4-A6F8-49B22B7861C8}" type="sibTrans" cxnId="{4705C06F-F7D9-4438-9231-086D5F1BE1E3}">
      <dgm:prSet/>
      <dgm:spPr/>
      <dgm:t>
        <a:bodyPr/>
        <a:lstStyle/>
        <a:p>
          <a:endParaRPr lang="en-US"/>
        </a:p>
      </dgm:t>
    </dgm:pt>
    <dgm:pt modelId="{2A0F933A-EE76-4ED1-9FFD-D4D62CA2B1D5}">
      <dgm:prSet/>
      <dgm:spPr/>
      <dgm:t>
        <a:bodyPr/>
        <a:lstStyle/>
        <a:p>
          <a:r>
            <a:rPr lang="cs-CZ"/>
            <a:t>Hyperemizačního</a:t>
          </a:r>
          <a:endParaRPr lang="en-US"/>
        </a:p>
      </dgm:t>
    </dgm:pt>
    <dgm:pt modelId="{9089496F-C4F0-4799-9B0E-5CC94480D66F}" type="parTrans" cxnId="{6922ED80-1CF3-4EDF-8315-F61F1C914964}">
      <dgm:prSet/>
      <dgm:spPr/>
      <dgm:t>
        <a:bodyPr/>
        <a:lstStyle/>
        <a:p>
          <a:endParaRPr lang="en-US"/>
        </a:p>
      </dgm:t>
    </dgm:pt>
    <dgm:pt modelId="{9FCC926A-7A4C-43D4-A046-353BC47F8812}" type="sibTrans" cxnId="{6922ED80-1CF3-4EDF-8315-F61F1C914964}">
      <dgm:prSet/>
      <dgm:spPr/>
      <dgm:t>
        <a:bodyPr/>
        <a:lstStyle/>
        <a:p>
          <a:endParaRPr lang="en-US"/>
        </a:p>
      </dgm:t>
    </dgm:pt>
    <dgm:pt modelId="{03F82CB4-CB0D-440E-AAC0-990754084EC3}">
      <dgm:prSet/>
      <dgm:spPr/>
      <dgm:t>
        <a:bodyPr/>
        <a:lstStyle/>
        <a:p>
          <a:r>
            <a:rPr lang="cs-CZ"/>
            <a:t>Antiedematózního</a:t>
          </a:r>
          <a:endParaRPr lang="en-US"/>
        </a:p>
      </dgm:t>
    </dgm:pt>
    <dgm:pt modelId="{4D624B23-1B02-4CCA-8096-6C0AE8A26D58}" type="parTrans" cxnId="{100C0AC7-C418-4F54-BEDD-3A3BB07C8E88}">
      <dgm:prSet/>
      <dgm:spPr/>
      <dgm:t>
        <a:bodyPr/>
        <a:lstStyle/>
        <a:p>
          <a:endParaRPr lang="en-US"/>
        </a:p>
      </dgm:t>
    </dgm:pt>
    <dgm:pt modelId="{C91DD75C-D007-4576-8276-8AEAEE87A443}" type="sibTrans" cxnId="{100C0AC7-C418-4F54-BEDD-3A3BB07C8E88}">
      <dgm:prSet/>
      <dgm:spPr/>
      <dgm:t>
        <a:bodyPr/>
        <a:lstStyle/>
        <a:p>
          <a:endParaRPr lang="en-US"/>
        </a:p>
      </dgm:t>
    </dgm:pt>
    <dgm:pt modelId="{0891AFC4-06A5-4EA7-8A11-7F52CB90D074}">
      <dgm:prSet/>
      <dgm:spPr/>
      <dgm:t>
        <a:bodyPr/>
        <a:lstStyle/>
        <a:p>
          <a:r>
            <a:rPr lang="cs-CZ"/>
            <a:t>Protizánětlivého </a:t>
          </a:r>
          <a:endParaRPr lang="en-US"/>
        </a:p>
      </dgm:t>
    </dgm:pt>
    <dgm:pt modelId="{5BB55A4B-706E-4A29-94BC-2ED1161E976B}" type="parTrans" cxnId="{987B9529-5AA6-4C62-9777-7DE2AE9DF28B}">
      <dgm:prSet/>
      <dgm:spPr/>
      <dgm:t>
        <a:bodyPr/>
        <a:lstStyle/>
        <a:p>
          <a:endParaRPr lang="en-US"/>
        </a:p>
      </dgm:t>
    </dgm:pt>
    <dgm:pt modelId="{06747FAC-1FCE-4280-9AC6-D9DB44975EA1}" type="sibTrans" cxnId="{987B9529-5AA6-4C62-9777-7DE2AE9DF28B}">
      <dgm:prSet/>
      <dgm:spPr/>
      <dgm:t>
        <a:bodyPr/>
        <a:lstStyle/>
        <a:p>
          <a:endParaRPr lang="en-US"/>
        </a:p>
      </dgm:t>
    </dgm:pt>
    <dgm:pt modelId="{0CBAED3C-419C-4EA0-AD08-1521E7D2C15E}" type="pres">
      <dgm:prSet presAssocID="{7387DE89-EB33-400F-85F5-604A6DE195E4}" presName="linear" presStyleCnt="0">
        <dgm:presLayoutVars>
          <dgm:animLvl val="lvl"/>
          <dgm:resizeHandles val="exact"/>
        </dgm:presLayoutVars>
      </dgm:prSet>
      <dgm:spPr/>
    </dgm:pt>
    <dgm:pt modelId="{76FB6517-D8F6-4441-874D-2335FD414488}" type="pres">
      <dgm:prSet presAssocID="{615BF8A7-E0A1-4B1E-90B7-1DD788A630D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C6E19B0-016F-49C3-A2F8-C4F219D87995}" type="pres">
      <dgm:prSet presAssocID="{EBFF5062-59E0-424D-86C5-82DD510F64EC}" presName="spacer" presStyleCnt="0"/>
      <dgm:spPr/>
    </dgm:pt>
    <dgm:pt modelId="{AAE277C8-21E5-44A3-8A44-CCC1ACFF888C}" type="pres">
      <dgm:prSet presAssocID="{CEA68FDE-8738-4961-B8F3-0ADA1535400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4F62A4C-6AE0-44BC-BF94-47FB208BCA87}" type="pres">
      <dgm:prSet presAssocID="{CEA68FDE-8738-4961-B8F3-0ADA1535400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0A87B1A-E793-44F8-83E3-B4A2F05D107C}" type="presOf" srcId="{7387DE89-EB33-400F-85F5-604A6DE195E4}" destId="{0CBAED3C-419C-4EA0-AD08-1521E7D2C15E}" srcOrd="0" destOrd="0" presId="urn:microsoft.com/office/officeart/2005/8/layout/vList2"/>
    <dgm:cxn modelId="{EDCDB020-8ED4-4DEB-ADA4-3BF1A2479E5F}" type="presOf" srcId="{A13540B9-1BDA-4C8C-A325-CA5D208723F4}" destId="{D4F62A4C-6AE0-44BC-BF94-47FB208BCA87}" srcOrd="0" destOrd="0" presId="urn:microsoft.com/office/officeart/2005/8/layout/vList2"/>
    <dgm:cxn modelId="{987B9529-5AA6-4C62-9777-7DE2AE9DF28B}" srcId="{CEA68FDE-8738-4961-B8F3-0ADA1535400F}" destId="{0891AFC4-06A5-4EA7-8A11-7F52CB90D074}" srcOrd="3" destOrd="0" parTransId="{5BB55A4B-706E-4A29-94BC-2ED1161E976B}" sibTransId="{06747FAC-1FCE-4280-9AC6-D9DB44975EA1}"/>
    <dgm:cxn modelId="{0850B14E-5995-426B-AC70-4168BBAFE24A}" type="presOf" srcId="{615BF8A7-E0A1-4B1E-90B7-1DD788A630D4}" destId="{76FB6517-D8F6-4441-874D-2335FD414488}" srcOrd="0" destOrd="0" presId="urn:microsoft.com/office/officeart/2005/8/layout/vList2"/>
    <dgm:cxn modelId="{4705C06F-F7D9-4438-9231-086D5F1BE1E3}" srcId="{CEA68FDE-8738-4961-B8F3-0ADA1535400F}" destId="{A13540B9-1BDA-4C8C-A325-CA5D208723F4}" srcOrd="0" destOrd="0" parTransId="{4231000E-0221-4C1D-8A68-08BE64CAE81B}" sibTransId="{19A61778-0710-4BD4-A6F8-49B22B7861C8}"/>
    <dgm:cxn modelId="{08B98C76-A175-4BDE-AD8C-44497772E554}" srcId="{7387DE89-EB33-400F-85F5-604A6DE195E4}" destId="{CEA68FDE-8738-4961-B8F3-0ADA1535400F}" srcOrd="1" destOrd="0" parTransId="{E47C3F6F-E867-44D0-B619-11D0426EE0EA}" sibTransId="{A345377C-F426-4DE8-96DB-99CF0AA5C80D}"/>
    <dgm:cxn modelId="{D0DA937A-B3E0-41EC-AD14-0B336EB51FCB}" type="presOf" srcId="{2A0F933A-EE76-4ED1-9FFD-D4D62CA2B1D5}" destId="{D4F62A4C-6AE0-44BC-BF94-47FB208BCA87}" srcOrd="0" destOrd="1" presId="urn:microsoft.com/office/officeart/2005/8/layout/vList2"/>
    <dgm:cxn modelId="{6922ED80-1CF3-4EDF-8315-F61F1C914964}" srcId="{CEA68FDE-8738-4961-B8F3-0ADA1535400F}" destId="{2A0F933A-EE76-4ED1-9FFD-D4D62CA2B1D5}" srcOrd="1" destOrd="0" parTransId="{9089496F-C4F0-4799-9B0E-5CC94480D66F}" sibTransId="{9FCC926A-7A4C-43D4-A046-353BC47F8812}"/>
    <dgm:cxn modelId="{94271194-01D9-44EC-A39C-D12441B2F65D}" type="presOf" srcId="{0891AFC4-06A5-4EA7-8A11-7F52CB90D074}" destId="{D4F62A4C-6AE0-44BC-BF94-47FB208BCA87}" srcOrd="0" destOrd="3" presId="urn:microsoft.com/office/officeart/2005/8/layout/vList2"/>
    <dgm:cxn modelId="{19A13E95-B9DD-4933-868A-CAE34D0558EF}" srcId="{7387DE89-EB33-400F-85F5-604A6DE195E4}" destId="{615BF8A7-E0A1-4B1E-90B7-1DD788A630D4}" srcOrd="0" destOrd="0" parTransId="{48F62973-8110-4B96-868B-ADFC457C0172}" sibTransId="{EBFF5062-59E0-424D-86C5-82DD510F64EC}"/>
    <dgm:cxn modelId="{100C0AC7-C418-4F54-BEDD-3A3BB07C8E88}" srcId="{CEA68FDE-8738-4961-B8F3-0ADA1535400F}" destId="{03F82CB4-CB0D-440E-AAC0-990754084EC3}" srcOrd="2" destOrd="0" parTransId="{4D624B23-1B02-4CCA-8096-6C0AE8A26D58}" sibTransId="{C91DD75C-D007-4576-8276-8AEAEE87A443}"/>
    <dgm:cxn modelId="{211459CB-AE3A-4791-93C9-4411B14494A4}" type="presOf" srcId="{CEA68FDE-8738-4961-B8F3-0ADA1535400F}" destId="{AAE277C8-21E5-44A3-8A44-CCC1ACFF888C}" srcOrd="0" destOrd="0" presId="urn:microsoft.com/office/officeart/2005/8/layout/vList2"/>
    <dgm:cxn modelId="{6A974ED5-724B-4463-AE57-2907E94A8367}" type="presOf" srcId="{03F82CB4-CB0D-440E-AAC0-990754084EC3}" destId="{D4F62A4C-6AE0-44BC-BF94-47FB208BCA87}" srcOrd="0" destOrd="2" presId="urn:microsoft.com/office/officeart/2005/8/layout/vList2"/>
    <dgm:cxn modelId="{5AB6C01F-0E30-41AC-8848-5C910A8BA086}" type="presParOf" srcId="{0CBAED3C-419C-4EA0-AD08-1521E7D2C15E}" destId="{76FB6517-D8F6-4441-874D-2335FD414488}" srcOrd="0" destOrd="0" presId="urn:microsoft.com/office/officeart/2005/8/layout/vList2"/>
    <dgm:cxn modelId="{2781FE5B-1B8F-4B20-89C2-D512351BC29D}" type="presParOf" srcId="{0CBAED3C-419C-4EA0-AD08-1521E7D2C15E}" destId="{1C6E19B0-016F-49C3-A2F8-C4F219D87995}" srcOrd="1" destOrd="0" presId="urn:microsoft.com/office/officeart/2005/8/layout/vList2"/>
    <dgm:cxn modelId="{8995364E-8344-4BF1-8162-855022A0C59D}" type="presParOf" srcId="{0CBAED3C-419C-4EA0-AD08-1521E7D2C15E}" destId="{AAE277C8-21E5-44A3-8A44-CCC1ACFF888C}" srcOrd="2" destOrd="0" presId="urn:microsoft.com/office/officeart/2005/8/layout/vList2"/>
    <dgm:cxn modelId="{614DA00D-EB01-454A-9327-15FF735B21A5}" type="presParOf" srcId="{0CBAED3C-419C-4EA0-AD08-1521E7D2C15E}" destId="{D4F62A4C-6AE0-44BC-BF94-47FB208BCA8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C7C9F1-93F8-4A2A-B02B-801D7FBB825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FEB3B04-DD2E-4271-BCF0-06AC87CD19CA}">
      <dgm:prSet/>
      <dgm:spPr/>
      <dgm:t>
        <a:bodyPr/>
        <a:lstStyle/>
        <a:p>
          <a:r>
            <a:rPr lang="cs-CZ" b="1" dirty="0"/>
            <a:t>UZ</a:t>
          </a:r>
          <a:endParaRPr lang="en-US" dirty="0"/>
        </a:p>
      </dgm:t>
    </dgm:pt>
    <dgm:pt modelId="{9CE9D46A-F773-44B2-B396-FD4C473E2424}" type="parTrans" cxnId="{733DC36F-DDB3-425A-A884-29E8A9A97A4B}">
      <dgm:prSet/>
      <dgm:spPr/>
      <dgm:t>
        <a:bodyPr/>
        <a:lstStyle/>
        <a:p>
          <a:endParaRPr lang="en-US"/>
        </a:p>
      </dgm:t>
    </dgm:pt>
    <dgm:pt modelId="{D4694164-2664-4A4E-8720-0101290661FD}" type="sibTrans" cxnId="{733DC36F-DDB3-425A-A884-29E8A9A97A4B}">
      <dgm:prSet/>
      <dgm:spPr/>
      <dgm:t>
        <a:bodyPr/>
        <a:lstStyle/>
        <a:p>
          <a:endParaRPr lang="en-US"/>
        </a:p>
      </dgm:t>
    </dgm:pt>
    <dgm:pt modelId="{DCBF826A-1435-4A27-8DFF-BF085D4B8DE9}">
      <dgm:prSet/>
      <dgm:spPr/>
      <dgm:t>
        <a:bodyPr/>
        <a:lstStyle/>
        <a:p>
          <a:r>
            <a:rPr lang="cs-CZ" b="1" dirty="0"/>
            <a:t>UZ + nízkofrekvenční proudy:</a:t>
          </a:r>
          <a:r>
            <a:rPr lang="cs-CZ" dirty="0"/>
            <a:t> kumulativní </a:t>
          </a:r>
          <a:r>
            <a:rPr lang="cs-CZ" dirty="0" err="1"/>
            <a:t>myorelaxační</a:t>
          </a:r>
          <a:r>
            <a:rPr lang="cs-CZ" dirty="0"/>
            <a:t> úč.:</a:t>
          </a:r>
          <a:endParaRPr lang="en-US" dirty="0"/>
        </a:p>
      </dgm:t>
    </dgm:pt>
    <dgm:pt modelId="{A5542773-02BB-44EA-8468-3BF359FFB294}" type="parTrans" cxnId="{9DE834A2-E39D-4BE2-BF8B-581382B62322}">
      <dgm:prSet/>
      <dgm:spPr/>
      <dgm:t>
        <a:bodyPr/>
        <a:lstStyle/>
        <a:p>
          <a:endParaRPr lang="en-US"/>
        </a:p>
      </dgm:t>
    </dgm:pt>
    <dgm:pt modelId="{174C840A-1372-420B-B411-D5D0699212E3}" type="sibTrans" cxnId="{9DE834A2-E39D-4BE2-BF8B-581382B62322}">
      <dgm:prSet/>
      <dgm:spPr/>
      <dgm:t>
        <a:bodyPr/>
        <a:lstStyle/>
        <a:p>
          <a:endParaRPr lang="en-US"/>
        </a:p>
      </dgm:t>
    </dgm:pt>
    <dgm:pt modelId="{41BED15C-A389-4C4A-A4F0-17CECF0C78D3}">
      <dgm:prSet/>
      <dgm:spPr/>
      <dgm:t>
        <a:bodyPr/>
        <a:lstStyle/>
        <a:p>
          <a:r>
            <a:rPr lang="cs-CZ" dirty="0"/>
            <a:t>f = 100-200 Hz</a:t>
          </a:r>
          <a:endParaRPr lang="en-US" dirty="0"/>
        </a:p>
      </dgm:t>
    </dgm:pt>
    <dgm:pt modelId="{17404642-205A-4ECD-BDE2-3FCD2EBEA15B}" type="parTrans" cxnId="{2C6ACFE1-65F9-40EA-B825-DC496471579A}">
      <dgm:prSet/>
      <dgm:spPr/>
      <dgm:t>
        <a:bodyPr/>
        <a:lstStyle/>
        <a:p>
          <a:endParaRPr lang="en-US"/>
        </a:p>
      </dgm:t>
    </dgm:pt>
    <dgm:pt modelId="{076A544A-A428-4E01-A21B-160FB58E4C35}" type="sibTrans" cxnId="{2C6ACFE1-65F9-40EA-B825-DC496471579A}">
      <dgm:prSet/>
      <dgm:spPr/>
      <dgm:t>
        <a:bodyPr/>
        <a:lstStyle/>
        <a:p>
          <a:endParaRPr lang="en-US"/>
        </a:p>
      </dgm:t>
    </dgm:pt>
    <dgm:pt modelId="{7A7F806E-0C4E-4A5C-A44D-9136ACE9AD51}">
      <dgm:prSet/>
      <dgm:spPr/>
      <dgm:t>
        <a:bodyPr/>
        <a:lstStyle/>
        <a:p>
          <a:r>
            <a:rPr lang="cs-CZ" b="1" dirty="0"/>
            <a:t>UZ + středofrekvenční proudy:</a:t>
          </a:r>
          <a:endParaRPr lang="en-US" b="1" dirty="0"/>
        </a:p>
      </dgm:t>
    </dgm:pt>
    <dgm:pt modelId="{5F289829-7739-4150-9BD9-BC0262718EAA}" type="parTrans" cxnId="{7D3CE3C4-D958-4960-844C-3F7E7922F595}">
      <dgm:prSet/>
      <dgm:spPr/>
      <dgm:t>
        <a:bodyPr/>
        <a:lstStyle/>
        <a:p>
          <a:endParaRPr lang="en-US"/>
        </a:p>
      </dgm:t>
    </dgm:pt>
    <dgm:pt modelId="{BA8DB55F-A210-4E95-ABF4-7F6A7C96E8B9}" type="sibTrans" cxnId="{7D3CE3C4-D958-4960-844C-3F7E7922F595}">
      <dgm:prSet/>
      <dgm:spPr/>
      <dgm:t>
        <a:bodyPr/>
        <a:lstStyle/>
        <a:p>
          <a:endParaRPr lang="en-US"/>
        </a:p>
      </dgm:t>
    </dgm:pt>
    <dgm:pt modelId="{56805C79-E0B4-4C01-8607-9280BF677940}">
      <dgm:prSet/>
      <dgm:spPr/>
      <dgm:t>
        <a:bodyPr/>
        <a:lstStyle/>
        <a:p>
          <a:r>
            <a:rPr lang="cs-CZ" dirty="0"/>
            <a:t>f = 150-180 Hz</a:t>
          </a:r>
          <a:endParaRPr lang="en-US" dirty="0"/>
        </a:p>
      </dgm:t>
    </dgm:pt>
    <dgm:pt modelId="{BCDFF7BA-FB7B-4761-9F96-D7C30A9BF1AB}" type="parTrans" cxnId="{1FBBE999-2C71-46C9-A042-6159E6091EA6}">
      <dgm:prSet/>
      <dgm:spPr/>
      <dgm:t>
        <a:bodyPr/>
        <a:lstStyle/>
        <a:p>
          <a:endParaRPr lang="en-US"/>
        </a:p>
      </dgm:t>
    </dgm:pt>
    <dgm:pt modelId="{F948107B-6F9F-46B8-91A9-0036BE052D92}" type="sibTrans" cxnId="{1FBBE999-2C71-46C9-A042-6159E6091EA6}">
      <dgm:prSet/>
      <dgm:spPr/>
      <dgm:t>
        <a:bodyPr/>
        <a:lstStyle/>
        <a:p>
          <a:endParaRPr lang="en-US"/>
        </a:p>
      </dgm:t>
    </dgm:pt>
    <dgm:pt modelId="{08761E16-917C-4DD7-BD8D-ABE88AB8A640}">
      <dgm:prSet/>
      <dgm:spPr/>
      <dgm:t>
        <a:bodyPr/>
        <a:lstStyle/>
        <a:p>
          <a:r>
            <a:rPr lang="cs-CZ" b="1" dirty="0"/>
            <a:t>Vysokofrekvenční proud</a:t>
          </a:r>
          <a:endParaRPr lang="en-US" b="1" dirty="0"/>
        </a:p>
      </dgm:t>
    </dgm:pt>
    <dgm:pt modelId="{05CDA4BC-FE26-42DC-926A-B715CE37FC38}" type="parTrans" cxnId="{F80BFB7A-E4EA-4557-8CE2-5D5CE995CB80}">
      <dgm:prSet/>
      <dgm:spPr/>
      <dgm:t>
        <a:bodyPr/>
        <a:lstStyle/>
        <a:p>
          <a:endParaRPr lang="en-US"/>
        </a:p>
      </dgm:t>
    </dgm:pt>
    <dgm:pt modelId="{728499C1-0840-4A03-9010-8E64D0EE9500}" type="sibTrans" cxnId="{F80BFB7A-E4EA-4557-8CE2-5D5CE995CB80}">
      <dgm:prSet/>
      <dgm:spPr/>
      <dgm:t>
        <a:bodyPr/>
        <a:lstStyle/>
        <a:p>
          <a:endParaRPr lang="en-US"/>
        </a:p>
      </dgm:t>
    </dgm:pt>
    <dgm:pt modelId="{7F0E0603-A857-4A78-9123-2759D00B64F7}">
      <dgm:prSet/>
      <dgm:spPr/>
      <dgm:t>
        <a:bodyPr/>
        <a:lstStyle/>
        <a:p>
          <a:pPr rtl="0"/>
          <a:r>
            <a:rPr lang="cs-CZ" b="1" dirty="0"/>
            <a:t>Pozitivní i negativní termoterapie:</a:t>
          </a:r>
          <a:r>
            <a:rPr lang="cs-CZ" b="1" dirty="0">
              <a:latin typeface="The Serif Hand Black"/>
            </a:rPr>
            <a:t> </a:t>
          </a:r>
          <a:endParaRPr lang="en-US" b="1" dirty="0"/>
        </a:p>
      </dgm:t>
    </dgm:pt>
    <dgm:pt modelId="{831A2D6D-CE48-4A08-839C-3DF7F4E9049B}" type="parTrans" cxnId="{E5F5347A-928A-453A-9DA5-D73C3E59A0F9}">
      <dgm:prSet/>
      <dgm:spPr/>
      <dgm:t>
        <a:bodyPr/>
        <a:lstStyle/>
        <a:p>
          <a:endParaRPr lang="en-US"/>
        </a:p>
      </dgm:t>
    </dgm:pt>
    <dgm:pt modelId="{7DC94558-B824-4A67-ADFC-3301D5D741AA}" type="sibTrans" cxnId="{E5F5347A-928A-453A-9DA5-D73C3E59A0F9}">
      <dgm:prSet/>
      <dgm:spPr/>
      <dgm:t>
        <a:bodyPr/>
        <a:lstStyle/>
        <a:p>
          <a:endParaRPr lang="en-US"/>
        </a:p>
      </dgm:t>
    </dgm:pt>
    <dgm:pt modelId="{454AEFA4-5EFE-4101-9008-C8205FC8136E}">
      <dgm:prSet/>
      <dgm:spPr/>
      <dgm:t>
        <a:bodyPr/>
        <a:lstStyle/>
        <a:p>
          <a:r>
            <a:rPr lang="cs-CZ" dirty="0"/>
            <a:t>nejčastěji parafín (pouze u HAZ!)</a:t>
          </a:r>
          <a:endParaRPr lang="en-US" dirty="0"/>
        </a:p>
      </dgm:t>
    </dgm:pt>
    <dgm:pt modelId="{E4B42214-7A85-4C7B-AF84-3F903EED0B36}" type="parTrans" cxnId="{30DDD2DC-598A-4A34-B968-9AB65A8EDCE4}">
      <dgm:prSet/>
      <dgm:spPr/>
      <dgm:t>
        <a:bodyPr/>
        <a:lstStyle/>
        <a:p>
          <a:endParaRPr lang="en-US"/>
        </a:p>
      </dgm:t>
    </dgm:pt>
    <dgm:pt modelId="{EBD7D6A3-89EB-4FA7-A5E1-9579C3E81929}" type="sibTrans" cxnId="{30DDD2DC-598A-4A34-B968-9AB65A8EDCE4}">
      <dgm:prSet/>
      <dgm:spPr/>
      <dgm:t>
        <a:bodyPr/>
        <a:lstStyle/>
        <a:p>
          <a:endParaRPr lang="en-US"/>
        </a:p>
      </dgm:t>
    </dgm:pt>
    <dgm:pt modelId="{F0A0457A-F903-4976-8E98-48A3FEF69A1C}" type="pres">
      <dgm:prSet presAssocID="{8EC7C9F1-93F8-4A2A-B02B-801D7FBB8256}" presName="linear" presStyleCnt="0">
        <dgm:presLayoutVars>
          <dgm:animLvl val="lvl"/>
          <dgm:resizeHandles val="exact"/>
        </dgm:presLayoutVars>
      </dgm:prSet>
      <dgm:spPr/>
    </dgm:pt>
    <dgm:pt modelId="{848E607F-0A3D-45D8-A292-E609DB15054E}" type="pres">
      <dgm:prSet presAssocID="{7FEB3B04-DD2E-4271-BCF0-06AC87CD19C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548C6CB-7342-421A-B569-38D6610ED040}" type="pres">
      <dgm:prSet presAssocID="{D4694164-2664-4A4E-8720-0101290661FD}" presName="spacer" presStyleCnt="0"/>
      <dgm:spPr/>
    </dgm:pt>
    <dgm:pt modelId="{81196BFE-2BD2-47F9-9DC0-E8C539D0EF4F}" type="pres">
      <dgm:prSet presAssocID="{DCBF826A-1435-4A27-8DFF-BF085D4B8DE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39E971B-8112-4095-BF87-53694F8B8FAE}" type="pres">
      <dgm:prSet presAssocID="{DCBF826A-1435-4A27-8DFF-BF085D4B8DE9}" presName="childText" presStyleLbl="revTx" presStyleIdx="0" presStyleCnt="3">
        <dgm:presLayoutVars>
          <dgm:bulletEnabled val="1"/>
        </dgm:presLayoutVars>
      </dgm:prSet>
      <dgm:spPr/>
    </dgm:pt>
    <dgm:pt modelId="{28A0B398-4FAC-4B62-8A71-FDE5F7A51192}" type="pres">
      <dgm:prSet presAssocID="{7A7F806E-0C4E-4A5C-A44D-9136ACE9AD5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B783901-F234-48C1-91E3-E4F9A75A2783}" type="pres">
      <dgm:prSet presAssocID="{7A7F806E-0C4E-4A5C-A44D-9136ACE9AD51}" presName="childText" presStyleLbl="revTx" presStyleIdx="1" presStyleCnt="3">
        <dgm:presLayoutVars>
          <dgm:bulletEnabled val="1"/>
        </dgm:presLayoutVars>
      </dgm:prSet>
      <dgm:spPr/>
    </dgm:pt>
    <dgm:pt modelId="{A24572A9-BFE0-4D84-82FE-E84C9E979D0E}" type="pres">
      <dgm:prSet presAssocID="{08761E16-917C-4DD7-BD8D-ABE88AB8A64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12C0521-DBD7-42BA-BCB8-9A6176A5B456}" type="pres">
      <dgm:prSet presAssocID="{728499C1-0840-4A03-9010-8E64D0EE9500}" presName="spacer" presStyleCnt="0"/>
      <dgm:spPr/>
    </dgm:pt>
    <dgm:pt modelId="{DC88F02D-7525-4E38-9A1B-228E1E89BDAB}" type="pres">
      <dgm:prSet presAssocID="{7F0E0603-A857-4A78-9123-2759D00B64F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3C2367D-AC9E-452A-A8E3-663E8441407C}" type="pres">
      <dgm:prSet presAssocID="{7F0E0603-A857-4A78-9123-2759D00B64F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823A1317-9BD1-44A1-8CF4-8E64C188B6B5}" type="presOf" srcId="{41BED15C-A389-4C4A-A4F0-17CECF0C78D3}" destId="{D39E971B-8112-4095-BF87-53694F8B8FAE}" srcOrd="0" destOrd="0" presId="urn:microsoft.com/office/officeart/2005/8/layout/vList2"/>
    <dgm:cxn modelId="{7C367A40-5E90-4B36-8385-5CCBD5315CD1}" type="presOf" srcId="{7FEB3B04-DD2E-4271-BCF0-06AC87CD19CA}" destId="{848E607F-0A3D-45D8-A292-E609DB15054E}" srcOrd="0" destOrd="0" presId="urn:microsoft.com/office/officeart/2005/8/layout/vList2"/>
    <dgm:cxn modelId="{4905B167-3A9C-4452-8FFA-E086284F3182}" type="presOf" srcId="{08761E16-917C-4DD7-BD8D-ABE88AB8A640}" destId="{A24572A9-BFE0-4D84-82FE-E84C9E979D0E}" srcOrd="0" destOrd="0" presId="urn:microsoft.com/office/officeart/2005/8/layout/vList2"/>
    <dgm:cxn modelId="{733DC36F-DDB3-425A-A884-29E8A9A97A4B}" srcId="{8EC7C9F1-93F8-4A2A-B02B-801D7FBB8256}" destId="{7FEB3B04-DD2E-4271-BCF0-06AC87CD19CA}" srcOrd="0" destOrd="0" parTransId="{9CE9D46A-F773-44B2-B396-FD4C473E2424}" sibTransId="{D4694164-2664-4A4E-8720-0101290661FD}"/>
    <dgm:cxn modelId="{E5F5347A-928A-453A-9DA5-D73C3E59A0F9}" srcId="{8EC7C9F1-93F8-4A2A-B02B-801D7FBB8256}" destId="{7F0E0603-A857-4A78-9123-2759D00B64F7}" srcOrd="4" destOrd="0" parTransId="{831A2D6D-CE48-4A08-839C-3DF7F4E9049B}" sibTransId="{7DC94558-B824-4A67-ADFC-3301D5D741AA}"/>
    <dgm:cxn modelId="{F80BFB7A-E4EA-4557-8CE2-5D5CE995CB80}" srcId="{8EC7C9F1-93F8-4A2A-B02B-801D7FBB8256}" destId="{08761E16-917C-4DD7-BD8D-ABE88AB8A640}" srcOrd="3" destOrd="0" parTransId="{05CDA4BC-FE26-42DC-926A-B715CE37FC38}" sibTransId="{728499C1-0840-4A03-9010-8E64D0EE9500}"/>
    <dgm:cxn modelId="{56794C81-BD8B-490A-9839-BAAE1E59DA81}" type="presOf" srcId="{DCBF826A-1435-4A27-8DFF-BF085D4B8DE9}" destId="{81196BFE-2BD2-47F9-9DC0-E8C539D0EF4F}" srcOrd="0" destOrd="0" presId="urn:microsoft.com/office/officeart/2005/8/layout/vList2"/>
    <dgm:cxn modelId="{00E98683-4671-4541-AC05-DD56AD2FAD19}" type="presOf" srcId="{8EC7C9F1-93F8-4A2A-B02B-801D7FBB8256}" destId="{F0A0457A-F903-4976-8E98-48A3FEF69A1C}" srcOrd="0" destOrd="0" presId="urn:microsoft.com/office/officeart/2005/8/layout/vList2"/>
    <dgm:cxn modelId="{64C89084-102C-40F9-BDDD-7841CD148573}" type="presOf" srcId="{56805C79-E0B4-4C01-8607-9280BF677940}" destId="{5B783901-F234-48C1-91E3-E4F9A75A2783}" srcOrd="0" destOrd="0" presId="urn:microsoft.com/office/officeart/2005/8/layout/vList2"/>
    <dgm:cxn modelId="{1FBBE999-2C71-46C9-A042-6159E6091EA6}" srcId="{7A7F806E-0C4E-4A5C-A44D-9136ACE9AD51}" destId="{56805C79-E0B4-4C01-8607-9280BF677940}" srcOrd="0" destOrd="0" parTransId="{BCDFF7BA-FB7B-4761-9F96-D7C30A9BF1AB}" sibTransId="{F948107B-6F9F-46B8-91A9-0036BE052D92}"/>
    <dgm:cxn modelId="{9DE834A2-E39D-4BE2-BF8B-581382B62322}" srcId="{8EC7C9F1-93F8-4A2A-B02B-801D7FBB8256}" destId="{DCBF826A-1435-4A27-8DFF-BF085D4B8DE9}" srcOrd="1" destOrd="0" parTransId="{A5542773-02BB-44EA-8468-3BF359FFB294}" sibTransId="{174C840A-1372-420B-B411-D5D0699212E3}"/>
    <dgm:cxn modelId="{81A2F7AB-35C9-41CF-94CB-B88880108A91}" type="presOf" srcId="{454AEFA4-5EFE-4101-9008-C8205FC8136E}" destId="{D3C2367D-AC9E-452A-A8E3-663E8441407C}" srcOrd="0" destOrd="0" presId="urn:microsoft.com/office/officeart/2005/8/layout/vList2"/>
    <dgm:cxn modelId="{7D3CE3C4-D958-4960-844C-3F7E7922F595}" srcId="{8EC7C9F1-93F8-4A2A-B02B-801D7FBB8256}" destId="{7A7F806E-0C4E-4A5C-A44D-9136ACE9AD51}" srcOrd="2" destOrd="0" parTransId="{5F289829-7739-4150-9BD9-BC0262718EAA}" sibTransId="{BA8DB55F-A210-4E95-ABF4-7F6A7C96E8B9}"/>
    <dgm:cxn modelId="{E0AC02CA-E9EA-4A8D-AAE4-DAA49CEEAF83}" type="presOf" srcId="{7A7F806E-0C4E-4A5C-A44D-9136ACE9AD51}" destId="{28A0B398-4FAC-4B62-8A71-FDE5F7A51192}" srcOrd="0" destOrd="0" presId="urn:microsoft.com/office/officeart/2005/8/layout/vList2"/>
    <dgm:cxn modelId="{30DDD2DC-598A-4A34-B968-9AB65A8EDCE4}" srcId="{7F0E0603-A857-4A78-9123-2759D00B64F7}" destId="{454AEFA4-5EFE-4101-9008-C8205FC8136E}" srcOrd="0" destOrd="0" parTransId="{E4B42214-7A85-4C7B-AF84-3F903EED0B36}" sibTransId="{EBD7D6A3-89EB-4FA7-A5E1-9579C3E81929}"/>
    <dgm:cxn modelId="{2C6ACFE1-65F9-40EA-B825-DC496471579A}" srcId="{DCBF826A-1435-4A27-8DFF-BF085D4B8DE9}" destId="{41BED15C-A389-4C4A-A4F0-17CECF0C78D3}" srcOrd="0" destOrd="0" parTransId="{17404642-205A-4ECD-BDE2-3FCD2EBEA15B}" sibTransId="{076A544A-A428-4E01-A21B-160FB58E4C35}"/>
    <dgm:cxn modelId="{97EF64FD-6490-4324-971E-14443B1B6E23}" type="presOf" srcId="{7F0E0603-A857-4A78-9123-2759D00B64F7}" destId="{DC88F02D-7525-4E38-9A1B-228E1E89BDAB}" srcOrd="0" destOrd="0" presId="urn:microsoft.com/office/officeart/2005/8/layout/vList2"/>
    <dgm:cxn modelId="{59014AD7-33A5-4271-AE0A-968D6A924D1C}" type="presParOf" srcId="{F0A0457A-F903-4976-8E98-48A3FEF69A1C}" destId="{848E607F-0A3D-45D8-A292-E609DB15054E}" srcOrd="0" destOrd="0" presId="urn:microsoft.com/office/officeart/2005/8/layout/vList2"/>
    <dgm:cxn modelId="{2A48541F-47DE-4DD8-A870-D6807D619C28}" type="presParOf" srcId="{F0A0457A-F903-4976-8E98-48A3FEF69A1C}" destId="{C548C6CB-7342-421A-B569-38D6610ED040}" srcOrd="1" destOrd="0" presId="urn:microsoft.com/office/officeart/2005/8/layout/vList2"/>
    <dgm:cxn modelId="{951CC43E-052E-485A-9EA1-2971BF216905}" type="presParOf" srcId="{F0A0457A-F903-4976-8E98-48A3FEF69A1C}" destId="{81196BFE-2BD2-47F9-9DC0-E8C539D0EF4F}" srcOrd="2" destOrd="0" presId="urn:microsoft.com/office/officeart/2005/8/layout/vList2"/>
    <dgm:cxn modelId="{8CA5A8E3-4202-4CAB-800A-491BAD203140}" type="presParOf" srcId="{F0A0457A-F903-4976-8E98-48A3FEF69A1C}" destId="{D39E971B-8112-4095-BF87-53694F8B8FAE}" srcOrd="3" destOrd="0" presId="urn:microsoft.com/office/officeart/2005/8/layout/vList2"/>
    <dgm:cxn modelId="{37BB606C-A306-4E55-9ABB-1EAEA07AB5C4}" type="presParOf" srcId="{F0A0457A-F903-4976-8E98-48A3FEF69A1C}" destId="{28A0B398-4FAC-4B62-8A71-FDE5F7A51192}" srcOrd="4" destOrd="0" presId="urn:microsoft.com/office/officeart/2005/8/layout/vList2"/>
    <dgm:cxn modelId="{69183077-709E-4A28-A0E8-CBE3F80515CF}" type="presParOf" srcId="{F0A0457A-F903-4976-8E98-48A3FEF69A1C}" destId="{5B783901-F234-48C1-91E3-E4F9A75A2783}" srcOrd="5" destOrd="0" presId="urn:microsoft.com/office/officeart/2005/8/layout/vList2"/>
    <dgm:cxn modelId="{5A9ACB80-6A6F-4CCA-A0E5-0341702D5F80}" type="presParOf" srcId="{F0A0457A-F903-4976-8E98-48A3FEF69A1C}" destId="{A24572A9-BFE0-4D84-82FE-E84C9E979D0E}" srcOrd="6" destOrd="0" presId="urn:microsoft.com/office/officeart/2005/8/layout/vList2"/>
    <dgm:cxn modelId="{32A5A83A-6B96-49DF-8D6A-B3C497965737}" type="presParOf" srcId="{F0A0457A-F903-4976-8E98-48A3FEF69A1C}" destId="{C12C0521-DBD7-42BA-BCB8-9A6176A5B456}" srcOrd="7" destOrd="0" presId="urn:microsoft.com/office/officeart/2005/8/layout/vList2"/>
    <dgm:cxn modelId="{612DFC2E-1ADA-4756-8389-67DA66731BC5}" type="presParOf" srcId="{F0A0457A-F903-4976-8E98-48A3FEF69A1C}" destId="{DC88F02D-7525-4E38-9A1B-228E1E89BDAB}" srcOrd="8" destOrd="0" presId="urn:microsoft.com/office/officeart/2005/8/layout/vList2"/>
    <dgm:cxn modelId="{FD9623F6-E017-4E17-9094-E084A9EB5E0D}" type="presParOf" srcId="{F0A0457A-F903-4976-8E98-48A3FEF69A1C}" destId="{D3C2367D-AC9E-452A-A8E3-663E8441407C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6A83D3-D810-48C4-A6F1-261CCFC99BC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AA03EDC-CE61-4EDE-8318-15E0F70A4721}">
      <dgm:prSet/>
      <dgm:spPr/>
      <dgm:t>
        <a:bodyPr/>
        <a:lstStyle/>
        <a:p>
          <a:r>
            <a:rPr lang="en-US" b="1"/>
            <a:t>Poděbradský, J. – Poděbradská, R. </a:t>
          </a:r>
          <a:r>
            <a:rPr lang="en-US" b="1" i="1"/>
            <a:t>Fyzikální terapie. Manuál a algoritmy. </a:t>
          </a:r>
          <a:r>
            <a:rPr lang="en-US" b="1"/>
            <a:t>Praha: Grada, 2009. ISBN 978-80-247-2899-5.</a:t>
          </a:r>
          <a:br>
            <a:rPr lang="en-US" b="1"/>
          </a:br>
          <a:endParaRPr lang="en-US"/>
        </a:p>
      </dgm:t>
    </dgm:pt>
    <dgm:pt modelId="{DEB5A211-F94C-4962-8011-026A3765696A}" type="parTrans" cxnId="{8FA830AA-A59C-4B62-B4F5-0A2B23A661D2}">
      <dgm:prSet/>
      <dgm:spPr/>
      <dgm:t>
        <a:bodyPr/>
        <a:lstStyle/>
        <a:p>
          <a:endParaRPr lang="en-US"/>
        </a:p>
      </dgm:t>
    </dgm:pt>
    <dgm:pt modelId="{52FC1474-8BF3-4D72-967A-3B27723B887D}" type="sibTrans" cxnId="{8FA830AA-A59C-4B62-B4F5-0A2B23A661D2}">
      <dgm:prSet/>
      <dgm:spPr/>
      <dgm:t>
        <a:bodyPr/>
        <a:lstStyle/>
        <a:p>
          <a:endParaRPr lang="en-US"/>
        </a:p>
      </dgm:t>
    </dgm:pt>
    <dgm:pt modelId="{4478254B-C5C2-409B-AD07-36ADDA1241A7}">
      <dgm:prSet/>
      <dgm:spPr/>
      <dgm:t>
        <a:bodyPr/>
        <a:lstStyle/>
        <a:p>
          <a:r>
            <a:rPr lang="en-US" b="1"/>
            <a:t>přednášky Mgr.  J. Urbana FTK UP Olomouc.</a:t>
          </a:r>
          <a:br>
            <a:rPr lang="en-US" b="1"/>
          </a:br>
          <a:endParaRPr lang="en-US"/>
        </a:p>
      </dgm:t>
    </dgm:pt>
    <dgm:pt modelId="{1C0C1165-2B68-4447-89C6-E8A14B2AD488}" type="parTrans" cxnId="{9E508D60-B21C-42E5-86AF-7568817930D0}">
      <dgm:prSet/>
      <dgm:spPr/>
      <dgm:t>
        <a:bodyPr/>
        <a:lstStyle/>
        <a:p>
          <a:endParaRPr lang="en-US"/>
        </a:p>
      </dgm:t>
    </dgm:pt>
    <dgm:pt modelId="{BB50BEF9-A8C5-430F-95F6-E58A4CDFFD0F}" type="sibTrans" cxnId="{9E508D60-B21C-42E5-86AF-7568817930D0}">
      <dgm:prSet/>
      <dgm:spPr/>
      <dgm:t>
        <a:bodyPr/>
        <a:lstStyle/>
        <a:p>
          <a:endParaRPr lang="en-US"/>
        </a:p>
      </dgm:t>
    </dgm:pt>
    <dgm:pt modelId="{590E4972-066E-49B6-B001-2F8E243A9C15}">
      <dgm:prSet/>
      <dgm:spPr/>
      <dgm:t>
        <a:bodyPr/>
        <a:lstStyle/>
        <a:p>
          <a:r>
            <a:rPr lang="en-US" b="1"/>
            <a:t>Poděbradský, J.: </a:t>
          </a:r>
          <a:r>
            <a:rPr lang="en-US" b="1" i="1"/>
            <a:t>Rehabilitace a fyzikální lékařství.</a:t>
          </a:r>
          <a:r>
            <a:rPr lang="en-US" b="1"/>
            <a:t> Praha: ČLS JEP, 1995. 50s</a:t>
          </a:r>
          <a:br>
            <a:rPr lang="en-US" b="1"/>
          </a:br>
          <a:endParaRPr lang="en-US"/>
        </a:p>
      </dgm:t>
    </dgm:pt>
    <dgm:pt modelId="{5811F5C9-7287-4D35-8DEC-DDD4D5E6C03D}" type="parTrans" cxnId="{428048EF-15A6-4D9C-8ECC-C807D02B67B0}">
      <dgm:prSet/>
      <dgm:spPr/>
      <dgm:t>
        <a:bodyPr/>
        <a:lstStyle/>
        <a:p>
          <a:endParaRPr lang="en-US"/>
        </a:p>
      </dgm:t>
    </dgm:pt>
    <dgm:pt modelId="{BE620FD5-08D3-4AA4-9D67-0650FE7E2042}" type="sibTrans" cxnId="{428048EF-15A6-4D9C-8ECC-C807D02B67B0}">
      <dgm:prSet/>
      <dgm:spPr/>
      <dgm:t>
        <a:bodyPr/>
        <a:lstStyle/>
        <a:p>
          <a:endParaRPr lang="en-US"/>
        </a:p>
      </dgm:t>
    </dgm:pt>
    <dgm:pt modelId="{9DC3616A-1B10-4F50-85AA-D8EB1222E2EE}" type="pres">
      <dgm:prSet presAssocID="{386A83D3-D810-48C4-A6F1-261CCFC99BCE}" presName="linear" presStyleCnt="0">
        <dgm:presLayoutVars>
          <dgm:animLvl val="lvl"/>
          <dgm:resizeHandles val="exact"/>
        </dgm:presLayoutVars>
      </dgm:prSet>
      <dgm:spPr/>
    </dgm:pt>
    <dgm:pt modelId="{ACEEB630-A334-41BD-8641-D9147DDBA719}" type="pres">
      <dgm:prSet presAssocID="{2AA03EDC-CE61-4EDE-8318-15E0F70A472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5BCDC8-F97F-4F13-8776-C145A090E055}" type="pres">
      <dgm:prSet presAssocID="{52FC1474-8BF3-4D72-967A-3B27723B887D}" presName="spacer" presStyleCnt="0"/>
      <dgm:spPr/>
    </dgm:pt>
    <dgm:pt modelId="{CA295B80-46EB-481B-9331-81B875A77A5C}" type="pres">
      <dgm:prSet presAssocID="{4478254B-C5C2-409B-AD07-36ADDA1241A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A7AFBE8-A94F-469A-9034-D72898105512}" type="pres">
      <dgm:prSet presAssocID="{BB50BEF9-A8C5-430F-95F6-E58A4CDFFD0F}" presName="spacer" presStyleCnt="0"/>
      <dgm:spPr/>
    </dgm:pt>
    <dgm:pt modelId="{2ECB1649-9300-431B-92E0-F3C059BE9434}" type="pres">
      <dgm:prSet presAssocID="{590E4972-066E-49B6-B001-2F8E243A9C1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E508D60-B21C-42E5-86AF-7568817930D0}" srcId="{386A83D3-D810-48C4-A6F1-261CCFC99BCE}" destId="{4478254B-C5C2-409B-AD07-36ADDA1241A7}" srcOrd="1" destOrd="0" parTransId="{1C0C1165-2B68-4447-89C6-E8A14B2AD488}" sibTransId="{BB50BEF9-A8C5-430F-95F6-E58A4CDFFD0F}"/>
    <dgm:cxn modelId="{46746A45-4390-47FE-B363-5F3FB041C1A0}" type="presOf" srcId="{386A83D3-D810-48C4-A6F1-261CCFC99BCE}" destId="{9DC3616A-1B10-4F50-85AA-D8EB1222E2EE}" srcOrd="0" destOrd="0" presId="urn:microsoft.com/office/officeart/2005/8/layout/vList2"/>
    <dgm:cxn modelId="{25F34E79-2619-469E-A184-846598AE0B48}" type="presOf" srcId="{590E4972-066E-49B6-B001-2F8E243A9C15}" destId="{2ECB1649-9300-431B-92E0-F3C059BE9434}" srcOrd="0" destOrd="0" presId="urn:microsoft.com/office/officeart/2005/8/layout/vList2"/>
    <dgm:cxn modelId="{8FA830AA-A59C-4B62-B4F5-0A2B23A661D2}" srcId="{386A83D3-D810-48C4-A6F1-261CCFC99BCE}" destId="{2AA03EDC-CE61-4EDE-8318-15E0F70A4721}" srcOrd="0" destOrd="0" parTransId="{DEB5A211-F94C-4962-8011-026A3765696A}" sibTransId="{52FC1474-8BF3-4D72-967A-3B27723B887D}"/>
    <dgm:cxn modelId="{4DBDF5C2-D97C-4F03-939B-C9460A0A1EAF}" type="presOf" srcId="{4478254B-C5C2-409B-AD07-36ADDA1241A7}" destId="{CA295B80-46EB-481B-9331-81B875A77A5C}" srcOrd="0" destOrd="0" presId="urn:microsoft.com/office/officeart/2005/8/layout/vList2"/>
    <dgm:cxn modelId="{428048EF-15A6-4D9C-8ECC-C807D02B67B0}" srcId="{386A83D3-D810-48C4-A6F1-261CCFC99BCE}" destId="{590E4972-066E-49B6-B001-2F8E243A9C15}" srcOrd="2" destOrd="0" parTransId="{5811F5C9-7287-4D35-8DEC-DDD4D5E6C03D}" sibTransId="{BE620FD5-08D3-4AA4-9D67-0650FE7E2042}"/>
    <dgm:cxn modelId="{4B29CFF4-669A-4146-AFCA-8241AE40EA82}" type="presOf" srcId="{2AA03EDC-CE61-4EDE-8318-15E0F70A4721}" destId="{ACEEB630-A334-41BD-8641-D9147DDBA719}" srcOrd="0" destOrd="0" presId="urn:microsoft.com/office/officeart/2005/8/layout/vList2"/>
    <dgm:cxn modelId="{8F97CB0B-2C94-4B37-94E3-E918BF6351B4}" type="presParOf" srcId="{9DC3616A-1B10-4F50-85AA-D8EB1222E2EE}" destId="{ACEEB630-A334-41BD-8641-D9147DDBA719}" srcOrd="0" destOrd="0" presId="urn:microsoft.com/office/officeart/2005/8/layout/vList2"/>
    <dgm:cxn modelId="{DD3F4F6D-5872-4A48-84FB-1FE737620070}" type="presParOf" srcId="{9DC3616A-1B10-4F50-85AA-D8EB1222E2EE}" destId="{7F5BCDC8-F97F-4F13-8776-C145A090E055}" srcOrd="1" destOrd="0" presId="urn:microsoft.com/office/officeart/2005/8/layout/vList2"/>
    <dgm:cxn modelId="{302BCF5D-20B2-420E-AB2B-EE356144C95F}" type="presParOf" srcId="{9DC3616A-1B10-4F50-85AA-D8EB1222E2EE}" destId="{CA295B80-46EB-481B-9331-81B875A77A5C}" srcOrd="2" destOrd="0" presId="urn:microsoft.com/office/officeart/2005/8/layout/vList2"/>
    <dgm:cxn modelId="{28C873A2-4DBB-47A2-9B42-045CAF29BC56}" type="presParOf" srcId="{9DC3616A-1B10-4F50-85AA-D8EB1222E2EE}" destId="{6A7AFBE8-A94F-469A-9034-D72898105512}" srcOrd="3" destOrd="0" presId="urn:microsoft.com/office/officeart/2005/8/layout/vList2"/>
    <dgm:cxn modelId="{FDA8CD20-38EA-4967-9961-F80A747B1BCA}" type="presParOf" srcId="{9DC3616A-1B10-4F50-85AA-D8EB1222E2EE}" destId="{2ECB1649-9300-431B-92E0-F3C059BE943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95502-8191-4B89-9259-D025D02D1F40}">
      <dsp:nvSpPr>
        <dsp:cNvPr id="0" name=""/>
        <dsp:cNvSpPr/>
      </dsp:nvSpPr>
      <dsp:spPr>
        <a:xfrm>
          <a:off x="627757" y="0"/>
          <a:ext cx="6443282" cy="644328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9BFD9-7942-4BA4-AE8E-148B0B1A8C50}">
      <dsp:nvSpPr>
        <dsp:cNvPr id="0" name=""/>
        <dsp:cNvSpPr/>
      </dsp:nvSpPr>
      <dsp:spPr>
        <a:xfrm>
          <a:off x="1239869" y="612111"/>
          <a:ext cx="2512879" cy="25128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Vrátková teorie bolesti</a:t>
          </a:r>
          <a:endParaRPr lang="en-US" sz="4200" kern="1200"/>
        </a:p>
      </dsp:txBody>
      <dsp:txXfrm>
        <a:off x="1362538" y="734780"/>
        <a:ext cx="2267541" cy="2267541"/>
      </dsp:txXfrm>
    </dsp:sp>
    <dsp:sp modelId="{C419E9CE-8EC8-4B03-8AB5-7BDEBEC528A7}">
      <dsp:nvSpPr>
        <dsp:cNvPr id="0" name=""/>
        <dsp:cNvSpPr/>
      </dsp:nvSpPr>
      <dsp:spPr>
        <a:xfrm>
          <a:off x="3946047" y="612111"/>
          <a:ext cx="2512879" cy="25128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Teorie kódů</a:t>
          </a:r>
          <a:endParaRPr lang="en-US" sz="4200" kern="1200"/>
        </a:p>
      </dsp:txBody>
      <dsp:txXfrm>
        <a:off x="4068716" y="734780"/>
        <a:ext cx="2267541" cy="2267541"/>
      </dsp:txXfrm>
    </dsp:sp>
    <dsp:sp modelId="{58B90C5C-E7A0-40EE-80BC-E387D031FE18}">
      <dsp:nvSpPr>
        <dsp:cNvPr id="0" name=""/>
        <dsp:cNvSpPr/>
      </dsp:nvSpPr>
      <dsp:spPr>
        <a:xfrm>
          <a:off x="1239869" y="3318290"/>
          <a:ext cx="2512879" cy="25128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Neurosekreční, humorální teorie bolesti</a:t>
          </a:r>
          <a:endParaRPr lang="en-US" sz="4200" kern="1200"/>
        </a:p>
      </dsp:txBody>
      <dsp:txXfrm>
        <a:off x="1362538" y="3440959"/>
        <a:ext cx="2267541" cy="2267541"/>
      </dsp:txXfrm>
    </dsp:sp>
    <dsp:sp modelId="{11FF631E-7924-4EDC-AA6C-B421A1F83794}">
      <dsp:nvSpPr>
        <dsp:cNvPr id="0" name=""/>
        <dsp:cNvSpPr/>
      </dsp:nvSpPr>
      <dsp:spPr>
        <a:xfrm>
          <a:off x="3946047" y="3318290"/>
          <a:ext cx="2512879" cy="25128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Citová teorie bolesti</a:t>
          </a:r>
          <a:endParaRPr lang="en-US" sz="4200" kern="1200"/>
        </a:p>
      </dsp:txBody>
      <dsp:txXfrm>
        <a:off x="4068716" y="3440959"/>
        <a:ext cx="2267541" cy="2267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FD41E-772A-4E68-858D-4E0AC2B0A7D0}">
      <dsp:nvSpPr>
        <dsp:cNvPr id="0" name=""/>
        <dsp:cNvSpPr/>
      </dsp:nvSpPr>
      <dsp:spPr>
        <a:xfrm>
          <a:off x="0" y="10290"/>
          <a:ext cx="6900512" cy="11512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/>
            <a:t>LOKÁLNÍ:</a:t>
          </a:r>
          <a:endParaRPr lang="en-US" sz="4800" kern="1200" dirty="0"/>
        </a:p>
      </dsp:txBody>
      <dsp:txXfrm>
        <a:off x="56201" y="66491"/>
        <a:ext cx="6788110" cy="1038877"/>
      </dsp:txXfrm>
    </dsp:sp>
    <dsp:sp modelId="{9D8E1D53-546B-4775-9DF7-72A2E0A63CF4}">
      <dsp:nvSpPr>
        <dsp:cNvPr id="0" name=""/>
        <dsp:cNvSpPr/>
      </dsp:nvSpPr>
      <dsp:spPr>
        <a:xfrm>
          <a:off x="0" y="1161570"/>
          <a:ext cx="6900512" cy="1266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60960" rIns="341376" bIns="60960" numCol="1" spcCol="1270" anchor="t" anchorCtr="0">
          <a:noAutofit/>
        </a:bodyPr>
        <a:lstStyle/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700" kern="1200" dirty="0">
              <a:latin typeface="The Serif Hand Black"/>
            </a:rPr>
            <a:t>Povrchové</a:t>
          </a:r>
        </a:p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700" kern="1200" dirty="0">
              <a:latin typeface="The Serif Hand Black"/>
            </a:rPr>
            <a:t>Hluboké </a:t>
          </a:r>
        </a:p>
      </dsp:txBody>
      <dsp:txXfrm>
        <a:off x="0" y="1161570"/>
        <a:ext cx="6900512" cy="1266840"/>
      </dsp:txXfrm>
    </dsp:sp>
    <dsp:sp modelId="{13877D10-369C-4269-91F3-05D3CEFD02F9}">
      <dsp:nvSpPr>
        <dsp:cNvPr id="0" name=""/>
        <dsp:cNvSpPr/>
      </dsp:nvSpPr>
      <dsp:spPr>
        <a:xfrm>
          <a:off x="0" y="2428410"/>
          <a:ext cx="6900512" cy="1151279"/>
        </a:xfrm>
        <a:prstGeom prst="roundRect">
          <a:avLst/>
        </a:prstGeom>
        <a:solidFill>
          <a:schemeClr val="accent2">
            <a:hueOff val="-1224775"/>
            <a:satOff val="-5657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/>
            <a:t>NEURÁLNÍ</a:t>
          </a:r>
          <a:r>
            <a:rPr lang="cs-CZ" sz="4800" kern="1200" dirty="0">
              <a:latin typeface="The Serif Hand Black"/>
            </a:rPr>
            <a:t>:</a:t>
          </a:r>
          <a:endParaRPr lang="en-US" sz="4800" kern="1200" dirty="0"/>
        </a:p>
      </dsp:txBody>
      <dsp:txXfrm>
        <a:off x="56201" y="2484611"/>
        <a:ext cx="6788110" cy="1038877"/>
      </dsp:txXfrm>
    </dsp:sp>
    <dsp:sp modelId="{D89402A2-1EA7-48E0-836F-47C4CD8C720C}">
      <dsp:nvSpPr>
        <dsp:cNvPr id="0" name=""/>
        <dsp:cNvSpPr/>
      </dsp:nvSpPr>
      <dsp:spPr>
        <a:xfrm>
          <a:off x="0" y="3579690"/>
          <a:ext cx="6900512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60960" rIns="341376" bIns="60960" numCol="1" spcCol="1270" anchor="t" anchorCtr="0">
          <a:noAutofit/>
        </a:bodyPr>
        <a:lstStyle/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700" kern="1200" dirty="0">
              <a:latin typeface="The Serif Hand Black"/>
            </a:rPr>
            <a:t>TENS (zejm. Burst)</a:t>
          </a:r>
        </a:p>
      </dsp:txBody>
      <dsp:txXfrm>
        <a:off x="0" y="3579690"/>
        <a:ext cx="6900512" cy="794880"/>
      </dsp:txXfrm>
    </dsp:sp>
    <dsp:sp modelId="{56A10D5D-76D1-49DB-A049-DB1F4C7499FC}">
      <dsp:nvSpPr>
        <dsp:cNvPr id="0" name=""/>
        <dsp:cNvSpPr/>
      </dsp:nvSpPr>
      <dsp:spPr>
        <a:xfrm>
          <a:off x="0" y="4374570"/>
          <a:ext cx="6900512" cy="1151279"/>
        </a:xfrm>
        <a:prstGeom prst="round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/>
            <a:t>CELKOVÝ</a:t>
          </a:r>
          <a:endParaRPr lang="en-US" sz="4800" kern="1200" dirty="0"/>
        </a:p>
      </dsp:txBody>
      <dsp:txXfrm>
        <a:off x="56201" y="4430771"/>
        <a:ext cx="6788110" cy="10388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FADBF-B3D4-4E8C-B762-1CA3B0B7FB0E}">
      <dsp:nvSpPr>
        <dsp:cNvPr id="0" name=""/>
        <dsp:cNvSpPr/>
      </dsp:nvSpPr>
      <dsp:spPr>
        <a:xfrm>
          <a:off x="4581" y="24808"/>
          <a:ext cx="2754656" cy="8580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Nejčastější</a:t>
          </a:r>
          <a:r>
            <a:rPr lang="cs-CZ" sz="2400" kern="1200" dirty="0">
              <a:latin typeface="The Serif Hand Black"/>
            </a:rPr>
            <a:t>:</a:t>
          </a:r>
          <a:endParaRPr lang="en-US" sz="2400" kern="1200" dirty="0">
            <a:latin typeface="The Serif Hand Black"/>
          </a:endParaRPr>
        </a:p>
      </dsp:txBody>
      <dsp:txXfrm>
        <a:off x="4581" y="24808"/>
        <a:ext cx="2754656" cy="858031"/>
      </dsp:txXfrm>
    </dsp:sp>
    <dsp:sp modelId="{8A05CE1D-5FC4-4432-AD4B-4EC3E93D4327}">
      <dsp:nvSpPr>
        <dsp:cNvPr id="0" name=""/>
        <dsp:cNvSpPr/>
      </dsp:nvSpPr>
      <dsp:spPr>
        <a:xfrm>
          <a:off x="4581" y="882839"/>
          <a:ext cx="2754656" cy="3952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The Serif Hand Black"/>
            </a:rPr>
            <a:t>účinek přímý analgetický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The Serif Hand Black"/>
            </a:rPr>
            <a:t>Zpravidla působení na základě VTB:</a:t>
          </a:r>
          <a:endParaRPr lang="cs-CZ" sz="2400" kern="1200" dirty="0"/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The Serif Hand Black"/>
            </a:rPr>
            <a:t>f kolem 50-100 Hz 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The Serif Hand Black"/>
            </a:rPr>
            <a:t>Působení na základě endorfinové teorie: </a:t>
          </a: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vf t., MGT, kryot</a:t>
          </a:r>
          <a:r>
            <a:rPr lang="cs-CZ" sz="2400" kern="1200" dirty="0">
              <a:latin typeface="The Serif Hand Black"/>
            </a:rPr>
            <a:t>., laser</a:t>
          </a:r>
          <a:endParaRPr lang="cs-CZ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The Serif Hand Black"/>
            </a:rPr>
            <a:t>Teorie kódů: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The Serif Hand Black"/>
            </a:rPr>
            <a:t>Träbert</a:t>
          </a:r>
        </a:p>
      </dsp:txBody>
      <dsp:txXfrm>
        <a:off x="4581" y="882839"/>
        <a:ext cx="2754656" cy="3952800"/>
      </dsp:txXfrm>
    </dsp:sp>
    <dsp:sp modelId="{41040632-5503-4139-8581-F99243B46EB2}">
      <dsp:nvSpPr>
        <dsp:cNvPr id="0" name=""/>
        <dsp:cNvSpPr/>
      </dsp:nvSpPr>
      <dsp:spPr>
        <a:xfrm>
          <a:off x="3144889" y="24808"/>
          <a:ext cx="2754656" cy="858031"/>
        </a:xfrm>
        <a:prstGeom prst="rect">
          <a:avLst/>
        </a:prstGeom>
        <a:solidFill>
          <a:schemeClr val="accent5">
            <a:hueOff val="5803288"/>
            <a:satOff val="2564"/>
            <a:lumOff val="-2811"/>
            <a:alphaOff val="0"/>
          </a:schemeClr>
        </a:solidFill>
        <a:ln w="12700" cap="flat" cmpd="sng" algn="ctr">
          <a:solidFill>
            <a:schemeClr val="accent5">
              <a:hueOff val="5803288"/>
              <a:satOff val="2564"/>
              <a:lumOff val="-28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Nutné uvážit hloubku cílové tkáně a dle toho volit procedury</a:t>
          </a:r>
          <a:endParaRPr lang="en-US" sz="2400" kern="1200" dirty="0"/>
        </a:p>
      </dsp:txBody>
      <dsp:txXfrm>
        <a:off x="3144889" y="24808"/>
        <a:ext cx="2754656" cy="858031"/>
      </dsp:txXfrm>
    </dsp:sp>
    <dsp:sp modelId="{4C17EF3F-FD2A-48BA-A7C2-9CC7B2BDF97D}">
      <dsp:nvSpPr>
        <dsp:cNvPr id="0" name=""/>
        <dsp:cNvSpPr/>
      </dsp:nvSpPr>
      <dsp:spPr>
        <a:xfrm>
          <a:off x="3144889" y="882839"/>
          <a:ext cx="2754656" cy="3952800"/>
        </a:xfrm>
        <a:prstGeom prst="rect">
          <a:avLst/>
        </a:prstGeom>
        <a:solidFill>
          <a:schemeClr val="accent5">
            <a:tint val="40000"/>
            <a:alpha val="90000"/>
            <a:hueOff val="5751899"/>
            <a:satOff val="-419"/>
            <a:lumOff val="-49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5751899"/>
              <a:satOff val="-419"/>
              <a:lumOff val="-4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23526-8CC3-42A7-8172-8DD43A1FED4A}">
      <dsp:nvSpPr>
        <dsp:cNvPr id="0" name=""/>
        <dsp:cNvSpPr/>
      </dsp:nvSpPr>
      <dsp:spPr>
        <a:xfrm>
          <a:off x="6285196" y="24808"/>
          <a:ext cx="2754656" cy="858031"/>
        </a:xfrm>
        <a:prstGeom prst="rect">
          <a:avLst/>
        </a:prstGeom>
        <a:solidFill>
          <a:schemeClr val="accent5">
            <a:hueOff val="11606576"/>
            <a:satOff val="5128"/>
            <a:lumOff val="-5621"/>
            <a:alphaOff val="0"/>
          </a:schemeClr>
        </a:solidFill>
        <a:ln w="12700" cap="flat" cmpd="sng" algn="ctr">
          <a:solidFill>
            <a:schemeClr val="accent5">
              <a:hueOff val="11606576"/>
              <a:satOff val="5128"/>
              <a:lumOff val="-56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POVRCHOVÉ:</a:t>
          </a:r>
          <a:endParaRPr lang="en-US" sz="2400" kern="1200" dirty="0"/>
        </a:p>
      </dsp:txBody>
      <dsp:txXfrm>
        <a:off x="6285196" y="24808"/>
        <a:ext cx="2754656" cy="858031"/>
      </dsp:txXfrm>
    </dsp:sp>
    <dsp:sp modelId="{0D1E567A-342F-4B4B-B784-B9305274A3F8}">
      <dsp:nvSpPr>
        <dsp:cNvPr id="0" name=""/>
        <dsp:cNvSpPr/>
      </dsp:nvSpPr>
      <dsp:spPr>
        <a:xfrm>
          <a:off x="6285196" y="882839"/>
          <a:ext cx="2754656" cy="3952800"/>
        </a:xfrm>
        <a:prstGeom prst="rect">
          <a:avLst/>
        </a:prstGeom>
        <a:solidFill>
          <a:schemeClr val="accent5">
            <a:tint val="40000"/>
            <a:alpha val="90000"/>
            <a:hueOff val="11503798"/>
            <a:satOff val="-839"/>
            <a:lumOff val="-99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1503798"/>
              <a:satOff val="-839"/>
              <a:lumOff val="-9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DD proudy LP, DF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Klasické nf proudy: Leduc</a:t>
          </a:r>
          <a:r>
            <a:rPr lang="cs-CZ" sz="2400" kern="1200" dirty="0">
              <a:latin typeface="The Serif Hand Black"/>
            </a:rPr>
            <a:t>,...</a:t>
          </a:r>
          <a:endParaRPr lang="en-US" sz="2400" kern="1200" dirty="0">
            <a:latin typeface="The Serif Hand Black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H-vlny (vyšší frekvence)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Lokální prostředky termoterapie (pozitivní i negativní)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Distanční elektroterapie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IR-A záření</a:t>
          </a:r>
          <a:endParaRPr lang="en-US" sz="2400" kern="1200" dirty="0"/>
        </a:p>
      </dsp:txBody>
      <dsp:txXfrm>
        <a:off x="6285196" y="882839"/>
        <a:ext cx="2754656" cy="3952800"/>
      </dsp:txXfrm>
    </dsp:sp>
    <dsp:sp modelId="{7CA5FCBA-4F45-4602-BC4B-5FE2A1C652A1}">
      <dsp:nvSpPr>
        <dsp:cNvPr id="0" name=""/>
        <dsp:cNvSpPr/>
      </dsp:nvSpPr>
      <dsp:spPr>
        <a:xfrm>
          <a:off x="9425504" y="24808"/>
          <a:ext cx="2754656" cy="858031"/>
        </a:xfrm>
        <a:prstGeom prst="rect">
          <a:avLst/>
        </a:prstGeom>
        <a:solidFill>
          <a:schemeClr val="accent5">
            <a:hueOff val="17409864"/>
            <a:satOff val="7692"/>
            <a:lumOff val="-8432"/>
            <a:alphaOff val="0"/>
          </a:schemeClr>
        </a:solidFill>
        <a:ln w="12700" cap="flat" cmpd="sng" algn="ctr">
          <a:solidFill>
            <a:schemeClr val="accent5">
              <a:hueOff val="17409864"/>
              <a:satOff val="7692"/>
              <a:lumOff val="-84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HLUBOKÉ:</a:t>
          </a:r>
          <a:endParaRPr lang="en-US" sz="2400" kern="1200" dirty="0"/>
        </a:p>
      </dsp:txBody>
      <dsp:txXfrm>
        <a:off x="9425504" y="24808"/>
        <a:ext cx="2754656" cy="858031"/>
      </dsp:txXfrm>
    </dsp:sp>
    <dsp:sp modelId="{B6BEF275-E49C-4A1B-BDC9-B405822269AA}">
      <dsp:nvSpPr>
        <dsp:cNvPr id="0" name=""/>
        <dsp:cNvSpPr/>
      </dsp:nvSpPr>
      <dsp:spPr>
        <a:xfrm>
          <a:off x="9425504" y="882839"/>
          <a:ext cx="2754656" cy="3952800"/>
        </a:xfrm>
        <a:prstGeom prst="rect">
          <a:avLst/>
        </a:prstGeom>
        <a:solidFill>
          <a:schemeClr val="accent5">
            <a:tint val="40000"/>
            <a:alpha val="90000"/>
            <a:hueOff val="17255696"/>
            <a:satOff val="-1258"/>
            <a:lumOff val="-149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7255696"/>
              <a:satOff val="-1258"/>
              <a:lumOff val="-14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 err="1">
              <a:latin typeface="The Serif Hand Black"/>
            </a:rPr>
            <a:t>Sf</a:t>
          </a:r>
          <a:r>
            <a:rPr lang="cs-CZ" sz="2400" kern="1200" dirty="0">
              <a:latin typeface="The Serif Hand Black"/>
            </a:rPr>
            <a:t> (b) proudy s f kolem 100 Hz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 err="1">
              <a:latin typeface="The Serif Hand Black"/>
            </a:rPr>
            <a:t>Sf</a:t>
          </a:r>
          <a:r>
            <a:rPr lang="cs-CZ" sz="2400" kern="1200" dirty="0">
              <a:latin typeface="The Serif Hand Black"/>
            </a:rPr>
            <a:t> (t) proudy s f kolem 100 Hz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The Serif Hand Black"/>
            </a:rPr>
            <a:t>Diatermie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latin typeface="The Serif Hand Black"/>
            </a:rPr>
            <a:t>Pulzní nf magnetoterapie</a:t>
          </a:r>
        </a:p>
      </dsp:txBody>
      <dsp:txXfrm>
        <a:off x="9425504" y="882839"/>
        <a:ext cx="2754656" cy="3952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A2B89-551B-414D-80BA-5CB276923287}">
      <dsp:nvSpPr>
        <dsp:cNvPr id="0" name=""/>
        <dsp:cNvSpPr/>
      </dsp:nvSpPr>
      <dsp:spPr>
        <a:xfrm>
          <a:off x="0" y="36952"/>
          <a:ext cx="7108330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b="1" u="sng" kern="1200"/>
            <a:t>CELKOVÉ PROCEDURY TERMOTERAPIE:</a:t>
          </a:r>
          <a:endParaRPr lang="en-US" sz="3500" kern="1200"/>
        </a:p>
      </dsp:txBody>
      <dsp:txXfrm>
        <a:off x="40980" y="77932"/>
        <a:ext cx="7026370" cy="757514"/>
      </dsp:txXfrm>
    </dsp:sp>
    <dsp:sp modelId="{250D1463-6E9E-40DC-A20B-F988EE210C37}">
      <dsp:nvSpPr>
        <dsp:cNvPr id="0" name=""/>
        <dsp:cNvSpPr/>
      </dsp:nvSpPr>
      <dsp:spPr>
        <a:xfrm>
          <a:off x="0" y="876427"/>
          <a:ext cx="7108330" cy="4129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689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b="1" kern="1200"/>
            <a:t>Chladné plyny:</a:t>
          </a:r>
          <a:r>
            <a:rPr lang="cs-CZ" sz="2700" kern="1200"/>
            <a:t> velmi studený suchý vzduch o t= -160°C, I: chronická revmatická onemocnění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b="1" kern="1200"/>
            <a:t>"Instantní" kompresy:</a:t>
          </a:r>
          <a:r>
            <a:rPr lang="cs-CZ" sz="2700" kern="1200"/>
            <a:t> hotové, průmyslově vyráběné sáčky obsahující různé látky, lze opakovaně použít (do pův. stavu vrátíme zmrazením či vložením do horké vody)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b="1" kern="1200"/>
            <a:t>Kryoterapie:</a:t>
          </a:r>
          <a:r>
            <a:rPr lang="cs-CZ" sz="2700" kern="1200"/>
            <a:t> led, kompresy, kryoperlózové sáčky, těkavé látky (etylchlorid, metylchlorid), chladné plyny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b="1" kern="1200"/>
            <a:t>Kyslíková koupel:</a:t>
          </a:r>
          <a:r>
            <a:rPr lang="cs-CZ" sz="2700" kern="1200"/>
            <a:t> mírná taktilní stimulace, zklidňující úč. I: předráždění, pchch spánku, mírně zvýšený TK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b="1" kern="1200"/>
            <a:t>Podvodní masáž, perličková koupel</a:t>
          </a:r>
          <a:endParaRPr lang="en-US" sz="2700" kern="1200"/>
        </a:p>
      </dsp:txBody>
      <dsp:txXfrm>
        <a:off x="0" y="876427"/>
        <a:ext cx="7108330" cy="4129650"/>
      </dsp:txXfrm>
    </dsp:sp>
    <dsp:sp modelId="{B4D7FDE8-0823-44B9-8B9B-AFD7538D0669}">
      <dsp:nvSpPr>
        <dsp:cNvPr id="0" name=""/>
        <dsp:cNvSpPr/>
      </dsp:nvSpPr>
      <dsp:spPr>
        <a:xfrm>
          <a:off x="0" y="5006077"/>
          <a:ext cx="7108330" cy="839474"/>
        </a:xfrm>
        <a:prstGeom prst="round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b="1" u="sng" kern="1200"/>
            <a:t>AUDIOVIZUÁLNÍ STIMULACE:</a:t>
          </a:r>
          <a:r>
            <a:rPr lang="cs-CZ" sz="3500" kern="1200"/>
            <a:t> viz dále</a:t>
          </a:r>
          <a:endParaRPr lang="en-US" sz="3500" kern="1200"/>
        </a:p>
      </dsp:txBody>
      <dsp:txXfrm>
        <a:off x="40980" y="5047057"/>
        <a:ext cx="7026370" cy="7575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B6517-D8F6-4441-874D-2335FD414488}">
      <dsp:nvSpPr>
        <dsp:cNvPr id="0" name=""/>
        <dsp:cNvSpPr/>
      </dsp:nvSpPr>
      <dsp:spPr>
        <a:xfrm>
          <a:off x="0" y="63570"/>
          <a:ext cx="6900512" cy="1591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Zpravidla lokálně snižujeme až zcela potlačujeme procesy, které vyvolávají B</a:t>
          </a:r>
          <a:endParaRPr lang="en-US" sz="4000" kern="1200"/>
        </a:p>
      </dsp:txBody>
      <dsp:txXfrm>
        <a:off x="77676" y="141246"/>
        <a:ext cx="6745160" cy="1435848"/>
      </dsp:txXfrm>
    </dsp:sp>
    <dsp:sp modelId="{AAE277C8-21E5-44A3-8A44-CCC1ACFF888C}">
      <dsp:nvSpPr>
        <dsp:cNvPr id="0" name=""/>
        <dsp:cNvSpPr/>
      </dsp:nvSpPr>
      <dsp:spPr>
        <a:xfrm>
          <a:off x="0" y="1769970"/>
          <a:ext cx="6900512" cy="1591200"/>
        </a:xfrm>
        <a:prstGeom prst="round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Využití účinku:</a:t>
          </a:r>
          <a:endParaRPr lang="en-US" sz="4000" kern="1200"/>
        </a:p>
      </dsp:txBody>
      <dsp:txXfrm>
        <a:off x="77676" y="1847646"/>
        <a:ext cx="6745160" cy="1435848"/>
      </dsp:txXfrm>
    </dsp:sp>
    <dsp:sp modelId="{D4F62A4C-6AE0-44BC-BF94-47FB208BCA87}">
      <dsp:nvSpPr>
        <dsp:cNvPr id="0" name=""/>
        <dsp:cNvSpPr/>
      </dsp:nvSpPr>
      <dsp:spPr>
        <a:xfrm>
          <a:off x="0" y="3361170"/>
          <a:ext cx="6900512" cy="2111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100" kern="1200"/>
            <a:t>Myorelaxačního</a:t>
          </a:r>
          <a:endParaRPr 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100" kern="1200"/>
            <a:t>Hyperemizačního</a:t>
          </a:r>
          <a:endParaRPr 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100" kern="1200"/>
            <a:t>Antiedematózního</a:t>
          </a:r>
          <a:endParaRPr 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100" kern="1200"/>
            <a:t>Protizánětlivého </a:t>
          </a:r>
          <a:endParaRPr lang="en-US" sz="3100" kern="1200"/>
        </a:p>
      </dsp:txBody>
      <dsp:txXfrm>
        <a:off x="0" y="3361170"/>
        <a:ext cx="6900512" cy="2111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E607F-0A3D-45D8-A292-E609DB15054E}">
      <dsp:nvSpPr>
        <dsp:cNvPr id="0" name=""/>
        <dsp:cNvSpPr/>
      </dsp:nvSpPr>
      <dsp:spPr>
        <a:xfrm>
          <a:off x="0" y="77166"/>
          <a:ext cx="7856035" cy="863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/>
            <a:t>UZ</a:t>
          </a:r>
          <a:endParaRPr lang="en-US" sz="3600" kern="1200" dirty="0"/>
        </a:p>
      </dsp:txBody>
      <dsp:txXfrm>
        <a:off x="42151" y="119317"/>
        <a:ext cx="7771733" cy="779158"/>
      </dsp:txXfrm>
    </dsp:sp>
    <dsp:sp modelId="{81196BFE-2BD2-47F9-9DC0-E8C539D0EF4F}">
      <dsp:nvSpPr>
        <dsp:cNvPr id="0" name=""/>
        <dsp:cNvSpPr/>
      </dsp:nvSpPr>
      <dsp:spPr>
        <a:xfrm>
          <a:off x="0" y="1044306"/>
          <a:ext cx="7856035" cy="863460"/>
        </a:xfrm>
        <a:prstGeom prst="roundRect">
          <a:avLst/>
        </a:prstGeom>
        <a:solidFill>
          <a:schemeClr val="accent2">
            <a:hueOff val="-612388"/>
            <a:satOff val="-2828"/>
            <a:lumOff val="-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/>
            <a:t>UZ + nízkofrekvenční proudy:</a:t>
          </a:r>
          <a:r>
            <a:rPr lang="cs-CZ" sz="3600" kern="1200" dirty="0"/>
            <a:t> kumulativní </a:t>
          </a:r>
          <a:r>
            <a:rPr lang="cs-CZ" sz="3600" kern="1200" dirty="0" err="1"/>
            <a:t>myorelaxační</a:t>
          </a:r>
          <a:r>
            <a:rPr lang="cs-CZ" sz="3600" kern="1200" dirty="0"/>
            <a:t> úč.:</a:t>
          </a:r>
          <a:endParaRPr lang="en-US" sz="3600" kern="1200" dirty="0"/>
        </a:p>
      </dsp:txBody>
      <dsp:txXfrm>
        <a:off x="42151" y="1086457"/>
        <a:ext cx="7771733" cy="779158"/>
      </dsp:txXfrm>
    </dsp:sp>
    <dsp:sp modelId="{D39E971B-8112-4095-BF87-53694F8B8FAE}">
      <dsp:nvSpPr>
        <dsp:cNvPr id="0" name=""/>
        <dsp:cNvSpPr/>
      </dsp:nvSpPr>
      <dsp:spPr>
        <a:xfrm>
          <a:off x="0" y="1907766"/>
          <a:ext cx="7856035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29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 dirty="0"/>
            <a:t>f = 100-200 Hz</a:t>
          </a:r>
          <a:endParaRPr lang="en-US" sz="2800" kern="1200" dirty="0"/>
        </a:p>
      </dsp:txBody>
      <dsp:txXfrm>
        <a:off x="0" y="1907766"/>
        <a:ext cx="7856035" cy="596160"/>
      </dsp:txXfrm>
    </dsp:sp>
    <dsp:sp modelId="{28A0B398-4FAC-4B62-8A71-FDE5F7A51192}">
      <dsp:nvSpPr>
        <dsp:cNvPr id="0" name=""/>
        <dsp:cNvSpPr/>
      </dsp:nvSpPr>
      <dsp:spPr>
        <a:xfrm>
          <a:off x="0" y="2503926"/>
          <a:ext cx="7856035" cy="863460"/>
        </a:xfrm>
        <a:prstGeom prst="roundRect">
          <a:avLst/>
        </a:prstGeom>
        <a:solidFill>
          <a:schemeClr val="accent2">
            <a:hueOff val="-1224775"/>
            <a:satOff val="-5657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/>
            <a:t>UZ + středofrekvenční proudy:</a:t>
          </a:r>
          <a:endParaRPr lang="en-US" sz="3600" b="1" kern="1200" dirty="0"/>
        </a:p>
      </dsp:txBody>
      <dsp:txXfrm>
        <a:off x="42151" y="2546077"/>
        <a:ext cx="7771733" cy="779158"/>
      </dsp:txXfrm>
    </dsp:sp>
    <dsp:sp modelId="{5B783901-F234-48C1-91E3-E4F9A75A2783}">
      <dsp:nvSpPr>
        <dsp:cNvPr id="0" name=""/>
        <dsp:cNvSpPr/>
      </dsp:nvSpPr>
      <dsp:spPr>
        <a:xfrm>
          <a:off x="0" y="3367386"/>
          <a:ext cx="7856035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29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 dirty="0"/>
            <a:t>f = 150-180 Hz</a:t>
          </a:r>
          <a:endParaRPr lang="en-US" sz="2800" kern="1200" dirty="0"/>
        </a:p>
      </dsp:txBody>
      <dsp:txXfrm>
        <a:off x="0" y="3367386"/>
        <a:ext cx="7856035" cy="596160"/>
      </dsp:txXfrm>
    </dsp:sp>
    <dsp:sp modelId="{A24572A9-BFE0-4D84-82FE-E84C9E979D0E}">
      <dsp:nvSpPr>
        <dsp:cNvPr id="0" name=""/>
        <dsp:cNvSpPr/>
      </dsp:nvSpPr>
      <dsp:spPr>
        <a:xfrm>
          <a:off x="0" y="3963546"/>
          <a:ext cx="7856035" cy="863460"/>
        </a:xfrm>
        <a:prstGeom prst="roundRect">
          <a:avLst/>
        </a:prstGeom>
        <a:solidFill>
          <a:schemeClr val="accent2">
            <a:hueOff val="-1837163"/>
            <a:satOff val="-8485"/>
            <a:lumOff val="-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/>
            <a:t>Vysokofrekvenční proud</a:t>
          </a:r>
          <a:endParaRPr lang="en-US" sz="3600" b="1" kern="1200" dirty="0"/>
        </a:p>
      </dsp:txBody>
      <dsp:txXfrm>
        <a:off x="42151" y="4005697"/>
        <a:ext cx="7771733" cy="779158"/>
      </dsp:txXfrm>
    </dsp:sp>
    <dsp:sp modelId="{DC88F02D-7525-4E38-9A1B-228E1E89BDAB}">
      <dsp:nvSpPr>
        <dsp:cNvPr id="0" name=""/>
        <dsp:cNvSpPr/>
      </dsp:nvSpPr>
      <dsp:spPr>
        <a:xfrm>
          <a:off x="0" y="4930686"/>
          <a:ext cx="7856035" cy="863460"/>
        </a:xfrm>
        <a:prstGeom prst="round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/>
            <a:t>Pozitivní i negativní termoterapie:</a:t>
          </a:r>
          <a:r>
            <a:rPr lang="cs-CZ" sz="3600" b="1" kern="1200" dirty="0">
              <a:latin typeface="The Serif Hand Black"/>
            </a:rPr>
            <a:t> </a:t>
          </a:r>
          <a:endParaRPr lang="en-US" sz="3600" b="1" kern="1200" dirty="0"/>
        </a:p>
      </dsp:txBody>
      <dsp:txXfrm>
        <a:off x="42151" y="4972837"/>
        <a:ext cx="7771733" cy="779158"/>
      </dsp:txXfrm>
    </dsp:sp>
    <dsp:sp modelId="{D3C2367D-AC9E-452A-A8E3-663E8441407C}">
      <dsp:nvSpPr>
        <dsp:cNvPr id="0" name=""/>
        <dsp:cNvSpPr/>
      </dsp:nvSpPr>
      <dsp:spPr>
        <a:xfrm>
          <a:off x="0" y="5794146"/>
          <a:ext cx="7856035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29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 dirty="0"/>
            <a:t>nejčastěji parafín (pouze u HAZ!)</a:t>
          </a:r>
          <a:endParaRPr lang="en-US" sz="2800" kern="1200" dirty="0"/>
        </a:p>
      </dsp:txBody>
      <dsp:txXfrm>
        <a:off x="0" y="5794146"/>
        <a:ext cx="7856035" cy="5961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EB630-A334-41BD-8641-D9147DDBA719}">
      <dsp:nvSpPr>
        <dsp:cNvPr id="0" name=""/>
        <dsp:cNvSpPr/>
      </dsp:nvSpPr>
      <dsp:spPr>
        <a:xfrm>
          <a:off x="0" y="463215"/>
          <a:ext cx="6900512" cy="1484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Poděbradský, J. – Poděbradská, R. </a:t>
          </a:r>
          <a:r>
            <a:rPr lang="en-US" sz="2700" b="1" i="1" kern="1200"/>
            <a:t>Fyzikální terapie. Manuál a algoritmy. </a:t>
          </a:r>
          <a:r>
            <a:rPr lang="en-US" sz="2700" b="1" kern="1200"/>
            <a:t>Praha: Grada, 2009. ISBN 978-80-247-2899-5.</a:t>
          </a:r>
          <a:br>
            <a:rPr lang="en-US" sz="2700" b="1" kern="1200"/>
          </a:br>
          <a:endParaRPr lang="en-US" sz="2700" kern="1200"/>
        </a:p>
      </dsp:txBody>
      <dsp:txXfrm>
        <a:off x="72479" y="535694"/>
        <a:ext cx="6755554" cy="1339772"/>
      </dsp:txXfrm>
    </dsp:sp>
    <dsp:sp modelId="{CA295B80-46EB-481B-9331-81B875A77A5C}">
      <dsp:nvSpPr>
        <dsp:cNvPr id="0" name=""/>
        <dsp:cNvSpPr/>
      </dsp:nvSpPr>
      <dsp:spPr>
        <a:xfrm>
          <a:off x="0" y="2025705"/>
          <a:ext cx="6900512" cy="1484730"/>
        </a:xfrm>
        <a:prstGeom prst="roundRect">
          <a:avLst/>
        </a:prstGeom>
        <a:solidFill>
          <a:schemeClr val="accent2">
            <a:hueOff val="-1224775"/>
            <a:satOff val="-5657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přednášky Mgr.  J. Urbana FTK UP Olomouc.</a:t>
          </a:r>
          <a:br>
            <a:rPr lang="en-US" sz="2700" b="1" kern="1200"/>
          </a:br>
          <a:endParaRPr lang="en-US" sz="2700" kern="1200"/>
        </a:p>
      </dsp:txBody>
      <dsp:txXfrm>
        <a:off x="72479" y="2098184"/>
        <a:ext cx="6755554" cy="1339772"/>
      </dsp:txXfrm>
    </dsp:sp>
    <dsp:sp modelId="{2ECB1649-9300-431B-92E0-F3C059BE9434}">
      <dsp:nvSpPr>
        <dsp:cNvPr id="0" name=""/>
        <dsp:cNvSpPr/>
      </dsp:nvSpPr>
      <dsp:spPr>
        <a:xfrm>
          <a:off x="0" y="3588195"/>
          <a:ext cx="6900512" cy="1484730"/>
        </a:xfrm>
        <a:prstGeom prst="round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Poděbradský, J.: </a:t>
          </a:r>
          <a:r>
            <a:rPr lang="en-US" sz="2700" b="1" i="1" kern="1200"/>
            <a:t>Rehabilitace a fyzikální lékařství.</a:t>
          </a:r>
          <a:r>
            <a:rPr lang="en-US" sz="2700" b="1" kern="1200"/>
            <a:t> Praha: ČLS JEP, 1995. 50s</a:t>
          </a:r>
          <a:br>
            <a:rPr lang="en-US" sz="2700" b="1" kern="1200"/>
          </a:br>
          <a:endParaRPr lang="en-US" sz="2700" kern="1200"/>
        </a:p>
      </dsp:txBody>
      <dsp:txXfrm>
        <a:off x="72479" y="3660674"/>
        <a:ext cx="6755554" cy="1339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6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6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5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9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8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6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0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0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7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1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74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03" r:id="rId6"/>
    <p:sldLayoutId id="2147483699" r:id="rId7"/>
    <p:sldLayoutId id="2147483700" r:id="rId8"/>
    <p:sldLayoutId id="2147483701" r:id="rId9"/>
    <p:sldLayoutId id="2147483702" r:id="rId10"/>
    <p:sldLayoutId id="214748370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etailní záběr zelených listů v přírodě">
            <a:extLst>
              <a:ext uri="{FF2B5EF4-FFF2-40B4-BE49-F238E27FC236}">
                <a16:creationId xmlns:a16="http://schemas.microsoft.com/office/drawing/2014/main" id="{74C01B2B-154F-4BDE-8944-3871D53EF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cs-CZ"/>
              <a:t>Moderní analgetické metody ve fyziatrii.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1800"/>
              <a:t>FT &amp; její postavení při léčbě bolesti.</a:t>
            </a:r>
          </a:p>
          <a:p>
            <a:pPr algn="ctr">
              <a:lnSpc>
                <a:spcPct val="100000"/>
              </a:lnSpc>
            </a:pPr>
            <a:endParaRPr lang="cs-CZ" sz="1800"/>
          </a:p>
          <a:p>
            <a:pPr algn="ctr">
              <a:lnSpc>
                <a:spcPct val="100000"/>
              </a:lnSpc>
            </a:pPr>
            <a:r>
              <a:rPr lang="cs-CZ" sz="1800"/>
              <a:t>Mgr. Marie Krejčová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81C4A-0C4E-4091-AD01-9B94D03B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Hyperemizační</a:t>
            </a:r>
            <a:r>
              <a:rPr lang="cs-CZ" dirty="0"/>
              <a:t> účinek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7AD897-67F2-4FC4-810D-7E531A53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004"/>
            <a:ext cx="10793790" cy="490510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cs-CZ" b="1" u="sng" dirty="0"/>
              <a:t>Galvanoterapie:</a:t>
            </a:r>
          </a:p>
          <a:p>
            <a:pPr lvl="1"/>
            <a:r>
              <a:rPr lang="cs-CZ" dirty="0"/>
              <a:t>Příčná: u </a:t>
            </a:r>
            <a:r>
              <a:rPr lang="cs-CZ" dirty="0" err="1"/>
              <a:t>perakutních</a:t>
            </a:r>
            <a:r>
              <a:rPr lang="cs-CZ" dirty="0"/>
              <a:t> posttraumatických stavů (využíván </a:t>
            </a:r>
            <a:r>
              <a:rPr lang="cs-CZ" dirty="0" err="1"/>
              <a:t>anelektrotonus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Neurální: </a:t>
            </a:r>
            <a:r>
              <a:rPr lang="cs-CZ" dirty="0" err="1"/>
              <a:t>radikulární</a:t>
            </a:r>
            <a:r>
              <a:rPr lang="cs-CZ" dirty="0"/>
              <a:t> B (K distálně)</a:t>
            </a:r>
          </a:p>
          <a:p>
            <a:r>
              <a:rPr lang="cs-CZ" b="1" u="sng" dirty="0"/>
              <a:t>Vysokofrekvenční terapie:</a:t>
            </a:r>
          </a:p>
          <a:p>
            <a:pPr lvl="1"/>
            <a:r>
              <a:rPr lang="cs-CZ" dirty="0"/>
              <a:t>I: starší poúrazové stavy, záněty a degenerativní onemocnění kloubů, FPPS</a:t>
            </a:r>
          </a:p>
          <a:p>
            <a:r>
              <a:rPr lang="cs-CZ" b="1" u="sng" dirty="0"/>
              <a:t>Distanční elektroterapie:</a:t>
            </a:r>
          </a:p>
          <a:p>
            <a:pPr lvl="1"/>
            <a:r>
              <a:rPr lang="cs-CZ" dirty="0"/>
              <a:t>E-16, E-48: bezprostřední </a:t>
            </a:r>
            <a:r>
              <a:rPr lang="cs-CZ" dirty="0" err="1"/>
              <a:t>vazodilatační</a:t>
            </a:r>
            <a:r>
              <a:rPr lang="cs-CZ" dirty="0"/>
              <a:t> efekt</a:t>
            </a:r>
          </a:p>
          <a:p>
            <a:r>
              <a:rPr lang="cs-CZ" b="1" u="sng" dirty="0"/>
              <a:t>Magnetoterapie:</a:t>
            </a:r>
          </a:p>
          <a:p>
            <a:pPr lvl="1"/>
            <a:r>
              <a:rPr lang="cs-CZ" dirty="0"/>
              <a:t>I: </a:t>
            </a:r>
            <a:r>
              <a:rPr lang="cs-CZ" dirty="0" err="1"/>
              <a:t>pchch</a:t>
            </a:r>
            <a:r>
              <a:rPr lang="cs-CZ" dirty="0"/>
              <a:t> trofiky, pro obnovu a růst všech tkání (kůže, svaly, vazy, kosti, vnitřní </a:t>
            </a:r>
            <a:r>
              <a:rPr lang="cs-CZ" dirty="0" err="1"/>
              <a:t>orgg</a:t>
            </a:r>
            <a:r>
              <a:rPr lang="cs-CZ" dirty="0"/>
              <a:t>. vč. CNS a PNS)</a:t>
            </a:r>
          </a:p>
          <a:p>
            <a:r>
              <a:rPr lang="cs-CZ" b="1" u="sng" dirty="0"/>
              <a:t>UZ, IR-záření</a:t>
            </a:r>
          </a:p>
          <a:p>
            <a:r>
              <a:rPr lang="cs-CZ" b="1" u="sng" dirty="0"/>
              <a:t>Negativní termoterapie: </a:t>
            </a:r>
            <a:r>
              <a:rPr lang="cs-CZ" dirty="0"/>
              <a:t>výjimečně</a:t>
            </a:r>
          </a:p>
          <a:p>
            <a:r>
              <a:rPr lang="cs-CZ" b="1" u="sng" dirty="0"/>
              <a:t>Laser:</a:t>
            </a:r>
          </a:p>
          <a:p>
            <a:pPr lvl="1"/>
            <a:r>
              <a:rPr lang="cs-CZ" dirty="0"/>
              <a:t>Vhodnější pro akutní a subakutní stavy</a:t>
            </a:r>
          </a:p>
          <a:p>
            <a:pPr lvl="1"/>
            <a:r>
              <a:rPr lang="cs-CZ" dirty="0"/>
              <a:t>I: bolestivé f-ční i strukturální stavy hybného systému</a:t>
            </a:r>
          </a:p>
        </p:txBody>
      </p:sp>
    </p:spTree>
    <p:extLst>
      <p:ext uri="{BB962C8B-B14F-4D97-AF65-F5344CB8AC3E}">
        <p14:creationId xmlns:p14="http://schemas.microsoft.com/office/powerpoint/2010/main" val="2460361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2D2FC6-697F-4AFF-B986-D0CAB9A18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r>
              <a:rPr lang="cs-CZ" sz="5600"/>
              <a:t>Antiedematózní účinek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41275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7B310C-3BFA-40D5-A2D6-5575222D5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7833" y="503710"/>
            <a:ext cx="6935110" cy="6350774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cs-CZ" dirty="0"/>
              <a:t>Otok může v určitých situacích vyvolávat B (zejm. synoviální) </a:t>
            </a:r>
          </a:p>
          <a:p>
            <a:endParaRPr lang="cs-CZ" dirty="0"/>
          </a:p>
          <a:p>
            <a:r>
              <a:rPr lang="cs-CZ" dirty="0"/>
              <a:t>Úzce vázán k hyperémii, tedy procedury v podstatě totožné</a:t>
            </a:r>
          </a:p>
          <a:p>
            <a:endParaRPr lang="cs-CZ" dirty="0"/>
          </a:p>
          <a:p>
            <a:r>
              <a:rPr lang="cs-CZ" b="1" u="sng" dirty="0"/>
              <a:t>Negativní termoterapie:</a:t>
            </a:r>
          </a:p>
          <a:p>
            <a:pPr lvl="1"/>
            <a:r>
              <a:rPr lang="cs-CZ" dirty="0"/>
              <a:t>Chladné </a:t>
            </a:r>
            <a:r>
              <a:rPr lang="cs-CZ" dirty="0" err="1"/>
              <a:t>kryosáčky</a:t>
            </a:r>
            <a:r>
              <a:rPr lang="cs-CZ" dirty="0"/>
              <a:t>, postřik chladivými spreji</a:t>
            </a:r>
          </a:p>
          <a:p>
            <a:pPr lvl="1"/>
            <a:r>
              <a:rPr lang="cs-CZ" dirty="0"/>
              <a:t>Prevence vzniku otoku</a:t>
            </a:r>
          </a:p>
          <a:p>
            <a:pPr lvl="1"/>
            <a:endParaRPr lang="cs-CZ" dirty="0"/>
          </a:p>
          <a:p>
            <a:r>
              <a:rPr lang="cs-CZ" b="1" u="sng" dirty="0"/>
              <a:t>UZ:</a:t>
            </a:r>
          </a:p>
          <a:p>
            <a:pPr lvl="1"/>
            <a:r>
              <a:rPr lang="cs-CZ" dirty="0"/>
              <a:t>I: subakutní a subchronické otoky</a:t>
            </a:r>
          </a:p>
          <a:p>
            <a:pPr lvl="1"/>
            <a:endParaRPr lang="cs-CZ" dirty="0"/>
          </a:p>
          <a:p>
            <a:r>
              <a:rPr lang="cs-CZ" b="1" u="sng" dirty="0"/>
              <a:t>Distanční elektroterapie:</a:t>
            </a:r>
          </a:p>
          <a:p>
            <a:pPr lvl="1"/>
            <a:r>
              <a:rPr lang="cs-CZ" dirty="0"/>
              <a:t>zejm. </a:t>
            </a:r>
            <a:r>
              <a:rPr lang="cs-CZ" dirty="0" err="1"/>
              <a:t>Bassetovy</a:t>
            </a:r>
            <a:r>
              <a:rPr lang="cs-CZ" dirty="0"/>
              <a:t> proudy I-72: zlepšení utilizace kyslíku a živin, urychlení hojení kostí, vazů, šlach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3335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DDE63D-848C-444D-93D0-83055A66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Protizánětlivý účinek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83E2BC-BA01-4492-8FF3-55C537E5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1120362" cy="457853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b="1" u="sng" dirty="0">
                <a:highlight>
                  <a:srgbClr val="FFFF00"/>
                </a:highlight>
              </a:rPr>
              <a:t>Iontoforéza:</a:t>
            </a:r>
          </a:p>
          <a:p>
            <a:pPr lvl="1"/>
            <a:r>
              <a:rPr lang="cs-CZ" dirty="0"/>
              <a:t>I: zejména zánětlivá onemocnění</a:t>
            </a:r>
          </a:p>
          <a:p>
            <a:r>
              <a:rPr lang="cs-CZ" b="1" u="sng" dirty="0">
                <a:highlight>
                  <a:srgbClr val="FFFF00"/>
                </a:highlight>
              </a:rPr>
              <a:t>Vysokofrekvenční terapie:</a:t>
            </a:r>
          </a:p>
          <a:p>
            <a:pPr lvl="1"/>
            <a:r>
              <a:rPr lang="cs-CZ" dirty="0"/>
              <a:t>Využití pulzní terapie (teplo je KI, tedy pro minimalizaci termických úč.)</a:t>
            </a:r>
          </a:p>
          <a:p>
            <a:pPr lvl="1"/>
            <a:r>
              <a:rPr lang="cs-CZ" dirty="0"/>
              <a:t>I: starší poúrazové stavy, záněty, degenerativní onemocnění kloubů, FPPS</a:t>
            </a:r>
          </a:p>
          <a:p>
            <a:r>
              <a:rPr lang="cs-CZ" b="1" u="sng" dirty="0">
                <a:highlight>
                  <a:srgbClr val="FFFF00"/>
                </a:highlight>
              </a:rPr>
              <a:t>Termoterapie:</a:t>
            </a:r>
          </a:p>
          <a:p>
            <a:pPr lvl="1"/>
            <a:r>
              <a:rPr lang="cs-CZ" dirty="0"/>
              <a:t>U akutních: negativní</a:t>
            </a:r>
          </a:p>
          <a:p>
            <a:pPr lvl="1"/>
            <a:r>
              <a:rPr lang="cs-CZ" dirty="0"/>
              <a:t>Mimo akutní ataku zánětlivého postižení: pozitivní </a:t>
            </a:r>
            <a:r>
              <a:rPr lang="cs-CZ" dirty="0" err="1"/>
              <a:t>termot</a:t>
            </a:r>
            <a:r>
              <a:rPr lang="cs-CZ" dirty="0"/>
              <a:t>.</a:t>
            </a:r>
          </a:p>
          <a:p>
            <a:r>
              <a:rPr lang="cs-CZ" b="1" u="sng" dirty="0">
                <a:highlight>
                  <a:srgbClr val="FFFF00"/>
                </a:highlight>
              </a:rPr>
              <a:t>Laser:</a:t>
            </a:r>
          </a:p>
          <a:p>
            <a:pPr lvl="1"/>
            <a:r>
              <a:rPr lang="cs-CZ" dirty="0"/>
              <a:t>Chemotaktická aktivace buněk podílejících se na protizánětlivé r-</a:t>
            </a:r>
            <a:r>
              <a:rPr lang="cs-CZ" dirty="0" err="1"/>
              <a:t>ci</a:t>
            </a:r>
            <a:r>
              <a:rPr lang="cs-CZ" dirty="0"/>
              <a:t> (granulocyty, monocyty, fibroblasty...)</a:t>
            </a:r>
          </a:p>
          <a:p>
            <a:pPr lvl="1"/>
            <a:r>
              <a:rPr lang="cs-CZ" dirty="0"/>
              <a:t>Hustota energie závisí na hloubce léčené tkáně (hlubší = vyšší)</a:t>
            </a:r>
          </a:p>
        </p:txBody>
      </p:sp>
    </p:spTree>
    <p:extLst>
      <p:ext uri="{BB962C8B-B14F-4D97-AF65-F5344CB8AC3E}">
        <p14:creationId xmlns:p14="http://schemas.microsoft.com/office/powerpoint/2010/main" val="3926505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3561D8-780B-4489-9F61-C4F041BEB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6000"/>
              <a:t>literatura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0925775-C775-4D03-9533-B49698D2ED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29869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350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2306AB6-9D65-4F8E-9FD7-C3F3A3DE3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strom, osoba, exteriér, muž&#10;&#10;Popis se vygeneroval automaticky.">
            <a:extLst>
              <a:ext uri="{FF2B5EF4-FFF2-40B4-BE49-F238E27FC236}">
                <a16:creationId xmlns:a16="http://schemas.microsoft.com/office/drawing/2014/main" id="{CAB64571-54E8-4FDE-BFAA-63D409A3B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6" b="167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84C940E-7A1D-418E-A9E8-C9852CA8E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B46B59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8AAD52-2019-4A77-86B2-241715CE5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878" y="3732208"/>
            <a:ext cx="4574851" cy="13902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chemeClr val="bg1"/>
                </a:solidFill>
              </a:rPr>
              <a:t>Děkuji za pozornost!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72E0F698-EDF5-464C-B466-8D34B8AF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9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 descr="Jeden v davu">
            <a:extLst>
              <a:ext uri="{FF2B5EF4-FFF2-40B4-BE49-F238E27FC236}">
                <a16:creationId xmlns:a16="http://schemas.microsoft.com/office/drawing/2014/main" id="{900CBFE8-00EE-493A-AB5E-D19A64DB55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2498" b="12502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5E6349-3B35-4E24-9B29-686594CE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7200" dirty="0"/>
              <a:t>Bolest - tlumení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19A6AA-512D-41C7-BCDD-FDDE755A8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629" y="1907684"/>
            <a:ext cx="10515600" cy="391080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/>
            <a:r>
              <a:rPr lang="cs-CZ" b="1" dirty="0">
                <a:solidFill>
                  <a:schemeClr val="bg1"/>
                </a:solidFill>
                <a:highlight>
                  <a:srgbClr val="FFFF00"/>
                </a:highlight>
              </a:rPr>
              <a:t>Vedení </a:t>
            </a:r>
            <a:r>
              <a:rPr lang="cs-CZ" b="1" dirty="0" err="1">
                <a:solidFill>
                  <a:schemeClr val="bg1"/>
                </a:solidFill>
                <a:highlight>
                  <a:srgbClr val="FFFF00"/>
                </a:highlight>
              </a:rPr>
              <a:t>nociceptivních</a:t>
            </a:r>
            <a:r>
              <a:rPr lang="cs-CZ" b="1" dirty="0">
                <a:solidFill>
                  <a:schemeClr val="bg1"/>
                </a:solidFill>
                <a:highlight>
                  <a:srgbClr val="FFFF00"/>
                </a:highlight>
              </a:rPr>
              <a:t> informací z receptorů je zprostředkováno:</a:t>
            </a:r>
            <a:endParaRPr lang="cs-CZ"/>
          </a:p>
          <a:p>
            <a:pPr lvl="1" algn="just"/>
            <a:r>
              <a:rPr lang="cs-CZ" dirty="0">
                <a:ea typeface="+mn-lt"/>
                <a:cs typeface="+mn-lt"/>
              </a:rPr>
              <a:t>Slabě </a:t>
            </a:r>
            <a:r>
              <a:rPr lang="cs-CZ" dirty="0" err="1">
                <a:ea typeface="+mn-lt"/>
                <a:cs typeface="+mn-lt"/>
              </a:rPr>
              <a:t>myelinizovanými</a:t>
            </a:r>
            <a:r>
              <a:rPr lang="cs-CZ" dirty="0">
                <a:ea typeface="+mn-lt"/>
                <a:cs typeface="+mn-lt"/>
              </a:rPr>
              <a:t> vlákny </a:t>
            </a:r>
            <a:r>
              <a:rPr lang="cs-CZ" dirty="0" err="1">
                <a:ea typeface="+mn-lt"/>
                <a:cs typeface="+mn-lt"/>
              </a:rPr>
              <a:t>Adelta</a:t>
            </a:r>
            <a:r>
              <a:rPr lang="cs-CZ" dirty="0">
                <a:ea typeface="+mn-lt"/>
                <a:cs typeface="+mn-lt"/>
              </a:rPr>
              <a:t> (ostrá, dobře lokalizovaná B)</a:t>
            </a:r>
            <a:endParaRPr lang="en-US" dirty="0">
              <a:ea typeface="+mn-lt"/>
              <a:cs typeface="+mn-lt"/>
            </a:endParaRPr>
          </a:p>
          <a:p>
            <a:pPr lvl="1" algn="just"/>
            <a:r>
              <a:rPr lang="cs-CZ" dirty="0" err="1">
                <a:ea typeface="+mn-lt"/>
                <a:cs typeface="+mn-lt"/>
              </a:rPr>
              <a:t>Nemyelinizovanými</a:t>
            </a:r>
            <a:r>
              <a:rPr lang="cs-CZ" dirty="0">
                <a:ea typeface="+mn-lt"/>
                <a:cs typeface="+mn-lt"/>
              </a:rPr>
              <a:t> vlákny C (tupá, špatně lokalizovaná B)</a:t>
            </a:r>
            <a:endParaRPr lang="en-US" dirty="0">
              <a:ea typeface="+mn-lt"/>
              <a:cs typeface="+mn-lt"/>
            </a:endParaRPr>
          </a:p>
          <a:p>
            <a:pPr algn="just"/>
            <a:r>
              <a:rPr lang="cs-CZ" b="1" dirty="0">
                <a:solidFill>
                  <a:schemeClr val="bg1"/>
                </a:solidFill>
                <a:highlight>
                  <a:srgbClr val="FFFF00"/>
                </a:highlight>
              </a:rPr>
              <a:t>Do thalamu je informace vedena 2 systémy:</a:t>
            </a:r>
          </a:p>
          <a:p>
            <a:pPr lvl="1" algn="just"/>
            <a:r>
              <a:rPr lang="cs-CZ" b="1" u="sng" dirty="0" err="1"/>
              <a:t>Anterolaterálním</a:t>
            </a:r>
            <a:r>
              <a:rPr lang="cs-CZ" b="1" u="sng" dirty="0"/>
              <a:t>:</a:t>
            </a:r>
          </a:p>
          <a:p>
            <a:pPr lvl="2" algn="just"/>
            <a:r>
              <a:rPr lang="cs-CZ" dirty="0"/>
              <a:t>Tr. </a:t>
            </a:r>
            <a:r>
              <a:rPr lang="cs-CZ" dirty="0" err="1"/>
              <a:t>neospinothalamicus</a:t>
            </a:r>
            <a:r>
              <a:rPr lang="cs-CZ" dirty="0"/>
              <a:t>, </a:t>
            </a:r>
            <a:r>
              <a:rPr lang="cs-CZ" dirty="0" err="1"/>
              <a:t>tr</a:t>
            </a:r>
            <a:r>
              <a:rPr lang="cs-CZ" dirty="0"/>
              <a:t>. </a:t>
            </a:r>
            <a:r>
              <a:rPr lang="cs-CZ" dirty="0" err="1"/>
              <a:t>paleospinothalamicus</a:t>
            </a:r>
            <a:r>
              <a:rPr lang="cs-CZ" dirty="0"/>
              <a:t>, </a:t>
            </a:r>
            <a:r>
              <a:rPr lang="cs-CZ" dirty="0" err="1"/>
              <a:t>tr</a:t>
            </a:r>
            <a:r>
              <a:rPr lang="cs-CZ" dirty="0"/>
              <a:t>. </a:t>
            </a:r>
            <a:r>
              <a:rPr lang="cs-CZ" dirty="0" err="1"/>
              <a:t>cervicospinothalamicus</a:t>
            </a:r>
            <a:endParaRPr lang="cs-CZ" dirty="0"/>
          </a:p>
          <a:p>
            <a:pPr lvl="1" algn="just"/>
            <a:r>
              <a:rPr lang="cs-CZ" b="1" u="sng" dirty="0" err="1"/>
              <a:t>Lemniskálním</a:t>
            </a:r>
            <a:r>
              <a:rPr lang="cs-CZ" b="1" u="sng" dirty="0"/>
              <a:t>:</a:t>
            </a:r>
          </a:p>
          <a:p>
            <a:pPr lvl="2" algn="just"/>
            <a:r>
              <a:rPr lang="cs-CZ" dirty="0">
                <a:ea typeface="+mn-lt"/>
                <a:cs typeface="+mn-lt"/>
              </a:rPr>
              <a:t>Tr. </a:t>
            </a:r>
            <a:r>
              <a:rPr lang="cs-CZ" dirty="0" err="1">
                <a:ea typeface="+mn-lt"/>
                <a:cs typeface="+mn-lt"/>
              </a:rPr>
              <a:t>spinobulbaris</a:t>
            </a:r>
            <a:r>
              <a:rPr lang="cs-CZ" dirty="0">
                <a:ea typeface="+mn-lt"/>
                <a:cs typeface="+mn-lt"/>
              </a:rPr>
              <a:t> – </a:t>
            </a:r>
            <a:r>
              <a:rPr lang="cs-CZ" dirty="0" err="1">
                <a:ea typeface="+mn-lt"/>
                <a:cs typeface="+mn-lt"/>
              </a:rPr>
              <a:t>tr</a:t>
            </a:r>
            <a:r>
              <a:rPr lang="cs-CZ" dirty="0">
                <a:ea typeface="+mn-lt"/>
                <a:cs typeface="+mn-lt"/>
              </a:rPr>
              <a:t>. </a:t>
            </a:r>
            <a:r>
              <a:rPr lang="cs-CZ" dirty="0" err="1">
                <a:ea typeface="+mn-lt"/>
                <a:cs typeface="+mn-lt"/>
              </a:rPr>
              <a:t>bulbothalamicus</a:t>
            </a:r>
            <a:r>
              <a:rPr lang="cs-CZ" dirty="0">
                <a:ea typeface="+mn-lt"/>
                <a:cs typeface="+mn-lt"/>
              </a:rPr>
              <a:t> – </a:t>
            </a:r>
            <a:r>
              <a:rPr lang="cs-CZ" dirty="0" err="1">
                <a:ea typeface="+mn-lt"/>
                <a:cs typeface="+mn-lt"/>
              </a:rPr>
              <a:t>lemniscus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medialis</a:t>
            </a:r>
            <a:r>
              <a:rPr lang="cs-CZ" dirty="0">
                <a:ea typeface="+mn-lt"/>
                <a:cs typeface="+mn-lt"/>
              </a:rPr>
              <a:t>. </a:t>
            </a:r>
          </a:p>
          <a:p>
            <a:pPr lvl="1" algn="just"/>
            <a:r>
              <a:rPr lang="cs-CZ" dirty="0"/>
              <a:t>V jádrech thalamu dochází k realizaci diskriminační a vědomě hodnotící složky B. </a:t>
            </a:r>
          </a:p>
          <a:p>
            <a:pPr lvl="1" algn="just"/>
            <a:r>
              <a:rPr lang="cs-CZ" dirty="0"/>
              <a:t>Vlákna z obou skupin </a:t>
            </a:r>
            <a:r>
              <a:rPr lang="cs-CZ" dirty="0" err="1"/>
              <a:t>thalamických</a:t>
            </a:r>
            <a:r>
              <a:rPr lang="cs-CZ" dirty="0"/>
              <a:t> jader vedou do mozkové kůry a limbického systému.</a:t>
            </a:r>
          </a:p>
        </p:txBody>
      </p:sp>
    </p:spTree>
    <p:extLst>
      <p:ext uri="{BB962C8B-B14F-4D97-AF65-F5344CB8AC3E}">
        <p14:creationId xmlns:p14="http://schemas.microsoft.com/office/powerpoint/2010/main" val="1642945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0D8D14-0715-4E3A-A8E4-FF3520DE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640823"/>
            <a:ext cx="3103194" cy="5583148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Teorie tlumení bolesti přehled</a:t>
            </a:r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3FE528DD-55AE-403D-B1A2-9C2BEBDAFD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439963"/>
              </p:ext>
            </p:extLst>
          </p:nvPr>
        </p:nvGraphicFramePr>
        <p:xfrm>
          <a:off x="4188399" y="157013"/>
          <a:ext cx="7698797" cy="6443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150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E98983-6806-4B33-AA95-AE569B05E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6000" dirty="0"/>
              <a:t>Účinek analgetický přímý dle lokalizace</a:t>
            </a: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DAFDDB9B-2F7E-4BDA-83CA-E7F7113F21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2379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7140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6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8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8CE305-3DBB-49F1-87FE-B4180B25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81" y="268363"/>
            <a:ext cx="10866361" cy="1337658"/>
          </a:xfrm>
        </p:spPr>
        <p:txBody>
          <a:bodyPr>
            <a:normAutofit fontScale="90000"/>
          </a:bodyPr>
          <a:lstStyle/>
          <a:p>
            <a:r>
              <a:rPr lang="cs-CZ" sz="7200" dirty="0">
                <a:solidFill>
                  <a:schemeClr val="bg1"/>
                </a:solidFill>
              </a:rPr>
              <a:t>Lokální analgetický účinek přímý aplikace ft</a:t>
            </a:r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40D39B13-F95A-4FB6-9CDE-647D0C2E8F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375173"/>
              </p:ext>
            </p:extLst>
          </p:nvPr>
        </p:nvGraphicFramePr>
        <p:xfrm>
          <a:off x="3629" y="2126894"/>
          <a:ext cx="12184742" cy="4860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8083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0198D4-28C8-421A-B172-C9D11EB8A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6000">
                <a:ea typeface="+mj-lt"/>
                <a:cs typeface="+mj-lt"/>
              </a:rPr>
              <a:t>celkový analgetický účinek přímý aplikace ft</a:t>
            </a:r>
            <a:endParaRPr lang="cs-CZ" sz="6000"/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2792F9C-3D7B-4FB4-A4EB-6978553AB9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618542"/>
              </p:ext>
            </p:extLst>
          </p:nvPr>
        </p:nvGraphicFramePr>
        <p:xfrm>
          <a:off x="4648018" y="640822"/>
          <a:ext cx="7108330" cy="5882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8848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82365B-BC49-4EDF-A506-9BF9F460A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6600" dirty="0">
                <a:ea typeface="+mj-lt"/>
                <a:cs typeface="+mj-lt"/>
              </a:rPr>
              <a:t>celkový analgetický účinek přímý aplikace ft</a:t>
            </a:r>
            <a:endParaRPr lang="cs-CZ" sz="6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7C096C-0E81-4291-9C78-CC675C550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0571"/>
            <a:ext cx="11096171" cy="50744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1800" b="1" u="sng" dirty="0">
                <a:ea typeface="+mn-lt"/>
                <a:cs typeface="+mn-lt"/>
              </a:rPr>
              <a:t>AUDIOVIZUÁLNÍ STIMULACE:</a:t>
            </a:r>
            <a:endParaRPr lang="cs-CZ"/>
          </a:p>
          <a:p>
            <a:pPr lvl="1" algn="just">
              <a:lnSpc>
                <a:spcPct val="100000"/>
              </a:lnSpc>
            </a:pPr>
            <a:r>
              <a:rPr lang="cs-CZ" sz="1800" dirty="0"/>
              <a:t>Metoda k ovlivňování limbického systému a mozkové kůry prostřednictvím optických a akustických signálů s fixní či proměnlivou frekvencí</a:t>
            </a:r>
          </a:p>
          <a:p>
            <a:pPr lvl="1" algn="just">
              <a:lnSpc>
                <a:spcPct val="100000"/>
              </a:lnSpc>
            </a:pPr>
            <a:r>
              <a:rPr lang="cs-CZ" sz="1800" dirty="0"/>
              <a:t>Pacient v pohodlném křesle, má nasazeny speciální brýle a stereofonní sluchátka</a:t>
            </a:r>
          </a:p>
          <a:p>
            <a:pPr lvl="1" algn="just">
              <a:lnSpc>
                <a:spcPct val="100000"/>
              </a:lnSpc>
            </a:pPr>
            <a:r>
              <a:rPr lang="cs-CZ" sz="1800" b="1" u="sng" dirty="0"/>
              <a:t>Indikace:</a:t>
            </a:r>
          </a:p>
          <a:p>
            <a:pPr lvl="2" algn="just">
              <a:lnSpc>
                <a:spcPct val="100000"/>
              </a:lnSpc>
            </a:pP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FPPS</a:t>
            </a:r>
            <a:r>
              <a:rPr lang="cs-CZ" sz="1600" dirty="0">
                <a:ea typeface="+mn-lt"/>
                <a:cs typeface="+mn-lt"/>
              </a:rPr>
              <a:t>, zejména </a:t>
            </a:r>
            <a:r>
              <a:rPr lang="cs-CZ" sz="1600" dirty="0" err="1">
                <a:ea typeface="+mn-lt"/>
                <a:cs typeface="+mn-lt"/>
              </a:rPr>
              <a:t>pchch</a:t>
            </a:r>
            <a:r>
              <a:rPr lang="cs-CZ" sz="1600" dirty="0">
                <a:ea typeface="+mn-lt"/>
                <a:cs typeface="+mn-lt"/>
              </a:rPr>
              <a:t> relaxace (generalizované i lokální)</a:t>
            </a:r>
            <a:endParaRPr lang="en-US" sz="1600">
              <a:solidFill>
                <a:schemeClr val="bg1"/>
              </a:solidFill>
              <a:ea typeface="+mn-lt"/>
              <a:cs typeface="+mn-lt"/>
            </a:endParaRPr>
          </a:p>
          <a:p>
            <a:pPr lvl="2" algn="just">
              <a:lnSpc>
                <a:spcPct val="100000"/>
              </a:lnSpc>
            </a:pP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Organické </a:t>
            </a:r>
            <a:r>
              <a:rPr lang="cs-CZ" sz="1600" b="1" dirty="0" err="1">
                <a:highlight>
                  <a:srgbClr val="FFFF00"/>
                </a:highlight>
                <a:ea typeface="+mn-lt"/>
                <a:cs typeface="+mn-lt"/>
              </a:rPr>
              <a:t>pchch</a:t>
            </a: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 spojené s chronickou B</a:t>
            </a:r>
            <a:r>
              <a:rPr lang="cs-CZ" sz="1600" dirty="0">
                <a:ea typeface="+mn-lt"/>
                <a:cs typeface="+mn-lt"/>
              </a:rPr>
              <a:t>: poúrazové stavy, degenerativní postižení kloubů, generalizovaná osteoporóza</a:t>
            </a:r>
            <a:endParaRPr lang="en-US" sz="1600">
              <a:solidFill>
                <a:schemeClr val="bg1"/>
              </a:solidFill>
              <a:ea typeface="+mn-lt"/>
              <a:cs typeface="+mn-lt"/>
            </a:endParaRPr>
          </a:p>
          <a:p>
            <a:pPr lvl="2" algn="just">
              <a:lnSpc>
                <a:spcPct val="100000"/>
              </a:lnSpc>
            </a:pP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Civilizační choroby:</a:t>
            </a:r>
            <a:r>
              <a:rPr lang="cs-CZ" sz="1600" dirty="0">
                <a:ea typeface="+mn-lt"/>
                <a:cs typeface="+mn-lt"/>
              </a:rPr>
              <a:t> psychosomatické, zvl. s výrazným podílem stresu: vředová ch., HTN, </a:t>
            </a:r>
            <a:r>
              <a:rPr lang="cs-CZ" sz="1600" dirty="0" err="1">
                <a:ea typeface="+mn-lt"/>
                <a:cs typeface="+mn-lt"/>
              </a:rPr>
              <a:t>neurocirkulační</a:t>
            </a:r>
            <a:r>
              <a:rPr lang="cs-CZ" sz="1600" dirty="0">
                <a:ea typeface="+mn-lt"/>
                <a:cs typeface="+mn-lt"/>
              </a:rPr>
              <a:t> dystonie...</a:t>
            </a:r>
            <a:endParaRPr lang="en-US" sz="1600">
              <a:solidFill>
                <a:schemeClr val="bg1"/>
              </a:solidFill>
              <a:ea typeface="+mn-lt"/>
              <a:cs typeface="+mn-lt"/>
            </a:endParaRPr>
          </a:p>
          <a:p>
            <a:pPr lvl="2" algn="just">
              <a:lnSpc>
                <a:spcPct val="100000"/>
              </a:lnSpc>
            </a:pPr>
            <a:r>
              <a:rPr lang="cs-CZ" sz="1600" b="1" dirty="0">
                <a:highlight>
                  <a:srgbClr val="FFFF00"/>
                </a:highlight>
                <a:ea typeface="+mn-lt"/>
                <a:cs typeface="+mn-lt"/>
              </a:rPr>
              <a:t>Psychiatrická onemocnění:</a:t>
            </a:r>
            <a:r>
              <a:rPr lang="cs-CZ" sz="1600" dirty="0">
                <a:ea typeface="+mn-lt"/>
                <a:cs typeface="+mn-lt"/>
              </a:rPr>
              <a:t> neurastenie, neurózy, funkcionální parézy, </a:t>
            </a:r>
            <a:r>
              <a:rPr lang="cs-CZ" sz="1600" dirty="0" err="1">
                <a:ea typeface="+mn-lt"/>
                <a:cs typeface="+mn-lt"/>
              </a:rPr>
              <a:t>pchch</a:t>
            </a:r>
            <a:r>
              <a:rPr lang="cs-CZ" sz="1600" dirty="0">
                <a:ea typeface="+mn-lt"/>
                <a:cs typeface="+mn-lt"/>
              </a:rPr>
              <a:t> spánku...</a:t>
            </a:r>
            <a:endParaRPr lang="en-US" sz="1600">
              <a:ea typeface="+mn-lt"/>
              <a:cs typeface="+mn-lt"/>
            </a:endParaRPr>
          </a:p>
          <a:p>
            <a:pPr lvl="1" algn="just">
              <a:lnSpc>
                <a:spcPct val="100000"/>
              </a:lnSpc>
            </a:pPr>
            <a:endParaRPr lang="cs-CZ" sz="1800" b="1" u="sng" dirty="0"/>
          </a:p>
          <a:p>
            <a:pPr lvl="1" algn="just">
              <a:lnSpc>
                <a:spcPct val="100000"/>
              </a:lnSpc>
            </a:pPr>
            <a:r>
              <a:rPr lang="cs-CZ" sz="1800" b="1" u="sng" dirty="0"/>
              <a:t>Speciální KI:</a:t>
            </a:r>
            <a:endParaRPr lang="cs-CZ" dirty="0"/>
          </a:p>
          <a:p>
            <a:pPr lvl="2" algn="just">
              <a:lnSpc>
                <a:spcPct val="100000"/>
              </a:lnSpc>
            </a:pPr>
            <a:r>
              <a:rPr lang="cs-CZ" sz="1600" dirty="0"/>
              <a:t>Epilepsie</a:t>
            </a:r>
          </a:p>
          <a:p>
            <a:pPr lvl="2" algn="just">
              <a:lnSpc>
                <a:spcPct val="100000"/>
              </a:lnSpc>
            </a:pPr>
            <a:r>
              <a:rPr lang="cs-CZ" sz="1600" dirty="0"/>
              <a:t>Předchozí abúzus drog (legálních i nelegálních)</a:t>
            </a:r>
          </a:p>
          <a:p>
            <a:pPr lvl="2" algn="just">
              <a:lnSpc>
                <a:spcPct val="100000"/>
              </a:lnSpc>
            </a:pPr>
            <a:r>
              <a:rPr lang="cs-CZ" sz="1600" dirty="0"/>
              <a:t>Věk nad 75 let (zejména v kombinaci s HTN)</a:t>
            </a:r>
          </a:p>
          <a:p>
            <a:pPr lvl="2" algn="just">
              <a:lnSpc>
                <a:spcPct val="100000"/>
              </a:lnSpc>
            </a:pPr>
            <a:r>
              <a:rPr lang="cs-CZ" sz="1600" dirty="0"/>
              <a:t>Věk do 7 let (nezralost CNS - nemá význam)</a:t>
            </a:r>
          </a:p>
          <a:p>
            <a:pPr lvl="2" algn="just">
              <a:lnSpc>
                <a:spcPct val="100000"/>
              </a:lnSpc>
            </a:pPr>
            <a:r>
              <a:rPr lang="cs-CZ" sz="1600" dirty="0"/>
              <a:t>Nutnost bezprostředně (do 15 min.) řídit auto, obsluhovat nebezpečný stroj či práce ve výšce</a:t>
            </a:r>
          </a:p>
        </p:txBody>
      </p:sp>
    </p:spTree>
    <p:extLst>
      <p:ext uri="{BB962C8B-B14F-4D97-AF65-F5344CB8AC3E}">
        <p14:creationId xmlns:p14="http://schemas.microsoft.com/office/powerpoint/2010/main" val="3034589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7BF8BD-A5D3-4720-ACE9-E6AB92CCC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6000"/>
              <a:t>Nepřímé analgetické působení ft</a:t>
            </a: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Zástupný obsah 2">
            <a:extLst>
              <a:ext uri="{FF2B5EF4-FFF2-40B4-BE49-F238E27FC236}">
                <a16:creationId xmlns:a16="http://schemas.microsoft.com/office/drawing/2014/main" id="{EA63A0FA-EA73-4EAE-8718-01F58EDEF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8833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5929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A544CF-22B9-40BF-970A-79943707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6000"/>
              <a:t>Myorelaxační účinek</a:t>
            </a:r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Zástupný obsah 2">
            <a:extLst>
              <a:ext uri="{FF2B5EF4-FFF2-40B4-BE49-F238E27FC236}">
                <a16:creationId xmlns:a16="http://schemas.microsoft.com/office/drawing/2014/main" id="{D215F374-683D-4D39-BD98-1A04901A53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187181"/>
              </p:ext>
            </p:extLst>
          </p:nvPr>
        </p:nvGraphicFramePr>
        <p:xfrm>
          <a:off x="4333542" y="290061"/>
          <a:ext cx="7856035" cy="6467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407038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SketchyVTI</vt:lpstr>
      <vt:lpstr>Moderní analgetické metody ve fyziatrii.</vt:lpstr>
      <vt:lpstr>Bolest - tlumení</vt:lpstr>
      <vt:lpstr>Teorie tlumení bolesti přehled</vt:lpstr>
      <vt:lpstr>Účinek analgetický přímý dle lokalizace</vt:lpstr>
      <vt:lpstr>Lokální analgetický účinek přímý aplikace ft</vt:lpstr>
      <vt:lpstr>celkový analgetický účinek přímý aplikace ft</vt:lpstr>
      <vt:lpstr>celkový analgetický účinek přímý aplikace ft</vt:lpstr>
      <vt:lpstr>Nepřímé analgetické působení ft</vt:lpstr>
      <vt:lpstr>Myorelaxační účinek</vt:lpstr>
      <vt:lpstr>Hyperemizační účinek</vt:lpstr>
      <vt:lpstr>Antiedematózní účinek</vt:lpstr>
      <vt:lpstr>Protizánětlivý účinek</vt:lpstr>
      <vt:lpstr>literatura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660</cp:revision>
  <dcterms:created xsi:type="dcterms:W3CDTF">2021-02-07T10:41:50Z</dcterms:created>
  <dcterms:modified xsi:type="dcterms:W3CDTF">2021-03-26T06:55:48Z</dcterms:modified>
</cp:coreProperties>
</file>