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39619-BE95-C652-26E1-27DA370E948A}" v="4107" dt="2021-02-06T20:15:32.695"/>
    <p1510:client id="{48EFA0E3-010A-4694-952B-34A899AD69B0}" v="3001" dt="2021-02-06T15:27:53.081"/>
    <p1510:client id="{8C5D6E2D-0D44-01E3-88A2-B3C6A93ED42D}" v="65" dt="2021-03-26T07:32:04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06F37-2EB1-4F67-AC48-A5B805D691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328F6B-1A6B-4239-AB8D-331A6EEF6665}">
      <dgm:prSet/>
      <dgm:spPr/>
      <dgm:t>
        <a:bodyPr/>
        <a:lstStyle/>
        <a:p>
          <a:r>
            <a:rPr lang="cs-CZ"/>
            <a:t>Stádium perakutní hyperémie</a:t>
          </a:r>
          <a:endParaRPr lang="en-US"/>
        </a:p>
      </dgm:t>
    </dgm:pt>
    <dgm:pt modelId="{DC2FEB71-640D-4E29-AC13-FBDE2B37862F}" type="parTrans" cxnId="{5F2F157A-A2FC-4E86-9337-732BECF41ED6}">
      <dgm:prSet/>
      <dgm:spPr/>
      <dgm:t>
        <a:bodyPr/>
        <a:lstStyle/>
        <a:p>
          <a:endParaRPr lang="en-US"/>
        </a:p>
      </dgm:t>
    </dgm:pt>
    <dgm:pt modelId="{4B89D42F-AE18-423F-A3D0-8D630295D6BF}" type="sibTrans" cxnId="{5F2F157A-A2FC-4E86-9337-732BECF41ED6}">
      <dgm:prSet/>
      <dgm:spPr/>
      <dgm:t>
        <a:bodyPr/>
        <a:lstStyle/>
        <a:p>
          <a:endParaRPr lang="en-US"/>
        </a:p>
      </dgm:t>
    </dgm:pt>
    <dgm:pt modelId="{59E68504-30B5-4D2B-ACEF-EA6DB5F12EB9}">
      <dgm:prSet/>
      <dgm:spPr/>
      <dgm:t>
        <a:bodyPr/>
        <a:lstStyle/>
        <a:p>
          <a:r>
            <a:rPr lang="cs-CZ"/>
            <a:t>Stádium pasivní hyperémie</a:t>
          </a:r>
          <a:endParaRPr lang="en-US"/>
        </a:p>
      </dgm:t>
    </dgm:pt>
    <dgm:pt modelId="{DA72E972-7A75-44D6-8C1C-7A93929EB893}" type="parTrans" cxnId="{658478CD-478B-4755-9878-BCB4CAEFD68C}">
      <dgm:prSet/>
      <dgm:spPr/>
      <dgm:t>
        <a:bodyPr/>
        <a:lstStyle/>
        <a:p>
          <a:endParaRPr lang="en-US"/>
        </a:p>
      </dgm:t>
    </dgm:pt>
    <dgm:pt modelId="{77CAC003-BDB5-4C99-B5B3-1200C0F64443}" type="sibTrans" cxnId="{658478CD-478B-4755-9878-BCB4CAEFD68C}">
      <dgm:prSet/>
      <dgm:spPr/>
      <dgm:t>
        <a:bodyPr/>
        <a:lstStyle/>
        <a:p>
          <a:endParaRPr lang="en-US"/>
        </a:p>
      </dgm:t>
    </dgm:pt>
    <dgm:pt modelId="{EA34CEB5-9A65-49D0-83A8-F1BC22337025}">
      <dgm:prSet/>
      <dgm:spPr/>
      <dgm:t>
        <a:bodyPr/>
        <a:lstStyle/>
        <a:p>
          <a:r>
            <a:rPr lang="cs-CZ"/>
            <a:t>Stádium konsolidace</a:t>
          </a:r>
          <a:endParaRPr lang="en-US"/>
        </a:p>
      </dgm:t>
    </dgm:pt>
    <dgm:pt modelId="{1EEE365C-9D0C-4F3A-9C21-5B3A25BC4CC7}" type="parTrans" cxnId="{36D108FE-9860-4927-9782-9C2CAA559C44}">
      <dgm:prSet/>
      <dgm:spPr/>
      <dgm:t>
        <a:bodyPr/>
        <a:lstStyle/>
        <a:p>
          <a:endParaRPr lang="en-US"/>
        </a:p>
      </dgm:t>
    </dgm:pt>
    <dgm:pt modelId="{80FFCB7E-B550-404A-A9AD-CEB04D6A9A8D}" type="sibTrans" cxnId="{36D108FE-9860-4927-9782-9C2CAA559C44}">
      <dgm:prSet/>
      <dgm:spPr/>
      <dgm:t>
        <a:bodyPr/>
        <a:lstStyle/>
        <a:p>
          <a:endParaRPr lang="en-US"/>
        </a:p>
      </dgm:t>
    </dgm:pt>
    <dgm:pt modelId="{02DBDFEB-4762-4A78-A959-F9A6CF0605D2}">
      <dgm:prSet/>
      <dgm:spPr/>
      <dgm:t>
        <a:bodyPr/>
        <a:lstStyle/>
        <a:p>
          <a:r>
            <a:rPr lang="cs-CZ"/>
            <a:t>Stádium fibroblastické přestavby</a:t>
          </a:r>
          <a:endParaRPr lang="en-US"/>
        </a:p>
      </dgm:t>
    </dgm:pt>
    <dgm:pt modelId="{B5D42265-3E40-4AC2-8C4B-BC0E799B4C3F}" type="parTrans" cxnId="{FA0DDDE1-0EA2-495B-9B9D-CE99DC9B1C52}">
      <dgm:prSet/>
      <dgm:spPr/>
      <dgm:t>
        <a:bodyPr/>
        <a:lstStyle/>
        <a:p>
          <a:endParaRPr lang="en-US"/>
        </a:p>
      </dgm:t>
    </dgm:pt>
    <dgm:pt modelId="{B8DDD91C-88B4-4414-ACE0-C4DAA0950A64}" type="sibTrans" cxnId="{FA0DDDE1-0EA2-495B-9B9D-CE99DC9B1C52}">
      <dgm:prSet/>
      <dgm:spPr/>
      <dgm:t>
        <a:bodyPr/>
        <a:lstStyle/>
        <a:p>
          <a:endParaRPr lang="en-US"/>
        </a:p>
      </dgm:t>
    </dgm:pt>
    <dgm:pt modelId="{19EE90B2-05BD-4894-8A44-29E2BD82CC0B}" type="pres">
      <dgm:prSet presAssocID="{B6906F37-2EB1-4F67-AC48-A5B805D69164}" presName="linear" presStyleCnt="0">
        <dgm:presLayoutVars>
          <dgm:animLvl val="lvl"/>
          <dgm:resizeHandles val="exact"/>
        </dgm:presLayoutVars>
      </dgm:prSet>
      <dgm:spPr/>
    </dgm:pt>
    <dgm:pt modelId="{BEE0CB59-16A2-4B1A-9A2C-1633A62A1DFC}" type="pres">
      <dgm:prSet presAssocID="{B8328F6B-1A6B-4239-AB8D-331A6EEF66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833345-D8F5-4CF1-B9C1-00E465AB7ABF}" type="pres">
      <dgm:prSet presAssocID="{4B89D42F-AE18-423F-A3D0-8D630295D6BF}" presName="spacer" presStyleCnt="0"/>
      <dgm:spPr/>
    </dgm:pt>
    <dgm:pt modelId="{A57678CC-C017-448A-B1E2-5F4588406916}" type="pres">
      <dgm:prSet presAssocID="{59E68504-30B5-4D2B-ACEF-EA6DB5F12E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01E521-D9F0-40E2-8567-0F383F6FF95E}" type="pres">
      <dgm:prSet presAssocID="{77CAC003-BDB5-4C99-B5B3-1200C0F64443}" presName="spacer" presStyleCnt="0"/>
      <dgm:spPr/>
    </dgm:pt>
    <dgm:pt modelId="{17595075-ADFA-421A-9791-4176B78D571E}" type="pres">
      <dgm:prSet presAssocID="{EA34CEB5-9A65-49D0-83A8-F1BC2233702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6721E4-901A-4765-BB5C-7DCF5003AB95}" type="pres">
      <dgm:prSet presAssocID="{80FFCB7E-B550-404A-A9AD-CEB04D6A9A8D}" presName="spacer" presStyleCnt="0"/>
      <dgm:spPr/>
    </dgm:pt>
    <dgm:pt modelId="{B93C5136-8E0F-4592-8D36-B9DDA2FC7A84}" type="pres">
      <dgm:prSet presAssocID="{02DBDFEB-4762-4A78-A959-F9A6CF0605D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5C4906-FC8B-41B0-8B40-A521DE2537D9}" type="presOf" srcId="{59E68504-30B5-4D2B-ACEF-EA6DB5F12EB9}" destId="{A57678CC-C017-448A-B1E2-5F4588406916}" srcOrd="0" destOrd="0" presId="urn:microsoft.com/office/officeart/2005/8/layout/vList2"/>
    <dgm:cxn modelId="{9BFACD46-E4B4-4702-9742-47AE2456A507}" type="presOf" srcId="{B8328F6B-1A6B-4239-AB8D-331A6EEF6665}" destId="{BEE0CB59-16A2-4B1A-9A2C-1633A62A1DFC}" srcOrd="0" destOrd="0" presId="urn:microsoft.com/office/officeart/2005/8/layout/vList2"/>
    <dgm:cxn modelId="{67686E54-65A0-4E67-87D3-38B7F78CF0FA}" type="presOf" srcId="{02DBDFEB-4762-4A78-A959-F9A6CF0605D2}" destId="{B93C5136-8E0F-4592-8D36-B9DDA2FC7A84}" srcOrd="0" destOrd="0" presId="urn:microsoft.com/office/officeart/2005/8/layout/vList2"/>
    <dgm:cxn modelId="{5F2F157A-A2FC-4E86-9337-732BECF41ED6}" srcId="{B6906F37-2EB1-4F67-AC48-A5B805D69164}" destId="{B8328F6B-1A6B-4239-AB8D-331A6EEF6665}" srcOrd="0" destOrd="0" parTransId="{DC2FEB71-640D-4E29-AC13-FBDE2B37862F}" sibTransId="{4B89D42F-AE18-423F-A3D0-8D630295D6BF}"/>
    <dgm:cxn modelId="{FB26AE87-13A9-4631-B51E-099D2B43D791}" type="presOf" srcId="{B6906F37-2EB1-4F67-AC48-A5B805D69164}" destId="{19EE90B2-05BD-4894-8A44-29E2BD82CC0B}" srcOrd="0" destOrd="0" presId="urn:microsoft.com/office/officeart/2005/8/layout/vList2"/>
    <dgm:cxn modelId="{658478CD-478B-4755-9878-BCB4CAEFD68C}" srcId="{B6906F37-2EB1-4F67-AC48-A5B805D69164}" destId="{59E68504-30B5-4D2B-ACEF-EA6DB5F12EB9}" srcOrd="1" destOrd="0" parTransId="{DA72E972-7A75-44D6-8C1C-7A93929EB893}" sibTransId="{77CAC003-BDB5-4C99-B5B3-1200C0F64443}"/>
    <dgm:cxn modelId="{FA0DDDE1-0EA2-495B-9B9D-CE99DC9B1C52}" srcId="{B6906F37-2EB1-4F67-AC48-A5B805D69164}" destId="{02DBDFEB-4762-4A78-A959-F9A6CF0605D2}" srcOrd="3" destOrd="0" parTransId="{B5D42265-3E40-4AC2-8C4B-BC0E799B4C3F}" sibTransId="{B8DDD91C-88B4-4414-ACE0-C4DAA0950A64}"/>
    <dgm:cxn modelId="{C95B40EB-F605-4A58-B0F2-760FAD10D083}" type="presOf" srcId="{EA34CEB5-9A65-49D0-83A8-F1BC22337025}" destId="{17595075-ADFA-421A-9791-4176B78D571E}" srcOrd="0" destOrd="0" presId="urn:microsoft.com/office/officeart/2005/8/layout/vList2"/>
    <dgm:cxn modelId="{36D108FE-9860-4927-9782-9C2CAA559C44}" srcId="{B6906F37-2EB1-4F67-AC48-A5B805D69164}" destId="{EA34CEB5-9A65-49D0-83A8-F1BC22337025}" srcOrd="2" destOrd="0" parTransId="{1EEE365C-9D0C-4F3A-9C21-5B3A25BC4CC7}" sibTransId="{80FFCB7E-B550-404A-A9AD-CEB04D6A9A8D}"/>
    <dgm:cxn modelId="{46BE395C-428B-4546-878F-27B7B7DEAAEE}" type="presParOf" srcId="{19EE90B2-05BD-4894-8A44-29E2BD82CC0B}" destId="{BEE0CB59-16A2-4B1A-9A2C-1633A62A1DFC}" srcOrd="0" destOrd="0" presId="urn:microsoft.com/office/officeart/2005/8/layout/vList2"/>
    <dgm:cxn modelId="{898386B0-830C-42CA-966C-74BDEA23A75E}" type="presParOf" srcId="{19EE90B2-05BD-4894-8A44-29E2BD82CC0B}" destId="{F5833345-D8F5-4CF1-B9C1-00E465AB7ABF}" srcOrd="1" destOrd="0" presId="urn:microsoft.com/office/officeart/2005/8/layout/vList2"/>
    <dgm:cxn modelId="{EC70FA01-918B-4ACA-A7B2-E9263CEB2FC8}" type="presParOf" srcId="{19EE90B2-05BD-4894-8A44-29E2BD82CC0B}" destId="{A57678CC-C017-448A-B1E2-5F4588406916}" srcOrd="2" destOrd="0" presId="urn:microsoft.com/office/officeart/2005/8/layout/vList2"/>
    <dgm:cxn modelId="{DD730132-5F88-40D2-A26D-9927125995DE}" type="presParOf" srcId="{19EE90B2-05BD-4894-8A44-29E2BD82CC0B}" destId="{DE01E521-D9F0-40E2-8567-0F383F6FF95E}" srcOrd="3" destOrd="0" presId="urn:microsoft.com/office/officeart/2005/8/layout/vList2"/>
    <dgm:cxn modelId="{D8C81697-1F6F-4814-B979-50B6F83C0874}" type="presParOf" srcId="{19EE90B2-05BD-4894-8A44-29E2BD82CC0B}" destId="{17595075-ADFA-421A-9791-4176B78D571E}" srcOrd="4" destOrd="0" presId="urn:microsoft.com/office/officeart/2005/8/layout/vList2"/>
    <dgm:cxn modelId="{EF69224A-E9AB-447E-AD3B-1F7617FB33A3}" type="presParOf" srcId="{19EE90B2-05BD-4894-8A44-29E2BD82CC0B}" destId="{BB6721E4-901A-4765-BB5C-7DCF5003AB95}" srcOrd="5" destOrd="0" presId="urn:microsoft.com/office/officeart/2005/8/layout/vList2"/>
    <dgm:cxn modelId="{F77ED544-F97F-43DA-9434-B1DF67FDB550}" type="presParOf" srcId="{19EE90B2-05BD-4894-8A44-29E2BD82CC0B}" destId="{B93C5136-8E0F-4592-8D36-B9DDA2FC7A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A99669-10A8-4772-8770-8F2D6E15D2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CF34E1F-B8A7-4681-B823-581ED48D0553}">
      <dgm:prSet/>
      <dgm:spPr/>
      <dgm:t>
        <a:bodyPr/>
        <a:lstStyle/>
        <a:p>
          <a:r>
            <a:rPr lang="cs-CZ"/>
            <a:t>= méněcenná vazivová tkáň vznikající procesem hojení v různé hloubce měkkých tkání s různou etiologií vzniku. </a:t>
          </a:r>
          <a:endParaRPr lang="en-US"/>
        </a:p>
      </dgm:t>
    </dgm:pt>
    <dgm:pt modelId="{52624AB2-E991-4BDE-BC5C-8D153D20A186}" type="parTrans" cxnId="{60C69B15-823E-4D7A-83B7-2206D445E63F}">
      <dgm:prSet/>
      <dgm:spPr/>
      <dgm:t>
        <a:bodyPr/>
        <a:lstStyle/>
        <a:p>
          <a:endParaRPr lang="en-US"/>
        </a:p>
      </dgm:t>
    </dgm:pt>
    <dgm:pt modelId="{EABAEAE0-E7C1-42FC-BAEE-5C5A05D1938A}" type="sibTrans" cxnId="{60C69B15-823E-4D7A-83B7-2206D445E63F}">
      <dgm:prSet/>
      <dgm:spPr/>
      <dgm:t>
        <a:bodyPr/>
        <a:lstStyle/>
        <a:p>
          <a:endParaRPr lang="en-US"/>
        </a:p>
      </dgm:t>
    </dgm:pt>
    <dgm:pt modelId="{EE081C6E-9166-4283-B7AC-C081F6BCB347}">
      <dgm:prSet/>
      <dgm:spPr/>
      <dgm:t>
        <a:bodyPr/>
        <a:lstStyle/>
        <a:p>
          <a:r>
            <a:rPr lang="cs-CZ"/>
            <a:t>Fyziologicky se vyhojí do tenké, bledé vlasové linie, která neovlivňuje lokální posunlivost a protažitelnost měkkých tkání. </a:t>
          </a:r>
          <a:endParaRPr lang="en-US"/>
        </a:p>
      </dgm:t>
    </dgm:pt>
    <dgm:pt modelId="{7EBDD8B4-B3F5-4343-AC31-345817B9FD8A}" type="parTrans" cxnId="{1543F098-6B16-48B2-BBF0-D3B9474A2B91}">
      <dgm:prSet/>
      <dgm:spPr/>
      <dgm:t>
        <a:bodyPr/>
        <a:lstStyle/>
        <a:p>
          <a:endParaRPr lang="en-US"/>
        </a:p>
      </dgm:t>
    </dgm:pt>
    <dgm:pt modelId="{8447B2DA-4D00-4587-84F8-867980366B4E}" type="sibTrans" cxnId="{1543F098-6B16-48B2-BBF0-D3B9474A2B91}">
      <dgm:prSet/>
      <dgm:spPr/>
      <dgm:t>
        <a:bodyPr/>
        <a:lstStyle/>
        <a:p>
          <a:endParaRPr lang="en-US"/>
        </a:p>
      </dgm:t>
    </dgm:pt>
    <dgm:pt modelId="{8D64F09D-60D8-4CC5-8ACE-4C0E2C2CF627}">
      <dgm:prSet/>
      <dgm:spPr/>
      <dgm:t>
        <a:bodyPr/>
        <a:lstStyle/>
        <a:p>
          <a:r>
            <a:rPr lang="cs-CZ"/>
            <a:t>Komplikace: vznik patologické jizvy, často se pak stává jizvou aktivní (reflexní dopad i na celý posturálně-lokomoční systém jedince)</a:t>
          </a:r>
          <a:endParaRPr lang="en-US"/>
        </a:p>
      </dgm:t>
    </dgm:pt>
    <dgm:pt modelId="{D2A08245-BFF3-4CFF-801E-824379A85BDB}" type="parTrans" cxnId="{7B249D7A-DB3D-4C68-8FE0-49B5A618C3D6}">
      <dgm:prSet/>
      <dgm:spPr/>
      <dgm:t>
        <a:bodyPr/>
        <a:lstStyle/>
        <a:p>
          <a:endParaRPr lang="en-US"/>
        </a:p>
      </dgm:t>
    </dgm:pt>
    <dgm:pt modelId="{1D860A4D-7618-4B94-90CD-03E01216A65A}" type="sibTrans" cxnId="{7B249D7A-DB3D-4C68-8FE0-49B5A618C3D6}">
      <dgm:prSet/>
      <dgm:spPr/>
      <dgm:t>
        <a:bodyPr/>
        <a:lstStyle/>
        <a:p>
          <a:endParaRPr lang="en-US"/>
        </a:p>
      </dgm:t>
    </dgm:pt>
    <dgm:pt modelId="{532D0D79-7D67-4D1A-A67A-E8DD0CE0611B}">
      <dgm:prSet/>
      <dgm:spPr/>
      <dgm:t>
        <a:bodyPr/>
        <a:lstStyle/>
        <a:p>
          <a:r>
            <a:rPr lang="cs-CZ"/>
            <a:t>Největší efekt: laserové záření. </a:t>
          </a:r>
          <a:endParaRPr lang="en-US"/>
        </a:p>
      </dgm:t>
    </dgm:pt>
    <dgm:pt modelId="{6F75512A-60EA-4A50-9803-778E85AF641C}" type="parTrans" cxnId="{F9A6EE73-61AF-4ABD-8300-4B269272BBB1}">
      <dgm:prSet/>
      <dgm:spPr/>
      <dgm:t>
        <a:bodyPr/>
        <a:lstStyle/>
        <a:p>
          <a:endParaRPr lang="en-US"/>
        </a:p>
      </dgm:t>
    </dgm:pt>
    <dgm:pt modelId="{B694411F-C39A-4542-8B5A-A6F163958A68}" type="sibTrans" cxnId="{F9A6EE73-61AF-4ABD-8300-4B269272BBB1}">
      <dgm:prSet/>
      <dgm:spPr/>
      <dgm:t>
        <a:bodyPr/>
        <a:lstStyle/>
        <a:p>
          <a:endParaRPr lang="en-US"/>
        </a:p>
      </dgm:t>
    </dgm:pt>
    <dgm:pt modelId="{EF929665-44FC-4FBD-AC65-F53372C25336}">
      <dgm:prSet/>
      <dgm:spPr/>
      <dgm:t>
        <a:bodyPr/>
        <a:lstStyle/>
        <a:p>
          <a:r>
            <a:rPr lang="cs-CZ"/>
            <a:t>Jeho podstatou je potlačení bujení vazivové tkáně, blokáda nadprodukce kolagenu, která by mohla způsobit keloidní reakci.</a:t>
          </a:r>
          <a:endParaRPr lang="en-US"/>
        </a:p>
      </dgm:t>
    </dgm:pt>
    <dgm:pt modelId="{66DB719A-D6A2-4B11-9531-EA35F4E40775}" type="parTrans" cxnId="{27D144B5-7BCB-4C12-B078-FA99A847593F}">
      <dgm:prSet/>
      <dgm:spPr/>
      <dgm:t>
        <a:bodyPr/>
        <a:lstStyle/>
        <a:p>
          <a:endParaRPr lang="en-US"/>
        </a:p>
      </dgm:t>
    </dgm:pt>
    <dgm:pt modelId="{7819A83E-EDD8-4AF1-81AC-081034972EA3}" type="sibTrans" cxnId="{27D144B5-7BCB-4C12-B078-FA99A847593F}">
      <dgm:prSet/>
      <dgm:spPr/>
      <dgm:t>
        <a:bodyPr/>
        <a:lstStyle/>
        <a:p>
          <a:endParaRPr lang="en-US"/>
        </a:p>
      </dgm:t>
    </dgm:pt>
    <dgm:pt modelId="{03E16986-6BDD-4BBF-A331-16A18009F2D1}" type="pres">
      <dgm:prSet presAssocID="{3AA99669-10A8-4772-8770-8F2D6E15D23B}" presName="root" presStyleCnt="0">
        <dgm:presLayoutVars>
          <dgm:dir/>
          <dgm:resizeHandles val="exact"/>
        </dgm:presLayoutVars>
      </dgm:prSet>
      <dgm:spPr/>
    </dgm:pt>
    <dgm:pt modelId="{BE42A3F2-AD9A-45AF-A23D-AF6351941CE1}" type="pres">
      <dgm:prSet presAssocID="{1CF34E1F-B8A7-4681-B823-581ED48D0553}" presName="compNode" presStyleCnt="0"/>
      <dgm:spPr/>
    </dgm:pt>
    <dgm:pt modelId="{7916C06D-B5DD-48D5-BF8A-5849E8D83331}" type="pres">
      <dgm:prSet presAssocID="{1CF34E1F-B8A7-4681-B823-581ED48D0553}" presName="bgRect" presStyleLbl="bgShp" presStyleIdx="0" presStyleCnt="4"/>
      <dgm:spPr/>
    </dgm:pt>
    <dgm:pt modelId="{6ED15F21-0C36-43D5-93D4-7869C09696EA}" type="pres">
      <dgm:prSet presAssocID="{1CF34E1F-B8A7-4681-B823-581ED48D05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75D533E2-FDC7-4225-8FDD-B2157366C4A7}" type="pres">
      <dgm:prSet presAssocID="{1CF34E1F-B8A7-4681-B823-581ED48D0553}" presName="spaceRect" presStyleCnt="0"/>
      <dgm:spPr/>
    </dgm:pt>
    <dgm:pt modelId="{17E953E9-DD5C-4AE1-AF6D-406B87D28555}" type="pres">
      <dgm:prSet presAssocID="{1CF34E1F-B8A7-4681-B823-581ED48D0553}" presName="parTx" presStyleLbl="revTx" presStyleIdx="0" presStyleCnt="5">
        <dgm:presLayoutVars>
          <dgm:chMax val="0"/>
          <dgm:chPref val="0"/>
        </dgm:presLayoutVars>
      </dgm:prSet>
      <dgm:spPr/>
    </dgm:pt>
    <dgm:pt modelId="{C2D784C7-59FF-4C70-B419-6900E4E44A57}" type="pres">
      <dgm:prSet presAssocID="{EABAEAE0-E7C1-42FC-BAEE-5C5A05D1938A}" presName="sibTrans" presStyleCnt="0"/>
      <dgm:spPr/>
    </dgm:pt>
    <dgm:pt modelId="{10059F4C-E240-41AA-8000-28F87F4132C0}" type="pres">
      <dgm:prSet presAssocID="{EE081C6E-9166-4283-B7AC-C081F6BCB347}" presName="compNode" presStyleCnt="0"/>
      <dgm:spPr/>
    </dgm:pt>
    <dgm:pt modelId="{07421804-3376-4888-B578-41798A7A1980}" type="pres">
      <dgm:prSet presAssocID="{EE081C6E-9166-4283-B7AC-C081F6BCB347}" presName="bgRect" presStyleLbl="bgShp" presStyleIdx="1" presStyleCnt="4"/>
      <dgm:spPr/>
    </dgm:pt>
    <dgm:pt modelId="{F790E89B-7CAA-4EB1-B4F2-98262EEA83F8}" type="pres">
      <dgm:prSet presAssocID="{EE081C6E-9166-4283-B7AC-C081F6BCB3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4644EFA1-0659-4398-AD7A-74B6B1E3DC6D}" type="pres">
      <dgm:prSet presAssocID="{EE081C6E-9166-4283-B7AC-C081F6BCB347}" presName="spaceRect" presStyleCnt="0"/>
      <dgm:spPr/>
    </dgm:pt>
    <dgm:pt modelId="{7C04C928-1154-431B-9F49-F3D12E2521E5}" type="pres">
      <dgm:prSet presAssocID="{EE081C6E-9166-4283-B7AC-C081F6BCB347}" presName="parTx" presStyleLbl="revTx" presStyleIdx="1" presStyleCnt="5">
        <dgm:presLayoutVars>
          <dgm:chMax val="0"/>
          <dgm:chPref val="0"/>
        </dgm:presLayoutVars>
      </dgm:prSet>
      <dgm:spPr/>
    </dgm:pt>
    <dgm:pt modelId="{A285FDFA-F1AA-44CD-A664-0EB002BE7F7F}" type="pres">
      <dgm:prSet presAssocID="{8447B2DA-4D00-4587-84F8-867980366B4E}" presName="sibTrans" presStyleCnt="0"/>
      <dgm:spPr/>
    </dgm:pt>
    <dgm:pt modelId="{C805DBAF-73B2-48DC-B269-6E9399923A5B}" type="pres">
      <dgm:prSet presAssocID="{8D64F09D-60D8-4CC5-8ACE-4C0E2C2CF627}" presName="compNode" presStyleCnt="0"/>
      <dgm:spPr/>
    </dgm:pt>
    <dgm:pt modelId="{11F86966-56A5-4347-A51C-FDD16F1B8ECD}" type="pres">
      <dgm:prSet presAssocID="{8D64F09D-60D8-4CC5-8ACE-4C0E2C2CF627}" presName="bgRect" presStyleLbl="bgShp" presStyleIdx="2" presStyleCnt="4"/>
      <dgm:spPr/>
    </dgm:pt>
    <dgm:pt modelId="{A8ECDC48-2FBC-489A-B9E1-4B011A8DE9F8}" type="pres">
      <dgm:prSet presAssocID="{8D64F09D-60D8-4CC5-8ACE-4C0E2C2CF6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hrobek"/>
        </a:ext>
      </dgm:extLst>
    </dgm:pt>
    <dgm:pt modelId="{AF645BC8-FC10-4D44-AF52-9D9318663C23}" type="pres">
      <dgm:prSet presAssocID="{8D64F09D-60D8-4CC5-8ACE-4C0E2C2CF627}" presName="spaceRect" presStyleCnt="0"/>
      <dgm:spPr/>
    </dgm:pt>
    <dgm:pt modelId="{A878330A-FB0B-494A-A663-E7E7D2D0F8E4}" type="pres">
      <dgm:prSet presAssocID="{8D64F09D-60D8-4CC5-8ACE-4C0E2C2CF627}" presName="parTx" presStyleLbl="revTx" presStyleIdx="2" presStyleCnt="5">
        <dgm:presLayoutVars>
          <dgm:chMax val="0"/>
          <dgm:chPref val="0"/>
        </dgm:presLayoutVars>
      </dgm:prSet>
      <dgm:spPr/>
    </dgm:pt>
    <dgm:pt modelId="{4441D221-0E8D-4212-94C8-9AF3B6D279EC}" type="pres">
      <dgm:prSet presAssocID="{1D860A4D-7618-4B94-90CD-03E01216A65A}" presName="sibTrans" presStyleCnt="0"/>
      <dgm:spPr/>
    </dgm:pt>
    <dgm:pt modelId="{3A51503F-213B-44BC-9779-00EBC0A24FBA}" type="pres">
      <dgm:prSet presAssocID="{532D0D79-7D67-4D1A-A67A-E8DD0CE0611B}" presName="compNode" presStyleCnt="0"/>
      <dgm:spPr/>
    </dgm:pt>
    <dgm:pt modelId="{AD0B4865-991E-4E7E-8F2A-C6124F1C0F9C}" type="pres">
      <dgm:prSet presAssocID="{532D0D79-7D67-4D1A-A67A-E8DD0CE0611B}" presName="bgRect" presStyleLbl="bgShp" presStyleIdx="3" presStyleCnt="4"/>
      <dgm:spPr/>
    </dgm:pt>
    <dgm:pt modelId="{2539AD2A-8A23-4959-B2B0-3F18DDDCB28F}" type="pres">
      <dgm:prSet presAssocID="{532D0D79-7D67-4D1A-A67A-E8DD0CE0611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ktivní"/>
        </a:ext>
      </dgm:extLst>
    </dgm:pt>
    <dgm:pt modelId="{DA732DA8-7A71-4A6B-81A5-05EA8F0F3971}" type="pres">
      <dgm:prSet presAssocID="{532D0D79-7D67-4D1A-A67A-E8DD0CE0611B}" presName="spaceRect" presStyleCnt="0"/>
      <dgm:spPr/>
    </dgm:pt>
    <dgm:pt modelId="{E46C53FC-D5D5-4960-9E48-C00DECF39E59}" type="pres">
      <dgm:prSet presAssocID="{532D0D79-7D67-4D1A-A67A-E8DD0CE0611B}" presName="parTx" presStyleLbl="revTx" presStyleIdx="3" presStyleCnt="5">
        <dgm:presLayoutVars>
          <dgm:chMax val="0"/>
          <dgm:chPref val="0"/>
        </dgm:presLayoutVars>
      </dgm:prSet>
      <dgm:spPr/>
    </dgm:pt>
    <dgm:pt modelId="{4488C570-31A2-4C92-A1C5-6D31545D0138}" type="pres">
      <dgm:prSet presAssocID="{532D0D79-7D67-4D1A-A67A-E8DD0CE0611B}" presName="desTx" presStyleLbl="revTx" presStyleIdx="4" presStyleCnt="5">
        <dgm:presLayoutVars/>
      </dgm:prSet>
      <dgm:spPr/>
    </dgm:pt>
  </dgm:ptLst>
  <dgm:cxnLst>
    <dgm:cxn modelId="{1B818B06-B427-474B-BC73-32B665C7BF42}" type="presOf" srcId="{8D64F09D-60D8-4CC5-8ACE-4C0E2C2CF627}" destId="{A878330A-FB0B-494A-A663-E7E7D2D0F8E4}" srcOrd="0" destOrd="0" presId="urn:microsoft.com/office/officeart/2018/2/layout/IconVerticalSolidList"/>
    <dgm:cxn modelId="{60C69B15-823E-4D7A-83B7-2206D445E63F}" srcId="{3AA99669-10A8-4772-8770-8F2D6E15D23B}" destId="{1CF34E1F-B8A7-4681-B823-581ED48D0553}" srcOrd="0" destOrd="0" parTransId="{52624AB2-E991-4BDE-BC5C-8D153D20A186}" sibTransId="{EABAEAE0-E7C1-42FC-BAEE-5C5A05D1938A}"/>
    <dgm:cxn modelId="{D5948120-A6E4-4657-BBB0-901C5E683F5D}" type="presOf" srcId="{EF929665-44FC-4FBD-AC65-F53372C25336}" destId="{4488C570-31A2-4C92-A1C5-6D31545D0138}" srcOrd="0" destOrd="0" presId="urn:microsoft.com/office/officeart/2018/2/layout/IconVerticalSolidList"/>
    <dgm:cxn modelId="{CD777A24-A760-4D40-91F5-1D6582E5B499}" type="presOf" srcId="{1CF34E1F-B8A7-4681-B823-581ED48D0553}" destId="{17E953E9-DD5C-4AE1-AF6D-406B87D28555}" srcOrd="0" destOrd="0" presId="urn:microsoft.com/office/officeart/2018/2/layout/IconVerticalSolidList"/>
    <dgm:cxn modelId="{7C590263-D640-416A-A80D-7D01490C5834}" type="presOf" srcId="{EE081C6E-9166-4283-B7AC-C081F6BCB347}" destId="{7C04C928-1154-431B-9F49-F3D12E2521E5}" srcOrd="0" destOrd="0" presId="urn:microsoft.com/office/officeart/2018/2/layout/IconVerticalSolidList"/>
    <dgm:cxn modelId="{F9A6EE73-61AF-4ABD-8300-4B269272BBB1}" srcId="{3AA99669-10A8-4772-8770-8F2D6E15D23B}" destId="{532D0D79-7D67-4D1A-A67A-E8DD0CE0611B}" srcOrd="3" destOrd="0" parTransId="{6F75512A-60EA-4A50-9803-778E85AF641C}" sibTransId="{B694411F-C39A-4542-8B5A-A6F163958A68}"/>
    <dgm:cxn modelId="{7B249D7A-DB3D-4C68-8FE0-49B5A618C3D6}" srcId="{3AA99669-10A8-4772-8770-8F2D6E15D23B}" destId="{8D64F09D-60D8-4CC5-8ACE-4C0E2C2CF627}" srcOrd="2" destOrd="0" parTransId="{D2A08245-BFF3-4CFF-801E-824379A85BDB}" sibTransId="{1D860A4D-7618-4B94-90CD-03E01216A65A}"/>
    <dgm:cxn modelId="{9399F28A-E470-4E1A-85F1-6ECF9850C090}" type="presOf" srcId="{3AA99669-10A8-4772-8770-8F2D6E15D23B}" destId="{03E16986-6BDD-4BBF-A331-16A18009F2D1}" srcOrd="0" destOrd="0" presId="urn:microsoft.com/office/officeart/2018/2/layout/IconVerticalSolidList"/>
    <dgm:cxn modelId="{C9B46D8D-199C-45D9-8B14-0833BBEEAD92}" type="presOf" srcId="{532D0D79-7D67-4D1A-A67A-E8DD0CE0611B}" destId="{E46C53FC-D5D5-4960-9E48-C00DECF39E59}" srcOrd="0" destOrd="0" presId="urn:microsoft.com/office/officeart/2018/2/layout/IconVerticalSolidList"/>
    <dgm:cxn modelId="{1543F098-6B16-48B2-BBF0-D3B9474A2B91}" srcId="{3AA99669-10A8-4772-8770-8F2D6E15D23B}" destId="{EE081C6E-9166-4283-B7AC-C081F6BCB347}" srcOrd="1" destOrd="0" parTransId="{7EBDD8B4-B3F5-4343-AC31-345817B9FD8A}" sibTransId="{8447B2DA-4D00-4587-84F8-867980366B4E}"/>
    <dgm:cxn modelId="{27D144B5-7BCB-4C12-B078-FA99A847593F}" srcId="{532D0D79-7D67-4D1A-A67A-E8DD0CE0611B}" destId="{EF929665-44FC-4FBD-AC65-F53372C25336}" srcOrd="0" destOrd="0" parTransId="{66DB719A-D6A2-4B11-9531-EA35F4E40775}" sibTransId="{7819A83E-EDD8-4AF1-81AC-081034972EA3}"/>
    <dgm:cxn modelId="{7360080D-1B57-42A3-A479-144F93C834A0}" type="presParOf" srcId="{03E16986-6BDD-4BBF-A331-16A18009F2D1}" destId="{BE42A3F2-AD9A-45AF-A23D-AF6351941CE1}" srcOrd="0" destOrd="0" presId="urn:microsoft.com/office/officeart/2018/2/layout/IconVerticalSolidList"/>
    <dgm:cxn modelId="{1B6CB0D9-1809-4E27-B5B4-2EAAC4BDAD51}" type="presParOf" srcId="{BE42A3F2-AD9A-45AF-A23D-AF6351941CE1}" destId="{7916C06D-B5DD-48D5-BF8A-5849E8D83331}" srcOrd="0" destOrd="0" presId="urn:microsoft.com/office/officeart/2018/2/layout/IconVerticalSolidList"/>
    <dgm:cxn modelId="{6F8776A9-6ACA-468B-86D5-CD5CEB8FD08C}" type="presParOf" srcId="{BE42A3F2-AD9A-45AF-A23D-AF6351941CE1}" destId="{6ED15F21-0C36-43D5-93D4-7869C09696EA}" srcOrd="1" destOrd="0" presId="urn:microsoft.com/office/officeart/2018/2/layout/IconVerticalSolidList"/>
    <dgm:cxn modelId="{3D543597-7B7F-4DEA-8DFB-0234973AB583}" type="presParOf" srcId="{BE42A3F2-AD9A-45AF-A23D-AF6351941CE1}" destId="{75D533E2-FDC7-4225-8FDD-B2157366C4A7}" srcOrd="2" destOrd="0" presId="urn:microsoft.com/office/officeart/2018/2/layout/IconVerticalSolidList"/>
    <dgm:cxn modelId="{D671B853-1884-4579-9044-1B24DBB26FB6}" type="presParOf" srcId="{BE42A3F2-AD9A-45AF-A23D-AF6351941CE1}" destId="{17E953E9-DD5C-4AE1-AF6D-406B87D28555}" srcOrd="3" destOrd="0" presId="urn:microsoft.com/office/officeart/2018/2/layout/IconVerticalSolidList"/>
    <dgm:cxn modelId="{2F2B0160-3733-4DD0-9747-CFCA4A2B5F82}" type="presParOf" srcId="{03E16986-6BDD-4BBF-A331-16A18009F2D1}" destId="{C2D784C7-59FF-4C70-B419-6900E4E44A57}" srcOrd="1" destOrd="0" presId="urn:microsoft.com/office/officeart/2018/2/layout/IconVerticalSolidList"/>
    <dgm:cxn modelId="{081B3432-4CE4-4918-B2CF-886F8F249725}" type="presParOf" srcId="{03E16986-6BDD-4BBF-A331-16A18009F2D1}" destId="{10059F4C-E240-41AA-8000-28F87F4132C0}" srcOrd="2" destOrd="0" presId="urn:microsoft.com/office/officeart/2018/2/layout/IconVerticalSolidList"/>
    <dgm:cxn modelId="{0E9DBF46-8167-4A77-972E-A8EE61B126A0}" type="presParOf" srcId="{10059F4C-E240-41AA-8000-28F87F4132C0}" destId="{07421804-3376-4888-B578-41798A7A1980}" srcOrd="0" destOrd="0" presId="urn:microsoft.com/office/officeart/2018/2/layout/IconVerticalSolidList"/>
    <dgm:cxn modelId="{5AF9624A-FF17-4A54-BC2A-F58445D6954D}" type="presParOf" srcId="{10059F4C-E240-41AA-8000-28F87F4132C0}" destId="{F790E89B-7CAA-4EB1-B4F2-98262EEA83F8}" srcOrd="1" destOrd="0" presId="urn:microsoft.com/office/officeart/2018/2/layout/IconVerticalSolidList"/>
    <dgm:cxn modelId="{980ABDE0-7B70-4725-93FA-0C9DBA733AA0}" type="presParOf" srcId="{10059F4C-E240-41AA-8000-28F87F4132C0}" destId="{4644EFA1-0659-4398-AD7A-74B6B1E3DC6D}" srcOrd="2" destOrd="0" presId="urn:microsoft.com/office/officeart/2018/2/layout/IconVerticalSolidList"/>
    <dgm:cxn modelId="{A644B01D-C5C9-468F-BB48-AEBFF5A52694}" type="presParOf" srcId="{10059F4C-E240-41AA-8000-28F87F4132C0}" destId="{7C04C928-1154-431B-9F49-F3D12E2521E5}" srcOrd="3" destOrd="0" presId="urn:microsoft.com/office/officeart/2018/2/layout/IconVerticalSolidList"/>
    <dgm:cxn modelId="{2B3380AC-05AC-40AE-825D-D33C44E8300A}" type="presParOf" srcId="{03E16986-6BDD-4BBF-A331-16A18009F2D1}" destId="{A285FDFA-F1AA-44CD-A664-0EB002BE7F7F}" srcOrd="3" destOrd="0" presId="urn:microsoft.com/office/officeart/2018/2/layout/IconVerticalSolidList"/>
    <dgm:cxn modelId="{FF2C30BC-3026-4C72-9C42-81F6676C63B9}" type="presParOf" srcId="{03E16986-6BDD-4BBF-A331-16A18009F2D1}" destId="{C805DBAF-73B2-48DC-B269-6E9399923A5B}" srcOrd="4" destOrd="0" presId="urn:microsoft.com/office/officeart/2018/2/layout/IconVerticalSolidList"/>
    <dgm:cxn modelId="{2C83B27F-A588-41D9-97AC-77F249F8EAA6}" type="presParOf" srcId="{C805DBAF-73B2-48DC-B269-6E9399923A5B}" destId="{11F86966-56A5-4347-A51C-FDD16F1B8ECD}" srcOrd="0" destOrd="0" presId="urn:microsoft.com/office/officeart/2018/2/layout/IconVerticalSolidList"/>
    <dgm:cxn modelId="{0204FF4F-2097-4C6E-9A86-A34057321926}" type="presParOf" srcId="{C805DBAF-73B2-48DC-B269-6E9399923A5B}" destId="{A8ECDC48-2FBC-489A-B9E1-4B011A8DE9F8}" srcOrd="1" destOrd="0" presId="urn:microsoft.com/office/officeart/2018/2/layout/IconVerticalSolidList"/>
    <dgm:cxn modelId="{D4FCD043-9ADF-4E11-B4B3-C36F64B9652F}" type="presParOf" srcId="{C805DBAF-73B2-48DC-B269-6E9399923A5B}" destId="{AF645BC8-FC10-4D44-AF52-9D9318663C23}" srcOrd="2" destOrd="0" presId="urn:microsoft.com/office/officeart/2018/2/layout/IconVerticalSolidList"/>
    <dgm:cxn modelId="{2EF5A99E-84B9-47EB-B4E7-D92741D23A17}" type="presParOf" srcId="{C805DBAF-73B2-48DC-B269-6E9399923A5B}" destId="{A878330A-FB0B-494A-A663-E7E7D2D0F8E4}" srcOrd="3" destOrd="0" presId="urn:microsoft.com/office/officeart/2018/2/layout/IconVerticalSolidList"/>
    <dgm:cxn modelId="{1DD951F3-16F8-4976-9576-70AE1CF16329}" type="presParOf" srcId="{03E16986-6BDD-4BBF-A331-16A18009F2D1}" destId="{4441D221-0E8D-4212-94C8-9AF3B6D279EC}" srcOrd="5" destOrd="0" presId="urn:microsoft.com/office/officeart/2018/2/layout/IconVerticalSolidList"/>
    <dgm:cxn modelId="{6BD620BC-29FA-4472-8B59-5E878AD35A45}" type="presParOf" srcId="{03E16986-6BDD-4BBF-A331-16A18009F2D1}" destId="{3A51503F-213B-44BC-9779-00EBC0A24FBA}" srcOrd="6" destOrd="0" presId="urn:microsoft.com/office/officeart/2018/2/layout/IconVerticalSolidList"/>
    <dgm:cxn modelId="{338B90E8-4BE9-45D7-A826-2DAA3B01E6DA}" type="presParOf" srcId="{3A51503F-213B-44BC-9779-00EBC0A24FBA}" destId="{AD0B4865-991E-4E7E-8F2A-C6124F1C0F9C}" srcOrd="0" destOrd="0" presId="urn:microsoft.com/office/officeart/2018/2/layout/IconVerticalSolidList"/>
    <dgm:cxn modelId="{2F491F5E-3734-4DFF-A35B-EB79DA8DCF79}" type="presParOf" srcId="{3A51503F-213B-44BC-9779-00EBC0A24FBA}" destId="{2539AD2A-8A23-4959-B2B0-3F18DDDCB28F}" srcOrd="1" destOrd="0" presId="urn:microsoft.com/office/officeart/2018/2/layout/IconVerticalSolidList"/>
    <dgm:cxn modelId="{E1EB3959-1A46-4137-8B1F-65FAA19965C5}" type="presParOf" srcId="{3A51503F-213B-44BC-9779-00EBC0A24FBA}" destId="{DA732DA8-7A71-4A6B-81A5-05EA8F0F3971}" srcOrd="2" destOrd="0" presId="urn:microsoft.com/office/officeart/2018/2/layout/IconVerticalSolidList"/>
    <dgm:cxn modelId="{789A065B-C18F-41ED-85B1-49B828277723}" type="presParOf" srcId="{3A51503F-213B-44BC-9779-00EBC0A24FBA}" destId="{E46C53FC-D5D5-4960-9E48-C00DECF39E59}" srcOrd="3" destOrd="0" presId="urn:microsoft.com/office/officeart/2018/2/layout/IconVerticalSolidList"/>
    <dgm:cxn modelId="{4F7FABE0-0E2E-4B6B-8D02-1A9D8460DF2D}" type="presParOf" srcId="{3A51503F-213B-44BC-9779-00EBC0A24FBA}" destId="{4488C570-31A2-4C92-A1C5-6D31545D013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4A45BB-9DDA-4D87-A989-0FF6BB12FEE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E72EDE-EB42-47B7-AA60-6F1EF3F256BA}">
      <dgm:prSet/>
      <dgm:spPr/>
      <dgm:t>
        <a:bodyPr/>
        <a:lstStyle/>
        <a:p>
          <a:r>
            <a:rPr lang="cs-CZ" b="1"/>
            <a:t>Laser</a:t>
          </a:r>
          <a:r>
            <a:rPr lang="cs-CZ"/>
            <a:t> – vzdálenost sondy 0 cm, f = 5000 Hz, 2,0–3,5 J/cm2, step 0,1 J/cm2, rastrovací metoda. Aplikace denně, celkem 16×.</a:t>
          </a:r>
          <a:endParaRPr lang="en-US"/>
        </a:p>
      </dgm:t>
    </dgm:pt>
    <dgm:pt modelId="{84EB90CC-1D82-478F-9844-2509367B4D87}" type="parTrans" cxnId="{D54E9983-80CA-46A2-9123-4496BD0ECA96}">
      <dgm:prSet/>
      <dgm:spPr/>
      <dgm:t>
        <a:bodyPr/>
        <a:lstStyle/>
        <a:p>
          <a:endParaRPr lang="en-US"/>
        </a:p>
      </dgm:t>
    </dgm:pt>
    <dgm:pt modelId="{09B75974-DEA1-4C3A-8F63-0373EB9FB9BB}" type="sibTrans" cxnId="{D54E9983-80CA-46A2-9123-4496BD0ECA96}">
      <dgm:prSet/>
      <dgm:spPr/>
      <dgm:t>
        <a:bodyPr/>
        <a:lstStyle/>
        <a:p>
          <a:endParaRPr lang="en-US"/>
        </a:p>
      </dgm:t>
    </dgm:pt>
    <dgm:pt modelId="{880027D7-D1CD-407F-B7F2-830ABDC8E403}">
      <dgm:prSet/>
      <dgm:spPr/>
      <dgm:t>
        <a:bodyPr/>
        <a:lstStyle/>
        <a:p>
          <a:r>
            <a:rPr lang="cs-CZ" b="1"/>
            <a:t>Ultrazvuk pulzní </a:t>
          </a:r>
          <a:r>
            <a:rPr lang="cs-CZ"/>
            <a:t>– frekvence 3 MHz, PIP 1:2, semistaticky, 2,0–3,0 W/cm2, step 0,1 W/cm2, doba aplikace 5 minut, obden, celkem 16×.</a:t>
          </a:r>
          <a:endParaRPr lang="en-US"/>
        </a:p>
      </dgm:t>
    </dgm:pt>
    <dgm:pt modelId="{CA0FD672-68E1-423B-84DC-702FC2F1F5D6}" type="parTrans" cxnId="{3DEC3A1F-8958-4095-AE8A-705E5F55BA9F}">
      <dgm:prSet/>
      <dgm:spPr/>
      <dgm:t>
        <a:bodyPr/>
        <a:lstStyle/>
        <a:p>
          <a:endParaRPr lang="en-US"/>
        </a:p>
      </dgm:t>
    </dgm:pt>
    <dgm:pt modelId="{D93BAD17-8D5C-48DE-B774-587C5068599C}" type="sibTrans" cxnId="{3DEC3A1F-8958-4095-AE8A-705E5F55BA9F}">
      <dgm:prSet/>
      <dgm:spPr/>
      <dgm:t>
        <a:bodyPr/>
        <a:lstStyle/>
        <a:p>
          <a:endParaRPr lang="en-US"/>
        </a:p>
      </dgm:t>
    </dgm:pt>
    <dgm:pt modelId="{64101E96-F3E9-43AC-BD15-357F8B992A77}">
      <dgm:prSet/>
      <dgm:spPr/>
      <dgm:t>
        <a:bodyPr/>
        <a:lstStyle/>
        <a:p>
          <a:r>
            <a:rPr lang="cs-CZ" b="1"/>
            <a:t>Distanční elektroterapie</a:t>
          </a:r>
          <a:r>
            <a:rPr lang="cs-CZ"/>
            <a:t> – VAS-07.</a:t>
          </a:r>
          <a:endParaRPr lang="en-US"/>
        </a:p>
      </dgm:t>
    </dgm:pt>
    <dgm:pt modelId="{DFC06AEA-0FE7-4C7A-B01B-FB560A428413}" type="parTrans" cxnId="{6D880784-3EFB-44CF-8C82-5E133B706E32}">
      <dgm:prSet/>
      <dgm:spPr/>
      <dgm:t>
        <a:bodyPr/>
        <a:lstStyle/>
        <a:p>
          <a:endParaRPr lang="en-US"/>
        </a:p>
      </dgm:t>
    </dgm:pt>
    <dgm:pt modelId="{8C88495A-6182-43AF-A418-4ADE687C0D37}" type="sibTrans" cxnId="{6D880784-3EFB-44CF-8C82-5E133B706E32}">
      <dgm:prSet/>
      <dgm:spPr/>
      <dgm:t>
        <a:bodyPr/>
        <a:lstStyle/>
        <a:p>
          <a:endParaRPr lang="en-US"/>
        </a:p>
      </dgm:t>
    </dgm:pt>
    <dgm:pt modelId="{59547DBD-5A46-429D-9F32-B873C22ED025}">
      <dgm:prSet/>
      <dgm:spPr/>
      <dgm:t>
        <a:bodyPr/>
        <a:lstStyle/>
        <a:p>
          <a:r>
            <a:rPr lang="cs-CZ" b="1"/>
            <a:t>Iontoforéza hyluronidázová</a:t>
          </a:r>
          <a:r>
            <a:rPr lang="cs-CZ"/>
            <a:t> (případně jodidová) – aktivní A nad postiženou oblast, K kontralaterálně. Intenzita PS, 30–60 minut, step 5 minut, 3× týdně, celkem 9×.</a:t>
          </a:r>
          <a:endParaRPr lang="en-US"/>
        </a:p>
      </dgm:t>
    </dgm:pt>
    <dgm:pt modelId="{E05898D8-608B-4ED5-8E8D-FEAC864C79B9}" type="parTrans" cxnId="{9729A2FB-2B0D-4E78-937D-C7E6582D10BC}">
      <dgm:prSet/>
      <dgm:spPr/>
      <dgm:t>
        <a:bodyPr/>
        <a:lstStyle/>
        <a:p>
          <a:endParaRPr lang="en-US"/>
        </a:p>
      </dgm:t>
    </dgm:pt>
    <dgm:pt modelId="{1BB20E3B-2CFC-48F0-BE7B-C4E6ECCAB3E6}" type="sibTrans" cxnId="{9729A2FB-2B0D-4E78-937D-C7E6582D10BC}">
      <dgm:prSet/>
      <dgm:spPr/>
      <dgm:t>
        <a:bodyPr/>
        <a:lstStyle/>
        <a:p>
          <a:endParaRPr lang="en-US"/>
        </a:p>
      </dgm:t>
    </dgm:pt>
    <dgm:pt modelId="{DBF42F7C-ABC8-44E4-9496-BA1A59073015}">
      <dgm:prSet/>
      <dgm:spPr/>
      <dgm:t>
        <a:bodyPr/>
        <a:lstStyle/>
        <a:p>
          <a:r>
            <a:rPr lang="cs-CZ"/>
            <a:t>(Rázová vlna – sporný účinek)</a:t>
          </a:r>
          <a:endParaRPr lang="en-US"/>
        </a:p>
      </dgm:t>
    </dgm:pt>
    <dgm:pt modelId="{E25F2CDE-8562-4365-B88E-6FED26350FA9}" type="parTrans" cxnId="{873988B9-8E7C-4FEE-AD99-DB5680DEBB74}">
      <dgm:prSet/>
      <dgm:spPr/>
      <dgm:t>
        <a:bodyPr/>
        <a:lstStyle/>
        <a:p>
          <a:endParaRPr lang="en-US"/>
        </a:p>
      </dgm:t>
    </dgm:pt>
    <dgm:pt modelId="{E6113223-6A78-48AD-B86C-E6DB58D109F4}" type="sibTrans" cxnId="{873988B9-8E7C-4FEE-AD99-DB5680DEBB74}">
      <dgm:prSet/>
      <dgm:spPr/>
      <dgm:t>
        <a:bodyPr/>
        <a:lstStyle/>
        <a:p>
          <a:endParaRPr lang="en-US"/>
        </a:p>
      </dgm:t>
    </dgm:pt>
    <dgm:pt modelId="{36BF5C2B-1945-43CC-A732-4706246F4440}" type="pres">
      <dgm:prSet presAssocID="{684A45BB-9DDA-4D87-A989-0FF6BB12FEE4}" presName="vert0" presStyleCnt="0">
        <dgm:presLayoutVars>
          <dgm:dir/>
          <dgm:animOne val="branch"/>
          <dgm:animLvl val="lvl"/>
        </dgm:presLayoutVars>
      </dgm:prSet>
      <dgm:spPr/>
    </dgm:pt>
    <dgm:pt modelId="{A61A5612-B5BF-4ECF-975C-A684C4CA7990}" type="pres">
      <dgm:prSet presAssocID="{A0E72EDE-EB42-47B7-AA60-6F1EF3F256BA}" presName="thickLine" presStyleLbl="alignNode1" presStyleIdx="0" presStyleCnt="5"/>
      <dgm:spPr/>
    </dgm:pt>
    <dgm:pt modelId="{516098E2-5CF8-43C6-8127-FB5DA0CD88D9}" type="pres">
      <dgm:prSet presAssocID="{A0E72EDE-EB42-47B7-AA60-6F1EF3F256BA}" presName="horz1" presStyleCnt="0"/>
      <dgm:spPr/>
    </dgm:pt>
    <dgm:pt modelId="{C2BA6856-E73B-4858-AC56-FABBBCF4D185}" type="pres">
      <dgm:prSet presAssocID="{A0E72EDE-EB42-47B7-AA60-6F1EF3F256BA}" presName="tx1" presStyleLbl="revTx" presStyleIdx="0" presStyleCnt="5"/>
      <dgm:spPr/>
    </dgm:pt>
    <dgm:pt modelId="{1DFB6369-C92A-42B5-9766-3F9EBA05FBCA}" type="pres">
      <dgm:prSet presAssocID="{A0E72EDE-EB42-47B7-AA60-6F1EF3F256BA}" presName="vert1" presStyleCnt="0"/>
      <dgm:spPr/>
    </dgm:pt>
    <dgm:pt modelId="{38494DC0-CF2F-4E84-8E12-A0D4BDB57430}" type="pres">
      <dgm:prSet presAssocID="{880027D7-D1CD-407F-B7F2-830ABDC8E403}" presName="thickLine" presStyleLbl="alignNode1" presStyleIdx="1" presStyleCnt="5"/>
      <dgm:spPr/>
    </dgm:pt>
    <dgm:pt modelId="{C7F82048-802A-47A6-ABAD-55F5197AF649}" type="pres">
      <dgm:prSet presAssocID="{880027D7-D1CD-407F-B7F2-830ABDC8E403}" presName="horz1" presStyleCnt="0"/>
      <dgm:spPr/>
    </dgm:pt>
    <dgm:pt modelId="{68F3D88E-2C8A-4724-A3B3-B860789A9C6C}" type="pres">
      <dgm:prSet presAssocID="{880027D7-D1CD-407F-B7F2-830ABDC8E403}" presName="tx1" presStyleLbl="revTx" presStyleIdx="1" presStyleCnt="5"/>
      <dgm:spPr/>
    </dgm:pt>
    <dgm:pt modelId="{4D850D66-1E31-4793-AC3F-6560017C5743}" type="pres">
      <dgm:prSet presAssocID="{880027D7-D1CD-407F-B7F2-830ABDC8E403}" presName="vert1" presStyleCnt="0"/>
      <dgm:spPr/>
    </dgm:pt>
    <dgm:pt modelId="{811F4B20-057F-4B48-9191-8C5EC4C9A449}" type="pres">
      <dgm:prSet presAssocID="{64101E96-F3E9-43AC-BD15-357F8B992A77}" presName="thickLine" presStyleLbl="alignNode1" presStyleIdx="2" presStyleCnt="5"/>
      <dgm:spPr/>
    </dgm:pt>
    <dgm:pt modelId="{300AFFF9-D3BC-4FD9-9A72-C69AC2E73C3B}" type="pres">
      <dgm:prSet presAssocID="{64101E96-F3E9-43AC-BD15-357F8B992A77}" presName="horz1" presStyleCnt="0"/>
      <dgm:spPr/>
    </dgm:pt>
    <dgm:pt modelId="{2F16770D-ECE4-4718-B7C9-9BC28A39728D}" type="pres">
      <dgm:prSet presAssocID="{64101E96-F3E9-43AC-BD15-357F8B992A77}" presName="tx1" presStyleLbl="revTx" presStyleIdx="2" presStyleCnt="5"/>
      <dgm:spPr/>
    </dgm:pt>
    <dgm:pt modelId="{1D515E99-1458-4BA9-B251-3F175782EBD2}" type="pres">
      <dgm:prSet presAssocID="{64101E96-F3E9-43AC-BD15-357F8B992A77}" presName="vert1" presStyleCnt="0"/>
      <dgm:spPr/>
    </dgm:pt>
    <dgm:pt modelId="{C29C48B4-438F-4D9A-B30B-00A205277837}" type="pres">
      <dgm:prSet presAssocID="{59547DBD-5A46-429D-9F32-B873C22ED025}" presName="thickLine" presStyleLbl="alignNode1" presStyleIdx="3" presStyleCnt="5"/>
      <dgm:spPr/>
    </dgm:pt>
    <dgm:pt modelId="{C50B4E41-F2E4-410D-8C2D-3E2698326F3C}" type="pres">
      <dgm:prSet presAssocID="{59547DBD-5A46-429D-9F32-B873C22ED025}" presName="horz1" presStyleCnt="0"/>
      <dgm:spPr/>
    </dgm:pt>
    <dgm:pt modelId="{283ED104-712C-4FD6-993F-B1025CD1D264}" type="pres">
      <dgm:prSet presAssocID="{59547DBD-5A46-429D-9F32-B873C22ED025}" presName="tx1" presStyleLbl="revTx" presStyleIdx="3" presStyleCnt="5"/>
      <dgm:spPr/>
    </dgm:pt>
    <dgm:pt modelId="{872E6588-93AD-4F5A-B181-0908219B921E}" type="pres">
      <dgm:prSet presAssocID="{59547DBD-5A46-429D-9F32-B873C22ED025}" presName="vert1" presStyleCnt="0"/>
      <dgm:spPr/>
    </dgm:pt>
    <dgm:pt modelId="{FE3E2BB0-0290-4CA0-80B7-41079EA37974}" type="pres">
      <dgm:prSet presAssocID="{DBF42F7C-ABC8-44E4-9496-BA1A59073015}" presName="thickLine" presStyleLbl="alignNode1" presStyleIdx="4" presStyleCnt="5"/>
      <dgm:spPr/>
    </dgm:pt>
    <dgm:pt modelId="{89B50566-1E78-4D1A-8AA0-59BF09BE2D01}" type="pres">
      <dgm:prSet presAssocID="{DBF42F7C-ABC8-44E4-9496-BA1A59073015}" presName="horz1" presStyleCnt="0"/>
      <dgm:spPr/>
    </dgm:pt>
    <dgm:pt modelId="{EEF447EA-77D5-4047-836F-EF660D7B8220}" type="pres">
      <dgm:prSet presAssocID="{DBF42F7C-ABC8-44E4-9496-BA1A59073015}" presName="tx1" presStyleLbl="revTx" presStyleIdx="4" presStyleCnt="5"/>
      <dgm:spPr/>
    </dgm:pt>
    <dgm:pt modelId="{8D3A6785-00BE-4EE6-A66E-03DEE63CB0F9}" type="pres">
      <dgm:prSet presAssocID="{DBF42F7C-ABC8-44E4-9496-BA1A59073015}" presName="vert1" presStyleCnt="0"/>
      <dgm:spPr/>
    </dgm:pt>
  </dgm:ptLst>
  <dgm:cxnLst>
    <dgm:cxn modelId="{13D1CF0B-3D70-46CD-9E07-2AF5A3739366}" type="presOf" srcId="{64101E96-F3E9-43AC-BD15-357F8B992A77}" destId="{2F16770D-ECE4-4718-B7C9-9BC28A39728D}" srcOrd="0" destOrd="0" presId="urn:microsoft.com/office/officeart/2008/layout/LinedList"/>
    <dgm:cxn modelId="{3DEC3A1F-8958-4095-AE8A-705E5F55BA9F}" srcId="{684A45BB-9DDA-4D87-A989-0FF6BB12FEE4}" destId="{880027D7-D1CD-407F-B7F2-830ABDC8E403}" srcOrd="1" destOrd="0" parTransId="{CA0FD672-68E1-423B-84DC-702FC2F1F5D6}" sibTransId="{D93BAD17-8D5C-48DE-B774-587C5068599C}"/>
    <dgm:cxn modelId="{8FECB442-4F24-4394-A051-944AF500435D}" type="presOf" srcId="{A0E72EDE-EB42-47B7-AA60-6F1EF3F256BA}" destId="{C2BA6856-E73B-4858-AC56-FABBBCF4D185}" srcOrd="0" destOrd="0" presId="urn:microsoft.com/office/officeart/2008/layout/LinedList"/>
    <dgm:cxn modelId="{39AF9B6B-48F9-4C6B-9853-3ACA80DF7E0F}" type="presOf" srcId="{684A45BB-9DDA-4D87-A989-0FF6BB12FEE4}" destId="{36BF5C2B-1945-43CC-A732-4706246F4440}" srcOrd="0" destOrd="0" presId="urn:microsoft.com/office/officeart/2008/layout/LinedList"/>
    <dgm:cxn modelId="{D54E9983-80CA-46A2-9123-4496BD0ECA96}" srcId="{684A45BB-9DDA-4D87-A989-0FF6BB12FEE4}" destId="{A0E72EDE-EB42-47B7-AA60-6F1EF3F256BA}" srcOrd="0" destOrd="0" parTransId="{84EB90CC-1D82-478F-9844-2509367B4D87}" sibTransId="{09B75974-DEA1-4C3A-8F63-0373EB9FB9BB}"/>
    <dgm:cxn modelId="{6D880784-3EFB-44CF-8C82-5E133B706E32}" srcId="{684A45BB-9DDA-4D87-A989-0FF6BB12FEE4}" destId="{64101E96-F3E9-43AC-BD15-357F8B992A77}" srcOrd="2" destOrd="0" parTransId="{DFC06AEA-0FE7-4C7A-B01B-FB560A428413}" sibTransId="{8C88495A-6182-43AF-A418-4ADE687C0D37}"/>
    <dgm:cxn modelId="{A6328584-66B7-4F02-9905-C17D61134FB3}" type="presOf" srcId="{DBF42F7C-ABC8-44E4-9496-BA1A59073015}" destId="{EEF447EA-77D5-4047-836F-EF660D7B8220}" srcOrd="0" destOrd="0" presId="urn:microsoft.com/office/officeart/2008/layout/LinedList"/>
    <dgm:cxn modelId="{873988B9-8E7C-4FEE-AD99-DB5680DEBB74}" srcId="{684A45BB-9DDA-4D87-A989-0FF6BB12FEE4}" destId="{DBF42F7C-ABC8-44E4-9496-BA1A59073015}" srcOrd="4" destOrd="0" parTransId="{E25F2CDE-8562-4365-B88E-6FED26350FA9}" sibTransId="{E6113223-6A78-48AD-B86C-E6DB58D109F4}"/>
    <dgm:cxn modelId="{4C8577CB-D941-4C2E-97F3-388AE839E84A}" type="presOf" srcId="{59547DBD-5A46-429D-9F32-B873C22ED025}" destId="{283ED104-712C-4FD6-993F-B1025CD1D264}" srcOrd="0" destOrd="0" presId="urn:microsoft.com/office/officeart/2008/layout/LinedList"/>
    <dgm:cxn modelId="{A95A4CDB-11B8-42AE-8E11-4A7376620E28}" type="presOf" srcId="{880027D7-D1CD-407F-B7F2-830ABDC8E403}" destId="{68F3D88E-2C8A-4724-A3B3-B860789A9C6C}" srcOrd="0" destOrd="0" presId="urn:microsoft.com/office/officeart/2008/layout/LinedList"/>
    <dgm:cxn modelId="{9729A2FB-2B0D-4E78-937D-C7E6582D10BC}" srcId="{684A45BB-9DDA-4D87-A989-0FF6BB12FEE4}" destId="{59547DBD-5A46-429D-9F32-B873C22ED025}" srcOrd="3" destOrd="0" parTransId="{E05898D8-608B-4ED5-8E8D-FEAC864C79B9}" sibTransId="{1BB20E3B-2CFC-48F0-BE7B-C4E6ECCAB3E6}"/>
    <dgm:cxn modelId="{50D39497-BDEB-4474-B2B9-AECFE41EAC4D}" type="presParOf" srcId="{36BF5C2B-1945-43CC-A732-4706246F4440}" destId="{A61A5612-B5BF-4ECF-975C-A684C4CA7990}" srcOrd="0" destOrd="0" presId="urn:microsoft.com/office/officeart/2008/layout/LinedList"/>
    <dgm:cxn modelId="{A0EC3D52-32AB-4030-8492-DFB7800060B2}" type="presParOf" srcId="{36BF5C2B-1945-43CC-A732-4706246F4440}" destId="{516098E2-5CF8-43C6-8127-FB5DA0CD88D9}" srcOrd="1" destOrd="0" presId="urn:microsoft.com/office/officeart/2008/layout/LinedList"/>
    <dgm:cxn modelId="{D1ABB5E1-586B-4EC7-8C5B-43C184FBF983}" type="presParOf" srcId="{516098E2-5CF8-43C6-8127-FB5DA0CD88D9}" destId="{C2BA6856-E73B-4858-AC56-FABBBCF4D185}" srcOrd="0" destOrd="0" presId="urn:microsoft.com/office/officeart/2008/layout/LinedList"/>
    <dgm:cxn modelId="{544DCF92-4829-4B64-B28B-FECD4E103500}" type="presParOf" srcId="{516098E2-5CF8-43C6-8127-FB5DA0CD88D9}" destId="{1DFB6369-C92A-42B5-9766-3F9EBA05FBCA}" srcOrd="1" destOrd="0" presId="urn:microsoft.com/office/officeart/2008/layout/LinedList"/>
    <dgm:cxn modelId="{6331AFA0-B94F-4F6E-9DFC-629873E44733}" type="presParOf" srcId="{36BF5C2B-1945-43CC-A732-4706246F4440}" destId="{38494DC0-CF2F-4E84-8E12-A0D4BDB57430}" srcOrd="2" destOrd="0" presId="urn:microsoft.com/office/officeart/2008/layout/LinedList"/>
    <dgm:cxn modelId="{5214ADA1-7151-4FD0-8C27-AED453107F26}" type="presParOf" srcId="{36BF5C2B-1945-43CC-A732-4706246F4440}" destId="{C7F82048-802A-47A6-ABAD-55F5197AF649}" srcOrd="3" destOrd="0" presId="urn:microsoft.com/office/officeart/2008/layout/LinedList"/>
    <dgm:cxn modelId="{BE826A2C-1676-4634-AA34-C9684764C466}" type="presParOf" srcId="{C7F82048-802A-47A6-ABAD-55F5197AF649}" destId="{68F3D88E-2C8A-4724-A3B3-B860789A9C6C}" srcOrd="0" destOrd="0" presId="urn:microsoft.com/office/officeart/2008/layout/LinedList"/>
    <dgm:cxn modelId="{2D09F65D-755F-488C-AFFB-8FE8B0A96D18}" type="presParOf" srcId="{C7F82048-802A-47A6-ABAD-55F5197AF649}" destId="{4D850D66-1E31-4793-AC3F-6560017C5743}" srcOrd="1" destOrd="0" presId="urn:microsoft.com/office/officeart/2008/layout/LinedList"/>
    <dgm:cxn modelId="{D1A5DF67-3B83-4EBA-8CF9-097F0FC7C748}" type="presParOf" srcId="{36BF5C2B-1945-43CC-A732-4706246F4440}" destId="{811F4B20-057F-4B48-9191-8C5EC4C9A449}" srcOrd="4" destOrd="0" presId="urn:microsoft.com/office/officeart/2008/layout/LinedList"/>
    <dgm:cxn modelId="{3534A463-6E83-4468-9EB9-492CC376EB69}" type="presParOf" srcId="{36BF5C2B-1945-43CC-A732-4706246F4440}" destId="{300AFFF9-D3BC-4FD9-9A72-C69AC2E73C3B}" srcOrd="5" destOrd="0" presId="urn:microsoft.com/office/officeart/2008/layout/LinedList"/>
    <dgm:cxn modelId="{AF39E50F-D206-4913-9479-F4AE8134D799}" type="presParOf" srcId="{300AFFF9-D3BC-4FD9-9A72-C69AC2E73C3B}" destId="{2F16770D-ECE4-4718-B7C9-9BC28A39728D}" srcOrd="0" destOrd="0" presId="urn:microsoft.com/office/officeart/2008/layout/LinedList"/>
    <dgm:cxn modelId="{3C184B1D-FE08-433F-A2AE-DCF3F47AC0E4}" type="presParOf" srcId="{300AFFF9-D3BC-4FD9-9A72-C69AC2E73C3B}" destId="{1D515E99-1458-4BA9-B251-3F175782EBD2}" srcOrd="1" destOrd="0" presId="urn:microsoft.com/office/officeart/2008/layout/LinedList"/>
    <dgm:cxn modelId="{7B2D6A46-39DF-444A-B221-FC3CF5FD2CF4}" type="presParOf" srcId="{36BF5C2B-1945-43CC-A732-4706246F4440}" destId="{C29C48B4-438F-4D9A-B30B-00A205277837}" srcOrd="6" destOrd="0" presId="urn:microsoft.com/office/officeart/2008/layout/LinedList"/>
    <dgm:cxn modelId="{A033FAA8-4EC9-44C8-B21A-A685019A7218}" type="presParOf" srcId="{36BF5C2B-1945-43CC-A732-4706246F4440}" destId="{C50B4E41-F2E4-410D-8C2D-3E2698326F3C}" srcOrd="7" destOrd="0" presId="urn:microsoft.com/office/officeart/2008/layout/LinedList"/>
    <dgm:cxn modelId="{14F8E489-440D-4001-A7A0-5F3D982E0048}" type="presParOf" srcId="{C50B4E41-F2E4-410D-8C2D-3E2698326F3C}" destId="{283ED104-712C-4FD6-993F-B1025CD1D264}" srcOrd="0" destOrd="0" presId="urn:microsoft.com/office/officeart/2008/layout/LinedList"/>
    <dgm:cxn modelId="{512C6AE2-9B32-4ECC-BFA0-4FFBBEF65B96}" type="presParOf" srcId="{C50B4E41-F2E4-410D-8C2D-3E2698326F3C}" destId="{872E6588-93AD-4F5A-B181-0908219B921E}" srcOrd="1" destOrd="0" presId="urn:microsoft.com/office/officeart/2008/layout/LinedList"/>
    <dgm:cxn modelId="{068F5865-3416-4E4A-B815-EB6AD47A2D9D}" type="presParOf" srcId="{36BF5C2B-1945-43CC-A732-4706246F4440}" destId="{FE3E2BB0-0290-4CA0-80B7-41079EA37974}" srcOrd="8" destOrd="0" presId="urn:microsoft.com/office/officeart/2008/layout/LinedList"/>
    <dgm:cxn modelId="{7E5669C7-AA78-49F2-9B2D-ED7B784CBCB4}" type="presParOf" srcId="{36BF5C2B-1945-43CC-A732-4706246F4440}" destId="{89B50566-1E78-4D1A-8AA0-59BF09BE2D01}" srcOrd="9" destOrd="0" presId="urn:microsoft.com/office/officeart/2008/layout/LinedList"/>
    <dgm:cxn modelId="{EACB3BA8-3358-4C5E-ABCC-6F98BAE8E9F8}" type="presParOf" srcId="{89B50566-1E78-4D1A-8AA0-59BF09BE2D01}" destId="{EEF447EA-77D5-4047-836F-EF660D7B8220}" srcOrd="0" destOrd="0" presId="urn:microsoft.com/office/officeart/2008/layout/LinedList"/>
    <dgm:cxn modelId="{7FFFAB61-C090-46BF-8097-EE7A51E5D9D1}" type="presParOf" srcId="{89B50566-1E78-4D1A-8AA0-59BF09BE2D01}" destId="{8D3A6785-00BE-4EE6-A66E-03DEE63CB0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B2099-E535-4B2E-92A6-B5D284C596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AC099F-B152-4057-9997-EB36D14800F2}">
      <dgm:prSet/>
      <dgm:spPr/>
      <dgm:t>
        <a:bodyPr/>
        <a:lstStyle/>
        <a:p>
          <a:r>
            <a:rPr lang="cs-CZ" b="1"/>
            <a:t>Kryoterapie: </a:t>
          </a:r>
          <a:r>
            <a:rPr lang="cs-CZ"/>
            <a:t>+ nutná současná imobilizace segmentu</a:t>
          </a:r>
          <a:endParaRPr lang="en-US"/>
        </a:p>
      </dgm:t>
    </dgm:pt>
    <dgm:pt modelId="{341CD18E-BEDB-4687-9688-B8D91B11BC76}" type="parTrans" cxnId="{06C8672D-863E-491D-B502-1FDC8144D7A1}">
      <dgm:prSet/>
      <dgm:spPr/>
      <dgm:t>
        <a:bodyPr/>
        <a:lstStyle/>
        <a:p>
          <a:endParaRPr lang="en-US"/>
        </a:p>
      </dgm:t>
    </dgm:pt>
    <dgm:pt modelId="{7CACB579-8FFD-47CA-894B-A3A589CC4E86}" type="sibTrans" cxnId="{06C8672D-863E-491D-B502-1FDC8144D7A1}">
      <dgm:prSet/>
      <dgm:spPr/>
      <dgm:t>
        <a:bodyPr/>
        <a:lstStyle/>
        <a:p>
          <a:endParaRPr lang="en-US"/>
        </a:p>
      </dgm:t>
    </dgm:pt>
    <dgm:pt modelId="{B16C62DE-7DE1-4365-93A5-1C31A91423E5}">
      <dgm:prSet/>
      <dgm:spPr/>
      <dgm:t>
        <a:bodyPr/>
        <a:lstStyle/>
        <a:p>
          <a:r>
            <a:rPr lang="cs-CZ"/>
            <a:t>Cíl: omezení vzniku otoku a hematomu, omezení krvácení, snížení bolestivosti </a:t>
          </a:r>
          <a:endParaRPr lang="en-US"/>
        </a:p>
      </dgm:t>
    </dgm:pt>
    <dgm:pt modelId="{1EB330E6-37BB-4E77-B963-D7F6F5746A39}" type="parTrans" cxnId="{32E07179-9273-49A2-8CFA-6612D91F29EE}">
      <dgm:prSet/>
      <dgm:spPr/>
      <dgm:t>
        <a:bodyPr/>
        <a:lstStyle/>
        <a:p>
          <a:endParaRPr lang="en-US"/>
        </a:p>
      </dgm:t>
    </dgm:pt>
    <dgm:pt modelId="{3E728E52-AFFB-4C55-BDD6-ABC084C821BC}" type="sibTrans" cxnId="{32E07179-9273-49A2-8CFA-6612D91F29EE}">
      <dgm:prSet/>
      <dgm:spPr/>
      <dgm:t>
        <a:bodyPr/>
        <a:lstStyle/>
        <a:p>
          <a:endParaRPr lang="en-US"/>
        </a:p>
      </dgm:t>
    </dgm:pt>
    <dgm:pt modelId="{E0027BE0-247E-45C5-97D5-FF11EB2E84C7}">
      <dgm:prSet/>
      <dgm:spPr/>
      <dgm:t>
        <a:bodyPr/>
        <a:lstStyle/>
        <a:p>
          <a:r>
            <a:rPr lang="cs-CZ"/>
            <a:t>Lokální ponořování do ledové tříště</a:t>
          </a:r>
          <a:endParaRPr lang="en-US"/>
        </a:p>
      </dgm:t>
    </dgm:pt>
    <dgm:pt modelId="{2F2D1443-326B-4D87-AFB3-4D34590C11DA}" type="parTrans" cxnId="{CE4E4A25-0191-4643-8718-F3C9E540CD9B}">
      <dgm:prSet/>
      <dgm:spPr/>
      <dgm:t>
        <a:bodyPr/>
        <a:lstStyle/>
        <a:p>
          <a:endParaRPr lang="en-US"/>
        </a:p>
      </dgm:t>
    </dgm:pt>
    <dgm:pt modelId="{90558022-928F-4E07-8052-9FA82ECE97AC}" type="sibTrans" cxnId="{CE4E4A25-0191-4643-8718-F3C9E540CD9B}">
      <dgm:prSet/>
      <dgm:spPr/>
      <dgm:t>
        <a:bodyPr/>
        <a:lstStyle/>
        <a:p>
          <a:endParaRPr lang="en-US"/>
        </a:p>
      </dgm:t>
    </dgm:pt>
    <dgm:pt modelId="{A4D5BF46-FBCC-4FE8-B8A2-4C6D87AE7DA0}">
      <dgm:prSet/>
      <dgm:spPr/>
      <dgm:t>
        <a:bodyPr/>
        <a:lstStyle/>
        <a:p>
          <a:r>
            <a:rPr lang="cs-CZ"/>
            <a:t>Kryosáčky</a:t>
          </a:r>
          <a:endParaRPr lang="en-US"/>
        </a:p>
      </dgm:t>
    </dgm:pt>
    <dgm:pt modelId="{5A7F85FB-6901-4DF9-9CDD-353DDF0A9B41}" type="parTrans" cxnId="{5CA6D6CA-1F87-4B12-884C-48B40BB5D28A}">
      <dgm:prSet/>
      <dgm:spPr/>
      <dgm:t>
        <a:bodyPr/>
        <a:lstStyle/>
        <a:p>
          <a:endParaRPr lang="en-US"/>
        </a:p>
      </dgm:t>
    </dgm:pt>
    <dgm:pt modelId="{D51CD0A0-C144-45E4-A464-6FB5CFE6640C}" type="sibTrans" cxnId="{5CA6D6CA-1F87-4B12-884C-48B40BB5D28A}">
      <dgm:prSet/>
      <dgm:spPr/>
      <dgm:t>
        <a:bodyPr/>
        <a:lstStyle/>
        <a:p>
          <a:endParaRPr lang="en-US"/>
        </a:p>
      </dgm:t>
    </dgm:pt>
    <dgm:pt modelId="{0A855365-035A-4375-A081-6ACBF5C0FC1C}">
      <dgm:prSet/>
      <dgm:spPr/>
      <dgm:t>
        <a:bodyPr/>
        <a:lstStyle/>
        <a:p>
          <a:r>
            <a:rPr lang="cs-CZ"/>
            <a:t>Spreje</a:t>
          </a:r>
          <a:endParaRPr lang="en-US"/>
        </a:p>
      </dgm:t>
    </dgm:pt>
    <dgm:pt modelId="{0831ABD4-515C-453D-AC3F-3B636D0F6FBA}" type="parTrans" cxnId="{4D439D86-EF05-44D9-8517-4BB21CF856BA}">
      <dgm:prSet/>
      <dgm:spPr/>
      <dgm:t>
        <a:bodyPr/>
        <a:lstStyle/>
        <a:p>
          <a:endParaRPr lang="en-US"/>
        </a:p>
      </dgm:t>
    </dgm:pt>
    <dgm:pt modelId="{45C4718B-E802-477E-B300-51562132A138}" type="sibTrans" cxnId="{4D439D86-EF05-44D9-8517-4BB21CF856BA}">
      <dgm:prSet/>
      <dgm:spPr/>
      <dgm:t>
        <a:bodyPr/>
        <a:lstStyle/>
        <a:p>
          <a:endParaRPr lang="en-US"/>
        </a:p>
      </dgm:t>
    </dgm:pt>
    <dgm:pt modelId="{51DC132D-3766-4BB8-95D5-CE6B1F557BBA}">
      <dgm:prSet/>
      <dgm:spPr/>
      <dgm:t>
        <a:bodyPr/>
        <a:lstStyle/>
        <a:p>
          <a:r>
            <a:rPr lang="cs-CZ" b="1"/>
            <a:t>Klidová galvanizace:</a:t>
          </a:r>
          <a:endParaRPr lang="en-US"/>
        </a:p>
      </dgm:t>
    </dgm:pt>
    <dgm:pt modelId="{16348221-56C8-41AD-BE64-F81519DE6101}" type="parTrans" cxnId="{C16B41FF-2C29-4595-A473-2E90EDBA98CE}">
      <dgm:prSet/>
      <dgm:spPr/>
      <dgm:t>
        <a:bodyPr/>
        <a:lstStyle/>
        <a:p>
          <a:endParaRPr lang="en-US"/>
        </a:p>
      </dgm:t>
    </dgm:pt>
    <dgm:pt modelId="{D2EF745F-E38E-464A-A895-C87464C1FD09}" type="sibTrans" cxnId="{C16B41FF-2C29-4595-A473-2E90EDBA98CE}">
      <dgm:prSet/>
      <dgm:spPr/>
      <dgm:t>
        <a:bodyPr/>
        <a:lstStyle/>
        <a:p>
          <a:endParaRPr lang="en-US"/>
        </a:p>
      </dgm:t>
    </dgm:pt>
    <dgm:pt modelId="{3A67D2DF-D9B8-4EEB-AC9C-0B9060A33183}">
      <dgm:prSet/>
      <dgm:spPr/>
      <dgm:t>
        <a:bodyPr/>
        <a:lstStyle/>
        <a:p>
          <a:r>
            <a:rPr lang="cs-CZ"/>
            <a:t>Vhodné začít do 2 hodin po úrazu, 3x denně, 1. aplikace: 20 min. + step 5min., 4-5 procedur do 48 hodin, intenzita maximálně PS</a:t>
          </a:r>
          <a:endParaRPr lang="en-US"/>
        </a:p>
      </dgm:t>
    </dgm:pt>
    <dgm:pt modelId="{394049B8-5C5B-4E11-BFF5-540BA42586BA}" type="parTrans" cxnId="{7BF42A7C-1596-47C2-83A1-2FBF49AABEA3}">
      <dgm:prSet/>
      <dgm:spPr/>
      <dgm:t>
        <a:bodyPr/>
        <a:lstStyle/>
        <a:p>
          <a:endParaRPr lang="en-US"/>
        </a:p>
      </dgm:t>
    </dgm:pt>
    <dgm:pt modelId="{0C5D87D3-3E49-4B09-8B06-3C437A970974}" type="sibTrans" cxnId="{7BF42A7C-1596-47C2-83A1-2FBF49AABEA3}">
      <dgm:prSet/>
      <dgm:spPr/>
      <dgm:t>
        <a:bodyPr/>
        <a:lstStyle/>
        <a:p>
          <a:endParaRPr lang="en-US"/>
        </a:p>
      </dgm:t>
    </dgm:pt>
    <dgm:pt modelId="{4905483C-68A4-4749-A660-5D47964D52F1}">
      <dgm:prSet/>
      <dgm:spPr/>
      <dgm:t>
        <a:bodyPr/>
        <a:lstStyle/>
        <a:p>
          <a:r>
            <a:rPr lang="cs-CZ"/>
            <a:t>Transregionální aplikace, A na postižené místo</a:t>
          </a:r>
          <a:endParaRPr lang="en-US"/>
        </a:p>
      </dgm:t>
    </dgm:pt>
    <dgm:pt modelId="{01522D74-EC37-4D8C-87F1-26CD4C2AC035}" type="parTrans" cxnId="{2287B5C2-AE0B-49F7-B8E6-0032B9E3F06A}">
      <dgm:prSet/>
      <dgm:spPr/>
      <dgm:t>
        <a:bodyPr/>
        <a:lstStyle/>
        <a:p>
          <a:endParaRPr lang="en-US"/>
        </a:p>
      </dgm:t>
    </dgm:pt>
    <dgm:pt modelId="{4D061140-2975-4073-B48B-AF3C46140E64}" type="sibTrans" cxnId="{2287B5C2-AE0B-49F7-B8E6-0032B9E3F06A}">
      <dgm:prSet/>
      <dgm:spPr/>
      <dgm:t>
        <a:bodyPr/>
        <a:lstStyle/>
        <a:p>
          <a:endParaRPr lang="en-US"/>
        </a:p>
      </dgm:t>
    </dgm:pt>
    <dgm:pt modelId="{D1C9A3C9-905E-4268-A844-2FE4AE78C2D0}">
      <dgm:prSet/>
      <dgm:spPr/>
      <dgm:t>
        <a:bodyPr/>
        <a:lstStyle/>
        <a:p>
          <a:r>
            <a:rPr lang="cs-CZ" b="1"/>
            <a:t>Čtyřkomorová galvanizace:</a:t>
          </a:r>
          <a:endParaRPr lang="en-US"/>
        </a:p>
      </dgm:t>
    </dgm:pt>
    <dgm:pt modelId="{D843D1BC-296E-4ED2-9A4E-F2990C8F692A}" type="parTrans" cxnId="{6CE9E0D6-48CF-484A-BE9E-AFA29B5F8116}">
      <dgm:prSet/>
      <dgm:spPr/>
      <dgm:t>
        <a:bodyPr/>
        <a:lstStyle/>
        <a:p>
          <a:endParaRPr lang="en-US"/>
        </a:p>
      </dgm:t>
    </dgm:pt>
    <dgm:pt modelId="{7CCA491E-7490-4D54-B391-A40D37916146}" type="sibTrans" cxnId="{6CE9E0D6-48CF-484A-BE9E-AFA29B5F8116}">
      <dgm:prSet/>
      <dgm:spPr/>
      <dgm:t>
        <a:bodyPr/>
        <a:lstStyle/>
        <a:p>
          <a:endParaRPr lang="en-US"/>
        </a:p>
      </dgm:t>
    </dgm:pt>
    <dgm:pt modelId="{ADD05240-0323-4744-BBC0-76D5F613089C}">
      <dgm:prSet/>
      <dgm:spPr/>
      <dgm:t>
        <a:bodyPr/>
        <a:lstStyle/>
        <a:p>
          <a:r>
            <a:rPr lang="cs-CZ"/>
            <a:t>Využití hydrostatického tlaku a vztlaku, voda ve vaničkách je HYPOTERMNÍ. 30-60 min., denně</a:t>
          </a:r>
          <a:endParaRPr lang="en-US"/>
        </a:p>
      </dgm:t>
    </dgm:pt>
    <dgm:pt modelId="{7A5E3D00-8A43-4CA1-BA8E-3B18EF99F228}" type="parTrans" cxnId="{902CF131-67CD-4143-B3D9-8DCE990771A2}">
      <dgm:prSet/>
      <dgm:spPr/>
      <dgm:t>
        <a:bodyPr/>
        <a:lstStyle/>
        <a:p>
          <a:endParaRPr lang="en-US"/>
        </a:p>
      </dgm:t>
    </dgm:pt>
    <dgm:pt modelId="{46934A2B-C0FF-4C1F-8EFC-4D15048405FA}" type="sibTrans" cxnId="{902CF131-67CD-4143-B3D9-8DCE990771A2}">
      <dgm:prSet/>
      <dgm:spPr/>
      <dgm:t>
        <a:bodyPr/>
        <a:lstStyle/>
        <a:p>
          <a:endParaRPr lang="en-US"/>
        </a:p>
      </dgm:t>
    </dgm:pt>
    <dgm:pt modelId="{078AAAC4-6C99-4741-B454-E9C76A6311BB}" type="pres">
      <dgm:prSet presAssocID="{3A9B2099-E535-4B2E-92A6-B5D284C59664}" presName="linear" presStyleCnt="0">
        <dgm:presLayoutVars>
          <dgm:animLvl val="lvl"/>
          <dgm:resizeHandles val="exact"/>
        </dgm:presLayoutVars>
      </dgm:prSet>
      <dgm:spPr/>
    </dgm:pt>
    <dgm:pt modelId="{7EB9A3D1-6BA8-4007-AA54-EDFF34C6EFAB}" type="pres">
      <dgm:prSet presAssocID="{79AC099F-B152-4057-9997-EB36D14800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62936A-5749-4E92-9BE1-4F595AC15077}" type="pres">
      <dgm:prSet presAssocID="{79AC099F-B152-4057-9997-EB36D14800F2}" presName="childText" presStyleLbl="revTx" presStyleIdx="0" presStyleCnt="3">
        <dgm:presLayoutVars>
          <dgm:bulletEnabled val="1"/>
        </dgm:presLayoutVars>
      </dgm:prSet>
      <dgm:spPr/>
    </dgm:pt>
    <dgm:pt modelId="{64D5303D-77BD-4E42-AE8F-D8632CD90BF3}" type="pres">
      <dgm:prSet presAssocID="{51DC132D-3766-4BB8-95D5-CE6B1F557B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E1771A-428B-4862-8757-53446B974B04}" type="pres">
      <dgm:prSet presAssocID="{51DC132D-3766-4BB8-95D5-CE6B1F557BBA}" presName="childText" presStyleLbl="revTx" presStyleIdx="1" presStyleCnt="3">
        <dgm:presLayoutVars>
          <dgm:bulletEnabled val="1"/>
        </dgm:presLayoutVars>
      </dgm:prSet>
      <dgm:spPr/>
    </dgm:pt>
    <dgm:pt modelId="{CAED0820-CE8A-4BC3-B9FA-B0AF7B046F55}" type="pres">
      <dgm:prSet presAssocID="{D1C9A3C9-905E-4268-A844-2FE4AE78C2D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8D2070-E0C0-4348-AFD1-1540FBC0E30D}" type="pres">
      <dgm:prSet presAssocID="{D1C9A3C9-905E-4268-A844-2FE4AE78C2D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3E1CA10-F847-47CB-813C-AE2D8CAAB224}" type="presOf" srcId="{3A67D2DF-D9B8-4EEB-AC9C-0B9060A33183}" destId="{7DE1771A-428B-4862-8757-53446B974B04}" srcOrd="0" destOrd="0" presId="urn:microsoft.com/office/officeart/2005/8/layout/vList2"/>
    <dgm:cxn modelId="{675ECE10-A858-4086-B639-04694B7421F1}" type="presOf" srcId="{D1C9A3C9-905E-4268-A844-2FE4AE78C2D0}" destId="{CAED0820-CE8A-4BC3-B9FA-B0AF7B046F55}" srcOrd="0" destOrd="0" presId="urn:microsoft.com/office/officeart/2005/8/layout/vList2"/>
    <dgm:cxn modelId="{F77B8014-A755-4BA6-B0DC-E0DDDB16FAEE}" type="presOf" srcId="{0A855365-035A-4375-A081-6ACBF5C0FC1C}" destId="{0C62936A-5749-4E92-9BE1-4F595AC15077}" srcOrd="0" destOrd="3" presId="urn:microsoft.com/office/officeart/2005/8/layout/vList2"/>
    <dgm:cxn modelId="{CE4E4A25-0191-4643-8718-F3C9E540CD9B}" srcId="{79AC099F-B152-4057-9997-EB36D14800F2}" destId="{E0027BE0-247E-45C5-97D5-FF11EB2E84C7}" srcOrd="1" destOrd="0" parTransId="{2F2D1443-326B-4D87-AFB3-4D34590C11DA}" sibTransId="{90558022-928F-4E07-8052-9FA82ECE97AC}"/>
    <dgm:cxn modelId="{06C8672D-863E-491D-B502-1FDC8144D7A1}" srcId="{3A9B2099-E535-4B2E-92A6-B5D284C59664}" destId="{79AC099F-B152-4057-9997-EB36D14800F2}" srcOrd="0" destOrd="0" parTransId="{341CD18E-BEDB-4687-9688-B8D91B11BC76}" sibTransId="{7CACB579-8FFD-47CA-894B-A3A589CC4E86}"/>
    <dgm:cxn modelId="{902CF131-67CD-4143-B3D9-8DCE990771A2}" srcId="{D1C9A3C9-905E-4268-A844-2FE4AE78C2D0}" destId="{ADD05240-0323-4744-BBC0-76D5F613089C}" srcOrd="0" destOrd="0" parTransId="{7A5E3D00-8A43-4CA1-BA8E-3B18EF99F228}" sibTransId="{46934A2B-C0FF-4C1F-8EFC-4D15048405FA}"/>
    <dgm:cxn modelId="{9C1EE73D-F619-485D-8CF9-DE346A64F16C}" type="presOf" srcId="{B16C62DE-7DE1-4365-93A5-1C31A91423E5}" destId="{0C62936A-5749-4E92-9BE1-4F595AC15077}" srcOrd="0" destOrd="0" presId="urn:microsoft.com/office/officeart/2005/8/layout/vList2"/>
    <dgm:cxn modelId="{9012095B-019F-4496-A93D-322D32B7407B}" type="presOf" srcId="{79AC099F-B152-4057-9997-EB36D14800F2}" destId="{7EB9A3D1-6BA8-4007-AA54-EDFF34C6EFAB}" srcOrd="0" destOrd="0" presId="urn:microsoft.com/office/officeart/2005/8/layout/vList2"/>
    <dgm:cxn modelId="{5CED3143-2E78-42E9-B8E8-97200F62EBED}" type="presOf" srcId="{A4D5BF46-FBCC-4FE8-B8A2-4C6D87AE7DA0}" destId="{0C62936A-5749-4E92-9BE1-4F595AC15077}" srcOrd="0" destOrd="2" presId="urn:microsoft.com/office/officeart/2005/8/layout/vList2"/>
    <dgm:cxn modelId="{59E7B243-67F4-4EF9-996D-33F49A94C593}" type="presOf" srcId="{3A9B2099-E535-4B2E-92A6-B5D284C59664}" destId="{078AAAC4-6C99-4741-B454-E9C76A6311BB}" srcOrd="0" destOrd="0" presId="urn:microsoft.com/office/officeart/2005/8/layout/vList2"/>
    <dgm:cxn modelId="{E6E15078-E0B2-4929-A0AE-0DF28572D546}" type="presOf" srcId="{E0027BE0-247E-45C5-97D5-FF11EB2E84C7}" destId="{0C62936A-5749-4E92-9BE1-4F595AC15077}" srcOrd="0" destOrd="1" presId="urn:microsoft.com/office/officeart/2005/8/layout/vList2"/>
    <dgm:cxn modelId="{32E07179-9273-49A2-8CFA-6612D91F29EE}" srcId="{79AC099F-B152-4057-9997-EB36D14800F2}" destId="{B16C62DE-7DE1-4365-93A5-1C31A91423E5}" srcOrd="0" destOrd="0" parTransId="{1EB330E6-37BB-4E77-B963-D7F6F5746A39}" sibTransId="{3E728E52-AFFB-4C55-BDD6-ABC084C821BC}"/>
    <dgm:cxn modelId="{7BF42A7C-1596-47C2-83A1-2FBF49AABEA3}" srcId="{51DC132D-3766-4BB8-95D5-CE6B1F557BBA}" destId="{3A67D2DF-D9B8-4EEB-AC9C-0B9060A33183}" srcOrd="0" destOrd="0" parTransId="{394049B8-5C5B-4E11-BFF5-540BA42586BA}" sibTransId="{0C5D87D3-3E49-4B09-8B06-3C437A970974}"/>
    <dgm:cxn modelId="{4D439D86-EF05-44D9-8517-4BB21CF856BA}" srcId="{79AC099F-B152-4057-9997-EB36D14800F2}" destId="{0A855365-035A-4375-A081-6ACBF5C0FC1C}" srcOrd="3" destOrd="0" parTransId="{0831ABD4-515C-453D-AC3F-3B636D0F6FBA}" sibTransId="{45C4718B-E802-477E-B300-51562132A138}"/>
    <dgm:cxn modelId="{A6836A8B-DB08-4F61-A5A1-ECF36415FD90}" type="presOf" srcId="{ADD05240-0323-4744-BBC0-76D5F613089C}" destId="{988D2070-E0C0-4348-AFD1-1540FBC0E30D}" srcOrd="0" destOrd="0" presId="urn:microsoft.com/office/officeart/2005/8/layout/vList2"/>
    <dgm:cxn modelId="{803E0AA9-966E-45A7-B937-6C65375809F2}" type="presOf" srcId="{4905483C-68A4-4749-A660-5D47964D52F1}" destId="{7DE1771A-428B-4862-8757-53446B974B04}" srcOrd="0" destOrd="1" presId="urn:microsoft.com/office/officeart/2005/8/layout/vList2"/>
    <dgm:cxn modelId="{2287B5C2-AE0B-49F7-B8E6-0032B9E3F06A}" srcId="{51DC132D-3766-4BB8-95D5-CE6B1F557BBA}" destId="{4905483C-68A4-4749-A660-5D47964D52F1}" srcOrd="1" destOrd="0" parTransId="{01522D74-EC37-4D8C-87F1-26CD4C2AC035}" sibTransId="{4D061140-2975-4073-B48B-AF3C46140E64}"/>
    <dgm:cxn modelId="{093B5FC9-7597-48F3-BDD0-CBC7403C0F85}" type="presOf" srcId="{51DC132D-3766-4BB8-95D5-CE6B1F557BBA}" destId="{64D5303D-77BD-4E42-AE8F-D8632CD90BF3}" srcOrd="0" destOrd="0" presId="urn:microsoft.com/office/officeart/2005/8/layout/vList2"/>
    <dgm:cxn modelId="{5CA6D6CA-1F87-4B12-884C-48B40BB5D28A}" srcId="{79AC099F-B152-4057-9997-EB36D14800F2}" destId="{A4D5BF46-FBCC-4FE8-B8A2-4C6D87AE7DA0}" srcOrd="2" destOrd="0" parTransId="{5A7F85FB-6901-4DF9-9CDD-353DDF0A9B41}" sibTransId="{D51CD0A0-C144-45E4-A464-6FB5CFE6640C}"/>
    <dgm:cxn modelId="{6CE9E0D6-48CF-484A-BE9E-AFA29B5F8116}" srcId="{3A9B2099-E535-4B2E-92A6-B5D284C59664}" destId="{D1C9A3C9-905E-4268-A844-2FE4AE78C2D0}" srcOrd="2" destOrd="0" parTransId="{D843D1BC-296E-4ED2-9A4E-F2990C8F692A}" sibTransId="{7CCA491E-7490-4D54-B391-A40D37916146}"/>
    <dgm:cxn modelId="{C16B41FF-2C29-4595-A473-2E90EDBA98CE}" srcId="{3A9B2099-E535-4B2E-92A6-B5D284C59664}" destId="{51DC132D-3766-4BB8-95D5-CE6B1F557BBA}" srcOrd="1" destOrd="0" parTransId="{16348221-56C8-41AD-BE64-F81519DE6101}" sibTransId="{D2EF745F-E38E-464A-A895-C87464C1FD09}"/>
    <dgm:cxn modelId="{95394FC1-F4F2-4C08-8B5D-69B7A86023B1}" type="presParOf" srcId="{078AAAC4-6C99-4741-B454-E9C76A6311BB}" destId="{7EB9A3D1-6BA8-4007-AA54-EDFF34C6EFAB}" srcOrd="0" destOrd="0" presId="urn:microsoft.com/office/officeart/2005/8/layout/vList2"/>
    <dgm:cxn modelId="{02CCF3D9-6E2D-4A9E-8FDA-1E424EAA3344}" type="presParOf" srcId="{078AAAC4-6C99-4741-B454-E9C76A6311BB}" destId="{0C62936A-5749-4E92-9BE1-4F595AC15077}" srcOrd="1" destOrd="0" presId="urn:microsoft.com/office/officeart/2005/8/layout/vList2"/>
    <dgm:cxn modelId="{8B9CF730-359B-4D44-86A7-3B422A748AC5}" type="presParOf" srcId="{078AAAC4-6C99-4741-B454-E9C76A6311BB}" destId="{64D5303D-77BD-4E42-AE8F-D8632CD90BF3}" srcOrd="2" destOrd="0" presId="urn:microsoft.com/office/officeart/2005/8/layout/vList2"/>
    <dgm:cxn modelId="{B68094B2-90D4-4602-BA5B-E99631240E56}" type="presParOf" srcId="{078AAAC4-6C99-4741-B454-E9C76A6311BB}" destId="{7DE1771A-428B-4862-8757-53446B974B04}" srcOrd="3" destOrd="0" presId="urn:microsoft.com/office/officeart/2005/8/layout/vList2"/>
    <dgm:cxn modelId="{B9003A99-EAAA-49AD-B5A7-116F9779F7CE}" type="presParOf" srcId="{078AAAC4-6C99-4741-B454-E9C76A6311BB}" destId="{CAED0820-CE8A-4BC3-B9FA-B0AF7B046F55}" srcOrd="4" destOrd="0" presId="urn:microsoft.com/office/officeart/2005/8/layout/vList2"/>
    <dgm:cxn modelId="{DD7F14B4-A712-4C53-BC8E-594C5FDA0584}" type="presParOf" srcId="{078AAAC4-6C99-4741-B454-E9C76A6311BB}" destId="{988D2070-E0C0-4348-AFD1-1540FBC0E30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65C42-2155-4A84-8EDB-D48D9ABE57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799702-A482-4DA1-BCB2-36B147158C2D}">
      <dgm:prSet/>
      <dgm:spPr/>
      <dgm:t>
        <a:bodyPr/>
        <a:lstStyle/>
        <a:p>
          <a:r>
            <a:rPr lang="cs-CZ" b="1"/>
            <a:t>Distanční elektroterapie:</a:t>
          </a:r>
          <a:endParaRPr lang="en-US"/>
        </a:p>
      </dgm:t>
    </dgm:pt>
    <dgm:pt modelId="{34FAE70C-5DF0-46A3-B50C-FDFB81C7DD01}" type="parTrans" cxnId="{C830AA1C-99DC-41BE-B76D-D0F0049D9274}">
      <dgm:prSet/>
      <dgm:spPr/>
      <dgm:t>
        <a:bodyPr/>
        <a:lstStyle/>
        <a:p>
          <a:endParaRPr lang="en-US"/>
        </a:p>
      </dgm:t>
    </dgm:pt>
    <dgm:pt modelId="{2EBD20C6-A8B3-4A2D-BE86-27F573B39E81}" type="sibTrans" cxnId="{C830AA1C-99DC-41BE-B76D-D0F0049D9274}">
      <dgm:prSet/>
      <dgm:spPr/>
      <dgm:t>
        <a:bodyPr/>
        <a:lstStyle/>
        <a:p>
          <a:endParaRPr lang="en-US"/>
        </a:p>
      </dgm:t>
    </dgm:pt>
    <dgm:pt modelId="{04B29450-764F-4B45-9FCB-E713870DF0A2}">
      <dgm:prSet/>
      <dgm:spPr/>
      <dgm:t>
        <a:bodyPr/>
        <a:lstStyle/>
        <a:p>
          <a:r>
            <a:rPr lang="cs-CZ"/>
            <a:t>CAVE! Aplikátor s IR-A je u akutních stavů kontraindikován!</a:t>
          </a:r>
          <a:endParaRPr lang="en-US"/>
        </a:p>
      </dgm:t>
    </dgm:pt>
    <dgm:pt modelId="{7D2372F2-7E13-481A-9096-83982EBEFF73}" type="parTrans" cxnId="{375C3434-9FFB-4DB1-A286-E5C3FE2A5AB4}">
      <dgm:prSet/>
      <dgm:spPr/>
      <dgm:t>
        <a:bodyPr/>
        <a:lstStyle/>
        <a:p>
          <a:endParaRPr lang="en-US"/>
        </a:p>
      </dgm:t>
    </dgm:pt>
    <dgm:pt modelId="{CBFC4E44-E38E-4DF7-92AE-93BDCF03D1C0}" type="sibTrans" cxnId="{375C3434-9FFB-4DB1-A286-E5C3FE2A5AB4}">
      <dgm:prSet/>
      <dgm:spPr/>
      <dgm:t>
        <a:bodyPr/>
        <a:lstStyle/>
        <a:p>
          <a:endParaRPr lang="en-US"/>
        </a:p>
      </dgm:t>
    </dgm:pt>
    <dgm:pt modelId="{12B8B57C-3B34-4059-97BB-B807F80825A2}">
      <dgm:prSet/>
      <dgm:spPr/>
      <dgm:t>
        <a:bodyPr/>
        <a:lstStyle/>
        <a:p>
          <a:r>
            <a:rPr lang="cs-CZ"/>
            <a:t>Bassetovy proudy (= I72), 20-30 min., zpočátku denně, později 3xT</a:t>
          </a:r>
          <a:endParaRPr lang="en-US"/>
        </a:p>
      </dgm:t>
    </dgm:pt>
    <dgm:pt modelId="{936DF123-79B5-4778-9B7F-F2C3E5F4BD64}" type="parTrans" cxnId="{A8CB67DF-4BBD-447A-8D03-EAD03F5D987C}">
      <dgm:prSet/>
      <dgm:spPr/>
      <dgm:t>
        <a:bodyPr/>
        <a:lstStyle/>
        <a:p>
          <a:endParaRPr lang="en-US"/>
        </a:p>
      </dgm:t>
    </dgm:pt>
    <dgm:pt modelId="{377E6682-9E81-41BE-B5AB-571DDAFA1AF6}" type="sibTrans" cxnId="{A8CB67DF-4BBD-447A-8D03-EAD03F5D987C}">
      <dgm:prSet/>
      <dgm:spPr/>
      <dgm:t>
        <a:bodyPr/>
        <a:lstStyle/>
        <a:p>
          <a:endParaRPr lang="en-US"/>
        </a:p>
      </dgm:t>
    </dgm:pt>
    <dgm:pt modelId="{0505D77C-13E9-4AB3-9D5C-481529BD4D61}">
      <dgm:prSet/>
      <dgm:spPr/>
      <dgm:t>
        <a:bodyPr/>
        <a:lstStyle/>
        <a:p>
          <a:r>
            <a:rPr lang="cs-CZ" b="1"/>
            <a:t>Laser: </a:t>
          </a:r>
          <a:r>
            <a:rPr lang="cs-CZ"/>
            <a:t>biostimulační + analgetický účinek</a:t>
          </a:r>
          <a:endParaRPr lang="en-US"/>
        </a:p>
      </dgm:t>
    </dgm:pt>
    <dgm:pt modelId="{60F43E49-28B4-4579-974D-DE70043E43B2}" type="parTrans" cxnId="{44A32AEE-1380-40A9-BD5C-65454AB24171}">
      <dgm:prSet/>
      <dgm:spPr/>
      <dgm:t>
        <a:bodyPr/>
        <a:lstStyle/>
        <a:p>
          <a:endParaRPr lang="en-US"/>
        </a:p>
      </dgm:t>
    </dgm:pt>
    <dgm:pt modelId="{BAF903F6-B7A0-485F-8986-09D4A0D042CC}" type="sibTrans" cxnId="{44A32AEE-1380-40A9-BD5C-65454AB24171}">
      <dgm:prSet/>
      <dgm:spPr/>
      <dgm:t>
        <a:bodyPr/>
        <a:lstStyle/>
        <a:p>
          <a:endParaRPr lang="en-US"/>
        </a:p>
      </dgm:t>
    </dgm:pt>
    <dgm:pt modelId="{B8116B9C-4330-403B-B23D-F9D707A9E4AD}">
      <dgm:prSet/>
      <dgm:spPr/>
      <dgm:t>
        <a:bodyPr/>
        <a:lstStyle/>
        <a:p>
          <a:r>
            <a:rPr lang="cs-CZ"/>
            <a:t>Akutní stadium: povrchové tkáně 0,1-0,4 J/cm2, hluboko uložené tkáně 0,5-1,0 J/cm2. Denně až </a:t>
          </a:r>
          <a:r>
            <a:rPr lang="cs-CZ">
              <a:latin typeface="Avenir Next LT Pro"/>
            </a:rPr>
            <a:t>několikrát</a:t>
          </a:r>
          <a:r>
            <a:rPr lang="cs-CZ"/>
            <a:t> denně.</a:t>
          </a:r>
          <a:endParaRPr lang="en-US"/>
        </a:p>
      </dgm:t>
    </dgm:pt>
    <dgm:pt modelId="{5F1C427F-842C-4DEC-BB86-32C538B70B1B}" type="parTrans" cxnId="{E9A0341A-93CE-4E1C-A302-B2823997F51D}">
      <dgm:prSet/>
      <dgm:spPr/>
      <dgm:t>
        <a:bodyPr/>
        <a:lstStyle/>
        <a:p>
          <a:endParaRPr lang="en-US"/>
        </a:p>
      </dgm:t>
    </dgm:pt>
    <dgm:pt modelId="{A772B5ED-0610-4422-BFBB-4C5467F3ADEF}" type="sibTrans" cxnId="{E9A0341A-93CE-4E1C-A302-B2823997F51D}">
      <dgm:prSet/>
      <dgm:spPr/>
      <dgm:t>
        <a:bodyPr/>
        <a:lstStyle/>
        <a:p>
          <a:endParaRPr lang="en-US"/>
        </a:p>
      </dgm:t>
    </dgm:pt>
    <dgm:pt modelId="{CA5EEE61-2C76-4B23-8DC8-2384A9774AAA}">
      <dgm:prSet/>
      <dgm:spPr/>
      <dgm:t>
        <a:bodyPr/>
        <a:lstStyle/>
        <a:p>
          <a:r>
            <a:rPr lang="cs-CZ" b="1"/>
            <a:t>Biolampa: </a:t>
          </a:r>
          <a:r>
            <a:rPr lang="cs-CZ"/>
            <a:t>biostimulační efekt (výhoda: na větší plochu, absence rizika poškození sítnice)</a:t>
          </a:r>
          <a:endParaRPr lang="en-US"/>
        </a:p>
      </dgm:t>
    </dgm:pt>
    <dgm:pt modelId="{07C846ED-85CB-46E1-873C-2DF47430E554}" type="parTrans" cxnId="{03DD539E-233A-4D44-A43C-DC3736696184}">
      <dgm:prSet/>
      <dgm:spPr/>
      <dgm:t>
        <a:bodyPr/>
        <a:lstStyle/>
        <a:p>
          <a:endParaRPr lang="en-US"/>
        </a:p>
      </dgm:t>
    </dgm:pt>
    <dgm:pt modelId="{02C63423-217F-441A-91F8-EC2E2D8298EF}" type="sibTrans" cxnId="{03DD539E-233A-4D44-A43C-DC3736696184}">
      <dgm:prSet/>
      <dgm:spPr/>
      <dgm:t>
        <a:bodyPr/>
        <a:lstStyle/>
        <a:p>
          <a:endParaRPr lang="en-US"/>
        </a:p>
      </dgm:t>
    </dgm:pt>
    <dgm:pt modelId="{0C081F82-5E36-4226-B465-32B96CB593DA}">
      <dgm:prSet/>
      <dgm:spPr/>
      <dgm:t>
        <a:bodyPr/>
        <a:lstStyle/>
        <a:p>
          <a:r>
            <a:rPr lang="cs-CZ" b="1"/>
            <a:t>Trabert, TENS, magnetoterapie:</a:t>
          </a:r>
          <a:endParaRPr lang="en-US"/>
        </a:p>
      </dgm:t>
    </dgm:pt>
    <dgm:pt modelId="{A1DCA5B4-8500-4C9F-BA93-DCB4294B08B6}" type="parTrans" cxnId="{4E3968DB-FEF5-4C66-9F37-01E3D2A283AA}">
      <dgm:prSet/>
      <dgm:spPr/>
      <dgm:t>
        <a:bodyPr/>
        <a:lstStyle/>
        <a:p>
          <a:endParaRPr lang="en-US"/>
        </a:p>
      </dgm:t>
    </dgm:pt>
    <dgm:pt modelId="{5DE03982-E65C-4E04-8F19-CEB61AC867CE}" type="sibTrans" cxnId="{4E3968DB-FEF5-4C66-9F37-01E3D2A283AA}">
      <dgm:prSet/>
      <dgm:spPr/>
      <dgm:t>
        <a:bodyPr/>
        <a:lstStyle/>
        <a:p>
          <a:endParaRPr lang="en-US"/>
        </a:p>
      </dgm:t>
    </dgm:pt>
    <dgm:pt modelId="{EC89D659-3D7E-4DE6-B719-78DD5022F608}">
      <dgm:prSet/>
      <dgm:spPr/>
      <dgm:t>
        <a:bodyPr/>
        <a:lstStyle/>
        <a:p>
          <a:r>
            <a:rPr lang="cs-CZ"/>
            <a:t>Co nejdříve</a:t>
          </a:r>
          <a:endParaRPr lang="en-US"/>
        </a:p>
      </dgm:t>
    </dgm:pt>
    <dgm:pt modelId="{F7B0EE1A-6181-4F61-9B92-49E52086167D}" type="parTrans" cxnId="{D1ADE6B5-F24A-44FC-BCDE-EB0B6819E2D6}">
      <dgm:prSet/>
      <dgm:spPr/>
      <dgm:t>
        <a:bodyPr/>
        <a:lstStyle/>
        <a:p>
          <a:endParaRPr lang="en-US"/>
        </a:p>
      </dgm:t>
    </dgm:pt>
    <dgm:pt modelId="{E6D13415-F6CC-4F1A-AC31-9BF0AC434AF7}" type="sibTrans" cxnId="{D1ADE6B5-F24A-44FC-BCDE-EB0B6819E2D6}">
      <dgm:prSet/>
      <dgm:spPr/>
      <dgm:t>
        <a:bodyPr/>
        <a:lstStyle/>
        <a:p>
          <a:endParaRPr lang="en-US"/>
        </a:p>
      </dgm:t>
    </dgm:pt>
    <dgm:pt modelId="{421A208C-864F-45F0-A436-1E30630D4854}" type="pres">
      <dgm:prSet presAssocID="{6CD65C42-2155-4A84-8EDB-D48D9ABE575B}" presName="linear" presStyleCnt="0">
        <dgm:presLayoutVars>
          <dgm:animLvl val="lvl"/>
          <dgm:resizeHandles val="exact"/>
        </dgm:presLayoutVars>
      </dgm:prSet>
      <dgm:spPr/>
    </dgm:pt>
    <dgm:pt modelId="{C9F32807-2C3E-4641-B91D-8D5340F4232D}" type="pres">
      <dgm:prSet presAssocID="{B8799702-A482-4DA1-BCB2-36B147158C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3AE81E-5FCD-49CE-98F4-59008E21DB4E}" type="pres">
      <dgm:prSet presAssocID="{B8799702-A482-4DA1-BCB2-36B147158C2D}" presName="childText" presStyleLbl="revTx" presStyleIdx="0" presStyleCnt="3">
        <dgm:presLayoutVars>
          <dgm:bulletEnabled val="1"/>
        </dgm:presLayoutVars>
      </dgm:prSet>
      <dgm:spPr/>
    </dgm:pt>
    <dgm:pt modelId="{9527AB78-7506-457A-801A-507AF8A72FB1}" type="pres">
      <dgm:prSet presAssocID="{0505D77C-13E9-4AB3-9D5C-481529BD4D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AC110E-C2E0-4336-907B-0B69DC4978EC}" type="pres">
      <dgm:prSet presAssocID="{0505D77C-13E9-4AB3-9D5C-481529BD4D61}" presName="childText" presStyleLbl="revTx" presStyleIdx="1" presStyleCnt="3">
        <dgm:presLayoutVars>
          <dgm:bulletEnabled val="1"/>
        </dgm:presLayoutVars>
      </dgm:prSet>
      <dgm:spPr/>
    </dgm:pt>
    <dgm:pt modelId="{5E075D0B-4438-4AB4-9E6B-6198A1BDA763}" type="pres">
      <dgm:prSet presAssocID="{CA5EEE61-2C76-4B23-8DC8-2384A9774A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1675EE-7D73-48F2-A1D2-CBD5A3AE5AA2}" type="pres">
      <dgm:prSet presAssocID="{02C63423-217F-441A-91F8-EC2E2D8298EF}" presName="spacer" presStyleCnt="0"/>
      <dgm:spPr/>
    </dgm:pt>
    <dgm:pt modelId="{B7CFEE2A-39BC-4CFE-888C-6AD0B837C4FC}" type="pres">
      <dgm:prSet presAssocID="{0C081F82-5E36-4226-B465-32B96CB593D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8087CB0-707B-4B45-8920-D8EE742ABE6A}" type="pres">
      <dgm:prSet presAssocID="{0C081F82-5E36-4226-B465-32B96CB593D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9A0341A-93CE-4E1C-A302-B2823997F51D}" srcId="{0505D77C-13E9-4AB3-9D5C-481529BD4D61}" destId="{B8116B9C-4330-403B-B23D-F9D707A9E4AD}" srcOrd="0" destOrd="0" parTransId="{5F1C427F-842C-4DEC-BB86-32C538B70B1B}" sibTransId="{A772B5ED-0610-4422-BFBB-4C5467F3ADEF}"/>
    <dgm:cxn modelId="{C830AA1C-99DC-41BE-B76D-D0F0049D9274}" srcId="{6CD65C42-2155-4A84-8EDB-D48D9ABE575B}" destId="{B8799702-A482-4DA1-BCB2-36B147158C2D}" srcOrd="0" destOrd="0" parTransId="{34FAE70C-5DF0-46A3-B50C-FDFB81C7DD01}" sibTransId="{2EBD20C6-A8B3-4A2D-BE86-27F573B39E81}"/>
    <dgm:cxn modelId="{3123E92C-4F5D-475F-8280-449902857865}" type="presOf" srcId="{B8116B9C-4330-403B-B23D-F9D707A9E4AD}" destId="{13AC110E-C2E0-4336-907B-0B69DC4978EC}" srcOrd="0" destOrd="0" presId="urn:microsoft.com/office/officeart/2005/8/layout/vList2"/>
    <dgm:cxn modelId="{85CE052D-CFB3-4607-9EEE-1E9F893A8B4D}" type="presOf" srcId="{04B29450-764F-4B45-9FCB-E713870DF0A2}" destId="{C73AE81E-5FCD-49CE-98F4-59008E21DB4E}" srcOrd="0" destOrd="0" presId="urn:microsoft.com/office/officeart/2005/8/layout/vList2"/>
    <dgm:cxn modelId="{375C3434-9FFB-4DB1-A286-E5C3FE2A5AB4}" srcId="{B8799702-A482-4DA1-BCB2-36B147158C2D}" destId="{04B29450-764F-4B45-9FCB-E713870DF0A2}" srcOrd="0" destOrd="0" parTransId="{7D2372F2-7E13-481A-9096-83982EBEFF73}" sibTransId="{CBFC4E44-E38E-4DF7-92AE-93BDCF03D1C0}"/>
    <dgm:cxn modelId="{7114E33E-54C3-4753-8629-F89471277B98}" type="presOf" srcId="{0505D77C-13E9-4AB3-9D5C-481529BD4D61}" destId="{9527AB78-7506-457A-801A-507AF8A72FB1}" srcOrd="0" destOrd="0" presId="urn:microsoft.com/office/officeart/2005/8/layout/vList2"/>
    <dgm:cxn modelId="{D76A0641-7BD1-4D8F-8F1E-30BD0D6732EB}" type="presOf" srcId="{B8799702-A482-4DA1-BCB2-36B147158C2D}" destId="{C9F32807-2C3E-4641-B91D-8D5340F4232D}" srcOrd="0" destOrd="0" presId="urn:microsoft.com/office/officeart/2005/8/layout/vList2"/>
    <dgm:cxn modelId="{FA748888-9F3D-400F-A10D-55A36EF2CC9A}" type="presOf" srcId="{0C081F82-5E36-4226-B465-32B96CB593DA}" destId="{B7CFEE2A-39BC-4CFE-888C-6AD0B837C4FC}" srcOrd="0" destOrd="0" presId="urn:microsoft.com/office/officeart/2005/8/layout/vList2"/>
    <dgm:cxn modelId="{03DD539E-233A-4D44-A43C-DC3736696184}" srcId="{6CD65C42-2155-4A84-8EDB-D48D9ABE575B}" destId="{CA5EEE61-2C76-4B23-8DC8-2384A9774AAA}" srcOrd="2" destOrd="0" parTransId="{07C846ED-85CB-46E1-873C-2DF47430E554}" sibTransId="{02C63423-217F-441A-91F8-EC2E2D8298EF}"/>
    <dgm:cxn modelId="{D1ADE6B5-F24A-44FC-BCDE-EB0B6819E2D6}" srcId="{0C081F82-5E36-4226-B465-32B96CB593DA}" destId="{EC89D659-3D7E-4DE6-B719-78DD5022F608}" srcOrd="0" destOrd="0" parTransId="{F7B0EE1A-6181-4F61-9B92-49E52086167D}" sibTransId="{E6D13415-F6CC-4F1A-AC31-9BF0AC434AF7}"/>
    <dgm:cxn modelId="{30D029BF-F5D8-4C5F-ACFD-4A460374CC7E}" type="presOf" srcId="{6CD65C42-2155-4A84-8EDB-D48D9ABE575B}" destId="{421A208C-864F-45F0-A436-1E30630D4854}" srcOrd="0" destOrd="0" presId="urn:microsoft.com/office/officeart/2005/8/layout/vList2"/>
    <dgm:cxn modelId="{28E997D2-9C8C-43A5-B301-00A7406CF38F}" type="presOf" srcId="{EC89D659-3D7E-4DE6-B719-78DD5022F608}" destId="{18087CB0-707B-4B45-8920-D8EE742ABE6A}" srcOrd="0" destOrd="0" presId="urn:microsoft.com/office/officeart/2005/8/layout/vList2"/>
    <dgm:cxn modelId="{4E3968DB-FEF5-4C66-9F37-01E3D2A283AA}" srcId="{6CD65C42-2155-4A84-8EDB-D48D9ABE575B}" destId="{0C081F82-5E36-4226-B465-32B96CB593DA}" srcOrd="3" destOrd="0" parTransId="{A1DCA5B4-8500-4C9F-BA93-DCB4294B08B6}" sibTransId="{5DE03982-E65C-4E04-8F19-CEB61AC867CE}"/>
    <dgm:cxn modelId="{A8CB67DF-4BBD-447A-8D03-EAD03F5D987C}" srcId="{B8799702-A482-4DA1-BCB2-36B147158C2D}" destId="{12B8B57C-3B34-4059-97BB-B807F80825A2}" srcOrd="1" destOrd="0" parTransId="{936DF123-79B5-4778-9B7F-F2C3E5F4BD64}" sibTransId="{377E6682-9E81-41BE-B5AB-571DDAFA1AF6}"/>
    <dgm:cxn modelId="{0165BAE1-AD2E-416E-A424-C35F2D660BD3}" type="presOf" srcId="{12B8B57C-3B34-4059-97BB-B807F80825A2}" destId="{C73AE81E-5FCD-49CE-98F4-59008E21DB4E}" srcOrd="0" destOrd="1" presId="urn:microsoft.com/office/officeart/2005/8/layout/vList2"/>
    <dgm:cxn modelId="{D1E876E5-F5B7-4627-A94A-98DA12664566}" type="presOf" srcId="{CA5EEE61-2C76-4B23-8DC8-2384A9774AAA}" destId="{5E075D0B-4438-4AB4-9E6B-6198A1BDA763}" srcOrd="0" destOrd="0" presId="urn:microsoft.com/office/officeart/2005/8/layout/vList2"/>
    <dgm:cxn modelId="{44A32AEE-1380-40A9-BD5C-65454AB24171}" srcId="{6CD65C42-2155-4A84-8EDB-D48D9ABE575B}" destId="{0505D77C-13E9-4AB3-9D5C-481529BD4D61}" srcOrd="1" destOrd="0" parTransId="{60F43E49-28B4-4579-974D-DE70043E43B2}" sibTransId="{BAF903F6-B7A0-485F-8986-09D4A0D042CC}"/>
    <dgm:cxn modelId="{71CDAB7C-D7F8-4144-8332-A0F877C68238}" type="presParOf" srcId="{421A208C-864F-45F0-A436-1E30630D4854}" destId="{C9F32807-2C3E-4641-B91D-8D5340F4232D}" srcOrd="0" destOrd="0" presId="urn:microsoft.com/office/officeart/2005/8/layout/vList2"/>
    <dgm:cxn modelId="{0BAF406F-4D09-43CB-BBA0-CCC122E21A77}" type="presParOf" srcId="{421A208C-864F-45F0-A436-1E30630D4854}" destId="{C73AE81E-5FCD-49CE-98F4-59008E21DB4E}" srcOrd="1" destOrd="0" presId="urn:microsoft.com/office/officeart/2005/8/layout/vList2"/>
    <dgm:cxn modelId="{468C7964-0616-4914-87BE-30A37C936C26}" type="presParOf" srcId="{421A208C-864F-45F0-A436-1E30630D4854}" destId="{9527AB78-7506-457A-801A-507AF8A72FB1}" srcOrd="2" destOrd="0" presId="urn:microsoft.com/office/officeart/2005/8/layout/vList2"/>
    <dgm:cxn modelId="{BDFD97EC-4585-443C-AC90-562011071B3B}" type="presParOf" srcId="{421A208C-864F-45F0-A436-1E30630D4854}" destId="{13AC110E-C2E0-4336-907B-0B69DC4978EC}" srcOrd="3" destOrd="0" presId="urn:microsoft.com/office/officeart/2005/8/layout/vList2"/>
    <dgm:cxn modelId="{8841E96E-5333-4943-B7C9-CE6DB84D2483}" type="presParOf" srcId="{421A208C-864F-45F0-A436-1E30630D4854}" destId="{5E075D0B-4438-4AB4-9E6B-6198A1BDA763}" srcOrd="4" destOrd="0" presId="urn:microsoft.com/office/officeart/2005/8/layout/vList2"/>
    <dgm:cxn modelId="{C1AE8FB8-A7C8-446E-B42A-1B470439437B}" type="presParOf" srcId="{421A208C-864F-45F0-A436-1E30630D4854}" destId="{911675EE-7D73-48F2-A1D2-CBD5A3AE5AA2}" srcOrd="5" destOrd="0" presId="urn:microsoft.com/office/officeart/2005/8/layout/vList2"/>
    <dgm:cxn modelId="{253F69B3-02BB-4BD2-A570-94B10DBE9A0B}" type="presParOf" srcId="{421A208C-864F-45F0-A436-1E30630D4854}" destId="{B7CFEE2A-39BC-4CFE-888C-6AD0B837C4FC}" srcOrd="6" destOrd="0" presId="urn:microsoft.com/office/officeart/2005/8/layout/vList2"/>
    <dgm:cxn modelId="{EAF30F4B-A3FC-4ACA-99D8-E12FCDA19624}" type="presParOf" srcId="{421A208C-864F-45F0-A436-1E30630D4854}" destId="{18087CB0-707B-4B45-8920-D8EE742ABE6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F703C-3E9D-442B-B72C-C4AB2450B1F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CA65C4-0552-4415-9316-C12E0008BAF3}">
      <dgm:prSet/>
      <dgm:spPr/>
      <dgm:t>
        <a:bodyPr/>
        <a:lstStyle/>
        <a:p>
          <a:r>
            <a:rPr lang="en-US"/>
            <a:t>Změna barvy na lividní, normalizace lokální teploty, přetrvává otok i bolest.</a:t>
          </a:r>
        </a:p>
      </dgm:t>
    </dgm:pt>
    <dgm:pt modelId="{8914C93C-332B-4910-9B99-764C71B73C0E}" type="parTrans" cxnId="{DD34F4B8-F053-4837-9C91-12AF790FCA24}">
      <dgm:prSet/>
      <dgm:spPr/>
      <dgm:t>
        <a:bodyPr/>
        <a:lstStyle/>
        <a:p>
          <a:endParaRPr lang="en-US"/>
        </a:p>
      </dgm:t>
    </dgm:pt>
    <dgm:pt modelId="{EA76AFB6-5333-4905-81CD-E750DF39ADA0}" type="sibTrans" cxnId="{DD34F4B8-F053-4837-9C91-12AF790FCA24}">
      <dgm:prSet/>
      <dgm:spPr/>
      <dgm:t>
        <a:bodyPr/>
        <a:lstStyle/>
        <a:p>
          <a:endParaRPr lang="en-US"/>
        </a:p>
      </dgm:t>
    </dgm:pt>
    <dgm:pt modelId="{4AB54630-6427-4404-B5A4-163866AE28EC}">
      <dgm:prSet/>
      <dgm:spPr/>
      <dgm:t>
        <a:bodyPr/>
        <a:lstStyle/>
        <a:p>
          <a:r>
            <a:rPr lang="en-US"/>
            <a:t>= nedostatečná utilizace struktur.</a:t>
          </a:r>
        </a:p>
      </dgm:t>
    </dgm:pt>
    <dgm:pt modelId="{876BC622-7303-42B1-BC5A-1205B514BCC6}" type="parTrans" cxnId="{D69764D4-742A-4100-A3A0-8B134D5166C3}">
      <dgm:prSet/>
      <dgm:spPr/>
      <dgm:t>
        <a:bodyPr/>
        <a:lstStyle/>
        <a:p>
          <a:endParaRPr lang="en-US"/>
        </a:p>
      </dgm:t>
    </dgm:pt>
    <dgm:pt modelId="{6EBC10DB-AD2B-4ACD-B833-F38147CB4837}" type="sibTrans" cxnId="{D69764D4-742A-4100-A3A0-8B134D5166C3}">
      <dgm:prSet/>
      <dgm:spPr/>
      <dgm:t>
        <a:bodyPr/>
        <a:lstStyle/>
        <a:p>
          <a:endParaRPr lang="en-US"/>
        </a:p>
      </dgm:t>
    </dgm:pt>
    <dgm:pt modelId="{8966E148-F6C7-4BD1-BAB2-345AB59D6FDC}">
      <dgm:prSet/>
      <dgm:spPr/>
      <dgm:t>
        <a:bodyPr/>
        <a:lstStyle/>
        <a:p>
          <a:r>
            <a:rPr lang="en-US"/>
            <a:t>Začíná 24-48 hodin po úraze, stádium pasivního městnání.</a:t>
          </a:r>
        </a:p>
      </dgm:t>
    </dgm:pt>
    <dgm:pt modelId="{ABC1A7FC-28D9-40F0-B158-11ADB2F00BB8}" type="parTrans" cxnId="{6CB44E40-0F72-4470-A545-55BBCC3983DC}">
      <dgm:prSet/>
      <dgm:spPr/>
      <dgm:t>
        <a:bodyPr/>
        <a:lstStyle/>
        <a:p>
          <a:endParaRPr lang="en-US"/>
        </a:p>
      </dgm:t>
    </dgm:pt>
    <dgm:pt modelId="{12CF5CB7-A6E0-4485-B449-511D8618E60B}" type="sibTrans" cxnId="{6CB44E40-0F72-4470-A545-55BBCC3983DC}">
      <dgm:prSet/>
      <dgm:spPr/>
      <dgm:t>
        <a:bodyPr/>
        <a:lstStyle/>
        <a:p>
          <a:endParaRPr lang="en-US"/>
        </a:p>
      </dgm:t>
    </dgm:pt>
    <dgm:pt modelId="{99A7EEAC-15F2-43C1-A0A8-4B769E057E2A}">
      <dgm:prSet/>
      <dgm:spPr/>
      <dgm:t>
        <a:bodyPr/>
        <a:lstStyle/>
        <a:p>
          <a:r>
            <a:rPr lang="en-US"/>
            <a:t>KI: lokální negativní termoterapie</a:t>
          </a:r>
        </a:p>
      </dgm:t>
    </dgm:pt>
    <dgm:pt modelId="{2AFBEC1A-9669-45C4-A912-469A42EE7A66}" type="parTrans" cxnId="{6CCAAA48-2044-4AAD-B2F5-99105FD0C53F}">
      <dgm:prSet/>
      <dgm:spPr/>
      <dgm:t>
        <a:bodyPr/>
        <a:lstStyle/>
        <a:p>
          <a:endParaRPr lang="en-US"/>
        </a:p>
      </dgm:t>
    </dgm:pt>
    <dgm:pt modelId="{BD21DF97-408F-4042-8817-88933A5DF1C5}" type="sibTrans" cxnId="{6CCAAA48-2044-4AAD-B2F5-99105FD0C53F}">
      <dgm:prSet/>
      <dgm:spPr/>
      <dgm:t>
        <a:bodyPr/>
        <a:lstStyle/>
        <a:p>
          <a:endParaRPr lang="en-US"/>
        </a:p>
      </dgm:t>
    </dgm:pt>
    <dgm:pt modelId="{7D35EB98-E72F-4E90-9D8A-DDD16BD97210}">
      <dgm:prSet/>
      <dgm:spPr/>
      <dgm:t>
        <a:bodyPr/>
        <a:lstStyle/>
        <a:p>
          <a:r>
            <a:rPr lang="en-US"/>
            <a:t>Indikace:</a:t>
          </a:r>
        </a:p>
      </dgm:t>
    </dgm:pt>
    <dgm:pt modelId="{3A55E6F3-664F-47C3-A336-79E0791DF74A}" type="parTrans" cxnId="{D83FA3A4-8BF3-48E7-BFAD-ECD099F6302B}">
      <dgm:prSet/>
      <dgm:spPr/>
      <dgm:t>
        <a:bodyPr/>
        <a:lstStyle/>
        <a:p>
          <a:endParaRPr lang="en-US"/>
        </a:p>
      </dgm:t>
    </dgm:pt>
    <dgm:pt modelId="{4E9A4B6A-B027-4600-BF5F-4F84A4E8F99B}" type="sibTrans" cxnId="{D83FA3A4-8BF3-48E7-BFAD-ECD099F6302B}">
      <dgm:prSet/>
      <dgm:spPr/>
      <dgm:t>
        <a:bodyPr/>
        <a:lstStyle/>
        <a:p>
          <a:endParaRPr lang="en-US"/>
        </a:p>
      </dgm:t>
    </dgm:pt>
    <dgm:pt modelId="{2A41222E-5BEE-4C76-9DEA-52A6F11AAB09}">
      <dgm:prSet/>
      <dgm:spPr/>
      <dgm:t>
        <a:bodyPr/>
        <a:lstStyle/>
        <a:p>
          <a:r>
            <a:rPr lang="en-US"/>
            <a:t>Ultrasonoterapie</a:t>
          </a:r>
        </a:p>
      </dgm:t>
    </dgm:pt>
    <dgm:pt modelId="{06FFA019-E49E-408D-94F0-587212AAF9E6}" type="parTrans" cxnId="{3E432F3E-69A9-4896-98AC-8CC2E43842B8}">
      <dgm:prSet/>
      <dgm:spPr/>
      <dgm:t>
        <a:bodyPr/>
        <a:lstStyle/>
        <a:p>
          <a:endParaRPr lang="en-US"/>
        </a:p>
      </dgm:t>
    </dgm:pt>
    <dgm:pt modelId="{53D376B3-D12A-428C-92EE-CF6E4CB6637F}" type="sibTrans" cxnId="{3E432F3E-69A9-4896-98AC-8CC2E43842B8}">
      <dgm:prSet/>
      <dgm:spPr/>
      <dgm:t>
        <a:bodyPr/>
        <a:lstStyle/>
        <a:p>
          <a:endParaRPr lang="en-US"/>
        </a:p>
      </dgm:t>
    </dgm:pt>
    <dgm:pt modelId="{92A95EE4-52F8-4A8E-8050-33538AFADA73}">
      <dgm:prSet/>
      <dgm:spPr/>
      <dgm:t>
        <a:bodyPr/>
        <a:lstStyle/>
        <a:p>
          <a:r>
            <a:rPr lang="en-US"/>
            <a:t>Kontaktní elektroterapie</a:t>
          </a:r>
        </a:p>
      </dgm:t>
    </dgm:pt>
    <dgm:pt modelId="{B1FB3902-631D-4E6E-990F-FE1A032131E1}" type="parTrans" cxnId="{083F3E8C-67ED-4996-A7A2-77D64444AE44}">
      <dgm:prSet/>
      <dgm:spPr/>
      <dgm:t>
        <a:bodyPr/>
        <a:lstStyle/>
        <a:p>
          <a:endParaRPr lang="en-US"/>
        </a:p>
      </dgm:t>
    </dgm:pt>
    <dgm:pt modelId="{D628AE10-55E8-4815-BE74-48A061F3AADA}" type="sibTrans" cxnId="{083F3E8C-67ED-4996-A7A2-77D64444AE44}">
      <dgm:prSet/>
      <dgm:spPr/>
      <dgm:t>
        <a:bodyPr/>
        <a:lstStyle/>
        <a:p>
          <a:endParaRPr lang="en-US"/>
        </a:p>
      </dgm:t>
    </dgm:pt>
    <dgm:pt modelId="{5C46F462-502D-4F0C-A6A5-6219F5C2D23D}">
      <dgm:prSet/>
      <dgm:spPr/>
      <dgm:t>
        <a:bodyPr/>
        <a:lstStyle/>
        <a:p>
          <a:r>
            <a:rPr lang="en-US"/>
            <a:t>Distanční elektroterapie</a:t>
          </a:r>
        </a:p>
      </dgm:t>
    </dgm:pt>
    <dgm:pt modelId="{01B1CD6F-A431-4BB7-8356-67973E436AA6}" type="parTrans" cxnId="{4A94B15F-D71D-4853-83B1-36E5F5DF6FEA}">
      <dgm:prSet/>
      <dgm:spPr/>
      <dgm:t>
        <a:bodyPr/>
        <a:lstStyle/>
        <a:p>
          <a:endParaRPr lang="en-US"/>
        </a:p>
      </dgm:t>
    </dgm:pt>
    <dgm:pt modelId="{15FE124E-A4E1-4D74-B4A2-3AC1ADD8CF93}" type="sibTrans" cxnId="{4A94B15F-D71D-4853-83B1-36E5F5DF6FEA}">
      <dgm:prSet/>
      <dgm:spPr/>
      <dgm:t>
        <a:bodyPr/>
        <a:lstStyle/>
        <a:p>
          <a:endParaRPr lang="en-US"/>
        </a:p>
      </dgm:t>
    </dgm:pt>
    <dgm:pt modelId="{507268E4-63B6-4F94-8F67-A4A69250170C}">
      <dgm:prSet/>
      <dgm:spPr/>
      <dgm:t>
        <a:bodyPr/>
        <a:lstStyle/>
        <a:p>
          <a:r>
            <a:rPr lang="en-US"/>
            <a:t>Kontrastní termoterapie</a:t>
          </a:r>
        </a:p>
      </dgm:t>
    </dgm:pt>
    <dgm:pt modelId="{12C70995-465F-4D93-92EF-A8F353846B05}" type="parTrans" cxnId="{268607CD-8DBF-49A9-97DB-E4DB633CD1FA}">
      <dgm:prSet/>
      <dgm:spPr/>
      <dgm:t>
        <a:bodyPr/>
        <a:lstStyle/>
        <a:p>
          <a:endParaRPr lang="en-US"/>
        </a:p>
      </dgm:t>
    </dgm:pt>
    <dgm:pt modelId="{0B41599B-BDEE-4AFC-B0ED-F33A93DBE7AC}" type="sibTrans" cxnId="{268607CD-8DBF-49A9-97DB-E4DB633CD1FA}">
      <dgm:prSet/>
      <dgm:spPr/>
      <dgm:t>
        <a:bodyPr/>
        <a:lstStyle/>
        <a:p>
          <a:endParaRPr lang="en-US"/>
        </a:p>
      </dgm:t>
    </dgm:pt>
    <dgm:pt modelId="{9B25ADA6-91B5-4249-A75F-20EC19B5FEDA}" type="pres">
      <dgm:prSet presAssocID="{CD9F703C-3E9D-442B-B72C-C4AB2450B1F2}" presName="linear" presStyleCnt="0">
        <dgm:presLayoutVars>
          <dgm:animLvl val="lvl"/>
          <dgm:resizeHandles val="exact"/>
        </dgm:presLayoutVars>
      </dgm:prSet>
      <dgm:spPr/>
    </dgm:pt>
    <dgm:pt modelId="{1A82A240-92B7-406B-AA18-74718E10ACCB}" type="pres">
      <dgm:prSet presAssocID="{48CA65C4-0552-4415-9316-C12E0008BA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596FF0-2405-4843-8CC4-8836728D136A}" type="pres">
      <dgm:prSet presAssocID="{EA76AFB6-5333-4905-81CD-E750DF39ADA0}" presName="spacer" presStyleCnt="0"/>
      <dgm:spPr/>
    </dgm:pt>
    <dgm:pt modelId="{B89AD24E-7D66-421A-ADE4-E3BA9F2452E1}" type="pres">
      <dgm:prSet presAssocID="{4AB54630-6427-4404-B5A4-163866AE28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480D99-5B6E-4CA8-BC10-34BAA3539D33}" type="pres">
      <dgm:prSet presAssocID="{6EBC10DB-AD2B-4ACD-B833-F38147CB4837}" presName="spacer" presStyleCnt="0"/>
      <dgm:spPr/>
    </dgm:pt>
    <dgm:pt modelId="{F33FB225-7F24-498B-95B3-644B3AED251F}" type="pres">
      <dgm:prSet presAssocID="{8966E148-F6C7-4BD1-BAB2-345AB59D6F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18C268-E559-4C41-8889-13CFFF6675C0}" type="pres">
      <dgm:prSet presAssocID="{12CF5CB7-A6E0-4485-B449-511D8618E60B}" presName="spacer" presStyleCnt="0"/>
      <dgm:spPr/>
    </dgm:pt>
    <dgm:pt modelId="{1490DD49-7C15-47F6-930C-B307E5562DF0}" type="pres">
      <dgm:prSet presAssocID="{99A7EEAC-15F2-43C1-A0A8-4B769E057E2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4A41135-57A0-4098-A165-9D3A8EE37B27}" type="pres">
      <dgm:prSet presAssocID="{BD21DF97-408F-4042-8817-88933A5DF1C5}" presName="spacer" presStyleCnt="0"/>
      <dgm:spPr/>
    </dgm:pt>
    <dgm:pt modelId="{71DCB4E7-ED01-4D0E-A107-6119CF961FCF}" type="pres">
      <dgm:prSet presAssocID="{7D35EB98-E72F-4E90-9D8A-DDD16BD9721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F8AC8DD-F472-4F37-A817-7328BC0DECB4}" type="pres">
      <dgm:prSet presAssocID="{7D35EB98-E72F-4E90-9D8A-DDD16BD972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6715310-C6A0-4455-9FBE-39FCD993EBB3}" type="presOf" srcId="{2A41222E-5BEE-4C76-9DEA-52A6F11AAB09}" destId="{6F8AC8DD-F472-4F37-A817-7328BC0DECB4}" srcOrd="0" destOrd="0" presId="urn:microsoft.com/office/officeart/2005/8/layout/vList2"/>
    <dgm:cxn modelId="{3E432F3E-69A9-4896-98AC-8CC2E43842B8}" srcId="{7D35EB98-E72F-4E90-9D8A-DDD16BD97210}" destId="{2A41222E-5BEE-4C76-9DEA-52A6F11AAB09}" srcOrd="0" destOrd="0" parTransId="{06FFA019-E49E-408D-94F0-587212AAF9E6}" sibTransId="{53D376B3-D12A-428C-92EE-CF6E4CB6637F}"/>
    <dgm:cxn modelId="{6CB44E40-0F72-4470-A545-55BBCC3983DC}" srcId="{CD9F703C-3E9D-442B-B72C-C4AB2450B1F2}" destId="{8966E148-F6C7-4BD1-BAB2-345AB59D6FDC}" srcOrd="2" destOrd="0" parTransId="{ABC1A7FC-28D9-40F0-B158-11ADB2F00BB8}" sibTransId="{12CF5CB7-A6E0-4485-B449-511D8618E60B}"/>
    <dgm:cxn modelId="{4A94B15F-D71D-4853-83B1-36E5F5DF6FEA}" srcId="{7D35EB98-E72F-4E90-9D8A-DDD16BD97210}" destId="{5C46F462-502D-4F0C-A6A5-6219F5C2D23D}" srcOrd="2" destOrd="0" parTransId="{01B1CD6F-A431-4BB7-8356-67973E436AA6}" sibTransId="{15FE124E-A4E1-4D74-B4A2-3AC1ADD8CF93}"/>
    <dgm:cxn modelId="{6CCAAA48-2044-4AAD-B2F5-99105FD0C53F}" srcId="{CD9F703C-3E9D-442B-B72C-C4AB2450B1F2}" destId="{99A7EEAC-15F2-43C1-A0A8-4B769E057E2A}" srcOrd="3" destOrd="0" parTransId="{2AFBEC1A-9669-45C4-A912-469A42EE7A66}" sibTransId="{BD21DF97-408F-4042-8817-88933A5DF1C5}"/>
    <dgm:cxn modelId="{BC9A9E49-FC6C-46B5-9474-9052AB70340A}" type="presOf" srcId="{4AB54630-6427-4404-B5A4-163866AE28EC}" destId="{B89AD24E-7D66-421A-ADE4-E3BA9F2452E1}" srcOrd="0" destOrd="0" presId="urn:microsoft.com/office/officeart/2005/8/layout/vList2"/>
    <dgm:cxn modelId="{913F6851-8087-413B-999A-D3917580F648}" type="presOf" srcId="{5C46F462-502D-4F0C-A6A5-6219F5C2D23D}" destId="{6F8AC8DD-F472-4F37-A817-7328BC0DECB4}" srcOrd="0" destOrd="2" presId="urn:microsoft.com/office/officeart/2005/8/layout/vList2"/>
    <dgm:cxn modelId="{4C8F528B-35F8-4FCB-9F62-FA6257AC2138}" type="presOf" srcId="{99A7EEAC-15F2-43C1-A0A8-4B769E057E2A}" destId="{1490DD49-7C15-47F6-930C-B307E5562DF0}" srcOrd="0" destOrd="0" presId="urn:microsoft.com/office/officeart/2005/8/layout/vList2"/>
    <dgm:cxn modelId="{083F3E8C-67ED-4996-A7A2-77D64444AE44}" srcId="{7D35EB98-E72F-4E90-9D8A-DDD16BD97210}" destId="{92A95EE4-52F8-4A8E-8050-33538AFADA73}" srcOrd="1" destOrd="0" parTransId="{B1FB3902-631D-4E6E-990F-FE1A032131E1}" sibTransId="{D628AE10-55E8-4815-BE74-48A061F3AADA}"/>
    <dgm:cxn modelId="{3D01249B-6AB6-469F-BAB1-E2FA821F232F}" type="presOf" srcId="{8966E148-F6C7-4BD1-BAB2-345AB59D6FDC}" destId="{F33FB225-7F24-498B-95B3-644B3AED251F}" srcOrd="0" destOrd="0" presId="urn:microsoft.com/office/officeart/2005/8/layout/vList2"/>
    <dgm:cxn modelId="{44BFFB9E-2A0A-49C6-8ACD-924C485B7BEA}" type="presOf" srcId="{CD9F703C-3E9D-442B-B72C-C4AB2450B1F2}" destId="{9B25ADA6-91B5-4249-A75F-20EC19B5FEDA}" srcOrd="0" destOrd="0" presId="urn:microsoft.com/office/officeart/2005/8/layout/vList2"/>
    <dgm:cxn modelId="{D83FA3A4-8BF3-48E7-BFAD-ECD099F6302B}" srcId="{CD9F703C-3E9D-442B-B72C-C4AB2450B1F2}" destId="{7D35EB98-E72F-4E90-9D8A-DDD16BD97210}" srcOrd="4" destOrd="0" parTransId="{3A55E6F3-664F-47C3-A336-79E0791DF74A}" sibTransId="{4E9A4B6A-B027-4600-BF5F-4F84A4E8F99B}"/>
    <dgm:cxn modelId="{DD34F4B8-F053-4837-9C91-12AF790FCA24}" srcId="{CD9F703C-3E9D-442B-B72C-C4AB2450B1F2}" destId="{48CA65C4-0552-4415-9316-C12E0008BAF3}" srcOrd="0" destOrd="0" parTransId="{8914C93C-332B-4910-9B99-764C71B73C0E}" sibTransId="{EA76AFB6-5333-4905-81CD-E750DF39ADA0}"/>
    <dgm:cxn modelId="{6FC8AAC3-8987-4BD9-9099-15AEF9CA661A}" type="presOf" srcId="{7D35EB98-E72F-4E90-9D8A-DDD16BD97210}" destId="{71DCB4E7-ED01-4D0E-A107-6119CF961FCF}" srcOrd="0" destOrd="0" presId="urn:microsoft.com/office/officeart/2005/8/layout/vList2"/>
    <dgm:cxn modelId="{268607CD-8DBF-49A9-97DB-E4DB633CD1FA}" srcId="{7D35EB98-E72F-4E90-9D8A-DDD16BD97210}" destId="{507268E4-63B6-4F94-8F67-A4A69250170C}" srcOrd="3" destOrd="0" parTransId="{12C70995-465F-4D93-92EF-A8F353846B05}" sibTransId="{0B41599B-BDEE-4AFC-B0ED-F33A93DBE7AC}"/>
    <dgm:cxn modelId="{4B7B3DCD-A158-4DBA-B511-2C4C9759ACF5}" type="presOf" srcId="{507268E4-63B6-4F94-8F67-A4A69250170C}" destId="{6F8AC8DD-F472-4F37-A817-7328BC0DECB4}" srcOrd="0" destOrd="3" presId="urn:microsoft.com/office/officeart/2005/8/layout/vList2"/>
    <dgm:cxn modelId="{D69764D4-742A-4100-A3A0-8B134D5166C3}" srcId="{CD9F703C-3E9D-442B-B72C-C4AB2450B1F2}" destId="{4AB54630-6427-4404-B5A4-163866AE28EC}" srcOrd="1" destOrd="0" parTransId="{876BC622-7303-42B1-BC5A-1205B514BCC6}" sibTransId="{6EBC10DB-AD2B-4ACD-B833-F38147CB4837}"/>
    <dgm:cxn modelId="{BD7CB2E5-2D07-4BCA-A20E-3BD9E9EC17DD}" type="presOf" srcId="{48CA65C4-0552-4415-9316-C12E0008BAF3}" destId="{1A82A240-92B7-406B-AA18-74718E10ACCB}" srcOrd="0" destOrd="0" presId="urn:microsoft.com/office/officeart/2005/8/layout/vList2"/>
    <dgm:cxn modelId="{43CD7FFA-2D7C-4772-8F2C-DE29E40E1D3F}" type="presOf" srcId="{92A95EE4-52F8-4A8E-8050-33538AFADA73}" destId="{6F8AC8DD-F472-4F37-A817-7328BC0DECB4}" srcOrd="0" destOrd="1" presId="urn:microsoft.com/office/officeart/2005/8/layout/vList2"/>
    <dgm:cxn modelId="{01A68367-9F66-41B3-B6BF-4A6D97ADEFBB}" type="presParOf" srcId="{9B25ADA6-91B5-4249-A75F-20EC19B5FEDA}" destId="{1A82A240-92B7-406B-AA18-74718E10ACCB}" srcOrd="0" destOrd="0" presId="urn:microsoft.com/office/officeart/2005/8/layout/vList2"/>
    <dgm:cxn modelId="{5F863291-3B4A-477F-ABF7-E79DBC875CB3}" type="presParOf" srcId="{9B25ADA6-91B5-4249-A75F-20EC19B5FEDA}" destId="{3A596FF0-2405-4843-8CC4-8836728D136A}" srcOrd="1" destOrd="0" presId="urn:microsoft.com/office/officeart/2005/8/layout/vList2"/>
    <dgm:cxn modelId="{CF0F4B30-412A-4221-9F76-D80421316840}" type="presParOf" srcId="{9B25ADA6-91B5-4249-A75F-20EC19B5FEDA}" destId="{B89AD24E-7D66-421A-ADE4-E3BA9F2452E1}" srcOrd="2" destOrd="0" presId="urn:microsoft.com/office/officeart/2005/8/layout/vList2"/>
    <dgm:cxn modelId="{10BC1366-F8A0-4BBC-ABEF-7B40E7EAF1FA}" type="presParOf" srcId="{9B25ADA6-91B5-4249-A75F-20EC19B5FEDA}" destId="{A3480D99-5B6E-4CA8-BC10-34BAA3539D33}" srcOrd="3" destOrd="0" presId="urn:microsoft.com/office/officeart/2005/8/layout/vList2"/>
    <dgm:cxn modelId="{FEA0AFE6-27B2-4ED5-A567-2C37F559260D}" type="presParOf" srcId="{9B25ADA6-91B5-4249-A75F-20EC19B5FEDA}" destId="{F33FB225-7F24-498B-95B3-644B3AED251F}" srcOrd="4" destOrd="0" presId="urn:microsoft.com/office/officeart/2005/8/layout/vList2"/>
    <dgm:cxn modelId="{38059F01-0D39-4E24-BC21-AD760F662CDB}" type="presParOf" srcId="{9B25ADA6-91B5-4249-A75F-20EC19B5FEDA}" destId="{6618C268-E559-4C41-8889-13CFFF6675C0}" srcOrd="5" destOrd="0" presId="urn:microsoft.com/office/officeart/2005/8/layout/vList2"/>
    <dgm:cxn modelId="{6E1B2A8D-EF4A-4DD2-AC90-34C3A013111E}" type="presParOf" srcId="{9B25ADA6-91B5-4249-A75F-20EC19B5FEDA}" destId="{1490DD49-7C15-47F6-930C-B307E5562DF0}" srcOrd="6" destOrd="0" presId="urn:microsoft.com/office/officeart/2005/8/layout/vList2"/>
    <dgm:cxn modelId="{4F85158C-781D-47D9-82F3-C125CAFE5780}" type="presParOf" srcId="{9B25ADA6-91B5-4249-A75F-20EC19B5FEDA}" destId="{54A41135-57A0-4098-A165-9D3A8EE37B27}" srcOrd="7" destOrd="0" presId="urn:microsoft.com/office/officeart/2005/8/layout/vList2"/>
    <dgm:cxn modelId="{52D4FAE1-F839-404D-AC81-4165963C8822}" type="presParOf" srcId="{9B25ADA6-91B5-4249-A75F-20EC19B5FEDA}" destId="{71DCB4E7-ED01-4D0E-A107-6119CF961FCF}" srcOrd="8" destOrd="0" presId="urn:microsoft.com/office/officeart/2005/8/layout/vList2"/>
    <dgm:cxn modelId="{85FD96D1-FC68-481E-925F-54117DEAC078}" type="presParOf" srcId="{9B25ADA6-91B5-4249-A75F-20EC19B5FEDA}" destId="{6F8AC8DD-F472-4F37-A817-7328BC0DECB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CBBDF2-47C3-4555-A319-4A8505FD90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5DA8E3-0224-407B-8DF3-F8D86EA64A74}">
      <dgm:prSet/>
      <dgm:spPr/>
      <dgm:t>
        <a:bodyPr/>
        <a:lstStyle/>
        <a:p>
          <a:r>
            <a:rPr lang="cs-CZ" b="1"/>
            <a:t>Ultrasonoterapie:</a:t>
          </a:r>
          <a:endParaRPr lang="en-US"/>
        </a:p>
      </dgm:t>
    </dgm:pt>
    <dgm:pt modelId="{657B21B8-CD85-4734-B06B-0C8391A88649}" type="parTrans" cxnId="{9885A166-E573-4AE1-9C15-40BF35BEF53A}">
      <dgm:prSet/>
      <dgm:spPr/>
      <dgm:t>
        <a:bodyPr/>
        <a:lstStyle/>
        <a:p>
          <a:endParaRPr lang="en-US"/>
        </a:p>
      </dgm:t>
    </dgm:pt>
    <dgm:pt modelId="{0F29DCB8-5D32-4684-AF1E-51AD3DD97DCE}" type="sibTrans" cxnId="{9885A166-E573-4AE1-9C15-40BF35BEF53A}">
      <dgm:prSet/>
      <dgm:spPr/>
      <dgm:t>
        <a:bodyPr/>
        <a:lstStyle/>
        <a:p>
          <a:endParaRPr lang="en-US"/>
        </a:p>
      </dgm:t>
    </dgm:pt>
    <dgm:pt modelId="{77D7897C-2A1C-409C-A1C9-2D073016BDB0}">
      <dgm:prSet/>
      <dgm:spPr/>
      <dgm:t>
        <a:bodyPr/>
        <a:lstStyle/>
        <a:p>
          <a:r>
            <a:rPr lang="cs-CZ"/>
            <a:t>Disperzní účinek + zvýšení permeability kapilár</a:t>
          </a:r>
          <a:endParaRPr lang="en-US"/>
        </a:p>
      </dgm:t>
    </dgm:pt>
    <dgm:pt modelId="{9B80CDC2-1ABB-4ACB-8EAC-FA4FA398A93B}" type="parTrans" cxnId="{87ED3FCC-032E-4BCE-926D-B26A23E0A312}">
      <dgm:prSet/>
      <dgm:spPr/>
      <dgm:t>
        <a:bodyPr/>
        <a:lstStyle/>
        <a:p>
          <a:endParaRPr lang="en-US"/>
        </a:p>
      </dgm:t>
    </dgm:pt>
    <dgm:pt modelId="{06B29909-8121-4593-8C7D-2530723AC14D}" type="sibTrans" cxnId="{87ED3FCC-032E-4BCE-926D-B26A23E0A312}">
      <dgm:prSet/>
      <dgm:spPr/>
      <dgm:t>
        <a:bodyPr/>
        <a:lstStyle/>
        <a:p>
          <a:endParaRPr lang="en-US"/>
        </a:p>
      </dgm:t>
    </dgm:pt>
    <dgm:pt modelId="{EBE172B2-8620-4B77-AAF7-8B2B1839A549}">
      <dgm:prSet/>
      <dgm:spPr/>
      <dgm:t>
        <a:bodyPr/>
        <a:lstStyle/>
        <a:p>
          <a:r>
            <a:rPr lang="cs-CZ"/>
            <a:t>Pokud není lokální zánět, je možno během 5 sezení přejít na kontinuální UZ (PIP 1:16, 1:8, 1:4...)</a:t>
          </a:r>
          <a:endParaRPr lang="en-US"/>
        </a:p>
      </dgm:t>
    </dgm:pt>
    <dgm:pt modelId="{F71DF4C9-A7AD-4FCF-9092-28569E97BF3D}" type="parTrans" cxnId="{28D6490C-2F51-4A0D-AC57-4D27A4EED4F3}">
      <dgm:prSet/>
      <dgm:spPr/>
      <dgm:t>
        <a:bodyPr/>
        <a:lstStyle/>
        <a:p>
          <a:endParaRPr lang="en-US"/>
        </a:p>
      </dgm:t>
    </dgm:pt>
    <dgm:pt modelId="{3891581D-428A-41E5-A21C-43F75914B887}" type="sibTrans" cxnId="{28D6490C-2F51-4A0D-AC57-4D27A4EED4F3}">
      <dgm:prSet/>
      <dgm:spPr/>
      <dgm:t>
        <a:bodyPr/>
        <a:lstStyle/>
        <a:p>
          <a:endParaRPr lang="en-US"/>
        </a:p>
      </dgm:t>
    </dgm:pt>
    <dgm:pt modelId="{0F30E63D-F625-440F-B7A5-46BF29972607}">
      <dgm:prSet/>
      <dgm:spPr/>
      <dgm:t>
        <a:bodyPr/>
        <a:lstStyle/>
        <a:p>
          <a:r>
            <a:rPr lang="cs-CZ" b="1"/>
            <a:t>Kontaktní elektroterapie:</a:t>
          </a:r>
          <a:endParaRPr lang="en-US"/>
        </a:p>
      </dgm:t>
    </dgm:pt>
    <dgm:pt modelId="{77A68A73-D609-40F7-AFBE-7D509FCB2FCB}" type="parTrans" cxnId="{4C4662D9-F549-48A3-B269-9B0D48F9FEDF}">
      <dgm:prSet/>
      <dgm:spPr/>
      <dgm:t>
        <a:bodyPr/>
        <a:lstStyle/>
        <a:p>
          <a:endParaRPr lang="en-US"/>
        </a:p>
      </dgm:t>
    </dgm:pt>
    <dgm:pt modelId="{C5B65BA1-702A-4384-A881-67F79B9ECABD}" type="sibTrans" cxnId="{4C4662D9-F549-48A3-B269-9B0D48F9FEDF}">
      <dgm:prSet/>
      <dgm:spPr/>
      <dgm:t>
        <a:bodyPr/>
        <a:lstStyle/>
        <a:p>
          <a:endParaRPr lang="en-US"/>
        </a:p>
      </dgm:t>
    </dgm:pt>
    <dgm:pt modelId="{2DE6E454-E69A-42C9-9DB4-B1BA906005E3}">
      <dgm:prSet/>
      <dgm:spPr/>
      <dgm:t>
        <a:bodyPr/>
        <a:lstStyle/>
        <a:p>
          <a:r>
            <a:rPr lang="cs-CZ" b="1"/>
            <a:t>CP: FM skokem </a:t>
          </a:r>
          <a:r>
            <a:rPr lang="cs-CZ"/>
            <a:t>= 1 s MF (50 Hz) + 1 s DF (100 Hz), intenzita PM či NPM (1 s sevření, 1 s mravenčení). Účinek: aktivace svalové mikropumpy. </a:t>
          </a:r>
          <a:endParaRPr lang="en-US"/>
        </a:p>
      </dgm:t>
    </dgm:pt>
    <dgm:pt modelId="{088AFD1A-0A68-48D2-90C5-1E72A869F68B}" type="parTrans" cxnId="{23499701-463C-4F84-8554-79221340F662}">
      <dgm:prSet/>
      <dgm:spPr/>
      <dgm:t>
        <a:bodyPr/>
        <a:lstStyle/>
        <a:p>
          <a:endParaRPr lang="en-US"/>
        </a:p>
      </dgm:t>
    </dgm:pt>
    <dgm:pt modelId="{1D7DBE33-58FC-4C31-9E40-A4F22008BBC4}" type="sibTrans" cxnId="{23499701-463C-4F84-8554-79221340F662}">
      <dgm:prSet/>
      <dgm:spPr/>
      <dgm:t>
        <a:bodyPr/>
        <a:lstStyle/>
        <a:p>
          <a:endParaRPr lang="en-US"/>
        </a:p>
      </dgm:t>
    </dgm:pt>
    <dgm:pt modelId="{76069C33-E0CC-4C93-BA63-D4928298022B}">
      <dgm:prSet/>
      <dgm:spPr/>
      <dgm:t>
        <a:bodyPr/>
        <a:lstStyle/>
        <a:p>
          <a:r>
            <a:rPr lang="cs-CZ" b="1"/>
            <a:t>CP-ISO:</a:t>
          </a:r>
          <a:r>
            <a:rPr lang="cs-CZ"/>
            <a:t> modifikovaný CP (intenzita DF složky o 18 % vyšší), intenzita PPM pro DF, NPM pro MF. CP i CP-ISO: aplikace transregionálně, deskové EL, 3-6 min., step 1 min., denně, celkem 4x</a:t>
          </a:r>
          <a:endParaRPr lang="en-US"/>
        </a:p>
      </dgm:t>
    </dgm:pt>
    <dgm:pt modelId="{ACF1967F-5EA5-43C7-B711-B0D2EB19C371}" type="parTrans" cxnId="{09C6E8BC-B4B7-48E5-8328-8F0E96AAA902}">
      <dgm:prSet/>
      <dgm:spPr/>
      <dgm:t>
        <a:bodyPr/>
        <a:lstStyle/>
        <a:p>
          <a:endParaRPr lang="en-US"/>
        </a:p>
      </dgm:t>
    </dgm:pt>
    <dgm:pt modelId="{D761782C-2282-41BF-A300-A4D0362CE9C5}" type="sibTrans" cxnId="{09C6E8BC-B4B7-48E5-8328-8F0E96AAA902}">
      <dgm:prSet/>
      <dgm:spPr/>
      <dgm:t>
        <a:bodyPr/>
        <a:lstStyle/>
        <a:p>
          <a:endParaRPr lang="en-US"/>
        </a:p>
      </dgm:t>
    </dgm:pt>
    <dgm:pt modelId="{ED270710-6863-4CF3-98A5-D60D29752B34}">
      <dgm:prSet/>
      <dgm:spPr/>
      <dgm:t>
        <a:bodyPr/>
        <a:lstStyle/>
        <a:p>
          <a:r>
            <a:rPr lang="cs-CZ" b="1"/>
            <a:t>Sf (b):</a:t>
          </a:r>
          <a:r>
            <a:rPr lang="cs-CZ"/>
            <a:t> účinek dle frekvence. f = 100 Hz (sympatikolytický účinek), FM 50-100 Hz  (aktivace svalové mikropumpy). AMP = 30 Hz, sp = 30 Hz, swt. 1 s, con 1 %, intenzita NPM, 3-6 min., step 1 min., denně. </a:t>
          </a:r>
          <a:endParaRPr lang="en-US"/>
        </a:p>
      </dgm:t>
    </dgm:pt>
    <dgm:pt modelId="{B201C1DC-6DC6-47F7-B192-11A793AB2CC5}" type="parTrans" cxnId="{217017F0-5751-4E35-9AB7-57B192DB0E3F}">
      <dgm:prSet/>
      <dgm:spPr/>
      <dgm:t>
        <a:bodyPr/>
        <a:lstStyle/>
        <a:p>
          <a:endParaRPr lang="en-US"/>
        </a:p>
      </dgm:t>
    </dgm:pt>
    <dgm:pt modelId="{1FBABE86-616E-4386-8D0C-8BEF8BCCC7B2}" type="sibTrans" cxnId="{217017F0-5751-4E35-9AB7-57B192DB0E3F}">
      <dgm:prSet/>
      <dgm:spPr/>
      <dgm:t>
        <a:bodyPr/>
        <a:lstStyle/>
        <a:p>
          <a:endParaRPr lang="en-US"/>
        </a:p>
      </dgm:t>
    </dgm:pt>
    <dgm:pt modelId="{4758B439-AF04-4A3D-8A4E-AE5B4A70107E}">
      <dgm:prSet/>
      <dgm:spPr/>
      <dgm:t>
        <a:bodyPr/>
        <a:lstStyle/>
        <a:p>
          <a:r>
            <a:rPr lang="cs-CZ" b="1"/>
            <a:t>IVP</a:t>
          </a:r>
          <a:r>
            <a:rPr lang="cs-CZ"/>
            <a:t>: deskové EL, transregionálně. Aktivace svalové mikropumpy. AMP = 30 Hz, sp.= 30 Hz, swt. = 1 s, con 1 %, intenzita PM, 3-6 min., step 1 min., denně, 4x, intenzite PM </a:t>
          </a:r>
          <a:endParaRPr lang="en-US"/>
        </a:p>
      </dgm:t>
    </dgm:pt>
    <dgm:pt modelId="{6B124AFF-B5CD-4A8C-AE55-C1179D970DEA}" type="parTrans" cxnId="{397518AC-C9DE-4418-A186-76052DDE2A62}">
      <dgm:prSet/>
      <dgm:spPr/>
      <dgm:t>
        <a:bodyPr/>
        <a:lstStyle/>
        <a:p>
          <a:endParaRPr lang="en-US"/>
        </a:p>
      </dgm:t>
    </dgm:pt>
    <dgm:pt modelId="{CCA69DFE-7269-4A91-9A1C-35CAF034BAC9}" type="sibTrans" cxnId="{397518AC-C9DE-4418-A186-76052DDE2A62}">
      <dgm:prSet/>
      <dgm:spPr/>
      <dgm:t>
        <a:bodyPr/>
        <a:lstStyle/>
        <a:p>
          <a:endParaRPr lang="en-US"/>
        </a:p>
      </dgm:t>
    </dgm:pt>
    <dgm:pt modelId="{5DF62A3B-B336-4F76-B684-33F4A889214E}">
      <dgm:prSet/>
      <dgm:spPr/>
      <dgm:t>
        <a:bodyPr/>
        <a:lstStyle/>
        <a:p>
          <a:r>
            <a:rPr lang="cs-CZ" b="1"/>
            <a:t>Distanční elektroterapie: I-72</a:t>
          </a:r>
          <a:r>
            <a:rPr lang="cs-CZ"/>
            <a:t>, účinek analgetický či vazokonstrikční</a:t>
          </a:r>
          <a:endParaRPr lang="en-US"/>
        </a:p>
      </dgm:t>
    </dgm:pt>
    <dgm:pt modelId="{715CCA78-6B1A-4661-90BC-5A172E3D3056}" type="parTrans" cxnId="{76ED32D1-22D4-4C76-8A6C-DDD9E48941FF}">
      <dgm:prSet/>
      <dgm:spPr/>
      <dgm:t>
        <a:bodyPr/>
        <a:lstStyle/>
        <a:p>
          <a:endParaRPr lang="en-US"/>
        </a:p>
      </dgm:t>
    </dgm:pt>
    <dgm:pt modelId="{65F49029-99CC-4473-B229-01064CF749F2}" type="sibTrans" cxnId="{76ED32D1-22D4-4C76-8A6C-DDD9E48941FF}">
      <dgm:prSet/>
      <dgm:spPr/>
      <dgm:t>
        <a:bodyPr/>
        <a:lstStyle/>
        <a:p>
          <a:endParaRPr lang="en-US"/>
        </a:p>
      </dgm:t>
    </dgm:pt>
    <dgm:pt modelId="{0687701C-3266-47BE-9E58-5A9A25786971}">
      <dgm:prSet/>
      <dgm:spPr/>
      <dgm:t>
        <a:bodyPr/>
        <a:lstStyle/>
        <a:p>
          <a:r>
            <a:rPr lang="cs-CZ" b="1"/>
            <a:t>Kontrastní termoterapie: </a:t>
          </a:r>
          <a:r>
            <a:rPr lang="cs-CZ"/>
            <a:t>vždy začít termopozitivním a skončit termonegativním stimulem! Reflexní účinek, zvýšení aferentace.</a:t>
          </a:r>
          <a:endParaRPr lang="en-US"/>
        </a:p>
      </dgm:t>
    </dgm:pt>
    <dgm:pt modelId="{D7377742-F922-4A0F-97FB-76B4F908AAFB}" type="parTrans" cxnId="{72891683-9CF4-4277-BEA9-81419F927D74}">
      <dgm:prSet/>
      <dgm:spPr/>
      <dgm:t>
        <a:bodyPr/>
        <a:lstStyle/>
        <a:p>
          <a:endParaRPr lang="en-US"/>
        </a:p>
      </dgm:t>
    </dgm:pt>
    <dgm:pt modelId="{BEDFA56A-C1C1-4D5C-8F6E-328049BD0A82}" type="sibTrans" cxnId="{72891683-9CF4-4277-BEA9-81419F927D74}">
      <dgm:prSet/>
      <dgm:spPr/>
      <dgm:t>
        <a:bodyPr/>
        <a:lstStyle/>
        <a:p>
          <a:endParaRPr lang="en-US"/>
        </a:p>
      </dgm:t>
    </dgm:pt>
    <dgm:pt modelId="{C913E199-AB63-4CBC-8A07-EC4E1D2124F9}">
      <dgm:prSet/>
      <dgm:spPr/>
      <dgm:t>
        <a:bodyPr/>
        <a:lstStyle/>
        <a:p>
          <a:r>
            <a:rPr lang="cs-CZ" b="1"/>
            <a:t>Střídavé koupele</a:t>
          </a:r>
          <a:endParaRPr lang="en-US"/>
        </a:p>
      </dgm:t>
    </dgm:pt>
    <dgm:pt modelId="{8CB07F59-3CB7-4180-B890-1EBF1DF1E8C8}" type="parTrans" cxnId="{44BFF65F-3E57-467B-A664-7F9C39EA93E1}">
      <dgm:prSet/>
      <dgm:spPr/>
      <dgm:t>
        <a:bodyPr/>
        <a:lstStyle/>
        <a:p>
          <a:endParaRPr lang="en-US"/>
        </a:p>
      </dgm:t>
    </dgm:pt>
    <dgm:pt modelId="{F8D35D1E-3CB7-4482-A748-6F6DC7D83109}" type="sibTrans" cxnId="{44BFF65F-3E57-467B-A664-7F9C39EA93E1}">
      <dgm:prSet/>
      <dgm:spPr/>
      <dgm:t>
        <a:bodyPr/>
        <a:lstStyle/>
        <a:p>
          <a:endParaRPr lang="en-US"/>
        </a:p>
      </dgm:t>
    </dgm:pt>
    <dgm:pt modelId="{8A5F7611-EAE9-4114-9550-A62F4FF9599C}">
      <dgm:prSet/>
      <dgm:spPr/>
      <dgm:t>
        <a:bodyPr/>
        <a:lstStyle/>
        <a:p>
          <a:r>
            <a:rPr lang="cs-CZ" b="1"/>
            <a:t>(Skotské střiky)</a:t>
          </a:r>
          <a:endParaRPr lang="en-US"/>
        </a:p>
      </dgm:t>
    </dgm:pt>
    <dgm:pt modelId="{6BD21D83-8FEC-45A6-8273-4A2B7EBA5D1A}" type="parTrans" cxnId="{2F8AC344-2078-4B90-B40A-1C643A9AB912}">
      <dgm:prSet/>
      <dgm:spPr/>
      <dgm:t>
        <a:bodyPr/>
        <a:lstStyle/>
        <a:p>
          <a:endParaRPr lang="en-US"/>
        </a:p>
      </dgm:t>
    </dgm:pt>
    <dgm:pt modelId="{D3D7C6ED-0460-4C23-8C55-16ECCB0D2FCB}" type="sibTrans" cxnId="{2F8AC344-2078-4B90-B40A-1C643A9AB912}">
      <dgm:prSet/>
      <dgm:spPr/>
      <dgm:t>
        <a:bodyPr/>
        <a:lstStyle/>
        <a:p>
          <a:endParaRPr lang="en-US"/>
        </a:p>
      </dgm:t>
    </dgm:pt>
    <dgm:pt modelId="{CE044257-BA23-4195-915A-846D9EF1499D}" type="pres">
      <dgm:prSet presAssocID="{7CCBBDF2-47C3-4555-A319-4A8505FD90CF}" presName="linear" presStyleCnt="0">
        <dgm:presLayoutVars>
          <dgm:animLvl val="lvl"/>
          <dgm:resizeHandles val="exact"/>
        </dgm:presLayoutVars>
      </dgm:prSet>
      <dgm:spPr/>
    </dgm:pt>
    <dgm:pt modelId="{07B7E57E-C344-4A0D-AAC5-28448B3B6104}" type="pres">
      <dgm:prSet presAssocID="{F75DA8E3-0224-407B-8DF3-F8D86EA64A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F6D315-FCEA-4598-92DC-862D3DB9DA56}" type="pres">
      <dgm:prSet presAssocID="{F75DA8E3-0224-407B-8DF3-F8D86EA64A74}" presName="childText" presStyleLbl="revTx" presStyleIdx="0" presStyleCnt="3">
        <dgm:presLayoutVars>
          <dgm:bulletEnabled val="1"/>
        </dgm:presLayoutVars>
      </dgm:prSet>
      <dgm:spPr/>
    </dgm:pt>
    <dgm:pt modelId="{9A49C202-D4ED-4E3D-BA8B-626B9561826D}" type="pres">
      <dgm:prSet presAssocID="{0F30E63D-F625-440F-B7A5-46BF299726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DF5764-CF85-42BA-B06C-C9C8EF0C6A06}" type="pres">
      <dgm:prSet presAssocID="{0F30E63D-F625-440F-B7A5-46BF29972607}" presName="childText" presStyleLbl="revTx" presStyleIdx="1" presStyleCnt="3">
        <dgm:presLayoutVars>
          <dgm:bulletEnabled val="1"/>
        </dgm:presLayoutVars>
      </dgm:prSet>
      <dgm:spPr/>
    </dgm:pt>
    <dgm:pt modelId="{BF11121D-CC14-4711-B2D2-503B1E881A3E}" type="pres">
      <dgm:prSet presAssocID="{5DF62A3B-B336-4F76-B684-33F4A88921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935BB8-7A8C-4868-9FA9-7E032EEA1352}" type="pres">
      <dgm:prSet presAssocID="{65F49029-99CC-4473-B229-01064CF749F2}" presName="spacer" presStyleCnt="0"/>
      <dgm:spPr/>
    </dgm:pt>
    <dgm:pt modelId="{FF0E09F3-4F25-4B64-9621-1351F1EA19A3}" type="pres">
      <dgm:prSet presAssocID="{0687701C-3266-47BE-9E58-5A9A2578697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6B2090-5E12-4A14-9F4D-C9BC8D82A823}" type="pres">
      <dgm:prSet presAssocID="{0687701C-3266-47BE-9E58-5A9A2578697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3499701-463C-4F84-8554-79221340F662}" srcId="{0F30E63D-F625-440F-B7A5-46BF29972607}" destId="{2DE6E454-E69A-42C9-9DB4-B1BA906005E3}" srcOrd="0" destOrd="0" parTransId="{088AFD1A-0A68-48D2-90C5-1E72A869F68B}" sibTransId="{1D7DBE33-58FC-4C31-9E40-A4F22008BBC4}"/>
    <dgm:cxn modelId="{3378770A-7220-4C6D-B3F2-3718CDA1F137}" type="presOf" srcId="{8A5F7611-EAE9-4114-9550-A62F4FF9599C}" destId="{5F6B2090-5E12-4A14-9F4D-C9BC8D82A823}" srcOrd="0" destOrd="1" presId="urn:microsoft.com/office/officeart/2005/8/layout/vList2"/>
    <dgm:cxn modelId="{28D6490C-2F51-4A0D-AC57-4D27A4EED4F3}" srcId="{F75DA8E3-0224-407B-8DF3-F8D86EA64A74}" destId="{EBE172B2-8620-4B77-AAF7-8B2B1839A549}" srcOrd="1" destOrd="0" parTransId="{F71DF4C9-A7AD-4FCF-9092-28569E97BF3D}" sibTransId="{3891581D-428A-41E5-A21C-43F75914B887}"/>
    <dgm:cxn modelId="{F42C381B-F3C9-41E8-9778-943D1022E037}" type="presOf" srcId="{76069C33-E0CC-4C93-BA63-D4928298022B}" destId="{D5DF5764-CF85-42BA-B06C-C9C8EF0C6A06}" srcOrd="0" destOrd="1" presId="urn:microsoft.com/office/officeart/2005/8/layout/vList2"/>
    <dgm:cxn modelId="{745FA633-5C08-4328-9140-16909F17D4B6}" type="presOf" srcId="{4758B439-AF04-4A3D-8A4E-AE5B4A70107E}" destId="{D5DF5764-CF85-42BA-B06C-C9C8EF0C6A06}" srcOrd="0" destOrd="3" presId="urn:microsoft.com/office/officeart/2005/8/layout/vList2"/>
    <dgm:cxn modelId="{9AF8DF3E-A687-4452-B800-88270F34900A}" type="presOf" srcId="{77D7897C-2A1C-409C-A1C9-2D073016BDB0}" destId="{59F6D315-FCEA-4598-92DC-862D3DB9DA56}" srcOrd="0" destOrd="0" presId="urn:microsoft.com/office/officeart/2005/8/layout/vList2"/>
    <dgm:cxn modelId="{44BFF65F-3E57-467B-A664-7F9C39EA93E1}" srcId="{0687701C-3266-47BE-9E58-5A9A25786971}" destId="{C913E199-AB63-4CBC-8A07-EC4E1D2124F9}" srcOrd="0" destOrd="0" parTransId="{8CB07F59-3CB7-4180-B890-1EBF1DF1E8C8}" sibTransId="{F8D35D1E-3CB7-4482-A748-6F6DC7D83109}"/>
    <dgm:cxn modelId="{0AA75941-64FB-4751-8AC9-75DB3615FBCF}" type="presOf" srcId="{ED270710-6863-4CF3-98A5-D60D29752B34}" destId="{D5DF5764-CF85-42BA-B06C-C9C8EF0C6A06}" srcOrd="0" destOrd="2" presId="urn:microsoft.com/office/officeart/2005/8/layout/vList2"/>
    <dgm:cxn modelId="{2F8AC344-2078-4B90-B40A-1C643A9AB912}" srcId="{0687701C-3266-47BE-9E58-5A9A25786971}" destId="{8A5F7611-EAE9-4114-9550-A62F4FF9599C}" srcOrd="1" destOrd="0" parTransId="{6BD21D83-8FEC-45A6-8273-4A2B7EBA5D1A}" sibTransId="{D3D7C6ED-0460-4C23-8C55-16ECCB0D2FCB}"/>
    <dgm:cxn modelId="{9885A166-E573-4AE1-9C15-40BF35BEF53A}" srcId="{7CCBBDF2-47C3-4555-A319-4A8505FD90CF}" destId="{F75DA8E3-0224-407B-8DF3-F8D86EA64A74}" srcOrd="0" destOrd="0" parTransId="{657B21B8-CD85-4734-B06B-0C8391A88649}" sibTransId="{0F29DCB8-5D32-4684-AF1E-51AD3DD97DCE}"/>
    <dgm:cxn modelId="{72891683-9CF4-4277-BEA9-81419F927D74}" srcId="{7CCBBDF2-47C3-4555-A319-4A8505FD90CF}" destId="{0687701C-3266-47BE-9E58-5A9A25786971}" srcOrd="3" destOrd="0" parTransId="{D7377742-F922-4A0F-97FB-76B4F908AAFB}" sibTransId="{BEDFA56A-C1C1-4D5C-8F6E-328049BD0A82}"/>
    <dgm:cxn modelId="{2ECA5F91-F4FD-46D3-8BDA-A51E3FBC5956}" type="presOf" srcId="{EBE172B2-8620-4B77-AAF7-8B2B1839A549}" destId="{59F6D315-FCEA-4598-92DC-862D3DB9DA56}" srcOrd="0" destOrd="1" presId="urn:microsoft.com/office/officeart/2005/8/layout/vList2"/>
    <dgm:cxn modelId="{AF61A692-A58D-4F75-97D0-26DFEFE21C76}" type="presOf" srcId="{0F30E63D-F625-440F-B7A5-46BF29972607}" destId="{9A49C202-D4ED-4E3D-BA8B-626B9561826D}" srcOrd="0" destOrd="0" presId="urn:microsoft.com/office/officeart/2005/8/layout/vList2"/>
    <dgm:cxn modelId="{24BCD496-726B-44AA-AA0C-4F0D37E40A6E}" type="presOf" srcId="{C913E199-AB63-4CBC-8A07-EC4E1D2124F9}" destId="{5F6B2090-5E12-4A14-9F4D-C9BC8D82A823}" srcOrd="0" destOrd="0" presId="urn:microsoft.com/office/officeart/2005/8/layout/vList2"/>
    <dgm:cxn modelId="{5ED6EA99-2832-4E33-990E-57FC27857E2C}" type="presOf" srcId="{2DE6E454-E69A-42C9-9DB4-B1BA906005E3}" destId="{D5DF5764-CF85-42BA-B06C-C9C8EF0C6A06}" srcOrd="0" destOrd="0" presId="urn:microsoft.com/office/officeart/2005/8/layout/vList2"/>
    <dgm:cxn modelId="{7E839DA3-02E9-475F-8460-48DEFCD9BB33}" type="presOf" srcId="{7CCBBDF2-47C3-4555-A319-4A8505FD90CF}" destId="{CE044257-BA23-4195-915A-846D9EF1499D}" srcOrd="0" destOrd="0" presId="urn:microsoft.com/office/officeart/2005/8/layout/vList2"/>
    <dgm:cxn modelId="{397518AC-C9DE-4418-A186-76052DDE2A62}" srcId="{0F30E63D-F625-440F-B7A5-46BF29972607}" destId="{4758B439-AF04-4A3D-8A4E-AE5B4A70107E}" srcOrd="3" destOrd="0" parTransId="{6B124AFF-B5CD-4A8C-AE55-C1179D970DEA}" sibTransId="{CCA69DFE-7269-4A91-9A1C-35CAF034BAC9}"/>
    <dgm:cxn modelId="{D2B8EFB0-C4F7-40A2-868C-81D1DA9AEEF2}" type="presOf" srcId="{0687701C-3266-47BE-9E58-5A9A25786971}" destId="{FF0E09F3-4F25-4B64-9621-1351F1EA19A3}" srcOrd="0" destOrd="0" presId="urn:microsoft.com/office/officeart/2005/8/layout/vList2"/>
    <dgm:cxn modelId="{09C6E8BC-B4B7-48E5-8328-8F0E96AAA902}" srcId="{0F30E63D-F625-440F-B7A5-46BF29972607}" destId="{76069C33-E0CC-4C93-BA63-D4928298022B}" srcOrd="1" destOrd="0" parTransId="{ACF1967F-5EA5-43C7-B711-B0D2EB19C371}" sibTransId="{D761782C-2282-41BF-A300-A4D0362CE9C5}"/>
    <dgm:cxn modelId="{ADE9EDC8-BE75-477C-81FC-1668BFB2546D}" type="presOf" srcId="{5DF62A3B-B336-4F76-B684-33F4A889214E}" destId="{BF11121D-CC14-4711-B2D2-503B1E881A3E}" srcOrd="0" destOrd="0" presId="urn:microsoft.com/office/officeart/2005/8/layout/vList2"/>
    <dgm:cxn modelId="{87ED3FCC-032E-4BCE-926D-B26A23E0A312}" srcId="{F75DA8E3-0224-407B-8DF3-F8D86EA64A74}" destId="{77D7897C-2A1C-409C-A1C9-2D073016BDB0}" srcOrd="0" destOrd="0" parTransId="{9B80CDC2-1ABB-4ACB-8EAC-FA4FA398A93B}" sibTransId="{06B29909-8121-4593-8C7D-2530723AC14D}"/>
    <dgm:cxn modelId="{304ED4CE-B944-41F1-B96E-7894A83981F0}" type="presOf" srcId="{F75DA8E3-0224-407B-8DF3-F8D86EA64A74}" destId="{07B7E57E-C344-4A0D-AAC5-28448B3B6104}" srcOrd="0" destOrd="0" presId="urn:microsoft.com/office/officeart/2005/8/layout/vList2"/>
    <dgm:cxn modelId="{76ED32D1-22D4-4C76-8A6C-DDD9E48941FF}" srcId="{7CCBBDF2-47C3-4555-A319-4A8505FD90CF}" destId="{5DF62A3B-B336-4F76-B684-33F4A889214E}" srcOrd="2" destOrd="0" parTransId="{715CCA78-6B1A-4661-90BC-5A172E3D3056}" sibTransId="{65F49029-99CC-4473-B229-01064CF749F2}"/>
    <dgm:cxn modelId="{4C4662D9-F549-48A3-B269-9B0D48F9FEDF}" srcId="{7CCBBDF2-47C3-4555-A319-4A8505FD90CF}" destId="{0F30E63D-F625-440F-B7A5-46BF29972607}" srcOrd="1" destOrd="0" parTransId="{77A68A73-D609-40F7-AFBE-7D509FCB2FCB}" sibTransId="{C5B65BA1-702A-4384-A881-67F79B9ECABD}"/>
    <dgm:cxn modelId="{217017F0-5751-4E35-9AB7-57B192DB0E3F}" srcId="{0F30E63D-F625-440F-B7A5-46BF29972607}" destId="{ED270710-6863-4CF3-98A5-D60D29752B34}" srcOrd="2" destOrd="0" parTransId="{B201C1DC-6DC6-47F7-B192-11A793AB2CC5}" sibTransId="{1FBABE86-616E-4386-8D0C-8BEF8BCCC7B2}"/>
    <dgm:cxn modelId="{FBE390C5-A846-4020-ADF5-708D83B1FAB6}" type="presParOf" srcId="{CE044257-BA23-4195-915A-846D9EF1499D}" destId="{07B7E57E-C344-4A0D-AAC5-28448B3B6104}" srcOrd="0" destOrd="0" presId="urn:microsoft.com/office/officeart/2005/8/layout/vList2"/>
    <dgm:cxn modelId="{B0796C5D-0DD4-4098-BA23-E86A99584551}" type="presParOf" srcId="{CE044257-BA23-4195-915A-846D9EF1499D}" destId="{59F6D315-FCEA-4598-92DC-862D3DB9DA56}" srcOrd="1" destOrd="0" presId="urn:microsoft.com/office/officeart/2005/8/layout/vList2"/>
    <dgm:cxn modelId="{CA81CE6E-118C-4C07-9DAE-DBFDA9A96CB0}" type="presParOf" srcId="{CE044257-BA23-4195-915A-846D9EF1499D}" destId="{9A49C202-D4ED-4E3D-BA8B-626B9561826D}" srcOrd="2" destOrd="0" presId="urn:microsoft.com/office/officeart/2005/8/layout/vList2"/>
    <dgm:cxn modelId="{3AFC6DC7-EEFD-4189-810B-2D0C3684B4EE}" type="presParOf" srcId="{CE044257-BA23-4195-915A-846D9EF1499D}" destId="{D5DF5764-CF85-42BA-B06C-C9C8EF0C6A06}" srcOrd="3" destOrd="0" presId="urn:microsoft.com/office/officeart/2005/8/layout/vList2"/>
    <dgm:cxn modelId="{7C7EC425-26DC-4F09-A726-9171506BA335}" type="presParOf" srcId="{CE044257-BA23-4195-915A-846D9EF1499D}" destId="{BF11121D-CC14-4711-B2D2-503B1E881A3E}" srcOrd="4" destOrd="0" presId="urn:microsoft.com/office/officeart/2005/8/layout/vList2"/>
    <dgm:cxn modelId="{9C02B783-1F11-4DB7-ABC7-53D743954FC0}" type="presParOf" srcId="{CE044257-BA23-4195-915A-846D9EF1499D}" destId="{89935BB8-7A8C-4868-9FA9-7E032EEA1352}" srcOrd="5" destOrd="0" presId="urn:microsoft.com/office/officeart/2005/8/layout/vList2"/>
    <dgm:cxn modelId="{9B0BEEC1-4255-49AC-B1D1-ABB0AFBAAB26}" type="presParOf" srcId="{CE044257-BA23-4195-915A-846D9EF1499D}" destId="{FF0E09F3-4F25-4B64-9621-1351F1EA19A3}" srcOrd="6" destOrd="0" presId="urn:microsoft.com/office/officeart/2005/8/layout/vList2"/>
    <dgm:cxn modelId="{34C96EE3-C176-4A44-A2AA-E4511EFF86BF}" type="presParOf" srcId="{CE044257-BA23-4195-915A-846D9EF1499D}" destId="{5F6B2090-5E12-4A14-9F4D-C9BC8D82A82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5A4A8B-FBFB-470B-8D11-C2D099F9ED0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DAFEC37-177B-4234-A227-F2AB163BB4E7}">
      <dgm:prSet/>
      <dgm:spPr/>
      <dgm:t>
        <a:bodyPr/>
        <a:lstStyle/>
        <a:p>
          <a:r>
            <a:rPr lang="cs-CZ" b="1"/>
            <a:t>ANALGETICKÝ</a:t>
          </a:r>
          <a:endParaRPr lang="en-US"/>
        </a:p>
      </dgm:t>
    </dgm:pt>
    <dgm:pt modelId="{CB298C93-4C90-4AC0-92A3-2357CFCE1B1B}" type="parTrans" cxnId="{4D14B8ED-401F-4395-812D-6242C7804D0E}">
      <dgm:prSet/>
      <dgm:spPr/>
      <dgm:t>
        <a:bodyPr/>
        <a:lstStyle/>
        <a:p>
          <a:endParaRPr lang="en-US"/>
        </a:p>
      </dgm:t>
    </dgm:pt>
    <dgm:pt modelId="{5A12B6D8-B139-4705-B13F-A79BDA32889E}" type="sibTrans" cxnId="{4D14B8ED-401F-4395-812D-6242C7804D0E}">
      <dgm:prSet/>
      <dgm:spPr/>
      <dgm:t>
        <a:bodyPr/>
        <a:lstStyle/>
        <a:p>
          <a:endParaRPr lang="en-US"/>
        </a:p>
      </dgm:t>
    </dgm:pt>
    <dgm:pt modelId="{5528C372-D75A-4B83-8949-E382666AFD0E}">
      <dgm:prSet/>
      <dgm:spPr/>
      <dgm:t>
        <a:bodyPr/>
        <a:lstStyle/>
        <a:p>
          <a:r>
            <a:rPr lang="cs-CZ" b="1"/>
            <a:t>MYORELAXAČNÍ</a:t>
          </a:r>
          <a:endParaRPr lang="en-US"/>
        </a:p>
      </dgm:t>
    </dgm:pt>
    <dgm:pt modelId="{44A2F6C5-0DE7-4E6D-9917-0CB58466A815}" type="parTrans" cxnId="{921CEA12-1944-4155-A4EF-258B781C69D3}">
      <dgm:prSet/>
      <dgm:spPr/>
      <dgm:t>
        <a:bodyPr/>
        <a:lstStyle/>
        <a:p>
          <a:endParaRPr lang="en-US"/>
        </a:p>
      </dgm:t>
    </dgm:pt>
    <dgm:pt modelId="{BC4A9BB7-ED06-4D54-912F-1108809236DC}" type="sibTrans" cxnId="{921CEA12-1944-4155-A4EF-258B781C69D3}">
      <dgm:prSet/>
      <dgm:spPr/>
      <dgm:t>
        <a:bodyPr/>
        <a:lstStyle/>
        <a:p>
          <a:endParaRPr lang="en-US"/>
        </a:p>
      </dgm:t>
    </dgm:pt>
    <dgm:pt modelId="{B250FE2D-6776-4680-997C-2E1565E7F95F}">
      <dgm:prSet/>
      <dgm:spPr/>
      <dgm:t>
        <a:bodyPr/>
        <a:lstStyle/>
        <a:p>
          <a:r>
            <a:rPr lang="cs-CZ" b="1"/>
            <a:t>MYOSTIMULAČNÍ</a:t>
          </a:r>
          <a:endParaRPr lang="en-US"/>
        </a:p>
      </dgm:t>
    </dgm:pt>
    <dgm:pt modelId="{22B67717-260C-43E4-A933-AEB038F91FF3}" type="parTrans" cxnId="{9F39BCEA-511F-47E1-8E3E-1C13606E5687}">
      <dgm:prSet/>
      <dgm:spPr/>
      <dgm:t>
        <a:bodyPr/>
        <a:lstStyle/>
        <a:p>
          <a:endParaRPr lang="en-US"/>
        </a:p>
      </dgm:t>
    </dgm:pt>
    <dgm:pt modelId="{757FC534-9F50-41B8-BFAC-CD04B10330DF}" type="sibTrans" cxnId="{9F39BCEA-511F-47E1-8E3E-1C13606E5687}">
      <dgm:prSet/>
      <dgm:spPr/>
      <dgm:t>
        <a:bodyPr/>
        <a:lstStyle/>
        <a:p>
          <a:endParaRPr lang="en-US"/>
        </a:p>
      </dgm:t>
    </dgm:pt>
    <dgm:pt modelId="{9C6812CF-C3EE-4076-BA1C-379BC22B2A3A}">
      <dgm:prSet/>
      <dgm:spPr/>
      <dgm:t>
        <a:bodyPr/>
        <a:lstStyle/>
        <a:p>
          <a:r>
            <a:rPr lang="cs-CZ" b="1"/>
            <a:t>TROFOTROPNÍ</a:t>
          </a:r>
          <a:endParaRPr lang="en-US"/>
        </a:p>
      </dgm:t>
    </dgm:pt>
    <dgm:pt modelId="{F3675B51-109E-43C4-8460-6EF0DDDCF976}" type="parTrans" cxnId="{BB854E65-6222-45D8-9606-6A261B73D498}">
      <dgm:prSet/>
      <dgm:spPr/>
      <dgm:t>
        <a:bodyPr/>
        <a:lstStyle/>
        <a:p>
          <a:endParaRPr lang="en-US"/>
        </a:p>
      </dgm:t>
    </dgm:pt>
    <dgm:pt modelId="{08014E03-C736-4A6C-AA42-D5CA3517E7BB}" type="sibTrans" cxnId="{BB854E65-6222-45D8-9606-6A261B73D498}">
      <dgm:prSet/>
      <dgm:spPr/>
      <dgm:t>
        <a:bodyPr/>
        <a:lstStyle/>
        <a:p>
          <a:endParaRPr lang="en-US"/>
        </a:p>
      </dgm:t>
    </dgm:pt>
    <dgm:pt modelId="{E4A4AD4B-25E9-4193-801D-B56B6BA7B1A8}">
      <dgm:prSet/>
      <dgm:spPr/>
      <dgm:t>
        <a:bodyPr/>
        <a:lstStyle/>
        <a:p>
          <a:r>
            <a:rPr lang="cs-CZ" b="1"/>
            <a:t>ANTIEDEMATÓZNÍ</a:t>
          </a:r>
          <a:endParaRPr lang="en-US"/>
        </a:p>
      </dgm:t>
    </dgm:pt>
    <dgm:pt modelId="{7B807A59-CF4D-4B4A-9105-85C46981F2CB}" type="parTrans" cxnId="{46F4EA62-6038-4DC4-9485-F5A5F9A53A06}">
      <dgm:prSet/>
      <dgm:spPr/>
      <dgm:t>
        <a:bodyPr/>
        <a:lstStyle/>
        <a:p>
          <a:endParaRPr lang="en-US"/>
        </a:p>
      </dgm:t>
    </dgm:pt>
    <dgm:pt modelId="{6CFA7E28-4744-4B35-83C2-0F4C1D307F0B}" type="sibTrans" cxnId="{46F4EA62-6038-4DC4-9485-F5A5F9A53A06}">
      <dgm:prSet/>
      <dgm:spPr/>
      <dgm:t>
        <a:bodyPr/>
        <a:lstStyle/>
        <a:p>
          <a:endParaRPr lang="en-US"/>
        </a:p>
      </dgm:t>
    </dgm:pt>
    <dgm:pt modelId="{1BEC0AFB-1972-4734-A7FC-1BF8A6B5A616}" type="pres">
      <dgm:prSet presAssocID="{0A5A4A8B-FBFB-470B-8D11-C2D099F9ED02}" presName="linear" presStyleCnt="0">
        <dgm:presLayoutVars>
          <dgm:dir/>
          <dgm:animLvl val="lvl"/>
          <dgm:resizeHandles val="exact"/>
        </dgm:presLayoutVars>
      </dgm:prSet>
      <dgm:spPr/>
    </dgm:pt>
    <dgm:pt modelId="{59CE4C40-E31F-4FB3-A5CE-943AB40F7213}" type="pres">
      <dgm:prSet presAssocID="{FDAFEC37-177B-4234-A227-F2AB163BB4E7}" presName="parentLin" presStyleCnt="0"/>
      <dgm:spPr/>
    </dgm:pt>
    <dgm:pt modelId="{00E942AD-1298-4C0A-AAD9-58C7C929EE55}" type="pres">
      <dgm:prSet presAssocID="{FDAFEC37-177B-4234-A227-F2AB163BB4E7}" presName="parentLeftMargin" presStyleLbl="node1" presStyleIdx="0" presStyleCnt="5"/>
      <dgm:spPr/>
    </dgm:pt>
    <dgm:pt modelId="{0DF7F8F0-66D7-4E19-932F-39210B7A1B08}" type="pres">
      <dgm:prSet presAssocID="{FDAFEC37-177B-4234-A227-F2AB163BB4E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2F1528-4AB8-40BB-9D20-0259EC7855D8}" type="pres">
      <dgm:prSet presAssocID="{FDAFEC37-177B-4234-A227-F2AB163BB4E7}" presName="negativeSpace" presStyleCnt="0"/>
      <dgm:spPr/>
    </dgm:pt>
    <dgm:pt modelId="{71117CBD-3B8F-4E7A-A77B-DD87D842F371}" type="pres">
      <dgm:prSet presAssocID="{FDAFEC37-177B-4234-A227-F2AB163BB4E7}" presName="childText" presStyleLbl="conFgAcc1" presStyleIdx="0" presStyleCnt="5">
        <dgm:presLayoutVars>
          <dgm:bulletEnabled val="1"/>
        </dgm:presLayoutVars>
      </dgm:prSet>
      <dgm:spPr/>
    </dgm:pt>
    <dgm:pt modelId="{FC582B1C-1E26-499F-B15E-8DD59F18F3FB}" type="pres">
      <dgm:prSet presAssocID="{5A12B6D8-B139-4705-B13F-A79BDA32889E}" presName="spaceBetweenRectangles" presStyleCnt="0"/>
      <dgm:spPr/>
    </dgm:pt>
    <dgm:pt modelId="{E92C4596-6D05-477A-A2A8-4FF69268F3FD}" type="pres">
      <dgm:prSet presAssocID="{5528C372-D75A-4B83-8949-E382666AFD0E}" presName="parentLin" presStyleCnt="0"/>
      <dgm:spPr/>
    </dgm:pt>
    <dgm:pt modelId="{DD356FE9-4A96-4A1C-97A8-BB62F7D88113}" type="pres">
      <dgm:prSet presAssocID="{5528C372-D75A-4B83-8949-E382666AFD0E}" presName="parentLeftMargin" presStyleLbl="node1" presStyleIdx="0" presStyleCnt="5"/>
      <dgm:spPr/>
    </dgm:pt>
    <dgm:pt modelId="{AAC6D0FE-2ACD-4C38-8E42-49571F98F1DE}" type="pres">
      <dgm:prSet presAssocID="{5528C372-D75A-4B83-8949-E382666AFD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CD4814-2D32-41C8-85FB-FF99E9AEE23E}" type="pres">
      <dgm:prSet presAssocID="{5528C372-D75A-4B83-8949-E382666AFD0E}" presName="negativeSpace" presStyleCnt="0"/>
      <dgm:spPr/>
    </dgm:pt>
    <dgm:pt modelId="{3979184F-F349-4CCC-8364-DE8E7EE2C315}" type="pres">
      <dgm:prSet presAssocID="{5528C372-D75A-4B83-8949-E382666AFD0E}" presName="childText" presStyleLbl="conFgAcc1" presStyleIdx="1" presStyleCnt="5">
        <dgm:presLayoutVars>
          <dgm:bulletEnabled val="1"/>
        </dgm:presLayoutVars>
      </dgm:prSet>
      <dgm:spPr/>
    </dgm:pt>
    <dgm:pt modelId="{69E93C14-D849-4F36-ABAB-61684B5D5D01}" type="pres">
      <dgm:prSet presAssocID="{BC4A9BB7-ED06-4D54-912F-1108809236DC}" presName="spaceBetweenRectangles" presStyleCnt="0"/>
      <dgm:spPr/>
    </dgm:pt>
    <dgm:pt modelId="{C08723EC-1293-44C5-994E-443C343E477B}" type="pres">
      <dgm:prSet presAssocID="{B250FE2D-6776-4680-997C-2E1565E7F95F}" presName="parentLin" presStyleCnt="0"/>
      <dgm:spPr/>
    </dgm:pt>
    <dgm:pt modelId="{838B4562-D62B-4F05-BEA2-C0D492E0D4E7}" type="pres">
      <dgm:prSet presAssocID="{B250FE2D-6776-4680-997C-2E1565E7F95F}" presName="parentLeftMargin" presStyleLbl="node1" presStyleIdx="1" presStyleCnt="5"/>
      <dgm:spPr/>
    </dgm:pt>
    <dgm:pt modelId="{17DB5320-26EC-4562-9D1B-18766791DDD4}" type="pres">
      <dgm:prSet presAssocID="{B250FE2D-6776-4680-997C-2E1565E7F9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87D332-93D5-4F60-986C-8D71B0E219F3}" type="pres">
      <dgm:prSet presAssocID="{B250FE2D-6776-4680-997C-2E1565E7F95F}" presName="negativeSpace" presStyleCnt="0"/>
      <dgm:spPr/>
    </dgm:pt>
    <dgm:pt modelId="{13635B53-12C2-473A-BCC9-E6737275D8FF}" type="pres">
      <dgm:prSet presAssocID="{B250FE2D-6776-4680-997C-2E1565E7F95F}" presName="childText" presStyleLbl="conFgAcc1" presStyleIdx="2" presStyleCnt="5">
        <dgm:presLayoutVars>
          <dgm:bulletEnabled val="1"/>
        </dgm:presLayoutVars>
      </dgm:prSet>
      <dgm:spPr/>
    </dgm:pt>
    <dgm:pt modelId="{13326C47-0C7F-4C3A-B36C-3BAFCFD7E624}" type="pres">
      <dgm:prSet presAssocID="{757FC534-9F50-41B8-BFAC-CD04B10330DF}" presName="spaceBetweenRectangles" presStyleCnt="0"/>
      <dgm:spPr/>
    </dgm:pt>
    <dgm:pt modelId="{CF260BAF-8EC2-44C1-B6BA-0527DC034849}" type="pres">
      <dgm:prSet presAssocID="{9C6812CF-C3EE-4076-BA1C-379BC22B2A3A}" presName="parentLin" presStyleCnt="0"/>
      <dgm:spPr/>
    </dgm:pt>
    <dgm:pt modelId="{CF0BDFBD-6757-4640-9924-A874835F6C82}" type="pres">
      <dgm:prSet presAssocID="{9C6812CF-C3EE-4076-BA1C-379BC22B2A3A}" presName="parentLeftMargin" presStyleLbl="node1" presStyleIdx="2" presStyleCnt="5"/>
      <dgm:spPr/>
    </dgm:pt>
    <dgm:pt modelId="{0BD1B64B-E286-42C9-9C07-2C0BBC32661B}" type="pres">
      <dgm:prSet presAssocID="{9C6812CF-C3EE-4076-BA1C-379BC22B2A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D2F8D8-49D9-4E6B-BE28-9E9B4BE58ACD}" type="pres">
      <dgm:prSet presAssocID="{9C6812CF-C3EE-4076-BA1C-379BC22B2A3A}" presName="negativeSpace" presStyleCnt="0"/>
      <dgm:spPr/>
    </dgm:pt>
    <dgm:pt modelId="{51379EE0-9C91-4B39-8A2B-9AB715425421}" type="pres">
      <dgm:prSet presAssocID="{9C6812CF-C3EE-4076-BA1C-379BC22B2A3A}" presName="childText" presStyleLbl="conFgAcc1" presStyleIdx="3" presStyleCnt="5">
        <dgm:presLayoutVars>
          <dgm:bulletEnabled val="1"/>
        </dgm:presLayoutVars>
      </dgm:prSet>
      <dgm:spPr/>
    </dgm:pt>
    <dgm:pt modelId="{4FEC5623-DB67-4DED-ADEC-3F59728201C0}" type="pres">
      <dgm:prSet presAssocID="{08014E03-C736-4A6C-AA42-D5CA3517E7BB}" presName="spaceBetweenRectangles" presStyleCnt="0"/>
      <dgm:spPr/>
    </dgm:pt>
    <dgm:pt modelId="{534CD230-875F-4C08-AB1D-4D6E82FB4C3F}" type="pres">
      <dgm:prSet presAssocID="{E4A4AD4B-25E9-4193-801D-B56B6BA7B1A8}" presName="parentLin" presStyleCnt="0"/>
      <dgm:spPr/>
    </dgm:pt>
    <dgm:pt modelId="{46DBD036-3418-4364-8B9F-2386E8AF62BB}" type="pres">
      <dgm:prSet presAssocID="{E4A4AD4B-25E9-4193-801D-B56B6BA7B1A8}" presName="parentLeftMargin" presStyleLbl="node1" presStyleIdx="3" presStyleCnt="5"/>
      <dgm:spPr/>
    </dgm:pt>
    <dgm:pt modelId="{1FBD4B2D-571A-475C-AE2B-4201C19EA42B}" type="pres">
      <dgm:prSet presAssocID="{E4A4AD4B-25E9-4193-801D-B56B6BA7B1A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0770465-D7D5-423B-BB91-9332EE7AC906}" type="pres">
      <dgm:prSet presAssocID="{E4A4AD4B-25E9-4193-801D-B56B6BA7B1A8}" presName="negativeSpace" presStyleCnt="0"/>
      <dgm:spPr/>
    </dgm:pt>
    <dgm:pt modelId="{0891B010-F429-4D4B-9B9C-3CFECCFFFFF6}" type="pres">
      <dgm:prSet presAssocID="{E4A4AD4B-25E9-4193-801D-B56B6BA7B1A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4C8F80E-A14D-4D1F-936B-2D05E128EECE}" type="presOf" srcId="{5528C372-D75A-4B83-8949-E382666AFD0E}" destId="{DD356FE9-4A96-4A1C-97A8-BB62F7D88113}" srcOrd="0" destOrd="0" presId="urn:microsoft.com/office/officeart/2005/8/layout/list1"/>
    <dgm:cxn modelId="{921CEA12-1944-4155-A4EF-258B781C69D3}" srcId="{0A5A4A8B-FBFB-470B-8D11-C2D099F9ED02}" destId="{5528C372-D75A-4B83-8949-E382666AFD0E}" srcOrd="1" destOrd="0" parTransId="{44A2F6C5-0DE7-4E6D-9917-0CB58466A815}" sibTransId="{BC4A9BB7-ED06-4D54-912F-1108809236DC}"/>
    <dgm:cxn modelId="{50924B13-A9DC-43E2-94C0-DCE7CA4099C1}" type="presOf" srcId="{0A5A4A8B-FBFB-470B-8D11-C2D099F9ED02}" destId="{1BEC0AFB-1972-4734-A7FC-1BF8A6B5A616}" srcOrd="0" destOrd="0" presId="urn:microsoft.com/office/officeart/2005/8/layout/list1"/>
    <dgm:cxn modelId="{DA292F2C-A3A2-4546-88EF-3732181294E7}" type="presOf" srcId="{5528C372-D75A-4B83-8949-E382666AFD0E}" destId="{AAC6D0FE-2ACD-4C38-8E42-49571F98F1DE}" srcOrd="1" destOrd="0" presId="urn:microsoft.com/office/officeart/2005/8/layout/list1"/>
    <dgm:cxn modelId="{44FE8C3A-A162-4A5B-AE48-919E1E8BCA5E}" type="presOf" srcId="{B250FE2D-6776-4680-997C-2E1565E7F95F}" destId="{17DB5320-26EC-4562-9D1B-18766791DDD4}" srcOrd="1" destOrd="0" presId="urn:microsoft.com/office/officeart/2005/8/layout/list1"/>
    <dgm:cxn modelId="{46F4EA62-6038-4DC4-9485-F5A5F9A53A06}" srcId="{0A5A4A8B-FBFB-470B-8D11-C2D099F9ED02}" destId="{E4A4AD4B-25E9-4193-801D-B56B6BA7B1A8}" srcOrd="4" destOrd="0" parTransId="{7B807A59-CF4D-4B4A-9105-85C46981F2CB}" sibTransId="{6CFA7E28-4744-4B35-83C2-0F4C1D307F0B}"/>
    <dgm:cxn modelId="{BB854E65-6222-45D8-9606-6A261B73D498}" srcId="{0A5A4A8B-FBFB-470B-8D11-C2D099F9ED02}" destId="{9C6812CF-C3EE-4076-BA1C-379BC22B2A3A}" srcOrd="3" destOrd="0" parTransId="{F3675B51-109E-43C4-8460-6EF0DDDCF976}" sibTransId="{08014E03-C736-4A6C-AA42-D5CA3517E7BB}"/>
    <dgm:cxn modelId="{1736D880-8E3C-4682-BCE6-BEDF065E10CB}" type="presOf" srcId="{E4A4AD4B-25E9-4193-801D-B56B6BA7B1A8}" destId="{1FBD4B2D-571A-475C-AE2B-4201C19EA42B}" srcOrd="1" destOrd="0" presId="urn:microsoft.com/office/officeart/2005/8/layout/list1"/>
    <dgm:cxn modelId="{9BFF6E82-0721-492C-975D-C07B09C3F9DE}" type="presOf" srcId="{FDAFEC37-177B-4234-A227-F2AB163BB4E7}" destId="{00E942AD-1298-4C0A-AAD9-58C7C929EE55}" srcOrd="0" destOrd="0" presId="urn:microsoft.com/office/officeart/2005/8/layout/list1"/>
    <dgm:cxn modelId="{57FB0A85-A002-4CC7-9C34-393EF7A59073}" type="presOf" srcId="{9C6812CF-C3EE-4076-BA1C-379BC22B2A3A}" destId="{CF0BDFBD-6757-4640-9924-A874835F6C82}" srcOrd="0" destOrd="0" presId="urn:microsoft.com/office/officeart/2005/8/layout/list1"/>
    <dgm:cxn modelId="{3C1E278D-7832-4342-B483-33A0F2EE0A55}" type="presOf" srcId="{E4A4AD4B-25E9-4193-801D-B56B6BA7B1A8}" destId="{46DBD036-3418-4364-8B9F-2386E8AF62BB}" srcOrd="0" destOrd="0" presId="urn:microsoft.com/office/officeart/2005/8/layout/list1"/>
    <dgm:cxn modelId="{E166BDD6-F82E-462E-A63C-BE2CB7385371}" type="presOf" srcId="{FDAFEC37-177B-4234-A227-F2AB163BB4E7}" destId="{0DF7F8F0-66D7-4E19-932F-39210B7A1B08}" srcOrd="1" destOrd="0" presId="urn:microsoft.com/office/officeart/2005/8/layout/list1"/>
    <dgm:cxn modelId="{E572BBE3-BB82-4CB8-8147-1004BD98A14A}" type="presOf" srcId="{B250FE2D-6776-4680-997C-2E1565E7F95F}" destId="{838B4562-D62B-4F05-BEA2-C0D492E0D4E7}" srcOrd="0" destOrd="0" presId="urn:microsoft.com/office/officeart/2005/8/layout/list1"/>
    <dgm:cxn modelId="{9F39BCEA-511F-47E1-8E3E-1C13606E5687}" srcId="{0A5A4A8B-FBFB-470B-8D11-C2D099F9ED02}" destId="{B250FE2D-6776-4680-997C-2E1565E7F95F}" srcOrd="2" destOrd="0" parTransId="{22B67717-260C-43E4-A933-AEB038F91FF3}" sibTransId="{757FC534-9F50-41B8-BFAC-CD04B10330DF}"/>
    <dgm:cxn modelId="{4D14B8ED-401F-4395-812D-6242C7804D0E}" srcId="{0A5A4A8B-FBFB-470B-8D11-C2D099F9ED02}" destId="{FDAFEC37-177B-4234-A227-F2AB163BB4E7}" srcOrd="0" destOrd="0" parTransId="{CB298C93-4C90-4AC0-92A3-2357CFCE1B1B}" sibTransId="{5A12B6D8-B139-4705-B13F-A79BDA32889E}"/>
    <dgm:cxn modelId="{60E99FFD-CE19-4056-A2AD-A6D9C0AE48F7}" type="presOf" srcId="{9C6812CF-C3EE-4076-BA1C-379BC22B2A3A}" destId="{0BD1B64B-E286-42C9-9C07-2C0BBC32661B}" srcOrd="1" destOrd="0" presId="urn:microsoft.com/office/officeart/2005/8/layout/list1"/>
    <dgm:cxn modelId="{8824F72A-1680-4F11-BA2C-E4678183844E}" type="presParOf" srcId="{1BEC0AFB-1972-4734-A7FC-1BF8A6B5A616}" destId="{59CE4C40-E31F-4FB3-A5CE-943AB40F7213}" srcOrd="0" destOrd="0" presId="urn:microsoft.com/office/officeart/2005/8/layout/list1"/>
    <dgm:cxn modelId="{6EFC7B73-F2EE-48AF-818A-D7C65130BE1B}" type="presParOf" srcId="{59CE4C40-E31F-4FB3-A5CE-943AB40F7213}" destId="{00E942AD-1298-4C0A-AAD9-58C7C929EE55}" srcOrd="0" destOrd="0" presId="urn:microsoft.com/office/officeart/2005/8/layout/list1"/>
    <dgm:cxn modelId="{A6C461F6-627E-4757-A920-9C7D5EE434DF}" type="presParOf" srcId="{59CE4C40-E31F-4FB3-A5CE-943AB40F7213}" destId="{0DF7F8F0-66D7-4E19-932F-39210B7A1B08}" srcOrd="1" destOrd="0" presId="urn:microsoft.com/office/officeart/2005/8/layout/list1"/>
    <dgm:cxn modelId="{5986447B-EFD0-4D6D-8644-9354ADFA317A}" type="presParOf" srcId="{1BEC0AFB-1972-4734-A7FC-1BF8A6B5A616}" destId="{2C2F1528-4AB8-40BB-9D20-0259EC7855D8}" srcOrd="1" destOrd="0" presId="urn:microsoft.com/office/officeart/2005/8/layout/list1"/>
    <dgm:cxn modelId="{AD9F0684-2C8E-4326-84BC-D9CFD38DF002}" type="presParOf" srcId="{1BEC0AFB-1972-4734-A7FC-1BF8A6B5A616}" destId="{71117CBD-3B8F-4E7A-A77B-DD87D842F371}" srcOrd="2" destOrd="0" presId="urn:microsoft.com/office/officeart/2005/8/layout/list1"/>
    <dgm:cxn modelId="{7D3C705B-064A-47BA-84D1-B7663AA2C505}" type="presParOf" srcId="{1BEC0AFB-1972-4734-A7FC-1BF8A6B5A616}" destId="{FC582B1C-1E26-499F-B15E-8DD59F18F3FB}" srcOrd="3" destOrd="0" presId="urn:microsoft.com/office/officeart/2005/8/layout/list1"/>
    <dgm:cxn modelId="{5C9B7662-75C6-4636-989A-C04F94E91AD2}" type="presParOf" srcId="{1BEC0AFB-1972-4734-A7FC-1BF8A6B5A616}" destId="{E92C4596-6D05-477A-A2A8-4FF69268F3FD}" srcOrd="4" destOrd="0" presId="urn:microsoft.com/office/officeart/2005/8/layout/list1"/>
    <dgm:cxn modelId="{C7CE6504-11BD-42C2-9A77-C45D0F2AB69A}" type="presParOf" srcId="{E92C4596-6D05-477A-A2A8-4FF69268F3FD}" destId="{DD356FE9-4A96-4A1C-97A8-BB62F7D88113}" srcOrd="0" destOrd="0" presId="urn:microsoft.com/office/officeart/2005/8/layout/list1"/>
    <dgm:cxn modelId="{877BB96E-D3C8-4E11-BE45-153AEDB88BA4}" type="presParOf" srcId="{E92C4596-6D05-477A-A2A8-4FF69268F3FD}" destId="{AAC6D0FE-2ACD-4C38-8E42-49571F98F1DE}" srcOrd="1" destOrd="0" presId="urn:microsoft.com/office/officeart/2005/8/layout/list1"/>
    <dgm:cxn modelId="{5ADC270F-0B39-414F-8205-7E2B9A35538A}" type="presParOf" srcId="{1BEC0AFB-1972-4734-A7FC-1BF8A6B5A616}" destId="{51CD4814-2D32-41C8-85FB-FF99E9AEE23E}" srcOrd="5" destOrd="0" presId="urn:microsoft.com/office/officeart/2005/8/layout/list1"/>
    <dgm:cxn modelId="{0762E56C-B2D0-4DAF-A0AD-7ABE87642B08}" type="presParOf" srcId="{1BEC0AFB-1972-4734-A7FC-1BF8A6B5A616}" destId="{3979184F-F349-4CCC-8364-DE8E7EE2C315}" srcOrd="6" destOrd="0" presId="urn:microsoft.com/office/officeart/2005/8/layout/list1"/>
    <dgm:cxn modelId="{13F6D891-96C9-486D-B906-DABA8694D674}" type="presParOf" srcId="{1BEC0AFB-1972-4734-A7FC-1BF8A6B5A616}" destId="{69E93C14-D849-4F36-ABAB-61684B5D5D01}" srcOrd="7" destOrd="0" presId="urn:microsoft.com/office/officeart/2005/8/layout/list1"/>
    <dgm:cxn modelId="{23D67B98-7581-4FB5-A51B-4D09264617D3}" type="presParOf" srcId="{1BEC0AFB-1972-4734-A7FC-1BF8A6B5A616}" destId="{C08723EC-1293-44C5-994E-443C343E477B}" srcOrd="8" destOrd="0" presId="urn:microsoft.com/office/officeart/2005/8/layout/list1"/>
    <dgm:cxn modelId="{BA55AAF2-F858-4D08-9D3E-42C7F675787D}" type="presParOf" srcId="{C08723EC-1293-44C5-994E-443C343E477B}" destId="{838B4562-D62B-4F05-BEA2-C0D492E0D4E7}" srcOrd="0" destOrd="0" presId="urn:microsoft.com/office/officeart/2005/8/layout/list1"/>
    <dgm:cxn modelId="{5E61DDD9-80C9-419F-817A-2B021096FBFD}" type="presParOf" srcId="{C08723EC-1293-44C5-994E-443C343E477B}" destId="{17DB5320-26EC-4562-9D1B-18766791DDD4}" srcOrd="1" destOrd="0" presId="urn:microsoft.com/office/officeart/2005/8/layout/list1"/>
    <dgm:cxn modelId="{F85C2741-F9B2-4B21-8D29-E2FAFFF8BAF6}" type="presParOf" srcId="{1BEC0AFB-1972-4734-A7FC-1BF8A6B5A616}" destId="{C487D332-93D5-4F60-986C-8D71B0E219F3}" srcOrd="9" destOrd="0" presId="urn:microsoft.com/office/officeart/2005/8/layout/list1"/>
    <dgm:cxn modelId="{21419317-EF3F-4FD9-8EDE-BCFADC3BEEF5}" type="presParOf" srcId="{1BEC0AFB-1972-4734-A7FC-1BF8A6B5A616}" destId="{13635B53-12C2-473A-BCC9-E6737275D8FF}" srcOrd="10" destOrd="0" presId="urn:microsoft.com/office/officeart/2005/8/layout/list1"/>
    <dgm:cxn modelId="{39F38FE5-596E-4853-A700-6EE4A93FAADC}" type="presParOf" srcId="{1BEC0AFB-1972-4734-A7FC-1BF8A6B5A616}" destId="{13326C47-0C7F-4C3A-B36C-3BAFCFD7E624}" srcOrd="11" destOrd="0" presId="urn:microsoft.com/office/officeart/2005/8/layout/list1"/>
    <dgm:cxn modelId="{9F03324B-5A8E-4FB9-9F5A-2E84BC193201}" type="presParOf" srcId="{1BEC0AFB-1972-4734-A7FC-1BF8A6B5A616}" destId="{CF260BAF-8EC2-44C1-B6BA-0527DC034849}" srcOrd="12" destOrd="0" presId="urn:microsoft.com/office/officeart/2005/8/layout/list1"/>
    <dgm:cxn modelId="{14D9EB77-9211-40AD-B0C3-0A089433C284}" type="presParOf" srcId="{CF260BAF-8EC2-44C1-B6BA-0527DC034849}" destId="{CF0BDFBD-6757-4640-9924-A874835F6C82}" srcOrd="0" destOrd="0" presId="urn:microsoft.com/office/officeart/2005/8/layout/list1"/>
    <dgm:cxn modelId="{F6900172-1BCA-4E40-A23C-1D9F74AAFE72}" type="presParOf" srcId="{CF260BAF-8EC2-44C1-B6BA-0527DC034849}" destId="{0BD1B64B-E286-42C9-9C07-2C0BBC32661B}" srcOrd="1" destOrd="0" presId="urn:microsoft.com/office/officeart/2005/8/layout/list1"/>
    <dgm:cxn modelId="{3AD4C387-83C3-4188-81D2-62C383956004}" type="presParOf" srcId="{1BEC0AFB-1972-4734-A7FC-1BF8A6B5A616}" destId="{58D2F8D8-49D9-4E6B-BE28-9E9B4BE58ACD}" srcOrd="13" destOrd="0" presId="urn:microsoft.com/office/officeart/2005/8/layout/list1"/>
    <dgm:cxn modelId="{BB9A368F-D47F-477F-B28F-9AADD0C356DE}" type="presParOf" srcId="{1BEC0AFB-1972-4734-A7FC-1BF8A6B5A616}" destId="{51379EE0-9C91-4B39-8A2B-9AB715425421}" srcOrd="14" destOrd="0" presId="urn:microsoft.com/office/officeart/2005/8/layout/list1"/>
    <dgm:cxn modelId="{E460182D-85DC-4123-B63C-4423049EE463}" type="presParOf" srcId="{1BEC0AFB-1972-4734-A7FC-1BF8A6B5A616}" destId="{4FEC5623-DB67-4DED-ADEC-3F59728201C0}" srcOrd="15" destOrd="0" presId="urn:microsoft.com/office/officeart/2005/8/layout/list1"/>
    <dgm:cxn modelId="{A82E34CA-3E9C-4870-BEA8-9C851A055BA7}" type="presParOf" srcId="{1BEC0AFB-1972-4734-A7FC-1BF8A6B5A616}" destId="{534CD230-875F-4C08-AB1D-4D6E82FB4C3F}" srcOrd="16" destOrd="0" presId="urn:microsoft.com/office/officeart/2005/8/layout/list1"/>
    <dgm:cxn modelId="{4DAE30E5-F32B-4DCF-B216-C1A23FAEA0B6}" type="presParOf" srcId="{534CD230-875F-4C08-AB1D-4D6E82FB4C3F}" destId="{46DBD036-3418-4364-8B9F-2386E8AF62BB}" srcOrd="0" destOrd="0" presId="urn:microsoft.com/office/officeart/2005/8/layout/list1"/>
    <dgm:cxn modelId="{7581767A-D962-49E0-BC17-4BAFC334414E}" type="presParOf" srcId="{534CD230-875F-4C08-AB1D-4D6E82FB4C3F}" destId="{1FBD4B2D-571A-475C-AE2B-4201C19EA42B}" srcOrd="1" destOrd="0" presId="urn:microsoft.com/office/officeart/2005/8/layout/list1"/>
    <dgm:cxn modelId="{DF28055C-E3F3-4756-9639-8D88A69B7003}" type="presParOf" srcId="{1BEC0AFB-1972-4734-A7FC-1BF8A6B5A616}" destId="{A0770465-D7D5-423B-BB91-9332EE7AC906}" srcOrd="17" destOrd="0" presId="urn:microsoft.com/office/officeart/2005/8/layout/list1"/>
    <dgm:cxn modelId="{A73DEC13-E2E2-425E-BC70-60117EC5037B}" type="presParOf" srcId="{1BEC0AFB-1972-4734-A7FC-1BF8A6B5A616}" destId="{0891B010-F429-4D4B-9B9C-3CFECCFFFFF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6C5AA1-1E59-4ED2-B878-0B6F3D68F11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2F76E5-7661-4310-97E2-36D5E01B0C8A}">
      <dgm:prSet/>
      <dgm:spPr/>
      <dgm:t>
        <a:bodyPr/>
        <a:lstStyle/>
        <a:p>
          <a:r>
            <a:rPr lang="cs-CZ" dirty="0"/>
            <a:t>PŘÍMÝ:</a:t>
          </a:r>
          <a:endParaRPr lang="en-US" dirty="0"/>
        </a:p>
      </dgm:t>
    </dgm:pt>
    <dgm:pt modelId="{B389E2FB-788A-4592-A628-CF629B023C48}" type="parTrans" cxnId="{FA80DBFB-9038-410F-99BC-597A58985226}">
      <dgm:prSet/>
      <dgm:spPr/>
      <dgm:t>
        <a:bodyPr/>
        <a:lstStyle/>
        <a:p>
          <a:endParaRPr lang="en-US"/>
        </a:p>
      </dgm:t>
    </dgm:pt>
    <dgm:pt modelId="{6103717A-774A-4C41-8A36-B83EF8DC7094}" type="sibTrans" cxnId="{FA80DBFB-9038-410F-99BC-597A58985226}">
      <dgm:prSet/>
      <dgm:spPr/>
      <dgm:t>
        <a:bodyPr/>
        <a:lstStyle/>
        <a:p>
          <a:endParaRPr lang="en-US"/>
        </a:p>
      </dgm:t>
    </dgm:pt>
    <dgm:pt modelId="{E10C86CB-63B0-44A4-8370-94AAE93D12F5}">
      <dgm:prSet/>
      <dgm:spPr/>
      <dgm:t>
        <a:bodyPr/>
        <a:lstStyle/>
        <a:p>
          <a:pPr rtl="0"/>
          <a:r>
            <a:rPr lang="cs-CZ" dirty="0"/>
            <a:t>NEPŘÍMÝ:</a:t>
          </a:r>
          <a:r>
            <a:rPr lang="cs-CZ" dirty="0">
              <a:latin typeface="Avenir Next LT Pro"/>
            </a:rPr>
            <a:t> FM skokem</a:t>
          </a:r>
          <a:endParaRPr lang="en-US" dirty="0"/>
        </a:p>
      </dgm:t>
    </dgm:pt>
    <dgm:pt modelId="{30E79421-9119-4B1B-A8B5-5368B9C11A3E}" type="parTrans" cxnId="{F4E06DA2-404D-44CD-A2A0-4CC6FB4A895D}">
      <dgm:prSet/>
      <dgm:spPr/>
      <dgm:t>
        <a:bodyPr/>
        <a:lstStyle/>
        <a:p>
          <a:endParaRPr lang="en-US"/>
        </a:p>
      </dgm:t>
    </dgm:pt>
    <dgm:pt modelId="{DFA9245B-D6A2-4632-9F45-387E971B71AC}" type="sibTrans" cxnId="{F4E06DA2-404D-44CD-A2A0-4CC6FB4A895D}">
      <dgm:prSet/>
      <dgm:spPr/>
      <dgm:t>
        <a:bodyPr/>
        <a:lstStyle/>
        <a:p>
          <a:endParaRPr lang="en-US"/>
        </a:p>
      </dgm:t>
    </dgm:pt>
    <dgm:pt modelId="{16002D69-4AB4-43B7-BF93-CC7ECCB99E1B}">
      <dgm:prSet phldr="0"/>
      <dgm:spPr/>
      <dgm:t>
        <a:bodyPr/>
        <a:lstStyle/>
        <a:p>
          <a:r>
            <a:rPr lang="cs-CZ" dirty="0">
              <a:latin typeface="Avenir Next LT Pro"/>
            </a:rPr>
            <a:t>UZ</a:t>
          </a:r>
        </a:p>
      </dgm:t>
    </dgm:pt>
    <dgm:pt modelId="{A729689D-1570-44D4-B2B7-1E9FCA352C4F}" type="parTrans" cxnId="{7609056D-B14F-4540-99BE-1C2E614AAE19}">
      <dgm:prSet/>
      <dgm:spPr/>
    </dgm:pt>
    <dgm:pt modelId="{AA595D15-8C9F-45CE-861C-D2F79E838ECE}" type="sibTrans" cxnId="{7609056D-B14F-4540-99BE-1C2E614AAE19}">
      <dgm:prSet/>
      <dgm:spPr/>
    </dgm:pt>
    <dgm:pt modelId="{744D9C29-AA3B-4C62-8189-1F95070E6D0C}">
      <dgm:prSet phldr="0"/>
      <dgm:spPr/>
      <dgm:t>
        <a:bodyPr/>
        <a:lstStyle/>
        <a:p>
          <a:pPr rtl="0"/>
          <a:r>
            <a:rPr lang="cs-CZ" dirty="0">
              <a:latin typeface="Avenir Next LT Pro"/>
            </a:rPr>
            <a:t>VKT</a:t>
          </a:r>
        </a:p>
      </dgm:t>
    </dgm:pt>
    <dgm:pt modelId="{2615D02A-8D15-43CA-9E9B-7C3442A3969F}" type="parTrans" cxnId="{DDA9FBE0-B5D0-491F-A215-8C4FDE4F705A}">
      <dgm:prSet/>
      <dgm:spPr/>
    </dgm:pt>
    <dgm:pt modelId="{7EB1AB39-2441-4A31-B92B-BF60739A4606}" type="sibTrans" cxnId="{DDA9FBE0-B5D0-491F-A215-8C4FDE4F705A}">
      <dgm:prSet/>
      <dgm:spPr/>
    </dgm:pt>
    <dgm:pt modelId="{EFAAA356-13BC-470A-8303-C83D5FBF5526}">
      <dgm:prSet phldr="0"/>
      <dgm:spPr/>
      <dgm:t>
        <a:bodyPr/>
        <a:lstStyle/>
        <a:p>
          <a:pPr rtl="0"/>
          <a:r>
            <a:rPr lang="cs-CZ" dirty="0">
              <a:latin typeface="Avenir Next LT Pro"/>
            </a:rPr>
            <a:t>PMGT, DET</a:t>
          </a:r>
        </a:p>
      </dgm:t>
    </dgm:pt>
    <dgm:pt modelId="{60616547-B430-45E8-9FFD-173A2495A928}" type="parTrans" cxnId="{10D6C30C-68CD-4402-88CE-3EF869560127}">
      <dgm:prSet/>
      <dgm:spPr/>
    </dgm:pt>
    <dgm:pt modelId="{1FBD75C3-8E7B-4536-9CA5-D12580059FF2}" type="sibTrans" cxnId="{10D6C30C-68CD-4402-88CE-3EF869560127}">
      <dgm:prSet/>
      <dgm:spPr/>
    </dgm:pt>
    <dgm:pt modelId="{1C2FA93C-2832-4F1A-AB72-C6034514CFF7}">
      <dgm:prSet phldr="0"/>
      <dgm:spPr/>
      <dgm:t>
        <a:bodyPr/>
        <a:lstStyle/>
        <a:p>
          <a:pPr rtl="0"/>
          <a:r>
            <a:rPr lang="cs-CZ" dirty="0">
              <a:latin typeface="Avenir Next LT Pro"/>
            </a:rPr>
            <a:t>Nf: CP</a:t>
          </a:r>
        </a:p>
      </dgm:t>
    </dgm:pt>
    <dgm:pt modelId="{FC58120E-E8FF-4C10-9521-6BE5E2572CD6}" type="parTrans" cxnId="{4F493CAA-3AA1-45E7-AAF2-3A06037882D8}">
      <dgm:prSet/>
      <dgm:spPr/>
    </dgm:pt>
    <dgm:pt modelId="{46D2A42C-DB2D-4EB8-91AF-CC391DD548CF}" type="sibTrans" cxnId="{4F493CAA-3AA1-45E7-AAF2-3A06037882D8}">
      <dgm:prSet/>
      <dgm:spPr/>
    </dgm:pt>
    <dgm:pt modelId="{922DC6C2-0CDA-4FF8-BBFF-299B8915EBEA}">
      <dgm:prSet phldr="0"/>
      <dgm:spPr/>
      <dgm:t>
        <a:bodyPr/>
        <a:lstStyle/>
        <a:p>
          <a:pPr rtl="0"/>
          <a:r>
            <a:rPr lang="cs-CZ" dirty="0" err="1">
              <a:latin typeface="Avenir Next LT Pro"/>
            </a:rPr>
            <a:t>Sf</a:t>
          </a:r>
          <a:r>
            <a:rPr lang="cs-CZ" dirty="0">
              <a:latin typeface="Avenir Next LT Pro"/>
            </a:rPr>
            <a:t> (b), (t): AMF 50 Hz, </a:t>
          </a:r>
          <a:r>
            <a:rPr lang="cs-CZ" dirty="0" err="1">
              <a:latin typeface="Avenir Next LT Pro"/>
            </a:rPr>
            <a:t>spectrum</a:t>
          </a:r>
          <a:r>
            <a:rPr lang="cs-CZ" dirty="0">
              <a:latin typeface="Avenir Next LT Pro"/>
            </a:rPr>
            <a:t> min. 50 Hz, </a:t>
          </a:r>
          <a:r>
            <a:rPr lang="cs-CZ" dirty="0" err="1">
              <a:latin typeface="Avenir Next LT Pro"/>
            </a:rPr>
            <a:t>contour</a:t>
          </a:r>
          <a:r>
            <a:rPr lang="cs-CZ" dirty="0">
              <a:latin typeface="Avenir Next LT Pro"/>
            </a:rPr>
            <a:t> 1 %, </a:t>
          </a:r>
          <a:r>
            <a:rPr lang="cs-CZ" dirty="0" err="1">
              <a:latin typeface="Avenir Next LT Pro"/>
            </a:rPr>
            <a:t>swt</a:t>
          </a:r>
          <a:r>
            <a:rPr lang="cs-CZ" dirty="0">
              <a:latin typeface="Avenir Next LT Pro"/>
            </a:rPr>
            <a:t> 1 s</a:t>
          </a:r>
        </a:p>
      </dgm:t>
    </dgm:pt>
    <dgm:pt modelId="{64EE4DB5-37BF-4DE0-BC12-942EB3842F17}" type="parTrans" cxnId="{AD4B3275-BBFB-47FD-A36E-1017AA0DE6D8}">
      <dgm:prSet/>
      <dgm:spPr/>
    </dgm:pt>
    <dgm:pt modelId="{794E2B7C-2145-426A-8820-6EE1AEABD3CC}" type="sibTrans" cxnId="{AD4B3275-BBFB-47FD-A36E-1017AA0DE6D8}">
      <dgm:prSet/>
      <dgm:spPr/>
    </dgm:pt>
    <dgm:pt modelId="{35F4800E-4E32-4178-8342-66290265E5B4}" type="pres">
      <dgm:prSet presAssocID="{E26C5AA1-1E59-4ED2-B878-0B6F3D68F118}" presName="Name0" presStyleCnt="0">
        <dgm:presLayoutVars>
          <dgm:dir/>
          <dgm:animLvl val="lvl"/>
          <dgm:resizeHandles val="exact"/>
        </dgm:presLayoutVars>
      </dgm:prSet>
      <dgm:spPr/>
    </dgm:pt>
    <dgm:pt modelId="{42E33240-7B7F-416A-AF22-22D53E6C4023}" type="pres">
      <dgm:prSet presAssocID="{842F76E5-7661-4310-97E2-36D5E01B0C8A}" presName="linNode" presStyleCnt="0"/>
      <dgm:spPr/>
    </dgm:pt>
    <dgm:pt modelId="{799810B4-3989-4DCE-801F-7A3C85B027F4}" type="pres">
      <dgm:prSet presAssocID="{842F76E5-7661-4310-97E2-36D5E01B0C8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2E7A8FD-91D8-4735-B2E3-96C45618CD2F}" type="pres">
      <dgm:prSet presAssocID="{842F76E5-7661-4310-97E2-36D5E01B0C8A}" presName="descendantText" presStyleLbl="alignAccFollowNode1" presStyleIdx="0" presStyleCnt="2">
        <dgm:presLayoutVars>
          <dgm:bulletEnabled val="1"/>
        </dgm:presLayoutVars>
      </dgm:prSet>
      <dgm:spPr/>
    </dgm:pt>
    <dgm:pt modelId="{581DC707-41B6-44B8-B27E-FE732CF83611}" type="pres">
      <dgm:prSet presAssocID="{6103717A-774A-4C41-8A36-B83EF8DC7094}" presName="sp" presStyleCnt="0"/>
      <dgm:spPr/>
    </dgm:pt>
    <dgm:pt modelId="{0FDE1E92-F127-4C57-8C48-6A3E1AE39145}" type="pres">
      <dgm:prSet presAssocID="{E10C86CB-63B0-44A4-8370-94AAE93D12F5}" presName="linNode" presStyleCnt="0"/>
      <dgm:spPr/>
    </dgm:pt>
    <dgm:pt modelId="{35309B9A-B3B9-4F7D-A254-C24A82907F58}" type="pres">
      <dgm:prSet presAssocID="{E10C86CB-63B0-44A4-8370-94AAE93D12F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F1E38A5-84E6-4D5F-BAE2-6284328278C3}" type="pres">
      <dgm:prSet presAssocID="{E10C86CB-63B0-44A4-8370-94AAE93D12F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0D6C30C-68CD-4402-88CE-3EF869560127}" srcId="{842F76E5-7661-4310-97E2-36D5E01B0C8A}" destId="{EFAAA356-13BC-470A-8303-C83D5FBF5526}" srcOrd="2" destOrd="0" parTransId="{60616547-B430-45E8-9FFD-173A2495A928}" sibTransId="{1FBD75C3-8E7B-4536-9CA5-D12580059FF2}"/>
    <dgm:cxn modelId="{5C55C40E-C6D2-480E-BD11-A0768D69A2B1}" type="presOf" srcId="{E10C86CB-63B0-44A4-8370-94AAE93D12F5}" destId="{35309B9A-B3B9-4F7D-A254-C24A82907F58}" srcOrd="0" destOrd="0" presId="urn:microsoft.com/office/officeart/2005/8/layout/vList5"/>
    <dgm:cxn modelId="{1F149918-141E-46FF-B22E-C0FB1AAD61CB}" type="presOf" srcId="{16002D69-4AB4-43B7-BF93-CC7ECCB99E1B}" destId="{12E7A8FD-91D8-4735-B2E3-96C45618CD2F}" srcOrd="0" destOrd="1" presId="urn:microsoft.com/office/officeart/2005/8/layout/vList5"/>
    <dgm:cxn modelId="{B0DC6230-E45F-4DB3-8D36-C4538F88777F}" type="presOf" srcId="{1C2FA93C-2832-4F1A-AB72-C6034514CFF7}" destId="{0F1E38A5-84E6-4D5F-BAE2-6284328278C3}" srcOrd="0" destOrd="0" presId="urn:microsoft.com/office/officeart/2005/8/layout/vList5"/>
    <dgm:cxn modelId="{0993ED48-E469-4385-9157-273C6AF3E6FE}" type="presOf" srcId="{922DC6C2-0CDA-4FF8-BBFF-299B8915EBEA}" destId="{0F1E38A5-84E6-4D5F-BAE2-6284328278C3}" srcOrd="0" destOrd="1" presId="urn:microsoft.com/office/officeart/2005/8/layout/vList5"/>
    <dgm:cxn modelId="{2850BB6A-1370-48D5-B4B0-5CFE8C06A930}" type="presOf" srcId="{744D9C29-AA3B-4C62-8189-1F95070E6D0C}" destId="{12E7A8FD-91D8-4735-B2E3-96C45618CD2F}" srcOrd="0" destOrd="0" presId="urn:microsoft.com/office/officeart/2005/8/layout/vList5"/>
    <dgm:cxn modelId="{7609056D-B14F-4540-99BE-1C2E614AAE19}" srcId="{842F76E5-7661-4310-97E2-36D5E01B0C8A}" destId="{16002D69-4AB4-43B7-BF93-CC7ECCB99E1B}" srcOrd="1" destOrd="0" parTransId="{A729689D-1570-44D4-B2B7-1E9FCA352C4F}" sibTransId="{AA595D15-8C9F-45CE-861C-D2F79E838ECE}"/>
    <dgm:cxn modelId="{AD4B3275-BBFB-47FD-A36E-1017AA0DE6D8}" srcId="{E10C86CB-63B0-44A4-8370-94AAE93D12F5}" destId="{922DC6C2-0CDA-4FF8-BBFF-299B8915EBEA}" srcOrd="1" destOrd="0" parTransId="{64EE4DB5-37BF-4DE0-BC12-942EB3842F17}" sibTransId="{794E2B7C-2145-426A-8820-6EE1AEABD3CC}"/>
    <dgm:cxn modelId="{D5BB657E-9753-427A-8934-08AF900B93FA}" type="presOf" srcId="{E26C5AA1-1E59-4ED2-B878-0B6F3D68F118}" destId="{35F4800E-4E32-4178-8342-66290265E5B4}" srcOrd="0" destOrd="0" presId="urn:microsoft.com/office/officeart/2005/8/layout/vList5"/>
    <dgm:cxn modelId="{45726A98-4AB1-444B-A306-167A65E9289F}" type="presOf" srcId="{842F76E5-7661-4310-97E2-36D5E01B0C8A}" destId="{799810B4-3989-4DCE-801F-7A3C85B027F4}" srcOrd="0" destOrd="0" presId="urn:microsoft.com/office/officeart/2005/8/layout/vList5"/>
    <dgm:cxn modelId="{F4E06DA2-404D-44CD-A2A0-4CC6FB4A895D}" srcId="{E26C5AA1-1E59-4ED2-B878-0B6F3D68F118}" destId="{E10C86CB-63B0-44A4-8370-94AAE93D12F5}" srcOrd="1" destOrd="0" parTransId="{30E79421-9119-4B1B-A8B5-5368B9C11A3E}" sibTransId="{DFA9245B-D6A2-4632-9F45-387E971B71AC}"/>
    <dgm:cxn modelId="{4F493CAA-3AA1-45E7-AAF2-3A06037882D8}" srcId="{E10C86CB-63B0-44A4-8370-94AAE93D12F5}" destId="{1C2FA93C-2832-4F1A-AB72-C6034514CFF7}" srcOrd="0" destOrd="0" parTransId="{FC58120E-E8FF-4C10-9521-6BE5E2572CD6}" sibTransId="{46D2A42C-DB2D-4EB8-91AF-CC391DD548CF}"/>
    <dgm:cxn modelId="{BD3CB9CB-5CCC-48E8-8C26-557AD4AEA27D}" type="presOf" srcId="{EFAAA356-13BC-470A-8303-C83D5FBF5526}" destId="{12E7A8FD-91D8-4735-B2E3-96C45618CD2F}" srcOrd="0" destOrd="2" presId="urn:microsoft.com/office/officeart/2005/8/layout/vList5"/>
    <dgm:cxn modelId="{DDA9FBE0-B5D0-491F-A215-8C4FDE4F705A}" srcId="{842F76E5-7661-4310-97E2-36D5E01B0C8A}" destId="{744D9C29-AA3B-4C62-8189-1F95070E6D0C}" srcOrd="0" destOrd="0" parTransId="{2615D02A-8D15-43CA-9E9B-7C3442A3969F}" sibTransId="{7EB1AB39-2441-4A31-B92B-BF60739A4606}"/>
    <dgm:cxn modelId="{FA80DBFB-9038-410F-99BC-597A58985226}" srcId="{E26C5AA1-1E59-4ED2-B878-0B6F3D68F118}" destId="{842F76E5-7661-4310-97E2-36D5E01B0C8A}" srcOrd="0" destOrd="0" parTransId="{B389E2FB-788A-4592-A628-CF629B023C48}" sibTransId="{6103717A-774A-4C41-8A36-B83EF8DC7094}"/>
    <dgm:cxn modelId="{33A5C900-F5DB-4CB5-88DC-573707913FF3}" type="presParOf" srcId="{35F4800E-4E32-4178-8342-66290265E5B4}" destId="{42E33240-7B7F-416A-AF22-22D53E6C4023}" srcOrd="0" destOrd="0" presId="urn:microsoft.com/office/officeart/2005/8/layout/vList5"/>
    <dgm:cxn modelId="{F82BEA7E-6B7D-424B-8B8E-D39C444C500B}" type="presParOf" srcId="{42E33240-7B7F-416A-AF22-22D53E6C4023}" destId="{799810B4-3989-4DCE-801F-7A3C85B027F4}" srcOrd="0" destOrd="0" presId="urn:microsoft.com/office/officeart/2005/8/layout/vList5"/>
    <dgm:cxn modelId="{BB7FDA5D-EBB8-44FE-A457-8F52B7947F78}" type="presParOf" srcId="{42E33240-7B7F-416A-AF22-22D53E6C4023}" destId="{12E7A8FD-91D8-4735-B2E3-96C45618CD2F}" srcOrd="1" destOrd="0" presId="urn:microsoft.com/office/officeart/2005/8/layout/vList5"/>
    <dgm:cxn modelId="{08D94206-A06F-49A8-920D-DBBB8B529EDE}" type="presParOf" srcId="{35F4800E-4E32-4178-8342-66290265E5B4}" destId="{581DC707-41B6-44B8-B27E-FE732CF83611}" srcOrd="1" destOrd="0" presId="urn:microsoft.com/office/officeart/2005/8/layout/vList5"/>
    <dgm:cxn modelId="{D88E6A27-D8F0-48BE-90B0-C929E55AED24}" type="presParOf" srcId="{35F4800E-4E32-4178-8342-66290265E5B4}" destId="{0FDE1E92-F127-4C57-8C48-6A3E1AE39145}" srcOrd="2" destOrd="0" presId="urn:microsoft.com/office/officeart/2005/8/layout/vList5"/>
    <dgm:cxn modelId="{B380074F-1537-41F5-9ACC-37BEBD041FBF}" type="presParOf" srcId="{0FDE1E92-F127-4C57-8C48-6A3E1AE39145}" destId="{35309B9A-B3B9-4F7D-A254-C24A82907F58}" srcOrd="0" destOrd="0" presId="urn:microsoft.com/office/officeart/2005/8/layout/vList5"/>
    <dgm:cxn modelId="{8832ADF6-FCCE-4373-B90B-908ED489BDC2}" type="presParOf" srcId="{0FDE1E92-F127-4C57-8C48-6A3E1AE39145}" destId="{0F1E38A5-84E6-4D5F-BAE2-6284328278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4E00EE-E645-4978-8332-660413612E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E7752B-F949-4C13-A438-94968CFCA9B9}">
      <dgm:prSet/>
      <dgm:spPr/>
      <dgm:t>
        <a:bodyPr/>
        <a:lstStyle/>
        <a:p>
          <a:r>
            <a:rPr lang="cs-CZ" dirty="0"/>
            <a:t>PŘÍMÝ: pouze u denervace</a:t>
          </a:r>
          <a:endParaRPr lang="en-US" dirty="0"/>
        </a:p>
      </dgm:t>
    </dgm:pt>
    <dgm:pt modelId="{A4935DC1-9D60-49BE-9581-453509C93F1B}" type="parTrans" cxnId="{629A43CA-882A-44DE-9274-B4148AB34C42}">
      <dgm:prSet/>
      <dgm:spPr/>
      <dgm:t>
        <a:bodyPr/>
        <a:lstStyle/>
        <a:p>
          <a:endParaRPr lang="en-US"/>
        </a:p>
      </dgm:t>
    </dgm:pt>
    <dgm:pt modelId="{F57E0270-DFD5-48EB-A024-DD11C1736657}" type="sibTrans" cxnId="{629A43CA-882A-44DE-9274-B4148AB34C42}">
      <dgm:prSet/>
      <dgm:spPr/>
      <dgm:t>
        <a:bodyPr/>
        <a:lstStyle/>
        <a:p>
          <a:endParaRPr lang="en-US"/>
        </a:p>
      </dgm:t>
    </dgm:pt>
    <dgm:pt modelId="{B4467587-D92C-4861-8DD7-AAEFB6C05281}">
      <dgm:prSet/>
      <dgm:spPr/>
      <dgm:t>
        <a:bodyPr/>
        <a:lstStyle/>
        <a:p>
          <a:r>
            <a:rPr lang="cs-CZ" dirty="0" err="1"/>
            <a:t>elektrostimulace</a:t>
          </a:r>
          <a:endParaRPr lang="en-US" dirty="0" err="1"/>
        </a:p>
      </dgm:t>
    </dgm:pt>
    <dgm:pt modelId="{BFD89D79-9657-48E1-87FF-4914DF9A6122}" type="parTrans" cxnId="{70350ECA-D256-4FE2-8D30-5E8D463E8BD8}">
      <dgm:prSet/>
      <dgm:spPr/>
      <dgm:t>
        <a:bodyPr/>
        <a:lstStyle/>
        <a:p>
          <a:endParaRPr lang="en-US"/>
        </a:p>
      </dgm:t>
    </dgm:pt>
    <dgm:pt modelId="{3D3E091D-502C-455D-A9C0-D92A4EFBE7A7}" type="sibTrans" cxnId="{70350ECA-D256-4FE2-8D30-5E8D463E8BD8}">
      <dgm:prSet/>
      <dgm:spPr/>
      <dgm:t>
        <a:bodyPr/>
        <a:lstStyle/>
        <a:p>
          <a:endParaRPr lang="en-US"/>
        </a:p>
      </dgm:t>
    </dgm:pt>
    <dgm:pt modelId="{B8A06498-E9DE-4BF1-B44C-8EDFCDA84080}">
      <dgm:prSet/>
      <dgm:spPr/>
      <dgm:t>
        <a:bodyPr/>
        <a:lstStyle/>
        <a:p>
          <a:pPr rtl="0"/>
          <a:r>
            <a:rPr lang="cs-CZ" dirty="0"/>
            <a:t>NEPŘÍMÝ:</a:t>
          </a:r>
          <a:r>
            <a:rPr lang="cs-CZ" dirty="0">
              <a:latin typeface="Avenir Next LT Pro"/>
            </a:rPr>
            <a:t> </a:t>
          </a:r>
          <a:endParaRPr lang="en-US" dirty="0"/>
        </a:p>
      </dgm:t>
    </dgm:pt>
    <dgm:pt modelId="{D9C9A9D4-8348-477A-8FB7-E597BE94564E}" type="parTrans" cxnId="{0D0412AA-0F5C-45F0-9C61-A95DA5A677BB}">
      <dgm:prSet/>
      <dgm:spPr/>
      <dgm:t>
        <a:bodyPr/>
        <a:lstStyle/>
        <a:p>
          <a:endParaRPr lang="en-US"/>
        </a:p>
      </dgm:t>
    </dgm:pt>
    <dgm:pt modelId="{35E12760-DF02-49C7-AB48-DE6130B2631D}" type="sibTrans" cxnId="{0D0412AA-0F5C-45F0-9C61-A95DA5A677BB}">
      <dgm:prSet/>
      <dgm:spPr/>
      <dgm:t>
        <a:bodyPr/>
        <a:lstStyle/>
        <a:p>
          <a:endParaRPr lang="en-US"/>
        </a:p>
      </dgm:t>
    </dgm:pt>
    <dgm:pt modelId="{43D23413-6138-4990-881D-47C00344CADF}">
      <dgm:prSet/>
      <dgm:spPr/>
      <dgm:t>
        <a:bodyPr/>
        <a:lstStyle/>
        <a:p>
          <a:r>
            <a:rPr lang="cs-CZ" dirty="0"/>
            <a:t>bez zpětné vazby: </a:t>
          </a:r>
          <a:r>
            <a:rPr lang="cs-CZ" dirty="0" err="1"/>
            <a:t>elektrogymnastika</a:t>
          </a:r>
          <a:endParaRPr lang="en-US" dirty="0" err="1"/>
        </a:p>
      </dgm:t>
    </dgm:pt>
    <dgm:pt modelId="{6D98055D-A72B-43C2-8C89-D9F74D9BDC86}" type="parTrans" cxnId="{761629BE-B60A-40A7-8257-DE96DB8C933A}">
      <dgm:prSet/>
      <dgm:spPr/>
      <dgm:t>
        <a:bodyPr/>
        <a:lstStyle/>
        <a:p>
          <a:endParaRPr lang="en-US"/>
        </a:p>
      </dgm:t>
    </dgm:pt>
    <dgm:pt modelId="{D815EB65-9373-4BAA-9891-88F66F86991A}" type="sibTrans" cxnId="{761629BE-B60A-40A7-8257-DE96DB8C933A}">
      <dgm:prSet/>
      <dgm:spPr/>
      <dgm:t>
        <a:bodyPr/>
        <a:lstStyle/>
        <a:p>
          <a:endParaRPr lang="en-US"/>
        </a:p>
      </dgm:t>
    </dgm:pt>
    <dgm:pt modelId="{24204B71-E39E-4F08-AFEC-F20E94A020CB}">
      <dgm:prSet/>
      <dgm:spPr/>
      <dgm:t>
        <a:bodyPr/>
        <a:lstStyle/>
        <a:p>
          <a:r>
            <a:rPr lang="cs-CZ" dirty="0">
              <a:latin typeface="Avenir Next LT Pro"/>
            </a:rPr>
            <a:t>se</a:t>
          </a:r>
          <a:r>
            <a:rPr lang="cs-CZ" dirty="0"/>
            <a:t> zpětnou vazbou: </a:t>
          </a:r>
          <a:r>
            <a:rPr lang="cs-CZ" dirty="0" err="1"/>
            <a:t>myofeedback</a:t>
          </a:r>
          <a:endParaRPr lang="en-US" dirty="0" err="1"/>
        </a:p>
      </dgm:t>
    </dgm:pt>
    <dgm:pt modelId="{CD8E61C7-51A4-4181-9313-0443598D3AC8}" type="parTrans" cxnId="{C3B5B78D-432D-441A-9BB8-B1C119253E79}">
      <dgm:prSet/>
      <dgm:spPr/>
      <dgm:t>
        <a:bodyPr/>
        <a:lstStyle/>
        <a:p>
          <a:endParaRPr lang="en-US"/>
        </a:p>
      </dgm:t>
    </dgm:pt>
    <dgm:pt modelId="{9B50DBCD-C96C-4211-92CF-55A09B3A607B}" type="sibTrans" cxnId="{C3B5B78D-432D-441A-9BB8-B1C119253E79}">
      <dgm:prSet/>
      <dgm:spPr/>
      <dgm:t>
        <a:bodyPr/>
        <a:lstStyle/>
        <a:p>
          <a:endParaRPr lang="en-US"/>
        </a:p>
      </dgm:t>
    </dgm:pt>
    <dgm:pt modelId="{6D94BA7E-457F-4EA2-AB11-47A93C220BA6}" type="pres">
      <dgm:prSet presAssocID="{0D4E00EE-E645-4978-8332-660413612E0F}" presName="linear" presStyleCnt="0">
        <dgm:presLayoutVars>
          <dgm:animLvl val="lvl"/>
          <dgm:resizeHandles val="exact"/>
        </dgm:presLayoutVars>
      </dgm:prSet>
      <dgm:spPr/>
    </dgm:pt>
    <dgm:pt modelId="{F79FF70C-F05E-43A1-9250-C767D6227219}" type="pres">
      <dgm:prSet presAssocID="{85E7752B-F949-4C13-A438-94968CFCA9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CFBE3F-7CD7-4C60-B42D-FF442A741EE7}" type="pres">
      <dgm:prSet presAssocID="{85E7752B-F949-4C13-A438-94968CFCA9B9}" presName="childText" presStyleLbl="revTx" presStyleIdx="0" presStyleCnt="2">
        <dgm:presLayoutVars>
          <dgm:bulletEnabled val="1"/>
        </dgm:presLayoutVars>
      </dgm:prSet>
      <dgm:spPr/>
    </dgm:pt>
    <dgm:pt modelId="{7ED15CEA-A652-45A4-96B7-4A700FDE74C2}" type="pres">
      <dgm:prSet presAssocID="{B8A06498-E9DE-4BF1-B44C-8EDFCDA840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EBF2D5-19A3-41D3-93EA-60BB6240F8F6}" type="pres">
      <dgm:prSet presAssocID="{B8A06498-E9DE-4BF1-B44C-8EDFCDA8408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840E09-5FE0-4744-8426-0616274705AC}" type="presOf" srcId="{24204B71-E39E-4F08-AFEC-F20E94A020CB}" destId="{AEEBF2D5-19A3-41D3-93EA-60BB6240F8F6}" srcOrd="0" destOrd="1" presId="urn:microsoft.com/office/officeart/2005/8/layout/vList2"/>
    <dgm:cxn modelId="{D9A03871-BEE2-405B-B913-26C7FDBA93F5}" type="presOf" srcId="{0D4E00EE-E645-4978-8332-660413612E0F}" destId="{6D94BA7E-457F-4EA2-AB11-47A93C220BA6}" srcOrd="0" destOrd="0" presId="urn:microsoft.com/office/officeart/2005/8/layout/vList2"/>
    <dgm:cxn modelId="{C3B5B78D-432D-441A-9BB8-B1C119253E79}" srcId="{B8A06498-E9DE-4BF1-B44C-8EDFCDA84080}" destId="{24204B71-E39E-4F08-AFEC-F20E94A020CB}" srcOrd="1" destOrd="0" parTransId="{CD8E61C7-51A4-4181-9313-0443598D3AC8}" sibTransId="{9B50DBCD-C96C-4211-92CF-55A09B3A607B}"/>
    <dgm:cxn modelId="{07D23FA5-B7B3-4F7C-B856-E51468709B76}" type="presOf" srcId="{43D23413-6138-4990-881D-47C00344CADF}" destId="{AEEBF2D5-19A3-41D3-93EA-60BB6240F8F6}" srcOrd="0" destOrd="0" presId="urn:microsoft.com/office/officeart/2005/8/layout/vList2"/>
    <dgm:cxn modelId="{0D0412AA-0F5C-45F0-9C61-A95DA5A677BB}" srcId="{0D4E00EE-E645-4978-8332-660413612E0F}" destId="{B8A06498-E9DE-4BF1-B44C-8EDFCDA84080}" srcOrd="1" destOrd="0" parTransId="{D9C9A9D4-8348-477A-8FB7-E597BE94564E}" sibTransId="{35E12760-DF02-49C7-AB48-DE6130B2631D}"/>
    <dgm:cxn modelId="{761629BE-B60A-40A7-8257-DE96DB8C933A}" srcId="{B8A06498-E9DE-4BF1-B44C-8EDFCDA84080}" destId="{43D23413-6138-4990-881D-47C00344CADF}" srcOrd="0" destOrd="0" parTransId="{6D98055D-A72B-43C2-8C89-D9F74D9BDC86}" sibTransId="{D815EB65-9373-4BAA-9891-88F66F86991A}"/>
    <dgm:cxn modelId="{70350ECA-D256-4FE2-8D30-5E8D463E8BD8}" srcId="{85E7752B-F949-4C13-A438-94968CFCA9B9}" destId="{B4467587-D92C-4861-8DD7-AAEFB6C05281}" srcOrd="0" destOrd="0" parTransId="{BFD89D79-9657-48E1-87FF-4914DF9A6122}" sibTransId="{3D3E091D-502C-455D-A9C0-D92A4EFBE7A7}"/>
    <dgm:cxn modelId="{629A43CA-882A-44DE-9274-B4148AB34C42}" srcId="{0D4E00EE-E645-4978-8332-660413612E0F}" destId="{85E7752B-F949-4C13-A438-94968CFCA9B9}" srcOrd="0" destOrd="0" parTransId="{A4935DC1-9D60-49BE-9581-453509C93F1B}" sibTransId="{F57E0270-DFD5-48EB-A024-DD11C1736657}"/>
    <dgm:cxn modelId="{5E554EDB-16E4-44C6-90E5-B2DC1E464E28}" type="presOf" srcId="{B8A06498-E9DE-4BF1-B44C-8EDFCDA84080}" destId="{7ED15CEA-A652-45A4-96B7-4A700FDE74C2}" srcOrd="0" destOrd="0" presId="urn:microsoft.com/office/officeart/2005/8/layout/vList2"/>
    <dgm:cxn modelId="{CCD190F1-6E80-44FD-8E49-1AFE10C7F55B}" type="presOf" srcId="{B4467587-D92C-4861-8DD7-AAEFB6C05281}" destId="{4ECFBE3F-7CD7-4C60-B42D-FF442A741EE7}" srcOrd="0" destOrd="0" presId="urn:microsoft.com/office/officeart/2005/8/layout/vList2"/>
    <dgm:cxn modelId="{025225F9-E207-4397-A2F9-FD4341A74EF9}" type="presOf" srcId="{85E7752B-F949-4C13-A438-94968CFCA9B9}" destId="{F79FF70C-F05E-43A1-9250-C767D6227219}" srcOrd="0" destOrd="0" presId="urn:microsoft.com/office/officeart/2005/8/layout/vList2"/>
    <dgm:cxn modelId="{93A5E7C1-DE01-4889-A933-F6C8E70253C5}" type="presParOf" srcId="{6D94BA7E-457F-4EA2-AB11-47A93C220BA6}" destId="{F79FF70C-F05E-43A1-9250-C767D6227219}" srcOrd="0" destOrd="0" presId="urn:microsoft.com/office/officeart/2005/8/layout/vList2"/>
    <dgm:cxn modelId="{68299107-52BE-4AAF-9B5A-59EB421EE2E8}" type="presParOf" srcId="{6D94BA7E-457F-4EA2-AB11-47A93C220BA6}" destId="{4ECFBE3F-7CD7-4C60-B42D-FF442A741EE7}" srcOrd="1" destOrd="0" presId="urn:microsoft.com/office/officeart/2005/8/layout/vList2"/>
    <dgm:cxn modelId="{DD3189FF-2AC9-4821-A7FC-ABA98F978C37}" type="presParOf" srcId="{6D94BA7E-457F-4EA2-AB11-47A93C220BA6}" destId="{7ED15CEA-A652-45A4-96B7-4A700FDE74C2}" srcOrd="2" destOrd="0" presId="urn:microsoft.com/office/officeart/2005/8/layout/vList2"/>
    <dgm:cxn modelId="{C311EC2B-6221-4CD2-893F-1123D6C1C81E}" type="presParOf" srcId="{6D94BA7E-457F-4EA2-AB11-47A93C220BA6}" destId="{AEEBF2D5-19A3-41D3-93EA-60BB6240F8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A05F79-2341-4DCC-94B2-7FDE860E74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2A5608D-CF4F-4DF8-9014-496C2EAD2AC2}">
      <dgm:prSet/>
      <dgm:spPr/>
      <dgm:t>
        <a:bodyPr/>
        <a:lstStyle/>
        <a:p>
          <a:r>
            <a:rPr lang="cs-CZ"/>
            <a:t>Často asymptomatické, může však být i bolest a pch f-ce</a:t>
          </a:r>
          <a:endParaRPr lang="en-US"/>
        </a:p>
      </dgm:t>
    </dgm:pt>
    <dgm:pt modelId="{4D84A665-D61C-42D4-84CB-8BF0FEB118F2}" type="parTrans" cxnId="{6BE6E95D-9EB9-465A-8118-4A7BE8C2B050}">
      <dgm:prSet/>
      <dgm:spPr/>
      <dgm:t>
        <a:bodyPr/>
        <a:lstStyle/>
        <a:p>
          <a:endParaRPr lang="en-US"/>
        </a:p>
      </dgm:t>
    </dgm:pt>
    <dgm:pt modelId="{FE15373B-9E81-4981-86E4-A2D425BE01DB}" type="sibTrans" cxnId="{6BE6E95D-9EB9-465A-8118-4A7BE8C2B050}">
      <dgm:prSet/>
      <dgm:spPr/>
      <dgm:t>
        <a:bodyPr/>
        <a:lstStyle/>
        <a:p>
          <a:endParaRPr lang="en-US"/>
        </a:p>
      </dgm:t>
    </dgm:pt>
    <dgm:pt modelId="{DB38B158-426C-4D2B-BFD3-D53149047818}">
      <dgm:prSet/>
      <dgm:spPr/>
      <dgm:t>
        <a:bodyPr/>
        <a:lstStyle/>
        <a:p>
          <a:r>
            <a:rPr lang="cs-CZ"/>
            <a:t>Chronické stádium = 7-30 dní</a:t>
          </a:r>
          <a:endParaRPr lang="en-US"/>
        </a:p>
      </dgm:t>
    </dgm:pt>
    <dgm:pt modelId="{8894DB3B-9B3B-4CF6-8319-ED89F6D5E444}" type="parTrans" cxnId="{03DB61F1-86F4-42E1-B6F7-C5F9FEF7D836}">
      <dgm:prSet/>
      <dgm:spPr/>
      <dgm:t>
        <a:bodyPr/>
        <a:lstStyle/>
        <a:p>
          <a:endParaRPr lang="en-US"/>
        </a:p>
      </dgm:t>
    </dgm:pt>
    <dgm:pt modelId="{DEBDD383-16DC-4D4B-AFB3-0CADC3823CCD}" type="sibTrans" cxnId="{03DB61F1-86F4-42E1-B6F7-C5F9FEF7D836}">
      <dgm:prSet/>
      <dgm:spPr/>
      <dgm:t>
        <a:bodyPr/>
        <a:lstStyle/>
        <a:p>
          <a:endParaRPr lang="en-US"/>
        </a:p>
      </dgm:t>
    </dgm:pt>
    <dgm:pt modelId="{737663E7-7F13-4B38-820D-22911E479CA7}">
      <dgm:prSet/>
      <dgm:spPr/>
      <dgm:t>
        <a:bodyPr/>
        <a:lstStyle/>
        <a:p>
          <a:r>
            <a:rPr lang="cs-CZ"/>
            <a:t>ALE nikdy nenechat dojít! Ireverzibilní, kupř. Volkmannova kontraktura...</a:t>
          </a:r>
          <a:endParaRPr lang="en-US"/>
        </a:p>
      </dgm:t>
    </dgm:pt>
    <dgm:pt modelId="{B8CD07D3-6C0B-4848-92F6-62EA5D6B7C52}" type="parTrans" cxnId="{C242D42E-B6A6-49D2-AED9-E02CF9C0FB79}">
      <dgm:prSet/>
      <dgm:spPr/>
      <dgm:t>
        <a:bodyPr/>
        <a:lstStyle/>
        <a:p>
          <a:endParaRPr lang="en-US"/>
        </a:p>
      </dgm:t>
    </dgm:pt>
    <dgm:pt modelId="{07344CA6-3309-4CC5-A2A3-1B870266A0F7}" type="sibTrans" cxnId="{C242D42E-B6A6-49D2-AED9-E02CF9C0FB79}">
      <dgm:prSet/>
      <dgm:spPr/>
      <dgm:t>
        <a:bodyPr/>
        <a:lstStyle/>
        <a:p>
          <a:endParaRPr lang="en-US"/>
        </a:p>
      </dgm:t>
    </dgm:pt>
    <dgm:pt modelId="{8B3EEEA0-1AE5-4B2E-B928-422777CF17A1}">
      <dgm:prSet/>
      <dgm:spPr/>
      <dgm:t>
        <a:bodyPr/>
        <a:lstStyle/>
        <a:p>
          <a:r>
            <a:rPr lang="cs-CZ"/>
            <a:t>KI: trofotropní procedury</a:t>
          </a:r>
          <a:endParaRPr lang="en-US"/>
        </a:p>
      </dgm:t>
    </dgm:pt>
    <dgm:pt modelId="{A5985800-1CDC-4083-8BDA-F6DEF172D0E5}" type="parTrans" cxnId="{56017E71-2D30-45B9-B8AE-678DD9A2AEBB}">
      <dgm:prSet/>
      <dgm:spPr/>
      <dgm:t>
        <a:bodyPr/>
        <a:lstStyle/>
        <a:p>
          <a:endParaRPr lang="en-US"/>
        </a:p>
      </dgm:t>
    </dgm:pt>
    <dgm:pt modelId="{3469BF19-C270-4D5E-8ABF-1B7E7C0F41B5}" type="sibTrans" cxnId="{56017E71-2D30-45B9-B8AE-678DD9A2AEBB}">
      <dgm:prSet/>
      <dgm:spPr/>
      <dgm:t>
        <a:bodyPr/>
        <a:lstStyle/>
        <a:p>
          <a:endParaRPr lang="en-US"/>
        </a:p>
      </dgm:t>
    </dgm:pt>
    <dgm:pt modelId="{B112AE57-577B-44D2-9543-3ED00B0ED0C2}">
      <dgm:prSet/>
      <dgm:spPr/>
      <dgm:t>
        <a:bodyPr/>
        <a:lstStyle/>
        <a:p>
          <a:r>
            <a:rPr lang="cs-CZ"/>
            <a:t>Indikace: </a:t>
          </a:r>
          <a:endParaRPr lang="en-US"/>
        </a:p>
      </dgm:t>
    </dgm:pt>
    <dgm:pt modelId="{4E6BF0B5-7D87-4D17-B669-E3D72AB82256}" type="parTrans" cxnId="{6BC45414-03FC-46E5-B3EC-09204F590097}">
      <dgm:prSet/>
      <dgm:spPr/>
      <dgm:t>
        <a:bodyPr/>
        <a:lstStyle/>
        <a:p>
          <a:endParaRPr lang="en-US"/>
        </a:p>
      </dgm:t>
    </dgm:pt>
    <dgm:pt modelId="{C0DA6390-7C7D-44C3-937D-93222766966C}" type="sibTrans" cxnId="{6BC45414-03FC-46E5-B3EC-09204F590097}">
      <dgm:prSet/>
      <dgm:spPr/>
      <dgm:t>
        <a:bodyPr/>
        <a:lstStyle/>
        <a:p>
          <a:endParaRPr lang="en-US"/>
        </a:p>
      </dgm:t>
    </dgm:pt>
    <dgm:pt modelId="{1F184ED4-95C4-4ED4-914C-42796DA8EE98}">
      <dgm:prSet/>
      <dgm:spPr/>
      <dgm:t>
        <a:bodyPr/>
        <a:lstStyle/>
        <a:p>
          <a:r>
            <a:rPr lang="cs-CZ"/>
            <a:t>Hluboké teplo:</a:t>
          </a:r>
          <a:endParaRPr lang="en-US"/>
        </a:p>
      </dgm:t>
    </dgm:pt>
    <dgm:pt modelId="{CAE6F314-A0AB-4EB8-A07F-354BDD4F3C1A}" type="parTrans" cxnId="{92C558C0-F830-43A5-8305-FBAFCD960C87}">
      <dgm:prSet/>
      <dgm:spPr/>
      <dgm:t>
        <a:bodyPr/>
        <a:lstStyle/>
        <a:p>
          <a:endParaRPr lang="en-US"/>
        </a:p>
      </dgm:t>
    </dgm:pt>
    <dgm:pt modelId="{DBB136F1-646B-4230-BFA8-EEDD978AAD26}" type="sibTrans" cxnId="{92C558C0-F830-43A5-8305-FBAFCD960C87}">
      <dgm:prSet/>
      <dgm:spPr/>
      <dgm:t>
        <a:bodyPr/>
        <a:lstStyle/>
        <a:p>
          <a:endParaRPr lang="en-US"/>
        </a:p>
      </dgm:t>
    </dgm:pt>
    <dgm:pt modelId="{0BCEDFBF-5DC7-4A16-80B5-224923A0574D}">
      <dgm:prSet/>
      <dgm:spPr/>
      <dgm:t>
        <a:bodyPr/>
        <a:lstStyle/>
        <a:p>
          <a:r>
            <a:rPr lang="cs-CZ"/>
            <a:t>KVD: doba aplikace 15-20 min., 3x T, 15-20x. </a:t>
          </a:r>
          <a:endParaRPr lang="en-US"/>
        </a:p>
      </dgm:t>
    </dgm:pt>
    <dgm:pt modelId="{801610C3-D83C-407E-9D33-BE00035397DF}" type="parTrans" cxnId="{C5F4279E-7F75-4107-AB65-9DE2C49B1C64}">
      <dgm:prSet/>
      <dgm:spPr/>
      <dgm:t>
        <a:bodyPr/>
        <a:lstStyle/>
        <a:p>
          <a:endParaRPr lang="en-US"/>
        </a:p>
      </dgm:t>
    </dgm:pt>
    <dgm:pt modelId="{E30582C1-F1E7-4271-B773-C8F1F0AEAC09}" type="sibTrans" cxnId="{C5F4279E-7F75-4107-AB65-9DE2C49B1C64}">
      <dgm:prSet/>
      <dgm:spPr/>
      <dgm:t>
        <a:bodyPr/>
        <a:lstStyle/>
        <a:p>
          <a:endParaRPr lang="en-US"/>
        </a:p>
      </dgm:t>
    </dgm:pt>
    <dgm:pt modelId="{332BC971-2424-44AB-B69E-570678CA3D10}">
      <dgm:prSet/>
      <dgm:spPr/>
      <dgm:t>
        <a:bodyPr/>
        <a:lstStyle/>
        <a:p>
          <a:r>
            <a:rPr lang="cs-CZ"/>
            <a:t>Kontinuální UZ, IR-A záření</a:t>
          </a:r>
          <a:endParaRPr lang="en-US"/>
        </a:p>
      </dgm:t>
    </dgm:pt>
    <dgm:pt modelId="{92A613F4-9C49-4330-AE6A-2B26EDC21070}" type="parTrans" cxnId="{435C4C78-F573-4633-8459-A779885576EE}">
      <dgm:prSet/>
      <dgm:spPr/>
      <dgm:t>
        <a:bodyPr/>
        <a:lstStyle/>
        <a:p>
          <a:endParaRPr lang="en-US"/>
        </a:p>
      </dgm:t>
    </dgm:pt>
    <dgm:pt modelId="{9DFACE9B-1B77-4582-B4C8-37FF76978C83}" type="sibTrans" cxnId="{435C4C78-F573-4633-8459-A779885576EE}">
      <dgm:prSet/>
      <dgm:spPr/>
      <dgm:t>
        <a:bodyPr/>
        <a:lstStyle/>
        <a:p>
          <a:endParaRPr lang="en-US"/>
        </a:p>
      </dgm:t>
    </dgm:pt>
    <dgm:pt modelId="{CD4F2843-3CB8-4098-AF17-91EF2445D9F5}">
      <dgm:prSet/>
      <dgm:spPr/>
      <dgm:t>
        <a:bodyPr/>
        <a:lstStyle/>
        <a:p>
          <a:r>
            <a:rPr lang="cs-CZ"/>
            <a:t>Hyaluronidázová iontoforéza</a:t>
          </a:r>
          <a:endParaRPr lang="en-US"/>
        </a:p>
      </dgm:t>
    </dgm:pt>
    <dgm:pt modelId="{192CBAD9-648B-44DE-9C29-11EE4E5B6788}" type="parTrans" cxnId="{4576F936-CA12-40DB-8794-71D2D6C3F7C2}">
      <dgm:prSet/>
      <dgm:spPr/>
      <dgm:t>
        <a:bodyPr/>
        <a:lstStyle/>
        <a:p>
          <a:endParaRPr lang="en-US"/>
        </a:p>
      </dgm:t>
    </dgm:pt>
    <dgm:pt modelId="{2282D50C-5338-4435-BCC0-E17C5BF98A15}" type="sibTrans" cxnId="{4576F936-CA12-40DB-8794-71D2D6C3F7C2}">
      <dgm:prSet/>
      <dgm:spPr/>
      <dgm:t>
        <a:bodyPr/>
        <a:lstStyle/>
        <a:p>
          <a:endParaRPr lang="en-US"/>
        </a:p>
      </dgm:t>
    </dgm:pt>
    <dgm:pt modelId="{01F1B775-0889-404E-9F44-CE5E99BD769E}">
      <dgm:prSet/>
      <dgm:spPr/>
      <dgm:t>
        <a:bodyPr/>
        <a:lstStyle/>
        <a:p>
          <a:r>
            <a:rPr lang="cs-CZ"/>
            <a:t>Pulzní nf MGT</a:t>
          </a:r>
          <a:endParaRPr lang="en-US"/>
        </a:p>
      </dgm:t>
    </dgm:pt>
    <dgm:pt modelId="{92F78601-C10A-46C8-AF2E-21C7CDC3DEE3}" type="parTrans" cxnId="{572A8822-4A5D-4439-A2E5-0FC288B78F2F}">
      <dgm:prSet/>
      <dgm:spPr/>
      <dgm:t>
        <a:bodyPr/>
        <a:lstStyle/>
        <a:p>
          <a:endParaRPr lang="en-US"/>
        </a:p>
      </dgm:t>
    </dgm:pt>
    <dgm:pt modelId="{94BE26B5-7350-4915-90FA-7BE8FBAB271E}" type="sibTrans" cxnId="{572A8822-4A5D-4439-A2E5-0FC288B78F2F}">
      <dgm:prSet/>
      <dgm:spPr/>
      <dgm:t>
        <a:bodyPr/>
        <a:lstStyle/>
        <a:p>
          <a:endParaRPr lang="en-US"/>
        </a:p>
      </dgm:t>
    </dgm:pt>
    <dgm:pt modelId="{58C0DF20-138E-4893-B85B-406059FE8911}">
      <dgm:prSet/>
      <dgm:spPr/>
      <dgm:t>
        <a:bodyPr/>
        <a:lstStyle/>
        <a:p>
          <a:r>
            <a:rPr lang="cs-CZ"/>
            <a:t>Distanční elektroterapie:</a:t>
          </a:r>
          <a:endParaRPr lang="en-US"/>
        </a:p>
      </dgm:t>
    </dgm:pt>
    <dgm:pt modelId="{134CD93F-81A5-4102-B023-B1602FCE48C6}" type="parTrans" cxnId="{AE175690-67AB-403B-815F-14B10A159D30}">
      <dgm:prSet/>
      <dgm:spPr/>
      <dgm:t>
        <a:bodyPr/>
        <a:lstStyle/>
        <a:p>
          <a:endParaRPr lang="en-US"/>
        </a:p>
      </dgm:t>
    </dgm:pt>
    <dgm:pt modelId="{AE3EB447-7617-4BC1-8D51-02FFA10AAC1A}" type="sibTrans" cxnId="{AE175690-67AB-403B-815F-14B10A159D30}">
      <dgm:prSet/>
      <dgm:spPr/>
      <dgm:t>
        <a:bodyPr/>
        <a:lstStyle/>
        <a:p>
          <a:endParaRPr lang="en-US"/>
        </a:p>
      </dgm:t>
    </dgm:pt>
    <dgm:pt modelId="{69C3C044-2E22-47DC-A395-89395AD52A71}">
      <dgm:prSet/>
      <dgm:spPr/>
      <dgm:t>
        <a:bodyPr/>
        <a:lstStyle/>
        <a:p>
          <a:r>
            <a:rPr lang="cs-CZ"/>
            <a:t>VAS-07 (TENS): léčba algických stavů známé etiologie</a:t>
          </a:r>
          <a:endParaRPr lang="en-US"/>
        </a:p>
      </dgm:t>
    </dgm:pt>
    <dgm:pt modelId="{BD9B0FA6-07FB-46E2-8A03-149EF942B683}" type="parTrans" cxnId="{8BF4794D-3A1E-4BBB-BAE5-543159947CD6}">
      <dgm:prSet/>
      <dgm:spPr/>
      <dgm:t>
        <a:bodyPr/>
        <a:lstStyle/>
        <a:p>
          <a:endParaRPr lang="en-US"/>
        </a:p>
      </dgm:t>
    </dgm:pt>
    <dgm:pt modelId="{B7694267-F457-4E19-BB14-6234454CFB6C}" type="sibTrans" cxnId="{8BF4794D-3A1E-4BBB-BAE5-543159947CD6}">
      <dgm:prSet/>
      <dgm:spPr/>
      <dgm:t>
        <a:bodyPr/>
        <a:lstStyle/>
        <a:p>
          <a:endParaRPr lang="en-US"/>
        </a:p>
      </dgm:t>
    </dgm:pt>
    <dgm:pt modelId="{BDC62F5C-CCB7-4F7F-B5AC-32037F8214E4}">
      <dgm:prSet/>
      <dgm:spPr/>
      <dgm:t>
        <a:bodyPr/>
        <a:lstStyle/>
        <a:p>
          <a:r>
            <a:rPr lang="cs-CZ"/>
            <a:t>L-25 (ne do oblasti kovových implantátů!)</a:t>
          </a:r>
          <a:endParaRPr lang="en-US"/>
        </a:p>
      </dgm:t>
    </dgm:pt>
    <dgm:pt modelId="{A76A0290-48DC-4D72-BBD9-F48CA68EE3F1}" type="parTrans" cxnId="{0CB983C6-03E1-4312-AC8F-C415B9FD355B}">
      <dgm:prSet/>
      <dgm:spPr/>
      <dgm:t>
        <a:bodyPr/>
        <a:lstStyle/>
        <a:p>
          <a:endParaRPr lang="en-US"/>
        </a:p>
      </dgm:t>
    </dgm:pt>
    <dgm:pt modelId="{13537269-928D-449F-A37F-ADE7024AD961}" type="sibTrans" cxnId="{0CB983C6-03E1-4312-AC8F-C415B9FD355B}">
      <dgm:prSet/>
      <dgm:spPr/>
      <dgm:t>
        <a:bodyPr/>
        <a:lstStyle/>
        <a:p>
          <a:endParaRPr lang="en-US"/>
        </a:p>
      </dgm:t>
    </dgm:pt>
    <dgm:pt modelId="{FCC2317D-67CC-4444-BB8F-9879750BEC3C}">
      <dgm:prSet/>
      <dgm:spPr/>
      <dgm:t>
        <a:bodyPr/>
        <a:lstStyle/>
        <a:p>
          <a:r>
            <a:rPr lang="cs-CZ"/>
            <a:t>E-48: u lokální vazokonstrikce</a:t>
          </a:r>
          <a:endParaRPr lang="en-US"/>
        </a:p>
      </dgm:t>
    </dgm:pt>
    <dgm:pt modelId="{E424DA21-B17C-4649-B5A3-E6E708FE2E30}" type="parTrans" cxnId="{DF8FA443-CAE0-4948-BF13-DE22CC024A81}">
      <dgm:prSet/>
      <dgm:spPr/>
      <dgm:t>
        <a:bodyPr/>
        <a:lstStyle/>
        <a:p>
          <a:endParaRPr lang="en-US"/>
        </a:p>
      </dgm:t>
    </dgm:pt>
    <dgm:pt modelId="{263B3947-6E08-4D25-9E82-99602E1512C7}" type="sibTrans" cxnId="{DF8FA443-CAE0-4948-BF13-DE22CC024A81}">
      <dgm:prSet/>
      <dgm:spPr/>
      <dgm:t>
        <a:bodyPr/>
        <a:lstStyle/>
        <a:p>
          <a:endParaRPr lang="en-US"/>
        </a:p>
      </dgm:t>
    </dgm:pt>
    <dgm:pt modelId="{28933239-66D4-41AA-AB23-0722BE4EDCDF}" type="pres">
      <dgm:prSet presAssocID="{F7A05F79-2341-4DCC-94B2-7FDE860E7480}" presName="linear" presStyleCnt="0">
        <dgm:presLayoutVars>
          <dgm:animLvl val="lvl"/>
          <dgm:resizeHandles val="exact"/>
        </dgm:presLayoutVars>
      </dgm:prSet>
      <dgm:spPr/>
    </dgm:pt>
    <dgm:pt modelId="{8D256B8E-CB2F-4F2C-BAE6-AFDAA88675AC}" type="pres">
      <dgm:prSet presAssocID="{C2A5608D-CF4F-4DF8-9014-496C2EAD2A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2B73F3-1150-4A44-9BD5-3D90CC9E164B}" type="pres">
      <dgm:prSet presAssocID="{FE15373B-9E81-4981-86E4-A2D425BE01DB}" presName="spacer" presStyleCnt="0"/>
      <dgm:spPr/>
    </dgm:pt>
    <dgm:pt modelId="{18DE02CC-41F9-4E90-A196-D1D000FC5BE4}" type="pres">
      <dgm:prSet presAssocID="{DB38B158-426C-4D2B-BFD3-D5314904781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ACE0CDB-BD53-4F4A-995D-81C1F7E6E545}" type="pres">
      <dgm:prSet presAssocID="{DEBDD383-16DC-4D4B-AFB3-0CADC3823CCD}" presName="spacer" presStyleCnt="0"/>
      <dgm:spPr/>
    </dgm:pt>
    <dgm:pt modelId="{7CDF7090-F8EC-47E4-9B9C-20327CF35F99}" type="pres">
      <dgm:prSet presAssocID="{737663E7-7F13-4B38-820D-22911E479C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7B06AA-85A5-4399-8FAD-88EF20DE1D07}" type="pres">
      <dgm:prSet presAssocID="{07344CA6-3309-4CC5-A2A3-1B870266A0F7}" presName="spacer" presStyleCnt="0"/>
      <dgm:spPr/>
    </dgm:pt>
    <dgm:pt modelId="{D2F0B51E-CC48-430E-9092-F79B2FFC8123}" type="pres">
      <dgm:prSet presAssocID="{8B3EEEA0-1AE5-4B2E-B928-422777CF17A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C0362F-2A25-49C6-800B-5AB63BCB30FE}" type="pres">
      <dgm:prSet presAssocID="{3469BF19-C270-4D5E-8ABF-1B7E7C0F41B5}" presName="spacer" presStyleCnt="0"/>
      <dgm:spPr/>
    </dgm:pt>
    <dgm:pt modelId="{000D52BD-384C-4C5D-9FBB-A06699724B5A}" type="pres">
      <dgm:prSet presAssocID="{B112AE57-577B-44D2-9543-3ED00B0ED0C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E96354A-7442-4714-B628-F4C64A3C82BD}" type="pres">
      <dgm:prSet presAssocID="{B112AE57-577B-44D2-9543-3ED00B0ED0C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D580407-E707-4F87-9541-29D53CE48B3C}" type="presOf" srcId="{69C3C044-2E22-47DC-A395-89395AD52A71}" destId="{5E96354A-7442-4714-B628-F4C64A3C82BD}" srcOrd="0" destOrd="6" presId="urn:microsoft.com/office/officeart/2005/8/layout/vList2"/>
    <dgm:cxn modelId="{B5594C0E-FA93-41C5-8E55-2EF6DECDA134}" type="presOf" srcId="{01F1B775-0889-404E-9F44-CE5E99BD769E}" destId="{5E96354A-7442-4714-B628-F4C64A3C82BD}" srcOrd="0" destOrd="4" presId="urn:microsoft.com/office/officeart/2005/8/layout/vList2"/>
    <dgm:cxn modelId="{DE8CF710-1988-4512-9DBD-17F029720F7D}" type="presOf" srcId="{0BCEDFBF-5DC7-4A16-80B5-224923A0574D}" destId="{5E96354A-7442-4714-B628-F4C64A3C82BD}" srcOrd="0" destOrd="1" presId="urn:microsoft.com/office/officeart/2005/8/layout/vList2"/>
    <dgm:cxn modelId="{09467A11-52FF-4DE7-8A64-130BB07191B3}" type="presOf" srcId="{FCC2317D-67CC-4444-BB8F-9879750BEC3C}" destId="{5E96354A-7442-4714-B628-F4C64A3C82BD}" srcOrd="0" destOrd="8" presId="urn:microsoft.com/office/officeart/2005/8/layout/vList2"/>
    <dgm:cxn modelId="{6BC45414-03FC-46E5-B3EC-09204F590097}" srcId="{F7A05F79-2341-4DCC-94B2-7FDE860E7480}" destId="{B112AE57-577B-44D2-9543-3ED00B0ED0C2}" srcOrd="4" destOrd="0" parTransId="{4E6BF0B5-7D87-4D17-B669-E3D72AB82256}" sibTransId="{C0DA6390-7C7D-44C3-937D-93222766966C}"/>
    <dgm:cxn modelId="{572A8822-4A5D-4439-A2E5-0FC288B78F2F}" srcId="{B112AE57-577B-44D2-9543-3ED00B0ED0C2}" destId="{01F1B775-0889-404E-9F44-CE5E99BD769E}" srcOrd="2" destOrd="0" parTransId="{92F78601-C10A-46C8-AF2E-21C7CDC3DEE3}" sibTransId="{94BE26B5-7350-4915-90FA-7BE8FBAB271E}"/>
    <dgm:cxn modelId="{8051242C-872A-4F98-A2E0-F0E37B95D44D}" type="presOf" srcId="{BDC62F5C-CCB7-4F7F-B5AC-32037F8214E4}" destId="{5E96354A-7442-4714-B628-F4C64A3C82BD}" srcOrd="0" destOrd="7" presId="urn:microsoft.com/office/officeart/2005/8/layout/vList2"/>
    <dgm:cxn modelId="{C242D42E-B6A6-49D2-AED9-E02CF9C0FB79}" srcId="{F7A05F79-2341-4DCC-94B2-7FDE860E7480}" destId="{737663E7-7F13-4B38-820D-22911E479CA7}" srcOrd="2" destOrd="0" parTransId="{B8CD07D3-6C0B-4848-92F6-62EA5D6B7C52}" sibTransId="{07344CA6-3309-4CC5-A2A3-1B870266A0F7}"/>
    <dgm:cxn modelId="{4576F936-CA12-40DB-8794-71D2D6C3F7C2}" srcId="{B112AE57-577B-44D2-9543-3ED00B0ED0C2}" destId="{CD4F2843-3CB8-4098-AF17-91EF2445D9F5}" srcOrd="1" destOrd="0" parTransId="{192CBAD9-648B-44DE-9C29-11EE4E5B6788}" sibTransId="{2282D50C-5338-4435-BCC0-E17C5BF98A15}"/>
    <dgm:cxn modelId="{6BE6E95D-9EB9-465A-8118-4A7BE8C2B050}" srcId="{F7A05F79-2341-4DCC-94B2-7FDE860E7480}" destId="{C2A5608D-CF4F-4DF8-9014-496C2EAD2AC2}" srcOrd="0" destOrd="0" parTransId="{4D84A665-D61C-42D4-84CB-8BF0FEB118F2}" sibTransId="{FE15373B-9E81-4981-86E4-A2D425BE01DB}"/>
    <dgm:cxn modelId="{DF8FA443-CAE0-4948-BF13-DE22CC024A81}" srcId="{58C0DF20-138E-4893-B85B-406059FE8911}" destId="{FCC2317D-67CC-4444-BB8F-9879750BEC3C}" srcOrd="2" destOrd="0" parTransId="{E424DA21-B17C-4649-B5A3-E6E708FE2E30}" sibTransId="{263B3947-6E08-4D25-9E82-99602E1512C7}"/>
    <dgm:cxn modelId="{5BDDE244-6B49-43A5-A7E2-BE57AC92DA49}" type="presOf" srcId="{58C0DF20-138E-4893-B85B-406059FE8911}" destId="{5E96354A-7442-4714-B628-F4C64A3C82BD}" srcOrd="0" destOrd="5" presId="urn:microsoft.com/office/officeart/2005/8/layout/vList2"/>
    <dgm:cxn modelId="{50874A45-B18B-4686-954A-D53492E04256}" type="presOf" srcId="{332BC971-2424-44AB-B69E-570678CA3D10}" destId="{5E96354A-7442-4714-B628-F4C64A3C82BD}" srcOrd="0" destOrd="2" presId="urn:microsoft.com/office/officeart/2005/8/layout/vList2"/>
    <dgm:cxn modelId="{04A06448-FFC8-4399-9111-56B8169EFEE8}" type="presOf" srcId="{8B3EEEA0-1AE5-4B2E-B928-422777CF17A1}" destId="{D2F0B51E-CC48-430E-9092-F79B2FFC8123}" srcOrd="0" destOrd="0" presId="urn:microsoft.com/office/officeart/2005/8/layout/vList2"/>
    <dgm:cxn modelId="{8BF4794D-3A1E-4BBB-BAE5-543159947CD6}" srcId="{58C0DF20-138E-4893-B85B-406059FE8911}" destId="{69C3C044-2E22-47DC-A395-89395AD52A71}" srcOrd="0" destOrd="0" parTransId="{BD9B0FA6-07FB-46E2-8A03-149EF942B683}" sibTransId="{B7694267-F457-4E19-BB14-6234454CFB6C}"/>
    <dgm:cxn modelId="{56017E71-2D30-45B9-B8AE-678DD9A2AEBB}" srcId="{F7A05F79-2341-4DCC-94B2-7FDE860E7480}" destId="{8B3EEEA0-1AE5-4B2E-B928-422777CF17A1}" srcOrd="3" destOrd="0" parTransId="{A5985800-1CDC-4083-8BDA-F6DEF172D0E5}" sibTransId="{3469BF19-C270-4D5E-8ABF-1B7E7C0F41B5}"/>
    <dgm:cxn modelId="{5E8ADC74-E664-40FA-A03A-DFE3CF03C944}" type="presOf" srcId="{B112AE57-577B-44D2-9543-3ED00B0ED0C2}" destId="{000D52BD-384C-4C5D-9FBB-A06699724B5A}" srcOrd="0" destOrd="0" presId="urn:microsoft.com/office/officeart/2005/8/layout/vList2"/>
    <dgm:cxn modelId="{403BB175-5A4F-45AE-AE77-33F40916C796}" type="presOf" srcId="{C2A5608D-CF4F-4DF8-9014-496C2EAD2AC2}" destId="{8D256B8E-CB2F-4F2C-BAE6-AFDAA88675AC}" srcOrd="0" destOrd="0" presId="urn:microsoft.com/office/officeart/2005/8/layout/vList2"/>
    <dgm:cxn modelId="{435C4C78-F573-4633-8459-A779885576EE}" srcId="{1F184ED4-95C4-4ED4-914C-42796DA8EE98}" destId="{332BC971-2424-44AB-B69E-570678CA3D10}" srcOrd="1" destOrd="0" parTransId="{92A613F4-9C49-4330-AE6A-2B26EDC21070}" sibTransId="{9DFACE9B-1B77-4582-B4C8-37FF76978C83}"/>
    <dgm:cxn modelId="{FBDA1C8F-1C35-4AC4-BD8E-869F6953CB8A}" type="presOf" srcId="{F7A05F79-2341-4DCC-94B2-7FDE860E7480}" destId="{28933239-66D4-41AA-AB23-0722BE4EDCDF}" srcOrd="0" destOrd="0" presId="urn:microsoft.com/office/officeart/2005/8/layout/vList2"/>
    <dgm:cxn modelId="{AE175690-67AB-403B-815F-14B10A159D30}" srcId="{B112AE57-577B-44D2-9543-3ED00B0ED0C2}" destId="{58C0DF20-138E-4893-B85B-406059FE8911}" srcOrd="3" destOrd="0" parTransId="{134CD93F-81A5-4102-B023-B1602FCE48C6}" sibTransId="{AE3EB447-7617-4BC1-8D51-02FFA10AAC1A}"/>
    <dgm:cxn modelId="{3C7DB997-88CF-46F9-8E3D-394421F50139}" type="presOf" srcId="{1F184ED4-95C4-4ED4-914C-42796DA8EE98}" destId="{5E96354A-7442-4714-B628-F4C64A3C82BD}" srcOrd="0" destOrd="0" presId="urn:microsoft.com/office/officeart/2005/8/layout/vList2"/>
    <dgm:cxn modelId="{C5F4279E-7F75-4107-AB65-9DE2C49B1C64}" srcId="{1F184ED4-95C4-4ED4-914C-42796DA8EE98}" destId="{0BCEDFBF-5DC7-4A16-80B5-224923A0574D}" srcOrd="0" destOrd="0" parTransId="{801610C3-D83C-407E-9D33-BE00035397DF}" sibTransId="{E30582C1-F1E7-4271-B773-C8F1F0AEAC09}"/>
    <dgm:cxn modelId="{196A16B9-D2F6-4E75-B472-5F2718392C46}" type="presOf" srcId="{DB38B158-426C-4D2B-BFD3-D53149047818}" destId="{18DE02CC-41F9-4E90-A196-D1D000FC5BE4}" srcOrd="0" destOrd="0" presId="urn:microsoft.com/office/officeart/2005/8/layout/vList2"/>
    <dgm:cxn modelId="{92C558C0-F830-43A5-8305-FBAFCD960C87}" srcId="{B112AE57-577B-44D2-9543-3ED00B0ED0C2}" destId="{1F184ED4-95C4-4ED4-914C-42796DA8EE98}" srcOrd="0" destOrd="0" parTransId="{CAE6F314-A0AB-4EB8-A07F-354BDD4F3C1A}" sibTransId="{DBB136F1-646B-4230-BFA8-EEDD978AAD26}"/>
    <dgm:cxn modelId="{36CDAFC2-6F81-4A5C-9B79-F57D6655DDF3}" type="presOf" srcId="{CD4F2843-3CB8-4098-AF17-91EF2445D9F5}" destId="{5E96354A-7442-4714-B628-F4C64A3C82BD}" srcOrd="0" destOrd="3" presId="urn:microsoft.com/office/officeart/2005/8/layout/vList2"/>
    <dgm:cxn modelId="{0CB983C6-03E1-4312-AC8F-C415B9FD355B}" srcId="{58C0DF20-138E-4893-B85B-406059FE8911}" destId="{BDC62F5C-CCB7-4F7F-B5AC-32037F8214E4}" srcOrd="1" destOrd="0" parTransId="{A76A0290-48DC-4D72-BBD9-F48CA68EE3F1}" sibTransId="{13537269-928D-449F-A37F-ADE7024AD961}"/>
    <dgm:cxn modelId="{03DB61F1-86F4-42E1-B6F7-C5F9FEF7D836}" srcId="{F7A05F79-2341-4DCC-94B2-7FDE860E7480}" destId="{DB38B158-426C-4D2B-BFD3-D53149047818}" srcOrd="1" destOrd="0" parTransId="{8894DB3B-9B3B-4CF6-8319-ED89F6D5E444}" sibTransId="{DEBDD383-16DC-4D4B-AFB3-0CADC3823CCD}"/>
    <dgm:cxn modelId="{5D6312F5-7676-4FD0-A96B-85D1C9795628}" type="presOf" srcId="{737663E7-7F13-4B38-820D-22911E479CA7}" destId="{7CDF7090-F8EC-47E4-9B9C-20327CF35F99}" srcOrd="0" destOrd="0" presId="urn:microsoft.com/office/officeart/2005/8/layout/vList2"/>
    <dgm:cxn modelId="{FE27C193-8149-4A7D-BCF8-27AEEB6E92B7}" type="presParOf" srcId="{28933239-66D4-41AA-AB23-0722BE4EDCDF}" destId="{8D256B8E-CB2F-4F2C-BAE6-AFDAA88675AC}" srcOrd="0" destOrd="0" presId="urn:microsoft.com/office/officeart/2005/8/layout/vList2"/>
    <dgm:cxn modelId="{0CBC6256-DEAD-4B25-B29F-4FF4FCD044D3}" type="presParOf" srcId="{28933239-66D4-41AA-AB23-0722BE4EDCDF}" destId="{5E2B73F3-1150-4A44-9BD5-3D90CC9E164B}" srcOrd="1" destOrd="0" presId="urn:microsoft.com/office/officeart/2005/8/layout/vList2"/>
    <dgm:cxn modelId="{D48165FD-7DF7-4B91-9CBC-1A288D215628}" type="presParOf" srcId="{28933239-66D4-41AA-AB23-0722BE4EDCDF}" destId="{18DE02CC-41F9-4E90-A196-D1D000FC5BE4}" srcOrd="2" destOrd="0" presId="urn:microsoft.com/office/officeart/2005/8/layout/vList2"/>
    <dgm:cxn modelId="{5BFD7FED-114F-4FFC-AA8B-E005BFF85158}" type="presParOf" srcId="{28933239-66D4-41AA-AB23-0722BE4EDCDF}" destId="{CACE0CDB-BD53-4F4A-995D-81C1F7E6E545}" srcOrd="3" destOrd="0" presId="urn:microsoft.com/office/officeart/2005/8/layout/vList2"/>
    <dgm:cxn modelId="{0EBADC0C-F3E3-46A2-8DB7-6235D537BB9C}" type="presParOf" srcId="{28933239-66D4-41AA-AB23-0722BE4EDCDF}" destId="{7CDF7090-F8EC-47E4-9B9C-20327CF35F99}" srcOrd="4" destOrd="0" presId="urn:microsoft.com/office/officeart/2005/8/layout/vList2"/>
    <dgm:cxn modelId="{A77EE481-5313-4420-9690-5C2DC6FDEEA4}" type="presParOf" srcId="{28933239-66D4-41AA-AB23-0722BE4EDCDF}" destId="{D07B06AA-85A5-4399-8FAD-88EF20DE1D07}" srcOrd="5" destOrd="0" presId="urn:microsoft.com/office/officeart/2005/8/layout/vList2"/>
    <dgm:cxn modelId="{616712C4-2184-4D5B-B154-598BCD942B44}" type="presParOf" srcId="{28933239-66D4-41AA-AB23-0722BE4EDCDF}" destId="{D2F0B51E-CC48-430E-9092-F79B2FFC8123}" srcOrd="6" destOrd="0" presId="urn:microsoft.com/office/officeart/2005/8/layout/vList2"/>
    <dgm:cxn modelId="{36D24BA8-5C63-4E32-9AB0-53A0CF683A9D}" type="presParOf" srcId="{28933239-66D4-41AA-AB23-0722BE4EDCDF}" destId="{8FC0362F-2A25-49C6-800B-5AB63BCB30FE}" srcOrd="7" destOrd="0" presId="urn:microsoft.com/office/officeart/2005/8/layout/vList2"/>
    <dgm:cxn modelId="{D5D930F1-BF70-40A5-A26D-CE8BD6516C58}" type="presParOf" srcId="{28933239-66D4-41AA-AB23-0722BE4EDCDF}" destId="{000D52BD-384C-4C5D-9FBB-A06699724B5A}" srcOrd="8" destOrd="0" presId="urn:microsoft.com/office/officeart/2005/8/layout/vList2"/>
    <dgm:cxn modelId="{A1A6CC39-793A-41DE-A8D5-723F9282946A}" type="presParOf" srcId="{28933239-66D4-41AA-AB23-0722BE4EDCDF}" destId="{5E96354A-7442-4714-B628-F4C64A3C82B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0CB59-16A2-4B1A-9A2C-1633A62A1DFC}">
      <dsp:nvSpPr>
        <dsp:cNvPr id="0" name=""/>
        <dsp:cNvSpPr/>
      </dsp:nvSpPr>
      <dsp:spPr>
        <a:xfrm>
          <a:off x="0" y="1091652"/>
          <a:ext cx="7003777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Stádium perakutní hyperémie</a:t>
          </a:r>
          <a:endParaRPr lang="en-US" sz="3500" kern="1200"/>
        </a:p>
      </dsp:txBody>
      <dsp:txXfrm>
        <a:off x="40980" y="1132632"/>
        <a:ext cx="6921817" cy="757514"/>
      </dsp:txXfrm>
    </dsp:sp>
    <dsp:sp modelId="{A57678CC-C017-448A-B1E2-5F4588406916}">
      <dsp:nvSpPr>
        <dsp:cNvPr id="0" name=""/>
        <dsp:cNvSpPr/>
      </dsp:nvSpPr>
      <dsp:spPr>
        <a:xfrm>
          <a:off x="0" y="2031927"/>
          <a:ext cx="7003777" cy="839474"/>
        </a:xfrm>
        <a:prstGeom prst="roundRect">
          <a:avLst/>
        </a:prstGeom>
        <a:solidFill>
          <a:schemeClr val="accent2">
            <a:hueOff val="3195565"/>
            <a:satOff val="10438"/>
            <a:lumOff val="-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Stádium pasivní hyperémie</a:t>
          </a:r>
          <a:endParaRPr lang="en-US" sz="3500" kern="1200"/>
        </a:p>
      </dsp:txBody>
      <dsp:txXfrm>
        <a:off x="40980" y="2072907"/>
        <a:ext cx="6921817" cy="757514"/>
      </dsp:txXfrm>
    </dsp:sp>
    <dsp:sp modelId="{17595075-ADFA-421A-9791-4176B78D571E}">
      <dsp:nvSpPr>
        <dsp:cNvPr id="0" name=""/>
        <dsp:cNvSpPr/>
      </dsp:nvSpPr>
      <dsp:spPr>
        <a:xfrm>
          <a:off x="0" y="2972202"/>
          <a:ext cx="7003777" cy="839474"/>
        </a:xfrm>
        <a:prstGeom prst="roundRect">
          <a:avLst/>
        </a:prstGeom>
        <a:solidFill>
          <a:schemeClr val="accent2">
            <a:hueOff val="6391131"/>
            <a:satOff val="20875"/>
            <a:lumOff val="-1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Stádium konsolidace</a:t>
          </a:r>
          <a:endParaRPr lang="en-US" sz="3500" kern="1200"/>
        </a:p>
      </dsp:txBody>
      <dsp:txXfrm>
        <a:off x="40980" y="3013182"/>
        <a:ext cx="6921817" cy="757514"/>
      </dsp:txXfrm>
    </dsp:sp>
    <dsp:sp modelId="{B93C5136-8E0F-4592-8D36-B9DDA2FC7A84}">
      <dsp:nvSpPr>
        <dsp:cNvPr id="0" name=""/>
        <dsp:cNvSpPr/>
      </dsp:nvSpPr>
      <dsp:spPr>
        <a:xfrm>
          <a:off x="0" y="3912477"/>
          <a:ext cx="7003777" cy="839474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Stádium fibroblastické přestavby</a:t>
          </a:r>
          <a:endParaRPr lang="en-US" sz="3500" kern="1200"/>
        </a:p>
      </dsp:txBody>
      <dsp:txXfrm>
        <a:off x="40980" y="3953457"/>
        <a:ext cx="6921817" cy="7575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6C06D-B5DD-48D5-BF8A-5849E8D83331}">
      <dsp:nvSpPr>
        <dsp:cNvPr id="0" name=""/>
        <dsp:cNvSpPr/>
      </dsp:nvSpPr>
      <dsp:spPr>
        <a:xfrm>
          <a:off x="0" y="1798"/>
          <a:ext cx="10156531" cy="9115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15F21-0C36-43D5-93D4-7869C09696EA}">
      <dsp:nvSpPr>
        <dsp:cNvPr id="0" name=""/>
        <dsp:cNvSpPr/>
      </dsp:nvSpPr>
      <dsp:spPr>
        <a:xfrm>
          <a:off x="275757" y="206907"/>
          <a:ext cx="501377" cy="501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953E9-DD5C-4AE1-AF6D-406B87D28555}">
      <dsp:nvSpPr>
        <dsp:cNvPr id="0" name=""/>
        <dsp:cNvSpPr/>
      </dsp:nvSpPr>
      <dsp:spPr>
        <a:xfrm>
          <a:off x="1052893" y="1798"/>
          <a:ext cx="9103637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= méněcenná vazivová tkáň vznikající procesem hojení v různé hloubce měkkých tkání s různou etiologií vzniku. </a:t>
          </a:r>
          <a:endParaRPr lang="en-US" sz="2200" kern="1200"/>
        </a:p>
      </dsp:txBody>
      <dsp:txXfrm>
        <a:off x="1052893" y="1798"/>
        <a:ext cx="9103637" cy="911596"/>
      </dsp:txXfrm>
    </dsp:sp>
    <dsp:sp modelId="{07421804-3376-4888-B578-41798A7A1980}">
      <dsp:nvSpPr>
        <dsp:cNvPr id="0" name=""/>
        <dsp:cNvSpPr/>
      </dsp:nvSpPr>
      <dsp:spPr>
        <a:xfrm>
          <a:off x="0" y="1141293"/>
          <a:ext cx="10156531" cy="9115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0E89B-7CAA-4EB1-B4F2-98262EEA83F8}">
      <dsp:nvSpPr>
        <dsp:cNvPr id="0" name=""/>
        <dsp:cNvSpPr/>
      </dsp:nvSpPr>
      <dsp:spPr>
        <a:xfrm>
          <a:off x="275757" y="1346402"/>
          <a:ext cx="501377" cy="501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4C928-1154-431B-9F49-F3D12E2521E5}">
      <dsp:nvSpPr>
        <dsp:cNvPr id="0" name=""/>
        <dsp:cNvSpPr/>
      </dsp:nvSpPr>
      <dsp:spPr>
        <a:xfrm>
          <a:off x="1052893" y="1141293"/>
          <a:ext cx="9103637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Fyziologicky se vyhojí do tenké, bledé vlasové linie, která neovlivňuje lokální posunlivost a protažitelnost měkkých tkání. </a:t>
          </a:r>
          <a:endParaRPr lang="en-US" sz="2200" kern="1200"/>
        </a:p>
      </dsp:txBody>
      <dsp:txXfrm>
        <a:off x="1052893" y="1141293"/>
        <a:ext cx="9103637" cy="911596"/>
      </dsp:txXfrm>
    </dsp:sp>
    <dsp:sp modelId="{11F86966-56A5-4347-A51C-FDD16F1B8ECD}">
      <dsp:nvSpPr>
        <dsp:cNvPr id="0" name=""/>
        <dsp:cNvSpPr/>
      </dsp:nvSpPr>
      <dsp:spPr>
        <a:xfrm>
          <a:off x="0" y="2280789"/>
          <a:ext cx="10156531" cy="9115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CDC48-2FBC-489A-B9E1-4B011A8DE9F8}">
      <dsp:nvSpPr>
        <dsp:cNvPr id="0" name=""/>
        <dsp:cNvSpPr/>
      </dsp:nvSpPr>
      <dsp:spPr>
        <a:xfrm>
          <a:off x="275757" y="2485898"/>
          <a:ext cx="501377" cy="501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8330A-FB0B-494A-A663-E7E7D2D0F8E4}">
      <dsp:nvSpPr>
        <dsp:cNvPr id="0" name=""/>
        <dsp:cNvSpPr/>
      </dsp:nvSpPr>
      <dsp:spPr>
        <a:xfrm>
          <a:off x="1052893" y="2280789"/>
          <a:ext cx="9103637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Komplikace: vznik patologické jizvy, často se pak stává jizvou aktivní (reflexní dopad i na celý posturálně-lokomoční systém jedince)</a:t>
          </a:r>
          <a:endParaRPr lang="en-US" sz="2200" kern="1200"/>
        </a:p>
      </dsp:txBody>
      <dsp:txXfrm>
        <a:off x="1052893" y="2280789"/>
        <a:ext cx="9103637" cy="911596"/>
      </dsp:txXfrm>
    </dsp:sp>
    <dsp:sp modelId="{AD0B4865-991E-4E7E-8F2A-C6124F1C0F9C}">
      <dsp:nvSpPr>
        <dsp:cNvPr id="0" name=""/>
        <dsp:cNvSpPr/>
      </dsp:nvSpPr>
      <dsp:spPr>
        <a:xfrm>
          <a:off x="0" y="3420284"/>
          <a:ext cx="10156531" cy="9115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9AD2A-8A23-4959-B2B0-3F18DDDCB28F}">
      <dsp:nvSpPr>
        <dsp:cNvPr id="0" name=""/>
        <dsp:cNvSpPr/>
      </dsp:nvSpPr>
      <dsp:spPr>
        <a:xfrm>
          <a:off x="275757" y="3625393"/>
          <a:ext cx="501377" cy="5013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C53FC-D5D5-4960-9E48-C00DECF39E59}">
      <dsp:nvSpPr>
        <dsp:cNvPr id="0" name=""/>
        <dsp:cNvSpPr/>
      </dsp:nvSpPr>
      <dsp:spPr>
        <a:xfrm>
          <a:off x="1052893" y="3420284"/>
          <a:ext cx="4570438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Největší efekt: laserové záření. </a:t>
          </a:r>
          <a:endParaRPr lang="en-US" sz="2200" kern="1200"/>
        </a:p>
      </dsp:txBody>
      <dsp:txXfrm>
        <a:off x="1052893" y="3420284"/>
        <a:ext cx="4570438" cy="911596"/>
      </dsp:txXfrm>
    </dsp:sp>
    <dsp:sp modelId="{4488C570-31A2-4C92-A1C5-6D31545D0138}">
      <dsp:nvSpPr>
        <dsp:cNvPr id="0" name=""/>
        <dsp:cNvSpPr/>
      </dsp:nvSpPr>
      <dsp:spPr>
        <a:xfrm>
          <a:off x="5623332" y="3420284"/>
          <a:ext cx="4533198" cy="91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477" tIns="96477" rIns="96477" bIns="9647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Jeho podstatou je potlačení bujení vazivové tkáně, blokáda nadprodukce kolagenu, která by mohla způsobit keloidní reakci.</a:t>
          </a:r>
          <a:endParaRPr lang="en-US" sz="1700" kern="1200"/>
        </a:p>
      </dsp:txBody>
      <dsp:txXfrm>
        <a:off x="5623332" y="3420284"/>
        <a:ext cx="4533198" cy="9115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A5612-B5BF-4ECF-975C-A684C4CA7990}">
      <dsp:nvSpPr>
        <dsp:cNvPr id="0" name=""/>
        <dsp:cNvSpPr/>
      </dsp:nvSpPr>
      <dsp:spPr>
        <a:xfrm>
          <a:off x="0" y="713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A6856-E73B-4858-AC56-FABBBCF4D185}">
      <dsp:nvSpPr>
        <dsp:cNvPr id="0" name=""/>
        <dsp:cNvSpPr/>
      </dsp:nvSpPr>
      <dsp:spPr>
        <a:xfrm>
          <a:off x="0" y="713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Laser</a:t>
          </a:r>
          <a:r>
            <a:rPr lang="cs-CZ" sz="2000" kern="1200"/>
            <a:t> – vzdálenost sondy 0 cm, f = 5000 Hz, 2,0–3,5 J/cm2, step 0,1 J/cm2, rastrovací metoda. Aplikace denně, celkem 16×.</a:t>
          </a:r>
          <a:endParaRPr lang="en-US" sz="2000" kern="1200"/>
        </a:p>
      </dsp:txBody>
      <dsp:txXfrm>
        <a:off x="0" y="713"/>
        <a:ext cx="7003777" cy="1168435"/>
      </dsp:txXfrm>
    </dsp:sp>
    <dsp:sp modelId="{38494DC0-CF2F-4E84-8E12-A0D4BDB57430}">
      <dsp:nvSpPr>
        <dsp:cNvPr id="0" name=""/>
        <dsp:cNvSpPr/>
      </dsp:nvSpPr>
      <dsp:spPr>
        <a:xfrm>
          <a:off x="0" y="1169148"/>
          <a:ext cx="70037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D88E-2C8A-4724-A3B3-B860789A9C6C}">
      <dsp:nvSpPr>
        <dsp:cNvPr id="0" name=""/>
        <dsp:cNvSpPr/>
      </dsp:nvSpPr>
      <dsp:spPr>
        <a:xfrm>
          <a:off x="0" y="1169148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Ultrazvuk pulzní </a:t>
          </a:r>
          <a:r>
            <a:rPr lang="cs-CZ" sz="2000" kern="1200"/>
            <a:t>– frekvence 3 MHz, PIP 1:2, semistaticky, 2,0–3,0 W/cm2, step 0,1 W/cm2, doba aplikace 5 minut, obden, celkem 16×.</a:t>
          </a:r>
          <a:endParaRPr lang="en-US" sz="2000" kern="1200"/>
        </a:p>
      </dsp:txBody>
      <dsp:txXfrm>
        <a:off x="0" y="1169148"/>
        <a:ext cx="7003777" cy="1168435"/>
      </dsp:txXfrm>
    </dsp:sp>
    <dsp:sp modelId="{811F4B20-057F-4B48-9191-8C5EC4C9A449}">
      <dsp:nvSpPr>
        <dsp:cNvPr id="0" name=""/>
        <dsp:cNvSpPr/>
      </dsp:nvSpPr>
      <dsp:spPr>
        <a:xfrm>
          <a:off x="0" y="2337584"/>
          <a:ext cx="7003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6770D-ECE4-4718-B7C9-9BC28A39728D}">
      <dsp:nvSpPr>
        <dsp:cNvPr id="0" name=""/>
        <dsp:cNvSpPr/>
      </dsp:nvSpPr>
      <dsp:spPr>
        <a:xfrm>
          <a:off x="0" y="2337584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Distanční elektroterapie</a:t>
          </a:r>
          <a:r>
            <a:rPr lang="cs-CZ" sz="2000" kern="1200"/>
            <a:t> – VAS-07.</a:t>
          </a:r>
          <a:endParaRPr lang="en-US" sz="2000" kern="1200"/>
        </a:p>
      </dsp:txBody>
      <dsp:txXfrm>
        <a:off x="0" y="2337584"/>
        <a:ext cx="7003777" cy="1168435"/>
      </dsp:txXfrm>
    </dsp:sp>
    <dsp:sp modelId="{C29C48B4-438F-4D9A-B30B-00A205277837}">
      <dsp:nvSpPr>
        <dsp:cNvPr id="0" name=""/>
        <dsp:cNvSpPr/>
      </dsp:nvSpPr>
      <dsp:spPr>
        <a:xfrm>
          <a:off x="0" y="3506020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ED104-712C-4FD6-993F-B1025CD1D264}">
      <dsp:nvSpPr>
        <dsp:cNvPr id="0" name=""/>
        <dsp:cNvSpPr/>
      </dsp:nvSpPr>
      <dsp:spPr>
        <a:xfrm>
          <a:off x="0" y="3506020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Iontoforéza hyluronidázová</a:t>
          </a:r>
          <a:r>
            <a:rPr lang="cs-CZ" sz="2000" kern="1200"/>
            <a:t> (případně jodidová) – aktivní A nad postiženou oblast, K kontralaterálně. Intenzita PS, 30–60 minut, step 5 minut, 3× týdně, celkem 9×.</a:t>
          </a:r>
          <a:endParaRPr lang="en-US" sz="2000" kern="1200"/>
        </a:p>
      </dsp:txBody>
      <dsp:txXfrm>
        <a:off x="0" y="3506020"/>
        <a:ext cx="7003777" cy="1168435"/>
      </dsp:txXfrm>
    </dsp:sp>
    <dsp:sp modelId="{FE3E2BB0-0290-4CA0-80B7-41079EA37974}">
      <dsp:nvSpPr>
        <dsp:cNvPr id="0" name=""/>
        <dsp:cNvSpPr/>
      </dsp:nvSpPr>
      <dsp:spPr>
        <a:xfrm>
          <a:off x="0" y="4674456"/>
          <a:ext cx="70037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447EA-77D5-4047-836F-EF660D7B8220}">
      <dsp:nvSpPr>
        <dsp:cNvPr id="0" name=""/>
        <dsp:cNvSpPr/>
      </dsp:nvSpPr>
      <dsp:spPr>
        <a:xfrm>
          <a:off x="0" y="4674456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(Rázová vlna – sporný účinek)</a:t>
          </a:r>
          <a:endParaRPr lang="en-US" sz="2000" kern="1200"/>
        </a:p>
      </dsp:txBody>
      <dsp:txXfrm>
        <a:off x="0" y="4674456"/>
        <a:ext cx="7003777" cy="116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9A3D1-6BA8-4007-AA54-EDFF34C6EFAB}">
      <dsp:nvSpPr>
        <dsp:cNvPr id="0" name=""/>
        <dsp:cNvSpPr/>
      </dsp:nvSpPr>
      <dsp:spPr>
        <a:xfrm>
          <a:off x="0" y="225784"/>
          <a:ext cx="7003777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Kryoterapie: </a:t>
          </a:r>
          <a:r>
            <a:rPr lang="cs-CZ" sz="2200" kern="1200"/>
            <a:t>+ nutná současná imobilizace segmentu</a:t>
          </a:r>
          <a:endParaRPr lang="en-US" sz="2200" kern="1200"/>
        </a:p>
      </dsp:txBody>
      <dsp:txXfrm>
        <a:off x="42722" y="268506"/>
        <a:ext cx="6918333" cy="789716"/>
      </dsp:txXfrm>
    </dsp:sp>
    <dsp:sp modelId="{0C62936A-5749-4E92-9BE1-4F595AC15077}">
      <dsp:nvSpPr>
        <dsp:cNvPr id="0" name=""/>
        <dsp:cNvSpPr/>
      </dsp:nvSpPr>
      <dsp:spPr>
        <a:xfrm>
          <a:off x="0" y="1100945"/>
          <a:ext cx="7003777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Cíl: omezení vzniku otoku a hematomu, omezení krvácení, snížení bolestivosti 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Lokální ponořování do ledové tříště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Kryosáčky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Spreje</a:t>
          </a:r>
          <a:endParaRPr lang="en-US" sz="1700" kern="1200"/>
        </a:p>
      </dsp:txBody>
      <dsp:txXfrm>
        <a:off x="0" y="1100945"/>
        <a:ext cx="7003777" cy="1411740"/>
      </dsp:txXfrm>
    </dsp:sp>
    <dsp:sp modelId="{64D5303D-77BD-4E42-AE8F-D8632CD90BF3}">
      <dsp:nvSpPr>
        <dsp:cNvPr id="0" name=""/>
        <dsp:cNvSpPr/>
      </dsp:nvSpPr>
      <dsp:spPr>
        <a:xfrm>
          <a:off x="0" y="2512685"/>
          <a:ext cx="7003777" cy="875160"/>
        </a:xfrm>
        <a:prstGeom prst="roundRect">
          <a:avLst/>
        </a:prstGeom>
        <a:solidFill>
          <a:schemeClr val="accent2">
            <a:hueOff val="4793348"/>
            <a:satOff val="15656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Klidová galvanizace:</a:t>
          </a:r>
          <a:endParaRPr lang="en-US" sz="2200" kern="1200"/>
        </a:p>
      </dsp:txBody>
      <dsp:txXfrm>
        <a:off x="42722" y="2555407"/>
        <a:ext cx="6918333" cy="789716"/>
      </dsp:txXfrm>
    </dsp:sp>
    <dsp:sp modelId="{7DE1771A-428B-4862-8757-53446B974B04}">
      <dsp:nvSpPr>
        <dsp:cNvPr id="0" name=""/>
        <dsp:cNvSpPr/>
      </dsp:nvSpPr>
      <dsp:spPr>
        <a:xfrm>
          <a:off x="0" y="3387845"/>
          <a:ext cx="7003777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Vhodné začít do 2 hodin po úrazu, 3x denně, 1. aplikace: 20 min. + step 5min., 4-5 procedur do 48 hodin, intenzita maximálně PS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Transregionální aplikace, A na postižené místo</a:t>
          </a:r>
          <a:endParaRPr lang="en-US" sz="1700" kern="1200"/>
        </a:p>
      </dsp:txBody>
      <dsp:txXfrm>
        <a:off x="0" y="3387845"/>
        <a:ext cx="7003777" cy="819720"/>
      </dsp:txXfrm>
    </dsp:sp>
    <dsp:sp modelId="{CAED0820-CE8A-4BC3-B9FA-B0AF7B046F55}">
      <dsp:nvSpPr>
        <dsp:cNvPr id="0" name=""/>
        <dsp:cNvSpPr/>
      </dsp:nvSpPr>
      <dsp:spPr>
        <a:xfrm>
          <a:off x="0" y="4207565"/>
          <a:ext cx="7003777" cy="875160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Čtyřkomorová galvanizace:</a:t>
          </a:r>
          <a:endParaRPr lang="en-US" sz="2200" kern="1200"/>
        </a:p>
      </dsp:txBody>
      <dsp:txXfrm>
        <a:off x="42722" y="4250287"/>
        <a:ext cx="6918333" cy="789716"/>
      </dsp:txXfrm>
    </dsp:sp>
    <dsp:sp modelId="{988D2070-E0C0-4348-AFD1-1540FBC0E30D}">
      <dsp:nvSpPr>
        <dsp:cNvPr id="0" name=""/>
        <dsp:cNvSpPr/>
      </dsp:nvSpPr>
      <dsp:spPr>
        <a:xfrm>
          <a:off x="0" y="5082725"/>
          <a:ext cx="7003777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/>
            <a:t>Využití hydrostatického tlaku a vztlaku, voda ve vaničkách je HYPOTERMNÍ. 30-60 min., denně</a:t>
          </a:r>
          <a:endParaRPr lang="en-US" sz="1700" kern="1200"/>
        </a:p>
      </dsp:txBody>
      <dsp:txXfrm>
        <a:off x="0" y="5082725"/>
        <a:ext cx="7003777" cy="535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32807-2C3E-4641-B91D-8D5340F4232D}">
      <dsp:nvSpPr>
        <dsp:cNvPr id="0" name=""/>
        <dsp:cNvSpPr/>
      </dsp:nvSpPr>
      <dsp:spPr>
        <a:xfrm>
          <a:off x="0" y="24095"/>
          <a:ext cx="7003777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Distanční elektroterapie:</a:t>
          </a:r>
          <a:endParaRPr lang="en-US" sz="2400" kern="1200"/>
        </a:p>
      </dsp:txBody>
      <dsp:txXfrm>
        <a:off x="46541" y="70636"/>
        <a:ext cx="6910695" cy="860321"/>
      </dsp:txXfrm>
    </dsp:sp>
    <dsp:sp modelId="{C73AE81E-5FCD-49CE-98F4-59008E21DB4E}">
      <dsp:nvSpPr>
        <dsp:cNvPr id="0" name=""/>
        <dsp:cNvSpPr/>
      </dsp:nvSpPr>
      <dsp:spPr>
        <a:xfrm>
          <a:off x="0" y="977498"/>
          <a:ext cx="7003777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CAVE! Aplikátor s IR-A je u akutních stavů kontraindikován!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Bassetovy proudy (= I72), 20-30 min., zpočátku denně, později 3xT</a:t>
          </a:r>
          <a:endParaRPr lang="en-US" sz="1900" kern="1200"/>
        </a:p>
      </dsp:txBody>
      <dsp:txXfrm>
        <a:off x="0" y="977498"/>
        <a:ext cx="7003777" cy="919080"/>
      </dsp:txXfrm>
    </dsp:sp>
    <dsp:sp modelId="{9527AB78-7506-457A-801A-507AF8A72FB1}">
      <dsp:nvSpPr>
        <dsp:cNvPr id="0" name=""/>
        <dsp:cNvSpPr/>
      </dsp:nvSpPr>
      <dsp:spPr>
        <a:xfrm>
          <a:off x="0" y="1896578"/>
          <a:ext cx="7003777" cy="953403"/>
        </a:xfrm>
        <a:prstGeom prst="roundRect">
          <a:avLst/>
        </a:prstGeom>
        <a:solidFill>
          <a:schemeClr val="accent2">
            <a:hueOff val="3195565"/>
            <a:satOff val="10438"/>
            <a:lumOff val="-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Laser: </a:t>
          </a:r>
          <a:r>
            <a:rPr lang="cs-CZ" sz="2400" kern="1200"/>
            <a:t>biostimulační + analgetický účinek</a:t>
          </a:r>
          <a:endParaRPr lang="en-US" sz="2400" kern="1200"/>
        </a:p>
      </dsp:txBody>
      <dsp:txXfrm>
        <a:off x="46541" y="1943119"/>
        <a:ext cx="6910695" cy="860321"/>
      </dsp:txXfrm>
    </dsp:sp>
    <dsp:sp modelId="{13AC110E-C2E0-4336-907B-0B69DC4978EC}">
      <dsp:nvSpPr>
        <dsp:cNvPr id="0" name=""/>
        <dsp:cNvSpPr/>
      </dsp:nvSpPr>
      <dsp:spPr>
        <a:xfrm>
          <a:off x="0" y="2849982"/>
          <a:ext cx="700377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Akutní stadium: povrchové tkáně 0,1-0,4 J/cm2, hluboko uložené tkáně 0,5-1,0 J/cm2. Denně až </a:t>
          </a:r>
          <a:r>
            <a:rPr lang="cs-CZ" sz="1900" kern="1200">
              <a:latin typeface="Avenir Next LT Pro"/>
            </a:rPr>
            <a:t>několikrát</a:t>
          </a:r>
          <a:r>
            <a:rPr lang="cs-CZ" sz="1900" kern="1200"/>
            <a:t> denně.</a:t>
          </a:r>
          <a:endParaRPr lang="en-US" sz="1900" kern="1200"/>
        </a:p>
      </dsp:txBody>
      <dsp:txXfrm>
        <a:off x="0" y="2849982"/>
        <a:ext cx="7003777" cy="596160"/>
      </dsp:txXfrm>
    </dsp:sp>
    <dsp:sp modelId="{5E075D0B-4438-4AB4-9E6B-6198A1BDA763}">
      <dsp:nvSpPr>
        <dsp:cNvPr id="0" name=""/>
        <dsp:cNvSpPr/>
      </dsp:nvSpPr>
      <dsp:spPr>
        <a:xfrm>
          <a:off x="0" y="3446142"/>
          <a:ext cx="7003777" cy="953403"/>
        </a:xfrm>
        <a:prstGeom prst="roundRect">
          <a:avLst/>
        </a:prstGeom>
        <a:solidFill>
          <a:schemeClr val="accent2">
            <a:hueOff val="6391131"/>
            <a:satOff val="20875"/>
            <a:lumOff val="-1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Biolampa: </a:t>
          </a:r>
          <a:r>
            <a:rPr lang="cs-CZ" sz="2400" kern="1200"/>
            <a:t>biostimulační efekt (výhoda: na větší plochu, absence rizika poškození sítnice)</a:t>
          </a:r>
          <a:endParaRPr lang="en-US" sz="2400" kern="1200"/>
        </a:p>
      </dsp:txBody>
      <dsp:txXfrm>
        <a:off x="46541" y="3492683"/>
        <a:ext cx="6910695" cy="860321"/>
      </dsp:txXfrm>
    </dsp:sp>
    <dsp:sp modelId="{B7CFEE2A-39BC-4CFE-888C-6AD0B837C4FC}">
      <dsp:nvSpPr>
        <dsp:cNvPr id="0" name=""/>
        <dsp:cNvSpPr/>
      </dsp:nvSpPr>
      <dsp:spPr>
        <a:xfrm>
          <a:off x="0" y="4468666"/>
          <a:ext cx="7003777" cy="953403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Trabert, TENS, magnetoterapie:</a:t>
          </a:r>
          <a:endParaRPr lang="en-US" sz="2400" kern="1200"/>
        </a:p>
      </dsp:txBody>
      <dsp:txXfrm>
        <a:off x="46541" y="4515207"/>
        <a:ext cx="6910695" cy="860321"/>
      </dsp:txXfrm>
    </dsp:sp>
    <dsp:sp modelId="{18087CB0-707B-4B45-8920-D8EE742ABE6A}">
      <dsp:nvSpPr>
        <dsp:cNvPr id="0" name=""/>
        <dsp:cNvSpPr/>
      </dsp:nvSpPr>
      <dsp:spPr>
        <a:xfrm>
          <a:off x="0" y="5422070"/>
          <a:ext cx="7003777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kern="1200"/>
            <a:t>Co nejdříve</a:t>
          </a:r>
          <a:endParaRPr lang="en-US" sz="1900" kern="1200"/>
        </a:p>
      </dsp:txBody>
      <dsp:txXfrm>
        <a:off x="0" y="5422070"/>
        <a:ext cx="7003777" cy="397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2A240-92B7-406B-AA18-74718E10ACCB}">
      <dsp:nvSpPr>
        <dsp:cNvPr id="0" name=""/>
        <dsp:cNvSpPr/>
      </dsp:nvSpPr>
      <dsp:spPr>
        <a:xfrm>
          <a:off x="0" y="108566"/>
          <a:ext cx="5624450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Změna barvy na lividní, normalizace lokální teploty, přetrvává otok i bolest.</a:t>
          </a:r>
        </a:p>
      </dsp:txBody>
      <dsp:txXfrm>
        <a:off x="40780" y="149346"/>
        <a:ext cx="5542890" cy="753819"/>
      </dsp:txXfrm>
    </dsp:sp>
    <dsp:sp modelId="{B89AD24E-7D66-421A-ADE4-E3BA9F2452E1}">
      <dsp:nvSpPr>
        <dsp:cNvPr id="0" name=""/>
        <dsp:cNvSpPr/>
      </dsp:nvSpPr>
      <dsp:spPr>
        <a:xfrm>
          <a:off x="0" y="1004426"/>
          <a:ext cx="5624450" cy="835379"/>
        </a:xfrm>
        <a:prstGeom prst="roundRect">
          <a:avLst/>
        </a:prstGeom>
        <a:gradFill rotWithShape="0">
          <a:gsLst>
            <a:gs pos="0">
              <a:schemeClr val="accent2">
                <a:hueOff val="2396674"/>
                <a:satOff val="782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96674"/>
                <a:satOff val="782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96674"/>
                <a:satOff val="782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= nedostatečná utilizace struktur.</a:t>
          </a:r>
        </a:p>
      </dsp:txBody>
      <dsp:txXfrm>
        <a:off x="40780" y="1045206"/>
        <a:ext cx="5542890" cy="753819"/>
      </dsp:txXfrm>
    </dsp:sp>
    <dsp:sp modelId="{F33FB225-7F24-498B-95B3-644B3AED251F}">
      <dsp:nvSpPr>
        <dsp:cNvPr id="0" name=""/>
        <dsp:cNvSpPr/>
      </dsp:nvSpPr>
      <dsp:spPr>
        <a:xfrm>
          <a:off x="0" y="1900286"/>
          <a:ext cx="5624450" cy="835379"/>
        </a:xfrm>
        <a:prstGeom prst="roundRect">
          <a:avLst/>
        </a:prstGeom>
        <a:gradFill rotWithShape="0">
          <a:gsLst>
            <a:gs pos="0">
              <a:schemeClr val="accent2">
                <a:hueOff val="4793348"/>
                <a:satOff val="15656"/>
                <a:lumOff val="-1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93348"/>
                <a:satOff val="15656"/>
                <a:lumOff val="-1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93348"/>
                <a:satOff val="15656"/>
                <a:lumOff val="-1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Začíná 24-48 hodin po úraze, stádium pasivního městnání.</a:t>
          </a:r>
        </a:p>
      </dsp:txBody>
      <dsp:txXfrm>
        <a:off x="40780" y="1941066"/>
        <a:ext cx="5542890" cy="753819"/>
      </dsp:txXfrm>
    </dsp:sp>
    <dsp:sp modelId="{1490DD49-7C15-47F6-930C-B307E5562DF0}">
      <dsp:nvSpPr>
        <dsp:cNvPr id="0" name=""/>
        <dsp:cNvSpPr/>
      </dsp:nvSpPr>
      <dsp:spPr>
        <a:xfrm>
          <a:off x="0" y="2796147"/>
          <a:ext cx="5624450" cy="835379"/>
        </a:xfrm>
        <a:prstGeom prst="roundRect">
          <a:avLst/>
        </a:prstGeom>
        <a:gradFill rotWithShape="0">
          <a:gsLst>
            <a:gs pos="0">
              <a:schemeClr val="accent2">
                <a:hueOff val="7190022"/>
                <a:satOff val="23485"/>
                <a:lumOff val="-199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90022"/>
                <a:satOff val="23485"/>
                <a:lumOff val="-199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90022"/>
                <a:satOff val="23485"/>
                <a:lumOff val="-199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KI: lokální negativní termoterapie</a:t>
          </a:r>
        </a:p>
      </dsp:txBody>
      <dsp:txXfrm>
        <a:off x="40780" y="2836927"/>
        <a:ext cx="5542890" cy="753819"/>
      </dsp:txXfrm>
    </dsp:sp>
    <dsp:sp modelId="{71DCB4E7-ED01-4D0E-A107-6119CF961FCF}">
      <dsp:nvSpPr>
        <dsp:cNvPr id="0" name=""/>
        <dsp:cNvSpPr/>
      </dsp:nvSpPr>
      <dsp:spPr>
        <a:xfrm>
          <a:off x="0" y="3692007"/>
          <a:ext cx="5624450" cy="835379"/>
        </a:xfrm>
        <a:prstGeom prst="roundRect">
          <a:avLst/>
        </a:prstGeom>
        <a:gradFill rotWithShape="0">
          <a:gsLst>
            <a:gs pos="0">
              <a:schemeClr val="accent2">
                <a:hueOff val="9586696"/>
                <a:satOff val="31313"/>
                <a:lumOff val="-2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586696"/>
                <a:satOff val="31313"/>
                <a:lumOff val="-2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586696"/>
                <a:satOff val="31313"/>
                <a:lumOff val="-2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Indikace:</a:t>
          </a:r>
        </a:p>
      </dsp:txBody>
      <dsp:txXfrm>
        <a:off x="40780" y="3732787"/>
        <a:ext cx="5542890" cy="753819"/>
      </dsp:txXfrm>
    </dsp:sp>
    <dsp:sp modelId="{6F8AC8DD-F472-4F37-A817-7328BC0DECB4}">
      <dsp:nvSpPr>
        <dsp:cNvPr id="0" name=""/>
        <dsp:cNvSpPr/>
      </dsp:nvSpPr>
      <dsp:spPr>
        <a:xfrm>
          <a:off x="0" y="4527387"/>
          <a:ext cx="562445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7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Ultrasonoterapie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Kontaktní elektroterapie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Distanční elektroterapie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Kontrastní termoterapie</a:t>
          </a:r>
        </a:p>
      </dsp:txBody>
      <dsp:txXfrm>
        <a:off x="0" y="4527387"/>
        <a:ext cx="5624450" cy="1108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E57E-C344-4A0D-AAC5-28448B3B6104}">
      <dsp:nvSpPr>
        <dsp:cNvPr id="0" name=""/>
        <dsp:cNvSpPr/>
      </dsp:nvSpPr>
      <dsp:spPr>
        <a:xfrm>
          <a:off x="0" y="71021"/>
          <a:ext cx="7454049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Ultrasonoterapie:</a:t>
          </a:r>
          <a:endParaRPr lang="en-US" sz="1800" kern="1200"/>
        </a:p>
      </dsp:txBody>
      <dsp:txXfrm>
        <a:off x="34906" y="105927"/>
        <a:ext cx="7384237" cy="645240"/>
      </dsp:txXfrm>
    </dsp:sp>
    <dsp:sp modelId="{59F6D315-FCEA-4598-92DC-862D3DB9DA56}">
      <dsp:nvSpPr>
        <dsp:cNvPr id="0" name=""/>
        <dsp:cNvSpPr/>
      </dsp:nvSpPr>
      <dsp:spPr>
        <a:xfrm>
          <a:off x="0" y="786074"/>
          <a:ext cx="7454049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6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Disperzní účinek + zvýšení permeability kapilár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/>
            <a:t>Pokud není lokální zánět, je možno během 5 sezení přejít na kontinuální UZ (PIP 1:16, 1:8, 1:4...)</a:t>
          </a:r>
          <a:endParaRPr lang="en-US" sz="1400" kern="1200"/>
        </a:p>
      </dsp:txBody>
      <dsp:txXfrm>
        <a:off x="0" y="786074"/>
        <a:ext cx="7454049" cy="689310"/>
      </dsp:txXfrm>
    </dsp:sp>
    <dsp:sp modelId="{9A49C202-D4ED-4E3D-BA8B-626B9561826D}">
      <dsp:nvSpPr>
        <dsp:cNvPr id="0" name=""/>
        <dsp:cNvSpPr/>
      </dsp:nvSpPr>
      <dsp:spPr>
        <a:xfrm>
          <a:off x="0" y="1475384"/>
          <a:ext cx="7454049" cy="715052"/>
        </a:xfrm>
        <a:prstGeom prst="roundRect">
          <a:avLst/>
        </a:prstGeom>
        <a:solidFill>
          <a:schemeClr val="accent2">
            <a:hueOff val="3195565"/>
            <a:satOff val="10438"/>
            <a:lumOff val="-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Kontaktní elektroterapie:</a:t>
          </a:r>
          <a:endParaRPr lang="en-US" sz="1800" kern="1200"/>
        </a:p>
      </dsp:txBody>
      <dsp:txXfrm>
        <a:off x="34906" y="1510290"/>
        <a:ext cx="7384237" cy="645240"/>
      </dsp:txXfrm>
    </dsp:sp>
    <dsp:sp modelId="{D5DF5764-CF85-42BA-B06C-C9C8EF0C6A06}">
      <dsp:nvSpPr>
        <dsp:cNvPr id="0" name=""/>
        <dsp:cNvSpPr/>
      </dsp:nvSpPr>
      <dsp:spPr>
        <a:xfrm>
          <a:off x="0" y="2190436"/>
          <a:ext cx="7454049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6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/>
            <a:t>CP: FM skokem </a:t>
          </a:r>
          <a:r>
            <a:rPr lang="cs-CZ" sz="1400" kern="1200"/>
            <a:t>= 1 s MF (50 Hz) + 1 s DF (100 Hz), intenzita PM či NPM (1 s sevření, 1 s mravenčení). Účinek: aktivace svalové mikropumpy. 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/>
            <a:t>CP-ISO:</a:t>
          </a:r>
          <a:r>
            <a:rPr lang="cs-CZ" sz="1400" kern="1200"/>
            <a:t> modifikovaný CP (intenzita DF složky o 18 % vyšší), intenzita PPM pro DF, NPM pro MF. CP i CP-ISO: aplikace transregionálně, deskové EL, 3-6 min., step 1 min., denně, celkem 4x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/>
            <a:t>Sf (b):</a:t>
          </a:r>
          <a:r>
            <a:rPr lang="cs-CZ" sz="1400" kern="1200"/>
            <a:t> účinek dle frekvence. f = 100 Hz (sympatikolytický účinek), FM 50-100 Hz  (aktivace svalové mikropumpy). AMP = 30 Hz, sp = 30 Hz, swt. 1 s, con 1 %, intenzita NPM, 3-6 min., step 1 min., denně. 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/>
            <a:t>IVP</a:t>
          </a:r>
          <a:r>
            <a:rPr lang="cs-CZ" sz="1400" kern="1200"/>
            <a:t>: deskové EL, transregionálně. Aktivace svalové mikropumpy. AMP = 30 Hz, sp.= 30 Hz, swt. = 1 s, con 1 %, intenzita PM, 3-6 min., step 1 min., denně, 4x, intenzite PM </a:t>
          </a:r>
          <a:endParaRPr lang="en-US" sz="1400" kern="1200"/>
        </a:p>
      </dsp:txBody>
      <dsp:txXfrm>
        <a:off x="0" y="2190436"/>
        <a:ext cx="7454049" cy="2123820"/>
      </dsp:txXfrm>
    </dsp:sp>
    <dsp:sp modelId="{BF11121D-CC14-4711-B2D2-503B1E881A3E}">
      <dsp:nvSpPr>
        <dsp:cNvPr id="0" name=""/>
        <dsp:cNvSpPr/>
      </dsp:nvSpPr>
      <dsp:spPr>
        <a:xfrm>
          <a:off x="0" y="4314257"/>
          <a:ext cx="7454049" cy="715052"/>
        </a:xfrm>
        <a:prstGeom prst="roundRect">
          <a:avLst/>
        </a:prstGeom>
        <a:solidFill>
          <a:schemeClr val="accent2">
            <a:hueOff val="6391131"/>
            <a:satOff val="20875"/>
            <a:lumOff val="-1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Distanční elektroterapie: I-72</a:t>
          </a:r>
          <a:r>
            <a:rPr lang="cs-CZ" sz="1800" kern="1200"/>
            <a:t>, účinek analgetický či vazokonstrikční</a:t>
          </a:r>
          <a:endParaRPr lang="en-US" sz="1800" kern="1200"/>
        </a:p>
      </dsp:txBody>
      <dsp:txXfrm>
        <a:off x="34906" y="4349163"/>
        <a:ext cx="7384237" cy="645240"/>
      </dsp:txXfrm>
    </dsp:sp>
    <dsp:sp modelId="{FF0E09F3-4F25-4B64-9621-1351F1EA19A3}">
      <dsp:nvSpPr>
        <dsp:cNvPr id="0" name=""/>
        <dsp:cNvSpPr/>
      </dsp:nvSpPr>
      <dsp:spPr>
        <a:xfrm>
          <a:off x="0" y="5081149"/>
          <a:ext cx="7454049" cy="715052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Kontrastní termoterapie: </a:t>
          </a:r>
          <a:r>
            <a:rPr lang="cs-CZ" sz="1800" kern="1200"/>
            <a:t>vždy začít termopozitivním a skončit termonegativním stimulem! Reflexní účinek, zvýšení aferentace.</a:t>
          </a:r>
          <a:endParaRPr lang="en-US" sz="1800" kern="1200"/>
        </a:p>
      </dsp:txBody>
      <dsp:txXfrm>
        <a:off x="34906" y="5116055"/>
        <a:ext cx="7384237" cy="645240"/>
      </dsp:txXfrm>
    </dsp:sp>
    <dsp:sp modelId="{5F6B2090-5E12-4A14-9F4D-C9BC8D82A823}">
      <dsp:nvSpPr>
        <dsp:cNvPr id="0" name=""/>
        <dsp:cNvSpPr/>
      </dsp:nvSpPr>
      <dsp:spPr>
        <a:xfrm>
          <a:off x="0" y="5796202"/>
          <a:ext cx="7454049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6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/>
            <a:t>Střídavé koupele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/>
            <a:t>(Skotské střiky)</a:t>
          </a:r>
          <a:endParaRPr lang="en-US" sz="1400" kern="1200"/>
        </a:p>
      </dsp:txBody>
      <dsp:txXfrm>
        <a:off x="0" y="5796202"/>
        <a:ext cx="7454049" cy="484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17CBD-3B8F-4E7A-A77B-DD87D842F371}">
      <dsp:nvSpPr>
        <dsp:cNvPr id="0" name=""/>
        <dsp:cNvSpPr/>
      </dsp:nvSpPr>
      <dsp:spPr>
        <a:xfrm>
          <a:off x="0" y="441641"/>
          <a:ext cx="5715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7F8F0-66D7-4E19-932F-39210B7A1B08}">
      <dsp:nvSpPr>
        <dsp:cNvPr id="0" name=""/>
        <dsp:cNvSpPr/>
      </dsp:nvSpPr>
      <dsp:spPr>
        <a:xfrm>
          <a:off x="285750" y="57881"/>
          <a:ext cx="4000500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ANALGETICKÝ</a:t>
          </a:r>
          <a:endParaRPr lang="en-US" sz="2600" kern="1200"/>
        </a:p>
      </dsp:txBody>
      <dsp:txXfrm>
        <a:off x="323217" y="95348"/>
        <a:ext cx="3925566" cy="692586"/>
      </dsp:txXfrm>
    </dsp:sp>
    <dsp:sp modelId="{3979184F-F349-4CCC-8364-DE8E7EE2C315}">
      <dsp:nvSpPr>
        <dsp:cNvPr id="0" name=""/>
        <dsp:cNvSpPr/>
      </dsp:nvSpPr>
      <dsp:spPr>
        <a:xfrm>
          <a:off x="0" y="1621001"/>
          <a:ext cx="5715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509991"/>
              <a:satOff val="9029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6D0FE-2ACD-4C38-8E42-49571F98F1DE}">
      <dsp:nvSpPr>
        <dsp:cNvPr id="0" name=""/>
        <dsp:cNvSpPr/>
      </dsp:nvSpPr>
      <dsp:spPr>
        <a:xfrm>
          <a:off x="285750" y="1237241"/>
          <a:ext cx="4000500" cy="767520"/>
        </a:xfrm>
        <a:prstGeom prst="roundRect">
          <a:avLst/>
        </a:prstGeom>
        <a:solidFill>
          <a:schemeClr val="accent5">
            <a:hueOff val="-2509991"/>
            <a:satOff val="9029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MYORELAXAČNÍ</a:t>
          </a:r>
          <a:endParaRPr lang="en-US" sz="2600" kern="1200"/>
        </a:p>
      </dsp:txBody>
      <dsp:txXfrm>
        <a:off x="323217" y="1274708"/>
        <a:ext cx="3925566" cy="692586"/>
      </dsp:txXfrm>
    </dsp:sp>
    <dsp:sp modelId="{13635B53-12C2-473A-BCC9-E6737275D8FF}">
      <dsp:nvSpPr>
        <dsp:cNvPr id="0" name=""/>
        <dsp:cNvSpPr/>
      </dsp:nvSpPr>
      <dsp:spPr>
        <a:xfrm>
          <a:off x="0" y="2800361"/>
          <a:ext cx="5715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19982"/>
              <a:satOff val="18057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B5320-26EC-4562-9D1B-18766791DDD4}">
      <dsp:nvSpPr>
        <dsp:cNvPr id="0" name=""/>
        <dsp:cNvSpPr/>
      </dsp:nvSpPr>
      <dsp:spPr>
        <a:xfrm>
          <a:off x="285750" y="2416601"/>
          <a:ext cx="4000500" cy="767520"/>
        </a:xfrm>
        <a:prstGeom prst="roundRect">
          <a:avLst/>
        </a:prstGeom>
        <a:solidFill>
          <a:schemeClr val="accent5">
            <a:hueOff val="-5019982"/>
            <a:satOff val="1805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MYOSTIMULAČNÍ</a:t>
          </a:r>
          <a:endParaRPr lang="en-US" sz="2600" kern="1200"/>
        </a:p>
      </dsp:txBody>
      <dsp:txXfrm>
        <a:off x="323217" y="2454068"/>
        <a:ext cx="3925566" cy="692586"/>
      </dsp:txXfrm>
    </dsp:sp>
    <dsp:sp modelId="{51379EE0-9C91-4B39-8A2B-9AB715425421}">
      <dsp:nvSpPr>
        <dsp:cNvPr id="0" name=""/>
        <dsp:cNvSpPr/>
      </dsp:nvSpPr>
      <dsp:spPr>
        <a:xfrm>
          <a:off x="0" y="3979721"/>
          <a:ext cx="5715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29973"/>
              <a:satOff val="2708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1B64B-E286-42C9-9C07-2C0BBC32661B}">
      <dsp:nvSpPr>
        <dsp:cNvPr id="0" name=""/>
        <dsp:cNvSpPr/>
      </dsp:nvSpPr>
      <dsp:spPr>
        <a:xfrm>
          <a:off x="285750" y="3595961"/>
          <a:ext cx="4000500" cy="767520"/>
        </a:xfrm>
        <a:prstGeom prst="roundRect">
          <a:avLst/>
        </a:prstGeom>
        <a:solidFill>
          <a:schemeClr val="accent5">
            <a:hueOff val="-7529973"/>
            <a:satOff val="2708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TROFOTROPNÍ</a:t>
          </a:r>
          <a:endParaRPr lang="en-US" sz="2600" kern="1200"/>
        </a:p>
      </dsp:txBody>
      <dsp:txXfrm>
        <a:off x="323217" y="3633428"/>
        <a:ext cx="3925566" cy="692586"/>
      </dsp:txXfrm>
    </dsp:sp>
    <dsp:sp modelId="{0891B010-F429-4D4B-9B9C-3CFECCFFFFF6}">
      <dsp:nvSpPr>
        <dsp:cNvPr id="0" name=""/>
        <dsp:cNvSpPr/>
      </dsp:nvSpPr>
      <dsp:spPr>
        <a:xfrm>
          <a:off x="0" y="5159081"/>
          <a:ext cx="5715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39964"/>
              <a:satOff val="36115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B2D-571A-475C-AE2B-4201C19EA42B}">
      <dsp:nvSpPr>
        <dsp:cNvPr id="0" name=""/>
        <dsp:cNvSpPr/>
      </dsp:nvSpPr>
      <dsp:spPr>
        <a:xfrm>
          <a:off x="285750" y="4775321"/>
          <a:ext cx="4000500" cy="767520"/>
        </a:xfrm>
        <a:prstGeom prst="round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209" tIns="0" rIns="15120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ANTIEDEMATÓZNÍ</a:t>
          </a:r>
          <a:endParaRPr lang="en-US" sz="2600" kern="1200"/>
        </a:p>
      </dsp:txBody>
      <dsp:txXfrm>
        <a:off x="323217" y="4812788"/>
        <a:ext cx="3925566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7A8FD-91D8-4735-B2E3-96C45618CD2F}">
      <dsp:nvSpPr>
        <dsp:cNvPr id="0" name=""/>
        <dsp:cNvSpPr/>
      </dsp:nvSpPr>
      <dsp:spPr>
        <a:xfrm rot="5400000">
          <a:off x="6060865" y="-2193067"/>
          <a:ext cx="1691150" cy="650017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>
              <a:latin typeface="Avenir Next LT Pro"/>
            </a:rPr>
            <a:t>VKT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>
              <a:latin typeface="Avenir Next LT Pro"/>
            </a:rPr>
            <a:t>UZ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>
              <a:latin typeface="Avenir Next LT Pro"/>
            </a:rPr>
            <a:t>PMGT, DET</a:t>
          </a:r>
        </a:p>
      </dsp:txBody>
      <dsp:txXfrm rot="-5400000">
        <a:off x="3656351" y="294002"/>
        <a:ext cx="6417624" cy="1526040"/>
      </dsp:txXfrm>
    </dsp:sp>
    <dsp:sp modelId="{799810B4-3989-4DCE-801F-7A3C85B027F4}">
      <dsp:nvSpPr>
        <dsp:cNvPr id="0" name=""/>
        <dsp:cNvSpPr/>
      </dsp:nvSpPr>
      <dsp:spPr>
        <a:xfrm>
          <a:off x="0" y="52"/>
          <a:ext cx="3656351" cy="21139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PŘÍMÝ:</a:t>
          </a:r>
          <a:endParaRPr lang="en-US" sz="4600" kern="1200" dirty="0"/>
        </a:p>
      </dsp:txBody>
      <dsp:txXfrm>
        <a:off x="103194" y="103246"/>
        <a:ext cx="3449963" cy="1907550"/>
      </dsp:txXfrm>
    </dsp:sp>
    <dsp:sp modelId="{0F1E38A5-84E6-4D5F-BAE2-6284328278C3}">
      <dsp:nvSpPr>
        <dsp:cNvPr id="0" name=""/>
        <dsp:cNvSpPr/>
      </dsp:nvSpPr>
      <dsp:spPr>
        <a:xfrm rot="5400000">
          <a:off x="6060865" y="26567"/>
          <a:ext cx="1691150" cy="6500179"/>
        </a:xfrm>
        <a:prstGeom prst="round2SameRect">
          <a:avLst/>
        </a:prstGeom>
        <a:solidFill>
          <a:schemeClr val="accent2">
            <a:tint val="40000"/>
            <a:alpha val="90000"/>
            <a:hueOff val="9413270"/>
            <a:satOff val="1309"/>
            <a:lumOff val="-46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13270"/>
              <a:satOff val="1309"/>
              <a:lumOff val="-46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>
              <a:latin typeface="Avenir Next LT Pro"/>
            </a:rPr>
            <a:t>Nf: CP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 err="1">
              <a:latin typeface="Avenir Next LT Pro"/>
            </a:rPr>
            <a:t>Sf</a:t>
          </a:r>
          <a:r>
            <a:rPr lang="cs-CZ" sz="3000" kern="1200" dirty="0">
              <a:latin typeface="Avenir Next LT Pro"/>
            </a:rPr>
            <a:t> (b), (t): AMF 50 Hz, </a:t>
          </a:r>
          <a:r>
            <a:rPr lang="cs-CZ" sz="3000" kern="1200" dirty="0" err="1">
              <a:latin typeface="Avenir Next LT Pro"/>
            </a:rPr>
            <a:t>spectrum</a:t>
          </a:r>
          <a:r>
            <a:rPr lang="cs-CZ" sz="3000" kern="1200" dirty="0">
              <a:latin typeface="Avenir Next LT Pro"/>
            </a:rPr>
            <a:t> min. 50 Hz, </a:t>
          </a:r>
          <a:r>
            <a:rPr lang="cs-CZ" sz="3000" kern="1200" dirty="0" err="1">
              <a:latin typeface="Avenir Next LT Pro"/>
            </a:rPr>
            <a:t>contour</a:t>
          </a:r>
          <a:r>
            <a:rPr lang="cs-CZ" sz="3000" kern="1200" dirty="0">
              <a:latin typeface="Avenir Next LT Pro"/>
            </a:rPr>
            <a:t> 1 %, </a:t>
          </a:r>
          <a:r>
            <a:rPr lang="cs-CZ" sz="3000" kern="1200" dirty="0" err="1">
              <a:latin typeface="Avenir Next LT Pro"/>
            </a:rPr>
            <a:t>swt</a:t>
          </a:r>
          <a:r>
            <a:rPr lang="cs-CZ" sz="3000" kern="1200" dirty="0">
              <a:latin typeface="Avenir Next LT Pro"/>
            </a:rPr>
            <a:t> 1 s</a:t>
          </a:r>
        </a:p>
      </dsp:txBody>
      <dsp:txXfrm rot="-5400000">
        <a:off x="3656351" y="2513637"/>
        <a:ext cx="6417624" cy="1526040"/>
      </dsp:txXfrm>
    </dsp:sp>
    <dsp:sp modelId="{35309B9A-B3B9-4F7D-A254-C24A82907F58}">
      <dsp:nvSpPr>
        <dsp:cNvPr id="0" name=""/>
        <dsp:cNvSpPr/>
      </dsp:nvSpPr>
      <dsp:spPr>
        <a:xfrm>
          <a:off x="0" y="2219687"/>
          <a:ext cx="3656351" cy="2113938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 dirty="0"/>
            <a:t>NEPŘÍMÝ:</a:t>
          </a:r>
          <a:r>
            <a:rPr lang="cs-CZ" sz="4600" kern="1200" dirty="0">
              <a:latin typeface="Avenir Next LT Pro"/>
            </a:rPr>
            <a:t> FM skokem</a:t>
          </a:r>
          <a:endParaRPr lang="en-US" sz="4600" kern="1200" dirty="0"/>
        </a:p>
      </dsp:txBody>
      <dsp:txXfrm>
        <a:off x="103194" y="2322881"/>
        <a:ext cx="3449963" cy="1907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F70C-F05E-43A1-9250-C767D6227219}">
      <dsp:nvSpPr>
        <dsp:cNvPr id="0" name=""/>
        <dsp:cNvSpPr/>
      </dsp:nvSpPr>
      <dsp:spPr>
        <a:xfrm>
          <a:off x="0" y="545127"/>
          <a:ext cx="7003777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PŘÍMÝ: pouze u denervace</a:t>
          </a:r>
          <a:endParaRPr lang="en-US" sz="4200" kern="1200" dirty="0"/>
        </a:p>
      </dsp:txBody>
      <dsp:txXfrm>
        <a:off x="49176" y="594303"/>
        <a:ext cx="6905425" cy="909018"/>
      </dsp:txXfrm>
    </dsp:sp>
    <dsp:sp modelId="{4ECFBE3F-7CD7-4C60-B42D-FF442A741EE7}">
      <dsp:nvSpPr>
        <dsp:cNvPr id="0" name=""/>
        <dsp:cNvSpPr/>
      </dsp:nvSpPr>
      <dsp:spPr>
        <a:xfrm>
          <a:off x="0" y="1552497"/>
          <a:ext cx="7003777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 dirty="0" err="1"/>
            <a:t>elektrostimulace</a:t>
          </a:r>
          <a:endParaRPr lang="en-US" sz="3300" kern="1200" dirty="0" err="1"/>
        </a:p>
      </dsp:txBody>
      <dsp:txXfrm>
        <a:off x="0" y="1552497"/>
        <a:ext cx="7003777" cy="695520"/>
      </dsp:txXfrm>
    </dsp:sp>
    <dsp:sp modelId="{7ED15CEA-A652-45A4-96B7-4A700FDE74C2}">
      <dsp:nvSpPr>
        <dsp:cNvPr id="0" name=""/>
        <dsp:cNvSpPr/>
      </dsp:nvSpPr>
      <dsp:spPr>
        <a:xfrm>
          <a:off x="0" y="2248017"/>
          <a:ext cx="7003777" cy="1007370"/>
        </a:xfrm>
        <a:prstGeom prst="round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NEPŘÍMÝ:</a:t>
          </a:r>
          <a:r>
            <a:rPr lang="cs-CZ" sz="4200" kern="1200" dirty="0">
              <a:latin typeface="Avenir Next LT Pro"/>
            </a:rPr>
            <a:t> </a:t>
          </a:r>
          <a:endParaRPr lang="en-US" sz="4200" kern="1200" dirty="0"/>
        </a:p>
      </dsp:txBody>
      <dsp:txXfrm>
        <a:off x="49176" y="2297193"/>
        <a:ext cx="6905425" cy="909018"/>
      </dsp:txXfrm>
    </dsp:sp>
    <dsp:sp modelId="{AEEBF2D5-19A3-41D3-93EA-60BB6240F8F6}">
      <dsp:nvSpPr>
        <dsp:cNvPr id="0" name=""/>
        <dsp:cNvSpPr/>
      </dsp:nvSpPr>
      <dsp:spPr>
        <a:xfrm>
          <a:off x="0" y="3255387"/>
          <a:ext cx="7003777" cy="204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 dirty="0"/>
            <a:t>bez zpětné vazby: </a:t>
          </a:r>
          <a:r>
            <a:rPr lang="cs-CZ" sz="3300" kern="1200" dirty="0" err="1"/>
            <a:t>elektrogymnastika</a:t>
          </a:r>
          <a:endParaRPr lang="en-US" sz="3300" kern="1200" dirty="0" err="1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 dirty="0">
              <a:latin typeface="Avenir Next LT Pro"/>
            </a:rPr>
            <a:t>se</a:t>
          </a:r>
          <a:r>
            <a:rPr lang="cs-CZ" sz="3300" kern="1200" dirty="0"/>
            <a:t> zpětnou vazbou: </a:t>
          </a:r>
          <a:r>
            <a:rPr lang="cs-CZ" sz="3300" kern="1200" dirty="0" err="1"/>
            <a:t>myofeedback</a:t>
          </a:r>
          <a:endParaRPr lang="en-US" sz="3300" kern="1200" dirty="0" err="1"/>
        </a:p>
      </dsp:txBody>
      <dsp:txXfrm>
        <a:off x="0" y="3255387"/>
        <a:ext cx="7003777" cy="2043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56B8E-CB2F-4F2C-BAE6-AFDAA88675AC}">
      <dsp:nvSpPr>
        <dsp:cNvPr id="0" name=""/>
        <dsp:cNvSpPr/>
      </dsp:nvSpPr>
      <dsp:spPr>
        <a:xfrm>
          <a:off x="0" y="36656"/>
          <a:ext cx="7746999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Často asymptomatické, může však být i bolest a pch f-ce</a:t>
          </a:r>
          <a:endParaRPr lang="en-US" sz="2000" kern="1200"/>
        </a:p>
      </dsp:txBody>
      <dsp:txXfrm>
        <a:off x="38784" y="75440"/>
        <a:ext cx="7669431" cy="716935"/>
      </dsp:txXfrm>
    </dsp:sp>
    <dsp:sp modelId="{18DE02CC-41F9-4E90-A196-D1D000FC5BE4}">
      <dsp:nvSpPr>
        <dsp:cNvPr id="0" name=""/>
        <dsp:cNvSpPr/>
      </dsp:nvSpPr>
      <dsp:spPr>
        <a:xfrm>
          <a:off x="0" y="888759"/>
          <a:ext cx="7746999" cy="794503"/>
        </a:xfrm>
        <a:prstGeom prst="roundRect">
          <a:avLst/>
        </a:prstGeom>
        <a:solidFill>
          <a:schemeClr val="accent5">
            <a:hueOff val="-2509991"/>
            <a:satOff val="9029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Chronické stádium = 7-30 dní</a:t>
          </a:r>
          <a:endParaRPr lang="en-US" sz="2000" kern="1200"/>
        </a:p>
      </dsp:txBody>
      <dsp:txXfrm>
        <a:off x="38784" y="927543"/>
        <a:ext cx="7669431" cy="716935"/>
      </dsp:txXfrm>
    </dsp:sp>
    <dsp:sp modelId="{7CDF7090-F8EC-47E4-9B9C-20327CF35F99}">
      <dsp:nvSpPr>
        <dsp:cNvPr id="0" name=""/>
        <dsp:cNvSpPr/>
      </dsp:nvSpPr>
      <dsp:spPr>
        <a:xfrm>
          <a:off x="0" y="1740862"/>
          <a:ext cx="7746999" cy="794503"/>
        </a:xfrm>
        <a:prstGeom prst="roundRect">
          <a:avLst/>
        </a:prstGeom>
        <a:solidFill>
          <a:schemeClr val="accent5">
            <a:hueOff val="-5019982"/>
            <a:satOff val="1805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ALE nikdy nenechat dojít! Ireverzibilní, kupř. Volkmannova kontraktura...</a:t>
          </a:r>
          <a:endParaRPr lang="en-US" sz="2000" kern="1200"/>
        </a:p>
      </dsp:txBody>
      <dsp:txXfrm>
        <a:off x="38784" y="1779646"/>
        <a:ext cx="7669431" cy="716935"/>
      </dsp:txXfrm>
    </dsp:sp>
    <dsp:sp modelId="{D2F0B51E-CC48-430E-9092-F79B2FFC8123}">
      <dsp:nvSpPr>
        <dsp:cNvPr id="0" name=""/>
        <dsp:cNvSpPr/>
      </dsp:nvSpPr>
      <dsp:spPr>
        <a:xfrm>
          <a:off x="0" y="2592965"/>
          <a:ext cx="7746999" cy="794503"/>
        </a:xfrm>
        <a:prstGeom prst="roundRect">
          <a:avLst/>
        </a:prstGeom>
        <a:solidFill>
          <a:schemeClr val="accent5">
            <a:hueOff val="-7529973"/>
            <a:satOff val="2708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KI: trofotropní procedury</a:t>
          </a:r>
          <a:endParaRPr lang="en-US" sz="2000" kern="1200"/>
        </a:p>
      </dsp:txBody>
      <dsp:txXfrm>
        <a:off x="38784" y="2631749"/>
        <a:ext cx="7669431" cy="716935"/>
      </dsp:txXfrm>
    </dsp:sp>
    <dsp:sp modelId="{000D52BD-384C-4C5D-9FBB-A06699724B5A}">
      <dsp:nvSpPr>
        <dsp:cNvPr id="0" name=""/>
        <dsp:cNvSpPr/>
      </dsp:nvSpPr>
      <dsp:spPr>
        <a:xfrm>
          <a:off x="0" y="3445068"/>
          <a:ext cx="7746999" cy="794503"/>
        </a:xfrm>
        <a:prstGeom prst="round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Indikace: </a:t>
          </a:r>
          <a:endParaRPr lang="en-US" sz="2000" kern="1200"/>
        </a:p>
      </dsp:txBody>
      <dsp:txXfrm>
        <a:off x="38784" y="3483852"/>
        <a:ext cx="7669431" cy="716935"/>
      </dsp:txXfrm>
    </dsp:sp>
    <dsp:sp modelId="{5E96354A-7442-4714-B628-F4C64A3C82BD}">
      <dsp:nvSpPr>
        <dsp:cNvPr id="0" name=""/>
        <dsp:cNvSpPr/>
      </dsp:nvSpPr>
      <dsp:spPr>
        <a:xfrm>
          <a:off x="0" y="4239571"/>
          <a:ext cx="7746999" cy="244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Hluboké teplo: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KVD: doba aplikace 15-20 min., 3x T, 15-20x. 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Kontinuální UZ, IR-A záření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Hyaluronidázová iontoforéza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Pulzní nf MGT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Distanční elektroterapie: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VAS-07 (TENS): léčba algických stavů známé etiologie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L-25 (ne do oblasti kovových implantátů!)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E-48: u lokální vazokonstrikce</a:t>
          </a:r>
          <a:endParaRPr lang="en-US" sz="1600" kern="1200"/>
        </a:p>
      </dsp:txBody>
      <dsp:txXfrm>
        <a:off x="0" y="4239571"/>
        <a:ext cx="7746999" cy="244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0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51" r:id="rId7"/>
    <p:sldLayoutId id="2147483752" r:id="rId8"/>
    <p:sldLayoutId id="2147483753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ECA84E-1776-4B03-9261-CF74A291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>
                <a:solidFill>
                  <a:schemeClr val="tx2"/>
                </a:solidFill>
              </a:rPr>
              <a:t>FT v akutní, subchronické &amp; chronické fázi posttraumatických stavů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>
            <a:normAutofit/>
          </a:bodyPr>
          <a:lstStyle/>
          <a:p>
            <a:r>
              <a:rPr lang="cs-CZ" sz="2200" dirty="0">
                <a:solidFill>
                  <a:schemeClr val="tx2"/>
                </a:solidFill>
              </a:rPr>
              <a:t>Mgr. Marie Krejčová</a:t>
            </a:r>
            <a:endParaRPr lang="cs-CZ" sz="2200">
              <a:solidFill>
                <a:schemeClr val="tx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FFF490-82EC-4000-BB36-A67FD39E3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1B169-1879-4095-99F3-A152D4583F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10" r="-2" b="22972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1C486-C5AD-486A-831D-E7DA91E4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ANALGETICKÝ ÚČINEK + FT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40C79-F178-43E7-A56B-5AF37520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680"/>
            <a:ext cx="10619509" cy="3485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b="1" u="sng" dirty="0"/>
              <a:t>Dipólové vektorové pole:</a:t>
            </a:r>
            <a:endParaRPr lang="cs-CZ"/>
          </a:p>
          <a:p>
            <a:pPr lvl="1" algn="just"/>
            <a:r>
              <a:rPr lang="cs-CZ" dirty="0">
                <a:ea typeface="+mn-lt"/>
                <a:cs typeface="+mn-lt"/>
              </a:rPr>
              <a:t>Deskové či vakuové EL, parametry: AMP = 80 Hz, </a:t>
            </a:r>
            <a:r>
              <a:rPr lang="cs-CZ" err="1">
                <a:ea typeface="+mn-lt"/>
                <a:cs typeface="+mn-lt"/>
              </a:rPr>
              <a:t>sp</a:t>
            </a:r>
            <a:r>
              <a:rPr lang="cs-CZ" dirty="0">
                <a:ea typeface="+mn-lt"/>
                <a:cs typeface="+mn-lt"/>
              </a:rPr>
              <a:t>. = 40 Hz, </a:t>
            </a:r>
            <a:r>
              <a:rPr lang="cs-CZ" err="1">
                <a:ea typeface="+mn-lt"/>
                <a:cs typeface="+mn-lt"/>
              </a:rPr>
              <a:t>swt</a:t>
            </a:r>
            <a:r>
              <a:rPr lang="cs-CZ" dirty="0">
                <a:ea typeface="+mn-lt"/>
                <a:cs typeface="+mn-lt"/>
              </a:rPr>
              <a:t>. = 3 s, con = 33 %, intenzita NPS, 10-20 min. + step 1 min., denně, 5x.</a:t>
            </a:r>
          </a:p>
          <a:p>
            <a:pPr algn="just"/>
            <a:r>
              <a:rPr lang="cs-CZ" b="1" u="sng" err="1"/>
              <a:t>Träbert</a:t>
            </a:r>
            <a:r>
              <a:rPr lang="cs-CZ" b="1" u="sng" dirty="0"/>
              <a:t>:</a:t>
            </a:r>
          </a:p>
          <a:p>
            <a:pPr lvl="1" algn="just"/>
            <a:r>
              <a:rPr lang="cs-CZ" dirty="0"/>
              <a:t>Aplikace neurální (na příslušný senzitivní nerv) či </a:t>
            </a:r>
            <a:r>
              <a:rPr lang="cs-CZ" err="1"/>
              <a:t>transvertebrální</a:t>
            </a:r>
            <a:r>
              <a:rPr lang="cs-CZ" dirty="0"/>
              <a:t> (na výstupy kořenů - účinek 5 cm do hloubky), intenzita: PPA</a:t>
            </a:r>
          </a:p>
        </p:txBody>
      </p:sp>
    </p:spTree>
    <p:extLst>
      <p:ext uri="{BB962C8B-B14F-4D97-AF65-F5344CB8AC3E}">
        <p14:creationId xmlns:p14="http://schemas.microsoft.com/office/powerpoint/2010/main" val="348669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471F3-2814-428C-8578-5D93EA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141"/>
            <a:ext cx="10515600" cy="950612"/>
          </a:xfrm>
        </p:spPr>
        <p:txBody>
          <a:bodyPr/>
          <a:lstStyle/>
          <a:p>
            <a:r>
              <a:rPr lang="cs-CZ" dirty="0"/>
              <a:t>MYORELAXAČNÍ ÚČINEK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790FF-BAF0-4C58-BCEB-C7B20FCD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75"/>
            <a:ext cx="10697028" cy="557461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cs-CZ" b="1" u="sng" dirty="0"/>
              <a:t>PŘÍMÝ:</a:t>
            </a:r>
            <a:endParaRPr lang="cs-CZ"/>
          </a:p>
          <a:p>
            <a:pPr lvl="1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UZ:</a:t>
            </a:r>
            <a:r>
              <a:rPr lang="cs-CZ" dirty="0"/>
              <a:t> většinou kontinuální</a:t>
            </a:r>
          </a:p>
          <a:p>
            <a:pPr lvl="1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DET: E16, E48</a:t>
            </a:r>
            <a:r>
              <a:rPr lang="cs-CZ" dirty="0"/>
              <a:t> – </a:t>
            </a:r>
            <a:r>
              <a:rPr lang="cs-CZ" err="1"/>
              <a:t>eflux</a:t>
            </a:r>
            <a:r>
              <a:rPr lang="cs-CZ" dirty="0"/>
              <a:t> Ca: změny membránového transportu</a:t>
            </a:r>
          </a:p>
          <a:p>
            <a:pPr lvl="1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Pulzní MGT:</a:t>
            </a:r>
            <a:r>
              <a:rPr lang="cs-CZ" dirty="0"/>
              <a:t> </a:t>
            </a:r>
            <a:r>
              <a:rPr lang="cs-CZ" dirty="0">
                <a:ea typeface="+mn-lt"/>
                <a:cs typeface="+mn-lt"/>
              </a:rPr>
              <a:t>změny membránového transportu</a:t>
            </a:r>
          </a:p>
          <a:p>
            <a:pPr lvl="1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Diatermie:</a:t>
            </a:r>
            <a:r>
              <a:rPr lang="cs-CZ" dirty="0"/>
              <a:t> lokální zvýšení teploty</a:t>
            </a:r>
          </a:p>
          <a:p>
            <a:pPr algn="just"/>
            <a:r>
              <a:rPr lang="cs-CZ" b="1" u="sng" dirty="0"/>
              <a:t>NEPŘÍMÝ:</a:t>
            </a:r>
          </a:p>
          <a:p>
            <a:pPr lvl="1" algn="just"/>
            <a:r>
              <a:rPr lang="cs-CZ" u="sng" dirty="0"/>
              <a:t>Prostřednictvím FM:</a:t>
            </a:r>
            <a:r>
              <a:rPr lang="cs-CZ" dirty="0"/>
              <a:t> min. rozpětí FM = 50 Hz (a více), intenzita NPM pro 50 Hz, pro vyšší frekvence PPM.</a:t>
            </a:r>
          </a:p>
          <a:p>
            <a:pPr lvl="2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DD: LP, CP</a:t>
            </a:r>
          </a:p>
          <a:p>
            <a:pPr lvl="2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SF proudy:</a:t>
            </a:r>
            <a:r>
              <a:rPr lang="cs-CZ" dirty="0"/>
              <a:t> parametry FM dle typu vláken: </a:t>
            </a:r>
            <a:r>
              <a:rPr lang="cs-CZ" err="1"/>
              <a:t>fázická</a:t>
            </a:r>
            <a:r>
              <a:rPr lang="cs-CZ" dirty="0"/>
              <a:t> 3-6 s, tonická 6-20 s</a:t>
            </a:r>
          </a:p>
          <a:p>
            <a:pPr lvl="1" algn="just"/>
            <a:r>
              <a:rPr lang="cs-CZ" u="sng" dirty="0"/>
              <a:t>Prostřednictvím adaptace:</a:t>
            </a:r>
            <a:r>
              <a:rPr lang="cs-CZ" dirty="0"/>
              <a:t> konstantní optimum f = 182 Hz, doba aplikace: do 3 min., intenzita NPM na začátku aplikace + zůstává stejná! Deskové EL na svalové skupiny.</a:t>
            </a:r>
          </a:p>
          <a:p>
            <a:pPr lvl="2" algn="just"/>
            <a:r>
              <a:rPr lang="cs-CZ" b="1" err="1">
                <a:solidFill>
                  <a:schemeClr val="accent1"/>
                </a:solidFill>
                <a:highlight>
                  <a:srgbClr val="FFFF00"/>
                </a:highlight>
              </a:rPr>
              <a:t>Ultraelektrostimulace</a:t>
            </a:r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 </a:t>
            </a:r>
          </a:p>
          <a:p>
            <a:pPr algn="just"/>
            <a:r>
              <a:rPr lang="cs-CZ" b="1" u="sng" dirty="0"/>
              <a:t>REFLEXNÍ:</a:t>
            </a:r>
            <a:r>
              <a:rPr lang="cs-CZ" dirty="0"/>
              <a:t> aktivace tlumivých vmezeřených neuronů segmentálně sníží dráždivost motorických jednotek PRM</a:t>
            </a:r>
          </a:p>
          <a:p>
            <a:pPr algn="just"/>
            <a:r>
              <a:rPr lang="cs-CZ" b="1" u="sng" dirty="0"/>
              <a:t>CENTRÁLNÍ:</a:t>
            </a:r>
            <a:r>
              <a:rPr lang="cs-CZ" dirty="0"/>
              <a:t> přeladění limbického systému, EEG: β 14-20 Hz, α 8-13 Hz</a:t>
            </a:r>
          </a:p>
          <a:p>
            <a:pPr lvl="1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Vodoléčba</a:t>
            </a:r>
          </a:p>
          <a:p>
            <a:pPr lvl="1" algn="just"/>
            <a:r>
              <a:rPr lang="cs-CZ" b="1" dirty="0">
                <a:solidFill>
                  <a:schemeClr val="accent1"/>
                </a:solidFill>
                <a:highlight>
                  <a:srgbClr val="FFFF00"/>
                </a:highlight>
              </a:rPr>
              <a:t>AVS</a:t>
            </a:r>
          </a:p>
        </p:txBody>
      </p:sp>
    </p:spTree>
    <p:extLst>
      <p:ext uri="{BB962C8B-B14F-4D97-AF65-F5344CB8AC3E}">
        <p14:creationId xmlns:p14="http://schemas.microsoft.com/office/powerpoint/2010/main" val="229172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13AB-0507-4C4C-8769-DE321FD4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TROFOTROPNÍ ÚČINEK + FT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27A0F8-8BF9-47B2-B6DF-C3E0FA93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PŘÍMÝ: = zlepšení prokrvení</a:t>
            </a:r>
          </a:p>
          <a:p>
            <a:pPr lvl="1"/>
            <a:r>
              <a:rPr lang="cs-CZ" dirty="0"/>
              <a:t>VKT: mechanicky</a:t>
            </a:r>
          </a:p>
          <a:p>
            <a:pPr lvl="1"/>
            <a:r>
              <a:rPr lang="cs-CZ" dirty="0"/>
              <a:t>Klidová galvanizace</a:t>
            </a:r>
          </a:p>
          <a:p>
            <a:pPr lvl="1"/>
            <a:r>
              <a:rPr lang="cs-CZ" dirty="0"/>
              <a:t>Dodání energie (laser, </a:t>
            </a:r>
            <a:r>
              <a:rPr lang="cs-CZ" dirty="0" err="1"/>
              <a:t>biolampa</a:t>
            </a:r>
            <a:r>
              <a:rPr lang="cs-CZ" dirty="0"/>
              <a:t>)</a:t>
            </a:r>
          </a:p>
          <a:p>
            <a:r>
              <a:rPr lang="cs-CZ" dirty="0"/>
              <a:t>NEPŘÍMÝ: = </a:t>
            </a:r>
            <a:r>
              <a:rPr lang="cs-CZ" dirty="0" err="1"/>
              <a:t>sympatikolytický</a:t>
            </a:r>
          </a:p>
          <a:p>
            <a:r>
              <a:rPr lang="cs-CZ" dirty="0"/>
              <a:t>GANGLIOTROPNÍ: f = 100 Hz, teorie kódů</a:t>
            </a:r>
          </a:p>
          <a:p>
            <a:pPr lvl="1"/>
            <a:r>
              <a:rPr lang="cs-CZ" dirty="0"/>
              <a:t>Nf: DF: DK: K </a:t>
            </a:r>
            <a:r>
              <a:rPr lang="cs-CZ" dirty="0" err="1"/>
              <a:t>paravertebrálně</a:t>
            </a:r>
            <a:r>
              <a:rPr lang="cs-CZ" dirty="0"/>
              <a:t>, A na DK; HK: K na ganglion </a:t>
            </a:r>
            <a:r>
              <a:rPr lang="cs-CZ" dirty="0" err="1"/>
              <a:t>stelatum</a:t>
            </a:r>
            <a:endParaRPr lang="cs-CZ" dirty="0"/>
          </a:p>
          <a:p>
            <a:pPr lvl="1"/>
            <a:r>
              <a:rPr lang="cs-CZ" dirty="0" err="1"/>
              <a:t>Sf</a:t>
            </a:r>
            <a:r>
              <a:rPr lang="cs-CZ" dirty="0"/>
              <a:t> (t): AMF 100, </a:t>
            </a:r>
            <a:r>
              <a:rPr lang="cs-CZ" dirty="0" err="1"/>
              <a:t>spectrum</a:t>
            </a:r>
            <a:r>
              <a:rPr lang="cs-CZ" dirty="0"/>
              <a:t> 0, intenzita PS až NPS (vegetativní pleteně se neadaptují, tedy nezvyšujeme intenzitu!)</a:t>
            </a:r>
          </a:p>
        </p:txBody>
      </p:sp>
    </p:spTree>
    <p:extLst>
      <p:ext uri="{BB962C8B-B14F-4D97-AF65-F5344CB8AC3E}">
        <p14:creationId xmlns:p14="http://schemas.microsoft.com/office/powerpoint/2010/main" val="7540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DABD13-3DED-4D4B-88DF-CDEEBF5B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ANTIEDEMATÓZNÍ ÚČINEK + FT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7B14E5C-C269-4CEE-AA9E-D65AD6059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494832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108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5AE875-6601-4CCF-9F02-DEB8FFB1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83" y="463052"/>
            <a:ext cx="3714445" cy="5674695"/>
          </a:xfrm>
        </p:spPr>
        <p:txBody>
          <a:bodyPr>
            <a:normAutofit/>
          </a:bodyPr>
          <a:lstStyle/>
          <a:p>
            <a:r>
              <a:rPr lang="cs-CZ" sz="3200" dirty="0"/>
              <a:t>MYOSTIMULAČNÍ ÚČINEK + FT</a:t>
            </a:r>
            <a:br>
              <a:rPr lang="cs-CZ" sz="2100" dirty="0"/>
            </a:br>
            <a:endParaRPr lang="cs-CZ" sz="21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7D4D8EF-FA62-467D-9ACB-2414059E4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46622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61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CED9F0-7492-4B13-8A7A-F9C36FD9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24" y="545096"/>
            <a:ext cx="4388405" cy="5580556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STÁDIUM FIBROBLASTICKÉ PŘESTAVBY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48897B96-3039-4268-8B57-3076C0ED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3"/>
          <a:stretch/>
        </p:blipFill>
        <p:spPr>
          <a:xfrm rot="10800000">
            <a:off x="-3049" y="2719660"/>
            <a:ext cx="650748" cy="2548349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DEEA387F-FE32-404D-B9E2-0DB5D1F50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3C837311-F400-4B4A-A361-84C089192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00820"/>
              </p:ext>
            </p:extLst>
          </p:nvPr>
        </p:nvGraphicFramePr>
        <p:xfrm>
          <a:off x="4441372" y="2419"/>
          <a:ext cx="7746999" cy="671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799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403EB0-DFF9-47B4-960B-565F71DA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FT U POŠKOZENÍ KRYTU - JIZVA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53A4E49-C2DC-473B-9B13-A6DE5ECB3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25196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969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DF1DA0-E30D-49DB-9776-EE01E37D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28904"/>
            <a:ext cx="10348146" cy="1028464"/>
          </a:xfrm>
        </p:spPr>
        <p:txBody>
          <a:bodyPr anchor="t">
            <a:normAutofit fontScale="90000"/>
          </a:bodyPr>
          <a:lstStyle/>
          <a:p>
            <a:r>
              <a:rPr lang="cs-CZ" sz="3600">
                <a:solidFill>
                  <a:schemeClr val="tx2"/>
                </a:solidFill>
              </a:rPr>
              <a:t>JIZVA A FT V AKUTNÍM A SUBAKUTNÍM STÁDIU: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B3EC2-0403-4209-8936-D8C4EB8E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587" y="1075371"/>
            <a:ext cx="9845691" cy="56727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b="1" u="sng">
                <a:solidFill>
                  <a:schemeClr val="tx2"/>
                </a:solidFill>
              </a:rPr>
              <a:t>AKUTNÍ:</a:t>
            </a:r>
          </a:p>
          <a:p>
            <a:pPr marL="171450" indent="-171450" algn="just">
              <a:lnSpc>
                <a:spcPct val="100000"/>
              </a:lnSpc>
            </a:pP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od okamžiku porušení kůže do obnovení ochranných mechanismů (24 hodin u hojení per </a:t>
            </a:r>
            <a:r>
              <a:rPr lang="cs-CZ" sz="1800" err="1">
                <a:solidFill>
                  <a:schemeClr val="tx2"/>
                </a:solidFill>
                <a:ea typeface="+mn-lt"/>
                <a:cs typeface="+mn-lt"/>
              </a:rPr>
              <a:t>primam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, ukončení epitelizace u hojení per </a:t>
            </a:r>
            <a:r>
              <a:rPr lang="cs-CZ" sz="1800" err="1">
                <a:solidFill>
                  <a:schemeClr val="tx2"/>
                </a:solidFill>
                <a:ea typeface="+mn-lt"/>
                <a:cs typeface="+mn-lt"/>
              </a:rPr>
              <a:t>secundam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)</a:t>
            </a:r>
            <a:endParaRPr lang="cs-CZ" sz="180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1800" b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Laser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 – vzdálenost sondy 0,5 cm, f = 1 000 Hz, rastrovací metoda, aplikace denně, celkem 3×.</a:t>
            </a:r>
            <a:endParaRPr lang="cs-CZ" sz="180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1800" b="1" err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Biolampa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 – 5 cm od jizvy, rastrovací metoda, 5 minut, step 1 minuta, denně, celkem 3×.</a:t>
            </a:r>
            <a:endParaRPr lang="cs-CZ" sz="180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b="1" u="sng">
                <a:solidFill>
                  <a:schemeClr val="tx2"/>
                </a:solidFill>
              </a:rPr>
              <a:t>SUBAKUTNÍ:</a:t>
            </a:r>
          </a:p>
          <a:p>
            <a:pPr algn="just">
              <a:lnSpc>
                <a:spcPct val="100000"/>
              </a:lnSpc>
            </a:pP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Stále ještě výrazné známky zánětu – především barevné změny oproti okolní kůži.</a:t>
            </a:r>
            <a:endParaRPr lang="cs-CZ" sz="180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1800" b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Laser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 – vzdálenost sondy 0 cm, f = 5 000 Hz, 1,0–2,0 J/cm2, step 0,2 J/cm2, rastrovací metoda. Aplikace denně, celkem 6×.</a:t>
            </a:r>
            <a:endParaRPr lang="cs-CZ" sz="180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1800" b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Ultrazvuk pulzní 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– frekvence 3 MHz, PIP 1:8, </a:t>
            </a:r>
            <a:r>
              <a:rPr lang="cs-CZ" sz="1800" err="1">
                <a:solidFill>
                  <a:schemeClr val="tx2"/>
                </a:solidFill>
                <a:ea typeface="+mn-lt"/>
                <a:cs typeface="+mn-lt"/>
              </a:rPr>
              <a:t>semistaticky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, 0,8–1,2 W/cm2, step 0,1 W/cm2, doba aplikace 3 minuty, denně, celkem 5×.</a:t>
            </a:r>
            <a:endParaRPr lang="cs-CZ" sz="180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1800" b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Distanční elektroterapie </a:t>
            </a:r>
            <a:r>
              <a:rPr lang="cs-CZ" sz="1800">
                <a:solidFill>
                  <a:schemeClr val="tx2"/>
                </a:solidFill>
                <a:ea typeface="+mn-lt"/>
                <a:cs typeface="+mn-lt"/>
              </a:rPr>
              <a:t>– VAS-07.</a:t>
            </a:r>
            <a:endParaRPr lang="cs-CZ" sz="180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1800" b="1" err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Nízkoindukční</a:t>
            </a:r>
            <a:r>
              <a:rPr lang="cs-CZ" sz="1800" b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 magnetoterapie.</a:t>
            </a:r>
            <a:endParaRPr lang="cs-CZ" sz="1800" b="1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algn="just">
              <a:lnSpc>
                <a:spcPct val="100000"/>
              </a:lnSpc>
            </a:pPr>
            <a:r>
              <a:rPr lang="cs-CZ" sz="1800" b="1">
                <a:solidFill>
                  <a:schemeClr val="tx2"/>
                </a:solidFill>
                <a:highlight>
                  <a:srgbClr val="FFFF00"/>
                </a:highlight>
                <a:ea typeface="+mn-lt"/>
                <a:cs typeface="+mn-lt"/>
              </a:rPr>
              <a:t>Kryoterapie.</a:t>
            </a:r>
            <a:endParaRPr lang="cs-CZ" sz="18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390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A2E13A-E283-4232-AC20-66C30C48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2800"/>
              <a:t>JIZVA A FT  V CHRONICKÉM STÁDIU: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EEF3111-9D7A-4428-A2F9-7DC073290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20131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511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BEE602-02D2-420A-AFC1-438A1699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6FF7D4-4F6F-466E-A2FC-1020051B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328420"/>
            <a:ext cx="5026780" cy="54520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Aft>
                <a:spcPts val="700"/>
              </a:spcAft>
            </a:pP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/>
            </a:br>
            <a:r>
              <a:rPr lang="en-US" sz="2400">
                <a:solidFill>
                  <a:schemeClr val="tx2"/>
                </a:solidFill>
              </a:rPr>
              <a:t>LITERATURA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r>
              <a:rPr lang="en-US" sz="1600">
                <a:solidFill>
                  <a:schemeClr val="tx2"/>
                </a:solidFill>
              </a:rPr>
              <a:t>Poděbradský, J. – </a:t>
            </a:r>
            <a:r>
              <a:rPr lang="en-US" sz="1600" err="1">
                <a:solidFill>
                  <a:schemeClr val="tx2"/>
                </a:solidFill>
              </a:rPr>
              <a:t>Poděbradská</a:t>
            </a:r>
            <a:r>
              <a:rPr lang="en-US" sz="1600">
                <a:solidFill>
                  <a:schemeClr val="tx2"/>
                </a:solidFill>
              </a:rPr>
              <a:t>, R. </a:t>
            </a:r>
            <a:r>
              <a:rPr lang="en-US" sz="1600" i="1" err="1">
                <a:solidFill>
                  <a:schemeClr val="tx2"/>
                </a:solidFill>
              </a:rPr>
              <a:t>Fyzikální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err="1">
                <a:solidFill>
                  <a:schemeClr val="tx2"/>
                </a:solidFill>
              </a:rPr>
              <a:t>terapie</a:t>
            </a:r>
            <a:r>
              <a:rPr lang="en-US" sz="1600" i="1">
                <a:solidFill>
                  <a:schemeClr val="tx2"/>
                </a:solidFill>
              </a:rPr>
              <a:t>. </a:t>
            </a:r>
            <a:r>
              <a:rPr lang="en-US" sz="1600" i="1" err="1">
                <a:solidFill>
                  <a:schemeClr val="tx2"/>
                </a:solidFill>
              </a:rPr>
              <a:t>Manuál</a:t>
            </a:r>
            <a:r>
              <a:rPr lang="en-US" sz="1600" i="1" dirty="0">
                <a:solidFill>
                  <a:schemeClr val="tx2"/>
                </a:solidFill>
              </a:rPr>
              <a:t> a </a:t>
            </a:r>
            <a:r>
              <a:rPr lang="en-US" sz="1600" i="1" err="1">
                <a:solidFill>
                  <a:schemeClr val="tx2"/>
                </a:solidFill>
              </a:rPr>
              <a:t>algoritmy</a:t>
            </a:r>
            <a:r>
              <a:rPr lang="en-US" sz="1600" i="1" dirty="0">
                <a:solidFill>
                  <a:schemeClr val="tx2"/>
                </a:solidFill>
              </a:rPr>
              <a:t>. </a:t>
            </a:r>
            <a:r>
              <a:rPr lang="en-US" sz="1600" dirty="0">
                <a:solidFill>
                  <a:schemeClr val="tx2"/>
                </a:solidFill>
              </a:rPr>
              <a:t>Praha: Grada, 2009. ISBN 978-80-247-2899-5.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en-US" sz="1600" err="1">
                <a:solidFill>
                  <a:schemeClr val="tx2"/>
                </a:solidFill>
              </a:rPr>
              <a:t>přednášky</a:t>
            </a:r>
            <a:r>
              <a:rPr lang="en-US" sz="1600" dirty="0">
                <a:solidFill>
                  <a:schemeClr val="tx2"/>
                </a:solidFill>
              </a:rPr>
              <a:t> Mgr.  J. Urbana FTK UP Olomouc.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en-US" sz="1600" err="1">
                <a:solidFill>
                  <a:schemeClr val="tx2"/>
                </a:solidFill>
              </a:rPr>
              <a:t>Poděbradský</a:t>
            </a:r>
            <a:r>
              <a:rPr lang="en-US" sz="1600" dirty="0">
                <a:solidFill>
                  <a:schemeClr val="tx2"/>
                </a:solidFill>
              </a:rPr>
              <a:t>, J.: </a:t>
            </a:r>
            <a:r>
              <a:rPr lang="en-US" sz="1600" i="1" err="1">
                <a:solidFill>
                  <a:schemeClr val="tx2"/>
                </a:solidFill>
              </a:rPr>
              <a:t>Rehabilitace</a:t>
            </a:r>
            <a:r>
              <a:rPr lang="en-US" sz="1600" i="1" dirty="0">
                <a:solidFill>
                  <a:schemeClr val="tx2"/>
                </a:solidFill>
              </a:rPr>
              <a:t> a </a:t>
            </a:r>
            <a:r>
              <a:rPr lang="en-US" sz="1600" i="1" err="1">
                <a:solidFill>
                  <a:schemeClr val="tx2"/>
                </a:solidFill>
              </a:rPr>
              <a:t>fyzikální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err="1">
                <a:solidFill>
                  <a:schemeClr val="tx2"/>
                </a:solidFill>
              </a:rPr>
              <a:t>lékařství</a:t>
            </a:r>
            <a:r>
              <a:rPr lang="en-US" sz="1600" i="1" dirty="0">
                <a:solidFill>
                  <a:schemeClr val="tx2"/>
                </a:solidFill>
              </a:rPr>
              <a:t>.</a:t>
            </a:r>
            <a:r>
              <a:rPr lang="en-US" sz="1600" dirty="0">
                <a:solidFill>
                  <a:schemeClr val="tx2"/>
                </a:solidFill>
              </a:rPr>
              <a:t> Praha: ČLS JEP, 1995. 50s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en-US" sz="1600" dirty="0">
                <a:solidFill>
                  <a:schemeClr val="tx2"/>
                </a:solidFill>
              </a:rPr>
              <a:t>Robertson, V.: Electrotherapy Explained, </a:t>
            </a:r>
            <a:r>
              <a:rPr lang="en-US" sz="1600" i="1" dirty="0">
                <a:solidFill>
                  <a:schemeClr val="tx2"/>
                </a:solidFill>
              </a:rPr>
              <a:t>Principles and Practice. </a:t>
            </a:r>
            <a:r>
              <a:rPr lang="en-US" sz="1600" dirty="0">
                <a:solidFill>
                  <a:schemeClr val="tx2"/>
                </a:solidFill>
              </a:rPr>
              <a:t>Toronto: Elsevier, 2006. 554 s. ISBN 0-7506-8843-2.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en-US" sz="1600" dirty="0">
                <a:solidFill>
                  <a:schemeClr val="tx2"/>
                </a:solidFill>
              </a:rPr>
              <a:t>Zeman, M. </a:t>
            </a:r>
            <a:r>
              <a:rPr lang="en-US" sz="1600" err="1">
                <a:solidFill>
                  <a:schemeClr val="tx2"/>
                </a:solidFill>
              </a:rPr>
              <a:t>Základy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fyzikální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terapie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err="1">
                <a:solidFill>
                  <a:schemeClr val="tx2"/>
                </a:solidFill>
              </a:rPr>
              <a:t>České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err="1">
                <a:solidFill>
                  <a:schemeClr val="tx2"/>
                </a:solidFill>
              </a:rPr>
              <a:t>Budějovice</a:t>
            </a:r>
            <a:r>
              <a:rPr lang="en-US" sz="1600" dirty="0">
                <a:solidFill>
                  <a:schemeClr val="tx2"/>
                </a:solidFill>
              </a:rPr>
              <a:t>, 2013. 106s</a:t>
            </a:r>
          </a:p>
        </p:txBody>
      </p:sp>
      <p:pic>
        <p:nvPicPr>
          <p:cNvPr id="5" name="Picture 4" descr="Detailní záběr stránek knihy ve tvaru srdce">
            <a:extLst>
              <a:ext uri="{FF2B5EF4-FFF2-40B4-BE49-F238E27FC236}">
                <a16:creationId xmlns:a16="http://schemas.microsoft.com/office/drawing/2014/main" id="{788E045F-0079-4573-8BE9-0EDEA3CD3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23" r="6" b="6"/>
          <a:stretch/>
        </p:blipFill>
        <p:spPr>
          <a:xfrm>
            <a:off x="5186557" y="1165690"/>
            <a:ext cx="6402214" cy="360151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3FAB79E-1E1B-4287-B4EA-26E49740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2256D1-A993-4D2E-943C-2E87F8BF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9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919F25-1191-43EE-88F8-85E48ED9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3700"/>
              <a:t>Trauma (distorze, subluxace, luxace, fraktury)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FE6D026-29B7-4384-9EF5-6FAD03852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77605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4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02D46F-C48E-4461-A19B-D244194F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6453C-5851-46D8-A790-031DA34D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6DE08B-0249-46D2-8C8C-10F5DDA2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0" y="1103085"/>
            <a:ext cx="5851336" cy="34140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Děkuji</a:t>
            </a:r>
            <a:r>
              <a:rPr lang="en-US" dirty="0">
                <a:solidFill>
                  <a:schemeClr val="accent1"/>
                </a:solidFill>
              </a:rPr>
              <a:t> za </a:t>
            </a:r>
            <a:r>
              <a:rPr lang="en-US" dirty="0" err="1">
                <a:solidFill>
                  <a:schemeClr val="accent1"/>
                </a:solidFill>
              </a:rPr>
              <a:t>pozornost</a:t>
            </a:r>
            <a:r>
              <a:rPr lang="en-US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862D691-E608-4141-BFAC-49E7CE25F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22031" y="1103152"/>
            <a:ext cx="369916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bstraktní exploze žlutého prachu na černém pozadí">
            <a:extLst>
              <a:ext uri="{FF2B5EF4-FFF2-40B4-BE49-F238E27FC236}">
                <a16:creationId xmlns:a16="http://schemas.microsoft.com/office/drawing/2014/main" id="{79271C70-0C18-439E-8F49-B1BB283F7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6454" r="-1" b="9271"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C6951F-D908-411B-AD85-C96CBDD6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Stádium perakutní hyperémie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486D2-86DF-4585-AFA8-CC450047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327396"/>
            <a:ext cx="5594762" cy="6299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Bolest, </a:t>
            </a:r>
            <a:r>
              <a:rPr lang="en-US" sz="2000" dirty="0" err="1">
                <a:solidFill>
                  <a:srgbClr val="FFFFFF"/>
                </a:solidFill>
              </a:rPr>
              <a:t>otok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živě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červená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barva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lokálně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zvýšená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teplota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zhoršení</a:t>
            </a:r>
            <a:r>
              <a:rPr lang="en-US" sz="2000" dirty="0">
                <a:solidFill>
                  <a:srgbClr val="FFFFFF"/>
                </a:solidFill>
              </a:rPr>
              <a:t> f-</a:t>
            </a:r>
            <a:r>
              <a:rPr lang="en-US" sz="2000" dirty="0" err="1">
                <a:solidFill>
                  <a:srgbClr val="FFFFFF"/>
                </a:solidFill>
              </a:rPr>
              <a:t>ce</a:t>
            </a:r>
            <a:endParaRPr lang="cs-CZ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= </a:t>
            </a:r>
            <a:r>
              <a:rPr lang="en-US" sz="2000" dirty="0" err="1">
                <a:solidFill>
                  <a:srgbClr val="FFFFFF"/>
                </a:solidFill>
              </a:rPr>
              <a:t>všechny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mechanismy</a:t>
            </a:r>
            <a:r>
              <a:rPr lang="en-US" sz="2000" dirty="0">
                <a:solidFill>
                  <a:srgbClr val="FFFFFF"/>
                </a:solidFill>
              </a:rPr>
              <a:t> se </a:t>
            </a:r>
            <a:r>
              <a:rPr lang="en-US" sz="2000" dirty="0" err="1">
                <a:solidFill>
                  <a:srgbClr val="FFFFFF"/>
                </a:solidFill>
              </a:rPr>
              <a:t>snaží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zvýšit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průtok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krve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lymfy</a:t>
            </a:r>
            <a:r>
              <a:rPr lang="en-US" sz="2000" dirty="0">
                <a:solidFill>
                  <a:srgbClr val="FFFFFF"/>
                </a:solidFill>
              </a:rPr>
              <a:t> v </a:t>
            </a:r>
            <a:r>
              <a:rPr lang="en-US" sz="2000" dirty="0" err="1">
                <a:solidFill>
                  <a:srgbClr val="FFFFFF"/>
                </a:solidFill>
              </a:rPr>
              <a:t>dané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oblasti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KI: </a:t>
            </a:r>
            <a:r>
              <a:rPr lang="en-US" sz="2000" dirty="0" err="1">
                <a:solidFill>
                  <a:srgbClr val="FFFFFF"/>
                </a:solidFill>
              </a:rPr>
              <a:t>pozitivní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termoterapie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</a:rPr>
              <a:t>Indikace</a:t>
            </a:r>
            <a:r>
              <a:rPr lang="en-US" sz="2000" dirty="0">
                <a:solidFill>
                  <a:srgbClr val="FFFFFF"/>
                </a:solidFill>
              </a:rPr>
              <a:t>: 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Klid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imobilizace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antigravitační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polohování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Kryoterapie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Klidová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galvanizace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Distanční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elektroterapie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Laser, </a:t>
            </a:r>
            <a:r>
              <a:rPr lang="en-US" sz="2000" dirty="0" err="1">
                <a:solidFill>
                  <a:srgbClr val="FFFFFF"/>
                </a:solidFill>
              </a:rPr>
              <a:t>biolampa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cs-CZ" sz="2000" dirty="0" err="1">
                <a:solidFill>
                  <a:schemeClr val="tx1"/>
                </a:solidFill>
                <a:ea typeface="+mn-lt"/>
                <a:cs typeface="+mn-lt"/>
              </a:rPr>
              <a:t>Trabert</a:t>
            </a:r>
            <a:r>
              <a:rPr lang="cs-CZ" sz="2000" dirty="0">
                <a:solidFill>
                  <a:schemeClr val="tx1"/>
                </a:solidFill>
                <a:ea typeface="+mn-lt"/>
                <a:cs typeface="+mn-lt"/>
              </a:rPr>
              <a:t>, TENS, magnetoterapie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C3CC33-A952-4955-ABDA-505EEF18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cs-CZ" sz="3700"/>
              <a:t>Stádium perakutní hyperémie indikace FT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05882C9-581F-4D9F-A332-32D8D817F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58939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864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D6F8EC-9A49-417F-A210-88055AA3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2" y="559813"/>
            <a:ext cx="4296115" cy="5577934"/>
          </a:xfrm>
        </p:spPr>
        <p:txBody>
          <a:bodyPr>
            <a:normAutofit/>
          </a:bodyPr>
          <a:lstStyle/>
          <a:p>
            <a:r>
              <a:rPr lang="cs-CZ" sz="3600">
                <a:ea typeface="+mj-lt"/>
                <a:cs typeface="+mj-lt"/>
              </a:rPr>
              <a:t>Stádium perakutní hyperémie, </a:t>
            </a:r>
            <a:br>
              <a:rPr lang="cs-CZ" sz="3600" dirty="0">
                <a:ea typeface="+mj-lt"/>
                <a:cs typeface="+mj-lt"/>
              </a:rPr>
            </a:br>
            <a:r>
              <a:rPr lang="cs-CZ" sz="3600">
                <a:ea typeface="+mj-lt"/>
                <a:cs typeface="+mj-lt"/>
              </a:rPr>
              <a:t>indikace FT</a:t>
            </a:r>
            <a:endParaRPr lang="cs-CZ" sz="3600" b="0">
              <a:ea typeface="+mj-lt"/>
              <a:cs typeface="+mj-lt"/>
            </a:endParaRPr>
          </a:p>
          <a:p>
            <a:endParaRPr lang="cs-CZ" sz="14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F7719ED-5596-4F42-928B-CCC417CA2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572351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60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317211-3292-43D8-8824-C090DBADA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5" y="0"/>
            <a:ext cx="12188951" cy="6858000"/>
          </a:xfrm>
          <a:prstGeom prst="rect">
            <a:avLst/>
          </a:prstGeom>
          <a:blipFill dpi="0" rotWithShape="1">
            <a:blip r:embed="rId2">
              <a:alphaModFix amt="15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Černobílá fotka letokruhů">
            <a:extLst>
              <a:ext uri="{FF2B5EF4-FFF2-40B4-BE49-F238E27FC236}">
                <a16:creationId xmlns:a16="http://schemas.microsoft.com/office/drawing/2014/main" id="{8272A428-4D54-4A8F-BF86-4E0712E79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5049" r="-1" b="10676"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F8F3FB-5235-4B94-B4C8-89060E61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Stádium pasivní hyperémie</a:t>
            </a: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0959A5E6-5731-4622-A1B8-A67D85335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802511"/>
              </p:ext>
            </p:extLst>
          </p:nvPr>
        </p:nvGraphicFramePr>
        <p:xfrm>
          <a:off x="6195372" y="726538"/>
          <a:ext cx="5624450" cy="574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844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D7D6C3-F0B2-4B72-AE80-D06F6F47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700">
                <a:ea typeface="+mj-lt"/>
                <a:cs typeface="+mj-lt"/>
              </a:rPr>
              <a:t>Stádium pasivní hyperémie indikace FT</a:t>
            </a:r>
            <a:endParaRPr lang="cs-CZ" sz="37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389EBD0-6A1B-4597-8E49-E0BC8B3ED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075783"/>
              </p:ext>
            </p:extLst>
          </p:nvPr>
        </p:nvGraphicFramePr>
        <p:xfrm>
          <a:off x="4622496" y="226291"/>
          <a:ext cx="7454049" cy="635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94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607AC2-F4D6-4E0C-A018-D7CDFCDE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16645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Stádium konsolidace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C3511-510D-4654-827F-CF5A91D2E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5252862" cy="4028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1800" b="1" err="1"/>
              <a:t>Přetrvává</a:t>
            </a:r>
            <a:r>
              <a:rPr lang="en-US" sz="1800" b="1"/>
              <a:t> </a:t>
            </a:r>
            <a:r>
              <a:rPr lang="en-US" sz="1800" b="1" err="1"/>
              <a:t>tuhý</a:t>
            </a:r>
            <a:r>
              <a:rPr lang="en-US" sz="1800" b="1"/>
              <a:t> </a:t>
            </a:r>
            <a:r>
              <a:rPr lang="en-US" sz="1800" b="1" err="1"/>
              <a:t>otok</a:t>
            </a:r>
            <a:r>
              <a:rPr lang="en-US" sz="1800" b="1"/>
              <a:t> a </a:t>
            </a:r>
            <a:r>
              <a:rPr lang="en-US" sz="1800" b="1" err="1"/>
              <a:t>bolest</a:t>
            </a:r>
            <a:r>
              <a:rPr lang="en-US" sz="1800" b="1"/>
              <a:t>, </a:t>
            </a:r>
            <a:r>
              <a:rPr lang="en-US" sz="1800" b="1" err="1"/>
              <a:t>případně</a:t>
            </a:r>
            <a:r>
              <a:rPr lang="en-US" sz="1800" b="1"/>
              <a:t> </a:t>
            </a:r>
            <a:r>
              <a:rPr lang="en-US" sz="1800" b="1" err="1"/>
              <a:t>porušení</a:t>
            </a:r>
            <a:r>
              <a:rPr lang="en-US" sz="1800" b="1"/>
              <a:t> f-</a:t>
            </a:r>
            <a:r>
              <a:rPr lang="en-US" sz="1800" b="1" err="1"/>
              <a:t>ce</a:t>
            </a:r>
            <a:r>
              <a:rPr lang="en-US" sz="1800" b="1"/>
              <a:t>, </a:t>
            </a:r>
            <a:r>
              <a:rPr lang="en-US" sz="1800" b="1" err="1"/>
              <a:t>barva</a:t>
            </a:r>
            <a:r>
              <a:rPr lang="en-US" sz="1800" b="1"/>
              <a:t> v </a:t>
            </a:r>
            <a:r>
              <a:rPr lang="en-US" sz="1800" b="1" err="1"/>
              <a:t>normě</a:t>
            </a:r>
            <a:r>
              <a:rPr lang="en-US" sz="1800" b="1"/>
              <a:t>.</a:t>
            </a:r>
            <a:endParaRPr lang="cs-CZ"/>
          </a:p>
          <a:p>
            <a:pPr marL="0" indent="0" algn="just">
              <a:buNone/>
            </a:pPr>
            <a:r>
              <a:rPr lang="en-US" sz="1800" b="1"/>
              <a:t>= </a:t>
            </a:r>
            <a:r>
              <a:rPr lang="en-US" sz="1800" b="1" err="1"/>
              <a:t>vstřebávání</a:t>
            </a:r>
            <a:r>
              <a:rPr lang="en-US" sz="1800" b="1"/>
              <a:t> </a:t>
            </a:r>
            <a:r>
              <a:rPr lang="en-US" sz="1800" b="1" err="1"/>
              <a:t>hematomu</a:t>
            </a:r>
            <a:r>
              <a:rPr lang="en-US" sz="1800" b="1"/>
              <a:t>, </a:t>
            </a:r>
            <a:r>
              <a:rPr lang="en-US" sz="1800" b="1" err="1"/>
              <a:t>otoku</a:t>
            </a:r>
          </a:p>
          <a:p>
            <a:pPr marL="0" indent="0" algn="just">
              <a:buNone/>
            </a:pPr>
            <a:r>
              <a:rPr lang="en-US" sz="1800" b="1"/>
              <a:t>5-20 </a:t>
            </a:r>
            <a:r>
              <a:rPr lang="en-US" sz="1800" b="1" err="1"/>
              <a:t>dní</a:t>
            </a:r>
            <a:r>
              <a:rPr lang="en-US" sz="1800" b="1"/>
              <a:t> = </a:t>
            </a:r>
            <a:r>
              <a:rPr lang="en-US" sz="1800" b="1" err="1"/>
              <a:t>subakutní</a:t>
            </a:r>
            <a:r>
              <a:rPr lang="en-US" sz="1800" b="1"/>
              <a:t>, </a:t>
            </a:r>
            <a:r>
              <a:rPr lang="en-US" sz="1800" b="1" err="1"/>
              <a:t>subchronické</a:t>
            </a:r>
            <a:r>
              <a:rPr lang="en-US" sz="1800" b="1"/>
              <a:t> </a:t>
            </a:r>
            <a:r>
              <a:rPr lang="en-US" sz="1800" b="1" err="1"/>
              <a:t>stádium</a:t>
            </a:r>
            <a:r>
              <a:rPr lang="en-US" sz="1800" b="1"/>
              <a:t>.</a:t>
            </a:r>
          </a:p>
          <a:p>
            <a:pPr marL="0" indent="0" algn="just">
              <a:buNone/>
            </a:pPr>
            <a:r>
              <a:rPr lang="en-US" sz="1800" b="1"/>
              <a:t>KI: </a:t>
            </a:r>
            <a:r>
              <a:rPr lang="en-US" sz="1800" b="1" err="1"/>
              <a:t>nejsou</a:t>
            </a:r>
          </a:p>
          <a:p>
            <a:pPr marL="0" indent="0" algn="just">
              <a:buNone/>
            </a:pPr>
            <a:r>
              <a:rPr lang="en-US" sz="1800" b="1" err="1"/>
              <a:t>Indikace</a:t>
            </a:r>
            <a:r>
              <a:rPr lang="en-US" sz="1800" b="1"/>
              <a:t>:</a:t>
            </a:r>
          </a:p>
          <a:p>
            <a:pPr algn="just"/>
            <a:r>
              <a:rPr lang="en-US" sz="1800" b="1" err="1"/>
              <a:t>Dle</a:t>
            </a:r>
            <a:r>
              <a:rPr lang="en-US" sz="1800" b="1"/>
              <a:t> </a:t>
            </a:r>
            <a:r>
              <a:rPr lang="en-US" sz="1800" b="1" err="1"/>
              <a:t>požadovaného</a:t>
            </a:r>
            <a:r>
              <a:rPr lang="en-US" sz="1800" b="1"/>
              <a:t> </a:t>
            </a:r>
            <a:r>
              <a:rPr lang="en-US" sz="1800" b="1" err="1"/>
              <a:t>účinku</a:t>
            </a:r>
            <a:r>
              <a:rPr lang="en-US" sz="1800" b="1"/>
              <a:t> a </a:t>
            </a:r>
            <a:r>
              <a:rPr lang="en-US" sz="1800" b="1" err="1"/>
              <a:t>hloubky</a:t>
            </a:r>
            <a:r>
              <a:rPr lang="en-US" sz="1800" b="1"/>
              <a:t> </a:t>
            </a:r>
            <a:r>
              <a:rPr lang="en-US" sz="1800" b="1" err="1"/>
              <a:t>tkáně</a:t>
            </a:r>
            <a:r>
              <a:rPr lang="en-US" sz="1800" b="1"/>
              <a:t>.</a:t>
            </a:r>
          </a:p>
          <a:p>
            <a:pPr marL="0" indent="0" algn="just">
              <a:buNone/>
            </a:pPr>
            <a:endParaRPr lang="en-US" sz="1800"/>
          </a:p>
        </p:txBody>
      </p:sp>
      <p:pic>
        <p:nvPicPr>
          <p:cNvPr id="5" name="Picture 4" descr="Příčný řez stonkem rostliny pod mikroskopem">
            <a:extLst>
              <a:ext uri="{FF2B5EF4-FFF2-40B4-BE49-F238E27FC236}">
                <a16:creationId xmlns:a16="http://schemas.microsoft.com/office/drawing/2014/main" id="{0BDB5DFE-D3C3-405E-BB2F-3B6D7A00D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79" r="18158" b="-2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7AAEFE-BC86-4B44-AB7B-E6022FE5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4388405" cy="5580556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Stádium konsolidace indikace FT</a:t>
            </a:r>
            <a:br>
              <a:rPr lang="cs-CZ" sz="3600">
                <a:solidFill>
                  <a:schemeClr val="tx2"/>
                </a:solidFill>
              </a:rPr>
            </a:br>
            <a:r>
              <a:rPr lang="cs-CZ" sz="3600">
                <a:solidFill>
                  <a:schemeClr val="tx2"/>
                </a:solidFill>
              </a:rPr>
              <a:t>dle požadovaného účinku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8897B96-3039-4268-8B57-3076C0ED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3"/>
          <a:stretch/>
        </p:blipFill>
        <p:spPr>
          <a:xfrm rot="10800000">
            <a:off x="-3049" y="2719660"/>
            <a:ext cx="650748" cy="25483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EA387F-FE32-404D-B9E2-0DB5D1F50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6A662562-79FC-4678-85FA-D6C476658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975027"/>
              </p:ext>
            </p:extLst>
          </p:nvPr>
        </p:nvGraphicFramePr>
        <p:xfrm>
          <a:off x="5638800" y="304800"/>
          <a:ext cx="57150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201047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BlockprintVTI</vt:lpstr>
      <vt:lpstr>FT v akutní, subchronické &amp; chronické fázi posttraumatických stavů</vt:lpstr>
      <vt:lpstr>Trauma (distorze, subluxace, luxace, fraktury)</vt:lpstr>
      <vt:lpstr>Stádium perakutní hyperémie</vt:lpstr>
      <vt:lpstr>Stádium perakutní hyperémie indikace FT</vt:lpstr>
      <vt:lpstr>Stádium perakutní hyperémie,  indikace FT </vt:lpstr>
      <vt:lpstr>Stádium pasivní hyperémie</vt:lpstr>
      <vt:lpstr>Stádium pasivní hyperémie indikace FT</vt:lpstr>
      <vt:lpstr>Stádium konsolidace</vt:lpstr>
      <vt:lpstr>Stádium konsolidace indikace FT dle požadovaného účinku</vt:lpstr>
      <vt:lpstr>ANALGETICKÝ ÚČINEK + FT</vt:lpstr>
      <vt:lpstr>MYORELAXAČNÍ ÚČINEK</vt:lpstr>
      <vt:lpstr>TROFOTROPNÍ ÚČINEK + FT</vt:lpstr>
      <vt:lpstr>ANTIEDEMATÓZNÍ ÚČINEK + FT</vt:lpstr>
      <vt:lpstr>MYOSTIMULAČNÍ ÚČINEK + FT </vt:lpstr>
      <vt:lpstr>STÁDIUM FIBROBLASTICKÉ PŘESTAVBY</vt:lpstr>
      <vt:lpstr>FT U POŠKOZENÍ KRYTU - JIZVA</vt:lpstr>
      <vt:lpstr>JIZVA A FT V AKUTNÍM A SUBAKUTNÍM STÁDIU:</vt:lpstr>
      <vt:lpstr>JIZVA A FT  V CHRONICKÉM STÁDIU:</vt:lpstr>
      <vt:lpstr>  LITERATURA              Poděbradský, J. – Poděbradská, R. Fyzikální terapie. Manuál a algoritmy. Praha: Grada, 2009. ISBN 978-80-247-2899-5.  přednášky Mgr.  J. Urbana FTK UP Olomouc.  Poděbradský, J.: Rehabilitace a fyzikální lékařství. Praha: ČLS JEP, 1995. 50s  Robertson, V.: Electrotherapy Explained, Principles and Practice. Toronto: Elsevier, 2006. 554 s. ISBN 0-7506-8843-2.  Zeman, M. Základy fyzikální terapie, České Budějovice, 2013. 106s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909</cp:revision>
  <dcterms:created xsi:type="dcterms:W3CDTF">2021-02-06T12:02:27Z</dcterms:created>
  <dcterms:modified xsi:type="dcterms:W3CDTF">2021-03-26T07:32:36Z</dcterms:modified>
</cp:coreProperties>
</file>