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71" r:id="rId13"/>
    <p:sldId id="272" r:id="rId14"/>
    <p:sldId id="268" r:id="rId15"/>
    <p:sldId id="270" r:id="rId16"/>
    <p:sldId id="269" r:id="rId17"/>
    <p:sldId id="273" r:id="rId18"/>
    <p:sldId id="26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7B32E1-DCB4-4C32-A138-BB290B3F442C}" v="887" dt="2021-02-06T22:43:18.749"/>
    <p1510:client id="{F40E82B1-5729-41C3-419C-DFC5E8891C54}" v="4152" dt="2021-02-07T09:50:15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BA5D7-5552-4EF0-94CD-4DE099ADF565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C0819AC-8DBC-479B-B7F8-2E29C44B2226}">
      <dgm:prSet/>
      <dgm:spPr/>
      <dgm:t>
        <a:bodyPr/>
        <a:lstStyle/>
        <a:p>
          <a:r>
            <a:rPr lang="cs-CZ"/>
            <a:t>Nezanedbatelný galvanický účinek (galvan, DD, Trabert, Leduc...)</a:t>
          </a:r>
          <a:endParaRPr lang="en-US"/>
        </a:p>
      </dgm:t>
    </dgm:pt>
    <dgm:pt modelId="{E51F83F0-8A10-4741-9FFE-D71614B3E892}" type="parTrans" cxnId="{0983229B-987E-4A96-A3F2-116479606377}">
      <dgm:prSet/>
      <dgm:spPr/>
      <dgm:t>
        <a:bodyPr/>
        <a:lstStyle/>
        <a:p>
          <a:endParaRPr lang="en-US"/>
        </a:p>
      </dgm:t>
    </dgm:pt>
    <dgm:pt modelId="{6E6B5380-BFB1-4870-8112-60E842B7C5AD}" type="sibTrans" cxnId="{0983229B-987E-4A96-A3F2-116479606377}">
      <dgm:prSet/>
      <dgm:spPr/>
      <dgm:t>
        <a:bodyPr/>
        <a:lstStyle/>
        <a:p>
          <a:endParaRPr lang="en-US"/>
        </a:p>
      </dgm:t>
    </dgm:pt>
    <dgm:pt modelId="{B4A5785F-8E0C-44A2-9E19-52C036780FFF}">
      <dgm:prSet/>
      <dgm:spPr/>
      <dgm:t>
        <a:bodyPr/>
        <a:lstStyle/>
        <a:p>
          <a:r>
            <a:rPr lang="cs-CZ"/>
            <a:t>Senzitivní dráha:</a:t>
          </a:r>
          <a:endParaRPr lang="en-US"/>
        </a:p>
      </dgm:t>
    </dgm:pt>
    <dgm:pt modelId="{B896ECC6-46D1-41A5-A240-78F81BF69E3E}" type="parTrans" cxnId="{868628FC-8087-4E33-A7E5-DDA9AA88EFC9}">
      <dgm:prSet/>
      <dgm:spPr/>
      <dgm:t>
        <a:bodyPr/>
        <a:lstStyle/>
        <a:p>
          <a:endParaRPr lang="en-US"/>
        </a:p>
      </dgm:t>
    </dgm:pt>
    <dgm:pt modelId="{86728F17-5320-478F-B33B-30D707875662}" type="sibTrans" cxnId="{868628FC-8087-4E33-A7E5-DDA9AA88EFC9}">
      <dgm:prSet/>
      <dgm:spPr/>
      <dgm:t>
        <a:bodyPr/>
        <a:lstStyle/>
        <a:p>
          <a:endParaRPr lang="en-US"/>
        </a:p>
      </dgm:t>
    </dgm:pt>
    <dgm:pt modelId="{56016DA6-DDBD-401D-8809-61CFE05928C1}">
      <dgm:prSet/>
      <dgm:spPr/>
      <dgm:t>
        <a:bodyPr/>
        <a:lstStyle/>
        <a:p>
          <a:r>
            <a:rPr lang="cs-CZ"/>
            <a:t>Tříneuronová = před korou 3 synapse, do kterých můžeme vstoupit NEBO můžeme přerušit vedení nervu (galvan, farmakoterapie)</a:t>
          </a:r>
          <a:endParaRPr lang="en-US"/>
        </a:p>
      </dgm:t>
    </dgm:pt>
    <dgm:pt modelId="{89C9CD5B-48B7-4059-A101-2B584634B85A}" type="parTrans" cxnId="{DD62C117-CE7A-444F-B619-AB1EF7D79BE2}">
      <dgm:prSet/>
      <dgm:spPr/>
      <dgm:t>
        <a:bodyPr/>
        <a:lstStyle/>
        <a:p>
          <a:endParaRPr lang="en-US"/>
        </a:p>
      </dgm:t>
    </dgm:pt>
    <dgm:pt modelId="{2F7D3460-1FE9-4D36-8A49-C5E4FED1F1B0}" type="sibTrans" cxnId="{DD62C117-CE7A-444F-B619-AB1EF7D79BE2}">
      <dgm:prSet/>
      <dgm:spPr/>
      <dgm:t>
        <a:bodyPr/>
        <a:lstStyle/>
        <a:p>
          <a:endParaRPr lang="en-US"/>
        </a:p>
      </dgm:t>
    </dgm:pt>
    <dgm:pt modelId="{9AAFD799-5A81-4BBF-959C-32F682B3B7F1}">
      <dgm:prSet/>
      <dgm:spPr/>
      <dgm:t>
        <a:bodyPr/>
        <a:lstStyle/>
        <a:p>
          <a:r>
            <a:rPr lang="cs-CZ"/>
            <a:t>TENS: čistě neuromodulační efekt = brání přenosu nocicepce na míšní úrovni</a:t>
          </a:r>
          <a:endParaRPr lang="en-US"/>
        </a:p>
      </dgm:t>
    </dgm:pt>
    <dgm:pt modelId="{0371C4EC-2FB3-4C64-8E8D-B0CDE4DE038C}" type="parTrans" cxnId="{C0C88BB6-E53F-4E0B-A272-D7E220B5A13D}">
      <dgm:prSet/>
      <dgm:spPr/>
      <dgm:t>
        <a:bodyPr/>
        <a:lstStyle/>
        <a:p>
          <a:endParaRPr lang="en-US"/>
        </a:p>
      </dgm:t>
    </dgm:pt>
    <dgm:pt modelId="{E3CAF39E-6F58-425F-AAB4-075163541D0F}" type="sibTrans" cxnId="{C0C88BB6-E53F-4E0B-A272-D7E220B5A13D}">
      <dgm:prSet/>
      <dgm:spPr/>
      <dgm:t>
        <a:bodyPr/>
        <a:lstStyle/>
        <a:p>
          <a:endParaRPr lang="en-US"/>
        </a:p>
      </dgm:t>
    </dgm:pt>
    <dgm:pt modelId="{44A72842-87A6-4691-88BA-BF24FB8CD1F8}">
      <dgm:prSet/>
      <dgm:spPr/>
      <dgm:t>
        <a:bodyPr/>
        <a:lstStyle/>
        <a:p>
          <a:r>
            <a:rPr lang="cs-CZ"/>
            <a:t>Problém:</a:t>
          </a:r>
          <a:endParaRPr lang="en-US"/>
        </a:p>
      </dgm:t>
    </dgm:pt>
    <dgm:pt modelId="{93EDE504-55EF-4CC9-8623-75EF19410476}" type="parTrans" cxnId="{C497D8F3-83CC-47C3-944C-6C7CA58831F9}">
      <dgm:prSet/>
      <dgm:spPr/>
      <dgm:t>
        <a:bodyPr/>
        <a:lstStyle/>
        <a:p>
          <a:endParaRPr lang="en-US"/>
        </a:p>
      </dgm:t>
    </dgm:pt>
    <dgm:pt modelId="{CAE092C4-3140-4534-88C8-90CB208D0139}" type="sibTrans" cxnId="{C497D8F3-83CC-47C3-944C-6C7CA58831F9}">
      <dgm:prSet/>
      <dgm:spPr/>
      <dgm:t>
        <a:bodyPr/>
        <a:lstStyle/>
        <a:p>
          <a:endParaRPr lang="en-US"/>
        </a:p>
      </dgm:t>
    </dgm:pt>
    <dgm:pt modelId="{1DD0E9A1-6A25-485E-B0DA-5FAA3C0678EB}">
      <dgm:prSet/>
      <dgm:spPr/>
      <dgm:t>
        <a:bodyPr/>
        <a:lstStyle/>
        <a:p>
          <a:r>
            <a:rPr lang="cs-CZ"/>
            <a:t>Neuromodulační techniky mění POUZE aferentní a eferentní tok informací.</a:t>
          </a:r>
          <a:endParaRPr lang="en-US"/>
        </a:p>
      </dgm:t>
    </dgm:pt>
    <dgm:pt modelId="{FF099F05-4A09-40EE-94E3-4AF6E97A93B3}" type="parTrans" cxnId="{858DFC62-E6F4-4027-917D-2B47AC52AA2B}">
      <dgm:prSet/>
      <dgm:spPr/>
      <dgm:t>
        <a:bodyPr/>
        <a:lstStyle/>
        <a:p>
          <a:endParaRPr lang="en-US"/>
        </a:p>
      </dgm:t>
    </dgm:pt>
    <dgm:pt modelId="{95AF4920-95F4-4E87-8463-075896FC983E}" type="sibTrans" cxnId="{858DFC62-E6F4-4027-917D-2B47AC52AA2B}">
      <dgm:prSet/>
      <dgm:spPr/>
      <dgm:t>
        <a:bodyPr/>
        <a:lstStyle/>
        <a:p>
          <a:endParaRPr lang="en-US"/>
        </a:p>
      </dgm:t>
    </dgm:pt>
    <dgm:pt modelId="{0B604407-D46A-4D08-B532-E6B33FB7EEEF}">
      <dgm:prSet/>
      <dgm:spPr/>
      <dgm:t>
        <a:bodyPr/>
        <a:lstStyle/>
        <a:p>
          <a:r>
            <a:rPr lang="cs-CZ"/>
            <a:t>U funkčních pchch může stačit, u strukturálních NE.</a:t>
          </a:r>
          <a:endParaRPr lang="en-US"/>
        </a:p>
      </dgm:t>
    </dgm:pt>
    <dgm:pt modelId="{8C421F98-BEA3-4053-A50F-135CD725B2E7}" type="parTrans" cxnId="{C95F34A0-CE88-4959-81D3-354235C93285}">
      <dgm:prSet/>
      <dgm:spPr/>
      <dgm:t>
        <a:bodyPr/>
        <a:lstStyle/>
        <a:p>
          <a:endParaRPr lang="en-US"/>
        </a:p>
      </dgm:t>
    </dgm:pt>
    <dgm:pt modelId="{32E50C02-1138-4503-AD8E-CC38FD0DB21A}" type="sibTrans" cxnId="{C95F34A0-CE88-4959-81D3-354235C93285}">
      <dgm:prSet/>
      <dgm:spPr/>
      <dgm:t>
        <a:bodyPr/>
        <a:lstStyle/>
        <a:p>
          <a:endParaRPr lang="en-US"/>
        </a:p>
      </dgm:t>
    </dgm:pt>
    <dgm:pt modelId="{2942BFBF-B6FF-4AE1-A261-11947807E842}" type="pres">
      <dgm:prSet presAssocID="{765BA5D7-5552-4EF0-94CD-4DE099ADF565}" presName="linear" presStyleCnt="0">
        <dgm:presLayoutVars>
          <dgm:dir/>
          <dgm:animLvl val="lvl"/>
          <dgm:resizeHandles val="exact"/>
        </dgm:presLayoutVars>
      </dgm:prSet>
      <dgm:spPr/>
    </dgm:pt>
    <dgm:pt modelId="{051AA8B9-CC1A-4064-BABE-D037BFEA3022}" type="pres">
      <dgm:prSet presAssocID="{0C0819AC-8DBC-479B-B7F8-2E29C44B2226}" presName="parentLin" presStyleCnt="0"/>
      <dgm:spPr/>
    </dgm:pt>
    <dgm:pt modelId="{E8F935AF-B97D-4E34-85A5-86529FFAF24E}" type="pres">
      <dgm:prSet presAssocID="{0C0819AC-8DBC-479B-B7F8-2E29C44B2226}" presName="parentLeftMargin" presStyleLbl="node1" presStyleIdx="0" presStyleCnt="3"/>
      <dgm:spPr/>
    </dgm:pt>
    <dgm:pt modelId="{1EC84353-8427-4ECB-B751-5E8D51359E2E}" type="pres">
      <dgm:prSet presAssocID="{0C0819AC-8DBC-479B-B7F8-2E29C44B222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83D9CCE-FDAC-4852-B716-E1D2E90445B7}" type="pres">
      <dgm:prSet presAssocID="{0C0819AC-8DBC-479B-B7F8-2E29C44B2226}" presName="negativeSpace" presStyleCnt="0"/>
      <dgm:spPr/>
    </dgm:pt>
    <dgm:pt modelId="{9C76C9BA-23FC-4180-BAEB-DCDD0821CA73}" type="pres">
      <dgm:prSet presAssocID="{0C0819AC-8DBC-479B-B7F8-2E29C44B2226}" presName="childText" presStyleLbl="conFgAcc1" presStyleIdx="0" presStyleCnt="3">
        <dgm:presLayoutVars>
          <dgm:bulletEnabled val="1"/>
        </dgm:presLayoutVars>
      </dgm:prSet>
      <dgm:spPr/>
    </dgm:pt>
    <dgm:pt modelId="{F7DACFD9-25DF-4FB3-83E8-B1C3C0BF6D94}" type="pres">
      <dgm:prSet presAssocID="{6E6B5380-BFB1-4870-8112-60E842B7C5AD}" presName="spaceBetweenRectangles" presStyleCnt="0"/>
      <dgm:spPr/>
    </dgm:pt>
    <dgm:pt modelId="{085DC91D-F968-4CD2-A2C4-DE197880D78F}" type="pres">
      <dgm:prSet presAssocID="{B4A5785F-8E0C-44A2-9E19-52C036780FFF}" presName="parentLin" presStyleCnt="0"/>
      <dgm:spPr/>
    </dgm:pt>
    <dgm:pt modelId="{D783D64B-FCA5-4180-B3FF-D3ADCDCBFFE8}" type="pres">
      <dgm:prSet presAssocID="{B4A5785F-8E0C-44A2-9E19-52C036780FFF}" presName="parentLeftMargin" presStyleLbl="node1" presStyleIdx="0" presStyleCnt="3"/>
      <dgm:spPr/>
    </dgm:pt>
    <dgm:pt modelId="{4420AABD-CD6E-4C93-AC38-1452FA1666BB}" type="pres">
      <dgm:prSet presAssocID="{B4A5785F-8E0C-44A2-9E19-52C036780FF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EDE1866-6F28-4AFE-804C-8BBB31B356CD}" type="pres">
      <dgm:prSet presAssocID="{B4A5785F-8E0C-44A2-9E19-52C036780FFF}" presName="negativeSpace" presStyleCnt="0"/>
      <dgm:spPr/>
    </dgm:pt>
    <dgm:pt modelId="{4CDD7001-98CD-44FC-9743-7B9A91C078EF}" type="pres">
      <dgm:prSet presAssocID="{B4A5785F-8E0C-44A2-9E19-52C036780FFF}" presName="childText" presStyleLbl="conFgAcc1" presStyleIdx="1" presStyleCnt="3">
        <dgm:presLayoutVars>
          <dgm:bulletEnabled val="1"/>
        </dgm:presLayoutVars>
      </dgm:prSet>
      <dgm:spPr/>
    </dgm:pt>
    <dgm:pt modelId="{ED842A9C-D020-45F2-908D-A4647EFB365D}" type="pres">
      <dgm:prSet presAssocID="{86728F17-5320-478F-B33B-30D707875662}" presName="spaceBetweenRectangles" presStyleCnt="0"/>
      <dgm:spPr/>
    </dgm:pt>
    <dgm:pt modelId="{6CF600FE-1ED6-46BC-9B17-DA0245157ED5}" type="pres">
      <dgm:prSet presAssocID="{44A72842-87A6-4691-88BA-BF24FB8CD1F8}" presName="parentLin" presStyleCnt="0"/>
      <dgm:spPr/>
    </dgm:pt>
    <dgm:pt modelId="{93277038-EA26-48A3-81BB-E786839FD877}" type="pres">
      <dgm:prSet presAssocID="{44A72842-87A6-4691-88BA-BF24FB8CD1F8}" presName="parentLeftMargin" presStyleLbl="node1" presStyleIdx="1" presStyleCnt="3"/>
      <dgm:spPr/>
    </dgm:pt>
    <dgm:pt modelId="{8AEC4DDD-75CF-464C-87DF-225CB94D9033}" type="pres">
      <dgm:prSet presAssocID="{44A72842-87A6-4691-88BA-BF24FB8CD1F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AB907BF-7836-40AD-A7A0-78EBE8689B40}" type="pres">
      <dgm:prSet presAssocID="{44A72842-87A6-4691-88BA-BF24FB8CD1F8}" presName="negativeSpace" presStyleCnt="0"/>
      <dgm:spPr/>
    </dgm:pt>
    <dgm:pt modelId="{2FE61AB6-99A7-46E5-9A6B-412FE14D8341}" type="pres">
      <dgm:prSet presAssocID="{44A72842-87A6-4691-88BA-BF24FB8CD1F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3B96B01-C03D-46F4-A736-64ADEB51D653}" type="presOf" srcId="{0C0819AC-8DBC-479B-B7F8-2E29C44B2226}" destId="{1EC84353-8427-4ECB-B751-5E8D51359E2E}" srcOrd="1" destOrd="0" presId="urn:microsoft.com/office/officeart/2005/8/layout/list1"/>
    <dgm:cxn modelId="{38D87508-6177-47E8-9D4F-E07DF57CEDE3}" type="presOf" srcId="{0C0819AC-8DBC-479B-B7F8-2E29C44B2226}" destId="{E8F935AF-B97D-4E34-85A5-86529FFAF24E}" srcOrd="0" destOrd="0" presId="urn:microsoft.com/office/officeart/2005/8/layout/list1"/>
    <dgm:cxn modelId="{DD62C117-CE7A-444F-B619-AB1EF7D79BE2}" srcId="{B4A5785F-8E0C-44A2-9E19-52C036780FFF}" destId="{56016DA6-DDBD-401D-8809-61CFE05928C1}" srcOrd="0" destOrd="0" parTransId="{89C9CD5B-48B7-4059-A101-2B584634B85A}" sibTransId="{2F7D3460-1FE9-4D36-8A49-C5E4FED1F1B0}"/>
    <dgm:cxn modelId="{572F5729-FB45-4E9C-81D3-183D375672FB}" type="presOf" srcId="{9AAFD799-5A81-4BBF-959C-32F682B3B7F1}" destId="{4CDD7001-98CD-44FC-9743-7B9A91C078EF}" srcOrd="0" destOrd="1" presId="urn:microsoft.com/office/officeart/2005/8/layout/list1"/>
    <dgm:cxn modelId="{858DFC62-E6F4-4027-917D-2B47AC52AA2B}" srcId="{44A72842-87A6-4691-88BA-BF24FB8CD1F8}" destId="{1DD0E9A1-6A25-485E-B0DA-5FAA3C0678EB}" srcOrd="0" destOrd="0" parTransId="{FF099F05-4A09-40EE-94E3-4AF6E97A93B3}" sibTransId="{95AF4920-95F4-4E87-8463-075896FC983E}"/>
    <dgm:cxn modelId="{6314FF66-1E6D-495D-A2F2-924E19EBE88E}" type="presOf" srcId="{765BA5D7-5552-4EF0-94CD-4DE099ADF565}" destId="{2942BFBF-B6FF-4AE1-A261-11947807E842}" srcOrd="0" destOrd="0" presId="urn:microsoft.com/office/officeart/2005/8/layout/list1"/>
    <dgm:cxn modelId="{E026D649-D7C3-4551-9A20-829E319DA107}" type="presOf" srcId="{B4A5785F-8E0C-44A2-9E19-52C036780FFF}" destId="{4420AABD-CD6E-4C93-AC38-1452FA1666BB}" srcOrd="1" destOrd="0" presId="urn:microsoft.com/office/officeart/2005/8/layout/list1"/>
    <dgm:cxn modelId="{0983229B-987E-4A96-A3F2-116479606377}" srcId="{765BA5D7-5552-4EF0-94CD-4DE099ADF565}" destId="{0C0819AC-8DBC-479B-B7F8-2E29C44B2226}" srcOrd="0" destOrd="0" parTransId="{E51F83F0-8A10-4741-9FFE-D71614B3E892}" sibTransId="{6E6B5380-BFB1-4870-8112-60E842B7C5AD}"/>
    <dgm:cxn modelId="{C95F34A0-CE88-4959-81D3-354235C93285}" srcId="{44A72842-87A6-4691-88BA-BF24FB8CD1F8}" destId="{0B604407-D46A-4D08-B532-E6B33FB7EEEF}" srcOrd="1" destOrd="0" parTransId="{8C421F98-BEA3-4053-A50F-135CD725B2E7}" sibTransId="{32E50C02-1138-4503-AD8E-CC38FD0DB21A}"/>
    <dgm:cxn modelId="{7B2073A8-D10C-40E0-BD8B-B0AFF133D860}" type="presOf" srcId="{1DD0E9A1-6A25-485E-B0DA-5FAA3C0678EB}" destId="{2FE61AB6-99A7-46E5-9A6B-412FE14D8341}" srcOrd="0" destOrd="0" presId="urn:microsoft.com/office/officeart/2005/8/layout/list1"/>
    <dgm:cxn modelId="{A8B49BAF-41DA-453D-93BF-4D90F4BE318A}" type="presOf" srcId="{0B604407-D46A-4D08-B532-E6B33FB7EEEF}" destId="{2FE61AB6-99A7-46E5-9A6B-412FE14D8341}" srcOrd="0" destOrd="1" presId="urn:microsoft.com/office/officeart/2005/8/layout/list1"/>
    <dgm:cxn modelId="{C0C88BB6-E53F-4E0B-A272-D7E220B5A13D}" srcId="{B4A5785F-8E0C-44A2-9E19-52C036780FFF}" destId="{9AAFD799-5A81-4BBF-959C-32F682B3B7F1}" srcOrd="1" destOrd="0" parTransId="{0371C4EC-2FB3-4C64-8E8D-B0CDE4DE038C}" sibTransId="{E3CAF39E-6F58-425F-AAB4-075163541D0F}"/>
    <dgm:cxn modelId="{340BF9C1-EE99-4047-98DC-D4F238E1EBEA}" type="presOf" srcId="{B4A5785F-8E0C-44A2-9E19-52C036780FFF}" destId="{D783D64B-FCA5-4180-B3FF-D3ADCDCBFFE8}" srcOrd="0" destOrd="0" presId="urn:microsoft.com/office/officeart/2005/8/layout/list1"/>
    <dgm:cxn modelId="{1625F6E6-B448-4C18-AE8D-F765B4B011F3}" type="presOf" srcId="{44A72842-87A6-4691-88BA-BF24FB8CD1F8}" destId="{8AEC4DDD-75CF-464C-87DF-225CB94D9033}" srcOrd="1" destOrd="0" presId="urn:microsoft.com/office/officeart/2005/8/layout/list1"/>
    <dgm:cxn modelId="{0E704BEB-0939-4E97-86AC-0C8BE20E610A}" type="presOf" srcId="{44A72842-87A6-4691-88BA-BF24FB8CD1F8}" destId="{93277038-EA26-48A3-81BB-E786839FD877}" srcOrd="0" destOrd="0" presId="urn:microsoft.com/office/officeart/2005/8/layout/list1"/>
    <dgm:cxn modelId="{CFB1A8F1-45AC-45A7-8FB1-7A29A992A78D}" type="presOf" srcId="{56016DA6-DDBD-401D-8809-61CFE05928C1}" destId="{4CDD7001-98CD-44FC-9743-7B9A91C078EF}" srcOrd="0" destOrd="0" presId="urn:microsoft.com/office/officeart/2005/8/layout/list1"/>
    <dgm:cxn modelId="{C497D8F3-83CC-47C3-944C-6C7CA58831F9}" srcId="{765BA5D7-5552-4EF0-94CD-4DE099ADF565}" destId="{44A72842-87A6-4691-88BA-BF24FB8CD1F8}" srcOrd="2" destOrd="0" parTransId="{93EDE504-55EF-4CC9-8623-75EF19410476}" sibTransId="{CAE092C4-3140-4534-88C8-90CB208D0139}"/>
    <dgm:cxn modelId="{868628FC-8087-4E33-A7E5-DDA9AA88EFC9}" srcId="{765BA5D7-5552-4EF0-94CD-4DE099ADF565}" destId="{B4A5785F-8E0C-44A2-9E19-52C036780FFF}" srcOrd="1" destOrd="0" parTransId="{B896ECC6-46D1-41A5-A240-78F81BF69E3E}" sibTransId="{86728F17-5320-478F-B33B-30D707875662}"/>
    <dgm:cxn modelId="{D1F94234-F87D-4E5C-A74E-99640C484BC0}" type="presParOf" srcId="{2942BFBF-B6FF-4AE1-A261-11947807E842}" destId="{051AA8B9-CC1A-4064-BABE-D037BFEA3022}" srcOrd="0" destOrd="0" presId="urn:microsoft.com/office/officeart/2005/8/layout/list1"/>
    <dgm:cxn modelId="{5C0DDA51-120D-4344-B81B-2140BFB007B2}" type="presParOf" srcId="{051AA8B9-CC1A-4064-BABE-D037BFEA3022}" destId="{E8F935AF-B97D-4E34-85A5-86529FFAF24E}" srcOrd="0" destOrd="0" presId="urn:microsoft.com/office/officeart/2005/8/layout/list1"/>
    <dgm:cxn modelId="{28BD7CEC-D672-40A3-BF3E-15444292B2E1}" type="presParOf" srcId="{051AA8B9-CC1A-4064-BABE-D037BFEA3022}" destId="{1EC84353-8427-4ECB-B751-5E8D51359E2E}" srcOrd="1" destOrd="0" presId="urn:microsoft.com/office/officeart/2005/8/layout/list1"/>
    <dgm:cxn modelId="{9DEA0F99-7F12-4C65-9DD4-19F93133EFE5}" type="presParOf" srcId="{2942BFBF-B6FF-4AE1-A261-11947807E842}" destId="{883D9CCE-FDAC-4852-B716-E1D2E90445B7}" srcOrd="1" destOrd="0" presId="urn:microsoft.com/office/officeart/2005/8/layout/list1"/>
    <dgm:cxn modelId="{9788104E-41EF-4FA9-8B35-68DEFA2A4AEA}" type="presParOf" srcId="{2942BFBF-B6FF-4AE1-A261-11947807E842}" destId="{9C76C9BA-23FC-4180-BAEB-DCDD0821CA73}" srcOrd="2" destOrd="0" presId="urn:microsoft.com/office/officeart/2005/8/layout/list1"/>
    <dgm:cxn modelId="{CE0FB469-0E47-41D5-BE1F-0800C04706BC}" type="presParOf" srcId="{2942BFBF-B6FF-4AE1-A261-11947807E842}" destId="{F7DACFD9-25DF-4FB3-83E8-B1C3C0BF6D94}" srcOrd="3" destOrd="0" presId="urn:microsoft.com/office/officeart/2005/8/layout/list1"/>
    <dgm:cxn modelId="{2D280AF2-3C78-4A49-9F87-C72645CADDF4}" type="presParOf" srcId="{2942BFBF-B6FF-4AE1-A261-11947807E842}" destId="{085DC91D-F968-4CD2-A2C4-DE197880D78F}" srcOrd="4" destOrd="0" presId="urn:microsoft.com/office/officeart/2005/8/layout/list1"/>
    <dgm:cxn modelId="{F44A52A6-31D3-4C94-8667-BCE91B814193}" type="presParOf" srcId="{085DC91D-F968-4CD2-A2C4-DE197880D78F}" destId="{D783D64B-FCA5-4180-B3FF-D3ADCDCBFFE8}" srcOrd="0" destOrd="0" presId="urn:microsoft.com/office/officeart/2005/8/layout/list1"/>
    <dgm:cxn modelId="{BEA55CA9-2E3C-4F23-9E0F-43028A218D38}" type="presParOf" srcId="{085DC91D-F968-4CD2-A2C4-DE197880D78F}" destId="{4420AABD-CD6E-4C93-AC38-1452FA1666BB}" srcOrd="1" destOrd="0" presId="urn:microsoft.com/office/officeart/2005/8/layout/list1"/>
    <dgm:cxn modelId="{4BF63DA0-B21C-4C96-BE2C-D8F92F3B46BC}" type="presParOf" srcId="{2942BFBF-B6FF-4AE1-A261-11947807E842}" destId="{AEDE1866-6F28-4AFE-804C-8BBB31B356CD}" srcOrd="5" destOrd="0" presId="urn:microsoft.com/office/officeart/2005/8/layout/list1"/>
    <dgm:cxn modelId="{BFF1AE8F-0797-444F-BD39-4C99B21A9CA1}" type="presParOf" srcId="{2942BFBF-B6FF-4AE1-A261-11947807E842}" destId="{4CDD7001-98CD-44FC-9743-7B9A91C078EF}" srcOrd="6" destOrd="0" presId="urn:microsoft.com/office/officeart/2005/8/layout/list1"/>
    <dgm:cxn modelId="{1F6DA10F-C354-4CAB-A3F2-8535274C3548}" type="presParOf" srcId="{2942BFBF-B6FF-4AE1-A261-11947807E842}" destId="{ED842A9C-D020-45F2-908D-A4647EFB365D}" srcOrd="7" destOrd="0" presId="urn:microsoft.com/office/officeart/2005/8/layout/list1"/>
    <dgm:cxn modelId="{9E0F3224-D3AF-4BFB-938E-59F61961673E}" type="presParOf" srcId="{2942BFBF-B6FF-4AE1-A261-11947807E842}" destId="{6CF600FE-1ED6-46BC-9B17-DA0245157ED5}" srcOrd="8" destOrd="0" presId="urn:microsoft.com/office/officeart/2005/8/layout/list1"/>
    <dgm:cxn modelId="{13F3B8EE-628C-4201-9BE1-F7BC6F6FDD40}" type="presParOf" srcId="{6CF600FE-1ED6-46BC-9B17-DA0245157ED5}" destId="{93277038-EA26-48A3-81BB-E786839FD877}" srcOrd="0" destOrd="0" presId="urn:microsoft.com/office/officeart/2005/8/layout/list1"/>
    <dgm:cxn modelId="{5CA85005-AE39-4EA8-BA03-7DB465986387}" type="presParOf" srcId="{6CF600FE-1ED6-46BC-9B17-DA0245157ED5}" destId="{8AEC4DDD-75CF-464C-87DF-225CB94D9033}" srcOrd="1" destOrd="0" presId="urn:microsoft.com/office/officeart/2005/8/layout/list1"/>
    <dgm:cxn modelId="{114D686D-E6BE-4394-A61A-3DBF5D7EB958}" type="presParOf" srcId="{2942BFBF-B6FF-4AE1-A261-11947807E842}" destId="{1AB907BF-7836-40AD-A7A0-78EBE8689B40}" srcOrd="9" destOrd="0" presId="urn:microsoft.com/office/officeart/2005/8/layout/list1"/>
    <dgm:cxn modelId="{B555DA96-F900-43CC-A6F6-8233F688AF7C}" type="presParOf" srcId="{2942BFBF-B6FF-4AE1-A261-11947807E842}" destId="{2FE61AB6-99A7-46E5-9A6B-412FE14D834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4A1A85-F7C9-4EF7-A1AE-2EA81BB18F54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EF11A21-70E9-4B3A-9A1F-AF9A80BB4DC7}">
      <dgm:prSet/>
      <dgm:spPr/>
      <dgm:t>
        <a:bodyPr/>
        <a:lstStyle/>
        <a:p>
          <a:r>
            <a:rPr lang="cs-CZ"/>
            <a:t>Elektrody:</a:t>
          </a:r>
          <a:endParaRPr lang="en-US"/>
        </a:p>
      </dgm:t>
    </dgm:pt>
    <dgm:pt modelId="{4BB10043-3504-4A5D-B878-9A12B0E801E5}" type="parTrans" cxnId="{8D03B16E-C1EC-4030-B756-A939E4E6C247}">
      <dgm:prSet/>
      <dgm:spPr/>
      <dgm:t>
        <a:bodyPr/>
        <a:lstStyle/>
        <a:p>
          <a:endParaRPr lang="en-US"/>
        </a:p>
      </dgm:t>
    </dgm:pt>
    <dgm:pt modelId="{6192FA1E-6276-454F-886C-C4D63CCD051F}" type="sibTrans" cxnId="{8D03B16E-C1EC-4030-B756-A939E4E6C247}">
      <dgm:prSet/>
      <dgm:spPr/>
      <dgm:t>
        <a:bodyPr/>
        <a:lstStyle/>
        <a:p>
          <a:endParaRPr lang="en-US"/>
        </a:p>
      </dgm:t>
    </dgm:pt>
    <dgm:pt modelId="{ECABAA27-A0D2-47B0-A6BD-24ED7B26FB39}">
      <dgm:prSet/>
      <dgm:spPr/>
      <dgm:t>
        <a:bodyPr/>
        <a:lstStyle/>
        <a:p>
          <a:r>
            <a:rPr lang="cs-CZ"/>
            <a:t>Nevhodně zvolené</a:t>
          </a:r>
          <a:endParaRPr lang="en-US"/>
        </a:p>
      </dgm:t>
    </dgm:pt>
    <dgm:pt modelId="{C9283DC7-BE87-4187-8E6E-EA7B12AF0E9D}" type="parTrans" cxnId="{05B96796-1C7B-4B18-8B9B-5D9225FC2DEC}">
      <dgm:prSet/>
      <dgm:spPr/>
      <dgm:t>
        <a:bodyPr/>
        <a:lstStyle/>
        <a:p>
          <a:endParaRPr lang="en-US"/>
        </a:p>
      </dgm:t>
    </dgm:pt>
    <dgm:pt modelId="{EECB3561-8A7C-43DE-A930-CB8046251983}" type="sibTrans" cxnId="{05B96796-1C7B-4B18-8B9B-5D9225FC2DEC}">
      <dgm:prSet/>
      <dgm:spPr/>
      <dgm:t>
        <a:bodyPr/>
        <a:lstStyle/>
        <a:p>
          <a:endParaRPr lang="en-US"/>
        </a:p>
      </dgm:t>
    </dgm:pt>
    <dgm:pt modelId="{DDAB1428-48B2-482A-A78F-637DD5EC0E3A}">
      <dgm:prSet/>
      <dgm:spPr/>
      <dgm:t>
        <a:bodyPr/>
        <a:lstStyle/>
        <a:p>
          <a:r>
            <a:rPr lang="cs-CZ"/>
            <a:t>Stav elektrod</a:t>
          </a:r>
          <a:endParaRPr lang="en-US"/>
        </a:p>
      </dgm:t>
    </dgm:pt>
    <dgm:pt modelId="{C243EFB9-D677-4919-A396-8D2C2DF3702F}" type="parTrans" cxnId="{C7EFFEF9-7F03-4D02-8AB1-61B33AF3FF1B}">
      <dgm:prSet/>
      <dgm:spPr/>
      <dgm:t>
        <a:bodyPr/>
        <a:lstStyle/>
        <a:p>
          <a:endParaRPr lang="en-US"/>
        </a:p>
      </dgm:t>
    </dgm:pt>
    <dgm:pt modelId="{1ED2B46C-56C2-43AB-BC6E-1CF38B6547B8}" type="sibTrans" cxnId="{C7EFFEF9-7F03-4D02-8AB1-61B33AF3FF1B}">
      <dgm:prSet/>
      <dgm:spPr/>
      <dgm:t>
        <a:bodyPr/>
        <a:lstStyle/>
        <a:p>
          <a:endParaRPr lang="en-US"/>
        </a:p>
      </dgm:t>
    </dgm:pt>
    <dgm:pt modelId="{75D5C941-C3B5-477B-919A-7357AF1717DA}">
      <dgm:prSet/>
      <dgm:spPr/>
      <dgm:t>
        <a:bodyPr/>
        <a:lstStyle/>
        <a:p>
          <a:r>
            <a:rPr lang="cs-CZ"/>
            <a:t>Aplikátory </a:t>
          </a:r>
          <a:endParaRPr lang="en-US"/>
        </a:p>
      </dgm:t>
    </dgm:pt>
    <dgm:pt modelId="{CD8C0068-30A9-4827-BA79-43E06C6B82BA}" type="parTrans" cxnId="{1F70D08B-B1D9-4FD0-8966-79B827EA8353}">
      <dgm:prSet/>
      <dgm:spPr/>
      <dgm:t>
        <a:bodyPr/>
        <a:lstStyle/>
        <a:p>
          <a:endParaRPr lang="en-US"/>
        </a:p>
      </dgm:t>
    </dgm:pt>
    <dgm:pt modelId="{39B8C414-1DB1-488A-BEFA-9402C43F5024}" type="sibTrans" cxnId="{1F70D08B-B1D9-4FD0-8966-79B827EA8353}">
      <dgm:prSet/>
      <dgm:spPr/>
      <dgm:t>
        <a:bodyPr/>
        <a:lstStyle/>
        <a:p>
          <a:endParaRPr lang="en-US"/>
        </a:p>
      </dgm:t>
    </dgm:pt>
    <dgm:pt modelId="{477D7824-40B1-4C68-B8A2-70ABC3A9275F}">
      <dgm:prSet/>
      <dgm:spPr/>
      <dgm:t>
        <a:bodyPr/>
        <a:lstStyle/>
        <a:p>
          <a:r>
            <a:rPr lang="cs-CZ"/>
            <a:t>Nevhodná intenzita</a:t>
          </a:r>
          <a:endParaRPr lang="en-US"/>
        </a:p>
      </dgm:t>
    </dgm:pt>
    <dgm:pt modelId="{64F80067-FD88-4791-9B4C-C6C66694F75C}" type="parTrans" cxnId="{A572C12C-1A59-457A-A21C-CCD0E35EF70B}">
      <dgm:prSet/>
      <dgm:spPr/>
      <dgm:t>
        <a:bodyPr/>
        <a:lstStyle/>
        <a:p>
          <a:endParaRPr lang="en-US"/>
        </a:p>
      </dgm:t>
    </dgm:pt>
    <dgm:pt modelId="{51A47BC3-E6AD-43D6-8D34-556768213B6B}" type="sibTrans" cxnId="{A572C12C-1A59-457A-A21C-CCD0E35EF70B}">
      <dgm:prSet/>
      <dgm:spPr/>
      <dgm:t>
        <a:bodyPr/>
        <a:lstStyle/>
        <a:p>
          <a:endParaRPr lang="en-US"/>
        </a:p>
      </dgm:t>
    </dgm:pt>
    <dgm:pt modelId="{5707B228-BE91-4C67-BE99-BB72C7F86A05}">
      <dgm:prSet/>
      <dgm:spPr/>
      <dgm:t>
        <a:bodyPr/>
        <a:lstStyle/>
        <a:p>
          <a:r>
            <a:rPr lang="cs-CZ"/>
            <a:t>Určení katody</a:t>
          </a:r>
          <a:endParaRPr lang="en-US"/>
        </a:p>
      </dgm:t>
    </dgm:pt>
    <dgm:pt modelId="{A6F3222D-9D45-46ED-8EF7-B285A818DB02}" type="parTrans" cxnId="{9FE244E3-0536-4E7F-A851-4AA6FB805082}">
      <dgm:prSet/>
      <dgm:spPr/>
      <dgm:t>
        <a:bodyPr/>
        <a:lstStyle/>
        <a:p>
          <a:endParaRPr lang="en-US"/>
        </a:p>
      </dgm:t>
    </dgm:pt>
    <dgm:pt modelId="{EA5DC137-4E78-4544-AC89-0D9BD7B8F445}" type="sibTrans" cxnId="{9FE244E3-0536-4E7F-A851-4AA6FB805082}">
      <dgm:prSet/>
      <dgm:spPr/>
      <dgm:t>
        <a:bodyPr/>
        <a:lstStyle/>
        <a:p>
          <a:endParaRPr lang="en-US"/>
        </a:p>
      </dgm:t>
    </dgm:pt>
    <dgm:pt modelId="{6FEB9536-B82F-40D0-A74D-FC02C9E2AC97}">
      <dgm:prSet/>
      <dgm:spPr/>
      <dgm:t>
        <a:bodyPr/>
        <a:lstStyle/>
        <a:p>
          <a:r>
            <a:rPr lang="cs-CZ"/>
            <a:t>Nevhodná polarita elektrod</a:t>
          </a:r>
          <a:endParaRPr lang="en-US"/>
        </a:p>
      </dgm:t>
    </dgm:pt>
    <dgm:pt modelId="{E4942F27-BF22-4EA9-9460-2A503E965CB8}" type="parTrans" cxnId="{99993C44-B6E4-4693-84A8-563014DA9041}">
      <dgm:prSet/>
      <dgm:spPr/>
      <dgm:t>
        <a:bodyPr/>
        <a:lstStyle/>
        <a:p>
          <a:endParaRPr lang="en-US"/>
        </a:p>
      </dgm:t>
    </dgm:pt>
    <dgm:pt modelId="{CC605698-6BD3-46A1-BE02-00121B1B4DA9}" type="sibTrans" cxnId="{99993C44-B6E4-4693-84A8-563014DA9041}">
      <dgm:prSet/>
      <dgm:spPr/>
      <dgm:t>
        <a:bodyPr/>
        <a:lstStyle/>
        <a:p>
          <a:endParaRPr lang="en-US"/>
        </a:p>
      </dgm:t>
    </dgm:pt>
    <dgm:pt modelId="{478F24A5-7470-48CA-A133-9C0FD2950F4C}">
      <dgm:prSet/>
      <dgm:spPr/>
      <dgm:t>
        <a:bodyPr/>
        <a:lstStyle/>
        <a:p>
          <a:r>
            <a:rPr lang="cs-CZ"/>
            <a:t>Mylné předpoklady</a:t>
          </a:r>
          <a:endParaRPr lang="en-US"/>
        </a:p>
      </dgm:t>
    </dgm:pt>
    <dgm:pt modelId="{38F56A88-EEA3-4473-A0E2-7D2C4634ED70}" type="parTrans" cxnId="{2B56EE70-809B-4EDD-A51B-DE3716802EB6}">
      <dgm:prSet/>
      <dgm:spPr/>
      <dgm:t>
        <a:bodyPr/>
        <a:lstStyle/>
        <a:p>
          <a:endParaRPr lang="en-US"/>
        </a:p>
      </dgm:t>
    </dgm:pt>
    <dgm:pt modelId="{99790CB0-E339-4154-8BB9-8B4E9FA105BF}" type="sibTrans" cxnId="{2B56EE70-809B-4EDD-A51B-DE3716802EB6}">
      <dgm:prSet/>
      <dgm:spPr/>
      <dgm:t>
        <a:bodyPr/>
        <a:lstStyle/>
        <a:p>
          <a:endParaRPr lang="en-US"/>
        </a:p>
      </dgm:t>
    </dgm:pt>
    <dgm:pt modelId="{D286BED9-A0EE-4163-845C-A6881BCB7CDE}" type="pres">
      <dgm:prSet presAssocID="{E64A1A85-F7C9-4EF7-A1AE-2EA81BB18F54}" presName="linear" presStyleCnt="0">
        <dgm:presLayoutVars>
          <dgm:dir/>
          <dgm:animLvl val="lvl"/>
          <dgm:resizeHandles val="exact"/>
        </dgm:presLayoutVars>
      </dgm:prSet>
      <dgm:spPr/>
    </dgm:pt>
    <dgm:pt modelId="{6AE1EA48-3D10-4376-B1BB-9709F8EFDB28}" type="pres">
      <dgm:prSet presAssocID="{4EF11A21-70E9-4B3A-9A1F-AF9A80BB4DC7}" presName="parentLin" presStyleCnt="0"/>
      <dgm:spPr/>
    </dgm:pt>
    <dgm:pt modelId="{19E0C13C-0984-457A-9AE2-0AD91C999D0A}" type="pres">
      <dgm:prSet presAssocID="{4EF11A21-70E9-4B3A-9A1F-AF9A80BB4DC7}" presName="parentLeftMargin" presStyleLbl="node1" presStyleIdx="0" presStyleCnt="6"/>
      <dgm:spPr/>
    </dgm:pt>
    <dgm:pt modelId="{24541D5F-855E-4708-BEE3-7A02DA74D629}" type="pres">
      <dgm:prSet presAssocID="{4EF11A21-70E9-4B3A-9A1F-AF9A80BB4DC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77D1F5B-22E0-49E0-AC7D-DA66866DB4D3}" type="pres">
      <dgm:prSet presAssocID="{4EF11A21-70E9-4B3A-9A1F-AF9A80BB4DC7}" presName="negativeSpace" presStyleCnt="0"/>
      <dgm:spPr/>
    </dgm:pt>
    <dgm:pt modelId="{B1AFF0AF-D786-4657-9490-0292E3002B3A}" type="pres">
      <dgm:prSet presAssocID="{4EF11A21-70E9-4B3A-9A1F-AF9A80BB4DC7}" presName="childText" presStyleLbl="conFgAcc1" presStyleIdx="0" presStyleCnt="6">
        <dgm:presLayoutVars>
          <dgm:bulletEnabled val="1"/>
        </dgm:presLayoutVars>
      </dgm:prSet>
      <dgm:spPr/>
    </dgm:pt>
    <dgm:pt modelId="{8B3D968D-503E-4766-86BE-2CB782D7FA20}" type="pres">
      <dgm:prSet presAssocID="{6192FA1E-6276-454F-886C-C4D63CCD051F}" presName="spaceBetweenRectangles" presStyleCnt="0"/>
      <dgm:spPr/>
    </dgm:pt>
    <dgm:pt modelId="{529B6147-37F8-4194-875C-0DBFEFE7622C}" type="pres">
      <dgm:prSet presAssocID="{75D5C941-C3B5-477B-919A-7357AF1717DA}" presName="parentLin" presStyleCnt="0"/>
      <dgm:spPr/>
    </dgm:pt>
    <dgm:pt modelId="{C0C41440-A7AF-4278-842A-596F874E1EFF}" type="pres">
      <dgm:prSet presAssocID="{75D5C941-C3B5-477B-919A-7357AF1717DA}" presName="parentLeftMargin" presStyleLbl="node1" presStyleIdx="0" presStyleCnt="6"/>
      <dgm:spPr/>
    </dgm:pt>
    <dgm:pt modelId="{52EE3DFF-93E2-4B82-B1CB-36BDE4CE81FD}" type="pres">
      <dgm:prSet presAssocID="{75D5C941-C3B5-477B-919A-7357AF1717D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7F7E1D6-ABD0-4E84-98F5-39F76DB4C450}" type="pres">
      <dgm:prSet presAssocID="{75D5C941-C3B5-477B-919A-7357AF1717DA}" presName="negativeSpace" presStyleCnt="0"/>
      <dgm:spPr/>
    </dgm:pt>
    <dgm:pt modelId="{47A64441-144E-4DE3-B0C6-3C8C982E6853}" type="pres">
      <dgm:prSet presAssocID="{75D5C941-C3B5-477B-919A-7357AF1717DA}" presName="childText" presStyleLbl="conFgAcc1" presStyleIdx="1" presStyleCnt="6">
        <dgm:presLayoutVars>
          <dgm:bulletEnabled val="1"/>
        </dgm:presLayoutVars>
      </dgm:prSet>
      <dgm:spPr/>
    </dgm:pt>
    <dgm:pt modelId="{9DDE0D33-055C-4BE2-AB11-424741689AEE}" type="pres">
      <dgm:prSet presAssocID="{39B8C414-1DB1-488A-BEFA-9402C43F5024}" presName="spaceBetweenRectangles" presStyleCnt="0"/>
      <dgm:spPr/>
    </dgm:pt>
    <dgm:pt modelId="{59199920-8D70-4E97-84B1-33787044DE5E}" type="pres">
      <dgm:prSet presAssocID="{477D7824-40B1-4C68-B8A2-70ABC3A9275F}" presName="parentLin" presStyleCnt="0"/>
      <dgm:spPr/>
    </dgm:pt>
    <dgm:pt modelId="{D06A4695-9227-4740-A86B-D6909EE8581F}" type="pres">
      <dgm:prSet presAssocID="{477D7824-40B1-4C68-B8A2-70ABC3A9275F}" presName="parentLeftMargin" presStyleLbl="node1" presStyleIdx="1" presStyleCnt="6"/>
      <dgm:spPr/>
    </dgm:pt>
    <dgm:pt modelId="{86C3B127-58BE-427B-B291-13B3CC5537CB}" type="pres">
      <dgm:prSet presAssocID="{477D7824-40B1-4C68-B8A2-70ABC3A9275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2AC31DB-AA6E-43B0-B6CA-AAC6BB6D67AB}" type="pres">
      <dgm:prSet presAssocID="{477D7824-40B1-4C68-B8A2-70ABC3A9275F}" presName="negativeSpace" presStyleCnt="0"/>
      <dgm:spPr/>
    </dgm:pt>
    <dgm:pt modelId="{BFC9D7DD-BC55-4A7F-B62E-C3EEF355948F}" type="pres">
      <dgm:prSet presAssocID="{477D7824-40B1-4C68-B8A2-70ABC3A9275F}" presName="childText" presStyleLbl="conFgAcc1" presStyleIdx="2" presStyleCnt="6">
        <dgm:presLayoutVars>
          <dgm:bulletEnabled val="1"/>
        </dgm:presLayoutVars>
      </dgm:prSet>
      <dgm:spPr/>
    </dgm:pt>
    <dgm:pt modelId="{A0B17B82-416C-4A0F-87B3-2AC8A4E69E06}" type="pres">
      <dgm:prSet presAssocID="{51A47BC3-E6AD-43D6-8D34-556768213B6B}" presName="spaceBetweenRectangles" presStyleCnt="0"/>
      <dgm:spPr/>
    </dgm:pt>
    <dgm:pt modelId="{E524EBF0-C426-4C9A-BE39-E815829F39E2}" type="pres">
      <dgm:prSet presAssocID="{5707B228-BE91-4C67-BE99-BB72C7F86A05}" presName="parentLin" presStyleCnt="0"/>
      <dgm:spPr/>
    </dgm:pt>
    <dgm:pt modelId="{6CCBEB8E-47DD-4B6F-B56D-9085AA3A2B1B}" type="pres">
      <dgm:prSet presAssocID="{5707B228-BE91-4C67-BE99-BB72C7F86A05}" presName="parentLeftMargin" presStyleLbl="node1" presStyleIdx="2" presStyleCnt="6"/>
      <dgm:spPr/>
    </dgm:pt>
    <dgm:pt modelId="{0C10855D-42E6-435D-8899-C83B4DA665DE}" type="pres">
      <dgm:prSet presAssocID="{5707B228-BE91-4C67-BE99-BB72C7F86A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918306B-26E8-49AF-ABAB-461E0D7EB762}" type="pres">
      <dgm:prSet presAssocID="{5707B228-BE91-4C67-BE99-BB72C7F86A05}" presName="negativeSpace" presStyleCnt="0"/>
      <dgm:spPr/>
    </dgm:pt>
    <dgm:pt modelId="{CBC85F48-DCB6-4CA2-987C-B71B380410CE}" type="pres">
      <dgm:prSet presAssocID="{5707B228-BE91-4C67-BE99-BB72C7F86A05}" presName="childText" presStyleLbl="conFgAcc1" presStyleIdx="3" presStyleCnt="6">
        <dgm:presLayoutVars>
          <dgm:bulletEnabled val="1"/>
        </dgm:presLayoutVars>
      </dgm:prSet>
      <dgm:spPr/>
    </dgm:pt>
    <dgm:pt modelId="{9DB5FAA3-060E-4646-8C0D-EA89DC52D5A2}" type="pres">
      <dgm:prSet presAssocID="{EA5DC137-4E78-4544-AC89-0D9BD7B8F445}" presName="spaceBetweenRectangles" presStyleCnt="0"/>
      <dgm:spPr/>
    </dgm:pt>
    <dgm:pt modelId="{5606D964-0475-4679-9C5E-365CEA038BF3}" type="pres">
      <dgm:prSet presAssocID="{6FEB9536-B82F-40D0-A74D-FC02C9E2AC97}" presName="parentLin" presStyleCnt="0"/>
      <dgm:spPr/>
    </dgm:pt>
    <dgm:pt modelId="{14192DFA-BF22-4466-B8A5-25E961E44316}" type="pres">
      <dgm:prSet presAssocID="{6FEB9536-B82F-40D0-A74D-FC02C9E2AC97}" presName="parentLeftMargin" presStyleLbl="node1" presStyleIdx="3" presStyleCnt="6"/>
      <dgm:spPr/>
    </dgm:pt>
    <dgm:pt modelId="{7709F7EE-647B-4009-B475-F380CE30B897}" type="pres">
      <dgm:prSet presAssocID="{6FEB9536-B82F-40D0-A74D-FC02C9E2AC9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88190A6-97A8-4666-902F-5BF62F7EDC7F}" type="pres">
      <dgm:prSet presAssocID="{6FEB9536-B82F-40D0-A74D-FC02C9E2AC97}" presName="negativeSpace" presStyleCnt="0"/>
      <dgm:spPr/>
    </dgm:pt>
    <dgm:pt modelId="{AA7CC92A-AC65-4A10-B130-BBB1679D4512}" type="pres">
      <dgm:prSet presAssocID="{6FEB9536-B82F-40D0-A74D-FC02C9E2AC97}" presName="childText" presStyleLbl="conFgAcc1" presStyleIdx="4" presStyleCnt="6">
        <dgm:presLayoutVars>
          <dgm:bulletEnabled val="1"/>
        </dgm:presLayoutVars>
      </dgm:prSet>
      <dgm:spPr/>
    </dgm:pt>
    <dgm:pt modelId="{D8BE0F5E-8D6F-488E-9D4A-25CE089D3135}" type="pres">
      <dgm:prSet presAssocID="{CC605698-6BD3-46A1-BE02-00121B1B4DA9}" presName="spaceBetweenRectangles" presStyleCnt="0"/>
      <dgm:spPr/>
    </dgm:pt>
    <dgm:pt modelId="{4877DCCE-9F3E-4C62-AC1B-57D8E658AD39}" type="pres">
      <dgm:prSet presAssocID="{478F24A5-7470-48CA-A133-9C0FD2950F4C}" presName="parentLin" presStyleCnt="0"/>
      <dgm:spPr/>
    </dgm:pt>
    <dgm:pt modelId="{A910B98E-B640-4F64-8C14-DB9B61591D52}" type="pres">
      <dgm:prSet presAssocID="{478F24A5-7470-48CA-A133-9C0FD2950F4C}" presName="parentLeftMargin" presStyleLbl="node1" presStyleIdx="4" presStyleCnt="6"/>
      <dgm:spPr/>
    </dgm:pt>
    <dgm:pt modelId="{07545781-8F20-4976-BC64-73BC201E1428}" type="pres">
      <dgm:prSet presAssocID="{478F24A5-7470-48CA-A133-9C0FD2950F4C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F5999134-5357-4723-AB2C-9F942A82372B}" type="pres">
      <dgm:prSet presAssocID="{478F24A5-7470-48CA-A133-9C0FD2950F4C}" presName="negativeSpace" presStyleCnt="0"/>
      <dgm:spPr/>
    </dgm:pt>
    <dgm:pt modelId="{9FD9404E-BF08-4B33-AA1A-BF681EBEA362}" type="pres">
      <dgm:prSet presAssocID="{478F24A5-7470-48CA-A133-9C0FD2950F4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898800D-3621-4C44-877B-808475A7424D}" type="presOf" srcId="{477D7824-40B1-4C68-B8A2-70ABC3A9275F}" destId="{86C3B127-58BE-427B-B291-13B3CC5537CB}" srcOrd="1" destOrd="0" presId="urn:microsoft.com/office/officeart/2005/8/layout/list1"/>
    <dgm:cxn modelId="{8CF36D1D-C153-429E-8509-D5E1152712C0}" type="presOf" srcId="{ECABAA27-A0D2-47B0-A6BD-24ED7B26FB39}" destId="{B1AFF0AF-D786-4657-9490-0292E3002B3A}" srcOrd="0" destOrd="0" presId="urn:microsoft.com/office/officeart/2005/8/layout/list1"/>
    <dgm:cxn modelId="{A572C12C-1A59-457A-A21C-CCD0E35EF70B}" srcId="{E64A1A85-F7C9-4EF7-A1AE-2EA81BB18F54}" destId="{477D7824-40B1-4C68-B8A2-70ABC3A9275F}" srcOrd="2" destOrd="0" parTransId="{64F80067-FD88-4791-9B4C-C6C66694F75C}" sibTransId="{51A47BC3-E6AD-43D6-8D34-556768213B6B}"/>
    <dgm:cxn modelId="{90C6D943-D35C-4A3B-8D46-D17E9D164275}" type="presOf" srcId="{478F24A5-7470-48CA-A133-9C0FD2950F4C}" destId="{07545781-8F20-4976-BC64-73BC201E1428}" srcOrd="1" destOrd="0" presId="urn:microsoft.com/office/officeart/2005/8/layout/list1"/>
    <dgm:cxn modelId="{8B341244-347F-44BD-A091-4C98EDF0E513}" type="presOf" srcId="{75D5C941-C3B5-477B-919A-7357AF1717DA}" destId="{C0C41440-A7AF-4278-842A-596F874E1EFF}" srcOrd="0" destOrd="0" presId="urn:microsoft.com/office/officeart/2005/8/layout/list1"/>
    <dgm:cxn modelId="{99993C44-B6E4-4693-84A8-563014DA9041}" srcId="{E64A1A85-F7C9-4EF7-A1AE-2EA81BB18F54}" destId="{6FEB9536-B82F-40D0-A74D-FC02C9E2AC97}" srcOrd="4" destOrd="0" parTransId="{E4942F27-BF22-4EA9-9460-2A503E965CB8}" sibTransId="{CC605698-6BD3-46A1-BE02-00121B1B4DA9}"/>
    <dgm:cxn modelId="{1D002A46-9270-47CD-B07F-65C4473898DF}" type="presOf" srcId="{E64A1A85-F7C9-4EF7-A1AE-2EA81BB18F54}" destId="{D286BED9-A0EE-4163-845C-A6881BCB7CDE}" srcOrd="0" destOrd="0" presId="urn:microsoft.com/office/officeart/2005/8/layout/list1"/>
    <dgm:cxn modelId="{A77F9F4E-5391-4160-AD73-701E6F5C9D04}" type="presOf" srcId="{4EF11A21-70E9-4B3A-9A1F-AF9A80BB4DC7}" destId="{19E0C13C-0984-457A-9AE2-0AD91C999D0A}" srcOrd="0" destOrd="0" presId="urn:microsoft.com/office/officeart/2005/8/layout/list1"/>
    <dgm:cxn modelId="{8D03B16E-C1EC-4030-B756-A939E4E6C247}" srcId="{E64A1A85-F7C9-4EF7-A1AE-2EA81BB18F54}" destId="{4EF11A21-70E9-4B3A-9A1F-AF9A80BB4DC7}" srcOrd="0" destOrd="0" parTransId="{4BB10043-3504-4A5D-B878-9A12B0E801E5}" sibTransId="{6192FA1E-6276-454F-886C-C4D63CCD051F}"/>
    <dgm:cxn modelId="{D893A46F-38FD-4523-9C69-9259112936EB}" type="presOf" srcId="{6FEB9536-B82F-40D0-A74D-FC02C9E2AC97}" destId="{14192DFA-BF22-4466-B8A5-25E961E44316}" srcOrd="0" destOrd="0" presId="urn:microsoft.com/office/officeart/2005/8/layout/list1"/>
    <dgm:cxn modelId="{2B56EE70-809B-4EDD-A51B-DE3716802EB6}" srcId="{E64A1A85-F7C9-4EF7-A1AE-2EA81BB18F54}" destId="{478F24A5-7470-48CA-A133-9C0FD2950F4C}" srcOrd="5" destOrd="0" parTransId="{38F56A88-EEA3-4473-A0E2-7D2C4634ED70}" sibTransId="{99790CB0-E339-4154-8BB9-8B4E9FA105BF}"/>
    <dgm:cxn modelId="{89ECE979-914A-4F2D-82C1-7E3014C7376F}" type="presOf" srcId="{478F24A5-7470-48CA-A133-9C0FD2950F4C}" destId="{A910B98E-B640-4F64-8C14-DB9B61591D52}" srcOrd="0" destOrd="0" presId="urn:microsoft.com/office/officeart/2005/8/layout/list1"/>
    <dgm:cxn modelId="{1F70D08B-B1D9-4FD0-8966-79B827EA8353}" srcId="{E64A1A85-F7C9-4EF7-A1AE-2EA81BB18F54}" destId="{75D5C941-C3B5-477B-919A-7357AF1717DA}" srcOrd="1" destOrd="0" parTransId="{CD8C0068-30A9-4827-BA79-43E06C6B82BA}" sibTransId="{39B8C414-1DB1-488A-BEFA-9402C43F5024}"/>
    <dgm:cxn modelId="{CFBE518F-4384-4FDD-A579-B0F334BAF303}" type="presOf" srcId="{477D7824-40B1-4C68-B8A2-70ABC3A9275F}" destId="{D06A4695-9227-4740-A86B-D6909EE8581F}" srcOrd="0" destOrd="0" presId="urn:microsoft.com/office/officeart/2005/8/layout/list1"/>
    <dgm:cxn modelId="{05B96796-1C7B-4B18-8B9B-5D9225FC2DEC}" srcId="{4EF11A21-70E9-4B3A-9A1F-AF9A80BB4DC7}" destId="{ECABAA27-A0D2-47B0-A6BD-24ED7B26FB39}" srcOrd="0" destOrd="0" parTransId="{C9283DC7-BE87-4187-8E6E-EA7B12AF0E9D}" sibTransId="{EECB3561-8A7C-43DE-A930-CB8046251983}"/>
    <dgm:cxn modelId="{91C9F2A4-78A9-4743-A156-4045CD09196C}" type="presOf" srcId="{6FEB9536-B82F-40D0-A74D-FC02C9E2AC97}" destId="{7709F7EE-647B-4009-B475-F380CE30B897}" srcOrd="1" destOrd="0" presId="urn:microsoft.com/office/officeart/2005/8/layout/list1"/>
    <dgm:cxn modelId="{56630DAA-5D25-4C98-83C5-F8EA19EF0867}" type="presOf" srcId="{DDAB1428-48B2-482A-A78F-637DD5EC0E3A}" destId="{B1AFF0AF-D786-4657-9490-0292E3002B3A}" srcOrd="0" destOrd="1" presId="urn:microsoft.com/office/officeart/2005/8/layout/list1"/>
    <dgm:cxn modelId="{74ACE7B2-74BF-44A6-BFAA-6808957C6B49}" type="presOf" srcId="{5707B228-BE91-4C67-BE99-BB72C7F86A05}" destId="{0C10855D-42E6-435D-8899-C83B4DA665DE}" srcOrd="1" destOrd="0" presId="urn:microsoft.com/office/officeart/2005/8/layout/list1"/>
    <dgm:cxn modelId="{C4811BD0-82C1-4ECF-957A-919B4A3AB45C}" type="presOf" srcId="{75D5C941-C3B5-477B-919A-7357AF1717DA}" destId="{52EE3DFF-93E2-4B82-B1CB-36BDE4CE81FD}" srcOrd="1" destOrd="0" presId="urn:microsoft.com/office/officeart/2005/8/layout/list1"/>
    <dgm:cxn modelId="{D91423E2-3E0A-4B7E-8EE8-46726F14FA76}" type="presOf" srcId="{5707B228-BE91-4C67-BE99-BB72C7F86A05}" destId="{6CCBEB8E-47DD-4B6F-B56D-9085AA3A2B1B}" srcOrd="0" destOrd="0" presId="urn:microsoft.com/office/officeart/2005/8/layout/list1"/>
    <dgm:cxn modelId="{AEE106E3-7D1E-4E77-BC72-B4299BA91D54}" type="presOf" srcId="{4EF11A21-70E9-4B3A-9A1F-AF9A80BB4DC7}" destId="{24541D5F-855E-4708-BEE3-7A02DA74D629}" srcOrd="1" destOrd="0" presId="urn:microsoft.com/office/officeart/2005/8/layout/list1"/>
    <dgm:cxn modelId="{9FE244E3-0536-4E7F-A851-4AA6FB805082}" srcId="{E64A1A85-F7C9-4EF7-A1AE-2EA81BB18F54}" destId="{5707B228-BE91-4C67-BE99-BB72C7F86A05}" srcOrd="3" destOrd="0" parTransId="{A6F3222D-9D45-46ED-8EF7-B285A818DB02}" sibTransId="{EA5DC137-4E78-4544-AC89-0D9BD7B8F445}"/>
    <dgm:cxn modelId="{C7EFFEF9-7F03-4D02-8AB1-61B33AF3FF1B}" srcId="{4EF11A21-70E9-4B3A-9A1F-AF9A80BB4DC7}" destId="{DDAB1428-48B2-482A-A78F-637DD5EC0E3A}" srcOrd="1" destOrd="0" parTransId="{C243EFB9-D677-4919-A396-8D2C2DF3702F}" sibTransId="{1ED2B46C-56C2-43AB-BC6E-1CF38B6547B8}"/>
    <dgm:cxn modelId="{B1FD1E37-AEAE-41D6-8104-BD0569D5B4CB}" type="presParOf" srcId="{D286BED9-A0EE-4163-845C-A6881BCB7CDE}" destId="{6AE1EA48-3D10-4376-B1BB-9709F8EFDB28}" srcOrd="0" destOrd="0" presId="urn:microsoft.com/office/officeart/2005/8/layout/list1"/>
    <dgm:cxn modelId="{A4085885-53A5-424A-A080-0B46103F68AB}" type="presParOf" srcId="{6AE1EA48-3D10-4376-B1BB-9709F8EFDB28}" destId="{19E0C13C-0984-457A-9AE2-0AD91C999D0A}" srcOrd="0" destOrd="0" presId="urn:microsoft.com/office/officeart/2005/8/layout/list1"/>
    <dgm:cxn modelId="{480C50F6-FE14-429D-BA14-9F371861C46B}" type="presParOf" srcId="{6AE1EA48-3D10-4376-B1BB-9709F8EFDB28}" destId="{24541D5F-855E-4708-BEE3-7A02DA74D629}" srcOrd="1" destOrd="0" presId="urn:microsoft.com/office/officeart/2005/8/layout/list1"/>
    <dgm:cxn modelId="{71D92D76-9DEF-48CF-AF37-B6C75326259A}" type="presParOf" srcId="{D286BED9-A0EE-4163-845C-A6881BCB7CDE}" destId="{677D1F5B-22E0-49E0-AC7D-DA66866DB4D3}" srcOrd="1" destOrd="0" presId="urn:microsoft.com/office/officeart/2005/8/layout/list1"/>
    <dgm:cxn modelId="{01287938-F108-46C6-A777-6A94F4875D61}" type="presParOf" srcId="{D286BED9-A0EE-4163-845C-A6881BCB7CDE}" destId="{B1AFF0AF-D786-4657-9490-0292E3002B3A}" srcOrd="2" destOrd="0" presId="urn:microsoft.com/office/officeart/2005/8/layout/list1"/>
    <dgm:cxn modelId="{0AF75676-1B02-4C60-843C-3ACEEAD9C553}" type="presParOf" srcId="{D286BED9-A0EE-4163-845C-A6881BCB7CDE}" destId="{8B3D968D-503E-4766-86BE-2CB782D7FA20}" srcOrd="3" destOrd="0" presId="urn:microsoft.com/office/officeart/2005/8/layout/list1"/>
    <dgm:cxn modelId="{5F090BAF-4EA7-4481-AC99-DC72CFFE5AF1}" type="presParOf" srcId="{D286BED9-A0EE-4163-845C-A6881BCB7CDE}" destId="{529B6147-37F8-4194-875C-0DBFEFE7622C}" srcOrd="4" destOrd="0" presId="urn:microsoft.com/office/officeart/2005/8/layout/list1"/>
    <dgm:cxn modelId="{F54BC1B4-F1A0-4E27-B0B3-29008726C0AA}" type="presParOf" srcId="{529B6147-37F8-4194-875C-0DBFEFE7622C}" destId="{C0C41440-A7AF-4278-842A-596F874E1EFF}" srcOrd="0" destOrd="0" presId="urn:microsoft.com/office/officeart/2005/8/layout/list1"/>
    <dgm:cxn modelId="{50F0C1FA-7794-4C16-85FB-A7A11B6A6ADE}" type="presParOf" srcId="{529B6147-37F8-4194-875C-0DBFEFE7622C}" destId="{52EE3DFF-93E2-4B82-B1CB-36BDE4CE81FD}" srcOrd="1" destOrd="0" presId="urn:microsoft.com/office/officeart/2005/8/layout/list1"/>
    <dgm:cxn modelId="{B69608D3-B9CC-4528-ADA7-179998217CCD}" type="presParOf" srcId="{D286BED9-A0EE-4163-845C-A6881BCB7CDE}" destId="{37F7E1D6-ABD0-4E84-98F5-39F76DB4C450}" srcOrd="5" destOrd="0" presId="urn:microsoft.com/office/officeart/2005/8/layout/list1"/>
    <dgm:cxn modelId="{7DA9BA79-4B26-41C0-B65A-B90DDFA114C1}" type="presParOf" srcId="{D286BED9-A0EE-4163-845C-A6881BCB7CDE}" destId="{47A64441-144E-4DE3-B0C6-3C8C982E6853}" srcOrd="6" destOrd="0" presId="urn:microsoft.com/office/officeart/2005/8/layout/list1"/>
    <dgm:cxn modelId="{DAA80AC8-6148-43B6-900A-AE968CDB0606}" type="presParOf" srcId="{D286BED9-A0EE-4163-845C-A6881BCB7CDE}" destId="{9DDE0D33-055C-4BE2-AB11-424741689AEE}" srcOrd="7" destOrd="0" presId="urn:microsoft.com/office/officeart/2005/8/layout/list1"/>
    <dgm:cxn modelId="{0019140D-C89B-4D0A-966B-BFEDA16082C6}" type="presParOf" srcId="{D286BED9-A0EE-4163-845C-A6881BCB7CDE}" destId="{59199920-8D70-4E97-84B1-33787044DE5E}" srcOrd="8" destOrd="0" presId="urn:microsoft.com/office/officeart/2005/8/layout/list1"/>
    <dgm:cxn modelId="{4F8E4A07-1E31-4412-A71C-789493A95A87}" type="presParOf" srcId="{59199920-8D70-4E97-84B1-33787044DE5E}" destId="{D06A4695-9227-4740-A86B-D6909EE8581F}" srcOrd="0" destOrd="0" presId="urn:microsoft.com/office/officeart/2005/8/layout/list1"/>
    <dgm:cxn modelId="{B5E4AA73-3E1E-4C21-BA10-797D0F724FDD}" type="presParOf" srcId="{59199920-8D70-4E97-84B1-33787044DE5E}" destId="{86C3B127-58BE-427B-B291-13B3CC5537CB}" srcOrd="1" destOrd="0" presId="urn:microsoft.com/office/officeart/2005/8/layout/list1"/>
    <dgm:cxn modelId="{393422CA-DAA4-4851-A431-3B3C33BB4B0E}" type="presParOf" srcId="{D286BED9-A0EE-4163-845C-A6881BCB7CDE}" destId="{22AC31DB-AA6E-43B0-B6CA-AAC6BB6D67AB}" srcOrd="9" destOrd="0" presId="urn:microsoft.com/office/officeart/2005/8/layout/list1"/>
    <dgm:cxn modelId="{AE0C9B05-F976-4896-9A63-7CDBD6F3532D}" type="presParOf" srcId="{D286BED9-A0EE-4163-845C-A6881BCB7CDE}" destId="{BFC9D7DD-BC55-4A7F-B62E-C3EEF355948F}" srcOrd="10" destOrd="0" presId="urn:microsoft.com/office/officeart/2005/8/layout/list1"/>
    <dgm:cxn modelId="{A89C3C86-5C2B-4DEC-9A84-88E2801CAAE6}" type="presParOf" srcId="{D286BED9-A0EE-4163-845C-A6881BCB7CDE}" destId="{A0B17B82-416C-4A0F-87B3-2AC8A4E69E06}" srcOrd="11" destOrd="0" presId="urn:microsoft.com/office/officeart/2005/8/layout/list1"/>
    <dgm:cxn modelId="{F32ECFF0-F957-47C1-B158-3147B3D049DE}" type="presParOf" srcId="{D286BED9-A0EE-4163-845C-A6881BCB7CDE}" destId="{E524EBF0-C426-4C9A-BE39-E815829F39E2}" srcOrd="12" destOrd="0" presId="urn:microsoft.com/office/officeart/2005/8/layout/list1"/>
    <dgm:cxn modelId="{20BB15FC-F5E8-49D2-A9EA-8480FB6BC935}" type="presParOf" srcId="{E524EBF0-C426-4C9A-BE39-E815829F39E2}" destId="{6CCBEB8E-47DD-4B6F-B56D-9085AA3A2B1B}" srcOrd="0" destOrd="0" presId="urn:microsoft.com/office/officeart/2005/8/layout/list1"/>
    <dgm:cxn modelId="{0AA8F270-3FAF-4497-8518-054642D2DAFC}" type="presParOf" srcId="{E524EBF0-C426-4C9A-BE39-E815829F39E2}" destId="{0C10855D-42E6-435D-8899-C83B4DA665DE}" srcOrd="1" destOrd="0" presId="urn:microsoft.com/office/officeart/2005/8/layout/list1"/>
    <dgm:cxn modelId="{46AF53E9-C432-4427-8FC1-E7211931B304}" type="presParOf" srcId="{D286BED9-A0EE-4163-845C-A6881BCB7CDE}" destId="{8918306B-26E8-49AF-ABAB-461E0D7EB762}" srcOrd="13" destOrd="0" presId="urn:microsoft.com/office/officeart/2005/8/layout/list1"/>
    <dgm:cxn modelId="{22C4440D-C44D-4AA3-A7AA-DA1C2374CE14}" type="presParOf" srcId="{D286BED9-A0EE-4163-845C-A6881BCB7CDE}" destId="{CBC85F48-DCB6-4CA2-987C-B71B380410CE}" srcOrd="14" destOrd="0" presId="urn:microsoft.com/office/officeart/2005/8/layout/list1"/>
    <dgm:cxn modelId="{FC9A4043-19BD-4661-AAE3-D6200C08B639}" type="presParOf" srcId="{D286BED9-A0EE-4163-845C-A6881BCB7CDE}" destId="{9DB5FAA3-060E-4646-8C0D-EA89DC52D5A2}" srcOrd="15" destOrd="0" presId="urn:microsoft.com/office/officeart/2005/8/layout/list1"/>
    <dgm:cxn modelId="{BCB62622-C926-43BD-9402-60896633D76D}" type="presParOf" srcId="{D286BED9-A0EE-4163-845C-A6881BCB7CDE}" destId="{5606D964-0475-4679-9C5E-365CEA038BF3}" srcOrd="16" destOrd="0" presId="urn:microsoft.com/office/officeart/2005/8/layout/list1"/>
    <dgm:cxn modelId="{C85F26AF-9DE2-46AC-A255-F2F37063BCB5}" type="presParOf" srcId="{5606D964-0475-4679-9C5E-365CEA038BF3}" destId="{14192DFA-BF22-4466-B8A5-25E961E44316}" srcOrd="0" destOrd="0" presId="urn:microsoft.com/office/officeart/2005/8/layout/list1"/>
    <dgm:cxn modelId="{ABEC8C47-43CC-4F66-81FE-F93FA1CC07D1}" type="presParOf" srcId="{5606D964-0475-4679-9C5E-365CEA038BF3}" destId="{7709F7EE-647B-4009-B475-F380CE30B897}" srcOrd="1" destOrd="0" presId="urn:microsoft.com/office/officeart/2005/8/layout/list1"/>
    <dgm:cxn modelId="{98B222E6-9B8D-4800-8536-CBC6C0625E9E}" type="presParOf" srcId="{D286BED9-A0EE-4163-845C-A6881BCB7CDE}" destId="{388190A6-97A8-4666-902F-5BF62F7EDC7F}" srcOrd="17" destOrd="0" presId="urn:microsoft.com/office/officeart/2005/8/layout/list1"/>
    <dgm:cxn modelId="{B9EB7A67-9D63-4B82-9C2C-412764DAEE59}" type="presParOf" srcId="{D286BED9-A0EE-4163-845C-A6881BCB7CDE}" destId="{AA7CC92A-AC65-4A10-B130-BBB1679D4512}" srcOrd="18" destOrd="0" presId="urn:microsoft.com/office/officeart/2005/8/layout/list1"/>
    <dgm:cxn modelId="{3BA159A9-A7F3-40FF-AB92-1B9DCE5FDA21}" type="presParOf" srcId="{D286BED9-A0EE-4163-845C-A6881BCB7CDE}" destId="{D8BE0F5E-8D6F-488E-9D4A-25CE089D3135}" srcOrd="19" destOrd="0" presId="urn:microsoft.com/office/officeart/2005/8/layout/list1"/>
    <dgm:cxn modelId="{FDA240B9-62D2-4538-8D07-79CF3C44B3F0}" type="presParOf" srcId="{D286BED9-A0EE-4163-845C-A6881BCB7CDE}" destId="{4877DCCE-9F3E-4C62-AC1B-57D8E658AD39}" srcOrd="20" destOrd="0" presId="urn:microsoft.com/office/officeart/2005/8/layout/list1"/>
    <dgm:cxn modelId="{A04CA0D1-9CB5-4B63-A30D-8E6D269B12B6}" type="presParOf" srcId="{4877DCCE-9F3E-4C62-AC1B-57D8E658AD39}" destId="{A910B98E-B640-4F64-8C14-DB9B61591D52}" srcOrd="0" destOrd="0" presId="urn:microsoft.com/office/officeart/2005/8/layout/list1"/>
    <dgm:cxn modelId="{254660B9-60BB-4E2A-B8ED-5448D0BB4C56}" type="presParOf" srcId="{4877DCCE-9F3E-4C62-AC1B-57D8E658AD39}" destId="{07545781-8F20-4976-BC64-73BC201E1428}" srcOrd="1" destOrd="0" presId="urn:microsoft.com/office/officeart/2005/8/layout/list1"/>
    <dgm:cxn modelId="{485BF87E-BD7F-45E0-BF93-F68A3AEBEE3C}" type="presParOf" srcId="{D286BED9-A0EE-4163-845C-A6881BCB7CDE}" destId="{F5999134-5357-4723-AB2C-9F942A82372B}" srcOrd="21" destOrd="0" presId="urn:microsoft.com/office/officeart/2005/8/layout/list1"/>
    <dgm:cxn modelId="{8A34F314-EB82-4489-9479-35301BCF539A}" type="presParOf" srcId="{D286BED9-A0EE-4163-845C-A6881BCB7CDE}" destId="{9FD9404E-BF08-4B33-AA1A-BF681EBEA36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59CAEA-6BF6-4F4D-9F5E-1ACA212FA12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2709E57-5007-4BD8-8D98-6228108A7F2D}">
      <dgm:prSet/>
      <dgm:spPr/>
      <dgm:t>
        <a:bodyPr/>
        <a:lstStyle/>
        <a:p>
          <a:r>
            <a:rPr lang="cs-CZ" b="1" u="sng"/>
            <a:t>Určení katody:</a:t>
          </a:r>
          <a:endParaRPr lang="en-US"/>
        </a:p>
      </dgm:t>
    </dgm:pt>
    <dgm:pt modelId="{09EAE1E3-7FAF-498A-8F70-F8172A523ECC}" type="parTrans" cxnId="{EB180091-CEC7-475E-AA41-DF8741736351}">
      <dgm:prSet/>
      <dgm:spPr/>
      <dgm:t>
        <a:bodyPr/>
        <a:lstStyle/>
        <a:p>
          <a:endParaRPr lang="en-US"/>
        </a:p>
      </dgm:t>
    </dgm:pt>
    <dgm:pt modelId="{ED85CBE6-D360-478D-BDE1-13B75581AF1E}" type="sibTrans" cxnId="{EB180091-CEC7-475E-AA41-DF8741736351}">
      <dgm:prSet/>
      <dgm:spPr/>
      <dgm:t>
        <a:bodyPr/>
        <a:lstStyle/>
        <a:p>
          <a:endParaRPr lang="en-US"/>
        </a:p>
      </dgm:t>
    </dgm:pt>
    <dgm:pt modelId="{EF4A87DC-2F4E-46CB-9469-BAB0C4386B0B}">
      <dgm:prSet/>
      <dgm:spPr/>
      <dgm:t>
        <a:bodyPr/>
        <a:lstStyle/>
        <a:p>
          <a:r>
            <a:rPr lang="cs-CZ"/>
            <a:t>Ponořit koncovky EL do vody, pustit galvan. </a:t>
          </a:r>
          <a:endParaRPr lang="en-US"/>
        </a:p>
      </dgm:t>
    </dgm:pt>
    <dgm:pt modelId="{AAC4495A-034E-41D2-AFE4-A8C9E7E18945}" type="parTrans" cxnId="{967E4E3D-6B9F-4B4F-96D1-C136CC06A187}">
      <dgm:prSet/>
      <dgm:spPr/>
      <dgm:t>
        <a:bodyPr/>
        <a:lstStyle/>
        <a:p>
          <a:endParaRPr lang="en-US"/>
        </a:p>
      </dgm:t>
    </dgm:pt>
    <dgm:pt modelId="{F73DB4F2-C671-4D6B-8AB0-A03A6B4B57A7}" type="sibTrans" cxnId="{967E4E3D-6B9F-4B4F-96D1-C136CC06A187}">
      <dgm:prSet/>
      <dgm:spPr/>
      <dgm:t>
        <a:bodyPr/>
        <a:lstStyle/>
        <a:p>
          <a:endParaRPr lang="en-US"/>
        </a:p>
      </dgm:t>
    </dgm:pt>
    <dgm:pt modelId="{B0223CA6-1BE6-40AB-A9C3-3DC5BD5D2645}">
      <dgm:prSet/>
      <dgm:spPr/>
      <dgm:t>
        <a:bodyPr/>
        <a:lstStyle/>
        <a:p>
          <a:r>
            <a:rPr lang="cs-CZ"/>
            <a:t>Kde se objeví bublinky ve vodě (H+) = KATODA</a:t>
          </a:r>
          <a:endParaRPr lang="en-US"/>
        </a:p>
      </dgm:t>
    </dgm:pt>
    <dgm:pt modelId="{75CC9CEA-347A-454B-9BB2-1E794682DDDA}" type="parTrans" cxnId="{F5427C98-0732-4C33-BF0F-367B3DA83E72}">
      <dgm:prSet/>
      <dgm:spPr/>
      <dgm:t>
        <a:bodyPr/>
        <a:lstStyle/>
        <a:p>
          <a:endParaRPr lang="en-US"/>
        </a:p>
      </dgm:t>
    </dgm:pt>
    <dgm:pt modelId="{220E9FC2-58CC-464C-9E0C-D849B08D23F2}" type="sibTrans" cxnId="{F5427C98-0732-4C33-BF0F-367B3DA83E72}">
      <dgm:prSet/>
      <dgm:spPr/>
      <dgm:t>
        <a:bodyPr/>
        <a:lstStyle/>
        <a:p>
          <a:endParaRPr lang="en-US"/>
        </a:p>
      </dgm:t>
    </dgm:pt>
    <dgm:pt modelId="{74F853C9-169E-465C-BA71-F663C1AA9EF6}">
      <dgm:prSet/>
      <dgm:spPr/>
      <dgm:t>
        <a:bodyPr/>
        <a:lstStyle/>
        <a:p>
          <a:r>
            <a:rPr lang="cs-CZ" b="1" u="sng"/>
            <a:t>Nevhodná polarita elektrod:</a:t>
          </a:r>
          <a:endParaRPr lang="en-US"/>
        </a:p>
      </dgm:t>
    </dgm:pt>
    <dgm:pt modelId="{5B9BF170-DF80-46BB-9BBF-711B27F3AE9C}" type="parTrans" cxnId="{77DA39FB-3FA5-4673-BE24-5411696C1C28}">
      <dgm:prSet/>
      <dgm:spPr/>
      <dgm:t>
        <a:bodyPr/>
        <a:lstStyle/>
        <a:p>
          <a:endParaRPr lang="en-US"/>
        </a:p>
      </dgm:t>
    </dgm:pt>
    <dgm:pt modelId="{8F983B90-5361-4045-9928-AFCB4F0245D1}" type="sibTrans" cxnId="{77DA39FB-3FA5-4673-BE24-5411696C1C28}">
      <dgm:prSet/>
      <dgm:spPr/>
      <dgm:t>
        <a:bodyPr/>
        <a:lstStyle/>
        <a:p>
          <a:endParaRPr lang="en-US"/>
        </a:p>
      </dgm:t>
    </dgm:pt>
    <dgm:pt modelId="{A4C4AF74-1524-4F9A-B85D-1C0E16407637}">
      <dgm:prSet/>
      <dgm:spPr/>
      <dgm:t>
        <a:bodyPr/>
        <a:lstStyle/>
        <a:p>
          <a:r>
            <a:rPr lang="cs-CZ"/>
            <a:t>Katoda na bolestivé místo:</a:t>
          </a:r>
          <a:endParaRPr lang="en-US"/>
        </a:p>
      </dgm:t>
    </dgm:pt>
    <dgm:pt modelId="{446F8363-185B-4D7B-B89B-2300796C7299}" type="parTrans" cxnId="{E7FBEDA2-00A3-4FAC-B1C4-4C1160096F1B}">
      <dgm:prSet/>
      <dgm:spPr/>
      <dgm:t>
        <a:bodyPr/>
        <a:lstStyle/>
        <a:p>
          <a:endParaRPr lang="en-US"/>
        </a:p>
      </dgm:t>
    </dgm:pt>
    <dgm:pt modelId="{B98C7032-9F19-4C0F-B5CF-2260BA641C9A}" type="sibTrans" cxnId="{E7FBEDA2-00A3-4FAC-B1C4-4C1160096F1B}">
      <dgm:prSet/>
      <dgm:spPr/>
      <dgm:t>
        <a:bodyPr/>
        <a:lstStyle/>
        <a:p>
          <a:endParaRPr lang="en-US"/>
        </a:p>
      </dgm:t>
    </dgm:pt>
    <dgm:pt modelId="{B5D14CE6-F604-41FF-803E-B7FE0DCBEBFF}">
      <dgm:prSet/>
      <dgm:spPr/>
      <dgm:t>
        <a:bodyPr/>
        <a:lstStyle/>
        <a:p>
          <a:r>
            <a:rPr lang="cs-CZ"/>
            <a:t>Pulzní proudy, DD bez ochranných roztoků</a:t>
          </a:r>
          <a:endParaRPr lang="en-US"/>
        </a:p>
      </dgm:t>
    </dgm:pt>
    <dgm:pt modelId="{219616DB-4A65-47B4-AC91-D0AB38E9AB07}" type="parTrans" cxnId="{0A93703F-3AEE-43D2-B2B7-F47AD588381A}">
      <dgm:prSet/>
      <dgm:spPr/>
      <dgm:t>
        <a:bodyPr/>
        <a:lstStyle/>
        <a:p>
          <a:endParaRPr lang="en-US"/>
        </a:p>
      </dgm:t>
    </dgm:pt>
    <dgm:pt modelId="{A8FF209C-18E0-4095-AB50-79CB5DD3902E}" type="sibTrans" cxnId="{0A93703F-3AEE-43D2-B2B7-F47AD588381A}">
      <dgm:prSet/>
      <dgm:spPr/>
      <dgm:t>
        <a:bodyPr/>
        <a:lstStyle/>
        <a:p>
          <a:endParaRPr lang="en-US"/>
        </a:p>
      </dgm:t>
    </dgm:pt>
    <dgm:pt modelId="{3D1150AB-0C0D-4B14-9C37-6430CC7FA686}">
      <dgm:prSet/>
      <dgm:spPr/>
      <dgm:t>
        <a:bodyPr/>
        <a:lstStyle/>
        <a:p>
          <a:r>
            <a:rPr lang="cs-CZ"/>
            <a:t>Anoda na bolestivé místo:</a:t>
          </a:r>
          <a:endParaRPr lang="en-US"/>
        </a:p>
      </dgm:t>
    </dgm:pt>
    <dgm:pt modelId="{1A359FAC-8018-4F91-A05F-482CF3447F67}" type="parTrans" cxnId="{D5D86A1C-6A78-4C57-BD0A-95A24609BDA0}">
      <dgm:prSet/>
      <dgm:spPr/>
      <dgm:t>
        <a:bodyPr/>
        <a:lstStyle/>
        <a:p>
          <a:endParaRPr lang="en-US"/>
        </a:p>
      </dgm:t>
    </dgm:pt>
    <dgm:pt modelId="{BCFCF0B4-795A-49A8-8E1E-FC5D2A3BF4F3}" type="sibTrans" cxnId="{D5D86A1C-6A78-4C57-BD0A-95A24609BDA0}">
      <dgm:prSet/>
      <dgm:spPr/>
      <dgm:t>
        <a:bodyPr/>
        <a:lstStyle/>
        <a:p>
          <a:endParaRPr lang="en-US"/>
        </a:p>
      </dgm:t>
    </dgm:pt>
    <dgm:pt modelId="{2E07C35A-0BDA-4417-A3DD-E9CDE4CDE728}">
      <dgm:prSet/>
      <dgm:spPr/>
      <dgm:t>
        <a:bodyPr/>
        <a:lstStyle/>
        <a:p>
          <a:r>
            <a:rPr lang="cs-CZ"/>
            <a:t>DD s ochrannými roztoky</a:t>
          </a:r>
          <a:endParaRPr lang="en-US"/>
        </a:p>
      </dgm:t>
    </dgm:pt>
    <dgm:pt modelId="{446957BB-478B-467D-9F3B-091E231368CF}" type="parTrans" cxnId="{81B3B573-A426-4C0F-927B-C64196DC392C}">
      <dgm:prSet/>
      <dgm:spPr/>
      <dgm:t>
        <a:bodyPr/>
        <a:lstStyle/>
        <a:p>
          <a:endParaRPr lang="en-US"/>
        </a:p>
      </dgm:t>
    </dgm:pt>
    <dgm:pt modelId="{2E4D6AC9-3E36-4AE7-BB4F-E9FA5603FC63}" type="sibTrans" cxnId="{81B3B573-A426-4C0F-927B-C64196DC392C}">
      <dgm:prSet/>
      <dgm:spPr/>
      <dgm:t>
        <a:bodyPr/>
        <a:lstStyle/>
        <a:p>
          <a:endParaRPr lang="en-US"/>
        </a:p>
      </dgm:t>
    </dgm:pt>
    <dgm:pt modelId="{2081AB90-68F7-4E0A-8AB4-72A3142CFBE7}">
      <dgm:prSet/>
      <dgm:spPr/>
      <dgm:t>
        <a:bodyPr/>
        <a:lstStyle/>
        <a:p>
          <a:r>
            <a:rPr lang="cs-CZ"/>
            <a:t>Galvanoterapie </a:t>
          </a:r>
          <a:endParaRPr lang="en-US"/>
        </a:p>
      </dgm:t>
    </dgm:pt>
    <dgm:pt modelId="{7F6F0E33-A313-4725-9343-B2A592EEFC50}" type="parTrans" cxnId="{1DDCA6D2-12B2-474D-9F75-8D0F8AB45B4B}">
      <dgm:prSet/>
      <dgm:spPr/>
      <dgm:t>
        <a:bodyPr/>
        <a:lstStyle/>
        <a:p>
          <a:endParaRPr lang="en-US"/>
        </a:p>
      </dgm:t>
    </dgm:pt>
    <dgm:pt modelId="{E60D5522-1606-45B0-881D-8ACCD56A5D38}" type="sibTrans" cxnId="{1DDCA6D2-12B2-474D-9F75-8D0F8AB45B4B}">
      <dgm:prSet/>
      <dgm:spPr/>
      <dgm:t>
        <a:bodyPr/>
        <a:lstStyle/>
        <a:p>
          <a:endParaRPr lang="en-US"/>
        </a:p>
      </dgm:t>
    </dgm:pt>
    <dgm:pt modelId="{3AD51FA9-53C6-4004-8670-E373C02DB494}">
      <dgm:prSet/>
      <dgm:spPr/>
      <dgm:t>
        <a:bodyPr/>
        <a:lstStyle/>
        <a:p>
          <a:r>
            <a:rPr lang="cs-CZ"/>
            <a:t>Motorický bod či diferentní EL:</a:t>
          </a:r>
          <a:endParaRPr lang="en-US"/>
        </a:p>
      </dgm:t>
    </dgm:pt>
    <dgm:pt modelId="{58F412A7-3871-4226-B77F-CA17B3E2B39C}" type="parTrans" cxnId="{5FD88014-855C-4E10-B7AD-93EEAD2D9892}">
      <dgm:prSet/>
      <dgm:spPr/>
      <dgm:t>
        <a:bodyPr/>
        <a:lstStyle/>
        <a:p>
          <a:endParaRPr lang="en-US"/>
        </a:p>
      </dgm:t>
    </dgm:pt>
    <dgm:pt modelId="{BD6E5EBA-3A37-45C6-B781-E00012251387}" type="sibTrans" cxnId="{5FD88014-855C-4E10-B7AD-93EEAD2D9892}">
      <dgm:prSet/>
      <dgm:spPr/>
      <dgm:t>
        <a:bodyPr/>
        <a:lstStyle/>
        <a:p>
          <a:endParaRPr lang="en-US"/>
        </a:p>
      </dgm:t>
    </dgm:pt>
    <dgm:pt modelId="{176C37F1-7E75-40A9-B2E5-33421EF192E0}">
      <dgm:prSet/>
      <dgm:spPr/>
      <dgm:t>
        <a:bodyPr/>
        <a:lstStyle/>
        <a:p>
          <a:r>
            <a:rPr lang="cs-CZ"/>
            <a:t>K pro EG</a:t>
          </a:r>
          <a:endParaRPr lang="en-US"/>
        </a:p>
      </dgm:t>
    </dgm:pt>
    <dgm:pt modelId="{BBB60923-D91B-4F0B-B506-9BA492A5DC22}" type="parTrans" cxnId="{B7F38FF8-CCB0-489B-B737-EE2CD64E4809}">
      <dgm:prSet/>
      <dgm:spPr/>
      <dgm:t>
        <a:bodyPr/>
        <a:lstStyle/>
        <a:p>
          <a:endParaRPr lang="en-US"/>
        </a:p>
      </dgm:t>
    </dgm:pt>
    <dgm:pt modelId="{A74B8905-017B-4C1D-8754-22B977159E7C}" type="sibTrans" cxnId="{B7F38FF8-CCB0-489B-B737-EE2CD64E4809}">
      <dgm:prSet/>
      <dgm:spPr/>
      <dgm:t>
        <a:bodyPr/>
        <a:lstStyle/>
        <a:p>
          <a:endParaRPr lang="en-US"/>
        </a:p>
      </dgm:t>
    </dgm:pt>
    <dgm:pt modelId="{1595B4BA-E07B-4624-9287-0CBAC14C781E}">
      <dgm:prSet/>
      <dgm:spPr/>
      <dgm:t>
        <a:bodyPr/>
        <a:lstStyle/>
        <a:p>
          <a:r>
            <a:rPr lang="cs-CZ"/>
            <a:t>K pro KT UZ + TENS (u sf je polarita bezpředmětná!)</a:t>
          </a:r>
          <a:endParaRPr lang="en-US"/>
        </a:p>
      </dgm:t>
    </dgm:pt>
    <dgm:pt modelId="{7838D4BC-8AFC-4C04-B70C-F091ECE82ED3}" type="parTrans" cxnId="{6B17E5B0-FFFB-4A6B-B8B2-5F06A6D75705}">
      <dgm:prSet/>
      <dgm:spPr/>
      <dgm:t>
        <a:bodyPr/>
        <a:lstStyle/>
        <a:p>
          <a:endParaRPr lang="en-US"/>
        </a:p>
      </dgm:t>
    </dgm:pt>
    <dgm:pt modelId="{09FF4B45-FDDB-4EB8-8481-FE86B0AEEDB8}" type="sibTrans" cxnId="{6B17E5B0-FFFB-4A6B-B8B2-5F06A6D75705}">
      <dgm:prSet/>
      <dgm:spPr/>
      <dgm:t>
        <a:bodyPr/>
        <a:lstStyle/>
        <a:p>
          <a:endParaRPr lang="en-US"/>
        </a:p>
      </dgm:t>
    </dgm:pt>
    <dgm:pt modelId="{5F2AC323-4799-4B45-A5F8-99B3ACC49F47}">
      <dgm:prSet/>
      <dgm:spPr/>
      <dgm:t>
        <a:bodyPr/>
        <a:lstStyle/>
        <a:p>
          <a:r>
            <a:rPr lang="cs-CZ"/>
            <a:t>A pro ES (reakce zvrhlosti!), když zvolím K: dráždím a aktivuji hlavně zdravé svaly v okolí!</a:t>
          </a:r>
          <a:endParaRPr lang="en-US"/>
        </a:p>
      </dgm:t>
    </dgm:pt>
    <dgm:pt modelId="{4103CA63-C904-4D44-B3B4-4F8DFE718592}" type="parTrans" cxnId="{1232A734-7364-4DA2-B790-79DD63F07D23}">
      <dgm:prSet/>
      <dgm:spPr/>
      <dgm:t>
        <a:bodyPr/>
        <a:lstStyle/>
        <a:p>
          <a:endParaRPr lang="en-US"/>
        </a:p>
      </dgm:t>
    </dgm:pt>
    <dgm:pt modelId="{B05EC214-7142-430D-A85C-A6A1CAA16A4B}" type="sibTrans" cxnId="{1232A734-7364-4DA2-B790-79DD63F07D23}">
      <dgm:prSet/>
      <dgm:spPr/>
      <dgm:t>
        <a:bodyPr/>
        <a:lstStyle/>
        <a:p>
          <a:endParaRPr lang="en-US"/>
        </a:p>
      </dgm:t>
    </dgm:pt>
    <dgm:pt modelId="{3AA6F9D3-4DC7-4E8B-890B-924FB6CDBEFB}">
      <dgm:prSet/>
      <dgm:spPr/>
      <dgm:t>
        <a:bodyPr/>
        <a:lstStyle/>
        <a:p>
          <a:r>
            <a:rPr lang="cs-CZ"/>
            <a:t>Träbert: čistá empirie!</a:t>
          </a:r>
          <a:endParaRPr lang="en-US"/>
        </a:p>
      </dgm:t>
    </dgm:pt>
    <dgm:pt modelId="{90F87B2E-279E-40F8-A74B-2D3C18D786DC}" type="parTrans" cxnId="{BAED5F3D-743E-48CA-9140-547B72A79972}">
      <dgm:prSet/>
      <dgm:spPr/>
      <dgm:t>
        <a:bodyPr/>
        <a:lstStyle/>
        <a:p>
          <a:endParaRPr lang="en-US"/>
        </a:p>
      </dgm:t>
    </dgm:pt>
    <dgm:pt modelId="{D6871379-A17B-4AD9-8F36-4DDC4D0C5C81}" type="sibTrans" cxnId="{BAED5F3D-743E-48CA-9140-547B72A79972}">
      <dgm:prSet/>
      <dgm:spPr/>
      <dgm:t>
        <a:bodyPr/>
        <a:lstStyle/>
        <a:p>
          <a:endParaRPr lang="en-US"/>
        </a:p>
      </dgm:t>
    </dgm:pt>
    <dgm:pt modelId="{D02D42B5-D1DB-49AA-BB19-AB245FC91CC8}" type="pres">
      <dgm:prSet presAssocID="{8159CAEA-6BF6-4F4D-9F5E-1ACA212FA12E}" presName="linear" presStyleCnt="0">
        <dgm:presLayoutVars>
          <dgm:dir/>
          <dgm:animLvl val="lvl"/>
          <dgm:resizeHandles val="exact"/>
        </dgm:presLayoutVars>
      </dgm:prSet>
      <dgm:spPr/>
    </dgm:pt>
    <dgm:pt modelId="{7D2605D4-5E30-4CBC-8365-B9BCB0391013}" type="pres">
      <dgm:prSet presAssocID="{12709E57-5007-4BD8-8D98-6228108A7F2D}" presName="parentLin" presStyleCnt="0"/>
      <dgm:spPr/>
    </dgm:pt>
    <dgm:pt modelId="{B41E1402-5DFC-40B1-8ECB-86B071334781}" type="pres">
      <dgm:prSet presAssocID="{12709E57-5007-4BD8-8D98-6228108A7F2D}" presName="parentLeftMargin" presStyleLbl="node1" presStyleIdx="0" presStyleCnt="2"/>
      <dgm:spPr/>
    </dgm:pt>
    <dgm:pt modelId="{22DF2887-D558-4728-AD12-E5BC21C3ACE4}" type="pres">
      <dgm:prSet presAssocID="{12709E57-5007-4BD8-8D98-6228108A7F2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91D819B-B398-4E12-B8D3-745C59F5134C}" type="pres">
      <dgm:prSet presAssocID="{12709E57-5007-4BD8-8D98-6228108A7F2D}" presName="negativeSpace" presStyleCnt="0"/>
      <dgm:spPr/>
    </dgm:pt>
    <dgm:pt modelId="{81B92C33-E1C4-4C5C-875E-69ECE5B4C3B0}" type="pres">
      <dgm:prSet presAssocID="{12709E57-5007-4BD8-8D98-6228108A7F2D}" presName="childText" presStyleLbl="conFgAcc1" presStyleIdx="0" presStyleCnt="2">
        <dgm:presLayoutVars>
          <dgm:bulletEnabled val="1"/>
        </dgm:presLayoutVars>
      </dgm:prSet>
      <dgm:spPr/>
    </dgm:pt>
    <dgm:pt modelId="{C77F7466-A708-415E-B93E-44B1A725B3FB}" type="pres">
      <dgm:prSet presAssocID="{ED85CBE6-D360-478D-BDE1-13B75581AF1E}" presName="spaceBetweenRectangles" presStyleCnt="0"/>
      <dgm:spPr/>
    </dgm:pt>
    <dgm:pt modelId="{05B89059-426F-4AB6-AB70-31AF011AEF50}" type="pres">
      <dgm:prSet presAssocID="{74F853C9-169E-465C-BA71-F663C1AA9EF6}" presName="parentLin" presStyleCnt="0"/>
      <dgm:spPr/>
    </dgm:pt>
    <dgm:pt modelId="{A45DCA95-F914-48DC-BFBB-0F9637BEBDB1}" type="pres">
      <dgm:prSet presAssocID="{74F853C9-169E-465C-BA71-F663C1AA9EF6}" presName="parentLeftMargin" presStyleLbl="node1" presStyleIdx="0" presStyleCnt="2"/>
      <dgm:spPr/>
    </dgm:pt>
    <dgm:pt modelId="{7185DA14-CCB6-4573-A65A-0600A849FA7A}" type="pres">
      <dgm:prSet presAssocID="{74F853C9-169E-465C-BA71-F663C1AA9EF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EF39B76-CA2C-44B1-B326-DFF4D8FD5243}" type="pres">
      <dgm:prSet presAssocID="{74F853C9-169E-465C-BA71-F663C1AA9EF6}" presName="negativeSpace" presStyleCnt="0"/>
      <dgm:spPr/>
    </dgm:pt>
    <dgm:pt modelId="{F0573F52-8B39-48C0-8CF2-ED936AD357F4}" type="pres">
      <dgm:prSet presAssocID="{74F853C9-169E-465C-BA71-F663C1AA9EF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FD88014-855C-4E10-B7AD-93EEAD2D9892}" srcId="{74F853C9-169E-465C-BA71-F663C1AA9EF6}" destId="{3AD51FA9-53C6-4004-8670-E373C02DB494}" srcOrd="2" destOrd="0" parTransId="{58F412A7-3871-4226-B77F-CA17B3E2B39C}" sibTransId="{BD6E5EBA-3A37-45C6-B781-E00012251387}"/>
    <dgm:cxn modelId="{D5D86A1C-6A78-4C57-BD0A-95A24609BDA0}" srcId="{74F853C9-169E-465C-BA71-F663C1AA9EF6}" destId="{3D1150AB-0C0D-4B14-9C37-6430CC7FA686}" srcOrd="1" destOrd="0" parTransId="{1A359FAC-8018-4F91-A05F-482CF3447F67}" sibTransId="{BCFCF0B4-795A-49A8-8E1E-FC5D2A3BF4F3}"/>
    <dgm:cxn modelId="{E73EBB1E-04CA-4572-B172-B93D3B4A0657}" type="presOf" srcId="{3D1150AB-0C0D-4B14-9C37-6430CC7FA686}" destId="{F0573F52-8B39-48C0-8CF2-ED936AD357F4}" srcOrd="0" destOrd="2" presId="urn:microsoft.com/office/officeart/2005/8/layout/list1"/>
    <dgm:cxn modelId="{1232A734-7364-4DA2-B790-79DD63F07D23}" srcId="{3AD51FA9-53C6-4004-8670-E373C02DB494}" destId="{5F2AC323-4799-4B45-A5F8-99B3ACC49F47}" srcOrd="2" destOrd="0" parTransId="{4103CA63-C904-4D44-B3B4-4F8DFE718592}" sibTransId="{B05EC214-7142-430D-A85C-A6A1CAA16A4B}"/>
    <dgm:cxn modelId="{0995C334-FCB3-484D-90AD-A95FC309DEC7}" type="presOf" srcId="{5F2AC323-4799-4B45-A5F8-99B3ACC49F47}" destId="{F0573F52-8B39-48C0-8CF2-ED936AD357F4}" srcOrd="0" destOrd="8" presId="urn:microsoft.com/office/officeart/2005/8/layout/list1"/>
    <dgm:cxn modelId="{BAED5F3D-743E-48CA-9140-547B72A79972}" srcId="{3AD51FA9-53C6-4004-8670-E373C02DB494}" destId="{3AA6F9D3-4DC7-4E8B-890B-924FB6CDBEFB}" srcOrd="3" destOrd="0" parTransId="{90F87B2E-279E-40F8-A74B-2D3C18D786DC}" sibTransId="{D6871379-A17B-4AD9-8F36-4DDC4D0C5C81}"/>
    <dgm:cxn modelId="{967E4E3D-6B9F-4B4F-96D1-C136CC06A187}" srcId="{12709E57-5007-4BD8-8D98-6228108A7F2D}" destId="{EF4A87DC-2F4E-46CB-9469-BAB0C4386B0B}" srcOrd="0" destOrd="0" parTransId="{AAC4495A-034E-41D2-AFE4-A8C9E7E18945}" sibTransId="{F73DB4F2-C671-4D6B-8AB0-A03A6B4B57A7}"/>
    <dgm:cxn modelId="{0A93703F-3AEE-43D2-B2B7-F47AD588381A}" srcId="{A4C4AF74-1524-4F9A-B85D-1C0E16407637}" destId="{B5D14CE6-F604-41FF-803E-B7FE0DCBEBFF}" srcOrd="0" destOrd="0" parTransId="{219616DB-4A65-47B4-AC91-D0AB38E9AB07}" sibTransId="{A8FF209C-18E0-4095-AB50-79CB5DD3902E}"/>
    <dgm:cxn modelId="{666DA25E-2D7C-4A14-B7F5-BEB8F22EB19D}" type="presOf" srcId="{176C37F1-7E75-40A9-B2E5-33421EF192E0}" destId="{F0573F52-8B39-48C0-8CF2-ED936AD357F4}" srcOrd="0" destOrd="6" presId="urn:microsoft.com/office/officeart/2005/8/layout/list1"/>
    <dgm:cxn modelId="{65BC2347-33D5-4B11-B92F-B2ACFA31121D}" type="presOf" srcId="{12709E57-5007-4BD8-8D98-6228108A7F2D}" destId="{22DF2887-D558-4728-AD12-E5BC21C3ACE4}" srcOrd="1" destOrd="0" presId="urn:microsoft.com/office/officeart/2005/8/layout/list1"/>
    <dgm:cxn modelId="{81B3B573-A426-4C0F-927B-C64196DC392C}" srcId="{3D1150AB-0C0D-4B14-9C37-6430CC7FA686}" destId="{2E07C35A-0BDA-4417-A3DD-E9CDE4CDE728}" srcOrd="0" destOrd="0" parTransId="{446957BB-478B-467D-9F3B-091E231368CF}" sibTransId="{2E4D6AC9-3E36-4AE7-BB4F-E9FA5603FC63}"/>
    <dgm:cxn modelId="{1F4B647D-CE15-4515-B845-02DEC186B0FE}" type="presOf" srcId="{B0223CA6-1BE6-40AB-A9C3-3DC5BD5D2645}" destId="{81B92C33-E1C4-4C5C-875E-69ECE5B4C3B0}" srcOrd="0" destOrd="1" presId="urn:microsoft.com/office/officeart/2005/8/layout/list1"/>
    <dgm:cxn modelId="{971EA480-3232-4719-AB3F-FA2ECD5AEB52}" type="presOf" srcId="{3AD51FA9-53C6-4004-8670-E373C02DB494}" destId="{F0573F52-8B39-48C0-8CF2-ED936AD357F4}" srcOrd="0" destOrd="5" presId="urn:microsoft.com/office/officeart/2005/8/layout/list1"/>
    <dgm:cxn modelId="{8B4C6D82-127C-4F9A-B528-4243BB054414}" type="presOf" srcId="{74F853C9-169E-465C-BA71-F663C1AA9EF6}" destId="{A45DCA95-F914-48DC-BFBB-0F9637BEBDB1}" srcOrd="0" destOrd="0" presId="urn:microsoft.com/office/officeart/2005/8/layout/list1"/>
    <dgm:cxn modelId="{EB180091-CEC7-475E-AA41-DF8741736351}" srcId="{8159CAEA-6BF6-4F4D-9F5E-1ACA212FA12E}" destId="{12709E57-5007-4BD8-8D98-6228108A7F2D}" srcOrd="0" destOrd="0" parTransId="{09EAE1E3-7FAF-498A-8F70-F8172A523ECC}" sibTransId="{ED85CBE6-D360-478D-BDE1-13B75581AF1E}"/>
    <dgm:cxn modelId="{F5480095-52D6-48F8-9552-2D4A6CF58263}" type="presOf" srcId="{3AA6F9D3-4DC7-4E8B-890B-924FB6CDBEFB}" destId="{F0573F52-8B39-48C0-8CF2-ED936AD357F4}" srcOrd="0" destOrd="9" presId="urn:microsoft.com/office/officeart/2005/8/layout/list1"/>
    <dgm:cxn modelId="{F5427C98-0732-4C33-BF0F-367B3DA83E72}" srcId="{12709E57-5007-4BD8-8D98-6228108A7F2D}" destId="{B0223CA6-1BE6-40AB-A9C3-3DC5BD5D2645}" srcOrd="1" destOrd="0" parTransId="{75CC9CEA-347A-454B-9BB2-1E794682DDDA}" sibTransId="{220E9FC2-58CC-464C-9E0C-D849B08D23F2}"/>
    <dgm:cxn modelId="{E7FBEDA2-00A3-4FAC-B1C4-4C1160096F1B}" srcId="{74F853C9-169E-465C-BA71-F663C1AA9EF6}" destId="{A4C4AF74-1524-4F9A-B85D-1C0E16407637}" srcOrd="0" destOrd="0" parTransId="{446F8363-185B-4D7B-B89B-2300796C7299}" sibTransId="{B98C7032-9F19-4C0F-B5CF-2260BA641C9A}"/>
    <dgm:cxn modelId="{618AE2A6-247A-417D-AEF5-EC97CF90B83B}" type="presOf" srcId="{12709E57-5007-4BD8-8D98-6228108A7F2D}" destId="{B41E1402-5DFC-40B1-8ECB-86B071334781}" srcOrd="0" destOrd="0" presId="urn:microsoft.com/office/officeart/2005/8/layout/list1"/>
    <dgm:cxn modelId="{93B72EA9-F647-4871-BA0F-77074E6FC3E3}" type="presOf" srcId="{8159CAEA-6BF6-4F4D-9F5E-1ACA212FA12E}" destId="{D02D42B5-D1DB-49AA-BB19-AB245FC91CC8}" srcOrd="0" destOrd="0" presId="urn:microsoft.com/office/officeart/2005/8/layout/list1"/>
    <dgm:cxn modelId="{B38102AD-DA55-4102-ABE9-240F23A00988}" type="presOf" srcId="{2081AB90-68F7-4E0A-8AB4-72A3142CFBE7}" destId="{F0573F52-8B39-48C0-8CF2-ED936AD357F4}" srcOrd="0" destOrd="4" presId="urn:microsoft.com/office/officeart/2005/8/layout/list1"/>
    <dgm:cxn modelId="{6B17E5B0-FFFB-4A6B-B8B2-5F06A6D75705}" srcId="{3AD51FA9-53C6-4004-8670-E373C02DB494}" destId="{1595B4BA-E07B-4624-9287-0CBAC14C781E}" srcOrd="1" destOrd="0" parTransId="{7838D4BC-8AFC-4C04-B70C-F091ECE82ED3}" sibTransId="{09FF4B45-FDDB-4EB8-8481-FE86B0AEEDB8}"/>
    <dgm:cxn modelId="{39D502C0-ED0A-4DD2-A03D-325CECC167D8}" type="presOf" srcId="{74F853C9-169E-465C-BA71-F663C1AA9EF6}" destId="{7185DA14-CCB6-4573-A65A-0600A849FA7A}" srcOrd="1" destOrd="0" presId="urn:microsoft.com/office/officeart/2005/8/layout/list1"/>
    <dgm:cxn modelId="{031357CA-9BDB-4B2C-BC53-DFC3787F646E}" type="presOf" srcId="{1595B4BA-E07B-4624-9287-0CBAC14C781E}" destId="{F0573F52-8B39-48C0-8CF2-ED936AD357F4}" srcOrd="0" destOrd="7" presId="urn:microsoft.com/office/officeart/2005/8/layout/list1"/>
    <dgm:cxn modelId="{081B7ACE-A456-45CF-AB31-484A9336C627}" type="presOf" srcId="{2E07C35A-0BDA-4417-A3DD-E9CDE4CDE728}" destId="{F0573F52-8B39-48C0-8CF2-ED936AD357F4}" srcOrd="0" destOrd="3" presId="urn:microsoft.com/office/officeart/2005/8/layout/list1"/>
    <dgm:cxn modelId="{1DDCA6D2-12B2-474D-9F75-8D0F8AB45B4B}" srcId="{3D1150AB-0C0D-4B14-9C37-6430CC7FA686}" destId="{2081AB90-68F7-4E0A-8AB4-72A3142CFBE7}" srcOrd="1" destOrd="0" parTransId="{7F6F0E33-A313-4725-9343-B2A592EEFC50}" sibTransId="{E60D5522-1606-45B0-881D-8ACCD56A5D38}"/>
    <dgm:cxn modelId="{A2DC7DDE-7D7C-4E4D-992F-CBBCD0554200}" type="presOf" srcId="{EF4A87DC-2F4E-46CB-9469-BAB0C4386B0B}" destId="{81B92C33-E1C4-4C5C-875E-69ECE5B4C3B0}" srcOrd="0" destOrd="0" presId="urn:microsoft.com/office/officeart/2005/8/layout/list1"/>
    <dgm:cxn modelId="{558A88F2-DFDB-4969-92CB-725E6D0BB46A}" type="presOf" srcId="{B5D14CE6-F604-41FF-803E-B7FE0DCBEBFF}" destId="{F0573F52-8B39-48C0-8CF2-ED936AD357F4}" srcOrd="0" destOrd="1" presId="urn:microsoft.com/office/officeart/2005/8/layout/list1"/>
    <dgm:cxn modelId="{B7F38FF8-CCB0-489B-B737-EE2CD64E4809}" srcId="{3AD51FA9-53C6-4004-8670-E373C02DB494}" destId="{176C37F1-7E75-40A9-B2E5-33421EF192E0}" srcOrd="0" destOrd="0" parTransId="{BBB60923-D91B-4F0B-B506-9BA492A5DC22}" sibTransId="{A74B8905-017B-4C1D-8754-22B977159E7C}"/>
    <dgm:cxn modelId="{77DA39FB-3FA5-4673-BE24-5411696C1C28}" srcId="{8159CAEA-6BF6-4F4D-9F5E-1ACA212FA12E}" destId="{74F853C9-169E-465C-BA71-F663C1AA9EF6}" srcOrd="1" destOrd="0" parTransId="{5B9BF170-DF80-46BB-9BBF-711B27F3AE9C}" sibTransId="{8F983B90-5361-4045-9928-AFCB4F0245D1}"/>
    <dgm:cxn modelId="{293DE7FC-948F-4BF0-BA70-82CFB222BA31}" type="presOf" srcId="{A4C4AF74-1524-4F9A-B85D-1C0E16407637}" destId="{F0573F52-8B39-48C0-8CF2-ED936AD357F4}" srcOrd="0" destOrd="0" presId="urn:microsoft.com/office/officeart/2005/8/layout/list1"/>
    <dgm:cxn modelId="{44F4F341-77A0-4C5B-87AF-08277433FDBF}" type="presParOf" srcId="{D02D42B5-D1DB-49AA-BB19-AB245FC91CC8}" destId="{7D2605D4-5E30-4CBC-8365-B9BCB0391013}" srcOrd="0" destOrd="0" presId="urn:microsoft.com/office/officeart/2005/8/layout/list1"/>
    <dgm:cxn modelId="{C2975EF9-A8E9-4EC1-B0A6-FC8037C0A7CC}" type="presParOf" srcId="{7D2605D4-5E30-4CBC-8365-B9BCB0391013}" destId="{B41E1402-5DFC-40B1-8ECB-86B071334781}" srcOrd="0" destOrd="0" presId="urn:microsoft.com/office/officeart/2005/8/layout/list1"/>
    <dgm:cxn modelId="{53C3C09A-7242-4CF4-AFDC-86E7EEB74650}" type="presParOf" srcId="{7D2605D4-5E30-4CBC-8365-B9BCB0391013}" destId="{22DF2887-D558-4728-AD12-E5BC21C3ACE4}" srcOrd="1" destOrd="0" presId="urn:microsoft.com/office/officeart/2005/8/layout/list1"/>
    <dgm:cxn modelId="{E68E239A-393C-4529-8D49-CBC3D1EC9B32}" type="presParOf" srcId="{D02D42B5-D1DB-49AA-BB19-AB245FC91CC8}" destId="{E91D819B-B398-4E12-B8D3-745C59F5134C}" srcOrd="1" destOrd="0" presId="urn:microsoft.com/office/officeart/2005/8/layout/list1"/>
    <dgm:cxn modelId="{B5AE7ECB-1D90-4512-8F05-4F7F7C0A8747}" type="presParOf" srcId="{D02D42B5-D1DB-49AA-BB19-AB245FC91CC8}" destId="{81B92C33-E1C4-4C5C-875E-69ECE5B4C3B0}" srcOrd="2" destOrd="0" presId="urn:microsoft.com/office/officeart/2005/8/layout/list1"/>
    <dgm:cxn modelId="{224AE270-97D2-4F9D-BC21-A820AE4D302D}" type="presParOf" srcId="{D02D42B5-D1DB-49AA-BB19-AB245FC91CC8}" destId="{C77F7466-A708-415E-B93E-44B1A725B3FB}" srcOrd="3" destOrd="0" presId="urn:microsoft.com/office/officeart/2005/8/layout/list1"/>
    <dgm:cxn modelId="{A3C515FC-1648-4B90-BD19-69B84E4C73A6}" type="presParOf" srcId="{D02D42B5-D1DB-49AA-BB19-AB245FC91CC8}" destId="{05B89059-426F-4AB6-AB70-31AF011AEF50}" srcOrd="4" destOrd="0" presId="urn:microsoft.com/office/officeart/2005/8/layout/list1"/>
    <dgm:cxn modelId="{15A05F82-E780-4D1F-A7B7-2A4CC5901032}" type="presParOf" srcId="{05B89059-426F-4AB6-AB70-31AF011AEF50}" destId="{A45DCA95-F914-48DC-BFBB-0F9637BEBDB1}" srcOrd="0" destOrd="0" presId="urn:microsoft.com/office/officeart/2005/8/layout/list1"/>
    <dgm:cxn modelId="{C197D353-8830-4B68-9FB8-E3FCBF4C561B}" type="presParOf" srcId="{05B89059-426F-4AB6-AB70-31AF011AEF50}" destId="{7185DA14-CCB6-4573-A65A-0600A849FA7A}" srcOrd="1" destOrd="0" presId="urn:microsoft.com/office/officeart/2005/8/layout/list1"/>
    <dgm:cxn modelId="{F471F856-6BCD-4141-AA8A-41B5DFD958F9}" type="presParOf" srcId="{D02D42B5-D1DB-49AA-BB19-AB245FC91CC8}" destId="{5EF39B76-CA2C-44B1-B326-DFF4D8FD5243}" srcOrd="5" destOrd="0" presId="urn:microsoft.com/office/officeart/2005/8/layout/list1"/>
    <dgm:cxn modelId="{68B400CC-07C2-4D94-879E-E138502654E2}" type="presParOf" srcId="{D02D42B5-D1DB-49AA-BB19-AB245FC91CC8}" destId="{F0573F52-8B39-48C0-8CF2-ED936AD357F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C9BA-23FC-4180-BAEB-DCDD0821CA73}">
      <dsp:nvSpPr>
        <dsp:cNvPr id="0" name=""/>
        <dsp:cNvSpPr/>
      </dsp:nvSpPr>
      <dsp:spPr>
        <a:xfrm>
          <a:off x="0" y="2570254"/>
          <a:ext cx="801074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84353-8427-4ECB-B751-5E8D51359E2E}">
      <dsp:nvSpPr>
        <dsp:cNvPr id="0" name=""/>
        <dsp:cNvSpPr/>
      </dsp:nvSpPr>
      <dsp:spPr>
        <a:xfrm>
          <a:off x="400537" y="2363614"/>
          <a:ext cx="5607520" cy="413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951" tIns="0" rIns="21195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Nezanedbatelný galvanický účinek (galvan, DD, Trabert, Leduc...)</a:t>
          </a:r>
          <a:endParaRPr lang="en-US" sz="1400" kern="1200"/>
        </a:p>
      </dsp:txBody>
      <dsp:txXfrm>
        <a:off x="420712" y="2383789"/>
        <a:ext cx="5567170" cy="372930"/>
      </dsp:txXfrm>
    </dsp:sp>
    <dsp:sp modelId="{4CDD7001-98CD-44FC-9743-7B9A91C078EF}">
      <dsp:nvSpPr>
        <dsp:cNvPr id="0" name=""/>
        <dsp:cNvSpPr/>
      </dsp:nvSpPr>
      <dsp:spPr>
        <a:xfrm>
          <a:off x="0" y="3205294"/>
          <a:ext cx="8010744" cy="1036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463443"/>
              <a:satOff val="-6016"/>
              <a:lumOff val="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723" tIns="291592" rIns="621723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Tříneuronová = před korou 3 synapse, do kterých můžeme vstoupit NEBO můžeme přerušit vedení nervu (galvan, farmakoterapie)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TENS: čistě neuromodulační efekt = brání přenosu nocicepce na míšní úrovni</a:t>
          </a:r>
          <a:endParaRPr lang="en-US" sz="1400" kern="1200"/>
        </a:p>
      </dsp:txBody>
      <dsp:txXfrm>
        <a:off x="0" y="3205294"/>
        <a:ext cx="8010744" cy="1036350"/>
      </dsp:txXfrm>
    </dsp:sp>
    <dsp:sp modelId="{4420AABD-CD6E-4C93-AC38-1452FA1666BB}">
      <dsp:nvSpPr>
        <dsp:cNvPr id="0" name=""/>
        <dsp:cNvSpPr/>
      </dsp:nvSpPr>
      <dsp:spPr>
        <a:xfrm>
          <a:off x="400537" y="2998654"/>
          <a:ext cx="5607520" cy="413280"/>
        </a:xfrm>
        <a:prstGeom prst="roundRect">
          <a:avLst/>
        </a:prstGeom>
        <a:solidFill>
          <a:schemeClr val="accent5">
            <a:hueOff val="-3463443"/>
            <a:satOff val="-6016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951" tIns="0" rIns="21195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Senzitivní dráha:</a:t>
          </a:r>
          <a:endParaRPr lang="en-US" sz="1400" kern="1200"/>
        </a:p>
      </dsp:txBody>
      <dsp:txXfrm>
        <a:off x="420712" y="3018829"/>
        <a:ext cx="5567170" cy="372930"/>
      </dsp:txXfrm>
    </dsp:sp>
    <dsp:sp modelId="{2FE61AB6-99A7-46E5-9A6B-412FE14D8341}">
      <dsp:nvSpPr>
        <dsp:cNvPr id="0" name=""/>
        <dsp:cNvSpPr/>
      </dsp:nvSpPr>
      <dsp:spPr>
        <a:xfrm>
          <a:off x="0" y="4523884"/>
          <a:ext cx="8010744" cy="837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926885"/>
              <a:satOff val="-12032"/>
              <a:lumOff val="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1723" tIns="291592" rIns="621723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Neuromodulační techniky mění POUZE aferentní a eferentní tok informací.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U funkčních pchch může stačit, u strukturálních NE.</a:t>
          </a:r>
          <a:endParaRPr lang="en-US" sz="1400" kern="1200"/>
        </a:p>
      </dsp:txBody>
      <dsp:txXfrm>
        <a:off x="0" y="4523884"/>
        <a:ext cx="8010744" cy="837900"/>
      </dsp:txXfrm>
    </dsp:sp>
    <dsp:sp modelId="{8AEC4DDD-75CF-464C-87DF-225CB94D9033}">
      <dsp:nvSpPr>
        <dsp:cNvPr id="0" name=""/>
        <dsp:cNvSpPr/>
      </dsp:nvSpPr>
      <dsp:spPr>
        <a:xfrm>
          <a:off x="400537" y="4317244"/>
          <a:ext cx="5607520" cy="413280"/>
        </a:xfrm>
        <a:prstGeom prst="roundRect">
          <a:avLst/>
        </a:prstGeom>
        <a:solidFill>
          <a:schemeClr val="accent5">
            <a:hueOff val="-6926885"/>
            <a:satOff val="-12032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951" tIns="0" rIns="21195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Problém:</a:t>
          </a:r>
          <a:endParaRPr lang="en-US" sz="1400" kern="1200"/>
        </a:p>
      </dsp:txBody>
      <dsp:txXfrm>
        <a:off x="420712" y="4337419"/>
        <a:ext cx="5567170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FF0AF-D786-4657-9490-0292E3002B3A}">
      <dsp:nvSpPr>
        <dsp:cNvPr id="0" name=""/>
        <dsp:cNvSpPr/>
      </dsp:nvSpPr>
      <dsp:spPr>
        <a:xfrm>
          <a:off x="0" y="384950"/>
          <a:ext cx="7502745" cy="1256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2296" tIns="437388" rIns="58229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Nevhodně zvolené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Stav elektrod</a:t>
          </a:r>
          <a:endParaRPr lang="en-US" sz="2100" kern="1200"/>
        </a:p>
      </dsp:txBody>
      <dsp:txXfrm>
        <a:off x="0" y="384950"/>
        <a:ext cx="7502745" cy="1256850"/>
      </dsp:txXfrm>
    </dsp:sp>
    <dsp:sp modelId="{24541D5F-855E-4708-BEE3-7A02DA74D629}">
      <dsp:nvSpPr>
        <dsp:cNvPr id="0" name=""/>
        <dsp:cNvSpPr/>
      </dsp:nvSpPr>
      <dsp:spPr>
        <a:xfrm>
          <a:off x="375137" y="74990"/>
          <a:ext cx="5251921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510" tIns="0" rIns="19851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Elektrody:</a:t>
          </a:r>
          <a:endParaRPr lang="en-US" sz="2100" kern="1200"/>
        </a:p>
      </dsp:txBody>
      <dsp:txXfrm>
        <a:off x="405399" y="105252"/>
        <a:ext cx="5191397" cy="559396"/>
      </dsp:txXfrm>
    </dsp:sp>
    <dsp:sp modelId="{47A64441-144E-4DE3-B0C6-3C8C982E6853}">
      <dsp:nvSpPr>
        <dsp:cNvPr id="0" name=""/>
        <dsp:cNvSpPr/>
      </dsp:nvSpPr>
      <dsp:spPr>
        <a:xfrm>
          <a:off x="0" y="2065160"/>
          <a:ext cx="750274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E3DFF-93E2-4B82-B1CB-36BDE4CE81FD}">
      <dsp:nvSpPr>
        <dsp:cNvPr id="0" name=""/>
        <dsp:cNvSpPr/>
      </dsp:nvSpPr>
      <dsp:spPr>
        <a:xfrm>
          <a:off x="375137" y="1755200"/>
          <a:ext cx="5251921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510" tIns="0" rIns="19851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Aplikátory </a:t>
          </a:r>
          <a:endParaRPr lang="en-US" sz="2100" kern="1200"/>
        </a:p>
      </dsp:txBody>
      <dsp:txXfrm>
        <a:off x="405399" y="1785462"/>
        <a:ext cx="5191397" cy="559396"/>
      </dsp:txXfrm>
    </dsp:sp>
    <dsp:sp modelId="{BFC9D7DD-BC55-4A7F-B62E-C3EEF355948F}">
      <dsp:nvSpPr>
        <dsp:cNvPr id="0" name=""/>
        <dsp:cNvSpPr/>
      </dsp:nvSpPr>
      <dsp:spPr>
        <a:xfrm>
          <a:off x="0" y="3017720"/>
          <a:ext cx="750274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C3B127-58BE-427B-B291-13B3CC5537CB}">
      <dsp:nvSpPr>
        <dsp:cNvPr id="0" name=""/>
        <dsp:cNvSpPr/>
      </dsp:nvSpPr>
      <dsp:spPr>
        <a:xfrm>
          <a:off x="375137" y="2707760"/>
          <a:ext cx="5251921" cy="61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510" tIns="0" rIns="19851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Nevhodná intenzita</a:t>
          </a:r>
          <a:endParaRPr lang="en-US" sz="2100" kern="1200"/>
        </a:p>
      </dsp:txBody>
      <dsp:txXfrm>
        <a:off x="405399" y="2738022"/>
        <a:ext cx="5191397" cy="559396"/>
      </dsp:txXfrm>
    </dsp:sp>
    <dsp:sp modelId="{CBC85F48-DCB6-4CA2-987C-B71B380410CE}">
      <dsp:nvSpPr>
        <dsp:cNvPr id="0" name=""/>
        <dsp:cNvSpPr/>
      </dsp:nvSpPr>
      <dsp:spPr>
        <a:xfrm>
          <a:off x="0" y="3970280"/>
          <a:ext cx="750274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0855D-42E6-435D-8899-C83B4DA665DE}">
      <dsp:nvSpPr>
        <dsp:cNvPr id="0" name=""/>
        <dsp:cNvSpPr/>
      </dsp:nvSpPr>
      <dsp:spPr>
        <a:xfrm>
          <a:off x="375137" y="3660320"/>
          <a:ext cx="5251921" cy="619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510" tIns="0" rIns="19851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Určení katody</a:t>
          </a:r>
          <a:endParaRPr lang="en-US" sz="2100" kern="1200"/>
        </a:p>
      </dsp:txBody>
      <dsp:txXfrm>
        <a:off x="405399" y="3690582"/>
        <a:ext cx="5191397" cy="559396"/>
      </dsp:txXfrm>
    </dsp:sp>
    <dsp:sp modelId="{AA7CC92A-AC65-4A10-B130-BBB1679D4512}">
      <dsp:nvSpPr>
        <dsp:cNvPr id="0" name=""/>
        <dsp:cNvSpPr/>
      </dsp:nvSpPr>
      <dsp:spPr>
        <a:xfrm>
          <a:off x="0" y="4922840"/>
          <a:ext cx="750274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F7EE-647B-4009-B475-F380CE30B897}">
      <dsp:nvSpPr>
        <dsp:cNvPr id="0" name=""/>
        <dsp:cNvSpPr/>
      </dsp:nvSpPr>
      <dsp:spPr>
        <a:xfrm>
          <a:off x="375137" y="4612880"/>
          <a:ext cx="5251921" cy="6199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510" tIns="0" rIns="19851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Nevhodná polarita elektrod</a:t>
          </a:r>
          <a:endParaRPr lang="en-US" sz="2100" kern="1200"/>
        </a:p>
      </dsp:txBody>
      <dsp:txXfrm>
        <a:off x="405399" y="4643142"/>
        <a:ext cx="5191397" cy="559396"/>
      </dsp:txXfrm>
    </dsp:sp>
    <dsp:sp modelId="{9FD9404E-BF08-4B33-AA1A-BF681EBEA362}">
      <dsp:nvSpPr>
        <dsp:cNvPr id="0" name=""/>
        <dsp:cNvSpPr/>
      </dsp:nvSpPr>
      <dsp:spPr>
        <a:xfrm>
          <a:off x="0" y="5875400"/>
          <a:ext cx="750274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545781-8F20-4976-BC64-73BC201E1428}">
      <dsp:nvSpPr>
        <dsp:cNvPr id="0" name=""/>
        <dsp:cNvSpPr/>
      </dsp:nvSpPr>
      <dsp:spPr>
        <a:xfrm>
          <a:off x="375137" y="5565440"/>
          <a:ext cx="5251921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510" tIns="0" rIns="19851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Mylné předpoklady</a:t>
          </a:r>
          <a:endParaRPr lang="en-US" sz="2100" kern="1200"/>
        </a:p>
      </dsp:txBody>
      <dsp:txXfrm>
        <a:off x="405399" y="5595702"/>
        <a:ext cx="5191397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92C33-E1C4-4C5C-875E-69ECE5B4C3B0}">
      <dsp:nvSpPr>
        <dsp:cNvPr id="0" name=""/>
        <dsp:cNvSpPr/>
      </dsp:nvSpPr>
      <dsp:spPr>
        <a:xfrm>
          <a:off x="0" y="507287"/>
          <a:ext cx="7708364" cy="1316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255" tIns="458216" rIns="598255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Ponořit koncovky EL do vody, pustit galvan. 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Kde se objeví bublinky ve vodě (H+) = KATODA</a:t>
          </a:r>
          <a:endParaRPr lang="en-US" sz="2200" kern="1200"/>
        </a:p>
      </dsp:txBody>
      <dsp:txXfrm>
        <a:off x="0" y="507287"/>
        <a:ext cx="7708364" cy="1316699"/>
      </dsp:txXfrm>
    </dsp:sp>
    <dsp:sp modelId="{22DF2887-D558-4728-AD12-E5BC21C3ACE4}">
      <dsp:nvSpPr>
        <dsp:cNvPr id="0" name=""/>
        <dsp:cNvSpPr/>
      </dsp:nvSpPr>
      <dsp:spPr>
        <a:xfrm>
          <a:off x="385418" y="182567"/>
          <a:ext cx="539585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950" tIns="0" rIns="20395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u="sng" kern="1200"/>
            <a:t>Určení katody:</a:t>
          </a:r>
          <a:endParaRPr lang="en-US" sz="2200" kern="1200"/>
        </a:p>
      </dsp:txBody>
      <dsp:txXfrm>
        <a:off x="417121" y="214270"/>
        <a:ext cx="5332448" cy="586034"/>
      </dsp:txXfrm>
    </dsp:sp>
    <dsp:sp modelId="{F0573F52-8B39-48C0-8CF2-ED936AD357F4}">
      <dsp:nvSpPr>
        <dsp:cNvPr id="0" name=""/>
        <dsp:cNvSpPr/>
      </dsp:nvSpPr>
      <dsp:spPr>
        <a:xfrm>
          <a:off x="0" y="2267507"/>
          <a:ext cx="7708364" cy="457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255" tIns="458216" rIns="598255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Katoda na bolestivé místo: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Pulzní proudy, DD bez ochranných roztoků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Anoda na bolestivé místo: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DD s ochrannými roztoky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Galvanoterapie 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Motorický bod či diferentní EL: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K pro EG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K pro KT UZ + TENS (u sf je polarita bezpředmětná!)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A pro ES (reakce zvrhlosti!), když zvolím K: dráždím a aktivuji hlavně zdravé svaly v okolí!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Träbert: čistá empirie!</a:t>
          </a:r>
          <a:endParaRPr lang="en-US" sz="2200" kern="1200"/>
        </a:p>
      </dsp:txBody>
      <dsp:txXfrm>
        <a:off x="0" y="2267507"/>
        <a:ext cx="7708364" cy="4573800"/>
      </dsp:txXfrm>
    </dsp:sp>
    <dsp:sp modelId="{7185DA14-CCB6-4573-A65A-0600A849FA7A}">
      <dsp:nvSpPr>
        <dsp:cNvPr id="0" name=""/>
        <dsp:cNvSpPr/>
      </dsp:nvSpPr>
      <dsp:spPr>
        <a:xfrm>
          <a:off x="385418" y="1942787"/>
          <a:ext cx="539585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950" tIns="0" rIns="20395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u="sng" kern="1200"/>
            <a:t>Nevhodná polarita elektrod:</a:t>
          </a:r>
          <a:endParaRPr lang="en-US" sz="2200" kern="1200"/>
        </a:p>
      </dsp:txBody>
      <dsp:txXfrm>
        <a:off x="417121" y="1974490"/>
        <a:ext cx="5332448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3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3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1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8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9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5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6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2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5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6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4/2/2021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129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F0C2E5D-B08F-4A99-9D15-59D33148F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7167"/>
            <a:ext cx="1861854" cy="717514"/>
            <a:chOff x="0" y="238499"/>
            <a:chExt cx="1861854" cy="717514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07B8F35D-FB89-4C40-8A99-E46DDA021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solidFill>
              <a:srgbClr val="FFFFFF"/>
            </a:solidFill>
          </p:grpSpPr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E16C8D8F-10E9-4498-ABDB-0F923F8B6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1E5A83E3-8A11-4492-BB6E-F5F224031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55FC669C-CD13-4F4A-AFFF-4029D34F2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solidFill>
              <a:schemeClr val="tx1"/>
            </a:solidFill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6617B5AA-8A0D-41D3-B2EF-8BC53E3B7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572EB308-9A4E-4332-A908-22F2978D7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BB7A900B-006E-46F4-831E-5AABAEE45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4492" y="1103896"/>
            <a:ext cx="4965868" cy="4598497"/>
            <a:chOff x="1674895" y="1345036"/>
            <a:chExt cx="5428610" cy="4210939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1254952"/>
            <a:ext cx="4324642" cy="2939655"/>
          </a:xfrm>
        </p:spPr>
        <p:txBody>
          <a:bodyPr>
            <a:normAutofit/>
          </a:bodyPr>
          <a:lstStyle/>
          <a:p>
            <a:r>
              <a:rPr lang="cs-CZ" sz="2900">
                <a:ea typeface="Source Sans Pro SemiBold"/>
              </a:rPr>
              <a:t>Slepé uličky a temná zákoutí ft&amp; předpis lege artis 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286683"/>
            <a:ext cx="4324642" cy="119939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Mgr. Marie krejčová</a:t>
            </a:r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FEA9761C-7BB2-45E5-A5DB-A0B353624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926719-3CD0-4404-B50B-40714AF2BC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272" b="3"/>
          <a:stretch/>
        </p:blipFill>
        <p:spPr>
          <a:xfrm>
            <a:off x="6094114" y="1321031"/>
            <a:ext cx="5428611" cy="4210940"/>
          </a:xfrm>
          <a:prstGeom prst="rect">
            <a:avLst/>
          </a:prstGeom>
          <a:ln w="28575">
            <a:noFill/>
          </a:ln>
        </p:spPr>
      </p:pic>
      <p:grpSp>
        <p:nvGrpSpPr>
          <p:cNvPr id="115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rgbClr val="FFFFFF"/>
          </a:solidFill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2" name="Graphic 185">
            <a:extLst>
              <a:ext uri="{FF2B5EF4-FFF2-40B4-BE49-F238E27FC236}">
                <a16:creationId xmlns:a16="http://schemas.microsoft.com/office/drawing/2014/main" id="{8B6BCBAB-41A5-4D6D-8C9B-55E3AA6F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55217F1-B506-4443-A399-CFFA441CD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CB8C0F31-7A0C-4630-A379-0B4719A1F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12D43873-56D9-4AC1-AB59-A1E78D679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1B2197D5-22E1-47CC-83CF-9E64CCD57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05DC5D97-506B-47F6-B9A7-D8FA26C88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Oval 37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09375B-07E5-4DD1-9F3D-B623D1D54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ea typeface="Source Sans Pro"/>
              </a:rPr>
              <a:t>NEVHODNÁ INTENZITA</a:t>
            </a:r>
            <a:endParaRPr lang="cs-CZ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4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1B5D1B-8F04-43DA-8B62-4E3924779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9726" y="792180"/>
            <a:ext cx="5882410" cy="51254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Source Sans Pro"/>
              </a:rPr>
              <a:t>Často má dominantní vliv na efekt podnětu jeho INTENZITA (adekvátnost?)</a:t>
            </a:r>
          </a:p>
          <a:p>
            <a:endParaRPr lang="cs-CZ" dirty="0">
              <a:ea typeface="Source Sans Pro"/>
            </a:endParaRPr>
          </a:p>
          <a:p>
            <a:r>
              <a:rPr lang="cs-CZ">
                <a:ea typeface="Source Sans Pro"/>
              </a:rPr>
              <a:t>Jen část účinků je vázána na frekvenční charakteristiky proudu</a:t>
            </a:r>
          </a:p>
          <a:p>
            <a:endParaRPr lang="cs-CZ" dirty="0">
              <a:ea typeface="Source Sans Pro"/>
            </a:endParaRPr>
          </a:p>
          <a:p>
            <a:r>
              <a:rPr lang="cs-CZ">
                <a:ea typeface="Source Sans Pro"/>
              </a:rPr>
              <a:t>Často je tedy důležitější, JAK pracujeme s intenzitou, než zda jsme se "sekli" o 10, 20 Hz ve frekvenci!</a:t>
            </a:r>
            <a:endParaRPr lang="cs-CZ" dirty="0">
              <a:ea typeface="Source Sans Pro"/>
            </a:endParaRPr>
          </a:p>
        </p:txBody>
      </p:sp>
      <p:grpSp>
        <p:nvGrpSpPr>
          <p:cNvPr id="52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61394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0423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31DCBDB-1D4A-4E79-8172-CF12FCDE5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89EC82A-BD1A-426B-955B-77D53704B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47D6136-395D-4D9F-9898-604E6BDE8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F578ED8-0692-496C-9844-F1CFDEAAF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E3D364-45BE-41FE-AC27-DB71053F1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4618"/>
            <a:ext cx="3200400" cy="2477964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cs-CZ" sz="3700">
                <a:ea typeface="Source Sans Pro"/>
              </a:rPr>
              <a:t>Určení katody &amp; nevhodná polarita elektrod</a:t>
            </a:r>
            <a:endParaRPr lang="en-US" sz="3700">
              <a:ea typeface="Source Sans Pro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1744231-C3FF-446D-B0EE-1A75EB3C2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205709"/>
              </p:ext>
            </p:extLst>
          </p:nvPr>
        </p:nvGraphicFramePr>
        <p:xfrm>
          <a:off x="4395339" y="-246"/>
          <a:ext cx="7708364" cy="7023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632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07A07B-28A8-4506-869F-9CE33DD1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19" y="810623"/>
            <a:ext cx="4429556" cy="35701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b="1" cap="all" spc="1500">
                <a:ea typeface="Source Sans Pro SemiBold" panose="020B0603030403020204" pitchFamily="34" charset="0"/>
              </a:rPr>
              <a:t>PŘEDPIS LEGE ARTIS</a:t>
            </a: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412A0EE8-2496-470F-947A-3E254A939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100" r="9035" b="-3"/>
          <a:stretch/>
        </p:blipFill>
        <p:spPr>
          <a:xfrm>
            <a:off x="6359308" y="470930"/>
            <a:ext cx="4833901" cy="5696169"/>
          </a:xfrm>
          <a:prstGeom prst="rect">
            <a:avLst/>
          </a:prstGeom>
          <a:ln w="28575">
            <a:noFill/>
          </a:ln>
        </p:spPr>
      </p:pic>
      <p:sp>
        <p:nvSpPr>
          <p:cNvPr id="26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8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0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58306" y="2360859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7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F0C2E5D-B08F-4A99-9D15-59D33148F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7167"/>
            <a:ext cx="1861854" cy="717514"/>
            <a:chOff x="0" y="238499"/>
            <a:chExt cx="1861854" cy="717514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07B8F35D-FB89-4C40-8A99-E46DDA021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solidFill>
              <a:srgbClr val="FFFFFF"/>
            </a:solidFill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E16C8D8F-10E9-4498-ABDB-0F923F8B6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1E5A83E3-8A11-4492-BB6E-F5F224031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55FC669C-CD13-4F4A-AFFF-4029D34F2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solidFill>
              <a:schemeClr val="tx1"/>
            </a:solidFill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617B5AA-8A0D-41D3-B2EF-8BC53E3B7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572EB308-9A4E-4332-A908-22F2978D7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B7A900B-006E-46F4-831E-5AABAEE45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4492" y="1103896"/>
            <a:ext cx="4965868" cy="4598497"/>
            <a:chOff x="1674895" y="1345036"/>
            <a:chExt cx="5428610" cy="421093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7B20D2-5BEB-4EBC-83BD-35F6D291B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4952"/>
            <a:ext cx="4324642" cy="29396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b="1" cap="all" spc="1500">
                <a:ea typeface="Source Sans Pro SemiBold" panose="020B0603030403020204" pitchFamily="34" charset="0"/>
              </a:rPr>
              <a:t>PŘEDPIS LEGE ARTIS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EA9761C-7BB2-45E5-A5DB-A0B353624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4" descr="Obsah obrázku stůl&#10;&#10;Popis se vygeneroval automaticky.">
            <a:extLst>
              <a:ext uri="{FF2B5EF4-FFF2-40B4-BE49-F238E27FC236}">
                <a16:creationId xmlns:a16="http://schemas.microsoft.com/office/drawing/2014/main" id="{382B28C0-64FF-4B3B-8E7A-3618CE0805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04" r="2686"/>
          <a:stretch/>
        </p:blipFill>
        <p:spPr>
          <a:xfrm>
            <a:off x="5682876" y="1018650"/>
            <a:ext cx="6287372" cy="4864082"/>
          </a:xfrm>
          <a:prstGeom prst="rect">
            <a:avLst/>
          </a:prstGeom>
          <a:ln w="28575">
            <a:noFill/>
          </a:ln>
        </p:spPr>
      </p:pic>
      <p:grpSp>
        <p:nvGrpSpPr>
          <p:cNvPr id="81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rgbClr val="FFFFFF"/>
          </a:solidFill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8" name="Graphic 185">
            <a:extLst>
              <a:ext uri="{FF2B5EF4-FFF2-40B4-BE49-F238E27FC236}">
                <a16:creationId xmlns:a16="http://schemas.microsoft.com/office/drawing/2014/main" id="{8B6BCBAB-41A5-4D6D-8C9B-55E3AA6F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755217F1-B506-4443-A399-CFFA441CD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CB8C0F31-7A0C-4630-A379-0B4719A1F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12D43873-56D9-4AC1-AB59-A1E78D679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B2197D5-22E1-47CC-83CF-9E64CCD57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5DC5D97-506B-47F6-B9A7-D8FA26C88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9397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FA0D8-31D0-4464-89FA-40AAB4C92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792"/>
            <a:ext cx="10515600" cy="962706"/>
          </a:xfrm>
        </p:spPr>
        <p:txBody>
          <a:bodyPr/>
          <a:lstStyle/>
          <a:p>
            <a:r>
              <a:rPr lang="cs-CZ">
                <a:ea typeface="Source Sans Pro"/>
              </a:rPr>
              <a:t>PŘEDPIS LEGE ARTIS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2F738F-5DD7-41F1-B66C-D3D4EA231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007"/>
            <a:ext cx="10515600" cy="564552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cs-CZ" dirty="0">
              <a:ea typeface="Source Sans Pro"/>
            </a:endParaRPr>
          </a:p>
          <a:p>
            <a:r>
              <a:rPr lang="cs-CZ">
                <a:ea typeface="Source Sans Pro"/>
              </a:rPr>
              <a:t>Tiskopisy jsou jednolistové obsahující díl A a B.</a:t>
            </a:r>
            <a:endParaRPr lang="cs-CZ"/>
          </a:p>
          <a:p>
            <a:endParaRPr lang="cs-CZ" dirty="0">
              <a:ea typeface="Source Sans Pro"/>
            </a:endParaRPr>
          </a:p>
          <a:p>
            <a:r>
              <a:rPr lang="cs-CZ">
                <a:ea typeface="Source Sans Pro"/>
              </a:rPr>
              <a:t>Díl A: vyplňuje požadující</a:t>
            </a:r>
            <a:endParaRPr lang="cs-CZ" dirty="0">
              <a:ea typeface="Source Sans Pro"/>
            </a:endParaRPr>
          </a:p>
          <a:p>
            <a:endParaRPr lang="cs-CZ" dirty="0">
              <a:ea typeface="Source Sans Pro"/>
            </a:endParaRPr>
          </a:p>
          <a:p>
            <a:pPr lvl="1"/>
            <a:r>
              <a:rPr lang="cs-CZ" b="1">
                <a:ea typeface="Source Sans Pro"/>
              </a:rPr>
              <a:t>IČP, odbornost lékaře, číslo pojištěnce, pacient </a:t>
            </a:r>
            <a:r>
              <a:rPr lang="cs-CZ">
                <a:ea typeface="Source Sans Pro"/>
              </a:rPr>
              <a:t>(jméno, příjmení, RČ), </a:t>
            </a:r>
            <a:r>
              <a:rPr lang="cs-CZ" b="1">
                <a:ea typeface="Source Sans Pro"/>
              </a:rPr>
              <a:t>základní diagnóza</a:t>
            </a:r>
            <a:r>
              <a:rPr lang="cs-CZ">
                <a:ea typeface="Source Sans Pro"/>
              </a:rPr>
              <a:t> (slovem a kódem),</a:t>
            </a:r>
            <a:r>
              <a:rPr lang="cs-CZ" b="1">
                <a:ea typeface="Source Sans Pro"/>
              </a:rPr>
              <a:t> ostatní dg</a:t>
            </a:r>
            <a:r>
              <a:rPr lang="cs-CZ">
                <a:ea typeface="Source Sans Pro"/>
              </a:rPr>
              <a:t> (jen kódem), variabilní symbol, kód náhrady</a:t>
            </a: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 b="1">
                <a:ea typeface="Source Sans Pro"/>
              </a:rPr>
              <a:t>Datum </a:t>
            </a:r>
            <a:r>
              <a:rPr lang="cs-CZ">
                <a:ea typeface="Source Sans Pro"/>
              </a:rPr>
              <a:t>(DDMMRR) vypsání požadavku</a:t>
            </a:r>
            <a:endParaRPr lang="cs-CZ" dirty="0">
              <a:ea typeface="Source Sans Pro"/>
            </a:endParaRP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 b="1">
                <a:ea typeface="Source Sans Pro"/>
              </a:rPr>
              <a:t>Odeslán ad</a:t>
            </a:r>
            <a:r>
              <a:rPr lang="cs-CZ">
                <a:ea typeface="Source Sans Pro"/>
              </a:rPr>
              <a:t>: název, odbornost pracoviště</a:t>
            </a: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 b="1">
                <a:ea typeface="Source Sans Pro"/>
              </a:rPr>
              <a:t>Stav vyžadující FT</a:t>
            </a:r>
            <a:r>
              <a:rPr lang="cs-CZ">
                <a:ea typeface="Source Sans Pro"/>
              </a:rPr>
              <a:t>: uvedení konkrétního stavu (specifikace pch f-ce)</a:t>
            </a:r>
            <a:endParaRPr lang="cs-CZ" dirty="0">
              <a:ea typeface="Source Sans Pro"/>
            </a:endParaRP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 b="1">
                <a:ea typeface="Source Sans Pro"/>
              </a:rPr>
              <a:t>Cíl, kterého má být dosaženo</a:t>
            </a:r>
            <a:r>
              <a:rPr lang="cs-CZ">
                <a:ea typeface="Source Sans Pro"/>
              </a:rPr>
              <a:t>: KRP a jeho cíle, kupř. zvýšení stability stoje, úprava stereotypu pohybu, zvýšení svalové síly...</a:t>
            </a:r>
            <a:endParaRPr lang="cs-CZ" dirty="0">
              <a:ea typeface="Source Sans Pro"/>
            </a:endParaRP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 b="1">
                <a:ea typeface="Source Sans Pro"/>
              </a:rPr>
              <a:t>Upozornění pro poskytovatele</a:t>
            </a:r>
            <a:r>
              <a:rPr lang="cs-CZ">
                <a:ea typeface="Source Sans Pro"/>
              </a:rPr>
              <a:t>: uvést všechny relativní KI či další stavy zvyšující riziko vzniku komplikací (nutno vyšetřit TK, pulz...), uvést umístění kovů v těle, kardiostimulátoru, epilepsie...</a:t>
            </a:r>
            <a:endParaRPr lang="cs-CZ" dirty="0"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18153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A9D40-74CD-411A-B837-DFD8D44D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696"/>
            <a:ext cx="10515600" cy="974802"/>
          </a:xfrm>
        </p:spPr>
        <p:txBody>
          <a:bodyPr/>
          <a:lstStyle/>
          <a:p>
            <a:r>
              <a:rPr lang="cs-CZ">
                <a:ea typeface="Source Sans Pro"/>
              </a:rPr>
              <a:t>PŘEDPIS LEGE ARTIS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884AB4-0A4B-48F5-8A19-C9C40D6D6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387"/>
            <a:ext cx="10951028" cy="550038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>
                <a:ea typeface="Source Sans Pro"/>
              </a:rPr>
              <a:t>Díl A: vyplňuje požadující</a:t>
            </a:r>
          </a:p>
          <a:p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Požadováno: specifikace požadované péče. Není-li uvedeno jinak, předpokládá se, že se jedná o jednorázový požadavek.</a:t>
            </a:r>
            <a:endParaRPr lang="en-US">
              <a:ea typeface="+mn-lt"/>
              <a:cs typeface="+mn-lt"/>
            </a:endParaRPr>
          </a:p>
          <a:p>
            <a:pPr lvl="1"/>
            <a:endParaRPr lang="cs-CZ" dirty="0">
              <a:ea typeface="Source Sans Pro"/>
            </a:endParaRPr>
          </a:p>
          <a:p>
            <a:pPr lvl="2"/>
            <a:r>
              <a:rPr lang="cs-CZ" b="1">
                <a:ea typeface="Source Sans Pro"/>
              </a:rPr>
              <a:t>Bližší specifikace procedury:</a:t>
            </a:r>
            <a:r>
              <a:rPr lang="cs-CZ">
                <a:ea typeface="Source Sans Pro"/>
              </a:rPr>
              <a:t> kódy, název, tch, metoda, oblast těla či typ sestavy, místo aplikace, její trvání v minutách a celkový počet procedur</a:t>
            </a:r>
            <a:endParaRPr lang="cs-CZ">
              <a:ea typeface="+mn-lt"/>
              <a:cs typeface="+mn-lt"/>
            </a:endParaRPr>
          </a:p>
          <a:p>
            <a:pPr lvl="2"/>
            <a:r>
              <a:rPr lang="cs-CZ" b="1">
                <a:ea typeface="Source Sans Pro"/>
              </a:rPr>
              <a:t>Bližší specifikace parametrů</a:t>
            </a:r>
            <a:r>
              <a:rPr lang="cs-CZ">
                <a:ea typeface="Source Sans Pro"/>
              </a:rPr>
              <a:t>: typ proudů + frekvence, intenzita, šířka impulzů a pauzy, step</a:t>
            </a:r>
            <a:endParaRPr lang="cs-CZ">
              <a:ea typeface="+mn-lt"/>
              <a:cs typeface="+mn-lt"/>
            </a:endParaRPr>
          </a:p>
          <a:p>
            <a:pPr lvl="2"/>
            <a:r>
              <a:rPr lang="cs-CZ" b="1">
                <a:ea typeface="Source Sans Pro"/>
              </a:rPr>
              <a:t>Forma aplikace</a:t>
            </a:r>
            <a:r>
              <a:rPr lang="cs-CZ">
                <a:ea typeface="Source Sans Pro"/>
              </a:rPr>
              <a:t>: dynamická/statická, velikost a typ hlavice či EL (+ jejich typ), množství a teplota vody, pólování EL či subaquální aplikace, vzdálenost zdroje...</a:t>
            </a:r>
            <a:endParaRPr lang="cs-CZ">
              <a:ea typeface="+mn-lt"/>
              <a:cs typeface="+mn-lt"/>
            </a:endParaRPr>
          </a:p>
          <a:p>
            <a:pPr lvl="2"/>
            <a:r>
              <a:rPr lang="cs-CZ" b="1">
                <a:solidFill>
                  <a:schemeClr val="bg1"/>
                </a:solidFill>
                <a:highlight>
                  <a:srgbClr val="FF00FF"/>
                </a:highlight>
                <a:ea typeface="Source Sans Pro"/>
              </a:rPr>
              <a:t>ALE! Neuvedení přesného druhu léčby není zásadní problém, ptž dle zákona z r. 2004 může fyzioterapeut určit druh fyzikální procedury na základě dg a cíle, které stanovil ošetřující lékař.</a:t>
            </a:r>
            <a:endParaRPr lang="cs-CZ" b="1">
              <a:solidFill>
                <a:schemeClr val="bg1"/>
              </a:solidFill>
              <a:highlight>
                <a:srgbClr val="FF00FF"/>
              </a:highlight>
              <a:ea typeface="+mn-lt"/>
              <a:cs typeface="+mn-lt"/>
            </a:endParaRPr>
          </a:p>
          <a:p>
            <a:pPr lvl="2"/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Pozn.: uvedou se informace nezbytné ke kvalitnímu poskytnutí péče (kupř. epikríza zdravotního stavu, údaje o dosavadní léčbě, výsledky vyšetření)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cs-CZ">
                <a:ea typeface="Source Sans Pro"/>
              </a:rPr>
              <a:t>Razítko a podpis lékaře</a:t>
            </a:r>
            <a:endParaRPr lang="cs-CZ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6582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E9B1DB-5C91-41C9-8C0D-C2CD3D570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2224B8-FCE1-4A12-84A7-B674B2B9E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1E366A2-885B-4E10-A479-4A650E4C6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1173124"/>
            <a:ext cx="4892216" cy="451175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55C61911-45B2-48BF-AC7A-1EB579B42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2DE4D4CE-6DAE-4A05-BE5B-6BCE3F4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BE1149-6B93-49B2-AB32-AD924752C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7" y="1264801"/>
            <a:ext cx="4114571" cy="4296387"/>
          </a:xfrm>
        </p:spPr>
        <p:txBody>
          <a:bodyPr>
            <a:normAutofit/>
          </a:bodyPr>
          <a:lstStyle/>
          <a:p>
            <a:pPr algn="ctr"/>
            <a:r>
              <a:rPr lang="cs-CZ">
                <a:ea typeface="Source Sans Pro"/>
              </a:rPr>
              <a:t>PŘEDPIS LEGE ARTIS</a:t>
            </a:r>
            <a:endParaRPr lang="cs-CZ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8CB1D39-68D4-4372-BF3B-2A33A7495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10C23D31-5B0A-4956-A59F-A24F57D2A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4C6FC6E-4AAF-4628-B7E5-85DF9D32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69638-7EE5-404F-8FBF-146F47D4B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559637"/>
            <a:ext cx="5483268" cy="57906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Source Sans Pro"/>
              </a:rPr>
              <a:t>Díl B: vyplňuje poskytovatel</a:t>
            </a:r>
          </a:p>
          <a:p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Číslo dokladu, poř.č., IČP, odbornost, variabilní symbol, datum</a:t>
            </a: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Kód provedeného výkonu (21113)</a:t>
            </a:r>
            <a:endParaRPr lang="cs-CZ" dirty="0">
              <a:ea typeface="Source Sans Pro"/>
            </a:endParaRP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Celkový počet provedení</a:t>
            </a:r>
          </a:p>
          <a:p>
            <a:pPr lvl="1"/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Razítko a podpis pracovníka zodpovědného za vyúčtování poskytnuté péče</a:t>
            </a:r>
            <a:endParaRPr lang="cs-CZ" dirty="0">
              <a:ea typeface="Source Sans Pro"/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669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79A06-4E35-45A8-A766-4D920B290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Source Sans Pro"/>
              </a:rPr>
              <a:t>LITERATURA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0D8D2-3F0C-49E1-8012-4F4331E8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700"/>
              </a:spcAft>
            </a:pPr>
            <a:r>
              <a:rPr lang="en-US" b="1">
                <a:solidFill>
                  <a:schemeClr val="tx2"/>
                </a:solidFill>
                <a:ea typeface="+mn-lt"/>
                <a:cs typeface="+mn-lt"/>
              </a:rPr>
              <a:t>Poděbradský, J. – Poděbradská, R. </a:t>
            </a:r>
            <a:r>
              <a:rPr lang="en-US" b="1" i="1">
                <a:solidFill>
                  <a:schemeClr val="tx2"/>
                </a:solidFill>
                <a:ea typeface="+mn-lt"/>
                <a:cs typeface="+mn-lt"/>
              </a:rPr>
              <a:t>Fyzikální terapie. Manuál a algoritmy. </a:t>
            </a:r>
            <a:r>
              <a:rPr lang="en-US" b="1">
                <a:solidFill>
                  <a:schemeClr val="tx2"/>
                </a:solidFill>
                <a:ea typeface="+mn-lt"/>
                <a:cs typeface="+mn-lt"/>
              </a:rPr>
              <a:t>Praha: Grada, 2009. ISBN 978-80-247-2899-5.</a:t>
            </a:r>
            <a:br>
              <a:rPr lang="en-US" b="1" dirty="0">
                <a:solidFill>
                  <a:schemeClr val="tx2"/>
                </a:solidFill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pPr>
              <a:spcBef>
                <a:spcPct val="0"/>
              </a:spcBef>
              <a:spcAft>
                <a:spcPts val="700"/>
              </a:spcAft>
            </a:pPr>
            <a:r>
              <a:rPr lang="en-US" b="1">
                <a:solidFill>
                  <a:schemeClr val="tx2"/>
                </a:solidFill>
                <a:ea typeface="+mn-lt"/>
                <a:cs typeface="+mn-lt"/>
              </a:rPr>
              <a:t>přednášky Mgr.  J. Urbana FTK UP Olomouc.</a:t>
            </a:r>
            <a:br>
              <a:rPr lang="en-US" b="1" dirty="0">
                <a:solidFill>
                  <a:schemeClr val="tx2"/>
                </a:solidFill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pPr>
              <a:spcBef>
                <a:spcPct val="0"/>
              </a:spcBef>
              <a:spcAft>
                <a:spcPts val="700"/>
              </a:spcAft>
            </a:pPr>
            <a:r>
              <a:rPr lang="en-US" b="1">
                <a:solidFill>
                  <a:schemeClr val="tx2"/>
                </a:solidFill>
                <a:ea typeface="+mn-lt"/>
                <a:cs typeface="+mn-lt"/>
              </a:rPr>
              <a:t>Poděbradský, J.: </a:t>
            </a:r>
            <a:r>
              <a:rPr lang="en-US" b="1" i="1">
                <a:solidFill>
                  <a:schemeClr val="tx2"/>
                </a:solidFill>
                <a:ea typeface="+mn-lt"/>
                <a:cs typeface="+mn-lt"/>
              </a:rPr>
              <a:t>Rehabilitace a fyzikální lékařství.</a:t>
            </a:r>
            <a:r>
              <a:rPr lang="en-US" b="1">
                <a:solidFill>
                  <a:schemeClr val="tx2"/>
                </a:solidFill>
                <a:ea typeface="+mn-lt"/>
                <a:cs typeface="+mn-lt"/>
              </a:rPr>
              <a:t> Praha: ČLS JEP, 1995. 50s</a:t>
            </a:r>
            <a:br>
              <a:rPr lang="en-US" b="1" dirty="0">
                <a:solidFill>
                  <a:schemeClr val="tx2"/>
                </a:solidFill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0558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24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404067-892B-4BF4-9620-B631ADB65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19" y="810623"/>
            <a:ext cx="4894428" cy="35701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b="1" cap="all" spc="1500">
                <a:ea typeface="Source Sans Pro SemiBold" panose="020B0603030403020204" pitchFamily="34" charset="0"/>
              </a:rPr>
              <a:t>Děkuji za pozornost!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2EBBF56-923D-48A7-9F8F-86E33CFA3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81655" y="673020"/>
            <a:ext cx="4833902" cy="5683329"/>
            <a:chOff x="1674895" y="1345036"/>
            <a:chExt cx="5428610" cy="4210939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6D5794E-BC9E-4A8A-BB29-9A32C8F26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216175AF-13E0-4D14-8638-11BBE8359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8258443E-B333-44F4-8D49-1EAB1C1A4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50256" y="596822"/>
            <a:ext cx="4833901" cy="565387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3427" y="115962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Obrázek 4" descr="Obsah obrázku budova, směr, chodník, scéna&#10;&#10;Popis se vygeneroval automaticky.">
            <a:extLst>
              <a:ext uri="{FF2B5EF4-FFF2-40B4-BE49-F238E27FC236}">
                <a16:creationId xmlns:a16="http://schemas.microsoft.com/office/drawing/2014/main" id="{5C296300-9690-447E-9E6B-61807661B2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989" r="3" b="15263"/>
          <a:stretch/>
        </p:blipFill>
        <p:spPr>
          <a:xfrm>
            <a:off x="6817629" y="1474180"/>
            <a:ext cx="3899155" cy="3899159"/>
          </a:xfrm>
          <a:prstGeom prst="rect">
            <a:avLst/>
          </a:prstGeom>
          <a:ln w="28575">
            <a:noFill/>
          </a:ln>
        </p:spPr>
      </p:pic>
      <p:sp>
        <p:nvSpPr>
          <p:cNvPr id="76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24285" y="1286612"/>
            <a:ext cx="891445" cy="89144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78" name="Graphic 212">
            <a:extLst>
              <a:ext uri="{FF2B5EF4-FFF2-40B4-BE49-F238E27FC236}">
                <a16:creationId xmlns:a16="http://schemas.microsoft.com/office/drawing/2014/main" id="{EB8560A9-B281-46EB-A304-1E4A5A00D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24285" y="1286612"/>
            <a:ext cx="891445" cy="89144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1256" y="5416520"/>
            <a:ext cx="419129" cy="41912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667882DD-56E8-460E-99D5-86E71982D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1256" y="5416520"/>
            <a:ext cx="419129" cy="41912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7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A986E97-A65B-4E85-AFA2-2B6FA0C2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74771" cy="4042196"/>
          </a:xfrm>
        </p:spPr>
        <p:txBody>
          <a:bodyPr>
            <a:normAutofit/>
          </a:bodyPr>
          <a:lstStyle/>
          <a:p>
            <a:pPr algn="ctr"/>
            <a:r>
              <a:rPr lang="cs-CZ" sz="4100" b="1" cap="all">
                <a:ea typeface="+mj-lt"/>
                <a:cs typeface="+mj-lt"/>
              </a:rPr>
              <a:t>SLEPÉ ULIČKY A TEMNÁ ZÁKOUTÍ FT </a:t>
            </a:r>
            <a:endParaRPr lang="cs-CZ" sz="4100">
              <a:ea typeface="+mj-lt"/>
              <a:cs typeface="+mj-lt"/>
            </a:endParaRPr>
          </a:p>
          <a:p>
            <a:pPr algn="ctr"/>
            <a:endParaRPr lang="cs-CZ" sz="4100">
              <a:ea typeface="Source Sans Pro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0D85E-F0F2-4CE2-B810-9AA235A88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8889" y="2763703"/>
            <a:ext cx="4974771" cy="37223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ea typeface="Source Sans Pro"/>
              </a:rPr>
              <a:t>Chyby strategické</a:t>
            </a:r>
          </a:p>
          <a:p>
            <a:endParaRPr lang="cs-CZ" dirty="0">
              <a:ea typeface="Source Sans Pro"/>
            </a:endParaRPr>
          </a:p>
          <a:p>
            <a:r>
              <a:rPr lang="cs-CZ" dirty="0">
                <a:ea typeface="Source Sans Pro"/>
              </a:rPr>
              <a:t>Chyby taktické</a:t>
            </a:r>
          </a:p>
          <a:p>
            <a:endParaRPr lang="cs-CZ" dirty="0"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13302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75E485-4C1C-468D-AABE-3D9D7FE70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ea typeface="Source Sans Pro"/>
              </a:rPr>
              <a:t>Chyby strategické</a:t>
            </a:r>
            <a:endParaRPr lang="cs-CZ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F53E50-381D-45FD-8842-95008B69B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06656"/>
            <a:ext cx="5217173" cy="49198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Source Sans Pro"/>
              </a:rPr>
              <a:t>Nerespektování volby procedury FT dle požadovaných účinků</a:t>
            </a:r>
          </a:p>
          <a:p>
            <a:endParaRPr lang="cs-CZ" dirty="0">
              <a:ea typeface="Source Sans Pro"/>
            </a:endParaRPr>
          </a:p>
          <a:p>
            <a:r>
              <a:rPr lang="cs-CZ" dirty="0">
                <a:ea typeface="Source Sans Pro"/>
              </a:rPr>
              <a:t>Odklon od </a:t>
            </a:r>
            <a:r>
              <a:rPr lang="cs-CZ" dirty="0" err="1">
                <a:ea typeface="Source Sans Pro"/>
              </a:rPr>
              <a:t>trofotropních</a:t>
            </a:r>
            <a:r>
              <a:rPr lang="cs-CZ" dirty="0">
                <a:ea typeface="Source Sans Pro"/>
              </a:rPr>
              <a:t> procedur k technikám čistě </a:t>
            </a:r>
            <a:r>
              <a:rPr lang="cs-CZ" dirty="0" err="1">
                <a:ea typeface="Source Sans Pro"/>
              </a:rPr>
              <a:t>neuromodulačním</a:t>
            </a:r>
            <a:endParaRPr lang="cs-CZ" dirty="0">
              <a:ea typeface="Source Sans Pro"/>
            </a:endParaRPr>
          </a:p>
          <a:p>
            <a:endParaRPr lang="cs-CZ" dirty="0">
              <a:ea typeface="Source Sans Pro"/>
            </a:endParaRPr>
          </a:p>
          <a:p>
            <a:r>
              <a:rPr lang="cs-CZ">
                <a:ea typeface="Source Sans Pro"/>
              </a:rPr>
              <a:t>"Slepá důvěra" producentům </a:t>
            </a:r>
            <a:r>
              <a:rPr lang="cs-CZ" dirty="0">
                <a:ea typeface="Source Sans Pro"/>
              </a:rPr>
              <a:t>přístrojové techniky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61394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739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4" name="Oval 33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ED976C-1C06-4689-AB25-1D00758A0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cs-CZ" sz="4100">
                <a:ea typeface="Source Sans Pro"/>
              </a:rPr>
              <a:t>Nerespektování volby procedury FT dle požadovaných účinků</a:t>
            </a:r>
            <a:endParaRPr lang="cs-CZ" sz="4100">
              <a:ea typeface="+mj-lt"/>
              <a:cs typeface="+mj-lt"/>
            </a:endParaRPr>
          </a:p>
          <a:p>
            <a:pPr algn="ctr"/>
            <a:endParaRPr lang="cs-CZ" sz="4100">
              <a:ea typeface="Source Sans Pro"/>
            </a:endParaRPr>
          </a:p>
        </p:txBody>
      </p:sp>
      <p:grpSp>
        <p:nvGrpSpPr>
          <p:cNvPr id="36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0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2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4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15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>
              <a:alpha val="60000"/>
            </a:schemeClr>
          </a:solidFill>
        </p:grpSpPr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1" name="Freeform: Shape 360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4" name="Freeform: Shape 363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5" name="Freeform: Shape 364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7" name="Freeform: Shape 366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8" name="Freeform: Shape 367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9" name="Freeform: Shape 368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1" name="Freeform: Shape 370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3" name="Freeform: Shape 372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4" name="Freeform: Shape 373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5" name="Freeform: Shape 374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6" name="Freeform: Shape 375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7" name="Freeform: Shape 376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8" name="Freeform: Shape 377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9" name="Freeform: Shape 378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0" name="Freeform: Shape 379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1" name="Freeform: Shape 380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2" name="Freeform: Shape 381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3" name="Freeform: Shape 382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4" name="Freeform: Shape 383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CA2B2-7A8D-44BD-8E92-2C954372E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Source Sans Pro"/>
              </a:rPr>
              <a:t>Účinek:</a:t>
            </a:r>
          </a:p>
          <a:p>
            <a:pPr lvl="1"/>
            <a:r>
              <a:rPr lang="cs-CZ" dirty="0">
                <a:ea typeface="Source Sans Pro"/>
              </a:rPr>
              <a:t>Analgetický</a:t>
            </a:r>
          </a:p>
          <a:p>
            <a:pPr lvl="1"/>
            <a:r>
              <a:rPr lang="cs-CZ" dirty="0" err="1">
                <a:ea typeface="Source Sans Pro"/>
              </a:rPr>
              <a:t>Myostimulační</a:t>
            </a:r>
            <a:endParaRPr lang="cs-CZ">
              <a:ea typeface="Source Sans Pro"/>
            </a:endParaRPr>
          </a:p>
          <a:p>
            <a:pPr lvl="1"/>
            <a:r>
              <a:rPr lang="cs-CZ" dirty="0" err="1">
                <a:ea typeface="Source Sans Pro"/>
              </a:rPr>
              <a:t>Trofotropní</a:t>
            </a:r>
            <a:endParaRPr lang="cs-CZ">
              <a:ea typeface="Source Sans Pro"/>
            </a:endParaRPr>
          </a:p>
          <a:p>
            <a:pPr lvl="1"/>
            <a:r>
              <a:rPr lang="cs-CZ" dirty="0" err="1">
                <a:ea typeface="Source Sans Pro"/>
              </a:rPr>
              <a:t>Antiedematózní</a:t>
            </a:r>
            <a:endParaRPr lang="cs-CZ">
              <a:ea typeface="Source Sans Pro"/>
            </a:endParaRPr>
          </a:p>
          <a:p>
            <a:pPr lvl="1"/>
            <a:r>
              <a:rPr lang="cs-CZ" dirty="0" err="1">
                <a:ea typeface="Source Sans Pro"/>
              </a:rPr>
              <a:t>Myorelaxační</a:t>
            </a:r>
            <a:endParaRPr lang="cs-CZ">
              <a:ea typeface="Source Sans Pro"/>
            </a:endParaRPr>
          </a:p>
          <a:p>
            <a:pPr lvl="1"/>
            <a:r>
              <a:rPr lang="cs-CZ" dirty="0">
                <a:ea typeface="Source Sans Pro"/>
              </a:rPr>
              <a:t>Odkladný</a:t>
            </a:r>
          </a:p>
          <a:p>
            <a:pPr lvl="1"/>
            <a:r>
              <a:rPr lang="cs-CZ" dirty="0">
                <a:ea typeface="Source Sans Pro"/>
              </a:rPr>
              <a:t>Placebo </a:t>
            </a:r>
          </a:p>
          <a:p>
            <a:r>
              <a:rPr lang="cs-CZ">
                <a:ea typeface="Source Sans Pro"/>
              </a:rPr>
              <a:t>UZ NEMÁ analgetický účinek!</a:t>
            </a:r>
          </a:p>
        </p:txBody>
      </p:sp>
    </p:spTree>
    <p:extLst>
      <p:ext uri="{BB962C8B-B14F-4D97-AF65-F5344CB8AC3E}">
        <p14:creationId xmlns:p14="http://schemas.microsoft.com/office/powerpoint/2010/main" val="323450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D72A4A-771D-4FE0-A07E-D0DAF4D69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448" y="447277"/>
            <a:ext cx="3294813" cy="5911481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BB7246-8AFD-47FC-A1F4-491E0167E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9940" y="438890"/>
            <a:ext cx="3294813" cy="5911481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A6DF2E7-0906-4F1E-9B28-48B1A4D8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308343"/>
            <a:ext cx="3294813" cy="591148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Graphic 212">
            <a:extLst>
              <a:ext uri="{FF2B5EF4-FFF2-40B4-BE49-F238E27FC236}">
                <a16:creationId xmlns:a16="http://schemas.microsoft.com/office/drawing/2014/main" id="{684FEC42-F70A-4505-A5DF-EC67268FE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841" y="49924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9" name="Graphic 212">
            <a:extLst>
              <a:ext uri="{FF2B5EF4-FFF2-40B4-BE49-F238E27FC236}">
                <a16:creationId xmlns:a16="http://schemas.microsoft.com/office/drawing/2014/main" id="{7D10AF26-17A2-4FA8-824A-F78507AF6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841" y="49924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16A58A-54EF-416A-A923-7EECB7A1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105985" cy="4238118"/>
          </a:xfrm>
        </p:spPr>
        <p:txBody>
          <a:bodyPr>
            <a:normAutofit/>
          </a:bodyPr>
          <a:lstStyle/>
          <a:p>
            <a:r>
              <a:rPr lang="cs-CZ" sz="2800">
                <a:ea typeface="Source Sans Pro"/>
              </a:rPr>
              <a:t>Odklon od </a:t>
            </a:r>
            <a:r>
              <a:rPr lang="cs-CZ" sz="2800" err="1">
                <a:ea typeface="Source Sans Pro"/>
              </a:rPr>
              <a:t>trofotropních</a:t>
            </a:r>
            <a:r>
              <a:rPr lang="cs-CZ" sz="2800">
                <a:ea typeface="Source Sans Pro"/>
              </a:rPr>
              <a:t>  procedur k technikám čistě   neuromodulačním</a:t>
            </a:r>
            <a:endParaRPr lang="cs-CZ" sz="2800">
              <a:ea typeface="+mj-lt"/>
              <a:cs typeface="+mj-lt"/>
            </a:endParaRPr>
          </a:p>
          <a:p>
            <a:endParaRPr lang="cs-CZ" sz="2800" dirty="0">
              <a:ea typeface="Source Sans Pro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88D5596-AD39-4533-8096-62839ADBE4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714385"/>
              </p:ext>
            </p:extLst>
          </p:nvPr>
        </p:nvGraphicFramePr>
        <p:xfrm>
          <a:off x="4165530" y="-592913"/>
          <a:ext cx="8010744" cy="772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029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FD20ED-EE24-4D64-AE10-01CE6307D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252" y="633046"/>
            <a:ext cx="4463623" cy="1314996"/>
          </a:xfrm>
        </p:spPr>
        <p:txBody>
          <a:bodyPr anchor="b">
            <a:normAutofit/>
          </a:bodyPr>
          <a:lstStyle/>
          <a:p>
            <a:r>
              <a:rPr lang="cs-CZ" sz="2800">
                <a:ea typeface="Source Sans Pro"/>
              </a:rPr>
              <a:t>"Slepá důvěra" producentům přístrojové techniky</a:t>
            </a:r>
            <a:endParaRPr lang="cs-CZ" sz="2800">
              <a:ea typeface="+mj-lt"/>
              <a:cs typeface="+mj-lt"/>
            </a:endParaRPr>
          </a:p>
          <a:p>
            <a:endParaRPr lang="cs-CZ" sz="2800">
              <a:ea typeface="Source Sans Pro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9ED69-52A6-479A-866F-537681990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347" y="2246689"/>
            <a:ext cx="4995813" cy="42137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Source Sans Pro"/>
              </a:rPr>
              <a:t>IVP: </a:t>
            </a:r>
          </a:p>
          <a:p>
            <a:pPr lvl="1"/>
            <a:r>
              <a:rPr lang="cs-CZ">
                <a:ea typeface="Source Sans Pro"/>
              </a:rPr>
              <a:t>V manuálech: 100 % hloubka modulace rozšířena do celé plochy mezi 4 elektrodami – pouze marketingový tah :) </a:t>
            </a:r>
          </a:p>
          <a:p>
            <a:pPr lvl="1"/>
            <a:r>
              <a:rPr lang="cs-CZ">
                <a:ea typeface="Source Sans Pro"/>
              </a:rPr>
              <a:t>Fakt: na akutní stavy se nehodí, ptž je rozkolísaná intenzita v 1 okruhu od 50 do 100 %, ve 2. okruhu na konstantních 70 %.</a:t>
            </a:r>
            <a:endParaRPr lang="cs-CZ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 descr="Parašutisté tvořící formaci nad mraky">
            <a:extLst>
              <a:ext uri="{FF2B5EF4-FFF2-40B4-BE49-F238E27FC236}">
                <a16:creationId xmlns:a16="http://schemas.microsoft.com/office/drawing/2014/main" id="{3EBB9652-D878-449A-9ABA-AC1AD14A00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08" r="11642" b="1"/>
          <a:stretch/>
        </p:blipFill>
        <p:spPr>
          <a:xfrm>
            <a:off x="7371242" y="435851"/>
            <a:ext cx="4415738" cy="4415738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</p:spPr>
      </p:pic>
      <p:grpSp>
        <p:nvGrpSpPr>
          <p:cNvPr id="23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0206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131DCBDB-1D4A-4E79-8172-CF12FCDE5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" name="Freeform: Shape 12">
            <a:extLst>
              <a:ext uri="{FF2B5EF4-FFF2-40B4-BE49-F238E27FC236}">
                <a16:creationId xmlns:a16="http://schemas.microsoft.com/office/drawing/2014/main" id="{E89EC82A-BD1A-426B-955B-77D53704B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0" name="Freeform: Shape 14">
            <a:extLst>
              <a:ext uri="{FF2B5EF4-FFF2-40B4-BE49-F238E27FC236}">
                <a16:creationId xmlns:a16="http://schemas.microsoft.com/office/drawing/2014/main" id="{947D6136-395D-4D9F-9898-604E6BDE8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EF578ED8-0692-496C-9844-F1CFDEAAF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CEC7B2-AB19-4F9F-8AAD-2F3D725E2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98999"/>
            <a:ext cx="3200400" cy="2477964"/>
          </a:xfrm>
        </p:spPr>
        <p:txBody>
          <a:bodyPr>
            <a:normAutofit/>
          </a:bodyPr>
          <a:lstStyle/>
          <a:p>
            <a:r>
              <a:rPr lang="cs-CZ">
                <a:ea typeface="Source Sans Pro"/>
              </a:rPr>
              <a:t>Chyby taktické</a:t>
            </a:r>
            <a:endParaRPr lang="cs-CZ"/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4380FA9E-F98D-44FA-974B-7BF37C6A08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188608"/>
              </p:ext>
            </p:extLst>
          </p:nvPr>
        </p:nvGraphicFramePr>
        <p:xfrm>
          <a:off x="4153434" y="132801"/>
          <a:ext cx="7502745" cy="6479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636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C0C7A-507D-4C1B-9230-665C40470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Source Sans Pro"/>
              </a:rPr>
              <a:t>ELEKTRODY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B87A9E-E0D5-4EA5-8F82-1200378A3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530"/>
            <a:ext cx="10515600" cy="461743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b="1" u="sng">
                <a:ea typeface="Source Sans Pro"/>
              </a:rPr>
              <a:t>Nevhodně zvolené:</a:t>
            </a:r>
          </a:p>
          <a:p>
            <a:pPr lvl="1"/>
            <a:r>
              <a:rPr lang="cs-CZ">
                <a:ea typeface="Source Sans Pro"/>
              </a:rPr>
              <a:t>Elektrodu v návleku přikládáme na kůži 2 vrstvami návleku (ne jednou)</a:t>
            </a:r>
            <a:endParaRPr lang="cs-CZ" b="1" u="sng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Hrotová a kuličková EL musí mít návlek - více vrstev pro větší množství vody, kupř. froté materiál (výjimka: použití TENS proudů)</a:t>
            </a:r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Vakuové EL jsou KI pro trofotropní procedury (během několika málo minut odsají veškerou vodu a popálí pacienta)!</a:t>
            </a:r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Velikost UZ hlavice</a:t>
            </a:r>
            <a:endParaRPr lang="cs-CZ" dirty="0">
              <a:ea typeface="Source Sans Pro"/>
            </a:endParaRPr>
          </a:p>
          <a:p>
            <a:r>
              <a:rPr lang="cs-CZ" b="1" u="sng">
                <a:ea typeface="Source Sans Pro"/>
              </a:rPr>
              <a:t>Nevyhovující stav:</a:t>
            </a:r>
          </a:p>
          <a:p>
            <a:pPr lvl="1"/>
            <a:r>
              <a:rPr lang="cs-CZ">
                <a:ea typeface="Source Sans Pro"/>
              </a:rPr>
              <a:t>Pryžové EL mají životnost asi 2 roky</a:t>
            </a:r>
          </a:p>
          <a:p>
            <a:pPr lvl="1"/>
            <a:r>
              <a:rPr lang="cs-CZ">
                <a:ea typeface="Source Sans Pro"/>
              </a:rPr>
              <a:t>Norma R (odpor) = 150 Ω, ale po 4 letech: R větší než 100 kΩ!</a:t>
            </a:r>
            <a:endParaRPr lang="cs-CZ" dirty="0">
              <a:ea typeface="Source Sans Pro"/>
            </a:endParaRPr>
          </a:p>
          <a:p>
            <a:pPr lvl="1"/>
            <a:r>
              <a:rPr lang="cs-CZ">
                <a:ea typeface="Source Sans Pro"/>
              </a:rPr>
              <a:t>Tedy u Träberte již popálení</a:t>
            </a:r>
          </a:p>
          <a:p>
            <a:pPr lvl="1"/>
            <a:r>
              <a:rPr lang="cs-CZ">
                <a:ea typeface="Source Sans Pro"/>
              </a:rPr>
              <a:t>Rozdíl odporu kůže: suchá R = 2MΩ/cm2 vs. zvlhčená R = 10-50 kΩ/cm2   </a:t>
            </a:r>
            <a:endParaRPr lang="cs-CZ" dirty="0">
              <a:ea typeface="Source Sans Pro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B57F856-0382-4367-9C0B-4025ABA61C48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48178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F9AF75-F7AD-43E1-9272-1B45C34F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cs-CZ">
                <a:ea typeface="Source Sans Pro"/>
              </a:rPr>
              <a:t>APLIKÁTORY + MYLNÉ PŘEDPOKLADY</a:t>
            </a:r>
            <a:endParaRPr lang="cs-CZ"/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F5179-2FF9-483D-81CC-F6DF07D02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747" y="562370"/>
            <a:ext cx="5168294" cy="58027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200" u="sng">
                <a:ea typeface="Source Sans Pro"/>
              </a:rPr>
              <a:t>APLIKÁTORY:</a:t>
            </a:r>
          </a:p>
          <a:p>
            <a:pPr marL="0" indent="0">
              <a:buNone/>
            </a:pPr>
            <a:endParaRPr lang="cs-CZ" sz="2200" u="sng" dirty="0">
              <a:ea typeface="Source Sans Pro"/>
            </a:endParaRPr>
          </a:p>
          <a:p>
            <a:r>
              <a:rPr lang="cs-CZ" sz="2200">
                <a:ea typeface="Source Sans Pro"/>
              </a:rPr>
              <a:t>Jakákoliv vf terapie má být aplikována přímo na kůži, ne přes oděv!</a:t>
            </a:r>
          </a:p>
          <a:p>
            <a:endParaRPr lang="cs-CZ" sz="2200" dirty="0">
              <a:ea typeface="Source Sans Pro"/>
            </a:endParaRPr>
          </a:p>
          <a:p>
            <a:r>
              <a:rPr lang="cs-CZ" sz="2200">
                <a:ea typeface="Source Sans Pro"/>
              </a:rPr>
              <a:t>Jen tak uvidíme případně podezřelou jizvu a vyloučíme KI!</a:t>
            </a:r>
          </a:p>
          <a:p>
            <a:endParaRPr lang="cs-CZ" sz="2200" dirty="0">
              <a:ea typeface="Source Sans Pro"/>
            </a:endParaRPr>
          </a:p>
          <a:p>
            <a:pPr marL="0" indent="0">
              <a:buNone/>
            </a:pPr>
            <a:r>
              <a:rPr lang="cs-CZ" sz="2200" u="sng">
                <a:ea typeface="Source Sans Pro"/>
              </a:rPr>
              <a:t>MYLNÉ PŘEDPOKLADY:</a:t>
            </a:r>
          </a:p>
          <a:p>
            <a:pPr marL="0" indent="0">
              <a:buNone/>
            </a:pPr>
            <a:endParaRPr lang="cs-CZ" sz="2200" u="sng" dirty="0">
              <a:ea typeface="Source Sans Pro"/>
            </a:endParaRPr>
          </a:p>
          <a:p>
            <a:r>
              <a:rPr lang="cs-CZ" sz="2200">
                <a:ea typeface="Source Sans Pro"/>
              </a:rPr>
              <a:t>Endoprotézy nejsou NEFEROMAGNETICKÉ, ale síla magnetického pole při pulzní magnetoterapii nemůže pevně zaklíněné endoprotéze ublížit.</a:t>
            </a:r>
          </a:p>
        </p:txBody>
      </p:sp>
    </p:spTree>
    <p:extLst>
      <p:ext uri="{BB962C8B-B14F-4D97-AF65-F5344CB8AC3E}">
        <p14:creationId xmlns:p14="http://schemas.microsoft.com/office/powerpoint/2010/main" val="541125384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FunkyShapesDarkVTI</vt:lpstr>
      <vt:lpstr>Slepé uličky a temná zákoutí ft&amp; předpis lege artis </vt:lpstr>
      <vt:lpstr>SLEPÉ ULIČKY A TEMNÁ ZÁKOUTÍ FT  </vt:lpstr>
      <vt:lpstr>Chyby strategické</vt:lpstr>
      <vt:lpstr>Nerespektování volby procedury FT dle požadovaných účinků </vt:lpstr>
      <vt:lpstr>Odklon od trofotropních  procedur k technikám čistě   neuromodulačním </vt:lpstr>
      <vt:lpstr>"Slepá důvěra" producentům přístrojové techniky </vt:lpstr>
      <vt:lpstr>Chyby taktické</vt:lpstr>
      <vt:lpstr>ELEKTRODY</vt:lpstr>
      <vt:lpstr>APLIKÁTORY + MYLNÉ PŘEDPOKLADY</vt:lpstr>
      <vt:lpstr>NEVHODNÁ INTENZITA</vt:lpstr>
      <vt:lpstr>Určení katody &amp; nevhodná polarita elektrod</vt:lpstr>
      <vt:lpstr>PŘEDPIS LEGE ARTIS</vt:lpstr>
      <vt:lpstr>PŘEDPIS LEGE ARTIS</vt:lpstr>
      <vt:lpstr>PŘEDPIS LEGE ARTIS</vt:lpstr>
      <vt:lpstr>PŘEDPIS LEGE ARTIS</vt:lpstr>
      <vt:lpstr>PŘEDPIS LEGE ARTIS</vt:lpstr>
      <vt:lpstr>LITERATURA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564</cp:revision>
  <dcterms:created xsi:type="dcterms:W3CDTF">2021-02-06T22:16:12Z</dcterms:created>
  <dcterms:modified xsi:type="dcterms:W3CDTF">2021-04-02T20:02:49Z</dcterms:modified>
</cp:coreProperties>
</file>