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67" r:id="rId3"/>
    <p:sldId id="289" r:id="rId4"/>
    <p:sldId id="268" r:id="rId5"/>
    <p:sldId id="290" r:id="rId6"/>
    <p:sldId id="291" r:id="rId7"/>
    <p:sldId id="265" r:id="rId8"/>
    <p:sldId id="263" r:id="rId9"/>
    <p:sldId id="266" r:id="rId10"/>
    <p:sldId id="258" r:id="rId11"/>
    <p:sldId id="269" r:id="rId12"/>
    <p:sldId id="286" r:id="rId13"/>
    <p:sldId id="283" r:id="rId14"/>
    <p:sldId id="287" r:id="rId15"/>
    <p:sldId id="295" r:id="rId16"/>
    <p:sldId id="294" r:id="rId17"/>
    <p:sldId id="285" r:id="rId18"/>
    <p:sldId id="284" r:id="rId19"/>
    <p:sldId id="273" r:id="rId20"/>
    <p:sldId id="288" r:id="rId21"/>
    <p:sldId id="296" r:id="rId22"/>
    <p:sldId id="262" r:id="rId23"/>
    <p:sldId id="299" r:id="rId24"/>
    <p:sldId id="264" r:id="rId25"/>
    <p:sldId id="274" r:id="rId26"/>
    <p:sldId id="275" r:id="rId27"/>
    <p:sldId id="277" r:id="rId28"/>
    <p:sldId id="278" r:id="rId29"/>
    <p:sldId id="279" r:id="rId30"/>
    <p:sldId id="292" r:id="rId31"/>
    <p:sldId id="259" r:id="rId32"/>
    <p:sldId id="293" r:id="rId33"/>
    <p:sldId id="300" r:id="rId34"/>
    <p:sldId id="311" r:id="rId35"/>
    <p:sldId id="297" r:id="rId36"/>
    <p:sldId id="301" r:id="rId37"/>
    <p:sldId id="303" r:id="rId38"/>
    <p:sldId id="304" r:id="rId39"/>
    <p:sldId id="298" r:id="rId40"/>
    <p:sldId id="302" r:id="rId41"/>
    <p:sldId id="306" r:id="rId42"/>
    <p:sldId id="305" r:id="rId43"/>
    <p:sldId id="307" r:id="rId44"/>
    <p:sldId id="308" r:id="rId45"/>
    <p:sldId id="309" r:id="rId46"/>
    <p:sldId id="310" r:id="rId47"/>
    <p:sldId id="312" r:id="rId48"/>
    <p:sldId id="313" r:id="rId49"/>
    <p:sldId id="315" r:id="rId50"/>
    <p:sldId id="316" r:id="rId51"/>
    <p:sldId id="281" r:id="rId52"/>
    <p:sldId id="282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8E05A4-1DC2-D27B-61C8-434BE79F126E}" v="6748" dt="2021-03-14T19:09:06.183"/>
    <p1510:client id="{55D11CB0-B82E-3810-43A9-E082B2DE7A5C}" v="2212" dt="2021-02-25T22:16:08.465"/>
    <p1510:client id="{CE1B82B2-CEDF-48B3-96A5-FACC22250287}" v="3912" dt="2021-02-24T22:08:49.3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F705D3-E234-46D7-8CD4-9E522BC11B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CA0ACB29-AF0B-44E0-A9DB-75D6F9D391D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 u="sng"/>
            <a:t>P</a:t>
          </a:r>
          <a:r>
            <a:rPr lang="cs-CZ" b="1"/>
            <a:t> = PROPRIOCEPCE</a:t>
          </a:r>
          <a:r>
            <a:rPr lang="cs-CZ" b="1">
              <a:latin typeface="Modern Love"/>
            </a:rPr>
            <a:t>, </a:t>
          </a:r>
          <a:r>
            <a:rPr lang="cs-CZ">
              <a:latin typeface="Modern Love"/>
            </a:rPr>
            <a:t>informace o poloze </a:t>
          </a:r>
          <a:r>
            <a:rPr lang="cs-CZ"/>
            <a:t>&amp;</a:t>
          </a:r>
          <a:r>
            <a:rPr lang="cs-CZ">
              <a:latin typeface="Modern Love"/>
            </a:rPr>
            <a:t> pohybu těla prostřednictvím receptorů</a:t>
          </a:r>
          <a:endParaRPr lang="en-US"/>
        </a:p>
      </dgm:t>
    </dgm:pt>
    <dgm:pt modelId="{4C311492-3B36-486E-BDEA-49EDD2C99BD4}" type="parTrans" cxnId="{BFEEE28E-C0C1-4926-9EEE-6900ABCD0E9B}">
      <dgm:prSet/>
      <dgm:spPr/>
      <dgm:t>
        <a:bodyPr/>
        <a:lstStyle/>
        <a:p>
          <a:endParaRPr lang="en-US"/>
        </a:p>
      </dgm:t>
    </dgm:pt>
    <dgm:pt modelId="{0744167D-5FD6-4D7B-ADAF-3E729F0A5DF3}" type="sibTrans" cxnId="{BFEEE28E-C0C1-4926-9EEE-6900ABCD0E9B}">
      <dgm:prSet/>
      <dgm:spPr/>
      <dgm:t>
        <a:bodyPr/>
        <a:lstStyle/>
        <a:p>
          <a:endParaRPr lang="en-US"/>
        </a:p>
      </dgm:t>
    </dgm:pt>
    <dgm:pt modelId="{C329ACA3-0833-477D-AAE6-53FE931A91B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 u="sng"/>
            <a:t>N</a:t>
          </a:r>
          <a:r>
            <a:rPr lang="cs-CZ" b="1" u="none">
              <a:latin typeface="Modern Love"/>
            </a:rPr>
            <a:t> = NEUROMUSKULÁRNÍ = týkající se svalů </a:t>
          </a:r>
          <a:r>
            <a:rPr lang="cs-CZ" u="none"/>
            <a:t>&amp;</a:t>
          </a:r>
          <a:r>
            <a:rPr lang="cs-CZ" u="none">
              <a:latin typeface="Modern Love"/>
            </a:rPr>
            <a:t> nervů</a:t>
          </a:r>
          <a:endParaRPr lang="en-US" u="none"/>
        </a:p>
      </dgm:t>
    </dgm:pt>
    <dgm:pt modelId="{2A0C5D75-36C0-4AAD-AC63-9B42690DD8C0}" type="parTrans" cxnId="{B7745F77-D7FD-453C-ADB2-8A2FC5DEC43C}">
      <dgm:prSet/>
      <dgm:spPr/>
      <dgm:t>
        <a:bodyPr/>
        <a:lstStyle/>
        <a:p>
          <a:endParaRPr lang="en-US"/>
        </a:p>
      </dgm:t>
    </dgm:pt>
    <dgm:pt modelId="{1F1E8230-DB9A-4DE7-9511-7E67FCF48BC4}" type="sibTrans" cxnId="{B7745F77-D7FD-453C-ADB2-8A2FC5DEC43C}">
      <dgm:prSet/>
      <dgm:spPr/>
      <dgm:t>
        <a:bodyPr/>
        <a:lstStyle/>
        <a:p>
          <a:endParaRPr lang="en-US"/>
        </a:p>
      </dgm:t>
    </dgm:pt>
    <dgm:pt modelId="{EA1666B2-1A9E-4D06-9BB3-5F111008CF7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b="1" u="sng"/>
            <a:t>F</a:t>
          </a:r>
          <a:r>
            <a:rPr lang="cs-CZ" b="1">
              <a:latin typeface="Modern Love"/>
            </a:rPr>
            <a:t> = FACILITACE = usnadnění</a:t>
          </a:r>
          <a:endParaRPr lang="en-US"/>
        </a:p>
      </dgm:t>
    </dgm:pt>
    <dgm:pt modelId="{B55EC247-18DD-4F73-98BF-F223A99D096F}" type="parTrans" cxnId="{BF652AAC-7999-41D2-893D-5542D33DF7E8}">
      <dgm:prSet/>
      <dgm:spPr/>
      <dgm:t>
        <a:bodyPr/>
        <a:lstStyle/>
        <a:p>
          <a:endParaRPr lang="en-US"/>
        </a:p>
      </dgm:t>
    </dgm:pt>
    <dgm:pt modelId="{7EFBB75D-146B-42A0-88B2-5C116A0BBFE4}" type="sibTrans" cxnId="{BF652AAC-7999-41D2-893D-5542D33DF7E8}">
      <dgm:prSet/>
      <dgm:spPr/>
      <dgm:t>
        <a:bodyPr/>
        <a:lstStyle/>
        <a:p>
          <a:endParaRPr lang="en-US"/>
        </a:p>
      </dgm:t>
    </dgm:pt>
    <dgm:pt modelId="{F4651724-AA7B-47A7-A80E-0370E4822B48}" type="pres">
      <dgm:prSet presAssocID="{77F705D3-E234-46D7-8CD4-9E522BC11B2C}" presName="root" presStyleCnt="0">
        <dgm:presLayoutVars>
          <dgm:dir/>
          <dgm:resizeHandles val="exact"/>
        </dgm:presLayoutVars>
      </dgm:prSet>
      <dgm:spPr/>
    </dgm:pt>
    <dgm:pt modelId="{B0620988-C083-448A-8FEB-57435216A8EB}" type="pres">
      <dgm:prSet presAssocID="{CA0ACB29-AF0B-44E0-A9DB-75D6F9D391DA}" presName="compNode" presStyleCnt="0"/>
      <dgm:spPr/>
    </dgm:pt>
    <dgm:pt modelId="{6D7CDB3C-8583-4BF9-A435-D00E4DCF2F28}" type="pres">
      <dgm:prSet presAssocID="{CA0ACB29-AF0B-44E0-A9DB-75D6F9D391DA}" presName="iconBgRect" presStyleLbl="bgShp" presStyleIdx="0" presStyleCnt="3"/>
      <dgm:spPr/>
    </dgm:pt>
    <dgm:pt modelId="{A0861EC6-8B57-47B1-9AEC-F75CEB767920}" type="pres">
      <dgm:prSet presAssocID="{CA0ACB29-AF0B-44E0-A9DB-75D6F9D391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řevod"/>
        </a:ext>
      </dgm:extLst>
    </dgm:pt>
    <dgm:pt modelId="{079C264D-960E-4105-982A-504E9F62BD98}" type="pres">
      <dgm:prSet presAssocID="{CA0ACB29-AF0B-44E0-A9DB-75D6F9D391DA}" presName="spaceRect" presStyleCnt="0"/>
      <dgm:spPr/>
    </dgm:pt>
    <dgm:pt modelId="{C06D40EA-920F-4453-8D24-2E357958ECAF}" type="pres">
      <dgm:prSet presAssocID="{CA0ACB29-AF0B-44E0-A9DB-75D6F9D391DA}" presName="textRect" presStyleLbl="revTx" presStyleIdx="0" presStyleCnt="3">
        <dgm:presLayoutVars>
          <dgm:chMax val="1"/>
          <dgm:chPref val="1"/>
        </dgm:presLayoutVars>
      </dgm:prSet>
      <dgm:spPr/>
    </dgm:pt>
    <dgm:pt modelId="{D2443E9A-48D1-4797-A912-599D61D7C3F7}" type="pres">
      <dgm:prSet presAssocID="{0744167D-5FD6-4D7B-ADAF-3E729F0A5DF3}" presName="sibTrans" presStyleCnt="0"/>
      <dgm:spPr/>
    </dgm:pt>
    <dgm:pt modelId="{47934A7D-6F1D-441F-B740-FBBA853AC9AB}" type="pres">
      <dgm:prSet presAssocID="{C329ACA3-0833-477D-AAE6-53FE931A91B6}" presName="compNode" presStyleCnt="0"/>
      <dgm:spPr/>
    </dgm:pt>
    <dgm:pt modelId="{ED679337-5C6D-4120-985E-ED48F2825960}" type="pres">
      <dgm:prSet presAssocID="{C329ACA3-0833-477D-AAE6-53FE931A91B6}" presName="iconBgRect" presStyleLbl="bgShp" presStyleIdx="1" presStyleCnt="3"/>
      <dgm:spPr/>
    </dgm:pt>
    <dgm:pt modelId="{63A09A91-C9F7-4B1A-88E6-8BC8EAEF8B67}" type="pres">
      <dgm:prSet presAssocID="{C329ACA3-0833-477D-AAE6-53FE931A91B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stra"/>
        </a:ext>
      </dgm:extLst>
    </dgm:pt>
    <dgm:pt modelId="{7CBBF6DA-59C2-4BB0-B08B-9A83966CE294}" type="pres">
      <dgm:prSet presAssocID="{C329ACA3-0833-477D-AAE6-53FE931A91B6}" presName="spaceRect" presStyleCnt="0"/>
      <dgm:spPr/>
    </dgm:pt>
    <dgm:pt modelId="{88A5EE88-E9A5-47FC-9AA2-56234A805782}" type="pres">
      <dgm:prSet presAssocID="{C329ACA3-0833-477D-AAE6-53FE931A91B6}" presName="textRect" presStyleLbl="revTx" presStyleIdx="1" presStyleCnt="3">
        <dgm:presLayoutVars>
          <dgm:chMax val="1"/>
          <dgm:chPref val="1"/>
        </dgm:presLayoutVars>
      </dgm:prSet>
      <dgm:spPr/>
    </dgm:pt>
    <dgm:pt modelId="{8F711395-F398-4362-B047-2BBF2A05BEC6}" type="pres">
      <dgm:prSet presAssocID="{1F1E8230-DB9A-4DE7-9511-7E67FCF48BC4}" presName="sibTrans" presStyleCnt="0"/>
      <dgm:spPr/>
    </dgm:pt>
    <dgm:pt modelId="{A69793C9-8406-4051-AEB8-E17D6EAC7A41}" type="pres">
      <dgm:prSet presAssocID="{EA1666B2-1A9E-4D06-9BB3-5F111008CF7A}" presName="compNode" presStyleCnt="0"/>
      <dgm:spPr/>
    </dgm:pt>
    <dgm:pt modelId="{E1BFFB3B-8E7B-4845-9A3D-C704DC7B57E3}" type="pres">
      <dgm:prSet presAssocID="{EA1666B2-1A9E-4D06-9BB3-5F111008CF7A}" presName="iconBgRect" presStyleLbl="bgShp" presStyleIdx="2" presStyleCnt="3"/>
      <dgm:spPr/>
    </dgm:pt>
    <dgm:pt modelId="{E36AE7F0-BFDB-4EAA-9996-FBA0287CBC20}" type="pres">
      <dgm:prSet presAssocID="{EA1666B2-1A9E-4D06-9BB3-5F111008CF7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é"/>
        </a:ext>
      </dgm:extLst>
    </dgm:pt>
    <dgm:pt modelId="{8EB07C0D-5644-42E2-9B9E-D518B30A7176}" type="pres">
      <dgm:prSet presAssocID="{EA1666B2-1A9E-4D06-9BB3-5F111008CF7A}" presName="spaceRect" presStyleCnt="0"/>
      <dgm:spPr/>
    </dgm:pt>
    <dgm:pt modelId="{1DDD5CB6-74F5-4DBE-A9FB-2BF8487BA71E}" type="pres">
      <dgm:prSet presAssocID="{EA1666B2-1A9E-4D06-9BB3-5F111008CF7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AF7548-1517-4ACE-AAF2-29D515A4CFCE}" type="presOf" srcId="{CA0ACB29-AF0B-44E0-A9DB-75D6F9D391DA}" destId="{C06D40EA-920F-4453-8D24-2E357958ECAF}" srcOrd="0" destOrd="0" presId="urn:microsoft.com/office/officeart/2018/5/layout/IconCircleLabelList"/>
    <dgm:cxn modelId="{B7745F77-D7FD-453C-ADB2-8A2FC5DEC43C}" srcId="{77F705D3-E234-46D7-8CD4-9E522BC11B2C}" destId="{C329ACA3-0833-477D-AAE6-53FE931A91B6}" srcOrd="1" destOrd="0" parTransId="{2A0C5D75-36C0-4AAD-AC63-9B42690DD8C0}" sibTransId="{1F1E8230-DB9A-4DE7-9511-7E67FCF48BC4}"/>
    <dgm:cxn modelId="{BFEEE28E-C0C1-4926-9EEE-6900ABCD0E9B}" srcId="{77F705D3-E234-46D7-8CD4-9E522BC11B2C}" destId="{CA0ACB29-AF0B-44E0-A9DB-75D6F9D391DA}" srcOrd="0" destOrd="0" parTransId="{4C311492-3B36-486E-BDEA-49EDD2C99BD4}" sibTransId="{0744167D-5FD6-4D7B-ADAF-3E729F0A5DF3}"/>
    <dgm:cxn modelId="{BF652AAC-7999-41D2-893D-5542D33DF7E8}" srcId="{77F705D3-E234-46D7-8CD4-9E522BC11B2C}" destId="{EA1666B2-1A9E-4D06-9BB3-5F111008CF7A}" srcOrd="2" destOrd="0" parTransId="{B55EC247-18DD-4F73-98BF-F223A99D096F}" sibTransId="{7EFBB75D-146B-42A0-88B2-5C116A0BBFE4}"/>
    <dgm:cxn modelId="{C11BD0C8-37EC-42D6-BC6E-021769FD21C3}" type="presOf" srcId="{EA1666B2-1A9E-4D06-9BB3-5F111008CF7A}" destId="{1DDD5CB6-74F5-4DBE-A9FB-2BF8487BA71E}" srcOrd="0" destOrd="0" presId="urn:microsoft.com/office/officeart/2018/5/layout/IconCircleLabelList"/>
    <dgm:cxn modelId="{26E0C1E2-D1BF-43F4-9A15-B5D7643A9E36}" type="presOf" srcId="{C329ACA3-0833-477D-AAE6-53FE931A91B6}" destId="{88A5EE88-E9A5-47FC-9AA2-56234A805782}" srcOrd="0" destOrd="0" presId="urn:microsoft.com/office/officeart/2018/5/layout/IconCircleLabelList"/>
    <dgm:cxn modelId="{A72E1FE9-7909-4CA8-8038-BF06E6F37EC9}" type="presOf" srcId="{77F705D3-E234-46D7-8CD4-9E522BC11B2C}" destId="{F4651724-AA7B-47A7-A80E-0370E4822B48}" srcOrd="0" destOrd="0" presId="urn:microsoft.com/office/officeart/2018/5/layout/IconCircleLabelList"/>
    <dgm:cxn modelId="{FF58DFA5-6727-4C4F-9581-2534A3A1EBED}" type="presParOf" srcId="{F4651724-AA7B-47A7-A80E-0370E4822B48}" destId="{B0620988-C083-448A-8FEB-57435216A8EB}" srcOrd="0" destOrd="0" presId="urn:microsoft.com/office/officeart/2018/5/layout/IconCircleLabelList"/>
    <dgm:cxn modelId="{F3900BC2-CB6B-47F8-A97E-3E344B63D4F3}" type="presParOf" srcId="{B0620988-C083-448A-8FEB-57435216A8EB}" destId="{6D7CDB3C-8583-4BF9-A435-D00E4DCF2F28}" srcOrd="0" destOrd="0" presId="urn:microsoft.com/office/officeart/2018/5/layout/IconCircleLabelList"/>
    <dgm:cxn modelId="{8B8A6BDA-27CF-4CE4-B57D-B98E12DAA308}" type="presParOf" srcId="{B0620988-C083-448A-8FEB-57435216A8EB}" destId="{A0861EC6-8B57-47B1-9AEC-F75CEB767920}" srcOrd="1" destOrd="0" presId="urn:microsoft.com/office/officeart/2018/5/layout/IconCircleLabelList"/>
    <dgm:cxn modelId="{3C1AC14B-AD04-43DD-A3E6-1C40C2B0DA83}" type="presParOf" srcId="{B0620988-C083-448A-8FEB-57435216A8EB}" destId="{079C264D-960E-4105-982A-504E9F62BD98}" srcOrd="2" destOrd="0" presId="urn:microsoft.com/office/officeart/2018/5/layout/IconCircleLabelList"/>
    <dgm:cxn modelId="{1104EB1F-D45C-40A4-91B3-8FF7B57DE9C0}" type="presParOf" srcId="{B0620988-C083-448A-8FEB-57435216A8EB}" destId="{C06D40EA-920F-4453-8D24-2E357958ECAF}" srcOrd="3" destOrd="0" presId="urn:microsoft.com/office/officeart/2018/5/layout/IconCircleLabelList"/>
    <dgm:cxn modelId="{CD0BDD76-FA93-4212-B554-D12B902E50E0}" type="presParOf" srcId="{F4651724-AA7B-47A7-A80E-0370E4822B48}" destId="{D2443E9A-48D1-4797-A912-599D61D7C3F7}" srcOrd="1" destOrd="0" presId="urn:microsoft.com/office/officeart/2018/5/layout/IconCircleLabelList"/>
    <dgm:cxn modelId="{1EBBAB83-23B2-41A7-9723-14E6F71455F1}" type="presParOf" srcId="{F4651724-AA7B-47A7-A80E-0370E4822B48}" destId="{47934A7D-6F1D-441F-B740-FBBA853AC9AB}" srcOrd="2" destOrd="0" presId="urn:microsoft.com/office/officeart/2018/5/layout/IconCircleLabelList"/>
    <dgm:cxn modelId="{FDC30B03-6F95-4A77-B184-3C3D2B26D454}" type="presParOf" srcId="{47934A7D-6F1D-441F-B740-FBBA853AC9AB}" destId="{ED679337-5C6D-4120-985E-ED48F2825960}" srcOrd="0" destOrd="0" presId="urn:microsoft.com/office/officeart/2018/5/layout/IconCircleLabelList"/>
    <dgm:cxn modelId="{535B7B13-04CC-4BE2-BF32-D512E5694D76}" type="presParOf" srcId="{47934A7D-6F1D-441F-B740-FBBA853AC9AB}" destId="{63A09A91-C9F7-4B1A-88E6-8BC8EAEF8B67}" srcOrd="1" destOrd="0" presId="urn:microsoft.com/office/officeart/2018/5/layout/IconCircleLabelList"/>
    <dgm:cxn modelId="{6D809EB1-24D6-451D-895C-206FFBC660C9}" type="presParOf" srcId="{47934A7D-6F1D-441F-B740-FBBA853AC9AB}" destId="{7CBBF6DA-59C2-4BB0-B08B-9A83966CE294}" srcOrd="2" destOrd="0" presId="urn:microsoft.com/office/officeart/2018/5/layout/IconCircleLabelList"/>
    <dgm:cxn modelId="{523F90E6-5EE5-47C4-872B-2710F4EB69C9}" type="presParOf" srcId="{47934A7D-6F1D-441F-B740-FBBA853AC9AB}" destId="{88A5EE88-E9A5-47FC-9AA2-56234A805782}" srcOrd="3" destOrd="0" presId="urn:microsoft.com/office/officeart/2018/5/layout/IconCircleLabelList"/>
    <dgm:cxn modelId="{7EA92E27-9079-428C-9271-4D5DDE31A2C8}" type="presParOf" srcId="{F4651724-AA7B-47A7-A80E-0370E4822B48}" destId="{8F711395-F398-4362-B047-2BBF2A05BEC6}" srcOrd="3" destOrd="0" presId="urn:microsoft.com/office/officeart/2018/5/layout/IconCircleLabelList"/>
    <dgm:cxn modelId="{06A31C30-00FF-4712-B151-C2404054614E}" type="presParOf" srcId="{F4651724-AA7B-47A7-A80E-0370E4822B48}" destId="{A69793C9-8406-4051-AEB8-E17D6EAC7A41}" srcOrd="4" destOrd="0" presId="urn:microsoft.com/office/officeart/2018/5/layout/IconCircleLabelList"/>
    <dgm:cxn modelId="{180A48DE-A3DB-41D4-B981-07C98924CF93}" type="presParOf" srcId="{A69793C9-8406-4051-AEB8-E17D6EAC7A41}" destId="{E1BFFB3B-8E7B-4845-9A3D-C704DC7B57E3}" srcOrd="0" destOrd="0" presId="urn:microsoft.com/office/officeart/2018/5/layout/IconCircleLabelList"/>
    <dgm:cxn modelId="{4279EBF9-1D06-4679-B6E3-28FF297F58BA}" type="presParOf" srcId="{A69793C9-8406-4051-AEB8-E17D6EAC7A41}" destId="{E36AE7F0-BFDB-4EAA-9996-FBA0287CBC20}" srcOrd="1" destOrd="0" presId="urn:microsoft.com/office/officeart/2018/5/layout/IconCircleLabelList"/>
    <dgm:cxn modelId="{E0B7035C-F99A-471E-9F82-6F97C509A5BE}" type="presParOf" srcId="{A69793C9-8406-4051-AEB8-E17D6EAC7A41}" destId="{8EB07C0D-5644-42E2-9B9E-D518B30A7176}" srcOrd="2" destOrd="0" presId="urn:microsoft.com/office/officeart/2018/5/layout/IconCircleLabelList"/>
    <dgm:cxn modelId="{9CB2542C-27A8-4CB5-96E4-CC5DDDC12F61}" type="presParOf" srcId="{A69793C9-8406-4051-AEB8-E17D6EAC7A41}" destId="{1DDD5CB6-74F5-4DBE-A9FB-2BF8487BA71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20ACE-0310-4360-8728-B6CC475DC8D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C5D80E7-6BC7-455C-9837-B98BBA0C95C5}">
      <dgm:prSet/>
      <dgm:spPr/>
      <dgm:t>
        <a:bodyPr/>
        <a:lstStyle/>
        <a:p>
          <a:r>
            <a:rPr lang="cs-CZ" b="1" u="sng"/>
            <a:t>Snaha o mobilizaci nevyužitých rezerv CNS v oblasti řízení motorických funkcí</a:t>
          </a:r>
          <a:endParaRPr lang="en-US"/>
        </a:p>
      </dgm:t>
    </dgm:pt>
    <dgm:pt modelId="{C1887854-0637-49A8-AF2E-0BCD1D5EC169}" type="parTrans" cxnId="{8D52FFF6-A8D8-4B9B-98E2-4C8264454B97}">
      <dgm:prSet/>
      <dgm:spPr/>
      <dgm:t>
        <a:bodyPr/>
        <a:lstStyle/>
        <a:p>
          <a:endParaRPr lang="en-US"/>
        </a:p>
      </dgm:t>
    </dgm:pt>
    <dgm:pt modelId="{9B9B9C51-41AA-4CEE-89B3-F196ECCFE406}" type="sibTrans" cxnId="{8D52FFF6-A8D8-4B9B-98E2-4C8264454B97}">
      <dgm:prSet/>
      <dgm:spPr/>
      <dgm:t>
        <a:bodyPr/>
        <a:lstStyle/>
        <a:p>
          <a:endParaRPr lang="en-US"/>
        </a:p>
      </dgm:t>
    </dgm:pt>
    <dgm:pt modelId="{256BA203-C8DD-43A0-9F31-8E888BD2E34B}">
      <dgm:prSet/>
      <dgm:spPr/>
      <dgm:t>
        <a:bodyPr/>
        <a:lstStyle/>
        <a:p>
          <a:r>
            <a:rPr lang="cs-CZ" b="1" u="sng"/>
            <a:t>Pohybová reedukace:</a:t>
          </a:r>
          <a:r>
            <a:rPr lang="cs-CZ"/>
            <a:t> odpovídá aktuálním motorickým schopnostem pacienta</a:t>
          </a:r>
          <a:endParaRPr lang="en-US"/>
        </a:p>
      </dgm:t>
    </dgm:pt>
    <dgm:pt modelId="{9142A046-08EF-4CAE-B524-7946EC5E443D}" type="parTrans" cxnId="{34615EC7-BF85-4F20-A841-6B727D397FE5}">
      <dgm:prSet/>
      <dgm:spPr/>
      <dgm:t>
        <a:bodyPr/>
        <a:lstStyle/>
        <a:p>
          <a:endParaRPr lang="en-US"/>
        </a:p>
      </dgm:t>
    </dgm:pt>
    <dgm:pt modelId="{80444FCE-150D-4446-B19D-49208C878589}" type="sibTrans" cxnId="{34615EC7-BF85-4F20-A841-6B727D397FE5}">
      <dgm:prSet/>
      <dgm:spPr/>
      <dgm:t>
        <a:bodyPr/>
        <a:lstStyle/>
        <a:p>
          <a:endParaRPr lang="en-US"/>
        </a:p>
      </dgm:t>
    </dgm:pt>
    <dgm:pt modelId="{1FC1C62F-3B52-4F73-97FC-E25430382C61}">
      <dgm:prSet/>
      <dgm:spPr/>
      <dgm:t>
        <a:bodyPr/>
        <a:lstStyle/>
        <a:p>
          <a:r>
            <a:rPr lang="cs-CZ" b="1" u="sng"/>
            <a:t>Funkční výcvik:</a:t>
          </a:r>
          <a:r>
            <a:rPr lang="cs-CZ"/>
            <a:t> přizpůsobený ADL, optimální intenzita cvičení, podpora motivace pacienta k potřebné spolupráci</a:t>
          </a:r>
          <a:endParaRPr lang="en-US"/>
        </a:p>
      </dgm:t>
    </dgm:pt>
    <dgm:pt modelId="{0DCECCE0-B6DA-41FF-86A0-ABA8BEBB1CA4}" type="parTrans" cxnId="{55452FF1-DB19-42DE-8EFD-EB7A9B45CCF0}">
      <dgm:prSet/>
      <dgm:spPr/>
      <dgm:t>
        <a:bodyPr/>
        <a:lstStyle/>
        <a:p>
          <a:endParaRPr lang="en-US"/>
        </a:p>
      </dgm:t>
    </dgm:pt>
    <dgm:pt modelId="{1DED800D-3B9F-4AD0-B577-DCAE3AFCA848}" type="sibTrans" cxnId="{55452FF1-DB19-42DE-8EFD-EB7A9B45CCF0}">
      <dgm:prSet/>
      <dgm:spPr/>
      <dgm:t>
        <a:bodyPr/>
        <a:lstStyle/>
        <a:p>
          <a:endParaRPr lang="en-US"/>
        </a:p>
      </dgm:t>
    </dgm:pt>
    <dgm:pt modelId="{5C7AFFE1-1DDD-4055-960B-8E8D5C815C81}" type="pres">
      <dgm:prSet presAssocID="{95320ACE-0310-4360-8728-B6CC475DC8D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B4CC9B-8BE1-4828-BCF3-3FC8CD149C52}" type="pres">
      <dgm:prSet presAssocID="{AC5D80E7-6BC7-455C-9837-B98BBA0C95C5}" presName="hierRoot1" presStyleCnt="0"/>
      <dgm:spPr/>
    </dgm:pt>
    <dgm:pt modelId="{C2025483-AE77-4B0C-A694-87EBA577DC98}" type="pres">
      <dgm:prSet presAssocID="{AC5D80E7-6BC7-455C-9837-B98BBA0C95C5}" presName="composite" presStyleCnt="0"/>
      <dgm:spPr/>
    </dgm:pt>
    <dgm:pt modelId="{F3914024-10FC-43C9-9D11-627F5E268C20}" type="pres">
      <dgm:prSet presAssocID="{AC5D80E7-6BC7-455C-9837-B98BBA0C95C5}" presName="background" presStyleLbl="node0" presStyleIdx="0" presStyleCnt="3"/>
      <dgm:spPr/>
    </dgm:pt>
    <dgm:pt modelId="{0CBCCF2F-9DA3-4DC8-8E8F-C5909177AA2D}" type="pres">
      <dgm:prSet presAssocID="{AC5D80E7-6BC7-455C-9837-B98BBA0C95C5}" presName="text" presStyleLbl="fgAcc0" presStyleIdx="0" presStyleCnt="3">
        <dgm:presLayoutVars>
          <dgm:chPref val="3"/>
        </dgm:presLayoutVars>
      </dgm:prSet>
      <dgm:spPr/>
    </dgm:pt>
    <dgm:pt modelId="{E0C94A2F-171D-44A0-ACA2-FFDA54E8A4F8}" type="pres">
      <dgm:prSet presAssocID="{AC5D80E7-6BC7-455C-9837-B98BBA0C95C5}" presName="hierChild2" presStyleCnt="0"/>
      <dgm:spPr/>
    </dgm:pt>
    <dgm:pt modelId="{42208EC5-1940-4184-9F74-B652E506BFC8}" type="pres">
      <dgm:prSet presAssocID="{256BA203-C8DD-43A0-9F31-8E888BD2E34B}" presName="hierRoot1" presStyleCnt="0"/>
      <dgm:spPr/>
    </dgm:pt>
    <dgm:pt modelId="{43CFB932-6F5C-4576-905F-D5A38ED54874}" type="pres">
      <dgm:prSet presAssocID="{256BA203-C8DD-43A0-9F31-8E888BD2E34B}" presName="composite" presStyleCnt="0"/>
      <dgm:spPr/>
    </dgm:pt>
    <dgm:pt modelId="{8215DAD7-CE8B-4FF5-97B2-8FF8A71EDB06}" type="pres">
      <dgm:prSet presAssocID="{256BA203-C8DD-43A0-9F31-8E888BD2E34B}" presName="background" presStyleLbl="node0" presStyleIdx="1" presStyleCnt="3"/>
      <dgm:spPr/>
    </dgm:pt>
    <dgm:pt modelId="{EE1F22BC-163F-45C9-8079-66B89DB121F2}" type="pres">
      <dgm:prSet presAssocID="{256BA203-C8DD-43A0-9F31-8E888BD2E34B}" presName="text" presStyleLbl="fgAcc0" presStyleIdx="1" presStyleCnt="3">
        <dgm:presLayoutVars>
          <dgm:chPref val="3"/>
        </dgm:presLayoutVars>
      </dgm:prSet>
      <dgm:spPr/>
    </dgm:pt>
    <dgm:pt modelId="{672EA4E3-7388-4536-85E6-C3D6AC307986}" type="pres">
      <dgm:prSet presAssocID="{256BA203-C8DD-43A0-9F31-8E888BD2E34B}" presName="hierChild2" presStyleCnt="0"/>
      <dgm:spPr/>
    </dgm:pt>
    <dgm:pt modelId="{93CFDB7C-0E2D-46B8-B250-8A1D0BF99C98}" type="pres">
      <dgm:prSet presAssocID="{1FC1C62F-3B52-4F73-97FC-E25430382C61}" presName="hierRoot1" presStyleCnt="0"/>
      <dgm:spPr/>
    </dgm:pt>
    <dgm:pt modelId="{F97C2F99-399D-493B-A211-9F4486657509}" type="pres">
      <dgm:prSet presAssocID="{1FC1C62F-3B52-4F73-97FC-E25430382C61}" presName="composite" presStyleCnt="0"/>
      <dgm:spPr/>
    </dgm:pt>
    <dgm:pt modelId="{01493E3D-2D82-4316-B21F-D64503978C6A}" type="pres">
      <dgm:prSet presAssocID="{1FC1C62F-3B52-4F73-97FC-E25430382C61}" presName="background" presStyleLbl="node0" presStyleIdx="2" presStyleCnt="3"/>
      <dgm:spPr/>
    </dgm:pt>
    <dgm:pt modelId="{1509FA9F-ADB2-4FDB-BD40-6053B3656A1C}" type="pres">
      <dgm:prSet presAssocID="{1FC1C62F-3B52-4F73-97FC-E25430382C61}" presName="text" presStyleLbl="fgAcc0" presStyleIdx="2" presStyleCnt="3">
        <dgm:presLayoutVars>
          <dgm:chPref val="3"/>
        </dgm:presLayoutVars>
      </dgm:prSet>
      <dgm:spPr/>
    </dgm:pt>
    <dgm:pt modelId="{A0BCE3BF-198A-465C-B0A6-9AE6C9A86F22}" type="pres">
      <dgm:prSet presAssocID="{1FC1C62F-3B52-4F73-97FC-E25430382C61}" presName="hierChild2" presStyleCnt="0"/>
      <dgm:spPr/>
    </dgm:pt>
  </dgm:ptLst>
  <dgm:cxnLst>
    <dgm:cxn modelId="{578F5210-71B7-4C71-B0C8-CAD8019E3C25}" type="presOf" srcId="{256BA203-C8DD-43A0-9F31-8E888BD2E34B}" destId="{EE1F22BC-163F-45C9-8079-66B89DB121F2}" srcOrd="0" destOrd="0" presId="urn:microsoft.com/office/officeart/2005/8/layout/hierarchy1"/>
    <dgm:cxn modelId="{C39EF348-AA71-4F7F-8D2E-2D19A04EA596}" type="presOf" srcId="{95320ACE-0310-4360-8728-B6CC475DC8DA}" destId="{5C7AFFE1-1DDD-4055-960B-8E8D5C815C81}" srcOrd="0" destOrd="0" presId="urn:microsoft.com/office/officeart/2005/8/layout/hierarchy1"/>
    <dgm:cxn modelId="{AC683C7D-220B-4219-BCF6-8EE368035193}" type="presOf" srcId="{AC5D80E7-6BC7-455C-9837-B98BBA0C95C5}" destId="{0CBCCF2F-9DA3-4DC8-8E8F-C5909177AA2D}" srcOrd="0" destOrd="0" presId="urn:microsoft.com/office/officeart/2005/8/layout/hierarchy1"/>
    <dgm:cxn modelId="{F12103C0-286F-45F8-B58D-56297F134E62}" type="presOf" srcId="{1FC1C62F-3B52-4F73-97FC-E25430382C61}" destId="{1509FA9F-ADB2-4FDB-BD40-6053B3656A1C}" srcOrd="0" destOrd="0" presId="urn:microsoft.com/office/officeart/2005/8/layout/hierarchy1"/>
    <dgm:cxn modelId="{34615EC7-BF85-4F20-A841-6B727D397FE5}" srcId="{95320ACE-0310-4360-8728-B6CC475DC8DA}" destId="{256BA203-C8DD-43A0-9F31-8E888BD2E34B}" srcOrd="1" destOrd="0" parTransId="{9142A046-08EF-4CAE-B524-7946EC5E443D}" sibTransId="{80444FCE-150D-4446-B19D-49208C878589}"/>
    <dgm:cxn modelId="{55452FF1-DB19-42DE-8EFD-EB7A9B45CCF0}" srcId="{95320ACE-0310-4360-8728-B6CC475DC8DA}" destId="{1FC1C62F-3B52-4F73-97FC-E25430382C61}" srcOrd="2" destOrd="0" parTransId="{0DCECCE0-B6DA-41FF-86A0-ABA8BEBB1CA4}" sibTransId="{1DED800D-3B9F-4AD0-B577-DCAE3AFCA848}"/>
    <dgm:cxn modelId="{8D52FFF6-A8D8-4B9B-98E2-4C8264454B97}" srcId="{95320ACE-0310-4360-8728-B6CC475DC8DA}" destId="{AC5D80E7-6BC7-455C-9837-B98BBA0C95C5}" srcOrd="0" destOrd="0" parTransId="{C1887854-0637-49A8-AF2E-0BCD1D5EC169}" sibTransId="{9B9B9C51-41AA-4CEE-89B3-F196ECCFE406}"/>
    <dgm:cxn modelId="{C863B733-74F3-4773-8EC4-867E988C447F}" type="presParOf" srcId="{5C7AFFE1-1DDD-4055-960B-8E8D5C815C81}" destId="{ADB4CC9B-8BE1-4828-BCF3-3FC8CD149C52}" srcOrd="0" destOrd="0" presId="urn:microsoft.com/office/officeart/2005/8/layout/hierarchy1"/>
    <dgm:cxn modelId="{A106C523-5497-4B7E-AF56-4D2EC2E4E413}" type="presParOf" srcId="{ADB4CC9B-8BE1-4828-BCF3-3FC8CD149C52}" destId="{C2025483-AE77-4B0C-A694-87EBA577DC98}" srcOrd="0" destOrd="0" presId="urn:microsoft.com/office/officeart/2005/8/layout/hierarchy1"/>
    <dgm:cxn modelId="{A85A8497-CDF4-4D25-8796-A312428E9FEE}" type="presParOf" srcId="{C2025483-AE77-4B0C-A694-87EBA577DC98}" destId="{F3914024-10FC-43C9-9D11-627F5E268C20}" srcOrd="0" destOrd="0" presId="urn:microsoft.com/office/officeart/2005/8/layout/hierarchy1"/>
    <dgm:cxn modelId="{AC25AB7D-8672-4299-B688-1981B6C2025B}" type="presParOf" srcId="{C2025483-AE77-4B0C-A694-87EBA577DC98}" destId="{0CBCCF2F-9DA3-4DC8-8E8F-C5909177AA2D}" srcOrd="1" destOrd="0" presId="urn:microsoft.com/office/officeart/2005/8/layout/hierarchy1"/>
    <dgm:cxn modelId="{9B49CC7A-C8D4-4CF0-BF88-2BED8D6479D8}" type="presParOf" srcId="{ADB4CC9B-8BE1-4828-BCF3-3FC8CD149C52}" destId="{E0C94A2F-171D-44A0-ACA2-FFDA54E8A4F8}" srcOrd="1" destOrd="0" presId="urn:microsoft.com/office/officeart/2005/8/layout/hierarchy1"/>
    <dgm:cxn modelId="{59F0502A-EB5D-46D2-AA98-75DB66C65162}" type="presParOf" srcId="{5C7AFFE1-1DDD-4055-960B-8E8D5C815C81}" destId="{42208EC5-1940-4184-9F74-B652E506BFC8}" srcOrd="1" destOrd="0" presId="urn:microsoft.com/office/officeart/2005/8/layout/hierarchy1"/>
    <dgm:cxn modelId="{0E6181FA-57EF-48EA-A0A1-673A84F252FA}" type="presParOf" srcId="{42208EC5-1940-4184-9F74-B652E506BFC8}" destId="{43CFB932-6F5C-4576-905F-D5A38ED54874}" srcOrd="0" destOrd="0" presId="urn:microsoft.com/office/officeart/2005/8/layout/hierarchy1"/>
    <dgm:cxn modelId="{7C862665-1CDD-4FD6-ABF7-A2F802D64465}" type="presParOf" srcId="{43CFB932-6F5C-4576-905F-D5A38ED54874}" destId="{8215DAD7-CE8B-4FF5-97B2-8FF8A71EDB06}" srcOrd="0" destOrd="0" presId="urn:microsoft.com/office/officeart/2005/8/layout/hierarchy1"/>
    <dgm:cxn modelId="{63EF8A45-4D95-4220-957A-F4FA371CA98F}" type="presParOf" srcId="{43CFB932-6F5C-4576-905F-D5A38ED54874}" destId="{EE1F22BC-163F-45C9-8079-66B89DB121F2}" srcOrd="1" destOrd="0" presId="urn:microsoft.com/office/officeart/2005/8/layout/hierarchy1"/>
    <dgm:cxn modelId="{9C57C862-125A-4B79-B296-FEC8927FB2BD}" type="presParOf" srcId="{42208EC5-1940-4184-9F74-B652E506BFC8}" destId="{672EA4E3-7388-4536-85E6-C3D6AC307986}" srcOrd="1" destOrd="0" presId="urn:microsoft.com/office/officeart/2005/8/layout/hierarchy1"/>
    <dgm:cxn modelId="{DDDA90EC-EE94-4ADE-B310-5FA59A3BB2AA}" type="presParOf" srcId="{5C7AFFE1-1DDD-4055-960B-8E8D5C815C81}" destId="{93CFDB7C-0E2D-46B8-B250-8A1D0BF99C98}" srcOrd="2" destOrd="0" presId="urn:microsoft.com/office/officeart/2005/8/layout/hierarchy1"/>
    <dgm:cxn modelId="{CEF26A53-0728-4D11-82AE-CD7298F3EEFA}" type="presParOf" srcId="{93CFDB7C-0E2D-46B8-B250-8A1D0BF99C98}" destId="{F97C2F99-399D-493B-A211-9F4486657509}" srcOrd="0" destOrd="0" presId="urn:microsoft.com/office/officeart/2005/8/layout/hierarchy1"/>
    <dgm:cxn modelId="{F49DB033-743D-48A1-BF90-411EF97ABC3C}" type="presParOf" srcId="{F97C2F99-399D-493B-A211-9F4486657509}" destId="{01493E3D-2D82-4316-B21F-D64503978C6A}" srcOrd="0" destOrd="0" presId="urn:microsoft.com/office/officeart/2005/8/layout/hierarchy1"/>
    <dgm:cxn modelId="{3503AF85-967F-460C-8B5C-F2D550FED4BB}" type="presParOf" srcId="{F97C2F99-399D-493B-A211-9F4486657509}" destId="{1509FA9F-ADB2-4FDB-BD40-6053B3656A1C}" srcOrd="1" destOrd="0" presId="urn:microsoft.com/office/officeart/2005/8/layout/hierarchy1"/>
    <dgm:cxn modelId="{0E209F3F-269A-4D5F-8F1C-C33F3E140C88}" type="presParOf" srcId="{93CFDB7C-0E2D-46B8-B250-8A1D0BF99C98}" destId="{A0BCE3BF-198A-465C-B0A6-9AE6C9A86F2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C6417F-0461-49B4-B598-AEB76331FD6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280A998-A833-454A-ADF9-9A7682D911EF}">
      <dgm:prSet/>
      <dgm:spPr/>
      <dgm:t>
        <a:bodyPr/>
        <a:lstStyle/>
        <a:p>
          <a:r>
            <a:rPr lang="cs-CZ" dirty="0"/>
            <a:t>Poruchy </a:t>
          </a:r>
          <a:r>
            <a:rPr lang="cs-CZ" dirty="0" err="1"/>
            <a:t>propriocepce</a:t>
          </a:r>
          <a:r>
            <a:rPr lang="cs-CZ" dirty="0"/>
            <a:t> &amp; kožního čití</a:t>
          </a:r>
          <a:endParaRPr lang="en-US" dirty="0"/>
        </a:p>
      </dgm:t>
    </dgm:pt>
    <dgm:pt modelId="{C8B12D0F-7798-4A09-9F23-D5D1BCD6B9A3}" type="parTrans" cxnId="{152ED159-6FE1-447A-B058-A15361F5A160}">
      <dgm:prSet/>
      <dgm:spPr/>
      <dgm:t>
        <a:bodyPr/>
        <a:lstStyle/>
        <a:p>
          <a:endParaRPr lang="en-US"/>
        </a:p>
      </dgm:t>
    </dgm:pt>
    <dgm:pt modelId="{89D553AF-36D7-47B4-B6C8-462840D07A26}" type="sibTrans" cxnId="{152ED159-6FE1-447A-B058-A15361F5A160}">
      <dgm:prSet/>
      <dgm:spPr/>
      <dgm:t>
        <a:bodyPr/>
        <a:lstStyle/>
        <a:p>
          <a:endParaRPr lang="en-US"/>
        </a:p>
      </dgm:t>
    </dgm:pt>
    <dgm:pt modelId="{AFA6F973-6E3C-4856-B172-EDF4108C4755}">
      <dgm:prSet/>
      <dgm:spPr/>
      <dgm:t>
        <a:bodyPr/>
        <a:lstStyle/>
        <a:p>
          <a:r>
            <a:rPr lang="cs-CZ" dirty="0"/>
            <a:t>Svalový </a:t>
          </a:r>
          <a:r>
            <a:rPr lang="cs-CZ" dirty="0" err="1"/>
            <a:t>hypertonus</a:t>
          </a:r>
          <a:r>
            <a:rPr lang="cs-CZ" dirty="0"/>
            <a:t> (prostřednictvím reciproční inhibice)</a:t>
          </a:r>
          <a:endParaRPr lang="en-US" dirty="0"/>
        </a:p>
      </dgm:t>
    </dgm:pt>
    <dgm:pt modelId="{E6C545FF-C5F1-496A-983E-3C5D4DFE76D2}" type="parTrans" cxnId="{4FA6F6FD-B8B6-4905-81AD-01234124FC0D}">
      <dgm:prSet/>
      <dgm:spPr/>
      <dgm:t>
        <a:bodyPr/>
        <a:lstStyle/>
        <a:p>
          <a:endParaRPr lang="en-US"/>
        </a:p>
      </dgm:t>
    </dgm:pt>
    <dgm:pt modelId="{EE7268F4-4090-43D9-AD75-B3FB4E3F284D}" type="sibTrans" cxnId="{4FA6F6FD-B8B6-4905-81AD-01234124FC0D}">
      <dgm:prSet/>
      <dgm:spPr/>
      <dgm:t>
        <a:bodyPr/>
        <a:lstStyle/>
        <a:p>
          <a:endParaRPr lang="en-US"/>
        </a:p>
      </dgm:t>
    </dgm:pt>
    <dgm:pt modelId="{25C2B5D9-12DE-468D-9468-0D5CD9C11E15}">
      <dgm:prSet/>
      <dgm:spPr/>
      <dgm:t>
        <a:bodyPr/>
        <a:lstStyle/>
        <a:p>
          <a:r>
            <a:rPr lang="cs-CZ" dirty="0"/>
            <a:t>Potřeba edukace &amp; reedukace pohybu</a:t>
          </a:r>
          <a:endParaRPr lang="en-US" dirty="0"/>
        </a:p>
      </dgm:t>
    </dgm:pt>
    <dgm:pt modelId="{781D93AB-8846-4D9E-ABC2-A3D184571F35}" type="parTrans" cxnId="{AC0BA7B5-D7DB-4B6A-AEF9-0ABC92176859}">
      <dgm:prSet/>
      <dgm:spPr/>
      <dgm:t>
        <a:bodyPr/>
        <a:lstStyle/>
        <a:p>
          <a:endParaRPr lang="en-US"/>
        </a:p>
      </dgm:t>
    </dgm:pt>
    <dgm:pt modelId="{DBFE639C-4E4D-4895-80C2-F5330FC23CDC}" type="sibTrans" cxnId="{AC0BA7B5-D7DB-4B6A-AEF9-0ABC92176859}">
      <dgm:prSet/>
      <dgm:spPr/>
      <dgm:t>
        <a:bodyPr/>
        <a:lstStyle/>
        <a:p>
          <a:endParaRPr lang="en-US"/>
        </a:p>
      </dgm:t>
    </dgm:pt>
    <dgm:pt modelId="{394364C9-8ED7-4B81-8C0C-985AB5CD112B}">
      <dgm:prSet/>
      <dgm:spPr/>
      <dgm:t>
        <a:bodyPr/>
        <a:lstStyle/>
        <a:p>
          <a:r>
            <a:rPr lang="cs-CZ" dirty="0"/>
            <a:t>Potíže se zahajováním pohybu</a:t>
          </a:r>
          <a:endParaRPr lang="en-US" dirty="0"/>
        </a:p>
      </dgm:t>
    </dgm:pt>
    <dgm:pt modelId="{4436BFB9-BC12-4F46-8B1D-EB7CB90D3F6C}" type="parTrans" cxnId="{E3FD6DC0-558D-4A72-B07D-D13AB47222A6}">
      <dgm:prSet/>
      <dgm:spPr/>
      <dgm:t>
        <a:bodyPr/>
        <a:lstStyle/>
        <a:p>
          <a:endParaRPr lang="en-US"/>
        </a:p>
      </dgm:t>
    </dgm:pt>
    <dgm:pt modelId="{32CC7ABC-47A8-45A2-841D-9CB785B9B19B}" type="sibTrans" cxnId="{E3FD6DC0-558D-4A72-B07D-D13AB47222A6}">
      <dgm:prSet/>
      <dgm:spPr/>
      <dgm:t>
        <a:bodyPr/>
        <a:lstStyle/>
        <a:p>
          <a:endParaRPr lang="en-US"/>
        </a:p>
      </dgm:t>
    </dgm:pt>
    <dgm:pt modelId="{0A0CB3C0-527B-4603-886D-BDB9675CBA70}">
      <dgm:prSet/>
      <dgm:spPr/>
      <dgm:t>
        <a:bodyPr/>
        <a:lstStyle/>
        <a:p>
          <a:r>
            <a:rPr lang="cs-CZ" dirty="0"/>
            <a:t>Oslabení svalů</a:t>
          </a:r>
          <a:endParaRPr lang="en-US" dirty="0"/>
        </a:p>
      </dgm:t>
    </dgm:pt>
    <dgm:pt modelId="{5BF9B3C2-7255-4889-8F19-1AF89FAE0094}" type="parTrans" cxnId="{65988796-E938-4A1C-9262-419770A6D412}">
      <dgm:prSet/>
      <dgm:spPr/>
      <dgm:t>
        <a:bodyPr/>
        <a:lstStyle/>
        <a:p>
          <a:endParaRPr lang="en-US"/>
        </a:p>
      </dgm:t>
    </dgm:pt>
    <dgm:pt modelId="{C4F9F6AA-87C6-4343-9BCF-C39C956FBFBB}" type="sibTrans" cxnId="{65988796-E938-4A1C-9262-419770A6D412}">
      <dgm:prSet/>
      <dgm:spPr/>
      <dgm:t>
        <a:bodyPr/>
        <a:lstStyle/>
        <a:p>
          <a:endParaRPr lang="en-US"/>
        </a:p>
      </dgm:t>
    </dgm:pt>
    <dgm:pt modelId="{B4D77F70-D18F-403F-81CF-6A700ED11B8B}">
      <dgm:prSet/>
      <dgm:spPr/>
      <dgm:t>
        <a:bodyPr/>
        <a:lstStyle/>
        <a:p>
          <a:r>
            <a:rPr lang="cs-CZ" dirty="0"/>
            <a:t>Omezení ROM</a:t>
          </a:r>
          <a:endParaRPr lang="en-US" dirty="0"/>
        </a:p>
      </dgm:t>
    </dgm:pt>
    <dgm:pt modelId="{7100F17B-B30D-4B16-B219-A4F870EBDB6B}" type="parTrans" cxnId="{B8868903-6B2D-4B89-B7BB-CF7A46526486}">
      <dgm:prSet/>
      <dgm:spPr/>
      <dgm:t>
        <a:bodyPr/>
        <a:lstStyle/>
        <a:p>
          <a:endParaRPr lang="en-US"/>
        </a:p>
      </dgm:t>
    </dgm:pt>
    <dgm:pt modelId="{E5A23B67-4ED4-4BD7-A352-8B68581C3787}" type="sibTrans" cxnId="{B8868903-6B2D-4B89-B7BB-CF7A46526486}">
      <dgm:prSet/>
      <dgm:spPr/>
      <dgm:t>
        <a:bodyPr/>
        <a:lstStyle/>
        <a:p>
          <a:endParaRPr lang="en-US"/>
        </a:p>
      </dgm:t>
    </dgm:pt>
    <dgm:pt modelId="{C8C95E00-0065-4D1A-B9C7-235604858DE2}">
      <dgm:prSet/>
      <dgm:spPr/>
      <dgm:t>
        <a:bodyPr/>
        <a:lstStyle/>
        <a:p>
          <a:r>
            <a:rPr lang="cs-CZ" dirty="0"/>
            <a:t>Nedostatečná kloubní stabilita</a:t>
          </a:r>
          <a:endParaRPr lang="en-US" dirty="0"/>
        </a:p>
      </dgm:t>
    </dgm:pt>
    <dgm:pt modelId="{73FA1C15-8C8C-4817-99B7-E05791052372}" type="parTrans" cxnId="{0EBFF8D9-D73C-4BE8-9FC1-71827939B158}">
      <dgm:prSet/>
      <dgm:spPr/>
      <dgm:t>
        <a:bodyPr/>
        <a:lstStyle/>
        <a:p>
          <a:endParaRPr lang="en-US"/>
        </a:p>
      </dgm:t>
    </dgm:pt>
    <dgm:pt modelId="{FDA4D874-9E06-4851-B47E-954BF78B9437}" type="sibTrans" cxnId="{0EBFF8D9-D73C-4BE8-9FC1-71827939B158}">
      <dgm:prSet/>
      <dgm:spPr/>
      <dgm:t>
        <a:bodyPr/>
        <a:lstStyle/>
        <a:p>
          <a:endParaRPr lang="en-US"/>
        </a:p>
      </dgm:t>
    </dgm:pt>
    <dgm:pt modelId="{8986A972-4AB7-42B4-9923-0BDB515A7CEF}">
      <dgm:prSet phldr="0"/>
      <dgm:spPr/>
      <dgm:t>
        <a:bodyPr/>
        <a:lstStyle/>
        <a:p>
          <a:endParaRPr lang="cs-CZ" dirty="0">
            <a:latin typeface="Modern Love"/>
          </a:endParaRPr>
        </a:p>
      </dgm:t>
    </dgm:pt>
    <dgm:pt modelId="{5970B565-1C4C-4861-84F9-CC0CBD75D427}" type="parTrans" cxnId="{7AD16757-8735-475E-9719-299F06CB297D}">
      <dgm:prSet/>
      <dgm:spPr/>
    </dgm:pt>
    <dgm:pt modelId="{3D8B2856-50A1-4992-BDFA-5E1436A50F9C}" type="sibTrans" cxnId="{7AD16757-8735-475E-9719-299F06CB297D}">
      <dgm:prSet/>
      <dgm:spPr/>
    </dgm:pt>
    <dgm:pt modelId="{5704B9F4-3096-4CB9-8FCF-D08E653D9CB0}">
      <dgm:prSet phldr="0"/>
      <dgm:spPr/>
      <dgm:t>
        <a:bodyPr/>
        <a:lstStyle/>
        <a:p>
          <a:pPr rtl="0"/>
          <a:r>
            <a:rPr lang="cs-CZ" dirty="0">
              <a:latin typeface="Modern Love"/>
            </a:rPr>
            <a:t>Zvýšení</a:t>
          </a:r>
          <a:r>
            <a:rPr lang="cs-CZ" dirty="0"/>
            <a:t> koordinace a kontroly pohybu </a:t>
          </a:r>
          <a:endParaRPr lang="cs-CZ" dirty="0">
            <a:latin typeface="Modern Love"/>
          </a:endParaRPr>
        </a:p>
      </dgm:t>
    </dgm:pt>
    <dgm:pt modelId="{03371887-EBE7-4D95-ACE4-54C9D26BEAE8}" type="parTrans" cxnId="{254C403C-BC9A-45B1-9A26-8CB97613F26A}">
      <dgm:prSet/>
      <dgm:spPr/>
    </dgm:pt>
    <dgm:pt modelId="{3FFF60F9-15D6-423B-B6BE-5B2E881DE305}" type="sibTrans" cxnId="{254C403C-BC9A-45B1-9A26-8CB97613F26A}">
      <dgm:prSet/>
      <dgm:spPr/>
    </dgm:pt>
    <dgm:pt modelId="{39C80FD3-47F1-45E9-B412-4568657DBB2F}">
      <dgm:prSet phldr="0"/>
      <dgm:spPr/>
      <dgm:t>
        <a:bodyPr/>
        <a:lstStyle/>
        <a:p>
          <a:pPr rtl="0"/>
          <a:r>
            <a:rPr lang="cs-CZ" dirty="0">
              <a:latin typeface="Modern Love"/>
            </a:rPr>
            <a:t>Zvýšení</a:t>
          </a:r>
          <a:r>
            <a:rPr lang="cs-CZ" dirty="0"/>
            <a:t> </a:t>
          </a:r>
          <a:r>
            <a:rPr lang="cs-CZ" dirty="0">
              <a:latin typeface="Modern Love"/>
            </a:rPr>
            <a:t>vytrvalosti</a:t>
          </a:r>
        </a:p>
      </dgm:t>
    </dgm:pt>
    <dgm:pt modelId="{DE9AC857-E8A9-45CF-8E2B-9DBC0033801C}" type="parTrans" cxnId="{0CFBC28D-D7D0-4DA5-9CC7-3E7A7E87D867}">
      <dgm:prSet/>
      <dgm:spPr/>
    </dgm:pt>
    <dgm:pt modelId="{3FB28A4A-E085-4596-ABD8-8FD3D792FD30}" type="sibTrans" cxnId="{0CFBC28D-D7D0-4DA5-9CC7-3E7A7E87D867}">
      <dgm:prSet/>
      <dgm:spPr/>
    </dgm:pt>
    <dgm:pt modelId="{0E0FB0E4-1E5F-4C23-8D76-CFAE0DC1150D}">
      <dgm:prSet phldr="0"/>
      <dgm:spPr/>
      <dgm:t>
        <a:bodyPr/>
        <a:lstStyle/>
        <a:p>
          <a:pPr rtl="0"/>
          <a:r>
            <a:rPr lang="cs-CZ" dirty="0">
              <a:latin typeface="Modern Love"/>
            </a:rPr>
            <a:t>Zvýšení relaxace</a:t>
          </a:r>
          <a:r>
            <a:rPr lang="cs-CZ" dirty="0"/>
            <a:t> </a:t>
          </a:r>
          <a:endParaRPr lang="cs-CZ" dirty="0">
            <a:latin typeface="Modern Love"/>
          </a:endParaRPr>
        </a:p>
      </dgm:t>
    </dgm:pt>
    <dgm:pt modelId="{0BF858DB-52C7-49F0-8AB1-B5EB3F5248C8}" type="parTrans" cxnId="{3EC82364-7632-448C-AB56-2FE16EC3C007}">
      <dgm:prSet/>
      <dgm:spPr/>
    </dgm:pt>
    <dgm:pt modelId="{33DACA98-45F4-4CC3-83FC-30396D530567}" type="sibTrans" cxnId="{3EC82364-7632-448C-AB56-2FE16EC3C007}">
      <dgm:prSet/>
      <dgm:spPr/>
    </dgm:pt>
    <dgm:pt modelId="{73C96EBA-9802-4A66-8F03-D43FEC58155A}">
      <dgm:prSet phldr="0"/>
      <dgm:spPr/>
      <dgm:t>
        <a:bodyPr/>
        <a:lstStyle/>
        <a:p>
          <a:r>
            <a:rPr lang="cs-CZ" dirty="0">
              <a:latin typeface="Modern Love"/>
            </a:rPr>
            <a:t>Analgezie</a:t>
          </a:r>
          <a:r>
            <a:rPr lang="cs-CZ" dirty="0"/>
            <a:t> </a:t>
          </a:r>
        </a:p>
      </dgm:t>
    </dgm:pt>
    <dgm:pt modelId="{D83B7D48-9C88-4FE4-BEA1-B0B7A558166B}" type="parTrans" cxnId="{DC4C6309-40AE-43C2-AE93-86D78879E267}">
      <dgm:prSet/>
      <dgm:spPr/>
    </dgm:pt>
    <dgm:pt modelId="{B3FB3E4D-B29D-4DE5-AC53-AAA162EBFCD5}" type="sibTrans" cxnId="{DC4C6309-40AE-43C2-AE93-86D78879E267}">
      <dgm:prSet/>
      <dgm:spPr/>
    </dgm:pt>
    <dgm:pt modelId="{932BB20D-6AAB-4ACF-A166-A96694A982AB}" type="pres">
      <dgm:prSet presAssocID="{9CC6417F-0461-49B4-B598-AEB76331FD64}" presName="vert0" presStyleCnt="0">
        <dgm:presLayoutVars>
          <dgm:dir/>
          <dgm:animOne val="branch"/>
          <dgm:animLvl val="lvl"/>
        </dgm:presLayoutVars>
      </dgm:prSet>
      <dgm:spPr/>
    </dgm:pt>
    <dgm:pt modelId="{0C5F582D-E092-493A-B9C4-196A168DF595}" type="pres">
      <dgm:prSet presAssocID="{0280A998-A833-454A-ADF9-9A7682D911EF}" presName="thickLine" presStyleLbl="alignNode1" presStyleIdx="0" presStyleCnt="12"/>
      <dgm:spPr/>
    </dgm:pt>
    <dgm:pt modelId="{FB158983-A90F-493E-8069-F300155083BA}" type="pres">
      <dgm:prSet presAssocID="{0280A998-A833-454A-ADF9-9A7682D911EF}" presName="horz1" presStyleCnt="0"/>
      <dgm:spPr/>
    </dgm:pt>
    <dgm:pt modelId="{F935B704-DB73-4DB2-BB84-EE165663C743}" type="pres">
      <dgm:prSet presAssocID="{0280A998-A833-454A-ADF9-9A7682D911EF}" presName="tx1" presStyleLbl="revTx" presStyleIdx="0" presStyleCnt="12"/>
      <dgm:spPr/>
    </dgm:pt>
    <dgm:pt modelId="{C72967EE-C774-4DA3-979C-BAE4053137F2}" type="pres">
      <dgm:prSet presAssocID="{0280A998-A833-454A-ADF9-9A7682D911EF}" presName="vert1" presStyleCnt="0"/>
      <dgm:spPr/>
    </dgm:pt>
    <dgm:pt modelId="{6805C5EA-6269-46E5-AFDF-A3E2C0B25B31}" type="pres">
      <dgm:prSet presAssocID="{AFA6F973-6E3C-4856-B172-EDF4108C4755}" presName="thickLine" presStyleLbl="alignNode1" presStyleIdx="1" presStyleCnt="12"/>
      <dgm:spPr/>
    </dgm:pt>
    <dgm:pt modelId="{F6804E52-0214-41D5-8916-111A74EA9F33}" type="pres">
      <dgm:prSet presAssocID="{AFA6F973-6E3C-4856-B172-EDF4108C4755}" presName="horz1" presStyleCnt="0"/>
      <dgm:spPr/>
    </dgm:pt>
    <dgm:pt modelId="{2753C1E5-71E1-44A4-AD71-B1FB37F564D6}" type="pres">
      <dgm:prSet presAssocID="{AFA6F973-6E3C-4856-B172-EDF4108C4755}" presName="tx1" presStyleLbl="revTx" presStyleIdx="1" presStyleCnt="12"/>
      <dgm:spPr/>
    </dgm:pt>
    <dgm:pt modelId="{E6AEBAFE-FE0B-4B94-9E67-C534AB3D8AFF}" type="pres">
      <dgm:prSet presAssocID="{AFA6F973-6E3C-4856-B172-EDF4108C4755}" presName="vert1" presStyleCnt="0"/>
      <dgm:spPr/>
    </dgm:pt>
    <dgm:pt modelId="{384B6BA2-BF8D-4410-9E04-BF950867F973}" type="pres">
      <dgm:prSet presAssocID="{25C2B5D9-12DE-468D-9468-0D5CD9C11E15}" presName="thickLine" presStyleLbl="alignNode1" presStyleIdx="2" presStyleCnt="12"/>
      <dgm:spPr/>
    </dgm:pt>
    <dgm:pt modelId="{07AA2DCE-FF53-480B-8C52-E280A4FEF53E}" type="pres">
      <dgm:prSet presAssocID="{25C2B5D9-12DE-468D-9468-0D5CD9C11E15}" presName="horz1" presStyleCnt="0"/>
      <dgm:spPr/>
    </dgm:pt>
    <dgm:pt modelId="{1E252658-53CF-46C0-A7CD-D0176F339B66}" type="pres">
      <dgm:prSet presAssocID="{25C2B5D9-12DE-468D-9468-0D5CD9C11E15}" presName="tx1" presStyleLbl="revTx" presStyleIdx="2" presStyleCnt="12"/>
      <dgm:spPr/>
    </dgm:pt>
    <dgm:pt modelId="{CF54AC2B-EEA0-49A2-BB0F-F9CAF72C6FA7}" type="pres">
      <dgm:prSet presAssocID="{25C2B5D9-12DE-468D-9468-0D5CD9C11E15}" presName="vert1" presStyleCnt="0"/>
      <dgm:spPr/>
    </dgm:pt>
    <dgm:pt modelId="{D8BFD5AA-E442-49E4-B80C-B8AD1FEAE295}" type="pres">
      <dgm:prSet presAssocID="{394364C9-8ED7-4B81-8C0C-985AB5CD112B}" presName="thickLine" presStyleLbl="alignNode1" presStyleIdx="3" presStyleCnt="12"/>
      <dgm:spPr/>
    </dgm:pt>
    <dgm:pt modelId="{4E7BF4F3-D988-41C1-BD62-8642802539D0}" type="pres">
      <dgm:prSet presAssocID="{394364C9-8ED7-4B81-8C0C-985AB5CD112B}" presName="horz1" presStyleCnt="0"/>
      <dgm:spPr/>
    </dgm:pt>
    <dgm:pt modelId="{D8BE7E1A-CD04-48EA-B8C8-4EAD607091AF}" type="pres">
      <dgm:prSet presAssocID="{394364C9-8ED7-4B81-8C0C-985AB5CD112B}" presName="tx1" presStyleLbl="revTx" presStyleIdx="3" presStyleCnt="12"/>
      <dgm:spPr/>
    </dgm:pt>
    <dgm:pt modelId="{AC65E675-DDFE-4BE1-8C8D-D7F6DC05AD16}" type="pres">
      <dgm:prSet presAssocID="{394364C9-8ED7-4B81-8C0C-985AB5CD112B}" presName="vert1" presStyleCnt="0"/>
      <dgm:spPr/>
    </dgm:pt>
    <dgm:pt modelId="{EC97035F-35D0-4421-AEB5-66060C83CD6F}" type="pres">
      <dgm:prSet presAssocID="{0A0CB3C0-527B-4603-886D-BDB9675CBA70}" presName="thickLine" presStyleLbl="alignNode1" presStyleIdx="4" presStyleCnt="12"/>
      <dgm:spPr/>
    </dgm:pt>
    <dgm:pt modelId="{F0A21A69-9AF6-454F-956A-B293C412DF5F}" type="pres">
      <dgm:prSet presAssocID="{0A0CB3C0-527B-4603-886D-BDB9675CBA70}" presName="horz1" presStyleCnt="0"/>
      <dgm:spPr/>
    </dgm:pt>
    <dgm:pt modelId="{74533B51-C5CF-478F-AF2F-85505535250C}" type="pres">
      <dgm:prSet presAssocID="{0A0CB3C0-527B-4603-886D-BDB9675CBA70}" presName="tx1" presStyleLbl="revTx" presStyleIdx="4" presStyleCnt="12"/>
      <dgm:spPr/>
    </dgm:pt>
    <dgm:pt modelId="{458ED7E9-8EB9-4915-B684-8DFCC412D6F5}" type="pres">
      <dgm:prSet presAssocID="{0A0CB3C0-527B-4603-886D-BDB9675CBA70}" presName="vert1" presStyleCnt="0"/>
      <dgm:spPr/>
    </dgm:pt>
    <dgm:pt modelId="{FDC025AE-4E43-4C30-863F-5689C64BB12E}" type="pres">
      <dgm:prSet presAssocID="{B4D77F70-D18F-403F-81CF-6A700ED11B8B}" presName="thickLine" presStyleLbl="alignNode1" presStyleIdx="5" presStyleCnt="12"/>
      <dgm:spPr/>
    </dgm:pt>
    <dgm:pt modelId="{6AD78AE3-7AA5-433B-9075-B9C3A7AE1028}" type="pres">
      <dgm:prSet presAssocID="{B4D77F70-D18F-403F-81CF-6A700ED11B8B}" presName="horz1" presStyleCnt="0"/>
      <dgm:spPr/>
    </dgm:pt>
    <dgm:pt modelId="{AECA543C-0487-469C-A81A-1E978B5C7381}" type="pres">
      <dgm:prSet presAssocID="{B4D77F70-D18F-403F-81CF-6A700ED11B8B}" presName="tx1" presStyleLbl="revTx" presStyleIdx="5" presStyleCnt="12"/>
      <dgm:spPr/>
    </dgm:pt>
    <dgm:pt modelId="{518AEF78-ABB1-45B2-9FC0-5135A18176A3}" type="pres">
      <dgm:prSet presAssocID="{B4D77F70-D18F-403F-81CF-6A700ED11B8B}" presName="vert1" presStyleCnt="0"/>
      <dgm:spPr/>
    </dgm:pt>
    <dgm:pt modelId="{6174D45F-EDAE-4C6F-8ADB-BB3044AC8CAC}" type="pres">
      <dgm:prSet presAssocID="{C8C95E00-0065-4D1A-B9C7-235604858DE2}" presName="thickLine" presStyleLbl="alignNode1" presStyleIdx="6" presStyleCnt="12"/>
      <dgm:spPr/>
    </dgm:pt>
    <dgm:pt modelId="{963F4F67-36D7-414A-989E-92AD1EF16035}" type="pres">
      <dgm:prSet presAssocID="{C8C95E00-0065-4D1A-B9C7-235604858DE2}" presName="horz1" presStyleCnt="0"/>
      <dgm:spPr/>
    </dgm:pt>
    <dgm:pt modelId="{319DF3F7-463C-49D2-A039-3F32E9B9FD70}" type="pres">
      <dgm:prSet presAssocID="{C8C95E00-0065-4D1A-B9C7-235604858DE2}" presName="tx1" presStyleLbl="revTx" presStyleIdx="6" presStyleCnt="12"/>
      <dgm:spPr/>
    </dgm:pt>
    <dgm:pt modelId="{92A32246-1395-4DB5-B0B8-4114D652F95A}" type="pres">
      <dgm:prSet presAssocID="{C8C95E00-0065-4D1A-B9C7-235604858DE2}" presName="vert1" presStyleCnt="0"/>
      <dgm:spPr/>
    </dgm:pt>
    <dgm:pt modelId="{5532FF9A-1003-4DDF-9DF7-7E250490E4E5}" type="pres">
      <dgm:prSet presAssocID="{5704B9F4-3096-4CB9-8FCF-D08E653D9CB0}" presName="thickLine" presStyleLbl="alignNode1" presStyleIdx="7" presStyleCnt="12"/>
      <dgm:spPr/>
    </dgm:pt>
    <dgm:pt modelId="{1D8F1EF5-31C6-457D-AFA2-85F5675D050C}" type="pres">
      <dgm:prSet presAssocID="{5704B9F4-3096-4CB9-8FCF-D08E653D9CB0}" presName="horz1" presStyleCnt="0"/>
      <dgm:spPr/>
    </dgm:pt>
    <dgm:pt modelId="{6EAE61AC-69AA-4442-BDB9-35D7CC4E3025}" type="pres">
      <dgm:prSet presAssocID="{5704B9F4-3096-4CB9-8FCF-D08E653D9CB0}" presName="tx1" presStyleLbl="revTx" presStyleIdx="7" presStyleCnt="12"/>
      <dgm:spPr/>
    </dgm:pt>
    <dgm:pt modelId="{E515585C-3932-4A1A-AA3A-70A7942D77F2}" type="pres">
      <dgm:prSet presAssocID="{5704B9F4-3096-4CB9-8FCF-D08E653D9CB0}" presName="vert1" presStyleCnt="0"/>
      <dgm:spPr/>
    </dgm:pt>
    <dgm:pt modelId="{E82069A8-0E5A-4184-B539-91EDD6462B24}" type="pres">
      <dgm:prSet presAssocID="{39C80FD3-47F1-45E9-B412-4568657DBB2F}" presName="thickLine" presStyleLbl="alignNode1" presStyleIdx="8" presStyleCnt="12"/>
      <dgm:spPr/>
    </dgm:pt>
    <dgm:pt modelId="{9BA62C4C-C236-403E-8369-35806B5E816B}" type="pres">
      <dgm:prSet presAssocID="{39C80FD3-47F1-45E9-B412-4568657DBB2F}" presName="horz1" presStyleCnt="0"/>
      <dgm:spPr/>
    </dgm:pt>
    <dgm:pt modelId="{5E22FD67-E4AC-4288-9E93-1546728632FD}" type="pres">
      <dgm:prSet presAssocID="{39C80FD3-47F1-45E9-B412-4568657DBB2F}" presName="tx1" presStyleLbl="revTx" presStyleIdx="8" presStyleCnt="12"/>
      <dgm:spPr/>
    </dgm:pt>
    <dgm:pt modelId="{A999EFFB-998D-44AC-B4B1-4FA17011BD64}" type="pres">
      <dgm:prSet presAssocID="{39C80FD3-47F1-45E9-B412-4568657DBB2F}" presName="vert1" presStyleCnt="0"/>
      <dgm:spPr/>
    </dgm:pt>
    <dgm:pt modelId="{6B182630-82C1-4297-A7BC-660CA37CDF7B}" type="pres">
      <dgm:prSet presAssocID="{0E0FB0E4-1E5F-4C23-8D76-CFAE0DC1150D}" presName="thickLine" presStyleLbl="alignNode1" presStyleIdx="9" presStyleCnt="12"/>
      <dgm:spPr/>
    </dgm:pt>
    <dgm:pt modelId="{13B503F2-1845-45DF-B9D3-B7D3B05D3045}" type="pres">
      <dgm:prSet presAssocID="{0E0FB0E4-1E5F-4C23-8D76-CFAE0DC1150D}" presName="horz1" presStyleCnt="0"/>
      <dgm:spPr/>
    </dgm:pt>
    <dgm:pt modelId="{B20B46AD-9995-4697-9B27-2567C81704B2}" type="pres">
      <dgm:prSet presAssocID="{0E0FB0E4-1E5F-4C23-8D76-CFAE0DC1150D}" presName="tx1" presStyleLbl="revTx" presStyleIdx="9" presStyleCnt="12"/>
      <dgm:spPr/>
    </dgm:pt>
    <dgm:pt modelId="{A76542FD-2241-4B66-AA52-2FD5B799E989}" type="pres">
      <dgm:prSet presAssocID="{0E0FB0E4-1E5F-4C23-8D76-CFAE0DC1150D}" presName="vert1" presStyleCnt="0"/>
      <dgm:spPr/>
    </dgm:pt>
    <dgm:pt modelId="{2B3D8AE5-E519-4DFE-BC95-BFACE4C2602D}" type="pres">
      <dgm:prSet presAssocID="{73C96EBA-9802-4A66-8F03-D43FEC58155A}" presName="thickLine" presStyleLbl="alignNode1" presStyleIdx="10" presStyleCnt="12"/>
      <dgm:spPr/>
    </dgm:pt>
    <dgm:pt modelId="{16111E59-8EF8-4B1B-98F6-18BE183E76DB}" type="pres">
      <dgm:prSet presAssocID="{73C96EBA-9802-4A66-8F03-D43FEC58155A}" presName="horz1" presStyleCnt="0"/>
      <dgm:spPr/>
    </dgm:pt>
    <dgm:pt modelId="{CBB37819-9BAB-4F62-9D6C-09AD1AE7D5FA}" type="pres">
      <dgm:prSet presAssocID="{73C96EBA-9802-4A66-8F03-D43FEC58155A}" presName="tx1" presStyleLbl="revTx" presStyleIdx="10" presStyleCnt="12"/>
      <dgm:spPr/>
    </dgm:pt>
    <dgm:pt modelId="{D66DA625-C53D-4954-9EF3-AD7469F0444E}" type="pres">
      <dgm:prSet presAssocID="{73C96EBA-9802-4A66-8F03-D43FEC58155A}" presName="vert1" presStyleCnt="0"/>
      <dgm:spPr/>
    </dgm:pt>
    <dgm:pt modelId="{7E0EB282-0047-4503-8259-411461CF4B83}" type="pres">
      <dgm:prSet presAssocID="{8986A972-4AB7-42B4-9923-0BDB515A7CEF}" presName="thickLine" presStyleLbl="alignNode1" presStyleIdx="11" presStyleCnt="12"/>
      <dgm:spPr/>
    </dgm:pt>
    <dgm:pt modelId="{916AFA73-7896-4885-9EE0-2CF2883D44D0}" type="pres">
      <dgm:prSet presAssocID="{8986A972-4AB7-42B4-9923-0BDB515A7CEF}" presName="horz1" presStyleCnt="0"/>
      <dgm:spPr/>
    </dgm:pt>
    <dgm:pt modelId="{880E7196-4639-4ECC-9C8D-9DF8C3F9439F}" type="pres">
      <dgm:prSet presAssocID="{8986A972-4AB7-42B4-9923-0BDB515A7CEF}" presName="tx1" presStyleLbl="revTx" presStyleIdx="11" presStyleCnt="12"/>
      <dgm:spPr/>
    </dgm:pt>
    <dgm:pt modelId="{608F6AF9-33D5-414E-9FC1-90558E8C06B2}" type="pres">
      <dgm:prSet presAssocID="{8986A972-4AB7-42B4-9923-0BDB515A7CEF}" presName="vert1" presStyleCnt="0"/>
      <dgm:spPr/>
    </dgm:pt>
  </dgm:ptLst>
  <dgm:cxnLst>
    <dgm:cxn modelId="{B8868903-6B2D-4B89-B7BB-CF7A46526486}" srcId="{9CC6417F-0461-49B4-B598-AEB76331FD64}" destId="{B4D77F70-D18F-403F-81CF-6A700ED11B8B}" srcOrd="5" destOrd="0" parTransId="{7100F17B-B30D-4B16-B219-A4F870EBDB6B}" sibTransId="{E5A23B67-4ED4-4BD7-A352-8B68581C3787}"/>
    <dgm:cxn modelId="{DC4C6309-40AE-43C2-AE93-86D78879E267}" srcId="{9CC6417F-0461-49B4-B598-AEB76331FD64}" destId="{73C96EBA-9802-4A66-8F03-D43FEC58155A}" srcOrd="10" destOrd="0" parTransId="{D83B7D48-9C88-4FE4-BEA1-B0B7A558166B}" sibTransId="{B3FB3E4D-B29D-4DE5-AC53-AAA162EBFCD5}"/>
    <dgm:cxn modelId="{254C403C-BC9A-45B1-9A26-8CB97613F26A}" srcId="{9CC6417F-0461-49B4-B598-AEB76331FD64}" destId="{5704B9F4-3096-4CB9-8FCF-D08E653D9CB0}" srcOrd="7" destOrd="0" parTransId="{03371887-EBE7-4D95-ACE4-54C9D26BEAE8}" sibTransId="{3FFF60F9-15D6-423B-B6BE-5B2E881DE305}"/>
    <dgm:cxn modelId="{3EC82364-7632-448C-AB56-2FE16EC3C007}" srcId="{9CC6417F-0461-49B4-B598-AEB76331FD64}" destId="{0E0FB0E4-1E5F-4C23-8D76-CFAE0DC1150D}" srcOrd="9" destOrd="0" parTransId="{0BF858DB-52C7-49F0-8AB1-B5EB3F5248C8}" sibTransId="{33DACA98-45F4-4CC3-83FC-30396D530567}"/>
    <dgm:cxn modelId="{AF73B547-4357-456D-A4A3-B7292CAC0453}" type="presOf" srcId="{5704B9F4-3096-4CB9-8FCF-D08E653D9CB0}" destId="{6EAE61AC-69AA-4442-BDB9-35D7CC4E3025}" srcOrd="0" destOrd="0" presId="urn:microsoft.com/office/officeart/2008/layout/LinedList"/>
    <dgm:cxn modelId="{FD9B9449-F0B8-4A25-A1EF-DF2C8AE21211}" type="presOf" srcId="{0280A998-A833-454A-ADF9-9A7682D911EF}" destId="{F935B704-DB73-4DB2-BB84-EE165663C743}" srcOrd="0" destOrd="0" presId="urn:microsoft.com/office/officeart/2008/layout/LinedList"/>
    <dgm:cxn modelId="{D9762350-7422-4B0F-81D1-21E99A940EFF}" type="presOf" srcId="{8986A972-4AB7-42B4-9923-0BDB515A7CEF}" destId="{880E7196-4639-4ECC-9C8D-9DF8C3F9439F}" srcOrd="0" destOrd="0" presId="urn:microsoft.com/office/officeart/2008/layout/LinedList"/>
    <dgm:cxn modelId="{7AD16757-8735-475E-9719-299F06CB297D}" srcId="{9CC6417F-0461-49B4-B598-AEB76331FD64}" destId="{8986A972-4AB7-42B4-9923-0BDB515A7CEF}" srcOrd="11" destOrd="0" parTransId="{5970B565-1C4C-4861-84F9-CC0CBD75D427}" sibTransId="{3D8B2856-50A1-4992-BDFA-5E1436A50F9C}"/>
    <dgm:cxn modelId="{152ED159-6FE1-447A-B058-A15361F5A160}" srcId="{9CC6417F-0461-49B4-B598-AEB76331FD64}" destId="{0280A998-A833-454A-ADF9-9A7682D911EF}" srcOrd="0" destOrd="0" parTransId="{C8B12D0F-7798-4A09-9F23-D5D1BCD6B9A3}" sibTransId="{89D553AF-36D7-47B4-B6C8-462840D07A26}"/>
    <dgm:cxn modelId="{6CA24D5A-0751-429C-BF1C-C7B287BCDC20}" type="presOf" srcId="{9CC6417F-0461-49B4-B598-AEB76331FD64}" destId="{932BB20D-6AAB-4ACF-A166-A96694A982AB}" srcOrd="0" destOrd="0" presId="urn:microsoft.com/office/officeart/2008/layout/LinedList"/>
    <dgm:cxn modelId="{4E71CA89-CF0A-414A-956E-AE621BF6D577}" type="presOf" srcId="{0A0CB3C0-527B-4603-886D-BDB9675CBA70}" destId="{74533B51-C5CF-478F-AF2F-85505535250C}" srcOrd="0" destOrd="0" presId="urn:microsoft.com/office/officeart/2008/layout/LinedList"/>
    <dgm:cxn modelId="{0CFBC28D-D7D0-4DA5-9CC7-3E7A7E87D867}" srcId="{9CC6417F-0461-49B4-B598-AEB76331FD64}" destId="{39C80FD3-47F1-45E9-B412-4568657DBB2F}" srcOrd="8" destOrd="0" parTransId="{DE9AC857-E8A9-45CF-8E2B-9DBC0033801C}" sibTransId="{3FB28A4A-E085-4596-ABD8-8FD3D792FD30}"/>
    <dgm:cxn modelId="{65988796-E938-4A1C-9262-419770A6D412}" srcId="{9CC6417F-0461-49B4-B598-AEB76331FD64}" destId="{0A0CB3C0-527B-4603-886D-BDB9675CBA70}" srcOrd="4" destOrd="0" parTransId="{5BF9B3C2-7255-4889-8F19-1AF89FAE0094}" sibTransId="{C4F9F6AA-87C6-4343-9BCF-C39C956FBFBB}"/>
    <dgm:cxn modelId="{DBC694B4-66B2-4360-A834-A511C72DC6B7}" type="presOf" srcId="{73C96EBA-9802-4A66-8F03-D43FEC58155A}" destId="{CBB37819-9BAB-4F62-9D6C-09AD1AE7D5FA}" srcOrd="0" destOrd="0" presId="urn:microsoft.com/office/officeart/2008/layout/LinedList"/>
    <dgm:cxn modelId="{AC0BA7B5-D7DB-4B6A-AEF9-0ABC92176859}" srcId="{9CC6417F-0461-49B4-B598-AEB76331FD64}" destId="{25C2B5D9-12DE-468D-9468-0D5CD9C11E15}" srcOrd="2" destOrd="0" parTransId="{781D93AB-8846-4D9E-ABC2-A3D184571F35}" sibTransId="{DBFE639C-4E4D-4895-80C2-F5330FC23CDC}"/>
    <dgm:cxn modelId="{E3FD6DC0-558D-4A72-B07D-D13AB47222A6}" srcId="{9CC6417F-0461-49B4-B598-AEB76331FD64}" destId="{394364C9-8ED7-4B81-8C0C-985AB5CD112B}" srcOrd="3" destOrd="0" parTransId="{4436BFB9-BC12-4F46-8B1D-EB7CB90D3F6C}" sibTransId="{32CC7ABC-47A8-45A2-841D-9CB785B9B19B}"/>
    <dgm:cxn modelId="{D960CCC5-FF26-4373-8482-087126569759}" type="presOf" srcId="{25C2B5D9-12DE-468D-9468-0D5CD9C11E15}" destId="{1E252658-53CF-46C0-A7CD-D0176F339B66}" srcOrd="0" destOrd="0" presId="urn:microsoft.com/office/officeart/2008/layout/LinedList"/>
    <dgm:cxn modelId="{EA11E0CA-1079-4F53-B15D-3E5AF080EE9A}" type="presOf" srcId="{0E0FB0E4-1E5F-4C23-8D76-CFAE0DC1150D}" destId="{B20B46AD-9995-4697-9B27-2567C81704B2}" srcOrd="0" destOrd="0" presId="urn:microsoft.com/office/officeart/2008/layout/LinedList"/>
    <dgm:cxn modelId="{3E4574CE-3643-481C-8CF6-FAB72A7C4B9E}" type="presOf" srcId="{394364C9-8ED7-4B81-8C0C-985AB5CD112B}" destId="{D8BE7E1A-CD04-48EA-B8C8-4EAD607091AF}" srcOrd="0" destOrd="0" presId="urn:microsoft.com/office/officeart/2008/layout/LinedList"/>
    <dgm:cxn modelId="{0EBFF8D9-D73C-4BE8-9FC1-71827939B158}" srcId="{9CC6417F-0461-49B4-B598-AEB76331FD64}" destId="{C8C95E00-0065-4D1A-B9C7-235604858DE2}" srcOrd="6" destOrd="0" parTransId="{73FA1C15-8C8C-4817-99B7-E05791052372}" sibTransId="{FDA4D874-9E06-4851-B47E-954BF78B9437}"/>
    <dgm:cxn modelId="{CC3939E2-BBC9-4057-BBDD-E1AA0E577DC1}" type="presOf" srcId="{AFA6F973-6E3C-4856-B172-EDF4108C4755}" destId="{2753C1E5-71E1-44A4-AD71-B1FB37F564D6}" srcOrd="0" destOrd="0" presId="urn:microsoft.com/office/officeart/2008/layout/LinedList"/>
    <dgm:cxn modelId="{3B0E9FEF-FDB3-4789-AE18-449BD39337BE}" type="presOf" srcId="{C8C95E00-0065-4D1A-B9C7-235604858DE2}" destId="{319DF3F7-463C-49D2-A039-3F32E9B9FD70}" srcOrd="0" destOrd="0" presId="urn:microsoft.com/office/officeart/2008/layout/LinedList"/>
    <dgm:cxn modelId="{316B9CF4-D761-4C36-AECA-DD97CA7E6897}" type="presOf" srcId="{B4D77F70-D18F-403F-81CF-6A700ED11B8B}" destId="{AECA543C-0487-469C-A81A-1E978B5C7381}" srcOrd="0" destOrd="0" presId="urn:microsoft.com/office/officeart/2008/layout/LinedList"/>
    <dgm:cxn modelId="{F34E88F5-48EF-4628-9816-49CE976A1A89}" type="presOf" srcId="{39C80FD3-47F1-45E9-B412-4568657DBB2F}" destId="{5E22FD67-E4AC-4288-9E93-1546728632FD}" srcOrd="0" destOrd="0" presId="urn:microsoft.com/office/officeart/2008/layout/LinedList"/>
    <dgm:cxn modelId="{4FA6F6FD-B8B6-4905-81AD-01234124FC0D}" srcId="{9CC6417F-0461-49B4-B598-AEB76331FD64}" destId="{AFA6F973-6E3C-4856-B172-EDF4108C4755}" srcOrd="1" destOrd="0" parTransId="{E6C545FF-C5F1-496A-983E-3C5D4DFE76D2}" sibTransId="{EE7268F4-4090-43D9-AD75-B3FB4E3F284D}"/>
    <dgm:cxn modelId="{18F70021-255F-4DE1-B9C7-C4B14685259A}" type="presParOf" srcId="{932BB20D-6AAB-4ACF-A166-A96694A982AB}" destId="{0C5F582D-E092-493A-B9C4-196A168DF595}" srcOrd="0" destOrd="0" presId="urn:microsoft.com/office/officeart/2008/layout/LinedList"/>
    <dgm:cxn modelId="{5976E9D7-16BD-4812-AB74-31DB4292B27B}" type="presParOf" srcId="{932BB20D-6AAB-4ACF-A166-A96694A982AB}" destId="{FB158983-A90F-493E-8069-F300155083BA}" srcOrd="1" destOrd="0" presId="urn:microsoft.com/office/officeart/2008/layout/LinedList"/>
    <dgm:cxn modelId="{9A8A47F7-F348-4D82-977A-A63F5620A809}" type="presParOf" srcId="{FB158983-A90F-493E-8069-F300155083BA}" destId="{F935B704-DB73-4DB2-BB84-EE165663C743}" srcOrd="0" destOrd="0" presId="urn:microsoft.com/office/officeart/2008/layout/LinedList"/>
    <dgm:cxn modelId="{709A44AB-3A9D-4161-808D-2482C9956786}" type="presParOf" srcId="{FB158983-A90F-493E-8069-F300155083BA}" destId="{C72967EE-C774-4DA3-979C-BAE4053137F2}" srcOrd="1" destOrd="0" presId="urn:microsoft.com/office/officeart/2008/layout/LinedList"/>
    <dgm:cxn modelId="{2D788D68-BE00-4523-B5EA-7516D2092211}" type="presParOf" srcId="{932BB20D-6AAB-4ACF-A166-A96694A982AB}" destId="{6805C5EA-6269-46E5-AFDF-A3E2C0B25B31}" srcOrd="2" destOrd="0" presId="urn:microsoft.com/office/officeart/2008/layout/LinedList"/>
    <dgm:cxn modelId="{BD9B0254-EE3B-4B85-A8D6-4E1582A34A8F}" type="presParOf" srcId="{932BB20D-6AAB-4ACF-A166-A96694A982AB}" destId="{F6804E52-0214-41D5-8916-111A74EA9F33}" srcOrd="3" destOrd="0" presId="urn:microsoft.com/office/officeart/2008/layout/LinedList"/>
    <dgm:cxn modelId="{AC0774FF-71E2-4F6E-B0EB-081884977BB5}" type="presParOf" srcId="{F6804E52-0214-41D5-8916-111A74EA9F33}" destId="{2753C1E5-71E1-44A4-AD71-B1FB37F564D6}" srcOrd="0" destOrd="0" presId="urn:microsoft.com/office/officeart/2008/layout/LinedList"/>
    <dgm:cxn modelId="{CF859703-7546-4677-A229-E2F27C4D35EC}" type="presParOf" srcId="{F6804E52-0214-41D5-8916-111A74EA9F33}" destId="{E6AEBAFE-FE0B-4B94-9E67-C534AB3D8AFF}" srcOrd="1" destOrd="0" presId="urn:microsoft.com/office/officeart/2008/layout/LinedList"/>
    <dgm:cxn modelId="{EAC3B46C-F948-4BFE-BA07-AADB285612BB}" type="presParOf" srcId="{932BB20D-6AAB-4ACF-A166-A96694A982AB}" destId="{384B6BA2-BF8D-4410-9E04-BF950867F973}" srcOrd="4" destOrd="0" presId="urn:microsoft.com/office/officeart/2008/layout/LinedList"/>
    <dgm:cxn modelId="{95827A5E-C2E5-44D3-8C5C-2CA1B2246430}" type="presParOf" srcId="{932BB20D-6AAB-4ACF-A166-A96694A982AB}" destId="{07AA2DCE-FF53-480B-8C52-E280A4FEF53E}" srcOrd="5" destOrd="0" presId="urn:microsoft.com/office/officeart/2008/layout/LinedList"/>
    <dgm:cxn modelId="{E2ADBD10-A72A-4D42-9E32-70D3A4F7C7A9}" type="presParOf" srcId="{07AA2DCE-FF53-480B-8C52-E280A4FEF53E}" destId="{1E252658-53CF-46C0-A7CD-D0176F339B66}" srcOrd="0" destOrd="0" presId="urn:microsoft.com/office/officeart/2008/layout/LinedList"/>
    <dgm:cxn modelId="{69F42B8A-9A97-4F51-ACE9-D8BB71D15185}" type="presParOf" srcId="{07AA2DCE-FF53-480B-8C52-E280A4FEF53E}" destId="{CF54AC2B-EEA0-49A2-BB0F-F9CAF72C6FA7}" srcOrd="1" destOrd="0" presId="urn:microsoft.com/office/officeart/2008/layout/LinedList"/>
    <dgm:cxn modelId="{F31356F3-8DA3-404C-9BD3-D8AFBE2863B0}" type="presParOf" srcId="{932BB20D-6AAB-4ACF-A166-A96694A982AB}" destId="{D8BFD5AA-E442-49E4-B80C-B8AD1FEAE295}" srcOrd="6" destOrd="0" presId="urn:microsoft.com/office/officeart/2008/layout/LinedList"/>
    <dgm:cxn modelId="{E5FEC649-8425-41D5-9ADE-DEB09E0ADBC8}" type="presParOf" srcId="{932BB20D-6AAB-4ACF-A166-A96694A982AB}" destId="{4E7BF4F3-D988-41C1-BD62-8642802539D0}" srcOrd="7" destOrd="0" presId="urn:microsoft.com/office/officeart/2008/layout/LinedList"/>
    <dgm:cxn modelId="{76018472-08BD-46A4-A9EF-967D27C62C2D}" type="presParOf" srcId="{4E7BF4F3-D988-41C1-BD62-8642802539D0}" destId="{D8BE7E1A-CD04-48EA-B8C8-4EAD607091AF}" srcOrd="0" destOrd="0" presId="urn:microsoft.com/office/officeart/2008/layout/LinedList"/>
    <dgm:cxn modelId="{39210414-B3F9-40DD-A124-FB7421E9625C}" type="presParOf" srcId="{4E7BF4F3-D988-41C1-BD62-8642802539D0}" destId="{AC65E675-DDFE-4BE1-8C8D-D7F6DC05AD16}" srcOrd="1" destOrd="0" presId="urn:microsoft.com/office/officeart/2008/layout/LinedList"/>
    <dgm:cxn modelId="{6E1712D2-20F6-47E4-B2F2-CB7BFBCDA7D7}" type="presParOf" srcId="{932BB20D-6AAB-4ACF-A166-A96694A982AB}" destId="{EC97035F-35D0-4421-AEB5-66060C83CD6F}" srcOrd="8" destOrd="0" presId="urn:microsoft.com/office/officeart/2008/layout/LinedList"/>
    <dgm:cxn modelId="{A49DB667-8D09-4C9C-81C6-7F69959D6A8F}" type="presParOf" srcId="{932BB20D-6AAB-4ACF-A166-A96694A982AB}" destId="{F0A21A69-9AF6-454F-956A-B293C412DF5F}" srcOrd="9" destOrd="0" presId="urn:microsoft.com/office/officeart/2008/layout/LinedList"/>
    <dgm:cxn modelId="{1B0DABDE-391F-4800-921D-8F284582F1E5}" type="presParOf" srcId="{F0A21A69-9AF6-454F-956A-B293C412DF5F}" destId="{74533B51-C5CF-478F-AF2F-85505535250C}" srcOrd="0" destOrd="0" presId="urn:microsoft.com/office/officeart/2008/layout/LinedList"/>
    <dgm:cxn modelId="{05DD7211-B927-4E59-8A1F-AD0ADD6A2F45}" type="presParOf" srcId="{F0A21A69-9AF6-454F-956A-B293C412DF5F}" destId="{458ED7E9-8EB9-4915-B684-8DFCC412D6F5}" srcOrd="1" destOrd="0" presId="urn:microsoft.com/office/officeart/2008/layout/LinedList"/>
    <dgm:cxn modelId="{9C23315A-7C18-4333-8330-2EC3C29FF936}" type="presParOf" srcId="{932BB20D-6AAB-4ACF-A166-A96694A982AB}" destId="{FDC025AE-4E43-4C30-863F-5689C64BB12E}" srcOrd="10" destOrd="0" presId="urn:microsoft.com/office/officeart/2008/layout/LinedList"/>
    <dgm:cxn modelId="{DACC7BDA-73CF-48FB-AFAE-6B12ED5CB291}" type="presParOf" srcId="{932BB20D-6AAB-4ACF-A166-A96694A982AB}" destId="{6AD78AE3-7AA5-433B-9075-B9C3A7AE1028}" srcOrd="11" destOrd="0" presId="urn:microsoft.com/office/officeart/2008/layout/LinedList"/>
    <dgm:cxn modelId="{F84F3E70-A186-49F4-B534-7F2E1ECCE7AD}" type="presParOf" srcId="{6AD78AE3-7AA5-433B-9075-B9C3A7AE1028}" destId="{AECA543C-0487-469C-A81A-1E978B5C7381}" srcOrd="0" destOrd="0" presId="urn:microsoft.com/office/officeart/2008/layout/LinedList"/>
    <dgm:cxn modelId="{86EB3ADC-D36B-487C-9B2B-3AEF2943099B}" type="presParOf" srcId="{6AD78AE3-7AA5-433B-9075-B9C3A7AE1028}" destId="{518AEF78-ABB1-45B2-9FC0-5135A18176A3}" srcOrd="1" destOrd="0" presId="urn:microsoft.com/office/officeart/2008/layout/LinedList"/>
    <dgm:cxn modelId="{6A1B7BE4-08AB-4839-8E86-22F6D4CD935C}" type="presParOf" srcId="{932BB20D-6AAB-4ACF-A166-A96694A982AB}" destId="{6174D45F-EDAE-4C6F-8ADB-BB3044AC8CAC}" srcOrd="12" destOrd="0" presId="urn:microsoft.com/office/officeart/2008/layout/LinedList"/>
    <dgm:cxn modelId="{E333C6A2-AE9A-426F-8BA5-A15836424BA3}" type="presParOf" srcId="{932BB20D-6AAB-4ACF-A166-A96694A982AB}" destId="{963F4F67-36D7-414A-989E-92AD1EF16035}" srcOrd="13" destOrd="0" presId="urn:microsoft.com/office/officeart/2008/layout/LinedList"/>
    <dgm:cxn modelId="{BCE623A0-B903-494A-9944-F7734DC3E405}" type="presParOf" srcId="{963F4F67-36D7-414A-989E-92AD1EF16035}" destId="{319DF3F7-463C-49D2-A039-3F32E9B9FD70}" srcOrd="0" destOrd="0" presId="urn:microsoft.com/office/officeart/2008/layout/LinedList"/>
    <dgm:cxn modelId="{8944FBC7-F99B-475D-AE08-F58B25710DE6}" type="presParOf" srcId="{963F4F67-36D7-414A-989E-92AD1EF16035}" destId="{92A32246-1395-4DB5-B0B8-4114D652F95A}" srcOrd="1" destOrd="0" presId="urn:microsoft.com/office/officeart/2008/layout/LinedList"/>
    <dgm:cxn modelId="{021DBED3-86FF-457A-9F22-FF7B1938E0FC}" type="presParOf" srcId="{932BB20D-6AAB-4ACF-A166-A96694A982AB}" destId="{5532FF9A-1003-4DDF-9DF7-7E250490E4E5}" srcOrd="14" destOrd="0" presId="urn:microsoft.com/office/officeart/2008/layout/LinedList"/>
    <dgm:cxn modelId="{9E3FC4E0-6CBA-4796-97D8-0CB9E9B440AD}" type="presParOf" srcId="{932BB20D-6AAB-4ACF-A166-A96694A982AB}" destId="{1D8F1EF5-31C6-457D-AFA2-85F5675D050C}" srcOrd="15" destOrd="0" presId="urn:microsoft.com/office/officeart/2008/layout/LinedList"/>
    <dgm:cxn modelId="{549EA95E-618C-470A-A1D4-53F6BEB6CFA5}" type="presParOf" srcId="{1D8F1EF5-31C6-457D-AFA2-85F5675D050C}" destId="{6EAE61AC-69AA-4442-BDB9-35D7CC4E3025}" srcOrd="0" destOrd="0" presId="urn:microsoft.com/office/officeart/2008/layout/LinedList"/>
    <dgm:cxn modelId="{EC0C6906-6B7F-42AD-8D15-31FE22A5C43A}" type="presParOf" srcId="{1D8F1EF5-31C6-457D-AFA2-85F5675D050C}" destId="{E515585C-3932-4A1A-AA3A-70A7942D77F2}" srcOrd="1" destOrd="0" presId="urn:microsoft.com/office/officeart/2008/layout/LinedList"/>
    <dgm:cxn modelId="{197B9D1F-DF8A-498C-8C4E-E2DA19144340}" type="presParOf" srcId="{932BB20D-6AAB-4ACF-A166-A96694A982AB}" destId="{E82069A8-0E5A-4184-B539-91EDD6462B24}" srcOrd="16" destOrd="0" presId="urn:microsoft.com/office/officeart/2008/layout/LinedList"/>
    <dgm:cxn modelId="{4C98B609-209C-4632-B8E2-FA5A848F2ACC}" type="presParOf" srcId="{932BB20D-6AAB-4ACF-A166-A96694A982AB}" destId="{9BA62C4C-C236-403E-8369-35806B5E816B}" srcOrd="17" destOrd="0" presId="urn:microsoft.com/office/officeart/2008/layout/LinedList"/>
    <dgm:cxn modelId="{5E3174F6-78D2-4CDF-82B6-838D056B5C3D}" type="presParOf" srcId="{9BA62C4C-C236-403E-8369-35806B5E816B}" destId="{5E22FD67-E4AC-4288-9E93-1546728632FD}" srcOrd="0" destOrd="0" presId="urn:microsoft.com/office/officeart/2008/layout/LinedList"/>
    <dgm:cxn modelId="{A66F7C13-CBDA-4E21-89B4-B24E2D8D7DCA}" type="presParOf" srcId="{9BA62C4C-C236-403E-8369-35806B5E816B}" destId="{A999EFFB-998D-44AC-B4B1-4FA17011BD64}" srcOrd="1" destOrd="0" presId="urn:microsoft.com/office/officeart/2008/layout/LinedList"/>
    <dgm:cxn modelId="{066D5976-47F0-4F6A-BC21-0C124C0B051A}" type="presParOf" srcId="{932BB20D-6AAB-4ACF-A166-A96694A982AB}" destId="{6B182630-82C1-4297-A7BC-660CA37CDF7B}" srcOrd="18" destOrd="0" presId="urn:microsoft.com/office/officeart/2008/layout/LinedList"/>
    <dgm:cxn modelId="{E9D8B1B7-7E44-4D1C-BE5B-B1D3CF46F478}" type="presParOf" srcId="{932BB20D-6AAB-4ACF-A166-A96694A982AB}" destId="{13B503F2-1845-45DF-B9D3-B7D3B05D3045}" srcOrd="19" destOrd="0" presId="urn:microsoft.com/office/officeart/2008/layout/LinedList"/>
    <dgm:cxn modelId="{3A1CAEC3-BC3B-494C-8D31-DD20155A1D1B}" type="presParOf" srcId="{13B503F2-1845-45DF-B9D3-B7D3B05D3045}" destId="{B20B46AD-9995-4697-9B27-2567C81704B2}" srcOrd="0" destOrd="0" presId="urn:microsoft.com/office/officeart/2008/layout/LinedList"/>
    <dgm:cxn modelId="{DCDCAD2A-9CBB-49F7-8416-A5D4648F0FF9}" type="presParOf" srcId="{13B503F2-1845-45DF-B9D3-B7D3B05D3045}" destId="{A76542FD-2241-4B66-AA52-2FD5B799E989}" srcOrd="1" destOrd="0" presId="urn:microsoft.com/office/officeart/2008/layout/LinedList"/>
    <dgm:cxn modelId="{96556637-3D10-414D-9D87-F8C4B04CA84E}" type="presParOf" srcId="{932BB20D-6AAB-4ACF-A166-A96694A982AB}" destId="{2B3D8AE5-E519-4DFE-BC95-BFACE4C2602D}" srcOrd="20" destOrd="0" presId="urn:microsoft.com/office/officeart/2008/layout/LinedList"/>
    <dgm:cxn modelId="{3F7340AC-3B2D-4C9B-B4AF-5A2121CE7094}" type="presParOf" srcId="{932BB20D-6AAB-4ACF-A166-A96694A982AB}" destId="{16111E59-8EF8-4B1B-98F6-18BE183E76DB}" srcOrd="21" destOrd="0" presId="urn:microsoft.com/office/officeart/2008/layout/LinedList"/>
    <dgm:cxn modelId="{187C7494-4D43-4B58-A32B-B26071833083}" type="presParOf" srcId="{16111E59-8EF8-4B1B-98F6-18BE183E76DB}" destId="{CBB37819-9BAB-4F62-9D6C-09AD1AE7D5FA}" srcOrd="0" destOrd="0" presId="urn:microsoft.com/office/officeart/2008/layout/LinedList"/>
    <dgm:cxn modelId="{16F22C7B-B6FF-44F6-8586-9511D6805385}" type="presParOf" srcId="{16111E59-8EF8-4B1B-98F6-18BE183E76DB}" destId="{D66DA625-C53D-4954-9EF3-AD7469F0444E}" srcOrd="1" destOrd="0" presId="urn:microsoft.com/office/officeart/2008/layout/LinedList"/>
    <dgm:cxn modelId="{056B746C-AA2C-4EE0-A940-6ACF85238D87}" type="presParOf" srcId="{932BB20D-6AAB-4ACF-A166-A96694A982AB}" destId="{7E0EB282-0047-4503-8259-411461CF4B83}" srcOrd="22" destOrd="0" presId="urn:microsoft.com/office/officeart/2008/layout/LinedList"/>
    <dgm:cxn modelId="{238C7C9A-ADBF-4140-8A7D-727F3153299A}" type="presParOf" srcId="{932BB20D-6AAB-4ACF-A166-A96694A982AB}" destId="{916AFA73-7896-4885-9EE0-2CF2883D44D0}" srcOrd="23" destOrd="0" presId="urn:microsoft.com/office/officeart/2008/layout/LinedList"/>
    <dgm:cxn modelId="{EB02F85D-6FF8-4B93-A324-79204D75BE9D}" type="presParOf" srcId="{916AFA73-7896-4885-9EE0-2CF2883D44D0}" destId="{880E7196-4639-4ECC-9C8D-9DF8C3F9439F}" srcOrd="0" destOrd="0" presId="urn:microsoft.com/office/officeart/2008/layout/LinedList"/>
    <dgm:cxn modelId="{387C28CE-8C18-49D3-8BE4-8518802B3F89}" type="presParOf" srcId="{916AFA73-7896-4885-9EE0-2CF2883D44D0}" destId="{608F6AF9-33D5-414E-9FC1-90558E8C06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68FD4C-D1F8-4924-B7FB-521A6DA6D4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1CB27AB-69C8-4BB4-84F1-CBAE2F61DB4F}">
      <dgm:prSet/>
      <dgm:spPr/>
      <dgm:t>
        <a:bodyPr/>
        <a:lstStyle/>
        <a:p>
          <a:r>
            <a:rPr lang="cs-CZ"/>
            <a:t>Techniky této metody, kupř. různé hmaty, pasivní + aktivní pohyby, dynamická a statická práce proti vhodně přizpůsobenému odporu, podporují či urychlují odpovědi nervosvalového aparátu přes mechanismus stimulace proprioceptorů.</a:t>
          </a:r>
          <a:endParaRPr lang="en-US"/>
        </a:p>
      </dgm:t>
    </dgm:pt>
    <dgm:pt modelId="{33B25114-B2A9-46F6-985D-3D2C6DA4F464}" type="parTrans" cxnId="{21E3A60E-F1AC-402E-9BF1-ECE5F81FC21C}">
      <dgm:prSet/>
      <dgm:spPr/>
      <dgm:t>
        <a:bodyPr/>
        <a:lstStyle/>
        <a:p>
          <a:endParaRPr lang="en-US"/>
        </a:p>
      </dgm:t>
    </dgm:pt>
    <dgm:pt modelId="{105C28B7-18A2-40F5-A793-31FA6C5E1A09}" type="sibTrans" cxnId="{21E3A60E-F1AC-402E-9BF1-ECE5F81FC21C}">
      <dgm:prSet/>
      <dgm:spPr/>
      <dgm:t>
        <a:bodyPr/>
        <a:lstStyle/>
        <a:p>
          <a:endParaRPr lang="en-US"/>
        </a:p>
      </dgm:t>
    </dgm:pt>
    <dgm:pt modelId="{B48C5C58-033D-4E0B-BE2B-9C1D2883E210}">
      <dgm:prSet/>
      <dgm:spPr/>
      <dgm:t>
        <a:bodyPr/>
        <a:lstStyle/>
        <a:p>
          <a:r>
            <a:rPr lang="cs-CZ"/>
            <a:t>Zásada: MOZEK "MYSLÍ" V POHYBECH, A NE V JEDNOTLIVÝCH SVALECH.</a:t>
          </a:r>
          <a:endParaRPr lang="en-US"/>
        </a:p>
      </dgm:t>
    </dgm:pt>
    <dgm:pt modelId="{EEE9E7D8-B77F-4FBF-ABBE-523034299FC4}" type="parTrans" cxnId="{054C5351-B52D-41B5-8013-E5CC08916352}">
      <dgm:prSet/>
      <dgm:spPr/>
      <dgm:t>
        <a:bodyPr/>
        <a:lstStyle/>
        <a:p>
          <a:endParaRPr lang="en-US"/>
        </a:p>
      </dgm:t>
    </dgm:pt>
    <dgm:pt modelId="{2421449A-922B-454B-8D8F-012ACD463043}" type="sibTrans" cxnId="{054C5351-B52D-41B5-8013-E5CC08916352}">
      <dgm:prSet/>
      <dgm:spPr/>
      <dgm:t>
        <a:bodyPr/>
        <a:lstStyle/>
        <a:p>
          <a:endParaRPr lang="en-US"/>
        </a:p>
      </dgm:t>
    </dgm:pt>
    <dgm:pt modelId="{C11A93DC-50E1-43B3-89BF-C55AE6C7CD32}">
      <dgm:prSet/>
      <dgm:spPr/>
      <dgm:t>
        <a:bodyPr/>
        <a:lstStyle/>
        <a:p>
          <a:r>
            <a:rPr lang="cs-CZ"/>
            <a:t>Základním kamenem PNF jsou POHYBOVÉ VZORCE.</a:t>
          </a:r>
          <a:endParaRPr lang="en-US"/>
        </a:p>
      </dgm:t>
    </dgm:pt>
    <dgm:pt modelId="{842A397B-91D0-4102-9E5A-D421CAB28819}" type="parTrans" cxnId="{2DB611BB-FE82-4FA1-BA8D-C16245225592}">
      <dgm:prSet/>
      <dgm:spPr/>
      <dgm:t>
        <a:bodyPr/>
        <a:lstStyle/>
        <a:p>
          <a:endParaRPr lang="en-US"/>
        </a:p>
      </dgm:t>
    </dgm:pt>
    <dgm:pt modelId="{1F7A4A49-E20B-4982-9A4F-C3FA94A0CC54}" type="sibTrans" cxnId="{2DB611BB-FE82-4FA1-BA8D-C16245225592}">
      <dgm:prSet/>
      <dgm:spPr/>
      <dgm:t>
        <a:bodyPr/>
        <a:lstStyle/>
        <a:p>
          <a:endParaRPr lang="en-US"/>
        </a:p>
      </dgm:t>
    </dgm:pt>
    <dgm:pt modelId="{4DEC6B8C-BE1B-48F2-A480-1B798D4EA3E8}">
      <dgm:prSet/>
      <dgm:spPr/>
      <dgm:t>
        <a:bodyPr/>
        <a:lstStyle/>
        <a:p>
          <a:r>
            <a:rPr lang="cs-CZ"/>
            <a:t>Každá část těla má 2 antagonistické pohybové diagonály.</a:t>
          </a:r>
          <a:endParaRPr lang="en-US"/>
        </a:p>
      </dgm:t>
    </dgm:pt>
    <dgm:pt modelId="{849D63B4-321A-4C80-8519-5B05824EE4DF}" type="parTrans" cxnId="{DA4EC94A-2809-48FB-92A3-DFBCE4BE6782}">
      <dgm:prSet/>
      <dgm:spPr/>
      <dgm:t>
        <a:bodyPr/>
        <a:lstStyle/>
        <a:p>
          <a:endParaRPr lang="en-US"/>
        </a:p>
      </dgm:t>
    </dgm:pt>
    <dgm:pt modelId="{D86DC290-42BC-49A9-8884-20DFBB530A75}" type="sibTrans" cxnId="{DA4EC94A-2809-48FB-92A3-DFBCE4BE6782}">
      <dgm:prSet/>
      <dgm:spPr/>
      <dgm:t>
        <a:bodyPr/>
        <a:lstStyle/>
        <a:p>
          <a:endParaRPr lang="en-US"/>
        </a:p>
      </dgm:t>
    </dgm:pt>
    <dgm:pt modelId="{F8E86D39-69DF-4F22-BCC5-673B3F5111E4}">
      <dgm:prSet/>
      <dgm:spPr/>
      <dgm:t>
        <a:bodyPr/>
        <a:lstStyle/>
        <a:p>
          <a:r>
            <a:rPr lang="cs-CZ"/>
            <a:t>Každá diagonála obsahuje 3 pohybové složky v různých kombinacích.</a:t>
          </a:r>
          <a:endParaRPr lang="en-US"/>
        </a:p>
      </dgm:t>
    </dgm:pt>
    <dgm:pt modelId="{1B96157F-71E2-4AC7-BD57-8BDD0AED62B8}" type="parTrans" cxnId="{5A1557CA-7565-4775-86F7-5DB0C2C97B6C}">
      <dgm:prSet/>
      <dgm:spPr/>
      <dgm:t>
        <a:bodyPr/>
        <a:lstStyle/>
        <a:p>
          <a:endParaRPr lang="en-US"/>
        </a:p>
      </dgm:t>
    </dgm:pt>
    <dgm:pt modelId="{4A6399FC-1556-4E49-9D43-9D4772971B58}" type="sibTrans" cxnId="{5A1557CA-7565-4775-86F7-5DB0C2C97B6C}">
      <dgm:prSet/>
      <dgm:spPr/>
      <dgm:t>
        <a:bodyPr/>
        <a:lstStyle/>
        <a:p>
          <a:endParaRPr lang="en-US"/>
        </a:p>
      </dgm:t>
    </dgm:pt>
    <dgm:pt modelId="{534C1497-5741-4C20-A824-26ADBBC84A04}" type="pres">
      <dgm:prSet presAssocID="{8B68FD4C-D1F8-4924-B7FB-521A6DA6D4FD}" presName="root" presStyleCnt="0">
        <dgm:presLayoutVars>
          <dgm:dir/>
          <dgm:resizeHandles val="exact"/>
        </dgm:presLayoutVars>
      </dgm:prSet>
      <dgm:spPr/>
    </dgm:pt>
    <dgm:pt modelId="{2F308B5B-3F43-4D97-9CE1-D62150C25398}" type="pres">
      <dgm:prSet presAssocID="{81CB27AB-69C8-4BB4-84F1-CBAE2F61DB4F}" presName="compNode" presStyleCnt="0"/>
      <dgm:spPr/>
    </dgm:pt>
    <dgm:pt modelId="{481BBFE4-07D0-4F19-BF28-F7DA042CD0B8}" type="pres">
      <dgm:prSet presAssocID="{81CB27AB-69C8-4BB4-84F1-CBAE2F61DB4F}" presName="bgRect" presStyleLbl="bgShp" presStyleIdx="0" presStyleCnt="5"/>
      <dgm:spPr/>
    </dgm:pt>
    <dgm:pt modelId="{F8E2D05F-7052-4040-A6C0-11A1A31C7E25}" type="pres">
      <dgm:prSet presAssocID="{81CB27AB-69C8-4BB4-84F1-CBAE2F61DB4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2C25648B-8675-4822-A5C0-EAE1612D3A90}" type="pres">
      <dgm:prSet presAssocID="{81CB27AB-69C8-4BB4-84F1-CBAE2F61DB4F}" presName="spaceRect" presStyleCnt="0"/>
      <dgm:spPr/>
    </dgm:pt>
    <dgm:pt modelId="{8FDE5128-28C2-4051-8D4A-82C9B3FBFDC5}" type="pres">
      <dgm:prSet presAssocID="{81CB27AB-69C8-4BB4-84F1-CBAE2F61DB4F}" presName="parTx" presStyleLbl="revTx" presStyleIdx="0" presStyleCnt="5">
        <dgm:presLayoutVars>
          <dgm:chMax val="0"/>
          <dgm:chPref val="0"/>
        </dgm:presLayoutVars>
      </dgm:prSet>
      <dgm:spPr/>
    </dgm:pt>
    <dgm:pt modelId="{173873C6-FB0A-4F52-AD35-43DE906E4936}" type="pres">
      <dgm:prSet presAssocID="{105C28B7-18A2-40F5-A793-31FA6C5E1A09}" presName="sibTrans" presStyleCnt="0"/>
      <dgm:spPr/>
    </dgm:pt>
    <dgm:pt modelId="{D1884D18-A8E3-419F-A0AC-38D71251FF58}" type="pres">
      <dgm:prSet presAssocID="{B48C5C58-033D-4E0B-BE2B-9C1D2883E210}" presName="compNode" presStyleCnt="0"/>
      <dgm:spPr/>
    </dgm:pt>
    <dgm:pt modelId="{B7120655-1B72-4966-9033-16BFB556BF3D}" type="pres">
      <dgm:prSet presAssocID="{B48C5C58-033D-4E0B-BE2B-9C1D2883E210}" presName="bgRect" presStyleLbl="bgShp" presStyleIdx="1" presStyleCnt="5"/>
      <dgm:spPr/>
    </dgm:pt>
    <dgm:pt modelId="{53C67FF6-505E-4622-AC3E-083AA8C3DD5A}" type="pres">
      <dgm:prSet presAssocID="{B48C5C58-033D-4E0B-BE2B-9C1D2883E21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8AFF5B1-7DC5-4345-A0AC-6D98FD8D5C99}" type="pres">
      <dgm:prSet presAssocID="{B48C5C58-033D-4E0B-BE2B-9C1D2883E210}" presName="spaceRect" presStyleCnt="0"/>
      <dgm:spPr/>
    </dgm:pt>
    <dgm:pt modelId="{1D0E14C9-C7E3-4B43-A16D-412406009F04}" type="pres">
      <dgm:prSet presAssocID="{B48C5C58-033D-4E0B-BE2B-9C1D2883E210}" presName="parTx" presStyleLbl="revTx" presStyleIdx="1" presStyleCnt="5">
        <dgm:presLayoutVars>
          <dgm:chMax val="0"/>
          <dgm:chPref val="0"/>
        </dgm:presLayoutVars>
      </dgm:prSet>
      <dgm:spPr/>
    </dgm:pt>
    <dgm:pt modelId="{07BD605E-8A0F-4330-A157-657BC6E309B9}" type="pres">
      <dgm:prSet presAssocID="{2421449A-922B-454B-8D8F-012ACD463043}" presName="sibTrans" presStyleCnt="0"/>
      <dgm:spPr/>
    </dgm:pt>
    <dgm:pt modelId="{16B05060-EA74-4C7E-AE67-F8CDD7C3FBDE}" type="pres">
      <dgm:prSet presAssocID="{C11A93DC-50E1-43B3-89BF-C55AE6C7CD32}" presName="compNode" presStyleCnt="0"/>
      <dgm:spPr/>
    </dgm:pt>
    <dgm:pt modelId="{2351AC7F-31D2-4CC9-BC41-04F9541B243A}" type="pres">
      <dgm:prSet presAssocID="{C11A93DC-50E1-43B3-89BF-C55AE6C7CD32}" presName="bgRect" presStyleLbl="bgShp" presStyleIdx="2" presStyleCnt="5"/>
      <dgm:spPr/>
    </dgm:pt>
    <dgm:pt modelId="{C486FB88-C810-44B8-857F-6F30E7C37BFD}" type="pres">
      <dgm:prSet presAssocID="{C11A93DC-50E1-43B3-89BF-C55AE6C7CD3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0CD1798F-0CE3-4F76-962C-2758DE08C793}" type="pres">
      <dgm:prSet presAssocID="{C11A93DC-50E1-43B3-89BF-C55AE6C7CD32}" presName="spaceRect" presStyleCnt="0"/>
      <dgm:spPr/>
    </dgm:pt>
    <dgm:pt modelId="{C4B8AFEF-C65E-44E3-BC35-106A79961D90}" type="pres">
      <dgm:prSet presAssocID="{C11A93DC-50E1-43B3-89BF-C55AE6C7CD32}" presName="parTx" presStyleLbl="revTx" presStyleIdx="2" presStyleCnt="5">
        <dgm:presLayoutVars>
          <dgm:chMax val="0"/>
          <dgm:chPref val="0"/>
        </dgm:presLayoutVars>
      </dgm:prSet>
      <dgm:spPr/>
    </dgm:pt>
    <dgm:pt modelId="{9AC13DF2-252C-4FF2-BB73-9089D329E348}" type="pres">
      <dgm:prSet presAssocID="{1F7A4A49-E20B-4982-9A4F-C3FA94A0CC54}" presName="sibTrans" presStyleCnt="0"/>
      <dgm:spPr/>
    </dgm:pt>
    <dgm:pt modelId="{D613FA70-26D1-4D24-9335-263DF3809668}" type="pres">
      <dgm:prSet presAssocID="{4DEC6B8C-BE1B-48F2-A480-1B798D4EA3E8}" presName="compNode" presStyleCnt="0"/>
      <dgm:spPr/>
    </dgm:pt>
    <dgm:pt modelId="{2ACB0982-9BA1-4E1E-8854-0DA9B74E8F2F}" type="pres">
      <dgm:prSet presAssocID="{4DEC6B8C-BE1B-48F2-A480-1B798D4EA3E8}" presName="bgRect" presStyleLbl="bgShp" presStyleIdx="3" presStyleCnt="5"/>
      <dgm:spPr/>
    </dgm:pt>
    <dgm:pt modelId="{D19D416E-833D-4236-9721-CACB3ED82142}" type="pres">
      <dgm:prSet presAssocID="{4DEC6B8C-BE1B-48F2-A480-1B798D4EA3E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dviny"/>
        </a:ext>
      </dgm:extLst>
    </dgm:pt>
    <dgm:pt modelId="{597074B2-202D-4072-9500-31BAACA583D3}" type="pres">
      <dgm:prSet presAssocID="{4DEC6B8C-BE1B-48F2-A480-1B798D4EA3E8}" presName="spaceRect" presStyleCnt="0"/>
      <dgm:spPr/>
    </dgm:pt>
    <dgm:pt modelId="{55C49BFC-DDB6-4120-9F10-39935B88A47C}" type="pres">
      <dgm:prSet presAssocID="{4DEC6B8C-BE1B-48F2-A480-1B798D4EA3E8}" presName="parTx" presStyleLbl="revTx" presStyleIdx="3" presStyleCnt="5">
        <dgm:presLayoutVars>
          <dgm:chMax val="0"/>
          <dgm:chPref val="0"/>
        </dgm:presLayoutVars>
      </dgm:prSet>
      <dgm:spPr/>
    </dgm:pt>
    <dgm:pt modelId="{72293375-0766-4E13-AC9F-D55807E97ED9}" type="pres">
      <dgm:prSet presAssocID="{D86DC290-42BC-49A9-8884-20DFBB530A75}" presName="sibTrans" presStyleCnt="0"/>
      <dgm:spPr/>
    </dgm:pt>
    <dgm:pt modelId="{BFA801D2-63AE-446B-A749-CEB7794F3999}" type="pres">
      <dgm:prSet presAssocID="{F8E86D39-69DF-4F22-BCC5-673B3F5111E4}" presName="compNode" presStyleCnt="0"/>
      <dgm:spPr/>
    </dgm:pt>
    <dgm:pt modelId="{AF15FA50-1A0A-4C93-9FF3-BE66551BC348}" type="pres">
      <dgm:prSet presAssocID="{F8E86D39-69DF-4F22-BCC5-673B3F5111E4}" presName="bgRect" presStyleLbl="bgShp" presStyleIdx="4" presStyleCnt="5"/>
      <dgm:spPr/>
    </dgm:pt>
    <dgm:pt modelId="{6641DEAB-38DE-479F-A0FF-FFDFB546B445}" type="pres">
      <dgm:prSet presAssocID="{F8E86D39-69DF-4F22-BCC5-673B3F5111E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965DB3A9-FF31-4D00-944C-15520A19541E}" type="pres">
      <dgm:prSet presAssocID="{F8E86D39-69DF-4F22-BCC5-673B3F5111E4}" presName="spaceRect" presStyleCnt="0"/>
      <dgm:spPr/>
    </dgm:pt>
    <dgm:pt modelId="{1D0141F7-4A59-4B67-8DE7-0AAAA1980A72}" type="pres">
      <dgm:prSet presAssocID="{F8E86D39-69DF-4F22-BCC5-673B3F5111E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1E3A60E-F1AC-402E-9BF1-ECE5F81FC21C}" srcId="{8B68FD4C-D1F8-4924-B7FB-521A6DA6D4FD}" destId="{81CB27AB-69C8-4BB4-84F1-CBAE2F61DB4F}" srcOrd="0" destOrd="0" parTransId="{33B25114-B2A9-46F6-985D-3D2C6DA4F464}" sibTransId="{105C28B7-18A2-40F5-A793-31FA6C5E1A09}"/>
    <dgm:cxn modelId="{C257BC25-14FC-4DAD-87F7-15CB60BA5168}" type="presOf" srcId="{8B68FD4C-D1F8-4924-B7FB-521A6DA6D4FD}" destId="{534C1497-5741-4C20-A824-26ADBBC84A04}" srcOrd="0" destOrd="0" presId="urn:microsoft.com/office/officeart/2018/2/layout/IconVerticalSolidList"/>
    <dgm:cxn modelId="{60364131-C647-4BCB-8806-9B97A5DDF391}" type="presOf" srcId="{4DEC6B8C-BE1B-48F2-A480-1B798D4EA3E8}" destId="{55C49BFC-DDB6-4120-9F10-39935B88A47C}" srcOrd="0" destOrd="0" presId="urn:microsoft.com/office/officeart/2018/2/layout/IconVerticalSolidList"/>
    <dgm:cxn modelId="{DA4EC94A-2809-48FB-92A3-DFBCE4BE6782}" srcId="{8B68FD4C-D1F8-4924-B7FB-521A6DA6D4FD}" destId="{4DEC6B8C-BE1B-48F2-A480-1B798D4EA3E8}" srcOrd="3" destOrd="0" parTransId="{849D63B4-321A-4C80-8519-5B05824EE4DF}" sibTransId="{D86DC290-42BC-49A9-8884-20DFBB530A75}"/>
    <dgm:cxn modelId="{054C5351-B52D-41B5-8013-E5CC08916352}" srcId="{8B68FD4C-D1F8-4924-B7FB-521A6DA6D4FD}" destId="{B48C5C58-033D-4E0B-BE2B-9C1D2883E210}" srcOrd="1" destOrd="0" parTransId="{EEE9E7D8-B77F-4FBF-ABBE-523034299FC4}" sibTransId="{2421449A-922B-454B-8D8F-012ACD463043}"/>
    <dgm:cxn modelId="{CADA718C-B8D3-47B2-8EBC-57AB3613278C}" type="presOf" srcId="{81CB27AB-69C8-4BB4-84F1-CBAE2F61DB4F}" destId="{8FDE5128-28C2-4051-8D4A-82C9B3FBFDC5}" srcOrd="0" destOrd="0" presId="urn:microsoft.com/office/officeart/2018/2/layout/IconVerticalSolidList"/>
    <dgm:cxn modelId="{C33DA19B-9660-4D73-BDA9-A59D5FDE8E9F}" type="presOf" srcId="{C11A93DC-50E1-43B3-89BF-C55AE6C7CD32}" destId="{C4B8AFEF-C65E-44E3-BC35-106A79961D90}" srcOrd="0" destOrd="0" presId="urn:microsoft.com/office/officeart/2018/2/layout/IconVerticalSolidList"/>
    <dgm:cxn modelId="{2DB611BB-FE82-4FA1-BA8D-C16245225592}" srcId="{8B68FD4C-D1F8-4924-B7FB-521A6DA6D4FD}" destId="{C11A93DC-50E1-43B3-89BF-C55AE6C7CD32}" srcOrd="2" destOrd="0" parTransId="{842A397B-91D0-4102-9E5A-D421CAB28819}" sibTransId="{1F7A4A49-E20B-4982-9A4F-C3FA94A0CC54}"/>
    <dgm:cxn modelId="{5A1557CA-7565-4775-86F7-5DB0C2C97B6C}" srcId="{8B68FD4C-D1F8-4924-B7FB-521A6DA6D4FD}" destId="{F8E86D39-69DF-4F22-BCC5-673B3F5111E4}" srcOrd="4" destOrd="0" parTransId="{1B96157F-71E2-4AC7-BD57-8BDD0AED62B8}" sibTransId="{4A6399FC-1556-4E49-9D43-9D4772971B58}"/>
    <dgm:cxn modelId="{353ECBE3-85A8-4F8D-A477-F3AC2DBC73ED}" type="presOf" srcId="{B48C5C58-033D-4E0B-BE2B-9C1D2883E210}" destId="{1D0E14C9-C7E3-4B43-A16D-412406009F04}" srcOrd="0" destOrd="0" presId="urn:microsoft.com/office/officeart/2018/2/layout/IconVerticalSolidList"/>
    <dgm:cxn modelId="{6D971EE9-429E-44B8-872C-C0D9F412B288}" type="presOf" srcId="{F8E86D39-69DF-4F22-BCC5-673B3F5111E4}" destId="{1D0141F7-4A59-4B67-8DE7-0AAAA1980A72}" srcOrd="0" destOrd="0" presId="urn:microsoft.com/office/officeart/2018/2/layout/IconVerticalSolidList"/>
    <dgm:cxn modelId="{44F85014-2BB4-4189-A842-BB592DD4909F}" type="presParOf" srcId="{534C1497-5741-4C20-A824-26ADBBC84A04}" destId="{2F308B5B-3F43-4D97-9CE1-D62150C25398}" srcOrd="0" destOrd="0" presId="urn:microsoft.com/office/officeart/2018/2/layout/IconVerticalSolidList"/>
    <dgm:cxn modelId="{31EB3648-11A1-4B70-B722-DA42237F8258}" type="presParOf" srcId="{2F308B5B-3F43-4D97-9CE1-D62150C25398}" destId="{481BBFE4-07D0-4F19-BF28-F7DA042CD0B8}" srcOrd="0" destOrd="0" presId="urn:microsoft.com/office/officeart/2018/2/layout/IconVerticalSolidList"/>
    <dgm:cxn modelId="{3AF05C8F-94C8-49D0-B084-1A9CC8B3F516}" type="presParOf" srcId="{2F308B5B-3F43-4D97-9CE1-D62150C25398}" destId="{F8E2D05F-7052-4040-A6C0-11A1A31C7E25}" srcOrd="1" destOrd="0" presId="urn:microsoft.com/office/officeart/2018/2/layout/IconVerticalSolidList"/>
    <dgm:cxn modelId="{9AA8AF12-BEB5-4C12-9931-A8EFF5E97A95}" type="presParOf" srcId="{2F308B5B-3F43-4D97-9CE1-D62150C25398}" destId="{2C25648B-8675-4822-A5C0-EAE1612D3A90}" srcOrd="2" destOrd="0" presId="urn:microsoft.com/office/officeart/2018/2/layout/IconVerticalSolidList"/>
    <dgm:cxn modelId="{97C769BB-DD32-44C8-8D81-751333F65C25}" type="presParOf" srcId="{2F308B5B-3F43-4D97-9CE1-D62150C25398}" destId="{8FDE5128-28C2-4051-8D4A-82C9B3FBFDC5}" srcOrd="3" destOrd="0" presId="urn:microsoft.com/office/officeart/2018/2/layout/IconVerticalSolidList"/>
    <dgm:cxn modelId="{159115C8-E0CF-47F8-A4BD-07FA3B8229D2}" type="presParOf" srcId="{534C1497-5741-4C20-A824-26ADBBC84A04}" destId="{173873C6-FB0A-4F52-AD35-43DE906E4936}" srcOrd="1" destOrd="0" presId="urn:microsoft.com/office/officeart/2018/2/layout/IconVerticalSolidList"/>
    <dgm:cxn modelId="{ABF34650-9017-466B-AF03-095CD3D80166}" type="presParOf" srcId="{534C1497-5741-4C20-A824-26ADBBC84A04}" destId="{D1884D18-A8E3-419F-A0AC-38D71251FF58}" srcOrd="2" destOrd="0" presId="urn:microsoft.com/office/officeart/2018/2/layout/IconVerticalSolidList"/>
    <dgm:cxn modelId="{2B40E34D-40DE-469D-A9AD-AD0B4BF5CC1A}" type="presParOf" srcId="{D1884D18-A8E3-419F-A0AC-38D71251FF58}" destId="{B7120655-1B72-4966-9033-16BFB556BF3D}" srcOrd="0" destOrd="0" presId="urn:microsoft.com/office/officeart/2018/2/layout/IconVerticalSolidList"/>
    <dgm:cxn modelId="{ECD651CB-4075-4B0E-ACF9-5459145D4D2F}" type="presParOf" srcId="{D1884D18-A8E3-419F-A0AC-38D71251FF58}" destId="{53C67FF6-505E-4622-AC3E-083AA8C3DD5A}" srcOrd="1" destOrd="0" presId="urn:microsoft.com/office/officeart/2018/2/layout/IconVerticalSolidList"/>
    <dgm:cxn modelId="{96AED65D-712C-4A0E-B7BA-72CB21B4C50D}" type="presParOf" srcId="{D1884D18-A8E3-419F-A0AC-38D71251FF58}" destId="{88AFF5B1-7DC5-4345-A0AC-6D98FD8D5C99}" srcOrd="2" destOrd="0" presId="urn:microsoft.com/office/officeart/2018/2/layout/IconVerticalSolidList"/>
    <dgm:cxn modelId="{708894F1-A821-496F-AF62-9DCE5978FC1B}" type="presParOf" srcId="{D1884D18-A8E3-419F-A0AC-38D71251FF58}" destId="{1D0E14C9-C7E3-4B43-A16D-412406009F04}" srcOrd="3" destOrd="0" presId="urn:microsoft.com/office/officeart/2018/2/layout/IconVerticalSolidList"/>
    <dgm:cxn modelId="{FCC6B6E6-4251-4DE1-8150-DF91AC138DB6}" type="presParOf" srcId="{534C1497-5741-4C20-A824-26ADBBC84A04}" destId="{07BD605E-8A0F-4330-A157-657BC6E309B9}" srcOrd="3" destOrd="0" presId="urn:microsoft.com/office/officeart/2018/2/layout/IconVerticalSolidList"/>
    <dgm:cxn modelId="{CA8AFF26-BBBB-4AF9-B2D9-ED9B5089A2A4}" type="presParOf" srcId="{534C1497-5741-4C20-A824-26ADBBC84A04}" destId="{16B05060-EA74-4C7E-AE67-F8CDD7C3FBDE}" srcOrd="4" destOrd="0" presId="urn:microsoft.com/office/officeart/2018/2/layout/IconVerticalSolidList"/>
    <dgm:cxn modelId="{E375D357-09BE-45EF-B6D9-7679187F11BE}" type="presParOf" srcId="{16B05060-EA74-4C7E-AE67-F8CDD7C3FBDE}" destId="{2351AC7F-31D2-4CC9-BC41-04F9541B243A}" srcOrd="0" destOrd="0" presId="urn:microsoft.com/office/officeart/2018/2/layout/IconVerticalSolidList"/>
    <dgm:cxn modelId="{BDC2E701-FD5D-46B0-8208-DAD8AFD94BF8}" type="presParOf" srcId="{16B05060-EA74-4C7E-AE67-F8CDD7C3FBDE}" destId="{C486FB88-C810-44B8-857F-6F30E7C37BFD}" srcOrd="1" destOrd="0" presId="urn:microsoft.com/office/officeart/2018/2/layout/IconVerticalSolidList"/>
    <dgm:cxn modelId="{111ADB64-8904-46B9-BBF4-3C750555D127}" type="presParOf" srcId="{16B05060-EA74-4C7E-AE67-F8CDD7C3FBDE}" destId="{0CD1798F-0CE3-4F76-962C-2758DE08C793}" srcOrd="2" destOrd="0" presId="urn:microsoft.com/office/officeart/2018/2/layout/IconVerticalSolidList"/>
    <dgm:cxn modelId="{9A5F06D1-689F-4A35-A0CD-0A87F00973E0}" type="presParOf" srcId="{16B05060-EA74-4C7E-AE67-F8CDD7C3FBDE}" destId="{C4B8AFEF-C65E-44E3-BC35-106A79961D90}" srcOrd="3" destOrd="0" presId="urn:microsoft.com/office/officeart/2018/2/layout/IconVerticalSolidList"/>
    <dgm:cxn modelId="{81397EB4-D9E2-4CF8-A16B-27151FB1FB9F}" type="presParOf" srcId="{534C1497-5741-4C20-A824-26ADBBC84A04}" destId="{9AC13DF2-252C-4FF2-BB73-9089D329E348}" srcOrd="5" destOrd="0" presId="urn:microsoft.com/office/officeart/2018/2/layout/IconVerticalSolidList"/>
    <dgm:cxn modelId="{76F5E03D-C5F8-41A2-809F-2F8EBB6BD776}" type="presParOf" srcId="{534C1497-5741-4C20-A824-26ADBBC84A04}" destId="{D613FA70-26D1-4D24-9335-263DF3809668}" srcOrd="6" destOrd="0" presId="urn:microsoft.com/office/officeart/2018/2/layout/IconVerticalSolidList"/>
    <dgm:cxn modelId="{25A198EF-610B-4E6B-9E0B-27530611B814}" type="presParOf" srcId="{D613FA70-26D1-4D24-9335-263DF3809668}" destId="{2ACB0982-9BA1-4E1E-8854-0DA9B74E8F2F}" srcOrd="0" destOrd="0" presId="urn:microsoft.com/office/officeart/2018/2/layout/IconVerticalSolidList"/>
    <dgm:cxn modelId="{641A25EE-D76C-4F12-A839-3C24D419822E}" type="presParOf" srcId="{D613FA70-26D1-4D24-9335-263DF3809668}" destId="{D19D416E-833D-4236-9721-CACB3ED82142}" srcOrd="1" destOrd="0" presId="urn:microsoft.com/office/officeart/2018/2/layout/IconVerticalSolidList"/>
    <dgm:cxn modelId="{8FDEC409-FF81-463B-A444-498AE3CEDD4A}" type="presParOf" srcId="{D613FA70-26D1-4D24-9335-263DF3809668}" destId="{597074B2-202D-4072-9500-31BAACA583D3}" srcOrd="2" destOrd="0" presId="urn:microsoft.com/office/officeart/2018/2/layout/IconVerticalSolidList"/>
    <dgm:cxn modelId="{82E68BDE-30C1-425E-9B60-256E9AD9FD6F}" type="presParOf" srcId="{D613FA70-26D1-4D24-9335-263DF3809668}" destId="{55C49BFC-DDB6-4120-9F10-39935B88A47C}" srcOrd="3" destOrd="0" presId="urn:microsoft.com/office/officeart/2018/2/layout/IconVerticalSolidList"/>
    <dgm:cxn modelId="{ECA636AE-B9A0-4EC1-9162-89FCABB59126}" type="presParOf" srcId="{534C1497-5741-4C20-A824-26ADBBC84A04}" destId="{72293375-0766-4E13-AC9F-D55807E97ED9}" srcOrd="7" destOrd="0" presId="urn:microsoft.com/office/officeart/2018/2/layout/IconVerticalSolidList"/>
    <dgm:cxn modelId="{117AFA47-88EE-461D-A904-2FBD8011E009}" type="presParOf" srcId="{534C1497-5741-4C20-A824-26ADBBC84A04}" destId="{BFA801D2-63AE-446B-A749-CEB7794F3999}" srcOrd="8" destOrd="0" presId="urn:microsoft.com/office/officeart/2018/2/layout/IconVerticalSolidList"/>
    <dgm:cxn modelId="{8D6AD491-B26F-4438-99F7-4458AFE42D82}" type="presParOf" srcId="{BFA801D2-63AE-446B-A749-CEB7794F3999}" destId="{AF15FA50-1A0A-4C93-9FF3-BE66551BC348}" srcOrd="0" destOrd="0" presId="urn:microsoft.com/office/officeart/2018/2/layout/IconVerticalSolidList"/>
    <dgm:cxn modelId="{D856B35B-A021-46F7-B8D9-47CCE70C199D}" type="presParOf" srcId="{BFA801D2-63AE-446B-A749-CEB7794F3999}" destId="{6641DEAB-38DE-479F-A0FF-FFDFB546B445}" srcOrd="1" destOrd="0" presId="urn:microsoft.com/office/officeart/2018/2/layout/IconVerticalSolidList"/>
    <dgm:cxn modelId="{F4129DAD-FD6F-461B-A0EA-80BF30B5868A}" type="presParOf" srcId="{BFA801D2-63AE-446B-A749-CEB7794F3999}" destId="{965DB3A9-FF31-4D00-944C-15520A19541E}" srcOrd="2" destOrd="0" presId="urn:microsoft.com/office/officeart/2018/2/layout/IconVerticalSolidList"/>
    <dgm:cxn modelId="{F3A26F74-ACFC-4E64-92E4-C0B5CAF2D318}" type="presParOf" srcId="{BFA801D2-63AE-446B-A749-CEB7794F3999}" destId="{1D0141F7-4A59-4B67-8DE7-0AAAA1980A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6E7344-EDA8-4D3A-BEAC-6149633A670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D4B13EC-D5E0-49AA-815C-CDB0E183213A}">
      <dgm:prSet/>
      <dgm:spPr/>
      <dgm:t>
        <a:bodyPr/>
        <a:lstStyle/>
        <a:p>
          <a:pPr rtl="0"/>
          <a:r>
            <a:rPr lang="cs-CZ" b="1" u="sng" dirty="0">
              <a:latin typeface="Modern Love"/>
            </a:rPr>
            <a:t>Následné podráždění</a:t>
          </a:r>
          <a:r>
            <a:rPr lang="cs-CZ" b="1" u="sng" dirty="0"/>
            <a:t>:</a:t>
          </a:r>
          <a:r>
            <a:rPr lang="cs-CZ" dirty="0"/>
            <a:t> podráždění trvá i po skončení stimulu</a:t>
          </a:r>
          <a:endParaRPr lang="en-US" dirty="0"/>
        </a:p>
      </dgm:t>
    </dgm:pt>
    <dgm:pt modelId="{32282650-12BC-4890-961D-0A9D222A210F}" type="parTrans" cxnId="{3F8FE7BB-E8A3-4AE2-9FDC-C611EB553A98}">
      <dgm:prSet/>
      <dgm:spPr/>
      <dgm:t>
        <a:bodyPr/>
        <a:lstStyle/>
        <a:p>
          <a:endParaRPr lang="en-US"/>
        </a:p>
      </dgm:t>
    </dgm:pt>
    <dgm:pt modelId="{5A2B61A5-742A-4B85-9F80-3AE856985210}" type="sibTrans" cxnId="{3F8FE7BB-E8A3-4AE2-9FDC-C611EB553A98}">
      <dgm:prSet/>
      <dgm:spPr/>
      <dgm:t>
        <a:bodyPr/>
        <a:lstStyle/>
        <a:p>
          <a:endParaRPr lang="en-US"/>
        </a:p>
      </dgm:t>
    </dgm:pt>
    <dgm:pt modelId="{76C3C84C-8B04-4DA3-BE59-F4900DCBD7C2}">
      <dgm:prSet/>
      <dgm:spPr/>
      <dgm:t>
        <a:bodyPr/>
        <a:lstStyle/>
        <a:p>
          <a:r>
            <a:rPr lang="cs-CZ" b="1" u="sng" dirty="0"/>
            <a:t>Časová sumace:</a:t>
          </a:r>
          <a:r>
            <a:rPr lang="cs-CZ" dirty="0"/>
            <a:t> po sobě následující slabé podněty se spojují (sčítají) a způsobí tak podráždění</a:t>
          </a:r>
          <a:endParaRPr lang="en-US" dirty="0"/>
        </a:p>
      </dgm:t>
    </dgm:pt>
    <dgm:pt modelId="{F3BC7803-1B3D-48ED-A7CB-33368D1FA4D6}" type="parTrans" cxnId="{127A4EDA-7FD8-4AED-A02B-BD00AE56509D}">
      <dgm:prSet/>
      <dgm:spPr/>
      <dgm:t>
        <a:bodyPr/>
        <a:lstStyle/>
        <a:p>
          <a:endParaRPr lang="en-US"/>
        </a:p>
      </dgm:t>
    </dgm:pt>
    <dgm:pt modelId="{4CA0FFC7-83B1-47C5-8CA8-31274A7E8117}" type="sibTrans" cxnId="{127A4EDA-7FD8-4AED-A02B-BD00AE56509D}">
      <dgm:prSet/>
      <dgm:spPr/>
      <dgm:t>
        <a:bodyPr/>
        <a:lstStyle/>
        <a:p>
          <a:endParaRPr lang="en-US"/>
        </a:p>
      </dgm:t>
    </dgm:pt>
    <dgm:pt modelId="{B8F2E11F-2651-4670-B77B-2C29AF3FC866}">
      <dgm:prSet/>
      <dgm:spPr/>
      <dgm:t>
        <a:bodyPr/>
        <a:lstStyle/>
        <a:p>
          <a:r>
            <a:rPr lang="cs-CZ" b="1" u="sng" dirty="0"/>
            <a:t>Prostorová sumace:</a:t>
          </a:r>
          <a:r>
            <a:rPr lang="cs-CZ" dirty="0"/>
            <a:t> slabé podněty vytvářené současně v různých oblastech těla se společně zesilují (sčítají) a způsobí podráždění</a:t>
          </a:r>
          <a:endParaRPr lang="en-US" dirty="0"/>
        </a:p>
      </dgm:t>
    </dgm:pt>
    <dgm:pt modelId="{9F987DAA-D194-4990-8421-E73C768F9FC1}" type="parTrans" cxnId="{D7CA7E1A-C493-4246-8672-0E0F243B12D1}">
      <dgm:prSet/>
      <dgm:spPr/>
      <dgm:t>
        <a:bodyPr/>
        <a:lstStyle/>
        <a:p>
          <a:endParaRPr lang="en-US"/>
        </a:p>
      </dgm:t>
    </dgm:pt>
    <dgm:pt modelId="{CAE8C08B-3C8B-44AD-B212-631BA38A0757}" type="sibTrans" cxnId="{D7CA7E1A-C493-4246-8672-0E0F243B12D1}">
      <dgm:prSet/>
      <dgm:spPr/>
      <dgm:t>
        <a:bodyPr/>
        <a:lstStyle/>
        <a:p>
          <a:endParaRPr lang="en-US"/>
        </a:p>
      </dgm:t>
    </dgm:pt>
    <dgm:pt modelId="{FCCC5C00-05A0-4DCF-AF90-6968B7AD7DEE}">
      <dgm:prSet/>
      <dgm:spPr/>
      <dgm:t>
        <a:bodyPr/>
        <a:lstStyle/>
        <a:p>
          <a:r>
            <a:rPr lang="cs-CZ" b="1" u="sng" dirty="0"/>
            <a:t>Iradiace:</a:t>
          </a:r>
          <a:r>
            <a:rPr lang="cs-CZ" dirty="0"/>
            <a:t> rozšíření a zvětšení síly odpovědi. Nastává, když se navýší množství podnětů nebo síla těchto podnětů. Odpovědí může být excitace (podráždění) nebo inhibice (útlum). Odpor pohybu vytváří iradiaci a svalová aktivita se rozšiřuje</a:t>
          </a:r>
          <a:r>
            <a:rPr lang="cs-CZ" dirty="0">
              <a:latin typeface="Modern Love"/>
            </a:rPr>
            <a:t>.</a:t>
          </a:r>
          <a:endParaRPr lang="en-US" dirty="0"/>
        </a:p>
      </dgm:t>
    </dgm:pt>
    <dgm:pt modelId="{0619562C-DA58-45F0-BB43-4D9B5D2B43E0}" type="parTrans" cxnId="{5C76BE8B-453F-40E5-BA40-A1C73C4677B2}">
      <dgm:prSet/>
      <dgm:spPr/>
      <dgm:t>
        <a:bodyPr/>
        <a:lstStyle/>
        <a:p>
          <a:endParaRPr lang="en-US"/>
        </a:p>
      </dgm:t>
    </dgm:pt>
    <dgm:pt modelId="{B9FE509C-DE12-4D96-9DA4-5A7970A1BD2B}" type="sibTrans" cxnId="{5C76BE8B-453F-40E5-BA40-A1C73C4677B2}">
      <dgm:prSet/>
      <dgm:spPr/>
      <dgm:t>
        <a:bodyPr/>
        <a:lstStyle/>
        <a:p>
          <a:endParaRPr lang="en-US"/>
        </a:p>
      </dgm:t>
    </dgm:pt>
    <dgm:pt modelId="{FEEAEC9B-57BF-429A-9CFD-8B6D30D484C7}">
      <dgm:prSet/>
      <dgm:spPr/>
      <dgm:t>
        <a:bodyPr/>
        <a:lstStyle/>
        <a:p>
          <a:pPr rtl="0"/>
          <a:r>
            <a:rPr lang="cs-CZ" b="1" u="sng" dirty="0"/>
            <a:t>Následná (= sukcesivní) indukce: </a:t>
          </a:r>
          <a:r>
            <a:rPr lang="cs-CZ" dirty="0"/>
            <a:t>zvýšená dráždivost agonistických svalů po předcházející stimulaci (kontrakci) jejich antagonistů</a:t>
          </a:r>
          <a:r>
            <a:rPr lang="cs-CZ" dirty="0">
              <a:latin typeface="Modern Love"/>
            </a:rPr>
            <a:t> (kupř. u zvratu antagonistů).</a:t>
          </a:r>
          <a:endParaRPr lang="en-US" dirty="0"/>
        </a:p>
      </dgm:t>
    </dgm:pt>
    <dgm:pt modelId="{E3813B38-503D-4BB2-A526-AA04AADAA0E6}" type="parTrans" cxnId="{DD1297C5-FF2F-441E-80ED-CCCD0C2F74BB}">
      <dgm:prSet/>
      <dgm:spPr/>
      <dgm:t>
        <a:bodyPr/>
        <a:lstStyle/>
        <a:p>
          <a:endParaRPr lang="en-US"/>
        </a:p>
      </dgm:t>
    </dgm:pt>
    <dgm:pt modelId="{B523215F-1974-4E46-9C93-98844CF4B128}" type="sibTrans" cxnId="{DD1297C5-FF2F-441E-80ED-CCCD0C2F74BB}">
      <dgm:prSet/>
      <dgm:spPr/>
      <dgm:t>
        <a:bodyPr/>
        <a:lstStyle/>
        <a:p>
          <a:endParaRPr lang="en-US"/>
        </a:p>
      </dgm:t>
    </dgm:pt>
    <dgm:pt modelId="{AFE1ECF4-0B1E-4E5A-9989-D1875276E91B}">
      <dgm:prSet/>
      <dgm:spPr/>
      <dgm:t>
        <a:bodyPr/>
        <a:lstStyle/>
        <a:p>
          <a:r>
            <a:rPr lang="cs-CZ" b="1" u="sng" dirty="0"/>
            <a:t>Reciproční inervace:</a:t>
          </a:r>
          <a:r>
            <a:rPr lang="cs-CZ" dirty="0"/>
            <a:t> kontrakce agonistů je spojena s inhibicí jejich antagonistů. Nachází využití v relaxačních technikách.</a:t>
          </a:r>
          <a:endParaRPr lang="en-US" dirty="0"/>
        </a:p>
      </dgm:t>
    </dgm:pt>
    <dgm:pt modelId="{D0DA72A2-AB8B-4778-B271-84F46E00FC51}" type="parTrans" cxnId="{1821C7FD-7266-4F19-AA3F-D3DD40DC9D78}">
      <dgm:prSet/>
      <dgm:spPr/>
      <dgm:t>
        <a:bodyPr/>
        <a:lstStyle/>
        <a:p>
          <a:endParaRPr lang="en-US"/>
        </a:p>
      </dgm:t>
    </dgm:pt>
    <dgm:pt modelId="{BD8FC8C5-8CD4-4BEA-97ED-FAF3FC93677C}" type="sibTrans" cxnId="{1821C7FD-7266-4F19-AA3F-D3DD40DC9D78}">
      <dgm:prSet/>
      <dgm:spPr/>
      <dgm:t>
        <a:bodyPr/>
        <a:lstStyle/>
        <a:p>
          <a:endParaRPr lang="en-US"/>
        </a:p>
      </dgm:t>
    </dgm:pt>
    <dgm:pt modelId="{96E53C66-23D8-47D2-B744-B9C38F827FCD}" type="pres">
      <dgm:prSet presAssocID="{D66E7344-EDA8-4D3A-BEAC-6149633A6706}" presName="diagram" presStyleCnt="0">
        <dgm:presLayoutVars>
          <dgm:dir/>
          <dgm:resizeHandles val="exact"/>
        </dgm:presLayoutVars>
      </dgm:prSet>
      <dgm:spPr/>
    </dgm:pt>
    <dgm:pt modelId="{AA62B9BC-6C14-4280-B995-CBD6368BF0F9}" type="pres">
      <dgm:prSet presAssocID="{CD4B13EC-D5E0-49AA-815C-CDB0E183213A}" presName="node" presStyleLbl="node1" presStyleIdx="0" presStyleCnt="6">
        <dgm:presLayoutVars>
          <dgm:bulletEnabled val="1"/>
        </dgm:presLayoutVars>
      </dgm:prSet>
      <dgm:spPr/>
    </dgm:pt>
    <dgm:pt modelId="{D90BA5EE-E474-4E98-89C6-CB2637AEF3A6}" type="pres">
      <dgm:prSet presAssocID="{5A2B61A5-742A-4B85-9F80-3AE856985210}" presName="sibTrans" presStyleCnt="0"/>
      <dgm:spPr/>
    </dgm:pt>
    <dgm:pt modelId="{05788DE2-639E-40A1-9C11-D2E2495138CC}" type="pres">
      <dgm:prSet presAssocID="{76C3C84C-8B04-4DA3-BE59-F4900DCBD7C2}" presName="node" presStyleLbl="node1" presStyleIdx="1" presStyleCnt="6">
        <dgm:presLayoutVars>
          <dgm:bulletEnabled val="1"/>
        </dgm:presLayoutVars>
      </dgm:prSet>
      <dgm:spPr/>
    </dgm:pt>
    <dgm:pt modelId="{70982B54-A2E5-4740-A5D9-1FE526DF9A9B}" type="pres">
      <dgm:prSet presAssocID="{4CA0FFC7-83B1-47C5-8CA8-31274A7E8117}" presName="sibTrans" presStyleCnt="0"/>
      <dgm:spPr/>
    </dgm:pt>
    <dgm:pt modelId="{819F26C8-AF2B-4C43-8985-422EA1773D37}" type="pres">
      <dgm:prSet presAssocID="{B8F2E11F-2651-4670-B77B-2C29AF3FC866}" presName="node" presStyleLbl="node1" presStyleIdx="2" presStyleCnt="6">
        <dgm:presLayoutVars>
          <dgm:bulletEnabled val="1"/>
        </dgm:presLayoutVars>
      </dgm:prSet>
      <dgm:spPr/>
    </dgm:pt>
    <dgm:pt modelId="{86510043-075E-47BD-AD3D-E7F88811BC93}" type="pres">
      <dgm:prSet presAssocID="{CAE8C08B-3C8B-44AD-B212-631BA38A0757}" presName="sibTrans" presStyleCnt="0"/>
      <dgm:spPr/>
    </dgm:pt>
    <dgm:pt modelId="{07BC7DA0-503D-49DA-A6B9-C62DEC253A7E}" type="pres">
      <dgm:prSet presAssocID="{FCCC5C00-05A0-4DCF-AF90-6968B7AD7DEE}" presName="node" presStyleLbl="node1" presStyleIdx="3" presStyleCnt="6">
        <dgm:presLayoutVars>
          <dgm:bulletEnabled val="1"/>
        </dgm:presLayoutVars>
      </dgm:prSet>
      <dgm:spPr/>
    </dgm:pt>
    <dgm:pt modelId="{09A8876E-5D61-4179-BF12-D30EB8AB16B7}" type="pres">
      <dgm:prSet presAssocID="{B9FE509C-DE12-4D96-9DA4-5A7970A1BD2B}" presName="sibTrans" presStyleCnt="0"/>
      <dgm:spPr/>
    </dgm:pt>
    <dgm:pt modelId="{8EEEAC9B-604F-4D49-9B07-AF58FC4AD533}" type="pres">
      <dgm:prSet presAssocID="{FEEAEC9B-57BF-429A-9CFD-8B6D30D484C7}" presName="node" presStyleLbl="node1" presStyleIdx="4" presStyleCnt="6">
        <dgm:presLayoutVars>
          <dgm:bulletEnabled val="1"/>
        </dgm:presLayoutVars>
      </dgm:prSet>
      <dgm:spPr/>
    </dgm:pt>
    <dgm:pt modelId="{3371D87F-E038-4763-BE3A-3EEA51711862}" type="pres">
      <dgm:prSet presAssocID="{B523215F-1974-4E46-9C93-98844CF4B128}" presName="sibTrans" presStyleCnt="0"/>
      <dgm:spPr/>
    </dgm:pt>
    <dgm:pt modelId="{3FBB372A-C49E-477B-AC3A-B088CCB04BB2}" type="pres">
      <dgm:prSet presAssocID="{AFE1ECF4-0B1E-4E5A-9989-D1875276E91B}" presName="node" presStyleLbl="node1" presStyleIdx="5" presStyleCnt="6">
        <dgm:presLayoutVars>
          <dgm:bulletEnabled val="1"/>
        </dgm:presLayoutVars>
      </dgm:prSet>
      <dgm:spPr/>
    </dgm:pt>
  </dgm:ptLst>
  <dgm:cxnLst>
    <dgm:cxn modelId="{D7CA7E1A-C493-4246-8672-0E0F243B12D1}" srcId="{D66E7344-EDA8-4D3A-BEAC-6149633A6706}" destId="{B8F2E11F-2651-4670-B77B-2C29AF3FC866}" srcOrd="2" destOrd="0" parTransId="{9F987DAA-D194-4990-8421-E73C768F9FC1}" sibTransId="{CAE8C08B-3C8B-44AD-B212-631BA38A0757}"/>
    <dgm:cxn modelId="{63FE491C-AFC5-42DF-94AE-14E4D46988CB}" type="presOf" srcId="{B8F2E11F-2651-4670-B77B-2C29AF3FC866}" destId="{819F26C8-AF2B-4C43-8985-422EA1773D37}" srcOrd="0" destOrd="0" presId="urn:microsoft.com/office/officeart/2005/8/layout/default"/>
    <dgm:cxn modelId="{21F3B829-47A5-422F-A004-F5973BB48FC9}" type="presOf" srcId="{CD4B13EC-D5E0-49AA-815C-CDB0E183213A}" destId="{AA62B9BC-6C14-4280-B995-CBD6368BF0F9}" srcOrd="0" destOrd="0" presId="urn:microsoft.com/office/officeart/2005/8/layout/default"/>
    <dgm:cxn modelId="{66EDED7A-4CBB-49DC-8BC4-6C8277E36027}" type="presOf" srcId="{FCCC5C00-05A0-4DCF-AF90-6968B7AD7DEE}" destId="{07BC7DA0-503D-49DA-A6B9-C62DEC253A7E}" srcOrd="0" destOrd="0" presId="urn:microsoft.com/office/officeart/2005/8/layout/default"/>
    <dgm:cxn modelId="{5C76BE8B-453F-40E5-BA40-A1C73C4677B2}" srcId="{D66E7344-EDA8-4D3A-BEAC-6149633A6706}" destId="{FCCC5C00-05A0-4DCF-AF90-6968B7AD7DEE}" srcOrd="3" destOrd="0" parTransId="{0619562C-DA58-45F0-BB43-4D9B5D2B43E0}" sibTransId="{B9FE509C-DE12-4D96-9DA4-5A7970A1BD2B}"/>
    <dgm:cxn modelId="{593685AA-B86B-4EDC-9EC5-A99996FCDCD0}" type="presOf" srcId="{D66E7344-EDA8-4D3A-BEAC-6149633A6706}" destId="{96E53C66-23D8-47D2-B744-B9C38F827FCD}" srcOrd="0" destOrd="0" presId="urn:microsoft.com/office/officeart/2005/8/layout/default"/>
    <dgm:cxn modelId="{186C35B6-D220-461B-9BC8-A711D0667E08}" type="presOf" srcId="{AFE1ECF4-0B1E-4E5A-9989-D1875276E91B}" destId="{3FBB372A-C49E-477B-AC3A-B088CCB04BB2}" srcOrd="0" destOrd="0" presId="urn:microsoft.com/office/officeart/2005/8/layout/default"/>
    <dgm:cxn modelId="{3F8FE7BB-E8A3-4AE2-9FDC-C611EB553A98}" srcId="{D66E7344-EDA8-4D3A-BEAC-6149633A6706}" destId="{CD4B13EC-D5E0-49AA-815C-CDB0E183213A}" srcOrd="0" destOrd="0" parTransId="{32282650-12BC-4890-961D-0A9D222A210F}" sibTransId="{5A2B61A5-742A-4B85-9F80-3AE856985210}"/>
    <dgm:cxn modelId="{DD1297C5-FF2F-441E-80ED-CCCD0C2F74BB}" srcId="{D66E7344-EDA8-4D3A-BEAC-6149633A6706}" destId="{FEEAEC9B-57BF-429A-9CFD-8B6D30D484C7}" srcOrd="4" destOrd="0" parTransId="{E3813B38-503D-4BB2-A526-AA04AADAA0E6}" sibTransId="{B523215F-1974-4E46-9C93-98844CF4B128}"/>
    <dgm:cxn modelId="{127A4EDA-7FD8-4AED-A02B-BD00AE56509D}" srcId="{D66E7344-EDA8-4D3A-BEAC-6149633A6706}" destId="{76C3C84C-8B04-4DA3-BE59-F4900DCBD7C2}" srcOrd="1" destOrd="0" parTransId="{F3BC7803-1B3D-48ED-A7CB-33368D1FA4D6}" sibTransId="{4CA0FFC7-83B1-47C5-8CA8-31274A7E8117}"/>
    <dgm:cxn modelId="{F939E0F2-8E2C-4B3F-AAEF-F36E5E7F9D72}" type="presOf" srcId="{76C3C84C-8B04-4DA3-BE59-F4900DCBD7C2}" destId="{05788DE2-639E-40A1-9C11-D2E2495138CC}" srcOrd="0" destOrd="0" presId="urn:microsoft.com/office/officeart/2005/8/layout/default"/>
    <dgm:cxn modelId="{1821C7FD-7266-4F19-AA3F-D3DD40DC9D78}" srcId="{D66E7344-EDA8-4D3A-BEAC-6149633A6706}" destId="{AFE1ECF4-0B1E-4E5A-9989-D1875276E91B}" srcOrd="5" destOrd="0" parTransId="{D0DA72A2-AB8B-4778-B271-84F46E00FC51}" sibTransId="{BD8FC8C5-8CD4-4BEA-97ED-FAF3FC93677C}"/>
    <dgm:cxn modelId="{A65B0CFF-635D-4D60-A2D9-9E0E64ABBC13}" type="presOf" srcId="{FEEAEC9B-57BF-429A-9CFD-8B6D30D484C7}" destId="{8EEEAC9B-604F-4D49-9B07-AF58FC4AD533}" srcOrd="0" destOrd="0" presId="urn:microsoft.com/office/officeart/2005/8/layout/default"/>
    <dgm:cxn modelId="{34D2E82C-90E2-4A47-A33A-E158D731B507}" type="presParOf" srcId="{96E53C66-23D8-47D2-B744-B9C38F827FCD}" destId="{AA62B9BC-6C14-4280-B995-CBD6368BF0F9}" srcOrd="0" destOrd="0" presId="urn:microsoft.com/office/officeart/2005/8/layout/default"/>
    <dgm:cxn modelId="{D9953864-C410-44D7-85F7-5E6994F5C1A6}" type="presParOf" srcId="{96E53C66-23D8-47D2-B744-B9C38F827FCD}" destId="{D90BA5EE-E474-4E98-89C6-CB2637AEF3A6}" srcOrd="1" destOrd="0" presId="urn:microsoft.com/office/officeart/2005/8/layout/default"/>
    <dgm:cxn modelId="{89731B7E-4EBB-4BA1-9134-6ACB232A7529}" type="presParOf" srcId="{96E53C66-23D8-47D2-B744-B9C38F827FCD}" destId="{05788DE2-639E-40A1-9C11-D2E2495138CC}" srcOrd="2" destOrd="0" presId="urn:microsoft.com/office/officeart/2005/8/layout/default"/>
    <dgm:cxn modelId="{8CBAAC1A-AF7E-4E83-AC3B-8ABCEEF75107}" type="presParOf" srcId="{96E53C66-23D8-47D2-B744-B9C38F827FCD}" destId="{70982B54-A2E5-4740-A5D9-1FE526DF9A9B}" srcOrd="3" destOrd="0" presId="urn:microsoft.com/office/officeart/2005/8/layout/default"/>
    <dgm:cxn modelId="{3D87568D-2F40-4617-ABC0-3AE3B7B9B47E}" type="presParOf" srcId="{96E53C66-23D8-47D2-B744-B9C38F827FCD}" destId="{819F26C8-AF2B-4C43-8985-422EA1773D37}" srcOrd="4" destOrd="0" presId="urn:microsoft.com/office/officeart/2005/8/layout/default"/>
    <dgm:cxn modelId="{82C8968A-22EA-47EF-8AF1-7686062A57FD}" type="presParOf" srcId="{96E53C66-23D8-47D2-B744-B9C38F827FCD}" destId="{86510043-075E-47BD-AD3D-E7F88811BC93}" srcOrd="5" destOrd="0" presId="urn:microsoft.com/office/officeart/2005/8/layout/default"/>
    <dgm:cxn modelId="{85936B9E-16D0-4FFA-BA48-80AB2754CF96}" type="presParOf" srcId="{96E53C66-23D8-47D2-B744-B9C38F827FCD}" destId="{07BC7DA0-503D-49DA-A6B9-C62DEC253A7E}" srcOrd="6" destOrd="0" presId="urn:microsoft.com/office/officeart/2005/8/layout/default"/>
    <dgm:cxn modelId="{A7DFFBD8-1E7B-42C8-B711-8157270CD3C2}" type="presParOf" srcId="{96E53C66-23D8-47D2-B744-B9C38F827FCD}" destId="{09A8876E-5D61-4179-BF12-D30EB8AB16B7}" srcOrd="7" destOrd="0" presId="urn:microsoft.com/office/officeart/2005/8/layout/default"/>
    <dgm:cxn modelId="{AD01AD5A-EE5D-4A97-A50F-9C88966B54A5}" type="presParOf" srcId="{96E53C66-23D8-47D2-B744-B9C38F827FCD}" destId="{8EEEAC9B-604F-4D49-9B07-AF58FC4AD533}" srcOrd="8" destOrd="0" presId="urn:microsoft.com/office/officeart/2005/8/layout/default"/>
    <dgm:cxn modelId="{A37394E7-AE43-459E-AFDA-08CACB5EB3F7}" type="presParOf" srcId="{96E53C66-23D8-47D2-B744-B9C38F827FCD}" destId="{3371D87F-E038-4763-BE3A-3EEA51711862}" srcOrd="9" destOrd="0" presId="urn:microsoft.com/office/officeart/2005/8/layout/default"/>
    <dgm:cxn modelId="{C939030F-269B-4008-B6C7-3855EF22987A}" type="presParOf" srcId="{96E53C66-23D8-47D2-B744-B9C38F827FCD}" destId="{3FBB372A-C49E-477B-AC3A-B088CCB04BB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AB436F-1C35-46DE-BAA5-0492AD7A7A2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5998F03-16AB-4459-8725-87D020FB4939}">
      <dgm:prSet/>
      <dgm:spPr/>
      <dgm:t>
        <a:bodyPr/>
        <a:lstStyle/>
        <a:p>
          <a:r>
            <a:rPr lang="cs-CZ"/>
            <a:t>Taktilní stimulace &amp; manuální kontakt</a:t>
          </a:r>
          <a:endParaRPr lang="en-US"/>
        </a:p>
      </dgm:t>
    </dgm:pt>
    <dgm:pt modelId="{8AA40B0B-9EBD-4240-B02C-985C2B1C2C55}" type="parTrans" cxnId="{0213A7EB-3F63-4A6F-B0C2-0287DEFD1F9E}">
      <dgm:prSet/>
      <dgm:spPr/>
      <dgm:t>
        <a:bodyPr/>
        <a:lstStyle/>
        <a:p>
          <a:endParaRPr lang="en-US"/>
        </a:p>
      </dgm:t>
    </dgm:pt>
    <dgm:pt modelId="{BB414C0A-C596-424C-862D-4C60D13B21FC}" type="sibTrans" cxnId="{0213A7EB-3F63-4A6F-B0C2-0287DEFD1F9E}">
      <dgm:prSet/>
      <dgm:spPr/>
      <dgm:t>
        <a:bodyPr/>
        <a:lstStyle/>
        <a:p>
          <a:endParaRPr lang="en-US"/>
        </a:p>
      </dgm:t>
    </dgm:pt>
    <dgm:pt modelId="{EC0A4295-707D-4877-9AD3-C81D72590492}">
      <dgm:prSet/>
      <dgm:spPr/>
      <dgm:t>
        <a:bodyPr/>
        <a:lstStyle/>
        <a:p>
          <a:r>
            <a:rPr lang="cs-CZ"/>
            <a:t>Mechanický odpor</a:t>
          </a:r>
          <a:endParaRPr lang="en-US"/>
        </a:p>
      </dgm:t>
    </dgm:pt>
    <dgm:pt modelId="{2B5C0EFB-00EE-433E-97CD-CDAF24DF87A3}" type="parTrans" cxnId="{73A6AFE2-A2D7-4123-BDE3-51F1C4535842}">
      <dgm:prSet/>
      <dgm:spPr/>
      <dgm:t>
        <a:bodyPr/>
        <a:lstStyle/>
        <a:p>
          <a:endParaRPr lang="en-US"/>
        </a:p>
      </dgm:t>
    </dgm:pt>
    <dgm:pt modelId="{B665B08A-8AD8-4633-92AF-E4CB965C7497}" type="sibTrans" cxnId="{73A6AFE2-A2D7-4123-BDE3-51F1C4535842}">
      <dgm:prSet/>
      <dgm:spPr/>
      <dgm:t>
        <a:bodyPr/>
        <a:lstStyle/>
        <a:p>
          <a:endParaRPr lang="en-US"/>
        </a:p>
      </dgm:t>
    </dgm:pt>
    <dgm:pt modelId="{37935499-5BC1-463E-839D-F77BDA5273D8}">
      <dgm:prSet/>
      <dgm:spPr/>
      <dgm:t>
        <a:bodyPr/>
        <a:lstStyle/>
        <a:p>
          <a:r>
            <a:rPr lang="cs-CZ"/>
            <a:t>Sluchová &amp; zraková stimulace</a:t>
          </a:r>
          <a:endParaRPr lang="en-US"/>
        </a:p>
      </dgm:t>
    </dgm:pt>
    <dgm:pt modelId="{34DBD62B-618A-4DE5-B986-D6F8E17E00D1}" type="parTrans" cxnId="{1A0AE00B-6D69-4F78-9C11-6381A8F1843B}">
      <dgm:prSet/>
      <dgm:spPr/>
      <dgm:t>
        <a:bodyPr/>
        <a:lstStyle/>
        <a:p>
          <a:endParaRPr lang="en-US"/>
        </a:p>
      </dgm:t>
    </dgm:pt>
    <dgm:pt modelId="{210878E4-E919-47B6-B7F2-9395B0FFA3F6}" type="sibTrans" cxnId="{1A0AE00B-6D69-4F78-9C11-6381A8F1843B}">
      <dgm:prSet/>
      <dgm:spPr/>
      <dgm:t>
        <a:bodyPr/>
        <a:lstStyle/>
        <a:p>
          <a:endParaRPr lang="en-US"/>
        </a:p>
      </dgm:t>
    </dgm:pt>
    <dgm:pt modelId="{A67AA2CA-CAD8-40C2-9C5D-C2F2A42A249E}">
      <dgm:prSet/>
      <dgm:spPr/>
      <dgm:t>
        <a:bodyPr/>
        <a:lstStyle/>
        <a:p>
          <a:r>
            <a:rPr lang="cs-CZ"/>
            <a:t>Postavení terapeuta</a:t>
          </a:r>
          <a:endParaRPr lang="en-US"/>
        </a:p>
      </dgm:t>
    </dgm:pt>
    <dgm:pt modelId="{55EDE7C1-398C-4F1E-A9A1-AE23ABFDA1BF}" type="parTrans" cxnId="{C0603B0E-EF66-4D69-8241-5609FF8B5001}">
      <dgm:prSet/>
      <dgm:spPr/>
      <dgm:t>
        <a:bodyPr/>
        <a:lstStyle/>
        <a:p>
          <a:endParaRPr lang="en-US"/>
        </a:p>
      </dgm:t>
    </dgm:pt>
    <dgm:pt modelId="{B7FCA6FE-1E2F-4598-9400-1DC8C4BDEB74}" type="sibTrans" cxnId="{C0603B0E-EF66-4D69-8241-5609FF8B5001}">
      <dgm:prSet/>
      <dgm:spPr/>
      <dgm:t>
        <a:bodyPr/>
        <a:lstStyle/>
        <a:p>
          <a:endParaRPr lang="en-US"/>
        </a:p>
      </dgm:t>
    </dgm:pt>
    <dgm:pt modelId="{A90D92C7-701E-42DB-AB09-9E90C0ED41F1}">
      <dgm:prSet/>
      <dgm:spPr/>
      <dgm:t>
        <a:bodyPr/>
        <a:lstStyle/>
        <a:p>
          <a:r>
            <a:rPr lang="cs-CZ"/>
            <a:t>Načasování</a:t>
          </a:r>
          <a:endParaRPr lang="en-US"/>
        </a:p>
      </dgm:t>
    </dgm:pt>
    <dgm:pt modelId="{AE95A561-4B0B-43B7-9690-96F735548BFD}" type="parTrans" cxnId="{B2872725-B393-4CFE-A080-7765566B580A}">
      <dgm:prSet/>
      <dgm:spPr/>
      <dgm:t>
        <a:bodyPr/>
        <a:lstStyle/>
        <a:p>
          <a:endParaRPr lang="en-US"/>
        </a:p>
      </dgm:t>
    </dgm:pt>
    <dgm:pt modelId="{F7423DFB-A5C9-4382-8959-1FB421B21F65}" type="sibTrans" cxnId="{B2872725-B393-4CFE-A080-7765566B580A}">
      <dgm:prSet/>
      <dgm:spPr/>
      <dgm:t>
        <a:bodyPr/>
        <a:lstStyle/>
        <a:p>
          <a:endParaRPr lang="en-US"/>
        </a:p>
      </dgm:t>
    </dgm:pt>
    <dgm:pt modelId="{612C10E3-8F49-44B6-AB77-1749A81F8799}">
      <dgm:prSet/>
      <dgm:spPr/>
      <dgm:t>
        <a:bodyPr/>
        <a:lstStyle/>
        <a:p>
          <a:r>
            <a:rPr lang="cs-CZ"/>
            <a:t>Pohybové vzorce</a:t>
          </a:r>
          <a:endParaRPr lang="en-US"/>
        </a:p>
      </dgm:t>
    </dgm:pt>
    <dgm:pt modelId="{7877448A-278D-4FF5-8623-8A9D550189AE}" type="parTrans" cxnId="{5DDA2844-4DE6-428F-9BE1-0BF8DF5DCE2B}">
      <dgm:prSet/>
      <dgm:spPr/>
      <dgm:t>
        <a:bodyPr/>
        <a:lstStyle/>
        <a:p>
          <a:endParaRPr lang="en-US"/>
        </a:p>
      </dgm:t>
    </dgm:pt>
    <dgm:pt modelId="{9F0B0220-A6C8-4402-9679-0CB9CE0F794E}" type="sibTrans" cxnId="{5DDA2844-4DE6-428F-9BE1-0BF8DF5DCE2B}">
      <dgm:prSet/>
      <dgm:spPr/>
      <dgm:t>
        <a:bodyPr/>
        <a:lstStyle/>
        <a:p>
          <a:endParaRPr lang="en-US"/>
        </a:p>
      </dgm:t>
    </dgm:pt>
    <dgm:pt modelId="{36742137-B335-439C-A3D1-3BDB92AE7CA5}">
      <dgm:prSet/>
      <dgm:spPr/>
      <dgm:t>
        <a:bodyPr/>
        <a:lstStyle/>
        <a:p>
          <a:r>
            <a:rPr lang="cs-CZ"/>
            <a:t>Stimulace pomocí svalového protažení</a:t>
          </a:r>
          <a:endParaRPr lang="en-US"/>
        </a:p>
      </dgm:t>
    </dgm:pt>
    <dgm:pt modelId="{03A43737-0861-40C6-BB2A-FC0078FDA8E7}" type="parTrans" cxnId="{ED864922-D51E-4D63-AD96-BAD20EE16BE6}">
      <dgm:prSet/>
      <dgm:spPr/>
      <dgm:t>
        <a:bodyPr/>
        <a:lstStyle/>
        <a:p>
          <a:endParaRPr lang="en-US"/>
        </a:p>
      </dgm:t>
    </dgm:pt>
    <dgm:pt modelId="{55DFA127-C6BD-422E-8923-6377509F749C}" type="sibTrans" cxnId="{ED864922-D51E-4D63-AD96-BAD20EE16BE6}">
      <dgm:prSet/>
      <dgm:spPr/>
      <dgm:t>
        <a:bodyPr/>
        <a:lstStyle/>
        <a:p>
          <a:endParaRPr lang="en-US"/>
        </a:p>
      </dgm:t>
    </dgm:pt>
    <dgm:pt modelId="{62A53E44-FBE8-4BB5-A636-C4C68D23643D}">
      <dgm:prSet/>
      <dgm:spPr/>
      <dgm:t>
        <a:bodyPr/>
        <a:lstStyle/>
        <a:p>
          <a:r>
            <a:rPr lang="cs-CZ"/>
            <a:t>Stimulace kloubních receptorů</a:t>
          </a:r>
          <a:endParaRPr lang="en-US"/>
        </a:p>
      </dgm:t>
    </dgm:pt>
    <dgm:pt modelId="{CBE00618-6E31-45DA-A3E9-96286F2FD272}" type="parTrans" cxnId="{353B762B-6CF3-4DC3-BF30-6A135F8EBEE3}">
      <dgm:prSet/>
      <dgm:spPr/>
      <dgm:t>
        <a:bodyPr/>
        <a:lstStyle/>
        <a:p>
          <a:endParaRPr lang="en-US"/>
        </a:p>
      </dgm:t>
    </dgm:pt>
    <dgm:pt modelId="{D67C1F3C-B9E5-4FD5-BB22-B4531996E135}" type="sibTrans" cxnId="{353B762B-6CF3-4DC3-BF30-6A135F8EBEE3}">
      <dgm:prSet/>
      <dgm:spPr/>
      <dgm:t>
        <a:bodyPr/>
        <a:lstStyle/>
        <a:p>
          <a:endParaRPr lang="en-US"/>
        </a:p>
      </dgm:t>
    </dgm:pt>
    <dgm:pt modelId="{CDC6E9F7-824C-4C73-96D1-F4559E4A0EF1}" type="pres">
      <dgm:prSet presAssocID="{44AB436F-1C35-46DE-BAA5-0492AD7A7A2A}" presName="vert0" presStyleCnt="0">
        <dgm:presLayoutVars>
          <dgm:dir/>
          <dgm:animOne val="branch"/>
          <dgm:animLvl val="lvl"/>
        </dgm:presLayoutVars>
      </dgm:prSet>
      <dgm:spPr/>
    </dgm:pt>
    <dgm:pt modelId="{0CDE047F-6FA4-47A2-A514-2E97D65F6A7D}" type="pres">
      <dgm:prSet presAssocID="{25998F03-16AB-4459-8725-87D020FB4939}" presName="thickLine" presStyleLbl="alignNode1" presStyleIdx="0" presStyleCnt="8"/>
      <dgm:spPr/>
    </dgm:pt>
    <dgm:pt modelId="{60DAAE31-4007-4088-886D-6065841EC837}" type="pres">
      <dgm:prSet presAssocID="{25998F03-16AB-4459-8725-87D020FB4939}" presName="horz1" presStyleCnt="0"/>
      <dgm:spPr/>
    </dgm:pt>
    <dgm:pt modelId="{148DE8CD-6DD2-48D7-91E9-599F4AF0074D}" type="pres">
      <dgm:prSet presAssocID="{25998F03-16AB-4459-8725-87D020FB4939}" presName="tx1" presStyleLbl="revTx" presStyleIdx="0" presStyleCnt="8"/>
      <dgm:spPr/>
    </dgm:pt>
    <dgm:pt modelId="{8E52DE0F-6783-466A-99BA-5878B0ED051A}" type="pres">
      <dgm:prSet presAssocID="{25998F03-16AB-4459-8725-87D020FB4939}" presName="vert1" presStyleCnt="0"/>
      <dgm:spPr/>
    </dgm:pt>
    <dgm:pt modelId="{0EBDE9BD-8F56-405D-A5C3-165E9C4EE92A}" type="pres">
      <dgm:prSet presAssocID="{EC0A4295-707D-4877-9AD3-C81D72590492}" presName="thickLine" presStyleLbl="alignNode1" presStyleIdx="1" presStyleCnt="8"/>
      <dgm:spPr/>
    </dgm:pt>
    <dgm:pt modelId="{23AF672D-217F-44B4-88A4-EB2AEF6E72A6}" type="pres">
      <dgm:prSet presAssocID="{EC0A4295-707D-4877-9AD3-C81D72590492}" presName="horz1" presStyleCnt="0"/>
      <dgm:spPr/>
    </dgm:pt>
    <dgm:pt modelId="{449F4A14-058D-413C-B6B8-5109E756928C}" type="pres">
      <dgm:prSet presAssocID="{EC0A4295-707D-4877-9AD3-C81D72590492}" presName="tx1" presStyleLbl="revTx" presStyleIdx="1" presStyleCnt="8"/>
      <dgm:spPr/>
    </dgm:pt>
    <dgm:pt modelId="{4E129F81-EE22-4C1A-BDCC-8340F93AD7AC}" type="pres">
      <dgm:prSet presAssocID="{EC0A4295-707D-4877-9AD3-C81D72590492}" presName="vert1" presStyleCnt="0"/>
      <dgm:spPr/>
    </dgm:pt>
    <dgm:pt modelId="{A1BA988C-952C-4B9F-8319-2453CABEA1C4}" type="pres">
      <dgm:prSet presAssocID="{37935499-5BC1-463E-839D-F77BDA5273D8}" presName="thickLine" presStyleLbl="alignNode1" presStyleIdx="2" presStyleCnt="8"/>
      <dgm:spPr/>
    </dgm:pt>
    <dgm:pt modelId="{4F421612-137F-46E0-B21F-6EA327D90C70}" type="pres">
      <dgm:prSet presAssocID="{37935499-5BC1-463E-839D-F77BDA5273D8}" presName="horz1" presStyleCnt="0"/>
      <dgm:spPr/>
    </dgm:pt>
    <dgm:pt modelId="{E40D558B-9131-4B74-8D18-EE30B39B6994}" type="pres">
      <dgm:prSet presAssocID="{37935499-5BC1-463E-839D-F77BDA5273D8}" presName="tx1" presStyleLbl="revTx" presStyleIdx="2" presStyleCnt="8"/>
      <dgm:spPr/>
    </dgm:pt>
    <dgm:pt modelId="{D23D6F79-1759-4E80-BC7E-EC4FA5BD7878}" type="pres">
      <dgm:prSet presAssocID="{37935499-5BC1-463E-839D-F77BDA5273D8}" presName="vert1" presStyleCnt="0"/>
      <dgm:spPr/>
    </dgm:pt>
    <dgm:pt modelId="{5C5ABADF-2D61-41F8-AD76-1182E81CA6AA}" type="pres">
      <dgm:prSet presAssocID="{A67AA2CA-CAD8-40C2-9C5D-C2F2A42A249E}" presName="thickLine" presStyleLbl="alignNode1" presStyleIdx="3" presStyleCnt="8"/>
      <dgm:spPr/>
    </dgm:pt>
    <dgm:pt modelId="{286806E6-4084-4975-8C12-F9C8BB15C553}" type="pres">
      <dgm:prSet presAssocID="{A67AA2CA-CAD8-40C2-9C5D-C2F2A42A249E}" presName="horz1" presStyleCnt="0"/>
      <dgm:spPr/>
    </dgm:pt>
    <dgm:pt modelId="{9F4D54BC-0094-46F5-8EC7-F5D4EF8AE357}" type="pres">
      <dgm:prSet presAssocID="{A67AA2CA-CAD8-40C2-9C5D-C2F2A42A249E}" presName="tx1" presStyleLbl="revTx" presStyleIdx="3" presStyleCnt="8"/>
      <dgm:spPr/>
    </dgm:pt>
    <dgm:pt modelId="{6807D654-8774-436D-80C6-E2B12A86B4D5}" type="pres">
      <dgm:prSet presAssocID="{A67AA2CA-CAD8-40C2-9C5D-C2F2A42A249E}" presName="vert1" presStyleCnt="0"/>
      <dgm:spPr/>
    </dgm:pt>
    <dgm:pt modelId="{7C2255CE-464C-4078-AABB-A83B9EF51903}" type="pres">
      <dgm:prSet presAssocID="{A90D92C7-701E-42DB-AB09-9E90C0ED41F1}" presName="thickLine" presStyleLbl="alignNode1" presStyleIdx="4" presStyleCnt="8"/>
      <dgm:spPr/>
    </dgm:pt>
    <dgm:pt modelId="{7C60727F-4705-4F55-989B-0C797D184876}" type="pres">
      <dgm:prSet presAssocID="{A90D92C7-701E-42DB-AB09-9E90C0ED41F1}" presName="horz1" presStyleCnt="0"/>
      <dgm:spPr/>
    </dgm:pt>
    <dgm:pt modelId="{D37281FD-764C-41ED-83C2-4104A40CDC79}" type="pres">
      <dgm:prSet presAssocID="{A90D92C7-701E-42DB-AB09-9E90C0ED41F1}" presName="tx1" presStyleLbl="revTx" presStyleIdx="4" presStyleCnt="8"/>
      <dgm:spPr/>
    </dgm:pt>
    <dgm:pt modelId="{60EEE052-F2BA-4505-9588-BA99A23886CC}" type="pres">
      <dgm:prSet presAssocID="{A90D92C7-701E-42DB-AB09-9E90C0ED41F1}" presName="vert1" presStyleCnt="0"/>
      <dgm:spPr/>
    </dgm:pt>
    <dgm:pt modelId="{AD8B12AB-760B-4CA2-839B-D72DC7D4E572}" type="pres">
      <dgm:prSet presAssocID="{612C10E3-8F49-44B6-AB77-1749A81F8799}" presName="thickLine" presStyleLbl="alignNode1" presStyleIdx="5" presStyleCnt="8"/>
      <dgm:spPr/>
    </dgm:pt>
    <dgm:pt modelId="{37018BE6-3BA0-4CED-8EC1-4C0BF472EC66}" type="pres">
      <dgm:prSet presAssocID="{612C10E3-8F49-44B6-AB77-1749A81F8799}" presName="horz1" presStyleCnt="0"/>
      <dgm:spPr/>
    </dgm:pt>
    <dgm:pt modelId="{24F74ECF-D546-4AC0-9129-0DA75C43F281}" type="pres">
      <dgm:prSet presAssocID="{612C10E3-8F49-44B6-AB77-1749A81F8799}" presName="tx1" presStyleLbl="revTx" presStyleIdx="5" presStyleCnt="8"/>
      <dgm:spPr/>
    </dgm:pt>
    <dgm:pt modelId="{C44459CC-D555-4D3A-8F81-F55E7F1DEF5F}" type="pres">
      <dgm:prSet presAssocID="{612C10E3-8F49-44B6-AB77-1749A81F8799}" presName="vert1" presStyleCnt="0"/>
      <dgm:spPr/>
    </dgm:pt>
    <dgm:pt modelId="{98B051C4-57E6-45ED-8438-4489B3154A94}" type="pres">
      <dgm:prSet presAssocID="{36742137-B335-439C-A3D1-3BDB92AE7CA5}" presName="thickLine" presStyleLbl="alignNode1" presStyleIdx="6" presStyleCnt="8"/>
      <dgm:spPr/>
    </dgm:pt>
    <dgm:pt modelId="{25C02393-3A86-44BD-B140-C8F63BC9CA5F}" type="pres">
      <dgm:prSet presAssocID="{36742137-B335-439C-A3D1-3BDB92AE7CA5}" presName="horz1" presStyleCnt="0"/>
      <dgm:spPr/>
    </dgm:pt>
    <dgm:pt modelId="{1127FF50-5FE0-4F74-A656-5BF8AB420D98}" type="pres">
      <dgm:prSet presAssocID="{36742137-B335-439C-A3D1-3BDB92AE7CA5}" presName="tx1" presStyleLbl="revTx" presStyleIdx="6" presStyleCnt="8"/>
      <dgm:spPr/>
    </dgm:pt>
    <dgm:pt modelId="{CFC8F369-08E7-45DA-8DDE-5084D65D80C1}" type="pres">
      <dgm:prSet presAssocID="{36742137-B335-439C-A3D1-3BDB92AE7CA5}" presName="vert1" presStyleCnt="0"/>
      <dgm:spPr/>
    </dgm:pt>
    <dgm:pt modelId="{0EF836F5-9648-4FDA-A006-269F02BA7919}" type="pres">
      <dgm:prSet presAssocID="{62A53E44-FBE8-4BB5-A636-C4C68D23643D}" presName="thickLine" presStyleLbl="alignNode1" presStyleIdx="7" presStyleCnt="8"/>
      <dgm:spPr/>
    </dgm:pt>
    <dgm:pt modelId="{98C6A0FB-B07E-4404-8025-D53B77641114}" type="pres">
      <dgm:prSet presAssocID="{62A53E44-FBE8-4BB5-A636-C4C68D23643D}" presName="horz1" presStyleCnt="0"/>
      <dgm:spPr/>
    </dgm:pt>
    <dgm:pt modelId="{4F22FAE2-0F27-42CE-A813-85B8A2A6F33B}" type="pres">
      <dgm:prSet presAssocID="{62A53E44-FBE8-4BB5-A636-C4C68D23643D}" presName="tx1" presStyleLbl="revTx" presStyleIdx="7" presStyleCnt="8"/>
      <dgm:spPr/>
    </dgm:pt>
    <dgm:pt modelId="{3FB39D0B-096D-4BB7-BAF7-DAB4D1E9534C}" type="pres">
      <dgm:prSet presAssocID="{62A53E44-FBE8-4BB5-A636-C4C68D23643D}" presName="vert1" presStyleCnt="0"/>
      <dgm:spPr/>
    </dgm:pt>
  </dgm:ptLst>
  <dgm:cxnLst>
    <dgm:cxn modelId="{1A0AE00B-6D69-4F78-9C11-6381A8F1843B}" srcId="{44AB436F-1C35-46DE-BAA5-0492AD7A7A2A}" destId="{37935499-5BC1-463E-839D-F77BDA5273D8}" srcOrd="2" destOrd="0" parTransId="{34DBD62B-618A-4DE5-B986-D6F8E17E00D1}" sibTransId="{210878E4-E919-47B6-B7F2-9395B0FFA3F6}"/>
    <dgm:cxn modelId="{C0603B0E-EF66-4D69-8241-5609FF8B5001}" srcId="{44AB436F-1C35-46DE-BAA5-0492AD7A7A2A}" destId="{A67AA2CA-CAD8-40C2-9C5D-C2F2A42A249E}" srcOrd="3" destOrd="0" parTransId="{55EDE7C1-398C-4F1E-A9A1-AE23ABFDA1BF}" sibTransId="{B7FCA6FE-1E2F-4598-9400-1DC8C4BDEB74}"/>
    <dgm:cxn modelId="{ED864922-D51E-4D63-AD96-BAD20EE16BE6}" srcId="{44AB436F-1C35-46DE-BAA5-0492AD7A7A2A}" destId="{36742137-B335-439C-A3D1-3BDB92AE7CA5}" srcOrd="6" destOrd="0" parTransId="{03A43737-0861-40C6-BB2A-FC0078FDA8E7}" sibTransId="{55DFA127-C6BD-422E-8923-6377509F749C}"/>
    <dgm:cxn modelId="{8BFB7923-2E9A-48EA-9112-A6C87A2186CC}" type="presOf" srcId="{36742137-B335-439C-A3D1-3BDB92AE7CA5}" destId="{1127FF50-5FE0-4F74-A656-5BF8AB420D98}" srcOrd="0" destOrd="0" presId="urn:microsoft.com/office/officeart/2008/layout/LinedList"/>
    <dgm:cxn modelId="{B2872725-B393-4CFE-A080-7765566B580A}" srcId="{44AB436F-1C35-46DE-BAA5-0492AD7A7A2A}" destId="{A90D92C7-701E-42DB-AB09-9E90C0ED41F1}" srcOrd="4" destOrd="0" parTransId="{AE95A561-4B0B-43B7-9690-96F735548BFD}" sibTransId="{F7423DFB-A5C9-4382-8959-1FB421B21F65}"/>
    <dgm:cxn modelId="{353B762B-6CF3-4DC3-BF30-6A135F8EBEE3}" srcId="{44AB436F-1C35-46DE-BAA5-0492AD7A7A2A}" destId="{62A53E44-FBE8-4BB5-A636-C4C68D23643D}" srcOrd="7" destOrd="0" parTransId="{CBE00618-6E31-45DA-A3E9-96286F2FD272}" sibTransId="{D67C1F3C-B9E5-4FD5-BB22-B4531996E135}"/>
    <dgm:cxn modelId="{9834353D-A2D1-4697-BB7E-5280AC3B1DAA}" type="presOf" srcId="{EC0A4295-707D-4877-9AD3-C81D72590492}" destId="{449F4A14-058D-413C-B6B8-5109E756928C}" srcOrd="0" destOrd="0" presId="urn:microsoft.com/office/officeart/2008/layout/LinedList"/>
    <dgm:cxn modelId="{5DDA2844-4DE6-428F-9BE1-0BF8DF5DCE2B}" srcId="{44AB436F-1C35-46DE-BAA5-0492AD7A7A2A}" destId="{612C10E3-8F49-44B6-AB77-1749A81F8799}" srcOrd="5" destOrd="0" parTransId="{7877448A-278D-4FF5-8623-8A9D550189AE}" sibTransId="{9F0B0220-A6C8-4402-9679-0CB9CE0F794E}"/>
    <dgm:cxn modelId="{1FBA4C45-4A75-4A00-A4EA-84EA968A15C1}" type="presOf" srcId="{62A53E44-FBE8-4BB5-A636-C4C68D23643D}" destId="{4F22FAE2-0F27-42CE-A813-85B8A2A6F33B}" srcOrd="0" destOrd="0" presId="urn:microsoft.com/office/officeart/2008/layout/LinedList"/>
    <dgm:cxn modelId="{FF6D5945-53CD-40FD-9F9F-655DD92C2936}" type="presOf" srcId="{612C10E3-8F49-44B6-AB77-1749A81F8799}" destId="{24F74ECF-D546-4AC0-9129-0DA75C43F281}" srcOrd="0" destOrd="0" presId="urn:microsoft.com/office/officeart/2008/layout/LinedList"/>
    <dgm:cxn modelId="{C6D85870-FACB-4E1F-8C8B-867269B71C7A}" type="presOf" srcId="{44AB436F-1C35-46DE-BAA5-0492AD7A7A2A}" destId="{CDC6E9F7-824C-4C73-96D1-F4559E4A0EF1}" srcOrd="0" destOrd="0" presId="urn:microsoft.com/office/officeart/2008/layout/LinedList"/>
    <dgm:cxn modelId="{1E054156-84A4-4CE9-9526-021DF2020167}" type="presOf" srcId="{25998F03-16AB-4459-8725-87D020FB4939}" destId="{148DE8CD-6DD2-48D7-91E9-599F4AF0074D}" srcOrd="0" destOrd="0" presId="urn:microsoft.com/office/officeart/2008/layout/LinedList"/>
    <dgm:cxn modelId="{D1233196-4F0F-4B24-BF7C-2EA5F4DD7962}" type="presOf" srcId="{A90D92C7-701E-42DB-AB09-9E90C0ED41F1}" destId="{D37281FD-764C-41ED-83C2-4104A40CDC79}" srcOrd="0" destOrd="0" presId="urn:microsoft.com/office/officeart/2008/layout/LinedList"/>
    <dgm:cxn modelId="{7428C9C8-0030-42A3-A137-B3FA20C1BD37}" type="presOf" srcId="{A67AA2CA-CAD8-40C2-9C5D-C2F2A42A249E}" destId="{9F4D54BC-0094-46F5-8EC7-F5D4EF8AE357}" srcOrd="0" destOrd="0" presId="urn:microsoft.com/office/officeart/2008/layout/LinedList"/>
    <dgm:cxn modelId="{9D7B46CB-B788-4CB6-AAF9-D267E68D0EE6}" type="presOf" srcId="{37935499-5BC1-463E-839D-F77BDA5273D8}" destId="{E40D558B-9131-4B74-8D18-EE30B39B6994}" srcOrd="0" destOrd="0" presId="urn:microsoft.com/office/officeart/2008/layout/LinedList"/>
    <dgm:cxn modelId="{73A6AFE2-A2D7-4123-BDE3-51F1C4535842}" srcId="{44AB436F-1C35-46DE-BAA5-0492AD7A7A2A}" destId="{EC0A4295-707D-4877-9AD3-C81D72590492}" srcOrd="1" destOrd="0" parTransId="{2B5C0EFB-00EE-433E-97CD-CDAF24DF87A3}" sibTransId="{B665B08A-8AD8-4633-92AF-E4CB965C7497}"/>
    <dgm:cxn modelId="{0213A7EB-3F63-4A6F-B0C2-0287DEFD1F9E}" srcId="{44AB436F-1C35-46DE-BAA5-0492AD7A7A2A}" destId="{25998F03-16AB-4459-8725-87D020FB4939}" srcOrd="0" destOrd="0" parTransId="{8AA40B0B-9EBD-4240-B02C-985C2B1C2C55}" sibTransId="{BB414C0A-C596-424C-862D-4C60D13B21FC}"/>
    <dgm:cxn modelId="{10961116-4D52-4861-8F97-DC6C9650D1DD}" type="presParOf" srcId="{CDC6E9F7-824C-4C73-96D1-F4559E4A0EF1}" destId="{0CDE047F-6FA4-47A2-A514-2E97D65F6A7D}" srcOrd="0" destOrd="0" presId="urn:microsoft.com/office/officeart/2008/layout/LinedList"/>
    <dgm:cxn modelId="{BC51231F-7BB2-4DA5-BFFB-D376B96A8560}" type="presParOf" srcId="{CDC6E9F7-824C-4C73-96D1-F4559E4A0EF1}" destId="{60DAAE31-4007-4088-886D-6065841EC837}" srcOrd="1" destOrd="0" presId="urn:microsoft.com/office/officeart/2008/layout/LinedList"/>
    <dgm:cxn modelId="{BBE53B7A-D7CC-4731-A0AA-64F6B9F8126B}" type="presParOf" srcId="{60DAAE31-4007-4088-886D-6065841EC837}" destId="{148DE8CD-6DD2-48D7-91E9-599F4AF0074D}" srcOrd="0" destOrd="0" presId="urn:microsoft.com/office/officeart/2008/layout/LinedList"/>
    <dgm:cxn modelId="{39361A18-BEBF-4FF5-8C80-A784EF03DCF2}" type="presParOf" srcId="{60DAAE31-4007-4088-886D-6065841EC837}" destId="{8E52DE0F-6783-466A-99BA-5878B0ED051A}" srcOrd="1" destOrd="0" presId="urn:microsoft.com/office/officeart/2008/layout/LinedList"/>
    <dgm:cxn modelId="{327F0DA2-5F4D-4860-BCD8-21F544E5A6D4}" type="presParOf" srcId="{CDC6E9F7-824C-4C73-96D1-F4559E4A0EF1}" destId="{0EBDE9BD-8F56-405D-A5C3-165E9C4EE92A}" srcOrd="2" destOrd="0" presId="urn:microsoft.com/office/officeart/2008/layout/LinedList"/>
    <dgm:cxn modelId="{DD6F2A41-77C2-48D4-9A91-EE55D1727582}" type="presParOf" srcId="{CDC6E9F7-824C-4C73-96D1-F4559E4A0EF1}" destId="{23AF672D-217F-44B4-88A4-EB2AEF6E72A6}" srcOrd="3" destOrd="0" presId="urn:microsoft.com/office/officeart/2008/layout/LinedList"/>
    <dgm:cxn modelId="{4B585C6A-67A5-49EE-9272-DE4AE3F8F942}" type="presParOf" srcId="{23AF672D-217F-44B4-88A4-EB2AEF6E72A6}" destId="{449F4A14-058D-413C-B6B8-5109E756928C}" srcOrd="0" destOrd="0" presId="urn:microsoft.com/office/officeart/2008/layout/LinedList"/>
    <dgm:cxn modelId="{FB46E058-DF1F-422D-93E8-2128E6BE3250}" type="presParOf" srcId="{23AF672D-217F-44B4-88A4-EB2AEF6E72A6}" destId="{4E129F81-EE22-4C1A-BDCC-8340F93AD7AC}" srcOrd="1" destOrd="0" presId="urn:microsoft.com/office/officeart/2008/layout/LinedList"/>
    <dgm:cxn modelId="{A41F49E0-9DCC-41F5-9D15-1854F3294813}" type="presParOf" srcId="{CDC6E9F7-824C-4C73-96D1-F4559E4A0EF1}" destId="{A1BA988C-952C-4B9F-8319-2453CABEA1C4}" srcOrd="4" destOrd="0" presId="urn:microsoft.com/office/officeart/2008/layout/LinedList"/>
    <dgm:cxn modelId="{1ABD375E-7F78-4654-9445-845CEF3BE846}" type="presParOf" srcId="{CDC6E9F7-824C-4C73-96D1-F4559E4A0EF1}" destId="{4F421612-137F-46E0-B21F-6EA327D90C70}" srcOrd="5" destOrd="0" presId="urn:microsoft.com/office/officeart/2008/layout/LinedList"/>
    <dgm:cxn modelId="{5E74412D-E3A9-4EB0-BF10-CC99317B172E}" type="presParOf" srcId="{4F421612-137F-46E0-B21F-6EA327D90C70}" destId="{E40D558B-9131-4B74-8D18-EE30B39B6994}" srcOrd="0" destOrd="0" presId="urn:microsoft.com/office/officeart/2008/layout/LinedList"/>
    <dgm:cxn modelId="{9F14946B-CC2B-40E6-9B13-76F8010BBD73}" type="presParOf" srcId="{4F421612-137F-46E0-B21F-6EA327D90C70}" destId="{D23D6F79-1759-4E80-BC7E-EC4FA5BD7878}" srcOrd="1" destOrd="0" presId="urn:microsoft.com/office/officeart/2008/layout/LinedList"/>
    <dgm:cxn modelId="{CBE1C066-4993-43FB-BE13-1A4D4C18C44A}" type="presParOf" srcId="{CDC6E9F7-824C-4C73-96D1-F4559E4A0EF1}" destId="{5C5ABADF-2D61-41F8-AD76-1182E81CA6AA}" srcOrd="6" destOrd="0" presId="urn:microsoft.com/office/officeart/2008/layout/LinedList"/>
    <dgm:cxn modelId="{780E2A1D-6DDC-4734-B844-AC3C1EF12434}" type="presParOf" srcId="{CDC6E9F7-824C-4C73-96D1-F4559E4A0EF1}" destId="{286806E6-4084-4975-8C12-F9C8BB15C553}" srcOrd="7" destOrd="0" presId="urn:microsoft.com/office/officeart/2008/layout/LinedList"/>
    <dgm:cxn modelId="{A7C77554-69B5-448B-8834-188A34F6FEAB}" type="presParOf" srcId="{286806E6-4084-4975-8C12-F9C8BB15C553}" destId="{9F4D54BC-0094-46F5-8EC7-F5D4EF8AE357}" srcOrd="0" destOrd="0" presId="urn:microsoft.com/office/officeart/2008/layout/LinedList"/>
    <dgm:cxn modelId="{DFD5519F-D22A-4B20-97A4-35577917515D}" type="presParOf" srcId="{286806E6-4084-4975-8C12-F9C8BB15C553}" destId="{6807D654-8774-436D-80C6-E2B12A86B4D5}" srcOrd="1" destOrd="0" presId="urn:microsoft.com/office/officeart/2008/layout/LinedList"/>
    <dgm:cxn modelId="{10471D79-B606-4B22-8275-E8109B7B6EAD}" type="presParOf" srcId="{CDC6E9F7-824C-4C73-96D1-F4559E4A0EF1}" destId="{7C2255CE-464C-4078-AABB-A83B9EF51903}" srcOrd="8" destOrd="0" presId="urn:microsoft.com/office/officeart/2008/layout/LinedList"/>
    <dgm:cxn modelId="{86C15E10-4F19-4B59-94BF-939DF08BB3FB}" type="presParOf" srcId="{CDC6E9F7-824C-4C73-96D1-F4559E4A0EF1}" destId="{7C60727F-4705-4F55-989B-0C797D184876}" srcOrd="9" destOrd="0" presId="urn:microsoft.com/office/officeart/2008/layout/LinedList"/>
    <dgm:cxn modelId="{ACCB27EB-3CD7-4B35-A8C8-795DCACC8235}" type="presParOf" srcId="{7C60727F-4705-4F55-989B-0C797D184876}" destId="{D37281FD-764C-41ED-83C2-4104A40CDC79}" srcOrd="0" destOrd="0" presId="urn:microsoft.com/office/officeart/2008/layout/LinedList"/>
    <dgm:cxn modelId="{52DA4907-4CC6-408D-8CA5-4EC4B76909F5}" type="presParOf" srcId="{7C60727F-4705-4F55-989B-0C797D184876}" destId="{60EEE052-F2BA-4505-9588-BA99A23886CC}" srcOrd="1" destOrd="0" presId="urn:microsoft.com/office/officeart/2008/layout/LinedList"/>
    <dgm:cxn modelId="{36D153DC-5EA4-448B-BB25-962BC0046248}" type="presParOf" srcId="{CDC6E9F7-824C-4C73-96D1-F4559E4A0EF1}" destId="{AD8B12AB-760B-4CA2-839B-D72DC7D4E572}" srcOrd="10" destOrd="0" presId="urn:microsoft.com/office/officeart/2008/layout/LinedList"/>
    <dgm:cxn modelId="{E5513931-CFA9-404D-98F5-F6598726C3C0}" type="presParOf" srcId="{CDC6E9F7-824C-4C73-96D1-F4559E4A0EF1}" destId="{37018BE6-3BA0-4CED-8EC1-4C0BF472EC66}" srcOrd="11" destOrd="0" presId="urn:microsoft.com/office/officeart/2008/layout/LinedList"/>
    <dgm:cxn modelId="{0D10F8F7-E967-48DC-ABC0-A092A014A465}" type="presParOf" srcId="{37018BE6-3BA0-4CED-8EC1-4C0BF472EC66}" destId="{24F74ECF-D546-4AC0-9129-0DA75C43F281}" srcOrd="0" destOrd="0" presId="urn:microsoft.com/office/officeart/2008/layout/LinedList"/>
    <dgm:cxn modelId="{D3CFE4A9-1757-4DA6-B381-E9E7710CBBA2}" type="presParOf" srcId="{37018BE6-3BA0-4CED-8EC1-4C0BF472EC66}" destId="{C44459CC-D555-4D3A-8F81-F55E7F1DEF5F}" srcOrd="1" destOrd="0" presId="urn:microsoft.com/office/officeart/2008/layout/LinedList"/>
    <dgm:cxn modelId="{32DDD148-559B-4D7E-9157-F831CACF6451}" type="presParOf" srcId="{CDC6E9F7-824C-4C73-96D1-F4559E4A0EF1}" destId="{98B051C4-57E6-45ED-8438-4489B3154A94}" srcOrd="12" destOrd="0" presId="urn:microsoft.com/office/officeart/2008/layout/LinedList"/>
    <dgm:cxn modelId="{766549D7-B4DF-4DAE-8AE8-45A13B63628A}" type="presParOf" srcId="{CDC6E9F7-824C-4C73-96D1-F4559E4A0EF1}" destId="{25C02393-3A86-44BD-B140-C8F63BC9CA5F}" srcOrd="13" destOrd="0" presId="urn:microsoft.com/office/officeart/2008/layout/LinedList"/>
    <dgm:cxn modelId="{64F36FB2-6699-4E6A-9DC9-E423F3F7EC66}" type="presParOf" srcId="{25C02393-3A86-44BD-B140-C8F63BC9CA5F}" destId="{1127FF50-5FE0-4F74-A656-5BF8AB420D98}" srcOrd="0" destOrd="0" presId="urn:microsoft.com/office/officeart/2008/layout/LinedList"/>
    <dgm:cxn modelId="{1C92508F-BDEE-48B2-9306-F3F71CEC0C2D}" type="presParOf" srcId="{25C02393-3A86-44BD-B140-C8F63BC9CA5F}" destId="{CFC8F369-08E7-45DA-8DDE-5084D65D80C1}" srcOrd="1" destOrd="0" presId="urn:microsoft.com/office/officeart/2008/layout/LinedList"/>
    <dgm:cxn modelId="{EB6FC924-E87E-48CD-A8EB-F97A419535C2}" type="presParOf" srcId="{CDC6E9F7-824C-4C73-96D1-F4559E4A0EF1}" destId="{0EF836F5-9648-4FDA-A006-269F02BA7919}" srcOrd="14" destOrd="0" presId="urn:microsoft.com/office/officeart/2008/layout/LinedList"/>
    <dgm:cxn modelId="{0A800CCB-8F36-4BE4-A868-A9BB0C0F2586}" type="presParOf" srcId="{CDC6E9F7-824C-4C73-96D1-F4559E4A0EF1}" destId="{98C6A0FB-B07E-4404-8025-D53B77641114}" srcOrd="15" destOrd="0" presId="urn:microsoft.com/office/officeart/2008/layout/LinedList"/>
    <dgm:cxn modelId="{C84ECB94-5964-492B-AE36-F80EF57C7ACC}" type="presParOf" srcId="{98C6A0FB-B07E-4404-8025-D53B77641114}" destId="{4F22FAE2-0F27-42CE-A813-85B8A2A6F33B}" srcOrd="0" destOrd="0" presId="urn:microsoft.com/office/officeart/2008/layout/LinedList"/>
    <dgm:cxn modelId="{E3EA79EF-59BF-4609-A088-09E778E5E0B1}" type="presParOf" srcId="{98C6A0FB-B07E-4404-8025-D53B77641114}" destId="{3FB39D0B-096D-4BB7-BAF7-DAB4D1E9534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6421D1-D6C0-4388-8DEC-87D7438DC09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D6F11E6-D6B9-46C1-A4ED-105EB87A2706}">
      <dgm:prSet/>
      <dgm:spPr/>
      <dgm:t>
        <a:bodyPr/>
        <a:lstStyle/>
        <a:p>
          <a:r>
            <a:rPr lang="cs-CZ"/>
            <a:t>Zlepšení schopnosti k iniciaci &amp; vědomému ovládání pohybu</a:t>
          </a:r>
          <a:endParaRPr lang="en-US"/>
        </a:p>
      </dgm:t>
    </dgm:pt>
    <dgm:pt modelId="{6D155CA4-366C-432B-B497-6EAF0329340F}" type="parTrans" cxnId="{DDAEF7AC-499A-41DE-8633-90824F7D31E4}">
      <dgm:prSet/>
      <dgm:spPr/>
      <dgm:t>
        <a:bodyPr/>
        <a:lstStyle/>
        <a:p>
          <a:endParaRPr lang="en-US"/>
        </a:p>
      </dgm:t>
    </dgm:pt>
    <dgm:pt modelId="{04B8A00A-41C5-4990-A312-9DF73D7F743E}" type="sibTrans" cxnId="{DDAEF7AC-499A-41DE-8633-90824F7D31E4}">
      <dgm:prSet/>
      <dgm:spPr/>
      <dgm:t>
        <a:bodyPr/>
        <a:lstStyle/>
        <a:p>
          <a:endParaRPr lang="en-US"/>
        </a:p>
      </dgm:t>
    </dgm:pt>
    <dgm:pt modelId="{BCE9105D-C624-4F99-8351-A4D27F961EA4}">
      <dgm:prSet/>
      <dgm:spPr/>
      <dgm:t>
        <a:bodyPr/>
        <a:lstStyle/>
        <a:p>
          <a:r>
            <a:rPr lang="cs-CZ"/>
            <a:t>Zvyšování ROM &amp; uvolnění svalového napětí (prostřednictvím reciproční inhibice)</a:t>
          </a:r>
          <a:endParaRPr lang="en-US"/>
        </a:p>
      </dgm:t>
    </dgm:pt>
    <dgm:pt modelId="{7458A3D2-D0BC-4048-87FC-4CF66FC152B0}" type="parTrans" cxnId="{8D36EADC-2413-4BD4-BB57-AEB8098359F0}">
      <dgm:prSet/>
      <dgm:spPr/>
      <dgm:t>
        <a:bodyPr/>
        <a:lstStyle/>
        <a:p>
          <a:endParaRPr lang="en-US"/>
        </a:p>
      </dgm:t>
    </dgm:pt>
    <dgm:pt modelId="{369728FC-79CD-4AD3-A85C-5A00144BE332}" type="sibTrans" cxnId="{8D36EADC-2413-4BD4-BB57-AEB8098359F0}">
      <dgm:prSet/>
      <dgm:spPr/>
      <dgm:t>
        <a:bodyPr/>
        <a:lstStyle/>
        <a:p>
          <a:endParaRPr lang="en-US"/>
        </a:p>
      </dgm:t>
    </dgm:pt>
    <dgm:pt modelId="{D30E8557-E210-4474-A6F2-487DB5C087C5}">
      <dgm:prSet/>
      <dgm:spPr/>
      <dgm:t>
        <a:bodyPr/>
        <a:lstStyle/>
        <a:p>
          <a:r>
            <a:rPr lang="cs-CZ"/>
            <a:t>Zlepšení svalové síly &amp; vytrvalosti</a:t>
          </a:r>
          <a:endParaRPr lang="en-US"/>
        </a:p>
      </dgm:t>
    </dgm:pt>
    <dgm:pt modelId="{50C2E3AB-2A44-4009-AD23-40976B7FA5B5}" type="parTrans" cxnId="{34F2B262-C127-48BD-B945-24736D16939F}">
      <dgm:prSet/>
      <dgm:spPr/>
      <dgm:t>
        <a:bodyPr/>
        <a:lstStyle/>
        <a:p>
          <a:endParaRPr lang="en-US"/>
        </a:p>
      </dgm:t>
    </dgm:pt>
    <dgm:pt modelId="{D9F7C1B6-57E9-4937-9BFD-1232DBB78CBD}" type="sibTrans" cxnId="{34F2B262-C127-48BD-B945-24736D16939F}">
      <dgm:prSet/>
      <dgm:spPr/>
      <dgm:t>
        <a:bodyPr/>
        <a:lstStyle/>
        <a:p>
          <a:endParaRPr lang="en-US"/>
        </a:p>
      </dgm:t>
    </dgm:pt>
    <dgm:pt modelId="{6F2ACCB2-E02F-4493-A9B5-A488C5DAD559}">
      <dgm:prSet/>
      <dgm:spPr/>
      <dgm:t>
        <a:bodyPr/>
        <a:lstStyle/>
        <a:p>
          <a:r>
            <a:rPr lang="cs-CZ"/>
            <a:t>Zlepšení svalové koordinace</a:t>
          </a:r>
          <a:endParaRPr lang="en-US"/>
        </a:p>
      </dgm:t>
    </dgm:pt>
    <dgm:pt modelId="{424F941E-572D-47D5-AE80-F39EFEF424DD}" type="parTrans" cxnId="{077388DA-AF9F-4879-A682-CEA3A8A5EF11}">
      <dgm:prSet/>
      <dgm:spPr/>
      <dgm:t>
        <a:bodyPr/>
        <a:lstStyle/>
        <a:p>
          <a:endParaRPr lang="en-US"/>
        </a:p>
      </dgm:t>
    </dgm:pt>
    <dgm:pt modelId="{FF9F4074-DB56-4C8D-B8AA-3531F92AFC9A}" type="sibTrans" cxnId="{077388DA-AF9F-4879-A682-CEA3A8A5EF11}">
      <dgm:prSet/>
      <dgm:spPr/>
      <dgm:t>
        <a:bodyPr/>
        <a:lstStyle/>
        <a:p>
          <a:endParaRPr lang="en-US"/>
        </a:p>
      </dgm:t>
    </dgm:pt>
    <dgm:pt modelId="{C1D7576C-EF89-492C-98DE-D9B64B345649}">
      <dgm:prSet/>
      <dgm:spPr/>
      <dgm:t>
        <a:bodyPr/>
        <a:lstStyle/>
        <a:p>
          <a:r>
            <a:rPr lang="cs-CZ"/>
            <a:t>Snížení unavitelnosti svalu</a:t>
          </a:r>
          <a:endParaRPr lang="en-US"/>
        </a:p>
      </dgm:t>
    </dgm:pt>
    <dgm:pt modelId="{6BE4629E-8762-4880-8885-7F4E6B23C044}" type="parTrans" cxnId="{315DF914-22FE-4967-AC88-D517B0965E05}">
      <dgm:prSet/>
      <dgm:spPr/>
      <dgm:t>
        <a:bodyPr/>
        <a:lstStyle/>
        <a:p>
          <a:endParaRPr lang="en-US"/>
        </a:p>
      </dgm:t>
    </dgm:pt>
    <dgm:pt modelId="{AE21D2D3-663F-4F7A-9085-18DFCDAB170F}" type="sibTrans" cxnId="{315DF914-22FE-4967-AC88-D517B0965E05}">
      <dgm:prSet/>
      <dgm:spPr/>
      <dgm:t>
        <a:bodyPr/>
        <a:lstStyle/>
        <a:p>
          <a:endParaRPr lang="en-US"/>
        </a:p>
      </dgm:t>
    </dgm:pt>
    <dgm:pt modelId="{C7C9DD49-881C-4B5C-8F4C-105771F33F44}">
      <dgm:prSet/>
      <dgm:spPr/>
      <dgm:t>
        <a:bodyPr/>
        <a:lstStyle/>
        <a:p>
          <a:r>
            <a:rPr lang="cs-CZ"/>
            <a:t>Zvýšení stability kloubů</a:t>
          </a:r>
          <a:endParaRPr lang="en-US"/>
        </a:p>
      </dgm:t>
    </dgm:pt>
    <dgm:pt modelId="{239BD061-1EEF-4BAA-896D-783416677229}" type="parTrans" cxnId="{718A63FF-A497-4422-AAEF-5E9A5ABCD50C}">
      <dgm:prSet/>
      <dgm:spPr/>
      <dgm:t>
        <a:bodyPr/>
        <a:lstStyle/>
        <a:p>
          <a:endParaRPr lang="en-US"/>
        </a:p>
      </dgm:t>
    </dgm:pt>
    <dgm:pt modelId="{4D228E77-167F-4D6B-B5B6-B8188DA0F672}" type="sibTrans" cxnId="{718A63FF-A497-4422-AAEF-5E9A5ABCD50C}">
      <dgm:prSet/>
      <dgm:spPr/>
      <dgm:t>
        <a:bodyPr/>
        <a:lstStyle/>
        <a:p>
          <a:endParaRPr lang="en-US"/>
        </a:p>
      </dgm:t>
    </dgm:pt>
    <dgm:pt modelId="{B14A4ED3-B8AD-4DF5-AF29-9BF6A0DE62DC}" type="pres">
      <dgm:prSet presAssocID="{3D6421D1-D6C0-4388-8DEC-87D7438DC090}" presName="diagram" presStyleCnt="0">
        <dgm:presLayoutVars>
          <dgm:dir/>
          <dgm:resizeHandles val="exact"/>
        </dgm:presLayoutVars>
      </dgm:prSet>
      <dgm:spPr/>
    </dgm:pt>
    <dgm:pt modelId="{110C5042-0772-4551-9EF6-22ED0510DAA2}" type="pres">
      <dgm:prSet presAssocID="{8D6F11E6-D6B9-46C1-A4ED-105EB87A2706}" presName="node" presStyleLbl="node1" presStyleIdx="0" presStyleCnt="6">
        <dgm:presLayoutVars>
          <dgm:bulletEnabled val="1"/>
        </dgm:presLayoutVars>
      </dgm:prSet>
      <dgm:spPr/>
    </dgm:pt>
    <dgm:pt modelId="{02B26C42-F490-45DC-9AE1-CEEAF61EB25A}" type="pres">
      <dgm:prSet presAssocID="{04B8A00A-41C5-4990-A312-9DF73D7F743E}" presName="sibTrans" presStyleCnt="0"/>
      <dgm:spPr/>
    </dgm:pt>
    <dgm:pt modelId="{B28E991B-8A2E-4AF0-A622-126CD614DBB1}" type="pres">
      <dgm:prSet presAssocID="{BCE9105D-C624-4F99-8351-A4D27F961EA4}" presName="node" presStyleLbl="node1" presStyleIdx="1" presStyleCnt="6">
        <dgm:presLayoutVars>
          <dgm:bulletEnabled val="1"/>
        </dgm:presLayoutVars>
      </dgm:prSet>
      <dgm:spPr/>
    </dgm:pt>
    <dgm:pt modelId="{BDAF6088-A716-442F-B3E8-54829528C31F}" type="pres">
      <dgm:prSet presAssocID="{369728FC-79CD-4AD3-A85C-5A00144BE332}" presName="sibTrans" presStyleCnt="0"/>
      <dgm:spPr/>
    </dgm:pt>
    <dgm:pt modelId="{E62C65A0-3BBE-4E88-886B-082BBE6024F1}" type="pres">
      <dgm:prSet presAssocID="{D30E8557-E210-4474-A6F2-487DB5C087C5}" presName="node" presStyleLbl="node1" presStyleIdx="2" presStyleCnt="6">
        <dgm:presLayoutVars>
          <dgm:bulletEnabled val="1"/>
        </dgm:presLayoutVars>
      </dgm:prSet>
      <dgm:spPr/>
    </dgm:pt>
    <dgm:pt modelId="{EB5AB771-4340-4C2B-9EF9-22CDD762E755}" type="pres">
      <dgm:prSet presAssocID="{D9F7C1B6-57E9-4937-9BFD-1232DBB78CBD}" presName="sibTrans" presStyleCnt="0"/>
      <dgm:spPr/>
    </dgm:pt>
    <dgm:pt modelId="{FB7B95C8-82D9-491E-9998-21F3D90138FF}" type="pres">
      <dgm:prSet presAssocID="{6F2ACCB2-E02F-4493-A9B5-A488C5DAD559}" presName="node" presStyleLbl="node1" presStyleIdx="3" presStyleCnt="6">
        <dgm:presLayoutVars>
          <dgm:bulletEnabled val="1"/>
        </dgm:presLayoutVars>
      </dgm:prSet>
      <dgm:spPr/>
    </dgm:pt>
    <dgm:pt modelId="{5A2C433C-22B0-44F0-B65A-E623528FDFAA}" type="pres">
      <dgm:prSet presAssocID="{FF9F4074-DB56-4C8D-B8AA-3531F92AFC9A}" presName="sibTrans" presStyleCnt="0"/>
      <dgm:spPr/>
    </dgm:pt>
    <dgm:pt modelId="{837FBB13-5EFA-4E2D-959A-54B7661F90DE}" type="pres">
      <dgm:prSet presAssocID="{C1D7576C-EF89-492C-98DE-D9B64B345649}" presName="node" presStyleLbl="node1" presStyleIdx="4" presStyleCnt="6">
        <dgm:presLayoutVars>
          <dgm:bulletEnabled val="1"/>
        </dgm:presLayoutVars>
      </dgm:prSet>
      <dgm:spPr/>
    </dgm:pt>
    <dgm:pt modelId="{8FEB45DB-8A50-4AF3-B053-F3AF5F852B52}" type="pres">
      <dgm:prSet presAssocID="{AE21D2D3-663F-4F7A-9085-18DFCDAB170F}" presName="sibTrans" presStyleCnt="0"/>
      <dgm:spPr/>
    </dgm:pt>
    <dgm:pt modelId="{20081E77-BDEA-4EC0-B058-CD54AC51A512}" type="pres">
      <dgm:prSet presAssocID="{C7C9DD49-881C-4B5C-8F4C-105771F33F44}" presName="node" presStyleLbl="node1" presStyleIdx="5" presStyleCnt="6">
        <dgm:presLayoutVars>
          <dgm:bulletEnabled val="1"/>
        </dgm:presLayoutVars>
      </dgm:prSet>
      <dgm:spPr/>
    </dgm:pt>
  </dgm:ptLst>
  <dgm:cxnLst>
    <dgm:cxn modelId="{315DF914-22FE-4967-AC88-D517B0965E05}" srcId="{3D6421D1-D6C0-4388-8DEC-87D7438DC090}" destId="{C1D7576C-EF89-492C-98DE-D9B64B345649}" srcOrd="4" destOrd="0" parTransId="{6BE4629E-8762-4880-8885-7F4E6B23C044}" sibTransId="{AE21D2D3-663F-4F7A-9085-18DFCDAB170F}"/>
    <dgm:cxn modelId="{85D6DB17-4EC1-4477-A3FB-3A5900085994}" type="presOf" srcId="{BCE9105D-C624-4F99-8351-A4D27F961EA4}" destId="{B28E991B-8A2E-4AF0-A622-126CD614DBB1}" srcOrd="0" destOrd="0" presId="urn:microsoft.com/office/officeart/2005/8/layout/default"/>
    <dgm:cxn modelId="{EF879E2C-1BD7-477B-B964-83D0C02A7A4C}" type="presOf" srcId="{8D6F11E6-D6B9-46C1-A4ED-105EB87A2706}" destId="{110C5042-0772-4551-9EF6-22ED0510DAA2}" srcOrd="0" destOrd="0" presId="urn:microsoft.com/office/officeart/2005/8/layout/default"/>
    <dgm:cxn modelId="{88FE9833-D695-4BB8-AACF-E09F43D1DD2F}" type="presOf" srcId="{D30E8557-E210-4474-A6F2-487DB5C087C5}" destId="{E62C65A0-3BBE-4E88-886B-082BBE6024F1}" srcOrd="0" destOrd="0" presId="urn:microsoft.com/office/officeart/2005/8/layout/default"/>
    <dgm:cxn modelId="{1E97BB3F-5233-494D-BD63-F6EE01BA6858}" type="presOf" srcId="{C7C9DD49-881C-4B5C-8F4C-105771F33F44}" destId="{20081E77-BDEA-4EC0-B058-CD54AC51A512}" srcOrd="0" destOrd="0" presId="urn:microsoft.com/office/officeart/2005/8/layout/default"/>
    <dgm:cxn modelId="{34F2B262-C127-48BD-B945-24736D16939F}" srcId="{3D6421D1-D6C0-4388-8DEC-87D7438DC090}" destId="{D30E8557-E210-4474-A6F2-487DB5C087C5}" srcOrd="2" destOrd="0" parTransId="{50C2E3AB-2A44-4009-AD23-40976B7FA5B5}" sibTransId="{D9F7C1B6-57E9-4937-9BFD-1232DBB78CBD}"/>
    <dgm:cxn modelId="{6DA13696-30E5-4215-8F6A-E1D15E1734E1}" type="presOf" srcId="{C1D7576C-EF89-492C-98DE-D9B64B345649}" destId="{837FBB13-5EFA-4E2D-959A-54B7661F90DE}" srcOrd="0" destOrd="0" presId="urn:microsoft.com/office/officeart/2005/8/layout/default"/>
    <dgm:cxn modelId="{DDAEF7AC-499A-41DE-8633-90824F7D31E4}" srcId="{3D6421D1-D6C0-4388-8DEC-87D7438DC090}" destId="{8D6F11E6-D6B9-46C1-A4ED-105EB87A2706}" srcOrd="0" destOrd="0" parTransId="{6D155CA4-366C-432B-B497-6EAF0329340F}" sibTransId="{04B8A00A-41C5-4990-A312-9DF73D7F743E}"/>
    <dgm:cxn modelId="{86D0ABCE-EB65-4281-97E2-F508B5FFA2C9}" type="presOf" srcId="{3D6421D1-D6C0-4388-8DEC-87D7438DC090}" destId="{B14A4ED3-B8AD-4DF5-AF29-9BF6A0DE62DC}" srcOrd="0" destOrd="0" presId="urn:microsoft.com/office/officeart/2005/8/layout/default"/>
    <dgm:cxn modelId="{077388DA-AF9F-4879-A682-CEA3A8A5EF11}" srcId="{3D6421D1-D6C0-4388-8DEC-87D7438DC090}" destId="{6F2ACCB2-E02F-4493-A9B5-A488C5DAD559}" srcOrd="3" destOrd="0" parTransId="{424F941E-572D-47D5-AE80-F39EFEF424DD}" sibTransId="{FF9F4074-DB56-4C8D-B8AA-3531F92AFC9A}"/>
    <dgm:cxn modelId="{B651E5DA-5B9D-4296-9339-64785D0E0A8D}" type="presOf" srcId="{6F2ACCB2-E02F-4493-A9B5-A488C5DAD559}" destId="{FB7B95C8-82D9-491E-9998-21F3D90138FF}" srcOrd="0" destOrd="0" presId="urn:microsoft.com/office/officeart/2005/8/layout/default"/>
    <dgm:cxn modelId="{8D36EADC-2413-4BD4-BB57-AEB8098359F0}" srcId="{3D6421D1-D6C0-4388-8DEC-87D7438DC090}" destId="{BCE9105D-C624-4F99-8351-A4D27F961EA4}" srcOrd="1" destOrd="0" parTransId="{7458A3D2-D0BC-4048-87FC-4CF66FC152B0}" sibTransId="{369728FC-79CD-4AD3-A85C-5A00144BE332}"/>
    <dgm:cxn modelId="{718A63FF-A497-4422-AAEF-5E9A5ABCD50C}" srcId="{3D6421D1-D6C0-4388-8DEC-87D7438DC090}" destId="{C7C9DD49-881C-4B5C-8F4C-105771F33F44}" srcOrd="5" destOrd="0" parTransId="{239BD061-1EEF-4BAA-896D-783416677229}" sibTransId="{4D228E77-167F-4D6B-B5B6-B8188DA0F672}"/>
    <dgm:cxn modelId="{FBF63793-0E25-4782-99E1-D1B05B872ED4}" type="presParOf" srcId="{B14A4ED3-B8AD-4DF5-AF29-9BF6A0DE62DC}" destId="{110C5042-0772-4551-9EF6-22ED0510DAA2}" srcOrd="0" destOrd="0" presId="urn:microsoft.com/office/officeart/2005/8/layout/default"/>
    <dgm:cxn modelId="{444D0243-D3AF-4965-9025-67233BD55945}" type="presParOf" srcId="{B14A4ED3-B8AD-4DF5-AF29-9BF6A0DE62DC}" destId="{02B26C42-F490-45DC-9AE1-CEEAF61EB25A}" srcOrd="1" destOrd="0" presId="urn:microsoft.com/office/officeart/2005/8/layout/default"/>
    <dgm:cxn modelId="{1629C776-863A-428F-85E9-E58AEFA321F6}" type="presParOf" srcId="{B14A4ED3-B8AD-4DF5-AF29-9BF6A0DE62DC}" destId="{B28E991B-8A2E-4AF0-A622-126CD614DBB1}" srcOrd="2" destOrd="0" presId="urn:microsoft.com/office/officeart/2005/8/layout/default"/>
    <dgm:cxn modelId="{BB2581B8-E530-4977-9351-A443A0008A4B}" type="presParOf" srcId="{B14A4ED3-B8AD-4DF5-AF29-9BF6A0DE62DC}" destId="{BDAF6088-A716-442F-B3E8-54829528C31F}" srcOrd="3" destOrd="0" presId="urn:microsoft.com/office/officeart/2005/8/layout/default"/>
    <dgm:cxn modelId="{9553ABA5-3EFC-4AE6-A938-1CADC1C4D3E3}" type="presParOf" srcId="{B14A4ED3-B8AD-4DF5-AF29-9BF6A0DE62DC}" destId="{E62C65A0-3BBE-4E88-886B-082BBE6024F1}" srcOrd="4" destOrd="0" presId="urn:microsoft.com/office/officeart/2005/8/layout/default"/>
    <dgm:cxn modelId="{C38487D7-1274-4EE9-B938-3863B577A0A8}" type="presParOf" srcId="{B14A4ED3-B8AD-4DF5-AF29-9BF6A0DE62DC}" destId="{EB5AB771-4340-4C2B-9EF9-22CDD762E755}" srcOrd="5" destOrd="0" presId="urn:microsoft.com/office/officeart/2005/8/layout/default"/>
    <dgm:cxn modelId="{07E574EF-E79B-40DB-AAFD-CDD2B24D3460}" type="presParOf" srcId="{B14A4ED3-B8AD-4DF5-AF29-9BF6A0DE62DC}" destId="{FB7B95C8-82D9-491E-9998-21F3D90138FF}" srcOrd="6" destOrd="0" presId="urn:microsoft.com/office/officeart/2005/8/layout/default"/>
    <dgm:cxn modelId="{704A3731-E312-4690-B790-7B0C40125751}" type="presParOf" srcId="{B14A4ED3-B8AD-4DF5-AF29-9BF6A0DE62DC}" destId="{5A2C433C-22B0-44F0-B65A-E623528FDFAA}" srcOrd="7" destOrd="0" presId="urn:microsoft.com/office/officeart/2005/8/layout/default"/>
    <dgm:cxn modelId="{F1BEE224-34A9-4947-B5FD-4712A73C680F}" type="presParOf" srcId="{B14A4ED3-B8AD-4DF5-AF29-9BF6A0DE62DC}" destId="{837FBB13-5EFA-4E2D-959A-54B7661F90DE}" srcOrd="8" destOrd="0" presId="urn:microsoft.com/office/officeart/2005/8/layout/default"/>
    <dgm:cxn modelId="{3B9BF41C-128F-4A10-A7FC-2179E29A774B}" type="presParOf" srcId="{B14A4ED3-B8AD-4DF5-AF29-9BF6A0DE62DC}" destId="{8FEB45DB-8A50-4AF3-B053-F3AF5F852B52}" srcOrd="9" destOrd="0" presId="urn:microsoft.com/office/officeart/2005/8/layout/default"/>
    <dgm:cxn modelId="{B6EFE7AE-55DF-4307-A1B4-E89DF10EFDF9}" type="presParOf" srcId="{B14A4ED3-B8AD-4DF5-AF29-9BF6A0DE62DC}" destId="{20081E77-BDEA-4EC0-B058-CD54AC51A51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CDB3C-8583-4BF9-A435-D00E4DCF2F28}">
      <dsp:nvSpPr>
        <dsp:cNvPr id="0" name=""/>
        <dsp:cNvSpPr/>
      </dsp:nvSpPr>
      <dsp:spPr>
        <a:xfrm>
          <a:off x="771450" y="512504"/>
          <a:ext cx="2127375" cy="21273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61EC6-8B57-47B1-9AEC-F75CEB767920}">
      <dsp:nvSpPr>
        <dsp:cNvPr id="0" name=""/>
        <dsp:cNvSpPr/>
      </dsp:nvSpPr>
      <dsp:spPr>
        <a:xfrm>
          <a:off x="1224825" y="965879"/>
          <a:ext cx="1220625" cy="12206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6D40EA-920F-4453-8D24-2E357958ECAF}">
      <dsp:nvSpPr>
        <dsp:cNvPr id="0" name=""/>
        <dsp:cNvSpPr/>
      </dsp:nvSpPr>
      <dsp:spPr>
        <a:xfrm>
          <a:off x="91387" y="3302505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b="1" u="sng" kern="1200"/>
            <a:t>P</a:t>
          </a:r>
          <a:r>
            <a:rPr lang="cs-CZ" sz="1200" b="1" kern="1200"/>
            <a:t> = PROPRIOCEPCE</a:t>
          </a:r>
          <a:r>
            <a:rPr lang="cs-CZ" sz="1200" b="1" kern="1200">
              <a:latin typeface="Modern Love"/>
            </a:rPr>
            <a:t>, </a:t>
          </a:r>
          <a:r>
            <a:rPr lang="cs-CZ" sz="1200" kern="1200">
              <a:latin typeface="Modern Love"/>
            </a:rPr>
            <a:t>informace o poloze </a:t>
          </a:r>
          <a:r>
            <a:rPr lang="cs-CZ" sz="1200" kern="1200"/>
            <a:t>&amp;</a:t>
          </a:r>
          <a:r>
            <a:rPr lang="cs-CZ" sz="1200" kern="1200">
              <a:latin typeface="Modern Love"/>
            </a:rPr>
            <a:t> pohybu těla prostřednictvím receptorů</a:t>
          </a:r>
          <a:endParaRPr lang="en-US" sz="1200" kern="1200"/>
        </a:p>
      </dsp:txBody>
      <dsp:txXfrm>
        <a:off x="91387" y="3302505"/>
        <a:ext cx="3487500" cy="720000"/>
      </dsp:txXfrm>
    </dsp:sp>
    <dsp:sp modelId="{ED679337-5C6D-4120-985E-ED48F2825960}">
      <dsp:nvSpPr>
        <dsp:cNvPr id="0" name=""/>
        <dsp:cNvSpPr/>
      </dsp:nvSpPr>
      <dsp:spPr>
        <a:xfrm>
          <a:off x="4869263" y="512504"/>
          <a:ext cx="2127375" cy="21273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A09A91-C9F7-4B1A-88E6-8BC8EAEF8B67}">
      <dsp:nvSpPr>
        <dsp:cNvPr id="0" name=""/>
        <dsp:cNvSpPr/>
      </dsp:nvSpPr>
      <dsp:spPr>
        <a:xfrm>
          <a:off x="5322638" y="965879"/>
          <a:ext cx="1220625" cy="12206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5EE88-E9A5-47FC-9AA2-56234A805782}">
      <dsp:nvSpPr>
        <dsp:cNvPr id="0" name=""/>
        <dsp:cNvSpPr/>
      </dsp:nvSpPr>
      <dsp:spPr>
        <a:xfrm>
          <a:off x="4189200" y="3302505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b="1" u="sng" kern="1200"/>
            <a:t>N</a:t>
          </a:r>
          <a:r>
            <a:rPr lang="cs-CZ" sz="1200" b="1" u="none" kern="1200">
              <a:latin typeface="Modern Love"/>
            </a:rPr>
            <a:t> = NEUROMUSKULÁRNÍ = týkající se svalů </a:t>
          </a:r>
          <a:r>
            <a:rPr lang="cs-CZ" sz="1200" u="none" kern="1200"/>
            <a:t>&amp;</a:t>
          </a:r>
          <a:r>
            <a:rPr lang="cs-CZ" sz="1200" u="none" kern="1200">
              <a:latin typeface="Modern Love"/>
            </a:rPr>
            <a:t> nervů</a:t>
          </a:r>
          <a:endParaRPr lang="en-US" sz="1200" u="none" kern="1200"/>
        </a:p>
      </dsp:txBody>
      <dsp:txXfrm>
        <a:off x="4189200" y="3302505"/>
        <a:ext cx="3487500" cy="720000"/>
      </dsp:txXfrm>
    </dsp:sp>
    <dsp:sp modelId="{E1BFFB3B-8E7B-4845-9A3D-C704DC7B57E3}">
      <dsp:nvSpPr>
        <dsp:cNvPr id="0" name=""/>
        <dsp:cNvSpPr/>
      </dsp:nvSpPr>
      <dsp:spPr>
        <a:xfrm>
          <a:off x="8967075" y="512504"/>
          <a:ext cx="2127375" cy="21273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AE7F0-BFDB-4EAA-9996-FBA0287CBC20}">
      <dsp:nvSpPr>
        <dsp:cNvPr id="0" name=""/>
        <dsp:cNvSpPr/>
      </dsp:nvSpPr>
      <dsp:spPr>
        <a:xfrm>
          <a:off x="9420450" y="965879"/>
          <a:ext cx="1220625" cy="12206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D5CB6-74F5-4DBE-A9FB-2BF8487BA71E}">
      <dsp:nvSpPr>
        <dsp:cNvPr id="0" name=""/>
        <dsp:cNvSpPr/>
      </dsp:nvSpPr>
      <dsp:spPr>
        <a:xfrm>
          <a:off x="8287013" y="3302505"/>
          <a:ext cx="348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200" b="1" u="sng" kern="1200"/>
            <a:t>F</a:t>
          </a:r>
          <a:r>
            <a:rPr lang="cs-CZ" sz="1200" b="1" kern="1200">
              <a:latin typeface="Modern Love"/>
            </a:rPr>
            <a:t> = FACILITACE = usnadnění</a:t>
          </a:r>
          <a:endParaRPr lang="en-US" sz="1200" kern="1200"/>
        </a:p>
      </dsp:txBody>
      <dsp:txXfrm>
        <a:off x="8287013" y="3302505"/>
        <a:ext cx="34875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914024-10FC-43C9-9D11-627F5E268C20}">
      <dsp:nvSpPr>
        <dsp:cNvPr id="0" name=""/>
        <dsp:cNvSpPr/>
      </dsp:nvSpPr>
      <dsp:spPr>
        <a:xfrm>
          <a:off x="0" y="1093875"/>
          <a:ext cx="3312102" cy="2103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CCF2F-9DA3-4DC8-8E8F-C5909177AA2D}">
      <dsp:nvSpPr>
        <dsp:cNvPr id="0" name=""/>
        <dsp:cNvSpPr/>
      </dsp:nvSpPr>
      <dsp:spPr>
        <a:xfrm>
          <a:off x="368011" y="1443485"/>
          <a:ext cx="3312102" cy="210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u="sng" kern="1200"/>
            <a:t>Snaha o mobilizaci nevyužitých rezerv CNS v oblasti řízení motorických funkcí</a:t>
          </a:r>
          <a:endParaRPr lang="en-US" sz="2100" kern="1200"/>
        </a:p>
      </dsp:txBody>
      <dsp:txXfrm>
        <a:off x="429611" y="1505085"/>
        <a:ext cx="3188902" cy="1979984"/>
      </dsp:txXfrm>
    </dsp:sp>
    <dsp:sp modelId="{8215DAD7-CE8B-4FF5-97B2-8FF8A71EDB06}">
      <dsp:nvSpPr>
        <dsp:cNvPr id="0" name=""/>
        <dsp:cNvSpPr/>
      </dsp:nvSpPr>
      <dsp:spPr>
        <a:xfrm>
          <a:off x="4048124" y="1093875"/>
          <a:ext cx="3312102" cy="2103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F22BC-163F-45C9-8079-66B89DB121F2}">
      <dsp:nvSpPr>
        <dsp:cNvPr id="0" name=""/>
        <dsp:cNvSpPr/>
      </dsp:nvSpPr>
      <dsp:spPr>
        <a:xfrm>
          <a:off x="4416136" y="1443485"/>
          <a:ext cx="3312102" cy="210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u="sng" kern="1200"/>
            <a:t>Pohybová reedukace:</a:t>
          </a:r>
          <a:r>
            <a:rPr lang="cs-CZ" sz="2100" kern="1200"/>
            <a:t> odpovídá aktuálním motorickým schopnostem pacienta</a:t>
          </a:r>
          <a:endParaRPr lang="en-US" sz="2100" kern="1200"/>
        </a:p>
      </dsp:txBody>
      <dsp:txXfrm>
        <a:off x="4477736" y="1505085"/>
        <a:ext cx="3188902" cy="1979984"/>
      </dsp:txXfrm>
    </dsp:sp>
    <dsp:sp modelId="{01493E3D-2D82-4316-B21F-D64503978C6A}">
      <dsp:nvSpPr>
        <dsp:cNvPr id="0" name=""/>
        <dsp:cNvSpPr/>
      </dsp:nvSpPr>
      <dsp:spPr>
        <a:xfrm>
          <a:off x="8096249" y="1093875"/>
          <a:ext cx="3312102" cy="21031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9FA9F-ADB2-4FDB-BD40-6053B3656A1C}">
      <dsp:nvSpPr>
        <dsp:cNvPr id="0" name=""/>
        <dsp:cNvSpPr/>
      </dsp:nvSpPr>
      <dsp:spPr>
        <a:xfrm>
          <a:off x="8464260" y="1443485"/>
          <a:ext cx="3312102" cy="210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u="sng" kern="1200"/>
            <a:t>Funkční výcvik:</a:t>
          </a:r>
          <a:r>
            <a:rPr lang="cs-CZ" sz="2100" kern="1200"/>
            <a:t> přizpůsobený ADL, optimální intenzita cvičení, podpora motivace pacienta k potřebné spolupráci</a:t>
          </a:r>
          <a:endParaRPr lang="en-US" sz="2100" kern="1200"/>
        </a:p>
      </dsp:txBody>
      <dsp:txXfrm>
        <a:off x="8525860" y="1505085"/>
        <a:ext cx="3188902" cy="1979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F582D-E092-493A-B9C4-196A168DF595}">
      <dsp:nvSpPr>
        <dsp:cNvPr id="0" name=""/>
        <dsp:cNvSpPr/>
      </dsp:nvSpPr>
      <dsp:spPr>
        <a:xfrm>
          <a:off x="0" y="2516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5B704-DB73-4DB2-BB84-EE165663C743}">
      <dsp:nvSpPr>
        <dsp:cNvPr id="0" name=""/>
        <dsp:cNvSpPr/>
      </dsp:nvSpPr>
      <dsp:spPr>
        <a:xfrm>
          <a:off x="0" y="2516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Poruchy </a:t>
          </a:r>
          <a:r>
            <a:rPr lang="cs-CZ" sz="1500" kern="1200" dirty="0" err="1"/>
            <a:t>propriocepce</a:t>
          </a:r>
          <a:r>
            <a:rPr lang="cs-CZ" sz="1500" kern="1200" dirty="0"/>
            <a:t> &amp; kožního čití</a:t>
          </a:r>
          <a:endParaRPr lang="en-US" sz="1500" kern="1200" dirty="0"/>
        </a:p>
      </dsp:txBody>
      <dsp:txXfrm>
        <a:off x="0" y="2516"/>
        <a:ext cx="11497849" cy="429100"/>
      </dsp:txXfrm>
    </dsp:sp>
    <dsp:sp modelId="{6805C5EA-6269-46E5-AFDF-A3E2C0B25B31}">
      <dsp:nvSpPr>
        <dsp:cNvPr id="0" name=""/>
        <dsp:cNvSpPr/>
      </dsp:nvSpPr>
      <dsp:spPr>
        <a:xfrm>
          <a:off x="0" y="431617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3C1E5-71E1-44A4-AD71-B1FB37F564D6}">
      <dsp:nvSpPr>
        <dsp:cNvPr id="0" name=""/>
        <dsp:cNvSpPr/>
      </dsp:nvSpPr>
      <dsp:spPr>
        <a:xfrm>
          <a:off x="0" y="431617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Svalový </a:t>
          </a:r>
          <a:r>
            <a:rPr lang="cs-CZ" sz="1500" kern="1200" dirty="0" err="1"/>
            <a:t>hypertonus</a:t>
          </a:r>
          <a:r>
            <a:rPr lang="cs-CZ" sz="1500" kern="1200" dirty="0"/>
            <a:t> (prostřednictvím reciproční inhibice)</a:t>
          </a:r>
          <a:endParaRPr lang="en-US" sz="1500" kern="1200" dirty="0"/>
        </a:p>
      </dsp:txBody>
      <dsp:txXfrm>
        <a:off x="0" y="431617"/>
        <a:ext cx="11497849" cy="429100"/>
      </dsp:txXfrm>
    </dsp:sp>
    <dsp:sp modelId="{384B6BA2-BF8D-4410-9E04-BF950867F973}">
      <dsp:nvSpPr>
        <dsp:cNvPr id="0" name=""/>
        <dsp:cNvSpPr/>
      </dsp:nvSpPr>
      <dsp:spPr>
        <a:xfrm>
          <a:off x="0" y="860717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252658-53CF-46C0-A7CD-D0176F339B66}">
      <dsp:nvSpPr>
        <dsp:cNvPr id="0" name=""/>
        <dsp:cNvSpPr/>
      </dsp:nvSpPr>
      <dsp:spPr>
        <a:xfrm>
          <a:off x="0" y="860717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Potřeba edukace &amp; reedukace pohybu</a:t>
          </a:r>
          <a:endParaRPr lang="en-US" sz="1500" kern="1200" dirty="0"/>
        </a:p>
      </dsp:txBody>
      <dsp:txXfrm>
        <a:off x="0" y="860717"/>
        <a:ext cx="11497849" cy="429100"/>
      </dsp:txXfrm>
    </dsp:sp>
    <dsp:sp modelId="{D8BFD5AA-E442-49E4-B80C-B8AD1FEAE295}">
      <dsp:nvSpPr>
        <dsp:cNvPr id="0" name=""/>
        <dsp:cNvSpPr/>
      </dsp:nvSpPr>
      <dsp:spPr>
        <a:xfrm>
          <a:off x="0" y="1289818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E7E1A-CD04-48EA-B8C8-4EAD607091AF}">
      <dsp:nvSpPr>
        <dsp:cNvPr id="0" name=""/>
        <dsp:cNvSpPr/>
      </dsp:nvSpPr>
      <dsp:spPr>
        <a:xfrm>
          <a:off x="0" y="1289818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Potíže se zahajováním pohybu</a:t>
          </a:r>
          <a:endParaRPr lang="en-US" sz="1500" kern="1200" dirty="0"/>
        </a:p>
      </dsp:txBody>
      <dsp:txXfrm>
        <a:off x="0" y="1289818"/>
        <a:ext cx="11497849" cy="429100"/>
      </dsp:txXfrm>
    </dsp:sp>
    <dsp:sp modelId="{EC97035F-35D0-4421-AEB5-66060C83CD6F}">
      <dsp:nvSpPr>
        <dsp:cNvPr id="0" name=""/>
        <dsp:cNvSpPr/>
      </dsp:nvSpPr>
      <dsp:spPr>
        <a:xfrm>
          <a:off x="0" y="1718918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33B51-C5CF-478F-AF2F-85505535250C}">
      <dsp:nvSpPr>
        <dsp:cNvPr id="0" name=""/>
        <dsp:cNvSpPr/>
      </dsp:nvSpPr>
      <dsp:spPr>
        <a:xfrm>
          <a:off x="0" y="1718918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Oslabení svalů</a:t>
          </a:r>
          <a:endParaRPr lang="en-US" sz="1500" kern="1200" dirty="0"/>
        </a:p>
      </dsp:txBody>
      <dsp:txXfrm>
        <a:off x="0" y="1718918"/>
        <a:ext cx="11497849" cy="429100"/>
      </dsp:txXfrm>
    </dsp:sp>
    <dsp:sp modelId="{FDC025AE-4E43-4C30-863F-5689C64BB12E}">
      <dsp:nvSpPr>
        <dsp:cNvPr id="0" name=""/>
        <dsp:cNvSpPr/>
      </dsp:nvSpPr>
      <dsp:spPr>
        <a:xfrm>
          <a:off x="0" y="2148019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A543C-0487-469C-A81A-1E978B5C7381}">
      <dsp:nvSpPr>
        <dsp:cNvPr id="0" name=""/>
        <dsp:cNvSpPr/>
      </dsp:nvSpPr>
      <dsp:spPr>
        <a:xfrm>
          <a:off x="0" y="2148019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Omezení ROM</a:t>
          </a:r>
          <a:endParaRPr lang="en-US" sz="1500" kern="1200" dirty="0"/>
        </a:p>
      </dsp:txBody>
      <dsp:txXfrm>
        <a:off x="0" y="2148019"/>
        <a:ext cx="11497849" cy="429100"/>
      </dsp:txXfrm>
    </dsp:sp>
    <dsp:sp modelId="{6174D45F-EDAE-4C6F-8ADB-BB3044AC8CAC}">
      <dsp:nvSpPr>
        <dsp:cNvPr id="0" name=""/>
        <dsp:cNvSpPr/>
      </dsp:nvSpPr>
      <dsp:spPr>
        <a:xfrm>
          <a:off x="0" y="2577120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DF3F7-463C-49D2-A039-3F32E9B9FD70}">
      <dsp:nvSpPr>
        <dsp:cNvPr id="0" name=""/>
        <dsp:cNvSpPr/>
      </dsp:nvSpPr>
      <dsp:spPr>
        <a:xfrm>
          <a:off x="0" y="2577120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Nedostatečná kloubní stabilita</a:t>
          </a:r>
          <a:endParaRPr lang="en-US" sz="1500" kern="1200" dirty="0"/>
        </a:p>
      </dsp:txBody>
      <dsp:txXfrm>
        <a:off x="0" y="2577120"/>
        <a:ext cx="11497849" cy="429100"/>
      </dsp:txXfrm>
    </dsp:sp>
    <dsp:sp modelId="{5532FF9A-1003-4DDF-9DF7-7E250490E4E5}">
      <dsp:nvSpPr>
        <dsp:cNvPr id="0" name=""/>
        <dsp:cNvSpPr/>
      </dsp:nvSpPr>
      <dsp:spPr>
        <a:xfrm>
          <a:off x="0" y="3006220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E61AC-69AA-4442-BDB9-35D7CC4E3025}">
      <dsp:nvSpPr>
        <dsp:cNvPr id="0" name=""/>
        <dsp:cNvSpPr/>
      </dsp:nvSpPr>
      <dsp:spPr>
        <a:xfrm>
          <a:off x="0" y="3006220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Modern Love"/>
            </a:rPr>
            <a:t>Zvýšení</a:t>
          </a:r>
          <a:r>
            <a:rPr lang="cs-CZ" sz="1500" kern="1200" dirty="0"/>
            <a:t> koordinace a kontroly pohybu </a:t>
          </a:r>
          <a:endParaRPr lang="cs-CZ" sz="1500" kern="1200" dirty="0">
            <a:latin typeface="Modern Love"/>
          </a:endParaRPr>
        </a:p>
      </dsp:txBody>
      <dsp:txXfrm>
        <a:off x="0" y="3006220"/>
        <a:ext cx="11497849" cy="429100"/>
      </dsp:txXfrm>
    </dsp:sp>
    <dsp:sp modelId="{E82069A8-0E5A-4184-B539-91EDD6462B24}">
      <dsp:nvSpPr>
        <dsp:cNvPr id="0" name=""/>
        <dsp:cNvSpPr/>
      </dsp:nvSpPr>
      <dsp:spPr>
        <a:xfrm>
          <a:off x="0" y="3435321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2FD67-E4AC-4288-9E93-1546728632FD}">
      <dsp:nvSpPr>
        <dsp:cNvPr id="0" name=""/>
        <dsp:cNvSpPr/>
      </dsp:nvSpPr>
      <dsp:spPr>
        <a:xfrm>
          <a:off x="0" y="3435321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Modern Love"/>
            </a:rPr>
            <a:t>Zvýšení</a:t>
          </a:r>
          <a:r>
            <a:rPr lang="cs-CZ" sz="1500" kern="1200" dirty="0"/>
            <a:t> </a:t>
          </a:r>
          <a:r>
            <a:rPr lang="cs-CZ" sz="1500" kern="1200" dirty="0">
              <a:latin typeface="Modern Love"/>
            </a:rPr>
            <a:t>vytrvalosti</a:t>
          </a:r>
        </a:p>
      </dsp:txBody>
      <dsp:txXfrm>
        <a:off x="0" y="3435321"/>
        <a:ext cx="11497849" cy="429100"/>
      </dsp:txXfrm>
    </dsp:sp>
    <dsp:sp modelId="{6B182630-82C1-4297-A7BC-660CA37CDF7B}">
      <dsp:nvSpPr>
        <dsp:cNvPr id="0" name=""/>
        <dsp:cNvSpPr/>
      </dsp:nvSpPr>
      <dsp:spPr>
        <a:xfrm>
          <a:off x="0" y="3864421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0B46AD-9995-4697-9B27-2567C81704B2}">
      <dsp:nvSpPr>
        <dsp:cNvPr id="0" name=""/>
        <dsp:cNvSpPr/>
      </dsp:nvSpPr>
      <dsp:spPr>
        <a:xfrm>
          <a:off x="0" y="3864421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Modern Love"/>
            </a:rPr>
            <a:t>Zvýšení relaxace</a:t>
          </a:r>
          <a:r>
            <a:rPr lang="cs-CZ" sz="1500" kern="1200" dirty="0"/>
            <a:t> </a:t>
          </a:r>
          <a:endParaRPr lang="cs-CZ" sz="1500" kern="1200" dirty="0">
            <a:latin typeface="Modern Love"/>
          </a:endParaRPr>
        </a:p>
      </dsp:txBody>
      <dsp:txXfrm>
        <a:off x="0" y="3864421"/>
        <a:ext cx="11497849" cy="429100"/>
      </dsp:txXfrm>
    </dsp:sp>
    <dsp:sp modelId="{2B3D8AE5-E519-4DFE-BC95-BFACE4C2602D}">
      <dsp:nvSpPr>
        <dsp:cNvPr id="0" name=""/>
        <dsp:cNvSpPr/>
      </dsp:nvSpPr>
      <dsp:spPr>
        <a:xfrm>
          <a:off x="0" y="4293522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37819-9BAB-4F62-9D6C-09AD1AE7D5FA}">
      <dsp:nvSpPr>
        <dsp:cNvPr id="0" name=""/>
        <dsp:cNvSpPr/>
      </dsp:nvSpPr>
      <dsp:spPr>
        <a:xfrm>
          <a:off x="0" y="4293522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>
              <a:latin typeface="Modern Love"/>
            </a:rPr>
            <a:t>Analgezie</a:t>
          </a:r>
          <a:r>
            <a:rPr lang="cs-CZ" sz="1500" kern="1200" dirty="0"/>
            <a:t> </a:t>
          </a:r>
        </a:p>
      </dsp:txBody>
      <dsp:txXfrm>
        <a:off x="0" y="4293522"/>
        <a:ext cx="11497849" cy="429100"/>
      </dsp:txXfrm>
    </dsp:sp>
    <dsp:sp modelId="{7E0EB282-0047-4503-8259-411461CF4B83}">
      <dsp:nvSpPr>
        <dsp:cNvPr id="0" name=""/>
        <dsp:cNvSpPr/>
      </dsp:nvSpPr>
      <dsp:spPr>
        <a:xfrm>
          <a:off x="0" y="4722622"/>
          <a:ext cx="11497849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E7196-4639-4ECC-9C8D-9DF8C3F9439F}">
      <dsp:nvSpPr>
        <dsp:cNvPr id="0" name=""/>
        <dsp:cNvSpPr/>
      </dsp:nvSpPr>
      <dsp:spPr>
        <a:xfrm>
          <a:off x="0" y="4722622"/>
          <a:ext cx="11497849" cy="429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500" kern="1200" dirty="0">
            <a:latin typeface="Modern Love"/>
          </a:endParaRPr>
        </a:p>
      </dsp:txBody>
      <dsp:txXfrm>
        <a:off x="0" y="4722622"/>
        <a:ext cx="11497849" cy="429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BBFE4-07D0-4F19-BF28-F7DA042CD0B8}">
      <dsp:nvSpPr>
        <dsp:cNvPr id="0" name=""/>
        <dsp:cNvSpPr/>
      </dsp:nvSpPr>
      <dsp:spPr>
        <a:xfrm>
          <a:off x="0" y="3048"/>
          <a:ext cx="11049000" cy="6492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2D05F-7052-4040-A6C0-11A1A31C7E25}">
      <dsp:nvSpPr>
        <dsp:cNvPr id="0" name=""/>
        <dsp:cNvSpPr/>
      </dsp:nvSpPr>
      <dsp:spPr>
        <a:xfrm>
          <a:off x="196400" y="149130"/>
          <a:ext cx="357091" cy="3570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DE5128-28C2-4051-8D4A-82C9B3FBFDC5}">
      <dsp:nvSpPr>
        <dsp:cNvPr id="0" name=""/>
        <dsp:cNvSpPr/>
      </dsp:nvSpPr>
      <dsp:spPr>
        <a:xfrm>
          <a:off x="749891" y="3048"/>
          <a:ext cx="10299108" cy="6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3" tIns="68713" rIns="68713" bIns="687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Techniky této metody, kupř. různé hmaty, pasivní + aktivní pohyby, dynamická a statická práce proti vhodně přizpůsobenému odporu, podporují či urychlují odpovědi nervosvalového aparátu přes mechanismus stimulace proprioceptorů.</a:t>
          </a:r>
          <a:endParaRPr lang="en-US" sz="1400" kern="1200"/>
        </a:p>
      </dsp:txBody>
      <dsp:txXfrm>
        <a:off x="749891" y="3048"/>
        <a:ext cx="10299108" cy="649256"/>
      </dsp:txXfrm>
    </dsp:sp>
    <dsp:sp modelId="{B7120655-1B72-4966-9033-16BFB556BF3D}">
      <dsp:nvSpPr>
        <dsp:cNvPr id="0" name=""/>
        <dsp:cNvSpPr/>
      </dsp:nvSpPr>
      <dsp:spPr>
        <a:xfrm>
          <a:off x="0" y="814619"/>
          <a:ext cx="11049000" cy="6492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67FF6-505E-4622-AC3E-083AA8C3DD5A}">
      <dsp:nvSpPr>
        <dsp:cNvPr id="0" name=""/>
        <dsp:cNvSpPr/>
      </dsp:nvSpPr>
      <dsp:spPr>
        <a:xfrm>
          <a:off x="196400" y="960702"/>
          <a:ext cx="357091" cy="3570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E14C9-C7E3-4B43-A16D-412406009F04}">
      <dsp:nvSpPr>
        <dsp:cNvPr id="0" name=""/>
        <dsp:cNvSpPr/>
      </dsp:nvSpPr>
      <dsp:spPr>
        <a:xfrm>
          <a:off x="749891" y="814619"/>
          <a:ext cx="10299108" cy="6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3" tIns="68713" rIns="68713" bIns="687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Zásada: MOZEK "MYSLÍ" V POHYBECH, A NE V JEDNOTLIVÝCH SVALECH.</a:t>
          </a:r>
          <a:endParaRPr lang="en-US" sz="1400" kern="1200"/>
        </a:p>
      </dsp:txBody>
      <dsp:txXfrm>
        <a:off x="749891" y="814619"/>
        <a:ext cx="10299108" cy="649256"/>
      </dsp:txXfrm>
    </dsp:sp>
    <dsp:sp modelId="{2351AC7F-31D2-4CC9-BC41-04F9541B243A}">
      <dsp:nvSpPr>
        <dsp:cNvPr id="0" name=""/>
        <dsp:cNvSpPr/>
      </dsp:nvSpPr>
      <dsp:spPr>
        <a:xfrm>
          <a:off x="0" y="1626190"/>
          <a:ext cx="11049000" cy="6492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6FB88-C810-44B8-857F-6F30E7C37BFD}">
      <dsp:nvSpPr>
        <dsp:cNvPr id="0" name=""/>
        <dsp:cNvSpPr/>
      </dsp:nvSpPr>
      <dsp:spPr>
        <a:xfrm>
          <a:off x="196400" y="1772273"/>
          <a:ext cx="357091" cy="3570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8AFEF-C65E-44E3-BC35-106A79961D90}">
      <dsp:nvSpPr>
        <dsp:cNvPr id="0" name=""/>
        <dsp:cNvSpPr/>
      </dsp:nvSpPr>
      <dsp:spPr>
        <a:xfrm>
          <a:off x="749891" y="1626190"/>
          <a:ext cx="10299108" cy="6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3" tIns="68713" rIns="68713" bIns="687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Základním kamenem PNF jsou POHYBOVÉ VZORCE.</a:t>
          </a:r>
          <a:endParaRPr lang="en-US" sz="1400" kern="1200"/>
        </a:p>
      </dsp:txBody>
      <dsp:txXfrm>
        <a:off x="749891" y="1626190"/>
        <a:ext cx="10299108" cy="649256"/>
      </dsp:txXfrm>
    </dsp:sp>
    <dsp:sp modelId="{2ACB0982-9BA1-4E1E-8854-0DA9B74E8F2F}">
      <dsp:nvSpPr>
        <dsp:cNvPr id="0" name=""/>
        <dsp:cNvSpPr/>
      </dsp:nvSpPr>
      <dsp:spPr>
        <a:xfrm>
          <a:off x="0" y="2437761"/>
          <a:ext cx="11049000" cy="6492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D416E-833D-4236-9721-CACB3ED82142}">
      <dsp:nvSpPr>
        <dsp:cNvPr id="0" name=""/>
        <dsp:cNvSpPr/>
      </dsp:nvSpPr>
      <dsp:spPr>
        <a:xfrm>
          <a:off x="196400" y="2583844"/>
          <a:ext cx="357091" cy="3570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49BFC-DDB6-4120-9F10-39935B88A47C}">
      <dsp:nvSpPr>
        <dsp:cNvPr id="0" name=""/>
        <dsp:cNvSpPr/>
      </dsp:nvSpPr>
      <dsp:spPr>
        <a:xfrm>
          <a:off x="749891" y="2437761"/>
          <a:ext cx="10299108" cy="6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3" tIns="68713" rIns="68713" bIns="687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Každá část těla má 2 antagonistické pohybové diagonály.</a:t>
          </a:r>
          <a:endParaRPr lang="en-US" sz="1400" kern="1200"/>
        </a:p>
      </dsp:txBody>
      <dsp:txXfrm>
        <a:off x="749891" y="2437761"/>
        <a:ext cx="10299108" cy="649256"/>
      </dsp:txXfrm>
    </dsp:sp>
    <dsp:sp modelId="{AF15FA50-1A0A-4C93-9FF3-BE66551BC348}">
      <dsp:nvSpPr>
        <dsp:cNvPr id="0" name=""/>
        <dsp:cNvSpPr/>
      </dsp:nvSpPr>
      <dsp:spPr>
        <a:xfrm>
          <a:off x="0" y="3249332"/>
          <a:ext cx="11049000" cy="6492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41DEAB-38DE-479F-A0FF-FFDFB546B445}">
      <dsp:nvSpPr>
        <dsp:cNvPr id="0" name=""/>
        <dsp:cNvSpPr/>
      </dsp:nvSpPr>
      <dsp:spPr>
        <a:xfrm>
          <a:off x="196400" y="3395415"/>
          <a:ext cx="357091" cy="3570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141F7-4A59-4B67-8DE7-0AAAA1980A72}">
      <dsp:nvSpPr>
        <dsp:cNvPr id="0" name=""/>
        <dsp:cNvSpPr/>
      </dsp:nvSpPr>
      <dsp:spPr>
        <a:xfrm>
          <a:off x="749891" y="3249332"/>
          <a:ext cx="10299108" cy="64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713" tIns="68713" rIns="68713" bIns="68713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Každá diagonála obsahuje 3 pohybové složky v různých kombinacích.</a:t>
          </a:r>
          <a:endParaRPr lang="en-US" sz="1400" kern="1200"/>
        </a:p>
      </dsp:txBody>
      <dsp:txXfrm>
        <a:off x="749891" y="3249332"/>
        <a:ext cx="10299108" cy="6492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2B9BC-6C14-4280-B995-CBD6368BF0F9}">
      <dsp:nvSpPr>
        <dsp:cNvPr id="0" name=""/>
        <dsp:cNvSpPr/>
      </dsp:nvSpPr>
      <dsp:spPr>
        <a:xfrm>
          <a:off x="273283" y="3442"/>
          <a:ext cx="3598627" cy="2159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>
              <a:latin typeface="Modern Love"/>
            </a:rPr>
            <a:t>Následné podráždění</a:t>
          </a:r>
          <a:r>
            <a:rPr lang="cs-CZ" sz="1700" b="1" u="sng" kern="1200" dirty="0"/>
            <a:t>:</a:t>
          </a:r>
          <a:r>
            <a:rPr lang="cs-CZ" sz="1700" kern="1200" dirty="0"/>
            <a:t> podráždění trvá i po skončení stimulu</a:t>
          </a:r>
          <a:endParaRPr lang="en-US" sz="1700" kern="1200" dirty="0"/>
        </a:p>
      </dsp:txBody>
      <dsp:txXfrm>
        <a:off x="273283" y="3442"/>
        <a:ext cx="3598627" cy="2159176"/>
      </dsp:txXfrm>
    </dsp:sp>
    <dsp:sp modelId="{05788DE2-639E-40A1-9C11-D2E2495138CC}">
      <dsp:nvSpPr>
        <dsp:cNvPr id="0" name=""/>
        <dsp:cNvSpPr/>
      </dsp:nvSpPr>
      <dsp:spPr>
        <a:xfrm>
          <a:off x="4231773" y="3442"/>
          <a:ext cx="3598627" cy="21591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/>
            <a:t>Časová sumace:</a:t>
          </a:r>
          <a:r>
            <a:rPr lang="cs-CZ" sz="1700" kern="1200" dirty="0"/>
            <a:t> po sobě následující slabé podněty se spojují (sčítají) a způsobí tak podráždění</a:t>
          </a:r>
          <a:endParaRPr lang="en-US" sz="1700" kern="1200" dirty="0"/>
        </a:p>
      </dsp:txBody>
      <dsp:txXfrm>
        <a:off x="4231773" y="3442"/>
        <a:ext cx="3598627" cy="2159176"/>
      </dsp:txXfrm>
    </dsp:sp>
    <dsp:sp modelId="{819F26C8-AF2B-4C43-8985-422EA1773D37}">
      <dsp:nvSpPr>
        <dsp:cNvPr id="0" name=""/>
        <dsp:cNvSpPr/>
      </dsp:nvSpPr>
      <dsp:spPr>
        <a:xfrm>
          <a:off x="8190263" y="3442"/>
          <a:ext cx="3598627" cy="21591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/>
            <a:t>Prostorová sumace:</a:t>
          </a:r>
          <a:r>
            <a:rPr lang="cs-CZ" sz="1700" kern="1200" dirty="0"/>
            <a:t> slabé podněty vytvářené současně v různých oblastech těla se společně zesilují (sčítají) a způsobí podráždění</a:t>
          </a:r>
          <a:endParaRPr lang="en-US" sz="1700" kern="1200" dirty="0"/>
        </a:p>
      </dsp:txBody>
      <dsp:txXfrm>
        <a:off x="8190263" y="3442"/>
        <a:ext cx="3598627" cy="2159176"/>
      </dsp:txXfrm>
    </dsp:sp>
    <dsp:sp modelId="{07BC7DA0-503D-49DA-A6B9-C62DEC253A7E}">
      <dsp:nvSpPr>
        <dsp:cNvPr id="0" name=""/>
        <dsp:cNvSpPr/>
      </dsp:nvSpPr>
      <dsp:spPr>
        <a:xfrm>
          <a:off x="273283" y="2522481"/>
          <a:ext cx="3598627" cy="21591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/>
            <a:t>Iradiace:</a:t>
          </a:r>
          <a:r>
            <a:rPr lang="cs-CZ" sz="1700" kern="1200" dirty="0"/>
            <a:t> rozšíření a zvětšení síly odpovědi. Nastává, když se navýší množství podnětů nebo síla těchto podnětů. Odpovědí může být excitace (podráždění) nebo inhibice (útlum). Odpor pohybu vytváří iradiaci a svalová aktivita se rozšiřuje</a:t>
          </a:r>
          <a:r>
            <a:rPr lang="cs-CZ" sz="1700" kern="1200" dirty="0">
              <a:latin typeface="Modern Love"/>
            </a:rPr>
            <a:t>.</a:t>
          </a:r>
          <a:endParaRPr lang="en-US" sz="1700" kern="1200" dirty="0"/>
        </a:p>
      </dsp:txBody>
      <dsp:txXfrm>
        <a:off x="273283" y="2522481"/>
        <a:ext cx="3598627" cy="2159176"/>
      </dsp:txXfrm>
    </dsp:sp>
    <dsp:sp modelId="{8EEEAC9B-604F-4D49-9B07-AF58FC4AD533}">
      <dsp:nvSpPr>
        <dsp:cNvPr id="0" name=""/>
        <dsp:cNvSpPr/>
      </dsp:nvSpPr>
      <dsp:spPr>
        <a:xfrm>
          <a:off x="4231773" y="2522481"/>
          <a:ext cx="3598627" cy="21591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/>
            <a:t>Následná (= sukcesivní) indukce: </a:t>
          </a:r>
          <a:r>
            <a:rPr lang="cs-CZ" sz="1700" kern="1200" dirty="0"/>
            <a:t>zvýšená dráždivost agonistických svalů po předcházející stimulaci (kontrakci) jejich antagonistů</a:t>
          </a:r>
          <a:r>
            <a:rPr lang="cs-CZ" sz="1700" kern="1200" dirty="0">
              <a:latin typeface="Modern Love"/>
            </a:rPr>
            <a:t> (kupř. u zvratu antagonistů).</a:t>
          </a:r>
          <a:endParaRPr lang="en-US" sz="1700" kern="1200" dirty="0"/>
        </a:p>
      </dsp:txBody>
      <dsp:txXfrm>
        <a:off x="4231773" y="2522481"/>
        <a:ext cx="3598627" cy="2159176"/>
      </dsp:txXfrm>
    </dsp:sp>
    <dsp:sp modelId="{3FBB372A-C49E-477B-AC3A-B088CCB04BB2}">
      <dsp:nvSpPr>
        <dsp:cNvPr id="0" name=""/>
        <dsp:cNvSpPr/>
      </dsp:nvSpPr>
      <dsp:spPr>
        <a:xfrm>
          <a:off x="8190263" y="2522481"/>
          <a:ext cx="3598627" cy="21591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u="sng" kern="1200" dirty="0"/>
            <a:t>Reciproční inervace:</a:t>
          </a:r>
          <a:r>
            <a:rPr lang="cs-CZ" sz="1700" kern="1200" dirty="0"/>
            <a:t> kontrakce agonistů je spojena s inhibicí jejich antagonistů. Nachází využití v relaxačních technikách.</a:t>
          </a:r>
          <a:endParaRPr lang="en-US" sz="1700" kern="1200" dirty="0"/>
        </a:p>
      </dsp:txBody>
      <dsp:txXfrm>
        <a:off x="8190263" y="2522481"/>
        <a:ext cx="3598627" cy="21591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E047F-6FA4-47A2-A514-2E97D65F6A7D}">
      <dsp:nvSpPr>
        <dsp:cNvPr id="0" name=""/>
        <dsp:cNvSpPr/>
      </dsp:nvSpPr>
      <dsp:spPr>
        <a:xfrm>
          <a:off x="0" y="0"/>
          <a:ext cx="11049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8DE8CD-6DD2-48D7-91E9-599F4AF0074D}">
      <dsp:nvSpPr>
        <dsp:cNvPr id="0" name=""/>
        <dsp:cNvSpPr/>
      </dsp:nvSpPr>
      <dsp:spPr>
        <a:xfrm>
          <a:off x="0" y="0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Taktilní stimulace &amp; manuální kontakt</a:t>
          </a:r>
          <a:endParaRPr lang="en-US" sz="2200" kern="1200"/>
        </a:p>
      </dsp:txBody>
      <dsp:txXfrm>
        <a:off x="0" y="0"/>
        <a:ext cx="11049000" cy="487704"/>
      </dsp:txXfrm>
    </dsp:sp>
    <dsp:sp modelId="{0EBDE9BD-8F56-405D-A5C3-165E9C4EE92A}">
      <dsp:nvSpPr>
        <dsp:cNvPr id="0" name=""/>
        <dsp:cNvSpPr/>
      </dsp:nvSpPr>
      <dsp:spPr>
        <a:xfrm>
          <a:off x="0" y="487704"/>
          <a:ext cx="11049000" cy="0"/>
        </a:xfrm>
        <a:prstGeom prst="line">
          <a:avLst/>
        </a:prstGeom>
        <a:solidFill>
          <a:schemeClr val="accent5">
            <a:hueOff val="202854"/>
            <a:satOff val="46"/>
            <a:lumOff val="-980"/>
            <a:alphaOff val="0"/>
          </a:schemeClr>
        </a:solidFill>
        <a:ln w="12700" cap="flat" cmpd="sng" algn="ctr">
          <a:solidFill>
            <a:schemeClr val="accent5">
              <a:hueOff val="202854"/>
              <a:satOff val="46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F4A14-058D-413C-B6B8-5109E756928C}">
      <dsp:nvSpPr>
        <dsp:cNvPr id="0" name=""/>
        <dsp:cNvSpPr/>
      </dsp:nvSpPr>
      <dsp:spPr>
        <a:xfrm>
          <a:off x="0" y="487704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Mechanický odpor</a:t>
          </a:r>
          <a:endParaRPr lang="en-US" sz="2200" kern="1200"/>
        </a:p>
      </dsp:txBody>
      <dsp:txXfrm>
        <a:off x="0" y="487704"/>
        <a:ext cx="11049000" cy="487704"/>
      </dsp:txXfrm>
    </dsp:sp>
    <dsp:sp modelId="{A1BA988C-952C-4B9F-8319-2453CABEA1C4}">
      <dsp:nvSpPr>
        <dsp:cNvPr id="0" name=""/>
        <dsp:cNvSpPr/>
      </dsp:nvSpPr>
      <dsp:spPr>
        <a:xfrm>
          <a:off x="0" y="975409"/>
          <a:ext cx="11049000" cy="0"/>
        </a:xfrm>
        <a:prstGeom prst="line">
          <a:avLst/>
        </a:prstGeom>
        <a:solidFill>
          <a:schemeClr val="accent5">
            <a:hueOff val="405707"/>
            <a:satOff val="91"/>
            <a:lumOff val="-1961"/>
            <a:alphaOff val="0"/>
          </a:schemeClr>
        </a:solidFill>
        <a:ln w="12700" cap="flat" cmpd="sng" algn="ctr">
          <a:solidFill>
            <a:schemeClr val="accent5">
              <a:hueOff val="405707"/>
              <a:satOff val="91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D558B-9131-4B74-8D18-EE30B39B6994}">
      <dsp:nvSpPr>
        <dsp:cNvPr id="0" name=""/>
        <dsp:cNvSpPr/>
      </dsp:nvSpPr>
      <dsp:spPr>
        <a:xfrm>
          <a:off x="0" y="975409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Sluchová &amp; zraková stimulace</a:t>
          </a:r>
          <a:endParaRPr lang="en-US" sz="2200" kern="1200"/>
        </a:p>
      </dsp:txBody>
      <dsp:txXfrm>
        <a:off x="0" y="975409"/>
        <a:ext cx="11049000" cy="487704"/>
      </dsp:txXfrm>
    </dsp:sp>
    <dsp:sp modelId="{5C5ABADF-2D61-41F8-AD76-1182E81CA6AA}">
      <dsp:nvSpPr>
        <dsp:cNvPr id="0" name=""/>
        <dsp:cNvSpPr/>
      </dsp:nvSpPr>
      <dsp:spPr>
        <a:xfrm>
          <a:off x="0" y="1463114"/>
          <a:ext cx="11049000" cy="0"/>
        </a:xfrm>
        <a:prstGeom prst="line">
          <a:avLst/>
        </a:prstGeom>
        <a:solidFill>
          <a:schemeClr val="accent5">
            <a:hueOff val="608561"/>
            <a:satOff val="137"/>
            <a:lumOff val="-2941"/>
            <a:alphaOff val="0"/>
          </a:schemeClr>
        </a:solidFill>
        <a:ln w="12700" cap="flat" cmpd="sng" algn="ctr">
          <a:solidFill>
            <a:schemeClr val="accent5">
              <a:hueOff val="608561"/>
              <a:satOff val="137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D54BC-0094-46F5-8EC7-F5D4EF8AE357}">
      <dsp:nvSpPr>
        <dsp:cNvPr id="0" name=""/>
        <dsp:cNvSpPr/>
      </dsp:nvSpPr>
      <dsp:spPr>
        <a:xfrm>
          <a:off x="0" y="1463114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Postavení terapeuta</a:t>
          </a:r>
          <a:endParaRPr lang="en-US" sz="2200" kern="1200"/>
        </a:p>
      </dsp:txBody>
      <dsp:txXfrm>
        <a:off x="0" y="1463114"/>
        <a:ext cx="11049000" cy="487704"/>
      </dsp:txXfrm>
    </dsp:sp>
    <dsp:sp modelId="{7C2255CE-464C-4078-AABB-A83B9EF51903}">
      <dsp:nvSpPr>
        <dsp:cNvPr id="0" name=""/>
        <dsp:cNvSpPr/>
      </dsp:nvSpPr>
      <dsp:spPr>
        <a:xfrm>
          <a:off x="0" y="1950818"/>
          <a:ext cx="11049000" cy="0"/>
        </a:xfrm>
        <a:prstGeom prst="line">
          <a:avLst/>
        </a:prstGeom>
        <a:solidFill>
          <a:schemeClr val="accent5">
            <a:hueOff val="811415"/>
            <a:satOff val="183"/>
            <a:lumOff val="-3922"/>
            <a:alphaOff val="0"/>
          </a:schemeClr>
        </a:solidFill>
        <a:ln w="12700" cap="flat" cmpd="sng" algn="ctr">
          <a:solidFill>
            <a:schemeClr val="accent5">
              <a:hueOff val="811415"/>
              <a:satOff val="183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81FD-764C-41ED-83C2-4104A40CDC79}">
      <dsp:nvSpPr>
        <dsp:cNvPr id="0" name=""/>
        <dsp:cNvSpPr/>
      </dsp:nvSpPr>
      <dsp:spPr>
        <a:xfrm>
          <a:off x="0" y="1950819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Načasování</a:t>
          </a:r>
          <a:endParaRPr lang="en-US" sz="2200" kern="1200"/>
        </a:p>
      </dsp:txBody>
      <dsp:txXfrm>
        <a:off x="0" y="1950819"/>
        <a:ext cx="11049000" cy="487704"/>
      </dsp:txXfrm>
    </dsp:sp>
    <dsp:sp modelId="{AD8B12AB-760B-4CA2-839B-D72DC7D4E572}">
      <dsp:nvSpPr>
        <dsp:cNvPr id="0" name=""/>
        <dsp:cNvSpPr/>
      </dsp:nvSpPr>
      <dsp:spPr>
        <a:xfrm>
          <a:off x="0" y="2438523"/>
          <a:ext cx="11049000" cy="0"/>
        </a:xfrm>
        <a:prstGeom prst="line">
          <a:avLst/>
        </a:prstGeom>
        <a:solidFill>
          <a:schemeClr val="accent5">
            <a:hueOff val="1014268"/>
            <a:satOff val="229"/>
            <a:lumOff val="-4902"/>
            <a:alphaOff val="0"/>
          </a:schemeClr>
        </a:solidFill>
        <a:ln w="12700" cap="flat" cmpd="sng" algn="ctr">
          <a:solidFill>
            <a:schemeClr val="accent5">
              <a:hueOff val="1014268"/>
              <a:satOff val="229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74ECF-D546-4AC0-9129-0DA75C43F281}">
      <dsp:nvSpPr>
        <dsp:cNvPr id="0" name=""/>
        <dsp:cNvSpPr/>
      </dsp:nvSpPr>
      <dsp:spPr>
        <a:xfrm>
          <a:off x="0" y="2438523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Pohybové vzorce</a:t>
          </a:r>
          <a:endParaRPr lang="en-US" sz="2200" kern="1200"/>
        </a:p>
      </dsp:txBody>
      <dsp:txXfrm>
        <a:off x="0" y="2438523"/>
        <a:ext cx="11049000" cy="487704"/>
      </dsp:txXfrm>
    </dsp:sp>
    <dsp:sp modelId="{98B051C4-57E6-45ED-8438-4489B3154A94}">
      <dsp:nvSpPr>
        <dsp:cNvPr id="0" name=""/>
        <dsp:cNvSpPr/>
      </dsp:nvSpPr>
      <dsp:spPr>
        <a:xfrm>
          <a:off x="0" y="2926228"/>
          <a:ext cx="11049000" cy="0"/>
        </a:xfrm>
        <a:prstGeom prst="line">
          <a:avLst/>
        </a:prstGeom>
        <a:solidFill>
          <a:schemeClr val="accent5">
            <a:hueOff val="1217122"/>
            <a:satOff val="274"/>
            <a:lumOff val="-5883"/>
            <a:alphaOff val="0"/>
          </a:schemeClr>
        </a:solidFill>
        <a:ln w="12700" cap="flat" cmpd="sng" algn="ctr">
          <a:solidFill>
            <a:schemeClr val="accent5">
              <a:hueOff val="1217122"/>
              <a:satOff val="274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7FF50-5FE0-4F74-A656-5BF8AB420D98}">
      <dsp:nvSpPr>
        <dsp:cNvPr id="0" name=""/>
        <dsp:cNvSpPr/>
      </dsp:nvSpPr>
      <dsp:spPr>
        <a:xfrm>
          <a:off x="0" y="2926228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Stimulace pomocí svalového protažení</a:t>
          </a:r>
          <a:endParaRPr lang="en-US" sz="2200" kern="1200"/>
        </a:p>
      </dsp:txBody>
      <dsp:txXfrm>
        <a:off x="0" y="2926228"/>
        <a:ext cx="11049000" cy="487704"/>
      </dsp:txXfrm>
    </dsp:sp>
    <dsp:sp modelId="{0EF836F5-9648-4FDA-A006-269F02BA7919}">
      <dsp:nvSpPr>
        <dsp:cNvPr id="0" name=""/>
        <dsp:cNvSpPr/>
      </dsp:nvSpPr>
      <dsp:spPr>
        <a:xfrm>
          <a:off x="0" y="3413933"/>
          <a:ext cx="11049000" cy="0"/>
        </a:xfrm>
        <a:prstGeom prst="line">
          <a:avLst/>
        </a:prstGeom>
        <a:solidFill>
          <a:schemeClr val="accent5">
            <a:hueOff val="1419976"/>
            <a:satOff val="320"/>
            <a:lumOff val="-6863"/>
            <a:alphaOff val="0"/>
          </a:schemeClr>
        </a:solidFill>
        <a:ln w="12700" cap="flat" cmpd="sng" algn="ctr">
          <a:solidFill>
            <a:schemeClr val="accent5">
              <a:hueOff val="1419976"/>
              <a:satOff val="320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22FAE2-0F27-42CE-A813-85B8A2A6F33B}">
      <dsp:nvSpPr>
        <dsp:cNvPr id="0" name=""/>
        <dsp:cNvSpPr/>
      </dsp:nvSpPr>
      <dsp:spPr>
        <a:xfrm>
          <a:off x="0" y="3413933"/>
          <a:ext cx="11049000" cy="487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Stimulace kloubních receptorů</a:t>
          </a:r>
          <a:endParaRPr lang="en-US" sz="2200" kern="1200"/>
        </a:p>
      </dsp:txBody>
      <dsp:txXfrm>
        <a:off x="0" y="3413933"/>
        <a:ext cx="11049000" cy="4877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C5042-0772-4551-9EF6-22ED0510DAA2}">
      <dsp:nvSpPr>
        <dsp:cNvPr id="0" name=""/>
        <dsp:cNvSpPr/>
      </dsp:nvSpPr>
      <dsp:spPr>
        <a:xfrm>
          <a:off x="725090" y="1058"/>
          <a:ext cx="2999630" cy="1799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Zlepšení schopnosti k iniciaci &amp; vědomému ovládání pohybu</a:t>
          </a:r>
          <a:endParaRPr lang="en-US" sz="2300" kern="1200"/>
        </a:p>
      </dsp:txBody>
      <dsp:txXfrm>
        <a:off x="725090" y="1058"/>
        <a:ext cx="2999630" cy="1799778"/>
      </dsp:txXfrm>
    </dsp:sp>
    <dsp:sp modelId="{B28E991B-8A2E-4AF0-A622-126CD614DBB1}">
      <dsp:nvSpPr>
        <dsp:cNvPr id="0" name=""/>
        <dsp:cNvSpPr/>
      </dsp:nvSpPr>
      <dsp:spPr>
        <a:xfrm>
          <a:off x="4024684" y="1058"/>
          <a:ext cx="2999630" cy="17997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Zvyšování ROM &amp; uvolnění svalového napětí (prostřednictvím reciproční inhibice)</a:t>
          </a:r>
          <a:endParaRPr lang="en-US" sz="2300" kern="1200"/>
        </a:p>
      </dsp:txBody>
      <dsp:txXfrm>
        <a:off x="4024684" y="1058"/>
        <a:ext cx="2999630" cy="1799778"/>
      </dsp:txXfrm>
    </dsp:sp>
    <dsp:sp modelId="{E62C65A0-3BBE-4E88-886B-082BBE6024F1}">
      <dsp:nvSpPr>
        <dsp:cNvPr id="0" name=""/>
        <dsp:cNvSpPr/>
      </dsp:nvSpPr>
      <dsp:spPr>
        <a:xfrm>
          <a:off x="7324278" y="1058"/>
          <a:ext cx="2999630" cy="179977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Zlepšení svalové síly &amp; vytrvalosti</a:t>
          </a:r>
          <a:endParaRPr lang="en-US" sz="2300" kern="1200"/>
        </a:p>
      </dsp:txBody>
      <dsp:txXfrm>
        <a:off x="7324278" y="1058"/>
        <a:ext cx="2999630" cy="1799778"/>
      </dsp:txXfrm>
    </dsp:sp>
    <dsp:sp modelId="{FB7B95C8-82D9-491E-9998-21F3D90138FF}">
      <dsp:nvSpPr>
        <dsp:cNvPr id="0" name=""/>
        <dsp:cNvSpPr/>
      </dsp:nvSpPr>
      <dsp:spPr>
        <a:xfrm>
          <a:off x="725090" y="2100800"/>
          <a:ext cx="2999630" cy="179977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Zlepšení svalové koordinace</a:t>
          </a:r>
          <a:endParaRPr lang="en-US" sz="2300" kern="1200"/>
        </a:p>
      </dsp:txBody>
      <dsp:txXfrm>
        <a:off x="725090" y="2100800"/>
        <a:ext cx="2999630" cy="1799778"/>
      </dsp:txXfrm>
    </dsp:sp>
    <dsp:sp modelId="{837FBB13-5EFA-4E2D-959A-54B7661F90DE}">
      <dsp:nvSpPr>
        <dsp:cNvPr id="0" name=""/>
        <dsp:cNvSpPr/>
      </dsp:nvSpPr>
      <dsp:spPr>
        <a:xfrm>
          <a:off x="4024684" y="2100800"/>
          <a:ext cx="2999630" cy="17997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Snížení unavitelnosti svalu</a:t>
          </a:r>
          <a:endParaRPr lang="en-US" sz="2300" kern="1200"/>
        </a:p>
      </dsp:txBody>
      <dsp:txXfrm>
        <a:off x="4024684" y="2100800"/>
        <a:ext cx="2999630" cy="1799778"/>
      </dsp:txXfrm>
    </dsp:sp>
    <dsp:sp modelId="{20081E77-BDEA-4EC0-B058-CD54AC51A512}">
      <dsp:nvSpPr>
        <dsp:cNvPr id="0" name=""/>
        <dsp:cNvSpPr/>
      </dsp:nvSpPr>
      <dsp:spPr>
        <a:xfrm>
          <a:off x="7324278" y="2100800"/>
          <a:ext cx="2999630" cy="17997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Zvýšení stability kloubů</a:t>
          </a:r>
          <a:endParaRPr lang="en-US" sz="2300" kern="1200"/>
        </a:p>
      </dsp:txBody>
      <dsp:txXfrm>
        <a:off x="7324278" y="2100800"/>
        <a:ext cx="2999630" cy="179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4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31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1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64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8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69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3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65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3/18/2021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96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40" r:id="rId4"/>
    <p:sldLayoutId id="2147483741" r:id="rId5"/>
    <p:sldLayoutId id="2147483746" r:id="rId6"/>
    <p:sldLayoutId id="2147483742" r:id="rId7"/>
    <p:sldLayoutId id="2147483743" r:id="rId8"/>
    <p:sldLayoutId id="2147483744" r:id="rId9"/>
    <p:sldLayoutId id="2147483745" r:id="rId10"/>
    <p:sldLayoutId id="214748374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SvjQgunBqw?feature=oembed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RZsBE270k8?feature=oembed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aeSSoj4_P8?feature=oembed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_R5YSAv6_I?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EekCbzr4-c?feature=oembed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vjQgunBqw" TargetMode="External"/><Relationship Id="rId7" Type="http://schemas.openxmlformats.org/officeDocument/2006/relationships/hyperlink" Target="https://www.youtube.com/watch?v=HaeSSoj4_P8" TargetMode="External"/><Relationship Id="rId2" Type="http://schemas.openxmlformats.org/officeDocument/2006/relationships/hyperlink" Target="https://slideplayer.cz/slide/1147367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EekCbzr4-c" TargetMode="External"/><Relationship Id="rId5" Type="http://schemas.openxmlformats.org/officeDocument/2006/relationships/hyperlink" Target="https://www.youtube.com/watch?v=y_R5YSAv6_I" TargetMode="External"/><Relationship Id="rId4" Type="http://schemas.openxmlformats.org/officeDocument/2006/relationships/hyperlink" Target="https://www.youtube.com/watch?v=eRZsBE270k8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erial view of a beach">
            <a:extLst>
              <a:ext uri="{FF2B5EF4-FFF2-40B4-BE49-F238E27FC236}">
                <a16:creationId xmlns:a16="http://schemas.microsoft.com/office/drawing/2014/main" id="{02A2D48C-3DAC-4F58-B8F4-E26923CB4B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208" r="-2" b="6381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83308" y="2838734"/>
            <a:ext cx="8625385" cy="2729554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FFFFFF"/>
                </a:solidFill>
              </a:rPr>
              <a:t>PROPRIOCEPTIVNÍ </a:t>
            </a:r>
            <a:r>
              <a:rPr lang="cs-CZ" sz="4000">
                <a:solidFill>
                  <a:srgbClr val="FFFFFF"/>
                </a:solidFill>
              </a:rPr>
              <a:t>NEUROMUSKULÁRNÍ FACILITACE (PNF)</a:t>
            </a:r>
            <a:endParaRPr lang="cs-CZ" sz="4000" dirty="0">
              <a:solidFill>
                <a:srgbClr val="FFFFFF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41260" y="5786651"/>
            <a:ext cx="5909481" cy="8113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Mgr. Marie krejčová</a:t>
            </a:r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9A616F-0D1D-48CB-930C-A3D4F48D4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cs-CZ" sz="3700">
                <a:ea typeface="+mj-lt"/>
                <a:cs typeface="+mj-lt"/>
              </a:rPr>
              <a:t>PNF ZÁKLADNÍ FAKTA</a:t>
            </a:r>
          </a:p>
          <a:p>
            <a:pPr algn="ctr"/>
            <a:endParaRPr lang="cs-CZ" sz="3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51D7F1E-241D-4F6D-947E-D013E11B5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61587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59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DD04EC-F0BD-417F-AFB7-9E6D7844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792916"/>
            <a:ext cx="10426923" cy="846581"/>
          </a:xfrm>
        </p:spPr>
        <p:txBody>
          <a:bodyPr>
            <a:normAutofit/>
          </a:bodyPr>
          <a:lstStyle/>
          <a:p>
            <a:pPr algn="ctr"/>
            <a:r>
              <a:rPr lang="cs-CZ"/>
              <a:t>PNF TEORETICKÝ PODKLAD</a:t>
            </a: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E4E336B8-243A-49D9-9876-4BF3A08D3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018" y="16990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10">
            <a:extLst>
              <a:ext uri="{FF2B5EF4-FFF2-40B4-BE49-F238E27FC236}">
                <a16:creationId xmlns:a16="http://schemas.microsoft.com/office/drawing/2014/main" id="{05F36030-F60E-436E-81FE-74DD0776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4969" y="1723504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06">
            <a:extLst>
              <a:ext uri="{FF2B5EF4-FFF2-40B4-BE49-F238E27FC236}">
                <a16:creationId xmlns:a16="http://schemas.microsoft.com/office/drawing/2014/main" id="{800D5F55-AC8B-4C26-ABB0-D8D609EC4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0691" y="1706251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12">
            <a:extLst>
              <a:ext uri="{FF2B5EF4-FFF2-40B4-BE49-F238E27FC236}">
                <a16:creationId xmlns:a16="http://schemas.microsoft.com/office/drawing/2014/main" id="{2DF0B83D-C899-44CA-9B54-A9C57E8E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5291" y="1689637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E16B2E5A-8EC8-4C56-AB77-380486FDF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3918" y="1718490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11">
            <a:extLst>
              <a:ext uri="{FF2B5EF4-FFF2-40B4-BE49-F238E27FC236}">
                <a16:creationId xmlns:a16="http://schemas.microsoft.com/office/drawing/2014/main" id="{C87A69CB-2620-4628-9781-88BD4063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07232" y="1733996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9">
            <a:extLst>
              <a:ext uri="{FF2B5EF4-FFF2-40B4-BE49-F238E27FC236}">
                <a16:creationId xmlns:a16="http://schemas.microsoft.com/office/drawing/2014/main" id="{CABAB4BD-890F-4563-A5CA-536788B1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5993" y="1721756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5">
            <a:extLst>
              <a:ext uri="{FF2B5EF4-FFF2-40B4-BE49-F238E27FC236}">
                <a16:creationId xmlns:a16="http://schemas.microsoft.com/office/drawing/2014/main" id="{24690199-C217-4DCB-9B31-1A45649B0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58428" y="1694826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77F70717-3071-4962-8A7C-F9A58151C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8566" y="1782953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92">
            <a:extLst>
              <a:ext uri="{FF2B5EF4-FFF2-40B4-BE49-F238E27FC236}">
                <a16:creationId xmlns:a16="http://schemas.microsoft.com/office/drawing/2014/main" id="{9E870E95-FCD6-4158-861A-5CEC896F5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43340" y="1718489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4">
            <a:extLst>
              <a:ext uri="{FF2B5EF4-FFF2-40B4-BE49-F238E27FC236}">
                <a16:creationId xmlns:a16="http://schemas.microsoft.com/office/drawing/2014/main" id="{6E01758F-8AEC-4155-B791-2A8CB8A4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63918" y="1795720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91">
            <a:extLst>
              <a:ext uri="{FF2B5EF4-FFF2-40B4-BE49-F238E27FC236}">
                <a16:creationId xmlns:a16="http://schemas.microsoft.com/office/drawing/2014/main" id="{8379C6B3-49BE-4333-B322-AF02BBB41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99219" y="1781709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5">
            <a:extLst>
              <a:ext uri="{FF2B5EF4-FFF2-40B4-BE49-F238E27FC236}">
                <a16:creationId xmlns:a16="http://schemas.microsoft.com/office/drawing/2014/main" id="{6D7188E6-F4DA-4486-938D-F45FE01A2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38154" y="1771240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93">
            <a:extLst>
              <a:ext uri="{FF2B5EF4-FFF2-40B4-BE49-F238E27FC236}">
                <a16:creationId xmlns:a16="http://schemas.microsoft.com/office/drawing/2014/main" id="{CD22207C-B504-40B2-A1EB-2DC9B816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25078" y="1741047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6">
            <a:extLst>
              <a:ext uri="{FF2B5EF4-FFF2-40B4-BE49-F238E27FC236}">
                <a16:creationId xmlns:a16="http://schemas.microsoft.com/office/drawing/2014/main" id="{0FBC38BC-DE18-4960-A9D4-F24C6F60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6561" y="1777768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4">
            <a:extLst>
              <a:ext uri="{FF2B5EF4-FFF2-40B4-BE49-F238E27FC236}">
                <a16:creationId xmlns:a16="http://schemas.microsoft.com/office/drawing/2014/main" id="{BC872037-D6F5-4CE7-A090-32A977A79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18593" y="1841417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00">
            <a:extLst>
              <a:ext uri="{FF2B5EF4-FFF2-40B4-BE49-F238E27FC236}">
                <a16:creationId xmlns:a16="http://schemas.microsoft.com/office/drawing/2014/main" id="{D3C4B45C-266A-45BF-98FA-CA5409C46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77354" y="1780215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8">
            <a:extLst>
              <a:ext uri="{FF2B5EF4-FFF2-40B4-BE49-F238E27FC236}">
                <a16:creationId xmlns:a16="http://schemas.microsoft.com/office/drawing/2014/main" id="{76909582-A285-4EA4-AE72-9DBF0D56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31821" y="1780216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15">
            <a:extLst>
              <a:ext uri="{FF2B5EF4-FFF2-40B4-BE49-F238E27FC236}">
                <a16:creationId xmlns:a16="http://schemas.microsoft.com/office/drawing/2014/main" id="{A620CFBF-D373-4BA6-BE41-62B50B945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81447" y="1847130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99">
            <a:extLst>
              <a:ext uri="{FF2B5EF4-FFF2-40B4-BE49-F238E27FC236}">
                <a16:creationId xmlns:a16="http://schemas.microsoft.com/office/drawing/2014/main" id="{700BC7B2-0C3D-459F-92C1-3605AA3F0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25006" y="1780214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23">
            <a:extLst>
              <a:ext uri="{FF2B5EF4-FFF2-40B4-BE49-F238E27FC236}">
                <a16:creationId xmlns:a16="http://schemas.microsoft.com/office/drawing/2014/main" id="{24F4B005-B785-4A57-9E5A-82D85F00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0621" y="1958820"/>
            <a:ext cx="140901" cy="93843"/>
          </a:xfrm>
          <a:custGeom>
            <a:avLst/>
            <a:gdLst>
              <a:gd name="T0" fmla="*/ 26 w 43"/>
              <a:gd name="T1" fmla="*/ 3 h 31"/>
              <a:gd name="T2" fmla="*/ 40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5" y="0"/>
                  <a:pt x="43" y="17"/>
                  <a:pt x="40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30">
            <a:extLst>
              <a:ext uri="{FF2B5EF4-FFF2-40B4-BE49-F238E27FC236}">
                <a16:creationId xmlns:a16="http://schemas.microsoft.com/office/drawing/2014/main" id="{196ED9B6-969E-4AC4-ACD0-95A421BAB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7876" y="1912264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94">
            <a:extLst>
              <a:ext uri="{FF2B5EF4-FFF2-40B4-BE49-F238E27FC236}">
                <a16:creationId xmlns:a16="http://schemas.microsoft.com/office/drawing/2014/main" id="{E317ADBB-3E4F-42D2-B7F2-A15924AD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55785" y="1827137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35">
            <a:extLst>
              <a:ext uri="{FF2B5EF4-FFF2-40B4-BE49-F238E27FC236}">
                <a16:creationId xmlns:a16="http://schemas.microsoft.com/office/drawing/2014/main" id="{2E9B2055-E384-472D-91D3-74775CDA1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6796" y="1938826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1F8EFF99-76BF-4F9B-ADAA-B8D310153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41150" y="1822746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13">
            <a:extLst>
              <a:ext uri="{FF2B5EF4-FFF2-40B4-BE49-F238E27FC236}">
                <a16:creationId xmlns:a16="http://schemas.microsoft.com/office/drawing/2014/main" id="{626F1B89-B88E-4CE3-90BF-3704BAF48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52139" y="1841417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C72C1CB8-8213-4EE7-AFFF-B0A74E7A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74567" y="1786745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02">
            <a:extLst>
              <a:ext uri="{FF2B5EF4-FFF2-40B4-BE49-F238E27FC236}">
                <a16:creationId xmlns:a16="http://schemas.microsoft.com/office/drawing/2014/main" id="{2FF32C41-49E2-459E-9AC4-64269039B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4759" y="1790057"/>
            <a:ext cx="121406" cy="99554"/>
          </a:xfrm>
          <a:custGeom>
            <a:avLst/>
            <a:gdLst>
              <a:gd name="T0" fmla="*/ 21 w 37"/>
              <a:gd name="T1" fmla="*/ 0 h 33"/>
              <a:gd name="T2" fmla="*/ 19 w 37"/>
              <a:gd name="T3" fmla="*/ 23 h 33"/>
              <a:gd name="T4" fmla="*/ 21 w 37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3">
                <a:moveTo>
                  <a:pt x="21" y="0"/>
                </a:moveTo>
                <a:cubicBezTo>
                  <a:pt x="37" y="0"/>
                  <a:pt x="29" y="33"/>
                  <a:pt x="19" y="23"/>
                </a:cubicBezTo>
                <a:cubicBezTo>
                  <a:pt x="0" y="30"/>
                  <a:pt x="3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03">
            <a:extLst>
              <a:ext uri="{FF2B5EF4-FFF2-40B4-BE49-F238E27FC236}">
                <a16:creationId xmlns:a16="http://schemas.microsoft.com/office/drawing/2014/main" id="{06B5D5F0-EA51-440D-81A0-FE60CCFBA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14652" y="179572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17">
            <a:extLst>
              <a:ext uri="{FF2B5EF4-FFF2-40B4-BE49-F238E27FC236}">
                <a16:creationId xmlns:a16="http://schemas.microsoft.com/office/drawing/2014/main" id="{B7CA6C2F-61C2-486F-B691-E8EB4BA27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76684" y="18593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20">
            <a:extLst>
              <a:ext uri="{FF2B5EF4-FFF2-40B4-BE49-F238E27FC236}">
                <a16:creationId xmlns:a16="http://schemas.microsoft.com/office/drawing/2014/main" id="{A6727626-8944-4EB7-B327-B696FE48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37524" y="179917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06">
            <a:extLst>
              <a:ext uri="{FF2B5EF4-FFF2-40B4-BE49-F238E27FC236}">
                <a16:creationId xmlns:a16="http://schemas.microsoft.com/office/drawing/2014/main" id="{CFBBE0E2-8BDF-4B26-BEBC-DB799B8F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1199" y="1883596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37">
            <a:extLst>
              <a:ext uri="{FF2B5EF4-FFF2-40B4-BE49-F238E27FC236}">
                <a16:creationId xmlns:a16="http://schemas.microsoft.com/office/drawing/2014/main" id="{8EB99B25-2662-42DE-8F5D-E0F6F28C8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6267" y="1819794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31">
            <a:extLst>
              <a:ext uri="{FF2B5EF4-FFF2-40B4-BE49-F238E27FC236}">
                <a16:creationId xmlns:a16="http://schemas.microsoft.com/office/drawing/2014/main" id="{496BF3B0-761A-4454-BE3C-86B4675D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3018" y="1943167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41">
            <a:extLst>
              <a:ext uri="{FF2B5EF4-FFF2-40B4-BE49-F238E27FC236}">
                <a16:creationId xmlns:a16="http://schemas.microsoft.com/office/drawing/2014/main" id="{B519F0F1-B284-44D5-91E9-5018219AF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77721" y="1971061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22">
            <a:extLst>
              <a:ext uri="{FF2B5EF4-FFF2-40B4-BE49-F238E27FC236}">
                <a16:creationId xmlns:a16="http://schemas.microsoft.com/office/drawing/2014/main" id="{0ED49C08-BE23-43F9-A421-6CD45C780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2383" y="1946023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19">
            <a:extLst>
              <a:ext uri="{FF2B5EF4-FFF2-40B4-BE49-F238E27FC236}">
                <a16:creationId xmlns:a16="http://schemas.microsoft.com/office/drawing/2014/main" id="{92F171FA-0CB2-4F4C-A2F3-1B7B6B02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54193" y="1803359"/>
            <a:ext cx="127608" cy="150965"/>
          </a:xfrm>
          <a:custGeom>
            <a:avLst/>
            <a:gdLst>
              <a:gd name="T0" fmla="*/ 13 w 39"/>
              <a:gd name="T1" fmla="*/ 6 h 50"/>
              <a:gd name="T2" fmla="*/ 0 w 39"/>
              <a:gd name="T3" fmla="*/ 23 h 50"/>
              <a:gd name="T4" fmla="*/ 13 w 39"/>
              <a:gd name="T5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50">
                <a:moveTo>
                  <a:pt x="13" y="6"/>
                </a:moveTo>
                <a:cubicBezTo>
                  <a:pt x="39" y="10"/>
                  <a:pt x="16" y="50"/>
                  <a:pt x="0" y="23"/>
                </a:cubicBezTo>
                <a:cubicBezTo>
                  <a:pt x="1" y="0"/>
                  <a:pt x="5" y="14"/>
                  <a:pt x="13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18">
            <a:extLst>
              <a:ext uri="{FF2B5EF4-FFF2-40B4-BE49-F238E27FC236}">
                <a16:creationId xmlns:a16="http://schemas.microsoft.com/office/drawing/2014/main" id="{A0073675-5E26-428E-A2F7-2A952D314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8" y="1862634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20">
            <a:extLst>
              <a:ext uri="{FF2B5EF4-FFF2-40B4-BE49-F238E27FC236}">
                <a16:creationId xmlns:a16="http://schemas.microsoft.com/office/drawing/2014/main" id="{D8C4C7E6-114C-4D16-9FC6-1260653C2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19407" y="1807960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0">
            <a:extLst>
              <a:ext uri="{FF2B5EF4-FFF2-40B4-BE49-F238E27FC236}">
                <a16:creationId xmlns:a16="http://schemas.microsoft.com/office/drawing/2014/main" id="{5FB2CD0B-BF87-4FEC-B6B6-0DA50B93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1575" y="1824318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06">
            <a:extLst>
              <a:ext uri="{FF2B5EF4-FFF2-40B4-BE49-F238E27FC236}">
                <a16:creationId xmlns:a16="http://schemas.microsoft.com/office/drawing/2014/main" id="{D12EC8B9-DE60-44BC-9911-A9CD8EF5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30164" y="1807065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12">
            <a:extLst>
              <a:ext uri="{FF2B5EF4-FFF2-40B4-BE49-F238E27FC236}">
                <a16:creationId xmlns:a16="http://schemas.microsoft.com/office/drawing/2014/main" id="{9B0D6CF6-D17B-4DC7-828A-77363691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51876" y="1762806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id="{8C6933FD-FAB6-403B-9CD4-EF0E06CF7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43391" y="1759541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11">
            <a:extLst>
              <a:ext uri="{FF2B5EF4-FFF2-40B4-BE49-F238E27FC236}">
                <a16:creationId xmlns:a16="http://schemas.microsoft.com/office/drawing/2014/main" id="{5C2A4452-6B00-411C-80AB-29AE135B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66705" y="1775047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09">
            <a:extLst>
              <a:ext uri="{FF2B5EF4-FFF2-40B4-BE49-F238E27FC236}">
                <a16:creationId xmlns:a16="http://schemas.microsoft.com/office/drawing/2014/main" id="{3F4D3F48-1D65-45EB-91E2-BEFFB244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4906" y="1792187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105">
            <a:extLst>
              <a:ext uri="{FF2B5EF4-FFF2-40B4-BE49-F238E27FC236}">
                <a16:creationId xmlns:a16="http://schemas.microsoft.com/office/drawing/2014/main" id="{F5A66334-17A8-4594-AB17-4C33A95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578638" y="1792714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Freeform 107">
            <a:extLst>
              <a:ext uri="{FF2B5EF4-FFF2-40B4-BE49-F238E27FC236}">
                <a16:creationId xmlns:a16="http://schemas.microsoft.com/office/drawing/2014/main" id="{FB7FEAD3-708C-4B79-B452-4445C277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58039" y="1824004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Freeform 92">
            <a:extLst>
              <a:ext uri="{FF2B5EF4-FFF2-40B4-BE49-F238E27FC236}">
                <a16:creationId xmlns:a16="http://schemas.microsoft.com/office/drawing/2014/main" id="{41281533-9B25-42A4-9F50-34B4F24C0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02813" y="175954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Freeform 114">
            <a:extLst>
              <a:ext uri="{FF2B5EF4-FFF2-40B4-BE49-F238E27FC236}">
                <a16:creationId xmlns:a16="http://schemas.microsoft.com/office/drawing/2014/main" id="{007246F1-084B-45D9-BDD9-99BB53F6C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78066" y="1804776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Freeform 113">
            <a:extLst>
              <a:ext uri="{FF2B5EF4-FFF2-40B4-BE49-F238E27FC236}">
                <a16:creationId xmlns:a16="http://schemas.microsoft.com/office/drawing/2014/main" id="{77CDD712-F443-4EDC-B663-5EC5ACD7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11612" y="1804776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Freeform 104">
            <a:extLst>
              <a:ext uri="{FF2B5EF4-FFF2-40B4-BE49-F238E27FC236}">
                <a16:creationId xmlns:a16="http://schemas.microsoft.com/office/drawing/2014/main" id="{4A695BE5-DE27-460F-845F-45BB814F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23391" y="18367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91">
            <a:extLst>
              <a:ext uri="{FF2B5EF4-FFF2-40B4-BE49-F238E27FC236}">
                <a16:creationId xmlns:a16="http://schemas.microsoft.com/office/drawing/2014/main" id="{DE28BE4E-1A59-46FF-810A-A8F9A46F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58692" y="1822760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Freeform 95">
            <a:extLst>
              <a:ext uri="{FF2B5EF4-FFF2-40B4-BE49-F238E27FC236}">
                <a16:creationId xmlns:a16="http://schemas.microsoft.com/office/drawing/2014/main" id="{A3CF799A-9839-4CB1-9381-DCC0C1F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97627" y="1812291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115">
            <a:extLst>
              <a:ext uri="{FF2B5EF4-FFF2-40B4-BE49-F238E27FC236}">
                <a16:creationId xmlns:a16="http://schemas.microsoft.com/office/drawing/2014/main" id="{1EFA42E9-27C0-423D-93C8-794A968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40920" y="1810489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93">
            <a:extLst>
              <a:ext uri="{FF2B5EF4-FFF2-40B4-BE49-F238E27FC236}">
                <a16:creationId xmlns:a16="http://schemas.microsoft.com/office/drawing/2014/main" id="{E5B56BED-7578-4E42-889D-34AA58F6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28451" y="1829760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Freeform 96">
            <a:extLst>
              <a:ext uri="{FF2B5EF4-FFF2-40B4-BE49-F238E27FC236}">
                <a16:creationId xmlns:a16="http://schemas.microsoft.com/office/drawing/2014/main" id="{FCC7DD6E-E0E5-46B9-81B7-3B2F7B33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16034" y="1818819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00">
            <a:extLst>
              <a:ext uri="{FF2B5EF4-FFF2-40B4-BE49-F238E27FC236}">
                <a16:creationId xmlns:a16="http://schemas.microsoft.com/office/drawing/2014/main" id="{9C83D9FD-E06E-407B-BA7C-2C2AD5B1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536827" y="1821266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Freeform 98">
            <a:extLst>
              <a:ext uri="{FF2B5EF4-FFF2-40B4-BE49-F238E27FC236}">
                <a16:creationId xmlns:a16="http://schemas.microsoft.com/office/drawing/2014/main" id="{3C1174EE-071E-4421-BD9C-2C2D84190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91294" y="1821267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Freeform 99">
            <a:extLst>
              <a:ext uri="{FF2B5EF4-FFF2-40B4-BE49-F238E27FC236}">
                <a16:creationId xmlns:a16="http://schemas.microsoft.com/office/drawing/2014/main" id="{6F280CAD-1F1B-4F43-99A3-B2EC2A7F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84479" y="1821265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97">
            <a:extLst>
              <a:ext uri="{FF2B5EF4-FFF2-40B4-BE49-F238E27FC236}">
                <a16:creationId xmlns:a16="http://schemas.microsoft.com/office/drawing/2014/main" id="{0D5C974E-4B43-4FFA-8230-DB0E1993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409702" y="1821267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101">
            <a:extLst>
              <a:ext uri="{FF2B5EF4-FFF2-40B4-BE49-F238E27FC236}">
                <a16:creationId xmlns:a16="http://schemas.microsoft.com/office/drawing/2014/main" id="{A1CACEBA-A7A9-45FB-897A-888150011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34040" y="1827796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94">
            <a:extLst>
              <a:ext uri="{FF2B5EF4-FFF2-40B4-BE49-F238E27FC236}">
                <a16:creationId xmlns:a16="http://schemas.microsoft.com/office/drawing/2014/main" id="{583E2F4A-E235-4600-A80D-18C1C36EE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915258" y="1868188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132">
            <a:extLst>
              <a:ext uri="{FF2B5EF4-FFF2-40B4-BE49-F238E27FC236}">
                <a16:creationId xmlns:a16="http://schemas.microsoft.com/office/drawing/2014/main" id="{F16259CF-A0BC-4673-91C7-A7D3CDF7C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0494" y="198458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134">
            <a:extLst>
              <a:ext uri="{FF2B5EF4-FFF2-40B4-BE49-F238E27FC236}">
                <a16:creationId xmlns:a16="http://schemas.microsoft.com/office/drawing/2014/main" id="{B09A934A-4464-4C9B-ACAD-9128E0B6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76791" y="1990554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125">
            <a:extLst>
              <a:ext uri="{FF2B5EF4-FFF2-40B4-BE49-F238E27FC236}">
                <a16:creationId xmlns:a16="http://schemas.microsoft.com/office/drawing/2014/main" id="{CB010BB8-6FD4-498C-994D-53C8DC749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314022" y="2016723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125">
            <a:extLst>
              <a:ext uri="{FF2B5EF4-FFF2-40B4-BE49-F238E27FC236}">
                <a16:creationId xmlns:a16="http://schemas.microsoft.com/office/drawing/2014/main" id="{2D373437-2902-4D8A-B887-F6941556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28670" y="2009731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128">
            <a:extLst>
              <a:ext uri="{FF2B5EF4-FFF2-40B4-BE49-F238E27FC236}">
                <a16:creationId xmlns:a16="http://schemas.microsoft.com/office/drawing/2014/main" id="{217D616F-FDFA-439E-8B09-E55F8234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52808" y="2031819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140">
            <a:extLst>
              <a:ext uri="{FF2B5EF4-FFF2-40B4-BE49-F238E27FC236}">
                <a16:creationId xmlns:a16="http://schemas.microsoft.com/office/drawing/2014/main" id="{0F74D32E-67FC-452C-A52B-988DB498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95484" y="1997173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126">
            <a:extLst>
              <a:ext uri="{FF2B5EF4-FFF2-40B4-BE49-F238E27FC236}">
                <a16:creationId xmlns:a16="http://schemas.microsoft.com/office/drawing/2014/main" id="{B8F74E45-2803-4A11-9333-3639A1C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50834" y="2028557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121">
            <a:extLst>
              <a:ext uri="{FF2B5EF4-FFF2-40B4-BE49-F238E27FC236}">
                <a16:creationId xmlns:a16="http://schemas.microsoft.com/office/drawing/2014/main" id="{106009C3-0971-47AF-8BD9-2EC8A6A4B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37067" y="2038617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20">
            <a:extLst>
              <a:ext uri="{FF2B5EF4-FFF2-40B4-BE49-F238E27FC236}">
                <a16:creationId xmlns:a16="http://schemas.microsoft.com/office/drawing/2014/main" id="{ED29B115-F34D-4E41-A4A2-C0CE41C69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22857" y="2027626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">
            <a:extLst>
              <a:ext uri="{FF2B5EF4-FFF2-40B4-BE49-F238E27FC236}">
                <a16:creationId xmlns:a16="http://schemas.microsoft.com/office/drawing/2014/main" id="{19D4861C-7907-48BF-84E7-96C0E098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32866" y="2045318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127">
            <a:extLst>
              <a:ext uri="{FF2B5EF4-FFF2-40B4-BE49-F238E27FC236}">
                <a16:creationId xmlns:a16="http://schemas.microsoft.com/office/drawing/2014/main" id="{AEF03EB9-6D77-4E55-BCF2-4402550D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25618" y="2028556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133">
            <a:extLst>
              <a:ext uri="{FF2B5EF4-FFF2-40B4-BE49-F238E27FC236}">
                <a16:creationId xmlns:a16="http://schemas.microsoft.com/office/drawing/2014/main" id="{1C9C3C8B-A28D-44DF-AA29-02B28AED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07420" y="2040797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Freeform 129">
            <a:extLst>
              <a:ext uri="{FF2B5EF4-FFF2-40B4-BE49-F238E27FC236}">
                <a16:creationId xmlns:a16="http://schemas.microsoft.com/office/drawing/2014/main" id="{1EB7CB2D-F6AA-4861-B158-DA3E6B923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00604" y="2031819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142">
            <a:extLst>
              <a:ext uri="{FF2B5EF4-FFF2-40B4-BE49-F238E27FC236}">
                <a16:creationId xmlns:a16="http://schemas.microsoft.com/office/drawing/2014/main" id="{48203367-1F19-4C4F-B38D-929816F7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6179" y="2095470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138">
            <a:extLst>
              <a:ext uri="{FF2B5EF4-FFF2-40B4-BE49-F238E27FC236}">
                <a16:creationId xmlns:a16="http://schemas.microsoft.com/office/drawing/2014/main" id="{B89B3B49-0A7E-4573-9B52-D1B06598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16079" y="2058750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137">
            <a:extLst>
              <a:ext uri="{FF2B5EF4-FFF2-40B4-BE49-F238E27FC236}">
                <a16:creationId xmlns:a16="http://schemas.microsoft.com/office/drawing/2014/main" id="{0288BD39-0846-445A-BD81-1E34E0E9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68636" y="2056301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136">
            <a:extLst>
              <a:ext uri="{FF2B5EF4-FFF2-40B4-BE49-F238E27FC236}">
                <a16:creationId xmlns:a16="http://schemas.microsoft.com/office/drawing/2014/main" id="{BA82150B-D747-458F-8C52-72FBA52BC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68517" y="2052663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143">
            <a:extLst>
              <a:ext uri="{FF2B5EF4-FFF2-40B4-BE49-F238E27FC236}">
                <a16:creationId xmlns:a16="http://schemas.microsoft.com/office/drawing/2014/main" id="{FEBB9D94-7802-4607-9BA4-62FB212BF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3248" y="2045573"/>
            <a:ext cx="121406" cy="78339"/>
          </a:xfrm>
          <a:custGeom>
            <a:avLst/>
            <a:gdLst>
              <a:gd name="T0" fmla="*/ 21 w 37"/>
              <a:gd name="T1" fmla="*/ 0 h 26"/>
              <a:gd name="T2" fmla="*/ 22 w 37"/>
              <a:gd name="T3" fmla="*/ 26 h 26"/>
              <a:gd name="T4" fmla="*/ 21 w 37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6">
                <a:moveTo>
                  <a:pt x="21" y="0"/>
                </a:moveTo>
                <a:cubicBezTo>
                  <a:pt x="32" y="2"/>
                  <a:pt x="37" y="23"/>
                  <a:pt x="22" y="26"/>
                </a:cubicBezTo>
                <a:cubicBezTo>
                  <a:pt x="3" y="26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144">
            <a:extLst>
              <a:ext uri="{FF2B5EF4-FFF2-40B4-BE49-F238E27FC236}">
                <a16:creationId xmlns:a16="http://schemas.microsoft.com/office/drawing/2014/main" id="{24743784-06E3-4913-9DFD-2FCBF9D92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29200" y="2043044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145">
            <a:extLst>
              <a:ext uri="{FF2B5EF4-FFF2-40B4-BE49-F238E27FC236}">
                <a16:creationId xmlns:a16="http://schemas.microsoft.com/office/drawing/2014/main" id="{25CD3315-6611-406F-AF95-2EF9F5A5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92025" y="2027462"/>
            <a:ext cx="121406" cy="66913"/>
          </a:xfrm>
          <a:custGeom>
            <a:avLst/>
            <a:gdLst>
              <a:gd name="T0" fmla="*/ 19 w 37"/>
              <a:gd name="T1" fmla="*/ 0 h 22"/>
              <a:gd name="T2" fmla="*/ 19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1"/>
                  <a:pt x="37" y="22"/>
                  <a:pt x="19" y="22"/>
                </a:cubicBezTo>
                <a:cubicBezTo>
                  <a:pt x="6" y="18"/>
                  <a:pt x="0" y="4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39">
            <a:extLst>
              <a:ext uri="{FF2B5EF4-FFF2-40B4-BE49-F238E27FC236}">
                <a16:creationId xmlns:a16="http://schemas.microsoft.com/office/drawing/2014/main" id="{EB447648-FE0A-4D8E-86B8-D38D5F93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7" y="2065277"/>
            <a:ext cx="131153" cy="87315"/>
          </a:xfrm>
          <a:custGeom>
            <a:avLst/>
            <a:gdLst>
              <a:gd name="T0" fmla="*/ 24 w 40"/>
              <a:gd name="T1" fmla="*/ 0 h 29"/>
              <a:gd name="T2" fmla="*/ 19 w 40"/>
              <a:gd name="T3" fmla="*/ 26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2"/>
                  <a:pt x="34" y="29"/>
                  <a:pt x="19" y="26"/>
                </a:cubicBezTo>
                <a:cubicBezTo>
                  <a:pt x="0" y="19"/>
                  <a:pt x="4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Freeform 8">
            <a:extLst>
              <a:ext uri="{FF2B5EF4-FFF2-40B4-BE49-F238E27FC236}">
                <a16:creationId xmlns:a16="http://schemas.microsoft.com/office/drawing/2014/main" id="{4B0A51D7-FF65-4E97-9E1A-8C4688E8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27269" y="2059158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130">
            <a:extLst>
              <a:ext uri="{FF2B5EF4-FFF2-40B4-BE49-F238E27FC236}">
                <a16:creationId xmlns:a16="http://schemas.microsoft.com/office/drawing/2014/main" id="{008FF77B-AC18-4E35-BB9B-0CA39278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50053" y="2062420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35">
            <a:extLst>
              <a:ext uri="{FF2B5EF4-FFF2-40B4-BE49-F238E27FC236}">
                <a16:creationId xmlns:a16="http://schemas.microsoft.com/office/drawing/2014/main" id="{E71F6428-AC25-4A5A-8439-04768A17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9601" y="2004283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Freeform 131">
            <a:extLst>
              <a:ext uri="{FF2B5EF4-FFF2-40B4-BE49-F238E27FC236}">
                <a16:creationId xmlns:a16="http://schemas.microsoft.com/office/drawing/2014/main" id="{F237A1D4-9D62-4DEA-BD39-E5EC93B3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35670" y="1985929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141">
            <a:extLst>
              <a:ext uri="{FF2B5EF4-FFF2-40B4-BE49-F238E27FC236}">
                <a16:creationId xmlns:a16="http://schemas.microsoft.com/office/drawing/2014/main" id="{87E919CC-AC41-4F0D-A842-792D7A418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16961" y="1988004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136">
            <a:extLst>
              <a:ext uri="{FF2B5EF4-FFF2-40B4-BE49-F238E27FC236}">
                <a16:creationId xmlns:a16="http://schemas.microsoft.com/office/drawing/2014/main" id="{965D7305-50C2-4D93-8832-19DC70C5B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81089" y="2011634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22">
            <a:extLst>
              <a:ext uri="{FF2B5EF4-FFF2-40B4-BE49-F238E27FC236}">
                <a16:creationId xmlns:a16="http://schemas.microsoft.com/office/drawing/2014/main" id="{E0E5EA9F-6192-466D-BF45-46D9BCE3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64051" y="1999395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Freeform 132">
            <a:extLst>
              <a:ext uri="{FF2B5EF4-FFF2-40B4-BE49-F238E27FC236}">
                <a16:creationId xmlns:a16="http://schemas.microsoft.com/office/drawing/2014/main" id="{CFF6BE31-4842-4659-8D68-63423F826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92157" y="2025636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134">
            <a:extLst>
              <a:ext uri="{FF2B5EF4-FFF2-40B4-BE49-F238E27FC236}">
                <a16:creationId xmlns:a16="http://schemas.microsoft.com/office/drawing/2014/main" id="{3EC2112B-E2EC-492A-8AF9-D78F4B4A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688454" y="2031605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Freeform 125">
            <a:extLst>
              <a:ext uri="{FF2B5EF4-FFF2-40B4-BE49-F238E27FC236}">
                <a16:creationId xmlns:a16="http://schemas.microsoft.com/office/drawing/2014/main" id="{EB635BC8-61BC-44D5-AA11-9A308B3BA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925685" y="2057774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Freeform 125">
            <a:extLst>
              <a:ext uri="{FF2B5EF4-FFF2-40B4-BE49-F238E27FC236}">
                <a16:creationId xmlns:a16="http://schemas.microsoft.com/office/drawing/2014/main" id="{7E9ACE65-00C6-4A75-8F61-CCADAF3E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40333" y="2050782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128">
            <a:extLst>
              <a:ext uri="{FF2B5EF4-FFF2-40B4-BE49-F238E27FC236}">
                <a16:creationId xmlns:a16="http://schemas.microsoft.com/office/drawing/2014/main" id="{5D7163FE-5ADD-41E7-985B-F95E7E04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64471" y="2072870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Freeform 140">
            <a:extLst>
              <a:ext uri="{FF2B5EF4-FFF2-40B4-BE49-F238E27FC236}">
                <a16:creationId xmlns:a16="http://schemas.microsoft.com/office/drawing/2014/main" id="{DCD7108A-C70D-4FD9-B91A-0E9F9501A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07147" y="2055076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3" name="Freeform 126">
            <a:extLst>
              <a:ext uri="{FF2B5EF4-FFF2-40B4-BE49-F238E27FC236}">
                <a16:creationId xmlns:a16="http://schemas.microsoft.com/office/drawing/2014/main" id="{3C0CF799-2713-48A8-94DF-F8CB5F332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862497" y="2069608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Freeform 121">
            <a:extLst>
              <a:ext uri="{FF2B5EF4-FFF2-40B4-BE49-F238E27FC236}">
                <a16:creationId xmlns:a16="http://schemas.microsoft.com/office/drawing/2014/main" id="{00B8B62E-6551-4805-BD5A-5188FE5D3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39671" y="2062635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" name="Freeform 120">
            <a:extLst>
              <a:ext uri="{FF2B5EF4-FFF2-40B4-BE49-F238E27FC236}">
                <a16:creationId xmlns:a16="http://schemas.microsoft.com/office/drawing/2014/main" id="{DFCCEBA8-5961-480A-9134-51605F650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43822" y="203941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724D4F80-B109-4438-BC6D-ABB522B4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35678" y="202921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Freeform 127">
            <a:extLst>
              <a:ext uri="{FF2B5EF4-FFF2-40B4-BE49-F238E27FC236}">
                <a16:creationId xmlns:a16="http://schemas.microsoft.com/office/drawing/2014/main" id="{52A7149F-5A3F-4537-981A-974C7409C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37281" y="2069607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Freeform 133">
            <a:extLst>
              <a:ext uri="{FF2B5EF4-FFF2-40B4-BE49-F238E27FC236}">
                <a16:creationId xmlns:a16="http://schemas.microsoft.com/office/drawing/2014/main" id="{89A8D3E3-3518-4738-B94E-F7DD9818D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9083" y="2081848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Freeform 129">
            <a:extLst>
              <a:ext uri="{FF2B5EF4-FFF2-40B4-BE49-F238E27FC236}">
                <a16:creationId xmlns:a16="http://schemas.microsoft.com/office/drawing/2014/main" id="{FA796F21-7CE5-4483-A137-919B3D433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12267" y="2072870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Freeform 142">
            <a:extLst>
              <a:ext uri="{FF2B5EF4-FFF2-40B4-BE49-F238E27FC236}">
                <a16:creationId xmlns:a16="http://schemas.microsoft.com/office/drawing/2014/main" id="{57FC30BB-0D8F-43B0-910E-7DDE8C93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77842" y="2136521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Freeform 138">
            <a:extLst>
              <a:ext uri="{FF2B5EF4-FFF2-40B4-BE49-F238E27FC236}">
                <a16:creationId xmlns:a16="http://schemas.microsoft.com/office/drawing/2014/main" id="{D938207F-A865-48E5-A15D-FD578BC59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27742" y="2099801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137">
            <a:extLst>
              <a:ext uri="{FF2B5EF4-FFF2-40B4-BE49-F238E27FC236}">
                <a16:creationId xmlns:a16="http://schemas.microsoft.com/office/drawing/2014/main" id="{04637E45-0880-40BC-B488-4EA4CA43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80299" y="2097352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F8E9C76F-6311-44EE-9590-A2B1CCB147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114810"/>
              </p:ext>
            </p:extLst>
          </p:nvPr>
        </p:nvGraphicFramePr>
        <p:xfrm>
          <a:off x="-11674" y="2172331"/>
          <a:ext cx="12062174" cy="468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73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" name="Rectangle 103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6E96B0-E548-4521-9AD7-AD5A4649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510363"/>
            <a:ext cx="9343065" cy="1356537"/>
          </a:xfrm>
        </p:spPr>
        <p:txBody>
          <a:bodyPr>
            <a:normAutofit/>
          </a:bodyPr>
          <a:lstStyle/>
          <a:p>
            <a:pPr algn="ctr"/>
            <a:r>
              <a:rPr lang="cs-CZ" dirty="0">
                <a:ea typeface="+mj-lt"/>
                <a:cs typeface="+mj-lt"/>
              </a:rPr>
              <a:t>FACILITAČNÍ MECHANISMY PNF</a:t>
            </a:r>
            <a:endParaRPr lang="cs-CZ"/>
          </a:p>
        </p:txBody>
      </p:sp>
      <p:graphicFrame>
        <p:nvGraphicFramePr>
          <p:cNvPr id="102" name="Zástupný obsah 2">
            <a:extLst>
              <a:ext uri="{FF2B5EF4-FFF2-40B4-BE49-F238E27FC236}">
                <a16:creationId xmlns:a16="http://schemas.microsoft.com/office/drawing/2014/main" id="{E30C1800-19D4-42CA-B263-E26E9CD7B4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730409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297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7" name="Rectangle 196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2DD882D-28F3-4116-AA90-51242CC99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18366"/>
            <a:ext cx="9483513" cy="944656"/>
          </a:xfrm>
        </p:spPr>
        <p:txBody>
          <a:bodyPr>
            <a:normAutofit/>
          </a:bodyPr>
          <a:lstStyle/>
          <a:p>
            <a:r>
              <a:rPr lang="cs-CZ" sz="3700" dirty="0">
                <a:ea typeface="+mj-lt"/>
                <a:cs typeface="+mj-lt"/>
              </a:rPr>
              <a:t>ZÁKLADNÍ FACILITAČNÍ MECHANISMY PNF</a:t>
            </a:r>
            <a:endParaRPr lang="cs-CZ" sz="370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0" y="1883764"/>
            <a:ext cx="8992046" cy="409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9A3DC-5053-49CF-A0AB-3FCCE013B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803" y="2478755"/>
            <a:ext cx="8527839" cy="33005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sz="1300" b="1" u="sng" dirty="0">
                <a:ea typeface="+mn-lt"/>
                <a:cs typeface="+mn-lt"/>
              </a:rPr>
              <a:t>Taktilní stimulace, manuální kontakt:</a:t>
            </a:r>
            <a:endParaRPr lang="cs-CZ" sz="1300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napomáhá zvýšení síly a vedení pohybu pomocí úchopu a tlaku</a:t>
            </a:r>
            <a:endParaRPr lang="en-US" sz="1300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stimuluje receptory kůže, receptory tlaku, </a:t>
            </a:r>
            <a:r>
              <a:rPr lang="cs-CZ" sz="1300" dirty="0" err="1">
                <a:ea typeface="+mn-lt"/>
                <a:cs typeface="+mn-lt"/>
              </a:rPr>
              <a:t>facilituje</a:t>
            </a:r>
            <a:r>
              <a:rPr lang="cs-CZ" sz="1300" dirty="0">
                <a:ea typeface="+mn-lt"/>
                <a:cs typeface="+mn-lt"/>
              </a:rPr>
              <a:t> oslabené svaly. </a:t>
            </a: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kontakt dává pacientovi informaci o směru pohybu, tlak vždy v opozici ke směru pohybu </a:t>
            </a: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tlak na sval pomáhá schopnosti svalu kontrahovat se </a:t>
            </a: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Manuální kontakt na trupu pomáhá končetinám nepřímo stabilizací trupu </a:t>
            </a: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sz="1300" dirty="0">
                <a:ea typeface="+mn-lt"/>
                <a:cs typeface="+mn-lt"/>
              </a:rPr>
              <a:t>ke kontrole pohybu a odporování rotací (bez nebezpečí vyvolání bolesti ze zmáčknutí) se používá </a:t>
            </a:r>
            <a:r>
              <a:rPr lang="cs-CZ" sz="1300" b="1" dirty="0" err="1">
                <a:ea typeface="+mn-lt"/>
                <a:cs typeface="+mn-lt"/>
              </a:rPr>
              <a:t>lumbrikální</a:t>
            </a:r>
            <a:r>
              <a:rPr lang="cs-CZ" sz="1300" dirty="0">
                <a:ea typeface="+mn-lt"/>
                <a:cs typeface="+mn-lt"/>
              </a:rPr>
              <a:t> hmat</a:t>
            </a:r>
            <a:endParaRPr lang="cs-CZ" sz="1300" dirty="0"/>
          </a:p>
        </p:txBody>
      </p: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2A54BA0-BEFE-4BA5-A3C1-FE85FE03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4460" y="-5553"/>
            <a:ext cx="781459" cy="6853105"/>
            <a:chOff x="11084460" y="-5553"/>
            <a:chExt cx="781459" cy="6853105"/>
          </a:xfrm>
        </p:grpSpPr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5558" y="670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12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49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15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0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903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59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261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258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38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3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826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961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57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820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8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616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55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80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3702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435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108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6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91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92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416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4042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7906" y="66622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846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665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64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28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404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95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914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20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70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926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1768" y="208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989" y="49775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755" y="104742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641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55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2094" y="81776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842" y="120201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746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650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111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946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484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6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64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954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04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376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94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85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831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65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05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34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66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7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075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98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27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837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94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02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84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898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48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325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9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7675" y="293617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041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434" y="579327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85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16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710" y="67379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176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063" y="1324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197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6CF532-8105-4513-8BB9-5A1788ED37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72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4DA5FB0-DACC-47EB-A050-BA061931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573741"/>
            <a:ext cx="8572500" cy="13006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</a:rPr>
              <a:t>LUMBRIKÁLNÍ ÚCHOP</a:t>
            </a:r>
          </a:p>
        </p:txBody>
      </p:sp>
      <p:pic>
        <p:nvPicPr>
          <p:cNvPr id="3" name="Obrázek 4" descr="Obsah obrázku text, osoba&#10;&#10;Popis se vygeneroval automaticky.">
            <a:extLst>
              <a:ext uri="{FF2B5EF4-FFF2-40B4-BE49-F238E27FC236}">
                <a16:creationId xmlns:a16="http://schemas.microsoft.com/office/drawing/2014/main" id="{70D324D3-0B30-474F-A092-07E637F1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681" y="2387171"/>
            <a:ext cx="3208637" cy="437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4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DE0A18-5D84-4C4F-9F46-5EE6DB07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10093298" cy="1325563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ZÁKLADNÍ FACILITAČNÍ MECHANISMY PNF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1488C8-5F67-4799-8C3F-02D70457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</a:pPr>
            <a:r>
              <a:rPr lang="cs-CZ" b="1" u="sng" dirty="0">
                <a:ea typeface="+mn-lt"/>
                <a:cs typeface="+mn-lt"/>
              </a:rPr>
              <a:t>Adekvátní mechanický odpor:</a:t>
            </a:r>
            <a:r>
              <a:rPr lang="cs-CZ" dirty="0">
                <a:ea typeface="+mn-lt"/>
                <a:cs typeface="+mn-lt"/>
              </a:rPr>
              <a:t> 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stimulace svalové kontrakce, zlepšení mechanické kontroly, zvýšení síly &amp; vytrvalosti. 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Velikost této facilitace je přímo úměrná velikosti odporu. 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Facilitace se šíří proximálně i distálně do synergistických svalů, které jsou s daným svalem funkčně asociovány. Odpor musí být adjustovaný k dosažení hladkého a koordinovaného pohybu. </a:t>
            </a:r>
            <a:endParaRPr lang="cs-CZ"/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OPTIMÁLNÍ odpor = nesmí způsobit bolest, nechtěnou únavu nebo nechtěnou iradiaci, nezadržovat dech.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nejefektivnější proprioceptivní facilitace: proprioceptivní reflexy z kontrahujících se svalů zvýší odpověď v synergistických svalech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Antagonisté </a:t>
            </a:r>
            <a:r>
              <a:rPr lang="cs-CZ" dirty="0" err="1">
                <a:ea typeface="+mn-lt"/>
                <a:cs typeface="+mn-lt"/>
              </a:rPr>
              <a:t>facilitovaných</a:t>
            </a:r>
            <a:r>
              <a:rPr lang="cs-CZ" dirty="0">
                <a:ea typeface="+mn-lt"/>
                <a:cs typeface="+mn-lt"/>
              </a:rPr>
              <a:t> svalů jsou obvykle v relativním útlumu. 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ALE: Pokud se svalová aktivita agonistů zintenzivní, dochází ke </a:t>
            </a:r>
            <a:r>
              <a:rPr lang="cs-CZ" dirty="0" err="1">
                <a:ea typeface="+mn-lt"/>
                <a:cs typeface="+mn-lt"/>
              </a:rPr>
              <a:t>ko</a:t>
            </a:r>
            <a:r>
              <a:rPr lang="cs-CZ" dirty="0">
                <a:ea typeface="+mn-lt"/>
                <a:cs typeface="+mn-lt"/>
              </a:rPr>
              <a:t>-kontrakci a aktivitě i ve svalových skupinách antagonistů </a:t>
            </a:r>
            <a:endParaRPr lang="en-US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681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C6F3D-CBC5-4434-AF10-43FE7FF41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10270750" cy="1325563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ZÁKLADNÍ FACILITAČNÍ MECHANISMY PNF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08B4D-A810-4503-B1CA-7E2B8103F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717945"/>
            <a:ext cx="9821901" cy="496720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sz="2000" b="1" u="sng" dirty="0">
                <a:ea typeface="+mn-lt"/>
                <a:cs typeface="+mn-lt"/>
              </a:rPr>
              <a:t>Iradiace</a:t>
            </a:r>
            <a:r>
              <a:rPr lang="cs-CZ" b="1" u="sng" dirty="0">
                <a:ea typeface="+mn-lt"/>
                <a:cs typeface="+mn-lt"/>
              </a:rPr>
              <a:t> &amp; zesílení:</a:t>
            </a:r>
            <a:r>
              <a:rPr lang="cs-CZ" b="1" dirty="0">
                <a:ea typeface="+mn-lt"/>
                <a:cs typeface="+mn-lt"/>
              </a:rPr>
              <a:t> </a:t>
            </a:r>
            <a:endParaRPr lang="cs-CZ" b="1" u="sng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iradiace = rozšíření odpovědi na podnět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zesílení = terapeutické nasměrování síly na svaly slabší pomocí odporu kladenému svalům silnějším</a:t>
            </a:r>
            <a:endParaRPr lang="cs-CZ" dirty="0"/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= rozšíření aktivity na celý svalový řetězec prostřednictvím sumace impulsů: např. </a:t>
            </a:r>
            <a:r>
              <a:rPr lang="cs-CZ" dirty="0" err="1">
                <a:ea typeface="+mn-lt"/>
                <a:cs typeface="+mn-lt"/>
              </a:rPr>
              <a:t>stretch</a:t>
            </a:r>
            <a:r>
              <a:rPr lang="cs-CZ" dirty="0">
                <a:ea typeface="+mn-lt"/>
                <a:cs typeface="+mn-lt"/>
              </a:rPr>
              <a:t> impuls + verbální výzva + zrakové sledování pohybu + manuální kontakt + svalová práce proti maximálnímu odporu </a:t>
            </a:r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1" u="sng" dirty="0">
                <a:ea typeface="+mn-lt"/>
                <a:cs typeface="+mn-lt"/>
              </a:rPr>
              <a:t>Sluchová stimulace</a:t>
            </a:r>
            <a:r>
              <a:rPr lang="cs-CZ" b="1" dirty="0">
                <a:ea typeface="+mn-lt"/>
                <a:cs typeface="+mn-lt"/>
              </a:rPr>
              <a:t>: 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formou slovních pokynů facilitace aktivní motoriky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povel určí pacientovi co činit a jak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pokyny musí být jasné a výstižné, mají být kombinovány s pasivním pohybem </a:t>
            </a:r>
            <a:endParaRPr lang="cs-CZ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terapeut dává pokyny pacientovi, ne léčené části těla  </a:t>
            </a:r>
            <a:endParaRPr lang="cs-CZ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povely k pohybu jsou opakovány ke zvětšení pobídky </a:t>
            </a:r>
            <a:endParaRPr lang="cs-CZ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hlasitost může ovlivnit sílu odpovědi svalu 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Povely se dělí do 3 částí: 1. příprava - co, 2. akce – kdy začít, 3. korekce – jak opravit a modifikovat akci</a:t>
            </a:r>
            <a:endParaRPr lang="cs-CZ"/>
          </a:p>
          <a:p>
            <a:pPr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,Sans-Serif" panose="020B0604020202020204" pitchFamily="34" charset="0"/>
            </a:pPr>
            <a:r>
              <a:rPr lang="cs-CZ" b="1" u="sng" dirty="0">
                <a:ea typeface="+mn-lt"/>
                <a:cs typeface="+mn-lt"/>
              </a:rPr>
              <a:t>Zraková stimulace: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sledování &amp; kontrola držení a pohybu, napomáhá vedení pohybu, zesiluje svalovou aktivitu</a:t>
            </a:r>
          </a:p>
          <a:p>
            <a:pPr marL="514350" lvl="1" indent="-285750" algn="just">
              <a:lnSpc>
                <a:spcPct val="140000"/>
              </a:lnSpc>
              <a:spcBef>
                <a:spcPts val="0"/>
              </a:spcBef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kontakt očima mezi pacientem a terapeutem ˇpomáhá komunikaci a spolupráci</a:t>
            </a:r>
            <a:endParaRPr lang="cs-CZ"/>
          </a:p>
          <a:p>
            <a:pPr>
              <a:buClr>
                <a:srgbClr val="B5A2A5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10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C117C-A154-4663-A48F-6EDB6731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697" y="388098"/>
            <a:ext cx="10249874" cy="1325563"/>
          </a:xfrm>
        </p:spPr>
        <p:txBody>
          <a:bodyPr/>
          <a:lstStyle/>
          <a:p>
            <a:r>
              <a:rPr lang="cs-CZ" dirty="0">
                <a:ea typeface="+mj-lt"/>
                <a:cs typeface="+mj-lt"/>
              </a:rPr>
              <a:t>ZÁKLADNÍ FACILITAČNÍ MECHANISMY PNF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B625FF-7490-4DD5-A65C-E48BE962A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698" y="1832767"/>
            <a:ext cx="9947161" cy="4706241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just">
              <a:lnSpc>
                <a:spcPct val="140000"/>
              </a:lnSpc>
              <a:buClr>
                <a:srgbClr val="B5A2A5"/>
              </a:buClr>
              <a:buFont typeface="Arial,Sans-Serif" panose="020B0604020202020204" pitchFamily="34" charset="0"/>
            </a:pPr>
            <a:r>
              <a:rPr lang="cs-CZ" b="1" u="sng" dirty="0">
                <a:ea typeface="+mn-lt"/>
                <a:cs typeface="+mn-lt"/>
              </a:rPr>
              <a:t>Postavení terapeuta: </a:t>
            </a:r>
            <a:endParaRPr lang="cs-CZ" dirty="0">
              <a:ea typeface="+mn-lt"/>
              <a:cs typeface="+mn-lt"/>
            </a:endParaRPr>
          </a:p>
          <a:p>
            <a:pPr lvl="2" algn="just">
              <a:lnSpc>
                <a:spcPct val="140000"/>
              </a:lnSpc>
              <a:buClr>
                <a:srgbClr val="B5A2A5"/>
              </a:buClr>
              <a:buFont typeface="Arial,Sans-Serif" panose="020B0604020202020204" pitchFamily="34" charset="0"/>
            </a:pPr>
            <a:r>
              <a:rPr lang="cs-CZ" b="0" dirty="0">
                <a:ea typeface="+mn-lt"/>
                <a:cs typeface="+mn-lt"/>
              </a:rPr>
              <a:t>nejvýhodnější kontrola pohybu pacienta je, když je terapeut v linii s žádaným pohybem nebo silou </a:t>
            </a:r>
          </a:p>
          <a:p>
            <a:pPr lvl="2" algn="just">
              <a:lnSpc>
                <a:spcPct val="140000"/>
              </a:lnSpc>
              <a:buClr>
                <a:srgbClr val="B5A2A5"/>
              </a:buClr>
              <a:buFont typeface="Arial,Sans-Serif" panose="020B0604020202020204" pitchFamily="34" charset="0"/>
            </a:pPr>
            <a:r>
              <a:rPr lang="cs-CZ" b="0" dirty="0">
                <a:ea typeface="+mn-lt"/>
                <a:cs typeface="+mn-lt"/>
              </a:rPr>
              <a:t>ramena a pánev terapeuta jsou čelně ke směru pohybu, ruce a paže udržují zákryt s pohybem, odpor přichází z terapeutova těla, ruce a paže jsou v porovnání relaxované – dovolí terapeutovi cítit pacientovi odpovědi</a:t>
            </a:r>
            <a:endParaRPr lang="cs-CZ" dirty="0"/>
          </a:p>
          <a:p>
            <a:pPr algn="just">
              <a:lnSpc>
                <a:spcPct val="140000"/>
              </a:lnSpc>
              <a:buClr>
                <a:srgbClr val="B5A2A5"/>
              </a:buClr>
              <a:buFont typeface="Arial,Sans-Serif" panose="020B0604020202020204" pitchFamily="34" charset="0"/>
            </a:pPr>
            <a:r>
              <a:rPr lang="cs-CZ" b="1" u="sng" dirty="0">
                <a:ea typeface="+mn-lt"/>
                <a:cs typeface="+mn-lt"/>
              </a:rPr>
              <a:t>Načasování: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  <a:p>
            <a:pPr lvl="2" algn="just">
              <a:lnSpc>
                <a:spcPct val="140000"/>
              </a:lnSpc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= sekvence pohybů</a:t>
            </a:r>
            <a:endParaRPr lang="en-US" b="0" dirty="0">
              <a:ea typeface="+mn-lt"/>
              <a:cs typeface="+mn-lt"/>
            </a:endParaRPr>
          </a:p>
          <a:p>
            <a:pPr lvl="2" algn="just">
              <a:lnSpc>
                <a:spcPct val="140000"/>
              </a:lnSpc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časování pohybu je důležité při použití napínacího reflexu</a:t>
            </a:r>
          </a:p>
          <a:p>
            <a:pPr lvl="2" algn="just">
              <a:lnSpc>
                <a:spcPct val="140000"/>
              </a:lnSpc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Normální </a:t>
            </a:r>
            <a:r>
              <a:rPr lang="cs-CZ" b="0" dirty="0" err="1">
                <a:ea typeface="+mn-lt"/>
                <a:cs typeface="+mn-lt"/>
              </a:rPr>
              <a:t>timing</a:t>
            </a:r>
            <a:r>
              <a:rPr lang="cs-CZ" b="0" dirty="0">
                <a:ea typeface="+mn-lt"/>
                <a:cs typeface="+mn-lt"/>
              </a:rPr>
              <a:t> zajišťuje koordinovaný a účelný pohyb od periferie proximálně a zvyšuje svalovou kontrakci, tedy směr DISTOPROXIMÁLNĚ</a:t>
            </a:r>
            <a:endParaRPr lang="en-US" b="0" dirty="0">
              <a:ea typeface="+mn-lt"/>
              <a:cs typeface="+mn-lt"/>
            </a:endParaRPr>
          </a:p>
          <a:p>
            <a:pPr algn="just">
              <a:lnSpc>
                <a:spcPct val="140000"/>
              </a:lnSpc>
              <a:buClr>
                <a:srgbClr val="B5A2A5"/>
              </a:buClr>
              <a:buFont typeface="Arial,Sans-Serif" panose="020B0604020202020204" pitchFamily="34" charset="0"/>
            </a:pPr>
            <a:r>
              <a:rPr lang="cs-CZ" b="1" u="sng" dirty="0">
                <a:ea typeface="+mn-lt"/>
                <a:cs typeface="+mn-lt"/>
              </a:rPr>
              <a:t>Pohybové vzorce:</a:t>
            </a:r>
            <a:endParaRPr lang="cs-CZ" dirty="0">
              <a:ea typeface="+mn-lt"/>
              <a:cs typeface="+mn-lt"/>
            </a:endParaRP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komponenty funkčního normálního pohybu</a:t>
            </a:r>
          </a:p>
          <a:p>
            <a:pPr marL="514350" lvl="1" indent="-285750" algn="just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Při použití vzoru v praxi jsou první dvě složky pohybu (tedy ty v sagitální a frontální rovině) izometricky odporovány, zatímco rotační směr je dovolen. Rotace je to, co umožní silnější kontrakci v ostatních dvou rovinách. </a:t>
            </a:r>
          </a:p>
          <a:p>
            <a:pPr algn="just">
              <a:lnSpc>
                <a:spcPct val="140000"/>
              </a:lnSpc>
              <a:buClr>
                <a:srgbClr val="B5A2A5"/>
              </a:buClr>
              <a:buFont typeface="Arial,Sans-Serif" panose="020B0604020202020204" pitchFamily="34" charset="0"/>
            </a:pPr>
            <a:endParaRPr lang="cs-CZ" b="1" u="sng" dirty="0"/>
          </a:p>
          <a:p>
            <a:pPr algn="just">
              <a:buClr>
                <a:srgbClr val="B5A2A5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624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F62AAC-1C5B-406E-8F1E-5B0FD8E9D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74BD8A-140D-47E6-8A60-65A168FA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18366"/>
            <a:ext cx="9483513" cy="944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800">
                <a:ea typeface="+mj-lt"/>
                <a:cs typeface="+mj-lt"/>
              </a:rPr>
              <a:t>FACILITAČNÍ POSTUPY V PNF</a:t>
            </a:r>
            <a:br>
              <a:rPr lang="cs-CZ" sz="2800">
                <a:ea typeface="+mj-lt"/>
                <a:cs typeface="+mj-lt"/>
              </a:rPr>
            </a:br>
            <a:r>
              <a:rPr lang="cs-CZ" sz="2800">
                <a:ea typeface="+mj-lt"/>
                <a:cs typeface="+mj-lt"/>
              </a:rPr>
              <a:t>(Využití proprioceptivní &amp; exteroceptivní stimulace)</a:t>
            </a:r>
            <a:endParaRPr lang="cs-CZ" sz="2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0" y="1883764"/>
            <a:ext cx="8978579" cy="409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17291D-7C90-4AFF-823F-B378C85E0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967" y="2478755"/>
            <a:ext cx="7598826" cy="294561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just">
              <a:spcBef>
                <a:spcPts val="0"/>
              </a:spcBef>
            </a:pPr>
            <a:r>
              <a:rPr lang="cs-CZ" b="1" u="sng" dirty="0">
                <a:ea typeface="+mn-lt"/>
                <a:cs typeface="+mn-lt"/>
              </a:rPr>
              <a:t>Stimulace pomocí svalového protažení: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514350" lvl="1" indent="-285750" algn="just"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vyvolává či akcentuje svalové kontrakce, možná inhibice antagonisty</a:t>
            </a:r>
          </a:p>
          <a:p>
            <a:pPr marL="514350" lvl="1" indent="-285750" algn="just"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protažení svalu a vyvolaný napínací reflex </a:t>
            </a:r>
            <a:r>
              <a:rPr lang="cs-CZ" dirty="0" err="1">
                <a:ea typeface="+mn-lt"/>
                <a:cs typeface="+mn-lt"/>
              </a:rPr>
              <a:t>facilitují</a:t>
            </a:r>
            <a:r>
              <a:rPr lang="cs-CZ" dirty="0">
                <a:ea typeface="+mn-lt"/>
                <a:cs typeface="+mn-lt"/>
              </a:rPr>
              <a:t> kontrakci a potlačují svalovou únavu</a:t>
            </a:r>
            <a:endParaRPr lang="cs-CZ" dirty="0"/>
          </a:p>
          <a:p>
            <a:pPr algn="just">
              <a:spcBef>
                <a:spcPts val="0"/>
              </a:spcBef>
              <a:buClr>
                <a:srgbClr val="B5A2A5"/>
              </a:buClr>
            </a:pPr>
            <a:r>
              <a:rPr lang="cs-CZ" b="1" u="sng" dirty="0">
                <a:ea typeface="+mn-lt"/>
                <a:cs typeface="+mn-lt"/>
              </a:rPr>
              <a:t>Stimulace kloubních receptorů:</a:t>
            </a:r>
            <a:r>
              <a:rPr lang="cs-CZ" dirty="0">
                <a:ea typeface="+mn-lt"/>
                <a:cs typeface="+mn-lt"/>
              </a:rPr>
              <a:t> </a:t>
            </a:r>
            <a:endParaRPr lang="en-US">
              <a:ea typeface="+mn-lt"/>
              <a:cs typeface="+mn-lt"/>
            </a:endParaRPr>
          </a:p>
          <a:p>
            <a:pPr marL="514350" lvl="1" indent="-285750" algn="just"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trakce </a:t>
            </a:r>
            <a:r>
              <a:rPr lang="cs-CZ" dirty="0" err="1">
                <a:ea typeface="+mn-lt"/>
                <a:cs typeface="+mn-lt"/>
              </a:rPr>
              <a:t>facilituje</a:t>
            </a:r>
            <a:r>
              <a:rPr lang="cs-CZ" dirty="0">
                <a:ea typeface="+mn-lt"/>
                <a:cs typeface="+mn-lt"/>
              </a:rPr>
              <a:t> pohyb, elongaci, mírnění bolesti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komprese (aproximace) </a:t>
            </a:r>
            <a:r>
              <a:rPr lang="cs-CZ" dirty="0" err="1">
                <a:ea typeface="+mn-lt"/>
                <a:cs typeface="+mn-lt"/>
              </a:rPr>
              <a:t>facilituje</a:t>
            </a:r>
            <a:r>
              <a:rPr lang="cs-CZ" dirty="0">
                <a:ea typeface="+mn-lt"/>
                <a:cs typeface="+mn-lt"/>
              </a:rPr>
              <a:t> kloubní stabilitu a opěrnou aktivitu</a:t>
            </a:r>
            <a:endParaRPr lang="en-US" dirty="0">
              <a:ea typeface="+mn-lt"/>
              <a:cs typeface="+mn-lt"/>
            </a:endParaRPr>
          </a:p>
          <a:p>
            <a:pPr marL="514350" lvl="1" indent="-285750" algn="just">
              <a:spcBef>
                <a:spcPts val="0"/>
              </a:spcBef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zajištění stimulace kloubních receptorů</a:t>
            </a:r>
          </a:p>
          <a:p>
            <a:pPr algn="just">
              <a:spcBef>
                <a:spcPts val="0"/>
              </a:spcBef>
              <a:buClr>
                <a:srgbClr val="B5A2A5"/>
              </a:buClr>
            </a:pPr>
            <a:endParaRPr lang="cs-CZ"/>
          </a:p>
          <a:p>
            <a:pPr algn="just">
              <a:spcBef>
                <a:spcPts val="0"/>
              </a:spcBef>
              <a:buClr>
                <a:srgbClr val="B5A2A5"/>
              </a:buClr>
            </a:pPr>
            <a:endParaRPr lang="cs-CZ"/>
          </a:p>
          <a:p>
            <a:pPr algn="just">
              <a:buClr>
                <a:srgbClr val="B5A2A5"/>
              </a:buClr>
            </a:pPr>
            <a:endParaRPr lang="cs-CZ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CCD93E-51C6-47E1-8405-8D870E6B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4460" y="-5553"/>
            <a:ext cx="781459" cy="6853105"/>
            <a:chOff x="11084460" y="-5553"/>
            <a:chExt cx="781459" cy="6853105"/>
          </a:xfrm>
        </p:grpSpPr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5558" y="670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12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49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15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0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903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59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261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258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38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3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826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961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57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820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8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616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55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80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3702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435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108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6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91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92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416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4042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7906" y="66622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846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665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64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28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404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95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914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20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70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926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1768" y="208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989" y="49775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755" y="104742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641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55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2094" y="81776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842" y="120201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746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650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111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946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484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6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64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954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04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376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94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85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831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65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05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34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66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7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075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98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27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837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94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02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84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898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48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325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9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7675" y="293617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041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434" y="579327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85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16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710" y="67379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176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063" y="1324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9206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883455-092A-441E-B7F4-BE3FB31B7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30" y="202738"/>
            <a:ext cx="9634011" cy="956109"/>
          </a:xfrm>
        </p:spPr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Principy PNF technik dle Vosse et al. </a:t>
            </a:r>
            <a:endParaRPr lang="cs-CZ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283F317D-9FE4-43C2-98DE-EC815D14B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723061"/>
              </p:ext>
            </p:extLst>
          </p:nvPr>
        </p:nvGraphicFramePr>
        <p:xfrm>
          <a:off x="1004454" y="1200727"/>
          <a:ext cx="10125604" cy="5310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2802">
                  <a:extLst>
                    <a:ext uri="{9D8B030D-6E8A-4147-A177-3AD203B41FA5}">
                      <a16:colId xmlns:a16="http://schemas.microsoft.com/office/drawing/2014/main" val="1370240227"/>
                    </a:ext>
                  </a:extLst>
                </a:gridCol>
                <a:gridCol w="5062802">
                  <a:extLst>
                    <a:ext uri="{9D8B030D-6E8A-4147-A177-3AD203B41FA5}">
                      <a16:colId xmlns:a16="http://schemas.microsoft.com/office/drawing/2014/main" val="2969734398"/>
                    </a:ext>
                  </a:extLst>
                </a:gridCol>
              </a:tblGrid>
              <a:tr h="590072">
                <a:tc>
                  <a:txBody>
                    <a:bodyPr/>
                    <a:lstStyle/>
                    <a:p>
                      <a:r>
                        <a:rPr lang="cs-CZ" dirty="0"/>
                        <a:t>Facilitační komponenty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Cíl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293119"/>
                  </a:ext>
                </a:extLst>
              </a:tr>
              <a:tr h="486809">
                <a:tc>
                  <a:txBody>
                    <a:bodyPr/>
                    <a:lstStyle/>
                    <a:p>
                      <a:r>
                        <a:rPr lang="cs-CZ" dirty="0"/>
                        <a:t>Manuální kontakt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Facilitace senzorické </a:t>
                      </a:r>
                      <a:r>
                        <a:rPr lang="cs-CZ" dirty="0" err="1"/>
                        <a:t>aferentace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909385"/>
                  </a:ext>
                </a:extLst>
              </a:tr>
              <a:tr h="796597">
                <a:tc>
                  <a:txBody>
                    <a:bodyPr/>
                    <a:lstStyle/>
                    <a:p>
                      <a:r>
                        <a:rPr lang="cs-CZ" dirty="0"/>
                        <a:t>Terapeut se pohybuje ve stejné diagonále jako končetina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Facilitace optimálního vedení pohybu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39210"/>
                  </a:ext>
                </a:extLst>
              </a:tr>
              <a:tr h="1489926">
                <a:tc>
                  <a:txBody>
                    <a:bodyPr/>
                    <a:lstStyle/>
                    <a:p>
                      <a:r>
                        <a:rPr lang="cs-CZ" dirty="0"/>
                        <a:t>Trakce a aproximace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Stimulace </a:t>
                      </a:r>
                      <a:r>
                        <a:rPr lang="cs-CZ" dirty="0" err="1"/>
                        <a:t>klubních</a:t>
                      </a:r>
                      <a:r>
                        <a:rPr lang="cs-CZ" dirty="0"/>
                        <a:t> receptorů:</a:t>
                      </a:r>
                    </a:p>
                    <a:p>
                      <a:pPr lvl="0">
                        <a:buNone/>
                      </a:pPr>
                      <a:r>
                        <a:rPr lang="cs-CZ" dirty="0"/>
                        <a:t>Trakce podporuje pohyb</a:t>
                      </a:r>
                    </a:p>
                    <a:p>
                      <a:pPr lvl="0">
                        <a:buNone/>
                      </a:pPr>
                      <a:r>
                        <a:rPr lang="cs-CZ" dirty="0"/>
                        <a:t>Aproximace podporuje stabilitu či udržení postoje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693666"/>
                  </a:ext>
                </a:extLst>
              </a:tr>
              <a:tr h="1150641">
                <a:tc>
                  <a:txBody>
                    <a:bodyPr/>
                    <a:lstStyle/>
                    <a:p>
                      <a:r>
                        <a:rPr lang="cs-CZ" dirty="0"/>
                        <a:t>Normální </a:t>
                      </a:r>
                      <a:r>
                        <a:rPr lang="cs-CZ" dirty="0" err="1"/>
                        <a:t>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Facilitace sledu svalových kontrakcí, které nastávají při jakékoliv motorické aktivitě, jejímž výsledkem je koordinovaný pohyb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36254"/>
                  </a:ext>
                </a:extLst>
              </a:tr>
              <a:tr h="796597">
                <a:tc>
                  <a:txBody>
                    <a:bodyPr/>
                    <a:lstStyle/>
                    <a:p>
                      <a:r>
                        <a:rPr lang="cs-CZ" dirty="0"/>
                        <a:t>Použití rotačních &amp; diagonálních komponent PNF vzorů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Facilitace svalové kontrakce a rozšíření na synergistický svalový řetězec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73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7578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" name="Rectangle 326">
            <a:extLst>
              <a:ext uri="{FF2B5EF4-FFF2-40B4-BE49-F238E27FC236}">
                <a16:creationId xmlns:a16="http://schemas.microsoft.com/office/drawing/2014/main" id="{4080BC15-6F3E-4EDC-BB73-20706F74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47F5F5B-8F89-4A4C-AC5C-FB23906C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26" y="792916"/>
            <a:ext cx="10426923" cy="846581"/>
          </a:xfrm>
        </p:spPr>
        <p:txBody>
          <a:bodyPr>
            <a:normAutofit/>
          </a:bodyPr>
          <a:lstStyle/>
          <a:p>
            <a:pPr algn="ctr"/>
            <a:r>
              <a:rPr lang="cs-CZ"/>
              <a:t>PNF ÚVOD</a:t>
            </a:r>
          </a:p>
        </p:txBody>
      </p:sp>
      <p:sp>
        <p:nvSpPr>
          <p:cNvPr id="329" name="Freeform 8">
            <a:extLst>
              <a:ext uri="{FF2B5EF4-FFF2-40B4-BE49-F238E27FC236}">
                <a16:creationId xmlns:a16="http://schemas.microsoft.com/office/drawing/2014/main" id="{E4E336B8-243A-49D9-9876-4BF3A08D3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018" y="1699031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Freeform 110">
            <a:extLst>
              <a:ext uri="{FF2B5EF4-FFF2-40B4-BE49-F238E27FC236}">
                <a16:creationId xmlns:a16="http://schemas.microsoft.com/office/drawing/2014/main" id="{05F36030-F60E-436E-81FE-74DD0776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4969" y="1723504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Freeform 106">
            <a:extLst>
              <a:ext uri="{FF2B5EF4-FFF2-40B4-BE49-F238E27FC236}">
                <a16:creationId xmlns:a16="http://schemas.microsoft.com/office/drawing/2014/main" id="{800D5F55-AC8B-4C26-ABB0-D8D609EC4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0691" y="1706251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Freeform 112">
            <a:extLst>
              <a:ext uri="{FF2B5EF4-FFF2-40B4-BE49-F238E27FC236}">
                <a16:creationId xmlns:a16="http://schemas.microsoft.com/office/drawing/2014/main" id="{2DF0B83D-C899-44CA-9B54-A9C57E8EB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5291" y="1689637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Freeform 108">
            <a:extLst>
              <a:ext uri="{FF2B5EF4-FFF2-40B4-BE49-F238E27FC236}">
                <a16:creationId xmlns:a16="http://schemas.microsoft.com/office/drawing/2014/main" id="{E16B2E5A-8EC8-4C56-AB77-380486FDF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3918" y="1718490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Freeform 111">
            <a:extLst>
              <a:ext uri="{FF2B5EF4-FFF2-40B4-BE49-F238E27FC236}">
                <a16:creationId xmlns:a16="http://schemas.microsoft.com/office/drawing/2014/main" id="{C87A69CB-2620-4628-9781-88BD40636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407232" y="1733996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Freeform 109">
            <a:extLst>
              <a:ext uri="{FF2B5EF4-FFF2-40B4-BE49-F238E27FC236}">
                <a16:creationId xmlns:a16="http://schemas.microsoft.com/office/drawing/2014/main" id="{CABAB4BD-890F-4563-A5CA-536788B1E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665993" y="1721756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3" name="Freeform 105">
            <a:extLst>
              <a:ext uri="{FF2B5EF4-FFF2-40B4-BE49-F238E27FC236}">
                <a16:creationId xmlns:a16="http://schemas.microsoft.com/office/drawing/2014/main" id="{24690199-C217-4DCB-9B31-1A45649B0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958428" y="1694826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Freeform 107">
            <a:extLst>
              <a:ext uri="{FF2B5EF4-FFF2-40B4-BE49-F238E27FC236}">
                <a16:creationId xmlns:a16="http://schemas.microsoft.com/office/drawing/2014/main" id="{77F70717-3071-4962-8A7C-F9A58151C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8566" y="1782953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Freeform 92">
            <a:extLst>
              <a:ext uri="{FF2B5EF4-FFF2-40B4-BE49-F238E27FC236}">
                <a16:creationId xmlns:a16="http://schemas.microsoft.com/office/drawing/2014/main" id="{9E870E95-FCD6-4158-861A-5CEC896F5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43340" y="1718489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Freeform 104">
            <a:extLst>
              <a:ext uri="{FF2B5EF4-FFF2-40B4-BE49-F238E27FC236}">
                <a16:creationId xmlns:a16="http://schemas.microsoft.com/office/drawing/2014/main" id="{6E01758F-8AEC-4155-B791-2A8CB8A48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463918" y="1795720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Freeform 91">
            <a:extLst>
              <a:ext uri="{FF2B5EF4-FFF2-40B4-BE49-F238E27FC236}">
                <a16:creationId xmlns:a16="http://schemas.microsoft.com/office/drawing/2014/main" id="{8379C6B3-49BE-4333-B322-AF02BBB41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699219" y="1781709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Freeform 95">
            <a:extLst>
              <a:ext uri="{FF2B5EF4-FFF2-40B4-BE49-F238E27FC236}">
                <a16:creationId xmlns:a16="http://schemas.microsoft.com/office/drawing/2014/main" id="{6D7188E6-F4DA-4486-938D-F45FE01A2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38154" y="1771240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Freeform 93">
            <a:extLst>
              <a:ext uri="{FF2B5EF4-FFF2-40B4-BE49-F238E27FC236}">
                <a16:creationId xmlns:a16="http://schemas.microsoft.com/office/drawing/2014/main" id="{CD22207C-B504-40B2-A1EB-2DC9B8162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325078" y="1741047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7" name="Freeform 96">
            <a:extLst>
              <a:ext uri="{FF2B5EF4-FFF2-40B4-BE49-F238E27FC236}">
                <a16:creationId xmlns:a16="http://schemas.microsoft.com/office/drawing/2014/main" id="{0FBC38BC-DE18-4960-A9D4-F24C6F60C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6561" y="1777768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9" name="Freeform 114">
            <a:extLst>
              <a:ext uri="{FF2B5EF4-FFF2-40B4-BE49-F238E27FC236}">
                <a16:creationId xmlns:a16="http://schemas.microsoft.com/office/drawing/2014/main" id="{BC872037-D6F5-4CE7-A090-32A977A79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18593" y="1841417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1" name="Freeform 100">
            <a:extLst>
              <a:ext uri="{FF2B5EF4-FFF2-40B4-BE49-F238E27FC236}">
                <a16:creationId xmlns:a16="http://schemas.microsoft.com/office/drawing/2014/main" id="{D3C4B45C-266A-45BF-98FA-CA5409C46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77354" y="1780215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3" name="Freeform 98">
            <a:extLst>
              <a:ext uri="{FF2B5EF4-FFF2-40B4-BE49-F238E27FC236}">
                <a16:creationId xmlns:a16="http://schemas.microsoft.com/office/drawing/2014/main" id="{76909582-A285-4EA4-AE72-9DBF0D5659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31821" y="1780216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5" name="Freeform 115">
            <a:extLst>
              <a:ext uri="{FF2B5EF4-FFF2-40B4-BE49-F238E27FC236}">
                <a16:creationId xmlns:a16="http://schemas.microsoft.com/office/drawing/2014/main" id="{A620CFBF-D373-4BA6-BE41-62B50B945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81447" y="1847130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7" name="Freeform 99">
            <a:extLst>
              <a:ext uri="{FF2B5EF4-FFF2-40B4-BE49-F238E27FC236}">
                <a16:creationId xmlns:a16="http://schemas.microsoft.com/office/drawing/2014/main" id="{700BC7B2-0C3D-459F-92C1-3605AA3F0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25006" y="1780214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" name="Freeform 123">
            <a:extLst>
              <a:ext uri="{FF2B5EF4-FFF2-40B4-BE49-F238E27FC236}">
                <a16:creationId xmlns:a16="http://schemas.microsoft.com/office/drawing/2014/main" id="{24F4B005-B785-4A57-9E5A-82D85F00D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0621" y="1958820"/>
            <a:ext cx="140901" cy="93843"/>
          </a:xfrm>
          <a:custGeom>
            <a:avLst/>
            <a:gdLst>
              <a:gd name="T0" fmla="*/ 26 w 43"/>
              <a:gd name="T1" fmla="*/ 3 h 31"/>
              <a:gd name="T2" fmla="*/ 40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5" y="0"/>
                  <a:pt x="43" y="17"/>
                  <a:pt x="40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1" name="Freeform 130">
            <a:extLst>
              <a:ext uri="{FF2B5EF4-FFF2-40B4-BE49-F238E27FC236}">
                <a16:creationId xmlns:a16="http://schemas.microsoft.com/office/drawing/2014/main" id="{196ED9B6-969E-4AC4-ACD0-95A421BAB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67876" y="1912264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3" name="Freeform 94">
            <a:extLst>
              <a:ext uri="{FF2B5EF4-FFF2-40B4-BE49-F238E27FC236}">
                <a16:creationId xmlns:a16="http://schemas.microsoft.com/office/drawing/2014/main" id="{E317ADBB-3E4F-42D2-B7F2-A15924AD5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55785" y="1827137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5" name="Freeform 135">
            <a:extLst>
              <a:ext uri="{FF2B5EF4-FFF2-40B4-BE49-F238E27FC236}">
                <a16:creationId xmlns:a16="http://schemas.microsoft.com/office/drawing/2014/main" id="{2E9B2055-E384-472D-91D3-74775CDA1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6796" y="1938826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7" name="Freeform 97">
            <a:extLst>
              <a:ext uri="{FF2B5EF4-FFF2-40B4-BE49-F238E27FC236}">
                <a16:creationId xmlns:a16="http://schemas.microsoft.com/office/drawing/2014/main" id="{1F8EFF99-76BF-4F9B-ADAA-B8D310153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41150" y="1822746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" name="Freeform 113">
            <a:extLst>
              <a:ext uri="{FF2B5EF4-FFF2-40B4-BE49-F238E27FC236}">
                <a16:creationId xmlns:a16="http://schemas.microsoft.com/office/drawing/2014/main" id="{626F1B89-B88E-4CE3-90BF-3704BAF48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852139" y="1841417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1" name="Freeform 101">
            <a:extLst>
              <a:ext uri="{FF2B5EF4-FFF2-40B4-BE49-F238E27FC236}">
                <a16:creationId xmlns:a16="http://schemas.microsoft.com/office/drawing/2014/main" id="{C72C1CB8-8213-4EE7-AFFF-B0A74E7A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74567" y="1786745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" name="Freeform 102">
            <a:extLst>
              <a:ext uri="{FF2B5EF4-FFF2-40B4-BE49-F238E27FC236}">
                <a16:creationId xmlns:a16="http://schemas.microsoft.com/office/drawing/2014/main" id="{2FF32C41-49E2-459E-9AC4-64269039B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34759" y="1790057"/>
            <a:ext cx="121406" cy="99554"/>
          </a:xfrm>
          <a:custGeom>
            <a:avLst/>
            <a:gdLst>
              <a:gd name="T0" fmla="*/ 21 w 37"/>
              <a:gd name="T1" fmla="*/ 0 h 33"/>
              <a:gd name="T2" fmla="*/ 19 w 37"/>
              <a:gd name="T3" fmla="*/ 23 h 33"/>
              <a:gd name="T4" fmla="*/ 21 w 37"/>
              <a:gd name="T5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3">
                <a:moveTo>
                  <a:pt x="21" y="0"/>
                </a:moveTo>
                <a:cubicBezTo>
                  <a:pt x="37" y="0"/>
                  <a:pt x="29" y="33"/>
                  <a:pt x="19" y="23"/>
                </a:cubicBezTo>
                <a:cubicBezTo>
                  <a:pt x="0" y="30"/>
                  <a:pt x="3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" name="Freeform 103">
            <a:extLst>
              <a:ext uri="{FF2B5EF4-FFF2-40B4-BE49-F238E27FC236}">
                <a16:creationId xmlns:a16="http://schemas.microsoft.com/office/drawing/2014/main" id="{06B5D5F0-EA51-440D-81A0-FE60CCFBA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14652" y="179572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7" name="Freeform 117">
            <a:extLst>
              <a:ext uri="{FF2B5EF4-FFF2-40B4-BE49-F238E27FC236}">
                <a16:creationId xmlns:a16="http://schemas.microsoft.com/office/drawing/2014/main" id="{B7CA6C2F-61C2-486F-B691-E8EB4BA276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976684" y="18593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" name="Freeform 120">
            <a:extLst>
              <a:ext uri="{FF2B5EF4-FFF2-40B4-BE49-F238E27FC236}">
                <a16:creationId xmlns:a16="http://schemas.microsoft.com/office/drawing/2014/main" id="{A6727626-8944-4EB7-B327-B696FE48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137524" y="179917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1" name="Freeform 106">
            <a:extLst>
              <a:ext uri="{FF2B5EF4-FFF2-40B4-BE49-F238E27FC236}">
                <a16:creationId xmlns:a16="http://schemas.microsoft.com/office/drawing/2014/main" id="{CFBBE0E2-8BDF-4B26-BEBC-DB799B8F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1199" y="1883596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3" name="Freeform 137">
            <a:extLst>
              <a:ext uri="{FF2B5EF4-FFF2-40B4-BE49-F238E27FC236}">
                <a16:creationId xmlns:a16="http://schemas.microsoft.com/office/drawing/2014/main" id="{8EB99B25-2662-42DE-8F5D-E0F6F28C8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6267" y="1819794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5" name="Freeform 131">
            <a:extLst>
              <a:ext uri="{FF2B5EF4-FFF2-40B4-BE49-F238E27FC236}">
                <a16:creationId xmlns:a16="http://schemas.microsoft.com/office/drawing/2014/main" id="{496BF3B0-761A-4454-BE3C-86B4675DC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3018" y="1943167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7" name="Freeform 141">
            <a:extLst>
              <a:ext uri="{FF2B5EF4-FFF2-40B4-BE49-F238E27FC236}">
                <a16:creationId xmlns:a16="http://schemas.microsoft.com/office/drawing/2014/main" id="{B519F0F1-B284-44D5-91E9-5018219AF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77721" y="1971061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" name="Freeform 122">
            <a:extLst>
              <a:ext uri="{FF2B5EF4-FFF2-40B4-BE49-F238E27FC236}">
                <a16:creationId xmlns:a16="http://schemas.microsoft.com/office/drawing/2014/main" id="{0ED49C08-BE23-43F9-A421-6CD45C780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572383" y="1946023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" name="Freeform 119">
            <a:extLst>
              <a:ext uri="{FF2B5EF4-FFF2-40B4-BE49-F238E27FC236}">
                <a16:creationId xmlns:a16="http://schemas.microsoft.com/office/drawing/2014/main" id="{92F171FA-0CB2-4F4C-A2F3-1B7B6B028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54193" y="1803359"/>
            <a:ext cx="127608" cy="150965"/>
          </a:xfrm>
          <a:custGeom>
            <a:avLst/>
            <a:gdLst>
              <a:gd name="T0" fmla="*/ 13 w 39"/>
              <a:gd name="T1" fmla="*/ 6 h 50"/>
              <a:gd name="T2" fmla="*/ 0 w 39"/>
              <a:gd name="T3" fmla="*/ 23 h 50"/>
              <a:gd name="T4" fmla="*/ 13 w 39"/>
              <a:gd name="T5" fmla="*/ 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50">
                <a:moveTo>
                  <a:pt x="13" y="6"/>
                </a:moveTo>
                <a:cubicBezTo>
                  <a:pt x="39" y="10"/>
                  <a:pt x="16" y="50"/>
                  <a:pt x="0" y="23"/>
                </a:cubicBezTo>
                <a:cubicBezTo>
                  <a:pt x="1" y="0"/>
                  <a:pt x="5" y="14"/>
                  <a:pt x="13" y="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3" name="Freeform 118">
            <a:extLst>
              <a:ext uri="{FF2B5EF4-FFF2-40B4-BE49-F238E27FC236}">
                <a16:creationId xmlns:a16="http://schemas.microsoft.com/office/drawing/2014/main" id="{A0073675-5E26-428E-A2F7-2A952D314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8" y="1862634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" name="Freeform 120">
            <a:extLst>
              <a:ext uri="{FF2B5EF4-FFF2-40B4-BE49-F238E27FC236}">
                <a16:creationId xmlns:a16="http://schemas.microsoft.com/office/drawing/2014/main" id="{D8C4C7E6-114C-4D16-9FC6-1260653C2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19407" y="1807960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7" name="Freeform 110">
            <a:extLst>
              <a:ext uri="{FF2B5EF4-FFF2-40B4-BE49-F238E27FC236}">
                <a16:creationId xmlns:a16="http://schemas.microsoft.com/office/drawing/2014/main" id="{5FB2CD0B-BF87-4FEC-B6B6-0DA50B93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51575" y="1824318"/>
            <a:ext cx="127608" cy="114243"/>
          </a:xfrm>
          <a:custGeom>
            <a:avLst/>
            <a:gdLst>
              <a:gd name="T0" fmla="*/ 21 w 39"/>
              <a:gd name="T1" fmla="*/ 1 h 38"/>
              <a:gd name="T2" fmla="*/ 39 w 39"/>
              <a:gd name="T3" fmla="*/ 18 h 38"/>
              <a:gd name="T4" fmla="*/ 21 w 39"/>
              <a:gd name="T5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8">
                <a:moveTo>
                  <a:pt x="21" y="1"/>
                </a:moveTo>
                <a:cubicBezTo>
                  <a:pt x="35" y="0"/>
                  <a:pt x="38" y="8"/>
                  <a:pt x="39" y="18"/>
                </a:cubicBezTo>
                <a:cubicBezTo>
                  <a:pt x="25" y="38"/>
                  <a:pt x="0" y="13"/>
                  <a:pt x="21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" name="Freeform 106">
            <a:extLst>
              <a:ext uri="{FF2B5EF4-FFF2-40B4-BE49-F238E27FC236}">
                <a16:creationId xmlns:a16="http://schemas.microsoft.com/office/drawing/2014/main" id="{D12EC8B9-DE60-44BC-9911-A9CD8EF50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230164" y="1807065"/>
            <a:ext cx="134697" cy="97107"/>
          </a:xfrm>
          <a:custGeom>
            <a:avLst/>
            <a:gdLst>
              <a:gd name="T0" fmla="*/ 25 w 41"/>
              <a:gd name="T1" fmla="*/ 0 h 32"/>
              <a:gd name="T2" fmla="*/ 4 w 41"/>
              <a:gd name="T3" fmla="*/ 18 h 32"/>
              <a:gd name="T4" fmla="*/ 25 w 41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32">
                <a:moveTo>
                  <a:pt x="25" y="0"/>
                </a:moveTo>
                <a:cubicBezTo>
                  <a:pt x="41" y="13"/>
                  <a:pt x="15" y="32"/>
                  <a:pt x="4" y="18"/>
                </a:cubicBezTo>
                <a:cubicBezTo>
                  <a:pt x="0" y="5"/>
                  <a:pt x="15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" name="Freeform 112">
            <a:extLst>
              <a:ext uri="{FF2B5EF4-FFF2-40B4-BE49-F238E27FC236}">
                <a16:creationId xmlns:a16="http://schemas.microsoft.com/office/drawing/2014/main" id="{9B0D6CF6-D17B-4DC7-828A-77363691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51876" y="1762806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1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" name="Freeform 108">
            <a:extLst>
              <a:ext uri="{FF2B5EF4-FFF2-40B4-BE49-F238E27FC236}">
                <a16:creationId xmlns:a16="http://schemas.microsoft.com/office/drawing/2014/main" id="{8C6933FD-FAB6-403B-9CD4-EF0E06CF7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43391" y="1759541"/>
            <a:ext cx="121406" cy="90579"/>
          </a:xfrm>
          <a:custGeom>
            <a:avLst/>
            <a:gdLst>
              <a:gd name="T0" fmla="*/ 26 w 37"/>
              <a:gd name="T1" fmla="*/ 1 h 30"/>
              <a:gd name="T2" fmla="*/ 35 w 37"/>
              <a:gd name="T3" fmla="*/ 21 h 30"/>
              <a:gd name="T4" fmla="*/ 26 w 37"/>
              <a:gd name="T5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30">
                <a:moveTo>
                  <a:pt x="26" y="1"/>
                </a:moveTo>
                <a:cubicBezTo>
                  <a:pt x="35" y="0"/>
                  <a:pt x="37" y="13"/>
                  <a:pt x="35" y="21"/>
                </a:cubicBezTo>
                <a:cubicBezTo>
                  <a:pt x="14" y="30"/>
                  <a:pt x="0" y="8"/>
                  <a:pt x="26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" name="Freeform 111">
            <a:extLst>
              <a:ext uri="{FF2B5EF4-FFF2-40B4-BE49-F238E27FC236}">
                <a16:creationId xmlns:a16="http://schemas.microsoft.com/office/drawing/2014/main" id="{5C2A4452-6B00-411C-80AB-29AE135B4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66705" y="1775047"/>
            <a:ext cx="131153" cy="87315"/>
          </a:xfrm>
          <a:custGeom>
            <a:avLst/>
            <a:gdLst>
              <a:gd name="T0" fmla="*/ 24 w 40"/>
              <a:gd name="T1" fmla="*/ 0 h 29"/>
              <a:gd name="T2" fmla="*/ 20 w 40"/>
              <a:gd name="T3" fmla="*/ 25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1"/>
                  <a:pt x="35" y="29"/>
                  <a:pt x="20" y="25"/>
                </a:cubicBezTo>
                <a:cubicBezTo>
                  <a:pt x="0" y="19"/>
                  <a:pt x="5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" name="Freeform 109">
            <a:extLst>
              <a:ext uri="{FF2B5EF4-FFF2-40B4-BE49-F238E27FC236}">
                <a16:creationId xmlns:a16="http://schemas.microsoft.com/office/drawing/2014/main" id="{3F4D3F48-1D65-45EB-91E2-BEFFB2440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334906" y="1792187"/>
            <a:ext cx="154193" cy="84866"/>
          </a:xfrm>
          <a:custGeom>
            <a:avLst/>
            <a:gdLst>
              <a:gd name="T0" fmla="*/ 26 w 47"/>
              <a:gd name="T1" fmla="*/ 0 h 28"/>
              <a:gd name="T2" fmla="*/ 10 w 47"/>
              <a:gd name="T3" fmla="*/ 26 h 28"/>
              <a:gd name="T4" fmla="*/ 26 w 47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8">
                <a:moveTo>
                  <a:pt x="26" y="0"/>
                </a:moveTo>
                <a:cubicBezTo>
                  <a:pt x="47" y="13"/>
                  <a:pt x="28" y="28"/>
                  <a:pt x="10" y="26"/>
                </a:cubicBezTo>
                <a:cubicBezTo>
                  <a:pt x="0" y="13"/>
                  <a:pt x="15" y="4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" name="Freeform 105">
            <a:extLst>
              <a:ext uri="{FF2B5EF4-FFF2-40B4-BE49-F238E27FC236}">
                <a16:creationId xmlns:a16="http://schemas.microsoft.com/office/drawing/2014/main" id="{F5A66334-17A8-4594-AB17-4C33A95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578638" y="1792714"/>
            <a:ext cx="140901" cy="93027"/>
          </a:xfrm>
          <a:custGeom>
            <a:avLst/>
            <a:gdLst>
              <a:gd name="T0" fmla="*/ 26 w 43"/>
              <a:gd name="T1" fmla="*/ 3 h 31"/>
              <a:gd name="T2" fmla="*/ 39 w 43"/>
              <a:gd name="T3" fmla="*/ 23 h 31"/>
              <a:gd name="T4" fmla="*/ 26 w 43"/>
              <a:gd name="T5" fmla="*/ 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1">
                <a:moveTo>
                  <a:pt x="26" y="3"/>
                </a:moveTo>
                <a:cubicBezTo>
                  <a:pt x="34" y="0"/>
                  <a:pt x="43" y="17"/>
                  <a:pt x="39" y="23"/>
                </a:cubicBezTo>
                <a:cubicBezTo>
                  <a:pt x="20" y="31"/>
                  <a:pt x="0" y="15"/>
                  <a:pt x="26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1" name="Freeform 107">
            <a:extLst>
              <a:ext uri="{FF2B5EF4-FFF2-40B4-BE49-F238E27FC236}">
                <a16:creationId xmlns:a16="http://schemas.microsoft.com/office/drawing/2014/main" id="{FB7FEAD3-708C-4B79-B452-4445C277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858039" y="1824004"/>
            <a:ext cx="154193" cy="81603"/>
          </a:xfrm>
          <a:custGeom>
            <a:avLst/>
            <a:gdLst>
              <a:gd name="T0" fmla="*/ 31 w 47"/>
              <a:gd name="T1" fmla="*/ 0 h 27"/>
              <a:gd name="T2" fmla="*/ 17 w 47"/>
              <a:gd name="T3" fmla="*/ 23 h 27"/>
              <a:gd name="T4" fmla="*/ 31 w 47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" h="27">
                <a:moveTo>
                  <a:pt x="31" y="0"/>
                </a:moveTo>
                <a:cubicBezTo>
                  <a:pt x="47" y="10"/>
                  <a:pt x="32" y="27"/>
                  <a:pt x="17" y="23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3" name="Freeform 92">
            <a:extLst>
              <a:ext uri="{FF2B5EF4-FFF2-40B4-BE49-F238E27FC236}">
                <a16:creationId xmlns:a16="http://schemas.microsoft.com/office/drawing/2014/main" id="{41281533-9B25-42A4-9F50-34B4F24C0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02813" y="1759540"/>
            <a:ext cx="140901" cy="102819"/>
          </a:xfrm>
          <a:custGeom>
            <a:avLst/>
            <a:gdLst>
              <a:gd name="T0" fmla="*/ 28 w 43"/>
              <a:gd name="T1" fmla="*/ 0 h 34"/>
              <a:gd name="T2" fmla="*/ 41 w 43"/>
              <a:gd name="T3" fmla="*/ 21 h 34"/>
              <a:gd name="T4" fmla="*/ 28 w 43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4">
                <a:moveTo>
                  <a:pt x="28" y="0"/>
                </a:moveTo>
                <a:cubicBezTo>
                  <a:pt x="35" y="1"/>
                  <a:pt x="43" y="11"/>
                  <a:pt x="41" y="21"/>
                </a:cubicBezTo>
                <a:cubicBezTo>
                  <a:pt x="23" y="34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5" name="Freeform 114">
            <a:extLst>
              <a:ext uri="{FF2B5EF4-FFF2-40B4-BE49-F238E27FC236}">
                <a16:creationId xmlns:a16="http://schemas.microsoft.com/office/drawing/2014/main" id="{007246F1-084B-45D9-BDD9-99BB53F6C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78066" y="1804776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1"/>
                  <a:pt x="2" y="2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7" name="Freeform 113">
            <a:extLst>
              <a:ext uri="{FF2B5EF4-FFF2-40B4-BE49-F238E27FC236}">
                <a16:creationId xmlns:a16="http://schemas.microsoft.com/office/drawing/2014/main" id="{77CDD712-F443-4EDC-B663-5EC5ACD7D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511612" y="1804776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9" name="Freeform 104">
            <a:extLst>
              <a:ext uri="{FF2B5EF4-FFF2-40B4-BE49-F238E27FC236}">
                <a16:creationId xmlns:a16="http://schemas.microsoft.com/office/drawing/2014/main" id="{4A695BE5-DE27-460F-845F-45BB814FE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23391" y="1836771"/>
            <a:ext cx="7089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1" name="Freeform 91">
            <a:extLst>
              <a:ext uri="{FF2B5EF4-FFF2-40B4-BE49-F238E27FC236}">
                <a16:creationId xmlns:a16="http://schemas.microsoft.com/office/drawing/2014/main" id="{DE28BE4E-1A59-46FF-810A-A8F9A46F7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58692" y="1822760"/>
            <a:ext cx="118747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0" y="1"/>
                  <a:pt x="36" y="24"/>
                  <a:pt x="21" y="27"/>
                </a:cubicBezTo>
                <a:cubicBezTo>
                  <a:pt x="1" y="26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3" name="Freeform 95">
            <a:extLst>
              <a:ext uri="{FF2B5EF4-FFF2-40B4-BE49-F238E27FC236}">
                <a16:creationId xmlns:a16="http://schemas.microsoft.com/office/drawing/2014/main" id="{A3CF799A-9839-4CB1-9381-DCC0C1F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97627" y="1812291"/>
            <a:ext cx="117860" cy="81603"/>
          </a:xfrm>
          <a:custGeom>
            <a:avLst/>
            <a:gdLst>
              <a:gd name="T0" fmla="*/ 19 w 36"/>
              <a:gd name="T1" fmla="*/ 1 h 27"/>
              <a:gd name="T2" fmla="*/ 21 w 36"/>
              <a:gd name="T3" fmla="*/ 27 h 27"/>
              <a:gd name="T4" fmla="*/ 19 w 36"/>
              <a:gd name="T5" fmla="*/ 1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9" y="1"/>
                </a:moveTo>
                <a:cubicBezTo>
                  <a:pt x="31" y="2"/>
                  <a:pt x="36" y="24"/>
                  <a:pt x="21" y="27"/>
                </a:cubicBezTo>
                <a:cubicBezTo>
                  <a:pt x="1" y="27"/>
                  <a:pt x="0" y="0"/>
                  <a:pt x="1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5" name="Freeform 115">
            <a:extLst>
              <a:ext uri="{FF2B5EF4-FFF2-40B4-BE49-F238E27FC236}">
                <a16:creationId xmlns:a16="http://schemas.microsoft.com/office/drawing/2014/main" id="{1EFA42E9-27C0-423D-93C8-794A9683F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40920" y="1810489"/>
            <a:ext cx="6204" cy="5712"/>
          </a:xfrm>
          <a:custGeom>
            <a:avLst/>
            <a:gdLst>
              <a:gd name="T0" fmla="*/ 0 w 2"/>
              <a:gd name="T1" fmla="*/ 0 h 2"/>
              <a:gd name="T2" fmla="*/ 1 w 2"/>
              <a:gd name="T3" fmla="*/ 2 h 2"/>
              <a:gd name="T4" fmla="*/ 0 w 2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">
                <a:moveTo>
                  <a:pt x="0" y="0"/>
                </a:moveTo>
                <a:cubicBezTo>
                  <a:pt x="1" y="0"/>
                  <a:pt x="2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7" name="Freeform 93">
            <a:extLst>
              <a:ext uri="{FF2B5EF4-FFF2-40B4-BE49-F238E27FC236}">
                <a16:creationId xmlns:a16="http://schemas.microsoft.com/office/drawing/2014/main" id="{E5B56BED-7578-4E42-889D-34AA58F679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28451" y="1829760"/>
            <a:ext cx="127608" cy="79154"/>
          </a:xfrm>
          <a:custGeom>
            <a:avLst/>
            <a:gdLst>
              <a:gd name="T0" fmla="*/ 23 w 39"/>
              <a:gd name="T1" fmla="*/ 0 h 26"/>
              <a:gd name="T2" fmla="*/ 19 w 39"/>
              <a:gd name="T3" fmla="*/ 26 h 26"/>
              <a:gd name="T4" fmla="*/ 23 w 39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6">
                <a:moveTo>
                  <a:pt x="23" y="0"/>
                </a:moveTo>
                <a:cubicBezTo>
                  <a:pt x="39" y="4"/>
                  <a:pt x="34" y="25"/>
                  <a:pt x="19" y="26"/>
                </a:cubicBezTo>
                <a:cubicBezTo>
                  <a:pt x="0" y="20"/>
                  <a:pt x="7" y="4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9" name="Freeform 96">
            <a:extLst>
              <a:ext uri="{FF2B5EF4-FFF2-40B4-BE49-F238E27FC236}">
                <a16:creationId xmlns:a16="http://schemas.microsoft.com/office/drawing/2014/main" id="{FCC7DD6E-E0E5-46B9-81B7-3B2F7B33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216034" y="1818819"/>
            <a:ext cx="147104" cy="108531"/>
          </a:xfrm>
          <a:custGeom>
            <a:avLst/>
            <a:gdLst>
              <a:gd name="T0" fmla="*/ 28 w 45"/>
              <a:gd name="T1" fmla="*/ 0 h 36"/>
              <a:gd name="T2" fmla="*/ 41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2" y="0"/>
                  <a:pt x="45" y="13"/>
                  <a:pt x="41" y="20"/>
                </a:cubicBezTo>
                <a:cubicBezTo>
                  <a:pt x="24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1" name="Freeform 100">
            <a:extLst>
              <a:ext uri="{FF2B5EF4-FFF2-40B4-BE49-F238E27FC236}">
                <a16:creationId xmlns:a16="http://schemas.microsoft.com/office/drawing/2014/main" id="{9C83D9FD-E06E-407B-BA7C-2C2AD5B1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536827" y="1821266"/>
            <a:ext cx="128495" cy="93843"/>
          </a:xfrm>
          <a:custGeom>
            <a:avLst/>
            <a:gdLst>
              <a:gd name="T0" fmla="*/ 28 w 39"/>
              <a:gd name="T1" fmla="*/ 1 h 31"/>
              <a:gd name="T2" fmla="*/ 39 w 39"/>
              <a:gd name="T3" fmla="*/ 21 h 31"/>
              <a:gd name="T4" fmla="*/ 28 w 39"/>
              <a:gd name="T5" fmla="*/ 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8" y="1"/>
                </a:moveTo>
                <a:cubicBezTo>
                  <a:pt x="38" y="0"/>
                  <a:pt x="38" y="12"/>
                  <a:pt x="39" y="21"/>
                </a:cubicBezTo>
                <a:cubicBezTo>
                  <a:pt x="18" y="31"/>
                  <a:pt x="0" y="12"/>
                  <a:pt x="28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3" name="Freeform 98">
            <a:extLst>
              <a:ext uri="{FF2B5EF4-FFF2-40B4-BE49-F238E27FC236}">
                <a16:creationId xmlns:a16="http://schemas.microsoft.com/office/drawing/2014/main" id="{3C1174EE-071E-4421-BD9C-2C2D84190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91294" y="1821267"/>
            <a:ext cx="147990" cy="79154"/>
          </a:xfrm>
          <a:custGeom>
            <a:avLst/>
            <a:gdLst>
              <a:gd name="T0" fmla="*/ 23 w 45"/>
              <a:gd name="T1" fmla="*/ 0 h 26"/>
              <a:gd name="T2" fmla="*/ 30 w 45"/>
              <a:gd name="T3" fmla="*/ 26 h 26"/>
              <a:gd name="T4" fmla="*/ 23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3" y="0"/>
                </a:moveTo>
                <a:cubicBezTo>
                  <a:pt x="33" y="2"/>
                  <a:pt x="45" y="21"/>
                  <a:pt x="30" y="26"/>
                </a:cubicBezTo>
                <a:cubicBezTo>
                  <a:pt x="10" y="24"/>
                  <a:pt x="0" y="8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5" name="Freeform 99">
            <a:extLst>
              <a:ext uri="{FF2B5EF4-FFF2-40B4-BE49-F238E27FC236}">
                <a16:creationId xmlns:a16="http://schemas.microsoft.com/office/drawing/2014/main" id="{6F280CAD-1F1B-4F43-99A3-B2EC2A7F3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084479" y="1821265"/>
            <a:ext cx="219770" cy="121588"/>
          </a:xfrm>
          <a:custGeom>
            <a:avLst/>
            <a:gdLst>
              <a:gd name="T0" fmla="*/ 36 w 67"/>
              <a:gd name="T1" fmla="*/ 0 h 40"/>
              <a:gd name="T2" fmla="*/ 44 w 67"/>
              <a:gd name="T3" fmla="*/ 2 h 40"/>
              <a:gd name="T4" fmla="*/ 31 w 67"/>
              <a:gd name="T5" fmla="*/ 2 h 40"/>
              <a:gd name="T6" fmla="*/ 36 w 67"/>
              <a:gd name="T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40">
                <a:moveTo>
                  <a:pt x="36" y="0"/>
                </a:moveTo>
                <a:cubicBezTo>
                  <a:pt x="39" y="3"/>
                  <a:pt x="41" y="0"/>
                  <a:pt x="44" y="2"/>
                </a:cubicBezTo>
                <a:cubicBezTo>
                  <a:pt x="67" y="40"/>
                  <a:pt x="0" y="25"/>
                  <a:pt x="31" y="2"/>
                </a:cubicBezTo>
                <a:cubicBezTo>
                  <a:pt x="24" y="11"/>
                  <a:pt x="31" y="5"/>
                  <a:pt x="3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7" name="Freeform 97">
            <a:extLst>
              <a:ext uri="{FF2B5EF4-FFF2-40B4-BE49-F238E27FC236}">
                <a16:creationId xmlns:a16="http://schemas.microsoft.com/office/drawing/2014/main" id="{0D5C974E-4B43-4FFA-8230-DB0E1993C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409702" y="1821267"/>
            <a:ext cx="190526" cy="121588"/>
          </a:xfrm>
          <a:custGeom>
            <a:avLst/>
            <a:gdLst>
              <a:gd name="T0" fmla="*/ 42 w 58"/>
              <a:gd name="T1" fmla="*/ 0 h 40"/>
              <a:gd name="T2" fmla="*/ 53 w 58"/>
              <a:gd name="T3" fmla="*/ 17 h 40"/>
              <a:gd name="T4" fmla="*/ 42 w 58"/>
              <a:gd name="T5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" h="40">
                <a:moveTo>
                  <a:pt x="42" y="0"/>
                </a:moveTo>
                <a:cubicBezTo>
                  <a:pt x="52" y="0"/>
                  <a:pt x="50" y="9"/>
                  <a:pt x="53" y="17"/>
                </a:cubicBezTo>
                <a:cubicBezTo>
                  <a:pt x="58" y="40"/>
                  <a:pt x="0" y="6"/>
                  <a:pt x="4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9" name="Freeform 101">
            <a:extLst>
              <a:ext uri="{FF2B5EF4-FFF2-40B4-BE49-F238E27FC236}">
                <a16:creationId xmlns:a16="http://schemas.microsoft.com/office/drawing/2014/main" id="{A1CACEBA-A7A9-45FB-897A-888150011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34040" y="1827796"/>
            <a:ext cx="138242" cy="81603"/>
          </a:xfrm>
          <a:custGeom>
            <a:avLst/>
            <a:gdLst>
              <a:gd name="T0" fmla="*/ 22 w 42"/>
              <a:gd name="T1" fmla="*/ 0 h 27"/>
              <a:gd name="T2" fmla="*/ 14 w 42"/>
              <a:gd name="T3" fmla="*/ 25 h 27"/>
              <a:gd name="T4" fmla="*/ 22 w 42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7">
                <a:moveTo>
                  <a:pt x="22" y="0"/>
                </a:moveTo>
                <a:cubicBezTo>
                  <a:pt x="42" y="7"/>
                  <a:pt x="28" y="27"/>
                  <a:pt x="14" y="25"/>
                </a:cubicBezTo>
                <a:cubicBezTo>
                  <a:pt x="0" y="18"/>
                  <a:pt x="9" y="2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" name="Freeform 94">
            <a:extLst>
              <a:ext uri="{FF2B5EF4-FFF2-40B4-BE49-F238E27FC236}">
                <a16:creationId xmlns:a16="http://schemas.microsoft.com/office/drawing/2014/main" id="{583E2F4A-E235-4600-A80D-18C1C36EE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915258" y="1868188"/>
            <a:ext cx="138242" cy="102819"/>
          </a:xfrm>
          <a:custGeom>
            <a:avLst/>
            <a:gdLst>
              <a:gd name="T0" fmla="*/ 29 w 42"/>
              <a:gd name="T1" fmla="*/ 1 h 34"/>
              <a:gd name="T2" fmla="*/ 40 w 42"/>
              <a:gd name="T3" fmla="*/ 20 h 34"/>
              <a:gd name="T4" fmla="*/ 29 w 42"/>
              <a:gd name="T5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4">
                <a:moveTo>
                  <a:pt x="29" y="1"/>
                </a:moveTo>
                <a:cubicBezTo>
                  <a:pt x="38" y="0"/>
                  <a:pt x="42" y="12"/>
                  <a:pt x="40" y="20"/>
                </a:cubicBezTo>
                <a:cubicBezTo>
                  <a:pt x="22" y="34"/>
                  <a:pt x="0" y="9"/>
                  <a:pt x="29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3" name="Freeform 132">
            <a:extLst>
              <a:ext uri="{FF2B5EF4-FFF2-40B4-BE49-F238E27FC236}">
                <a16:creationId xmlns:a16="http://schemas.microsoft.com/office/drawing/2014/main" id="{F16259CF-A0BC-4673-91C7-A7D3CDF7C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80494" y="1984585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5" name="Freeform 134">
            <a:extLst>
              <a:ext uri="{FF2B5EF4-FFF2-40B4-BE49-F238E27FC236}">
                <a16:creationId xmlns:a16="http://schemas.microsoft.com/office/drawing/2014/main" id="{B09A934A-4464-4C9B-ACAD-9128E0B61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76791" y="1990554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7" name="Freeform 125">
            <a:extLst>
              <a:ext uri="{FF2B5EF4-FFF2-40B4-BE49-F238E27FC236}">
                <a16:creationId xmlns:a16="http://schemas.microsoft.com/office/drawing/2014/main" id="{CB010BB8-6FD4-498C-994D-53C8DC749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314022" y="2016723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9" name="Freeform 125">
            <a:extLst>
              <a:ext uri="{FF2B5EF4-FFF2-40B4-BE49-F238E27FC236}">
                <a16:creationId xmlns:a16="http://schemas.microsoft.com/office/drawing/2014/main" id="{2D373437-2902-4D8A-B887-F6941556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28670" y="2009731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1" name="Freeform 128">
            <a:extLst>
              <a:ext uri="{FF2B5EF4-FFF2-40B4-BE49-F238E27FC236}">
                <a16:creationId xmlns:a16="http://schemas.microsoft.com/office/drawing/2014/main" id="{217D616F-FDFA-439E-8B09-E55F8234B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752808" y="2031819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3" name="Freeform 140">
            <a:extLst>
              <a:ext uri="{FF2B5EF4-FFF2-40B4-BE49-F238E27FC236}">
                <a16:creationId xmlns:a16="http://schemas.microsoft.com/office/drawing/2014/main" id="{0F74D32E-67FC-452C-A52B-988DB4984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995484" y="1997173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5" name="Freeform 126">
            <a:extLst>
              <a:ext uri="{FF2B5EF4-FFF2-40B4-BE49-F238E27FC236}">
                <a16:creationId xmlns:a16="http://schemas.microsoft.com/office/drawing/2014/main" id="{B8F74E45-2803-4A11-9333-3639A1C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250834" y="2028557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7" name="Freeform 121">
            <a:extLst>
              <a:ext uri="{FF2B5EF4-FFF2-40B4-BE49-F238E27FC236}">
                <a16:creationId xmlns:a16="http://schemas.microsoft.com/office/drawing/2014/main" id="{106009C3-0971-47AF-8BD9-2EC8A6A4B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37067" y="2038617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9" name="Freeform 120">
            <a:extLst>
              <a:ext uri="{FF2B5EF4-FFF2-40B4-BE49-F238E27FC236}">
                <a16:creationId xmlns:a16="http://schemas.microsoft.com/office/drawing/2014/main" id="{ED29B115-F34D-4E41-A4A2-C0CE41C69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822857" y="2027626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" name="Freeform 6">
            <a:extLst>
              <a:ext uri="{FF2B5EF4-FFF2-40B4-BE49-F238E27FC236}">
                <a16:creationId xmlns:a16="http://schemas.microsoft.com/office/drawing/2014/main" id="{19D4861C-7907-48BF-84E7-96C0E098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32866" y="2045318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3" name="Freeform 127">
            <a:extLst>
              <a:ext uri="{FF2B5EF4-FFF2-40B4-BE49-F238E27FC236}">
                <a16:creationId xmlns:a16="http://schemas.microsoft.com/office/drawing/2014/main" id="{AEF03EB9-6D77-4E55-BCF2-4402550D3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225618" y="2028556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5" name="Freeform 133">
            <a:extLst>
              <a:ext uri="{FF2B5EF4-FFF2-40B4-BE49-F238E27FC236}">
                <a16:creationId xmlns:a16="http://schemas.microsoft.com/office/drawing/2014/main" id="{1C9C3C8B-A28D-44DF-AA29-02B28AED7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507420" y="2040797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7" name="Freeform 129">
            <a:extLst>
              <a:ext uri="{FF2B5EF4-FFF2-40B4-BE49-F238E27FC236}">
                <a16:creationId xmlns:a16="http://schemas.microsoft.com/office/drawing/2014/main" id="{1EB7CB2D-F6AA-4861-B158-DA3E6B923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00604" y="2031819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9" name="Freeform 142">
            <a:extLst>
              <a:ext uri="{FF2B5EF4-FFF2-40B4-BE49-F238E27FC236}">
                <a16:creationId xmlns:a16="http://schemas.microsoft.com/office/drawing/2014/main" id="{48203367-1F19-4C4F-B38D-929816F78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766179" y="2095470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" name="Freeform 138">
            <a:extLst>
              <a:ext uri="{FF2B5EF4-FFF2-40B4-BE49-F238E27FC236}">
                <a16:creationId xmlns:a16="http://schemas.microsoft.com/office/drawing/2014/main" id="{B89B3B49-0A7E-4573-9B52-D1B065983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16079" y="2058750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3" name="Freeform 137">
            <a:extLst>
              <a:ext uri="{FF2B5EF4-FFF2-40B4-BE49-F238E27FC236}">
                <a16:creationId xmlns:a16="http://schemas.microsoft.com/office/drawing/2014/main" id="{0288BD39-0846-445A-BD81-1E34E0E9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268636" y="2056301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5" name="Freeform 136">
            <a:extLst>
              <a:ext uri="{FF2B5EF4-FFF2-40B4-BE49-F238E27FC236}">
                <a16:creationId xmlns:a16="http://schemas.microsoft.com/office/drawing/2014/main" id="{BA82150B-D747-458F-8C52-72FBA52BC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68517" y="2052663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7" name="Freeform 143">
            <a:extLst>
              <a:ext uri="{FF2B5EF4-FFF2-40B4-BE49-F238E27FC236}">
                <a16:creationId xmlns:a16="http://schemas.microsoft.com/office/drawing/2014/main" id="{FEBB9D94-7802-4607-9BA4-62FB212BF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3248" y="2045573"/>
            <a:ext cx="121406" cy="78339"/>
          </a:xfrm>
          <a:custGeom>
            <a:avLst/>
            <a:gdLst>
              <a:gd name="T0" fmla="*/ 21 w 37"/>
              <a:gd name="T1" fmla="*/ 0 h 26"/>
              <a:gd name="T2" fmla="*/ 22 w 37"/>
              <a:gd name="T3" fmla="*/ 26 h 26"/>
              <a:gd name="T4" fmla="*/ 21 w 37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6">
                <a:moveTo>
                  <a:pt x="21" y="0"/>
                </a:moveTo>
                <a:cubicBezTo>
                  <a:pt x="32" y="2"/>
                  <a:pt x="37" y="23"/>
                  <a:pt x="22" y="26"/>
                </a:cubicBezTo>
                <a:cubicBezTo>
                  <a:pt x="3" y="26"/>
                  <a:pt x="0" y="1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9" name="Freeform 144">
            <a:extLst>
              <a:ext uri="{FF2B5EF4-FFF2-40B4-BE49-F238E27FC236}">
                <a16:creationId xmlns:a16="http://schemas.microsoft.com/office/drawing/2014/main" id="{24743784-06E3-4913-9DFD-2FCBF9D92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29200" y="2043044"/>
            <a:ext cx="141786" cy="90579"/>
          </a:xfrm>
          <a:custGeom>
            <a:avLst/>
            <a:gdLst>
              <a:gd name="T0" fmla="*/ 28 w 43"/>
              <a:gd name="T1" fmla="*/ 2 h 30"/>
              <a:gd name="T2" fmla="*/ 41 w 43"/>
              <a:gd name="T3" fmla="*/ 20 h 30"/>
              <a:gd name="T4" fmla="*/ 28 w 43"/>
              <a:gd name="T5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30">
                <a:moveTo>
                  <a:pt x="28" y="2"/>
                </a:moveTo>
                <a:cubicBezTo>
                  <a:pt x="36" y="0"/>
                  <a:pt x="43" y="12"/>
                  <a:pt x="41" y="20"/>
                </a:cubicBezTo>
                <a:cubicBezTo>
                  <a:pt x="24" y="30"/>
                  <a:pt x="0" y="14"/>
                  <a:pt x="28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" name="Freeform 145">
            <a:extLst>
              <a:ext uri="{FF2B5EF4-FFF2-40B4-BE49-F238E27FC236}">
                <a16:creationId xmlns:a16="http://schemas.microsoft.com/office/drawing/2014/main" id="{25CD3315-6611-406F-AF95-2EF9F5A5B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292025" y="2027462"/>
            <a:ext cx="121406" cy="66913"/>
          </a:xfrm>
          <a:custGeom>
            <a:avLst/>
            <a:gdLst>
              <a:gd name="T0" fmla="*/ 19 w 37"/>
              <a:gd name="T1" fmla="*/ 0 h 22"/>
              <a:gd name="T2" fmla="*/ 19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1"/>
                  <a:pt x="37" y="22"/>
                  <a:pt x="19" y="22"/>
                </a:cubicBezTo>
                <a:cubicBezTo>
                  <a:pt x="6" y="18"/>
                  <a:pt x="0" y="4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3" name="Freeform 139">
            <a:extLst>
              <a:ext uri="{FF2B5EF4-FFF2-40B4-BE49-F238E27FC236}">
                <a16:creationId xmlns:a16="http://schemas.microsoft.com/office/drawing/2014/main" id="{EB447648-FE0A-4D8E-86B8-D38D5F938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37627" y="2065277"/>
            <a:ext cx="131153" cy="87315"/>
          </a:xfrm>
          <a:custGeom>
            <a:avLst/>
            <a:gdLst>
              <a:gd name="T0" fmla="*/ 24 w 40"/>
              <a:gd name="T1" fmla="*/ 0 h 29"/>
              <a:gd name="T2" fmla="*/ 19 w 40"/>
              <a:gd name="T3" fmla="*/ 26 h 29"/>
              <a:gd name="T4" fmla="*/ 24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4" y="0"/>
                </a:moveTo>
                <a:cubicBezTo>
                  <a:pt x="40" y="2"/>
                  <a:pt x="34" y="29"/>
                  <a:pt x="19" y="26"/>
                </a:cubicBezTo>
                <a:cubicBezTo>
                  <a:pt x="0" y="19"/>
                  <a:pt x="4" y="2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5" name="Freeform 8">
            <a:extLst>
              <a:ext uri="{FF2B5EF4-FFF2-40B4-BE49-F238E27FC236}">
                <a16:creationId xmlns:a16="http://schemas.microsoft.com/office/drawing/2014/main" id="{4B0A51D7-FF65-4E97-9E1A-8C4688E86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27269" y="2059158"/>
            <a:ext cx="131153" cy="88130"/>
          </a:xfrm>
          <a:custGeom>
            <a:avLst/>
            <a:gdLst>
              <a:gd name="T0" fmla="*/ 26 w 40"/>
              <a:gd name="T1" fmla="*/ 0 h 29"/>
              <a:gd name="T2" fmla="*/ 39 w 40"/>
              <a:gd name="T3" fmla="*/ 20 h 29"/>
              <a:gd name="T4" fmla="*/ 26 w 40"/>
              <a:gd name="T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9">
                <a:moveTo>
                  <a:pt x="26" y="0"/>
                </a:moveTo>
                <a:cubicBezTo>
                  <a:pt x="34" y="0"/>
                  <a:pt x="40" y="10"/>
                  <a:pt x="39" y="20"/>
                </a:cubicBezTo>
                <a:cubicBezTo>
                  <a:pt x="17" y="29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7" name="Freeform 130">
            <a:extLst>
              <a:ext uri="{FF2B5EF4-FFF2-40B4-BE49-F238E27FC236}">
                <a16:creationId xmlns:a16="http://schemas.microsoft.com/office/drawing/2014/main" id="{008FF77B-AC18-4E35-BB9B-0CA39278F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50053" y="2062420"/>
            <a:ext cx="157737" cy="81603"/>
          </a:xfrm>
          <a:custGeom>
            <a:avLst/>
            <a:gdLst>
              <a:gd name="T0" fmla="*/ 31 w 48"/>
              <a:gd name="T1" fmla="*/ 0 h 27"/>
              <a:gd name="T2" fmla="*/ 18 w 48"/>
              <a:gd name="T3" fmla="*/ 24 h 27"/>
              <a:gd name="T4" fmla="*/ 31 w 48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" h="27">
                <a:moveTo>
                  <a:pt x="31" y="0"/>
                </a:moveTo>
                <a:cubicBezTo>
                  <a:pt x="48" y="10"/>
                  <a:pt x="32" y="27"/>
                  <a:pt x="18" y="24"/>
                </a:cubicBezTo>
                <a:cubicBezTo>
                  <a:pt x="0" y="14"/>
                  <a:pt x="18" y="0"/>
                  <a:pt x="3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9" name="Freeform 135">
            <a:extLst>
              <a:ext uri="{FF2B5EF4-FFF2-40B4-BE49-F238E27FC236}">
                <a16:creationId xmlns:a16="http://schemas.microsoft.com/office/drawing/2014/main" id="{E71F6428-AC25-4A5A-8439-04768A17B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9601" y="2004283"/>
            <a:ext cx="128495" cy="84051"/>
          </a:xfrm>
          <a:custGeom>
            <a:avLst/>
            <a:gdLst>
              <a:gd name="T0" fmla="*/ 21 w 39"/>
              <a:gd name="T1" fmla="*/ 0 h 28"/>
              <a:gd name="T2" fmla="*/ 6 w 39"/>
              <a:gd name="T3" fmla="*/ 20 h 28"/>
              <a:gd name="T4" fmla="*/ 21 w 3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8">
                <a:moveTo>
                  <a:pt x="21" y="0"/>
                </a:moveTo>
                <a:cubicBezTo>
                  <a:pt x="39" y="12"/>
                  <a:pt x="22" y="28"/>
                  <a:pt x="6" y="20"/>
                </a:cubicBezTo>
                <a:cubicBezTo>
                  <a:pt x="0" y="7"/>
                  <a:pt x="7" y="0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" name="Freeform 131">
            <a:extLst>
              <a:ext uri="{FF2B5EF4-FFF2-40B4-BE49-F238E27FC236}">
                <a16:creationId xmlns:a16="http://schemas.microsoft.com/office/drawing/2014/main" id="{F237A1D4-9D62-4DEA-BD39-E5EC93B33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635670" y="1985929"/>
            <a:ext cx="117860" cy="87315"/>
          </a:xfrm>
          <a:custGeom>
            <a:avLst/>
            <a:gdLst>
              <a:gd name="T0" fmla="*/ 15 w 36"/>
              <a:gd name="T1" fmla="*/ 0 h 29"/>
              <a:gd name="T2" fmla="*/ 25 w 36"/>
              <a:gd name="T3" fmla="*/ 15 h 29"/>
              <a:gd name="T4" fmla="*/ 13 w 36"/>
              <a:gd name="T5" fmla="*/ 21 h 29"/>
              <a:gd name="T6" fmla="*/ 15 w 36"/>
              <a:gd name="T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" h="29">
                <a:moveTo>
                  <a:pt x="15" y="0"/>
                </a:moveTo>
                <a:cubicBezTo>
                  <a:pt x="21" y="0"/>
                  <a:pt x="36" y="13"/>
                  <a:pt x="25" y="15"/>
                </a:cubicBezTo>
                <a:cubicBezTo>
                  <a:pt x="20" y="19"/>
                  <a:pt x="20" y="22"/>
                  <a:pt x="13" y="21"/>
                </a:cubicBezTo>
                <a:cubicBezTo>
                  <a:pt x="0" y="29"/>
                  <a:pt x="0" y="0"/>
                  <a:pt x="1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3" name="Freeform 141">
            <a:extLst>
              <a:ext uri="{FF2B5EF4-FFF2-40B4-BE49-F238E27FC236}">
                <a16:creationId xmlns:a16="http://schemas.microsoft.com/office/drawing/2014/main" id="{87E919CC-AC41-4F0D-A842-792D7A418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816961" y="1988004"/>
            <a:ext cx="163941" cy="163205"/>
          </a:xfrm>
          <a:custGeom>
            <a:avLst/>
            <a:gdLst>
              <a:gd name="T0" fmla="*/ 37 w 50"/>
              <a:gd name="T1" fmla="*/ 3 h 54"/>
              <a:gd name="T2" fmla="*/ 42 w 50"/>
              <a:gd name="T3" fmla="*/ 17 h 54"/>
              <a:gd name="T4" fmla="*/ 37 w 50"/>
              <a:gd name="T5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" h="54">
                <a:moveTo>
                  <a:pt x="37" y="3"/>
                </a:moveTo>
                <a:cubicBezTo>
                  <a:pt x="50" y="3"/>
                  <a:pt x="36" y="13"/>
                  <a:pt x="42" y="17"/>
                </a:cubicBezTo>
                <a:cubicBezTo>
                  <a:pt x="35" y="54"/>
                  <a:pt x="0" y="0"/>
                  <a:pt x="37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5" name="Freeform 136">
            <a:extLst>
              <a:ext uri="{FF2B5EF4-FFF2-40B4-BE49-F238E27FC236}">
                <a16:creationId xmlns:a16="http://schemas.microsoft.com/office/drawing/2014/main" id="{965D7305-50C2-4D93-8832-19DC70C5B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081089" y="2011634"/>
            <a:ext cx="127608" cy="69362"/>
          </a:xfrm>
          <a:custGeom>
            <a:avLst/>
            <a:gdLst>
              <a:gd name="T0" fmla="*/ 21 w 39"/>
              <a:gd name="T1" fmla="*/ 0 h 23"/>
              <a:gd name="T2" fmla="*/ 22 w 39"/>
              <a:gd name="T3" fmla="*/ 23 h 23"/>
              <a:gd name="T4" fmla="*/ 21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21" y="0"/>
                </a:moveTo>
                <a:cubicBezTo>
                  <a:pt x="37" y="0"/>
                  <a:pt x="39" y="22"/>
                  <a:pt x="22" y="23"/>
                </a:cubicBezTo>
                <a:cubicBezTo>
                  <a:pt x="7" y="22"/>
                  <a:pt x="0" y="5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7" name="Freeform 122">
            <a:extLst>
              <a:ext uri="{FF2B5EF4-FFF2-40B4-BE49-F238E27FC236}">
                <a16:creationId xmlns:a16="http://schemas.microsoft.com/office/drawing/2014/main" id="{E0E5EA9F-6192-466D-BF45-46D9BCE3B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264051" y="1999395"/>
            <a:ext cx="127608" cy="81603"/>
          </a:xfrm>
          <a:custGeom>
            <a:avLst/>
            <a:gdLst>
              <a:gd name="T0" fmla="*/ 24 w 39"/>
              <a:gd name="T1" fmla="*/ 0 h 27"/>
              <a:gd name="T2" fmla="*/ 20 w 39"/>
              <a:gd name="T3" fmla="*/ 26 h 27"/>
              <a:gd name="T4" fmla="*/ 24 w 39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7">
                <a:moveTo>
                  <a:pt x="24" y="0"/>
                </a:moveTo>
                <a:cubicBezTo>
                  <a:pt x="39" y="3"/>
                  <a:pt x="36" y="27"/>
                  <a:pt x="20" y="26"/>
                </a:cubicBezTo>
                <a:cubicBezTo>
                  <a:pt x="0" y="19"/>
                  <a:pt x="4" y="3"/>
                  <a:pt x="2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9" name="Freeform 132">
            <a:extLst>
              <a:ext uri="{FF2B5EF4-FFF2-40B4-BE49-F238E27FC236}">
                <a16:creationId xmlns:a16="http://schemas.microsoft.com/office/drawing/2014/main" id="{CFF6BE31-4842-4659-8D68-63423F826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492157" y="2025636"/>
            <a:ext cx="127608" cy="69362"/>
          </a:xfrm>
          <a:custGeom>
            <a:avLst/>
            <a:gdLst>
              <a:gd name="T0" fmla="*/ 16 w 39"/>
              <a:gd name="T1" fmla="*/ 0 h 23"/>
              <a:gd name="T2" fmla="*/ 11 w 39"/>
              <a:gd name="T3" fmla="*/ 23 h 23"/>
              <a:gd name="T4" fmla="*/ 16 w 39"/>
              <a:gd name="T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3">
                <a:moveTo>
                  <a:pt x="16" y="0"/>
                </a:moveTo>
                <a:cubicBezTo>
                  <a:pt x="39" y="8"/>
                  <a:pt x="31" y="17"/>
                  <a:pt x="11" y="23"/>
                </a:cubicBezTo>
                <a:cubicBezTo>
                  <a:pt x="0" y="16"/>
                  <a:pt x="4" y="2"/>
                  <a:pt x="1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1" name="Freeform 134">
            <a:extLst>
              <a:ext uri="{FF2B5EF4-FFF2-40B4-BE49-F238E27FC236}">
                <a16:creationId xmlns:a16="http://schemas.microsoft.com/office/drawing/2014/main" id="{3EC2112B-E2EC-492A-8AF9-D78F4B4A9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688454" y="2031605"/>
            <a:ext cx="124063" cy="117507"/>
          </a:xfrm>
          <a:custGeom>
            <a:avLst/>
            <a:gdLst>
              <a:gd name="T0" fmla="*/ 20 w 38"/>
              <a:gd name="T1" fmla="*/ 2 h 39"/>
              <a:gd name="T2" fmla="*/ 38 w 38"/>
              <a:gd name="T3" fmla="*/ 19 h 39"/>
              <a:gd name="T4" fmla="*/ 20 w 38"/>
              <a:gd name="T5" fmla="*/ 2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39">
                <a:moveTo>
                  <a:pt x="20" y="2"/>
                </a:moveTo>
                <a:cubicBezTo>
                  <a:pt x="34" y="0"/>
                  <a:pt x="38" y="8"/>
                  <a:pt x="38" y="19"/>
                </a:cubicBezTo>
                <a:cubicBezTo>
                  <a:pt x="24" y="39"/>
                  <a:pt x="0" y="13"/>
                  <a:pt x="20" y="2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" name="Freeform 125">
            <a:extLst>
              <a:ext uri="{FF2B5EF4-FFF2-40B4-BE49-F238E27FC236}">
                <a16:creationId xmlns:a16="http://schemas.microsoft.com/office/drawing/2014/main" id="{EB635BC8-61BC-44D5-AA11-9A308B3BA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925685" y="2057774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" name="Freeform 125">
            <a:extLst>
              <a:ext uri="{FF2B5EF4-FFF2-40B4-BE49-F238E27FC236}">
                <a16:creationId xmlns:a16="http://schemas.microsoft.com/office/drawing/2014/main" id="{7E9ACE65-00C6-4A75-8F61-CCADAF3EC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40333" y="2050782"/>
            <a:ext cx="147990" cy="79154"/>
          </a:xfrm>
          <a:custGeom>
            <a:avLst/>
            <a:gdLst>
              <a:gd name="T0" fmla="*/ 22 w 45"/>
              <a:gd name="T1" fmla="*/ 0 h 26"/>
              <a:gd name="T2" fmla="*/ 28 w 45"/>
              <a:gd name="T3" fmla="*/ 26 h 26"/>
              <a:gd name="T4" fmla="*/ 22 w 45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26">
                <a:moveTo>
                  <a:pt x="22" y="0"/>
                </a:moveTo>
                <a:cubicBezTo>
                  <a:pt x="32" y="2"/>
                  <a:pt x="45" y="22"/>
                  <a:pt x="28" y="26"/>
                </a:cubicBezTo>
                <a:cubicBezTo>
                  <a:pt x="9" y="24"/>
                  <a:pt x="0" y="9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7" name="Freeform 128">
            <a:extLst>
              <a:ext uri="{FF2B5EF4-FFF2-40B4-BE49-F238E27FC236}">
                <a16:creationId xmlns:a16="http://schemas.microsoft.com/office/drawing/2014/main" id="{5D7163FE-5ADD-41E7-985B-F95E7E04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364471" y="2072870"/>
            <a:ext cx="131153" cy="78339"/>
          </a:xfrm>
          <a:custGeom>
            <a:avLst/>
            <a:gdLst>
              <a:gd name="T0" fmla="*/ 18 w 40"/>
              <a:gd name="T1" fmla="*/ 0 h 26"/>
              <a:gd name="T2" fmla="*/ 7 w 40"/>
              <a:gd name="T3" fmla="*/ 20 h 26"/>
              <a:gd name="T4" fmla="*/ 18 w 40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26">
                <a:moveTo>
                  <a:pt x="18" y="0"/>
                </a:moveTo>
                <a:cubicBezTo>
                  <a:pt x="40" y="9"/>
                  <a:pt x="28" y="26"/>
                  <a:pt x="7" y="20"/>
                </a:cubicBezTo>
                <a:cubicBezTo>
                  <a:pt x="0" y="8"/>
                  <a:pt x="6" y="1"/>
                  <a:pt x="1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9" name="Freeform 140">
            <a:extLst>
              <a:ext uri="{FF2B5EF4-FFF2-40B4-BE49-F238E27FC236}">
                <a16:creationId xmlns:a16="http://schemas.microsoft.com/office/drawing/2014/main" id="{DCD7108A-C70D-4FD9-B91A-0E9F9501A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607147" y="2055076"/>
            <a:ext cx="137356" cy="96290"/>
          </a:xfrm>
          <a:custGeom>
            <a:avLst/>
            <a:gdLst>
              <a:gd name="T0" fmla="*/ 25 w 42"/>
              <a:gd name="T1" fmla="*/ 0 h 32"/>
              <a:gd name="T2" fmla="*/ 4 w 42"/>
              <a:gd name="T3" fmla="*/ 18 h 32"/>
              <a:gd name="T4" fmla="*/ 25 w 42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2">
                <a:moveTo>
                  <a:pt x="25" y="0"/>
                </a:moveTo>
                <a:cubicBezTo>
                  <a:pt x="42" y="13"/>
                  <a:pt x="15" y="32"/>
                  <a:pt x="4" y="18"/>
                </a:cubicBezTo>
                <a:cubicBezTo>
                  <a:pt x="0" y="5"/>
                  <a:pt x="16" y="0"/>
                  <a:pt x="25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1" name="Freeform 126">
            <a:extLst>
              <a:ext uri="{FF2B5EF4-FFF2-40B4-BE49-F238E27FC236}">
                <a16:creationId xmlns:a16="http://schemas.microsoft.com/office/drawing/2014/main" id="{3C0CF799-2713-48A8-94DF-F8CB5F3324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862497" y="2069608"/>
            <a:ext cx="151535" cy="79154"/>
          </a:xfrm>
          <a:custGeom>
            <a:avLst/>
            <a:gdLst>
              <a:gd name="T0" fmla="*/ 23 w 46"/>
              <a:gd name="T1" fmla="*/ 0 h 26"/>
              <a:gd name="T2" fmla="*/ 29 w 46"/>
              <a:gd name="T3" fmla="*/ 26 h 26"/>
              <a:gd name="T4" fmla="*/ 23 w 4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" h="26">
                <a:moveTo>
                  <a:pt x="23" y="0"/>
                </a:moveTo>
                <a:cubicBezTo>
                  <a:pt x="32" y="2"/>
                  <a:pt x="46" y="22"/>
                  <a:pt x="29" y="26"/>
                </a:cubicBezTo>
                <a:cubicBezTo>
                  <a:pt x="10" y="24"/>
                  <a:pt x="0" y="9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3" name="Freeform 121">
            <a:extLst>
              <a:ext uri="{FF2B5EF4-FFF2-40B4-BE49-F238E27FC236}">
                <a16:creationId xmlns:a16="http://schemas.microsoft.com/office/drawing/2014/main" id="{00B8B62E-6551-4805-BD5A-5188FE5D3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39671" y="2062635"/>
            <a:ext cx="133812" cy="84866"/>
          </a:xfrm>
          <a:custGeom>
            <a:avLst/>
            <a:gdLst>
              <a:gd name="T0" fmla="*/ 26 w 41"/>
              <a:gd name="T1" fmla="*/ 0 h 28"/>
              <a:gd name="T2" fmla="*/ 38 w 41"/>
              <a:gd name="T3" fmla="*/ 19 h 28"/>
              <a:gd name="T4" fmla="*/ 26 w 41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" h="28">
                <a:moveTo>
                  <a:pt x="26" y="0"/>
                </a:moveTo>
                <a:cubicBezTo>
                  <a:pt x="33" y="0"/>
                  <a:pt x="41" y="10"/>
                  <a:pt x="38" y="19"/>
                </a:cubicBezTo>
                <a:cubicBezTo>
                  <a:pt x="16" y="28"/>
                  <a:pt x="0" y="10"/>
                  <a:pt x="26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5" name="Freeform 120">
            <a:extLst>
              <a:ext uri="{FF2B5EF4-FFF2-40B4-BE49-F238E27FC236}">
                <a16:creationId xmlns:a16="http://schemas.microsoft.com/office/drawing/2014/main" id="{DFCCEBA8-5961-480A-9134-51605F650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443822" y="2039414"/>
            <a:ext cx="121406" cy="66913"/>
          </a:xfrm>
          <a:custGeom>
            <a:avLst/>
            <a:gdLst>
              <a:gd name="T0" fmla="*/ 19 w 37"/>
              <a:gd name="T1" fmla="*/ 0 h 22"/>
              <a:gd name="T2" fmla="*/ 20 w 37"/>
              <a:gd name="T3" fmla="*/ 22 h 22"/>
              <a:gd name="T4" fmla="*/ 19 w 37"/>
              <a:gd name="T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22">
                <a:moveTo>
                  <a:pt x="19" y="0"/>
                </a:moveTo>
                <a:cubicBezTo>
                  <a:pt x="35" y="2"/>
                  <a:pt x="37" y="21"/>
                  <a:pt x="20" y="22"/>
                </a:cubicBezTo>
                <a:cubicBezTo>
                  <a:pt x="7" y="18"/>
                  <a:pt x="0" y="6"/>
                  <a:pt x="19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7" name="Freeform 6">
            <a:extLst>
              <a:ext uri="{FF2B5EF4-FFF2-40B4-BE49-F238E27FC236}">
                <a16:creationId xmlns:a16="http://schemas.microsoft.com/office/drawing/2014/main" id="{724D4F80-B109-4438-BC6D-ABB522B44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635678" y="2029214"/>
            <a:ext cx="124063" cy="87315"/>
          </a:xfrm>
          <a:custGeom>
            <a:avLst/>
            <a:gdLst>
              <a:gd name="T0" fmla="*/ 12 w 38"/>
              <a:gd name="T1" fmla="*/ 3 h 29"/>
              <a:gd name="T2" fmla="*/ 15 w 38"/>
              <a:gd name="T3" fmla="*/ 29 h 29"/>
              <a:gd name="T4" fmla="*/ 12 w 38"/>
              <a:gd name="T5" fmla="*/ 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" h="29">
                <a:moveTo>
                  <a:pt x="12" y="3"/>
                </a:moveTo>
                <a:cubicBezTo>
                  <a:pt x="34" y="0"/>
                  <a:pt x="38" y="26"/>
                  <a:pt x="15" y="29"/>
                </a:cubicBezTo>
                <a:cubicBezTo>
                  <a:pt x="4" y="23"/>
                  <a:pt x="0" y="9"/>
                  <a:pt x="12" y="3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9" name="Freeform 127">
            <a:extLst>
              <a:ext uri="{FF2B5EF4-FFF2-40B4-BE49-F238E27FC236}">
                <a16:creationId xmlns:a16="http://schemas.microsoft.com/office/drawing/2014/main" id="{52A7149F-5A3F-4537-981A-974C7409C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837281" y="2069607"/>
            <a:ext cx="137356" cy="79154"/>
          </a:xfrm>
          <a:custGeom>
            <a:avLst/>
            <a:gdLst>
              <a:gd name="T0" fmla="*/ 28 w 42"/>
              <a:gd name="T1" fmla="*/ 0 h 26"/>
              <a:gd name="T2" fmla="*/ 23 w 42"/>
              <a:gd name="T3" fmla="*/ 26 h 26"/>
              <a:gd name="T4" fmla="*/ 28 w 42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26">
                <a:moveTo>
                  <a:pt x="28" y="0"/>
                </a:moveTo>
                <a:cubicBezTo>
                  <a:pt x="42" y="4"/>
                  <a:pt x="38" y="23"/>
                  <a:pt x="23" y="26"/>
                </a:cubicBezTo>
                <a:cubicBezTo>
                  <a:pt x="0" y="26"/>
                  <a:pt x="8" y="5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1" name="Freeform 133">
            <a:extLst>
              <a:ext uri="{FF2B5EF4-FFF2-40B4-BE49-F238E27FC236}">
                <a16:creationId xmlns:a16="http://schemas.microsoft.com/office/drawing/2014/main" id="{89A8D3E3-3518-4738-B94E-F7DD9818D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9083" y="2081848"/>
            <a:ext cx="137356" cy="100371"/>
          </a:xfrm>
          <a:custGeom>
            <a:avLst/>
            <a:gdLst>
              <a:gd name="T0" fmla="*/ 25 w 42"/>
              <a:gd name="T1" fmla="*/ 1 h 33"/>
              <a:gd name="T2" fmla="*/ 4 w 42"/>
              <a:gd name="T3" fmla="*/ 19 h 33"/>
              <a:gd name="T4" fmla="*/ 25 w 42"/>
              <a:gd name="T5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" h="33">
                <a:moveTo>
                  <a:pt x="25" y="1"/>
                </a:moveTo>
                <a:cubicBezTo>
                  <a:pt x="42" y="14"/>
                  <a:pt x="15" y="33"/>
                  <a:pt x="4" y="19"/>
                </a:cubicBezTo>
                <a:cubicBezTo>
                  <a:pt x="0" y="6"/>
                  <a:pt x="15" y="0"/>
                  <a:pt x="25" y="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3" name="Freeform 129">
            <a:extLst>
              <a:ext uri="{FF2B5EF4-FFF2-40B4-BE49-F238E27FC236}">
                <a16:creationId xmlns:a16="http://schemas.microsoft.com/office/drawing/2014/main" id="{FA796F21-7CE5-4483-A137-919B3D433B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12267" y="2072870"/>
            <a:ext cx="147990" cy="109348"/>
          </a:xfrm>
          <a:custGeom>
            <a:avLst/>
            <a:gdLst>
              <a:gd name="T0" fmla="*/ 28 w 45"/>
              <a:gd name="T1" fmla="*/ 0 h 36"/>
              <a:gd name="T2" fmla="*/ 42 w 45"/>
              <a:gd name="T3" fmla="*/ 20 h 36"/>
              <a:gd name="T4" fmla="*/ 28 w 45"/>
              <a:gd name="T5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" h="36">
                <a:moveTo>
                  <a:pt x="28" y="0"/>
                </a:moveTo>
                <a:cubicBezTo>
                  <a:pt x="34" y="1"/>
                  <a:pt x="45" y="11"/>
                  <a:pt x="42" y="20"/>
                </a:cubicBezTo>
                <a:cubicBezTo>
                  <a:pt x="25" y="36"/>
                  <a:pt x="0" y="7"/>
                  <a:pt x="28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5" name="Freeform 142">
            <a:extLst>
              <a:ext uri="{FF2B5EF4-FFF2-40B4-BE49-F238E27FC236}">
                <a16:creationId xmlns:a16="http://schemas.microsoft.com/office/drawing/2014/main" id="{57FC30BB-0D8F-43B0-910E-7DDE8C933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377842" y="2136521"/>
            <a:ext cx="3545" cy="5712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0 w 1"/>
              <a:gd name="T5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1" y="1"/>
                  <a:pt x="1" y="1"/>
                  <a:pt x="1" y="2"/>
                </a:cubicBezTo>
                <a:cubicBezTo>
                  <a:pt x="0" y="2"/>
                  <a:pt x="0" y="1"/>
                  <a:pt x="0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7" name="Freeform 138">
            <a:extLst>
              <a:ext uri="{FF2B5EF4-FFF2-40B4-BE49-F238E27FC236}">
                <a16:creationId xmlns:a16="http://schemas.microsoft.com/office/drawing/2014/main" id="{D938207F-A865-48E5-A15D-FD578BC59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627742" y="2099801"/>
            <a:ext cx="117860" cy="79154"/>
          </a:xfrm>
          <a:custGeom>
            <a:avLst/>
            <a:gdLst>
              <a:gd name="T0" fmla="*/ 21 w 36"/>
              <a:gd name="T1" fmla="*/ 0 h 26"/>
              <a:gd name="T2" fmla="*/ 21 w 36"/>
              <a:gd name="T3" fmla="*/ 26 h 26"/>
              <a:gd name="T4" fmla="*/ 21 w 36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6">
                <a:moveTo>
                  <a:pt x="21" y="0"/>
                </a:moveTo>
                <a:cubicBezTo>
                  <a:pt x="32" y="4"/>
                  <a:pt x="36" y="23"/>
                  <a:pt x="21" y="26"/>
                </a:cubicBezTo>
                <a:cubicBezTo>
                  <a:pt x="1" y="24"/>
                  <a:pt x="0" y="2"/>
                  <a:pt x="2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9" name="Freeform 137">
            <a:extLst>
              <a:ext uri="{FF2B5EF4-FFF2-40B4-BE49-F238E27FC236}">
                <a16:creationId xmlns:a16="http://schemas.microsoft.com/office/drawing/2014/main" id="{04637E45-0880-40BC-B488-4EA4CA435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80299" y="2097352"/>
            <a:ext cx="127608" cy="93843"/>
          </a:xfrm>
          <a:custGeom>
            <a:avLst/>
            <a:gdLst>
              <a:gd name="T0" fmla="*/ 23 w 39"/>
              <a:gd name="T1" fmla="*/ 0 h 31"/>
              <a:gd name="T2" fmla="*/ 17 w 39"/>
              <a:gd name="T3" fmla="*/ 26 h 31"/>
              <a:gd name="T4" fmla="*/ 23 w 39"/>
              <a:gd name="T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1">
                <a:moveTo>
                  <a:pt x="23" y="0"/>
                </a:moveTo>
                <a:cubicBezTo>
                  <a:pt x="39" y="3"/>
                  <a:pt x="39" y="31"/>
                  <a:pt x="17" y="26"/>
                </a:cubicBezTo>
                <a:cubicBezTo>
                  <a:pt x="0" y="6"/>
                  <a:pt x="15" y="5"/>
                  <a:pt x="2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E4A89395-207E-4ECC-A5FB-1EBF4D2B45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053687"/>
              </p:ext>
            </p:extLst>
          </p:nvPr>
        </p:nvGraphicFramePr>
        <p:xfrm>
          <a:off x="196144" y="2230058"/>
          <a:ext cx="11865901" cy="4535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4435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02B5B-36DE-4E25-99F7-2A8F4EF2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Nejdůležitější techniky v PNF konceptu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32A228-932A-4A44-BC1E-147D18F75D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POSILOVACÍ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45D389-02DD-486B-AD5B-94EF55D600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Opakované kontrakce</a:t>
            </a:r>
          </a:p>
          <a:p>
            <a:pPr>
              <a:buClr>
                <a:srgbClr val="B5A2A5"/>
              </a:buClr>
            </a:pPr>
            <a:r>
              <a:rPr lang="cs-CZ" dirty="0"/>
              <a:t>Sled s důrazem</a:t>
            </a:r>
          </a:p>
          <a:p>
            <a:pPr>
              <a:buClr>
                <a:srgbClr val="B5A2A5"/>
              </a:buClr>
            </a:pPr>
            <a:r>
              <a:rPr lang="cs-CZ" dirty="0" err="1"/>
              <a:t>Tch</a:t>
            </a:r>
            <a:r>
              <a:rPr lang="cs-CZ" dirty="0"/>
              <a:t> výdrž-relaxace-aktivní pohyb</a:t>
            </a:r>
          </a:p>
          <a:p>
            <a:pPr>
              <a:buClr>
                <a:srgbClr val="B5A2A5"/>
              </a:buClr>
            </a:pPr>
            <a:r>
              <a:rPr lang="cs-CZ" dirty="0"/>
              <a:t>Rytmické startování pohybu = "</a:t>
            </a:r>
            <a:r>
              <a:rPr lang="cs-CZ" dirty="0" err="1"/>
              <a:t>Pumping</a:t>
            </a:r>
            <a:r>
              <a:rPr lang="cs-CZ" dirty="0"/>
              <a:t> </a:t>
            </a:r>
            <a:r>
              <a:rPr lang="cs-CZ" dirty="0" err="1"/>
              <a:t>effect</a:t>
            </a:r>
            <a:r>
              <a:rPr lang="cs-CZ" dirty="0"/>
              <a:t>"</a:t>
            </a:r>
          </a:p>
          <a:p>
            <a:pPr>
              <a:buClr>
                <a:srgbClr val="B5A2A5"/>
              </a:buClr>
            </a:pPr>
            <a:r>
              <a:rPr lang="cs-CZ" dirty="0" err="1"/>
              <a:t>Tchch</a:t>
            </a:r>
            <a:r>
              <a:rPr lang="cs-CZ" dirty="0"/>
              <a:t> zvratu fáze pohybu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590B84-F8C6-4CE7-9C78-0E232D4E8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RELAXAČNÍ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FC4B70-481B-439D-AA38-5D82D28E90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 err="1"/>
              <a:t>Tch</a:t>
            </a:r>
            <a:r>
              <a:rPr lang="cs-CZ" dirty="0"/>
              <a:t> kontrakce-relaxace</a:t>
            </a:r>
          </a:p>
          <a:p>
            <a:pPr>
              <a:buClr>
                <a:srgbClr val="B5A2A5"/>
              </a:buClr>
            </a:pPr>
            <a:r>
              <a:rPr lang="cs-CZ" dirty="0" err="1"/>
              <a:t>Tch</a:t>
            </a:r>
            <a:r>
              <a:rPr lang="cs-CZ" dirty="0"/>
              <a:t> výdrž-relaxace</a:t>
            </a:r>
          </a:p>
          <a:p>
            <a:pPr>
              <a:buClr>
                <a:srgbClr val="B5A2A5"/>
              </a:buClr>
            </a:pPr>
            <a:r>
              <a:rPr lang="cs-CZ" dirty="0" err="1"/>
              <a:t>Tch</a:t>
            </a:r>
            <a:r>
              <a:rPr lang="cs-CZ" dirty="0"/>
              <a:t> pomalý zvrat-výdrž-relaxace</a:t>
            </a:r>
          </a:p>
          <a:p>
            <a:pPr>
              <a:buClr>
                <a:srgbClr val="B5A2A5"/>
              </a:buClr>
            </a:pPr>
            <a:r>
              <a:rPr lang="cs-CZ" dirty="0" err="1"/>
              <a:t>Tch</a:t>
            </a:r>
            <a:r>
              <a:rPr lang="cs-CZ" dirty="0"/>
              <a:t> rytmická stabilizace</a:t>
            </a:r>
          </a:p>
        </p:txBody>
      </p:sp>
    </p:spTree>
    <p:extLst>
      <p:ext uri="{BB962C8B-B14F-4D97-AF65-F5344CB8AC3E}">
        <p14:creationId xmlns:p14="http://schemas.microsoft.com/office/powerpoint/2010/main" val="4155816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FDFED-D7FF-4A17-99F6-3928AC593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OBECNÝ PRINCIP TECHNIK V PNF 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4C9D39-7D14-43B0-861B-166D78F68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FACILITAČNÍ TECHNIKY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34F015-4EBD-4F76-8586-073FBE10AE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Kombinují maximální odpor</a:t>
            </a:r>
            <a:endParaRPr lang="cs-CZ" dirty="0"/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optimální kombinace všech typů svalových kontrakcí (koncentrická, excentrická, stabilizačně izotonická) – pacient se snaží vykonat pohyb, kterému je zevní silou zabráněno izometrická (statická) – záměrem pacienta i terapeuta je nevyvolat pohyb </a:t>
            </a:r>
            <a:endParaRPr lang="cs-CZ"/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kombinují </a:t>
            </a:r>
            <a:r>
              <a:rPr lang="cs-CZ" dirty="0" err="1">
                <a:ea typeface="+mn-lt"/>
                <a:cs typeface="+mn-lt"/>
              </a:rPr>
              <a:t>stretch</a:t>
            </a:r>
            <a:r>
              <a:rPr lang="cs-CZ" dirty="0">
                <a:ea typeface="+mn-lt"/>
                <a:cs typeface="+mn-lt"/>
              </a:rPr>
              <a:t>, odpor svalové kontrakci, výdrž</a:t>
            </a:r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36E3F5-7D9E-46C5-AE58-410131E6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RELAXAČNÍ TECHNIKY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7E15B4-70C5-43D2-929A-87261564BC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 Princip relaxace založen na příčinném vztahu: „výkonnostně, funkčně oslabený“ agonista = "funkčně zkrácený" antagonista</a:t>
            </a:r>
            <a:endParaRPr lang="cs-CZ"/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Kombinují </a:t>
            </a:r>
            <a:r>
              <a:rPr lang="cs-CZ" dirty="0" err="1">
                <a:ea typeface="+mn-lt"/>
                <a:cs typeface="+mn-lt"/>
              </a:rPr>
              <a:t>postfacilitační</a:t>
            </a:r>
            <a:r>
              <a:rPr lang="cs-CZ" dirty="0">
                <a:ea typeface="+mn-lt"/>
                <a:cs typeface="+mn-lt"/>
              </a:rPr>
              <a:t> inhibici, volní relaxaci, následnou reciproční inhibici &amp; pasivní protažení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112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8" name="Rectangle 16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B5411C1-92FF-4F80-A90B-27CD51DE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cs-CZ"/>
              <a:t>CÍLE POSILOVACÍCH TECHNIK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4" name="Zástupný obsah 2">
            <a:extLst>
              <a:ext uri="{FF2B5EF4-FFF2-40B4-BE49-F238E27FC236}">
                <a16:creationId xmlns:a16="http://schemas.microsoft.com/office/drawing/2014/main" id="{7D52F99C-8247-499C-9771-33879AC640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070001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5046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C3229D-80AC-459F-82A6-DC45CB5D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99AE1-73E8-405B-A532-7EF5F08687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 iniciace pohybu učení pohybu změna koordinace „ovládání“ pohybu zvýšení síly zvýšení stability zvýšení koordinace a kontroly pohybu zvýšení vytrvalosti zvýšení rozsahu pohybu relaxace analgezie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7392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FF62AAC-1C5B-406E-8F1E-5B0FD8E9D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6DFDBC-8F0E-4C12-8DC3-2379E77B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622" y="666880"/>
            <a:ext cx="9483513" cy="944656"/>
          </a:xfrm>
        </p:spPr>
        <p:txBody>
          <a:bodyPr>
            <a:normAutofit/>
          </a:bodyPr>
          <a:lstStyle/>
          <a:p>
            <a:r>
              <a:rPr lang="cs-CZ"/>
              <a:t>CÍLE RELAXAČNÍCH TECHNIK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0" y="1883764"/>
            <a:ext cx="8978579" cy="4097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36BE82-251F-4891-A4D0-4DE5C1AF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967" y="2077161"/>
            <a:ext cx="7598826" cy="37385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40000"/>
              </a:lnSpc>
            </a:pPr>
            <a:r>
              <a:rPr lang="cs-CZ" sz="1600" dirty="0"/>
              <a:t>Redukce </a:t>
            </a:r>
            <a:r>
              <a:rPr lang="cs-CZ" sz="1600" dirty="0" err="1"/>
              <a:t>hypertonu</a:t>
            </a:r>
            <a:endParaRPr lang="cs-CZ" sz="1600" dirty="0"/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/>
              <a:t>Zvětšení ROM</a:t>
            </a:r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/>
              <a:t>Odstranění či zmírnění bolesti</a:t>
            </a:r>
          </a:p>
          <a:p>
            <a:pPr>
              <a:lnSpc>
                <a:spcPct val="140000"/>
              </a:lnSpc>
              <a:buClr>
                <a:srgbClr val="B5A2A5"/>
              </a:buClr>
            </a:pPr>
            <a:endParaRPr lang="cs-CZ" sz="1600" dirty="0"/>
          </a:p>
          <a:p>
            <a:pPr marL="0" indent="0">
              <a:lnSpc>
                <a:spcPct val="140000"/>
              </a:lnSpc>
              <a:buClr>
                <a:srgbClr val="B5A2A5"/>
              </a:buClr>
              <a:buNone/>
            </a:pPr>
            <a:r>
              <a:rPr lang="cs-CZ" sz="1600" b="1" u="sng" dirty="0"/>
              <a:t>HLAVNÍ INDIKACE:</a:t>
            </a:r>
          </a:p>
          <a:p>
            <a:pPr>
              <a:lnSpc>
                <a:spcPct val="140000"/>
              </a:lnSpc>
            </a:pPr>
            <a:r>
              <a:rPr lang="cs-CZ" sz="1600" dirty="0">
                <a:highlight>
                  <a:srgbClr val="00FFFF"/>
                </a:highlight>
              </a:rPr>
              <a:t>Spasticita</a:t>
            </a:r>
            <a:r>
              <a:rPr lang="cs-CZ" sz="1600" dirty="0"/>
              <a:t> a omezení pohyblivosti</a:t>
            </a:r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>
                <a:highlight>
                  <a:srgbClr val="00FFFF"/>
                </a:highlight>
              </a:rPr>
              <a:t>Bolestivé omezení</a:t>
            </a:r>
            <a:r>
              <a:rPr lang="cs-CZ" sz="1600" dirty="0"/>
              <a:t> pohyblivosti v kloubech způsobené </a:t>
            </a:r>
            <a:r>
              <a:rPr lang="cs-CZ" sz="1600" dirty="0">
                <a:highlight>
                  <a:srgbClr val="00FFFF"/>
                </a:highlight>
              </a:rPr>
              <a:t>zvýšeným svalovým napětím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CCD93E-51C6-47E1-8405-8D870E6B5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4460" y="-5553"/>
            <a:ext cx="781459" cy="6853105"/>
            <a:chOff x="11084460" y="-5553"/>
            <a:chExt cx="781459" cy="6853105"/>
          </a:xfrm>
        </p:grpSpPr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5558" y="670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12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49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15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0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903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59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261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258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38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3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826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961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57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820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8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616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55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80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3702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435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108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6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91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92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416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4042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7906" y="66622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846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665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64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28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404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95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914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20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70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926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1768" y="208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989" y="49775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755" y="104742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641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55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2094" y="81776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842" y="120201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746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650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111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946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484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6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64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954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04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376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94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85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831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65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05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34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66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7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075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98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27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837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94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02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84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898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48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325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9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7675" y="293617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041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434" y="579327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85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16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710" y="67379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176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063" y="1324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6519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2B82A-A861-46F0-AFAE-27F764839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RELAXAČNÍ TECHNIKY V PNF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D8ED1-CDE6-489E-BA45-2817546BD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4520"/>
            <a:ext cx="1033828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00FFFF"/>
                </a:highlight>
                <a:ea typeface="+mn-lt"/>
                <a:cs typeface="+mn-lt"/>
              </a:rPr>
              <a:t>čtyři teoretické mechanismy: </a:t>
            </a:r>
            <a:r>
              <a:rPr lang="cs-CZ">
                <a:ea typeface="+mn-lt"/>
                <a:cs typeface="+mn-lt"/>
              </a:rPr>
              <a:t>(všechny představují možné způsoby k zvětšení ROM)</a:t>
            </a:r>
            <a:endParaRPr lang="cs-CZ"/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b="1">
                <a:highlight>
                  <a:srgbClr val="FF00FF"/>
                </a:highlight>
                <a:ea typeface="+mn-lt"/>
                <a:cs typeface="+mn-lt"/>
              </a:rPr>
              <a:t>autogenní inhibice</a:t>
            </a: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b="1">
                <a:highlight>
                  <a:srgbClr val="FF00FF"/>
                </a:highlight>
                <a:ea typeface="+mn-lt"/>
                <a:cs typeface="+mn-lt"/>
              </a:rPr>
              <a:t>reciproční inhibice</a:t>
            </a: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b="1">
                <a:highlight>
                  <a:srgbClr val="FF00FF"/>
                </a:highlight>
                <a:ea typeface="+mn-lt"/>
                <a:cs typeface="+mn-lt"/>
              </a:rPr>
              <a:t>napěťová relaxace </a:t>
            </a: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b="1">
                <a:highlight>
                  <a:srgbClr val="FF00FF"/>
                </a:highlight>
                <a:ea typeface="+mn-lt"/>
                <a:cs typeface="+mn-lt"/>
              </a:rPr>
              <a:t>vrátková teorie </a:t>
            </a:r>
          </a:p>
          <a:p>
            <a:pPr algn="just">
              <a:buClr>
                <a:srgbClr val="B5A2A5"/>
              </a:buClr>
              <a:buFont typeface="Arial" panose="020B0604020202020204" pitchFamily="34" charset="0"/>
              <a:buChar char="•"/>
            </a:pPr>
            <a:r>
              <a:rPr lang="cs-CZ" dirty="0">
                <a:ea typeface="+mn-lt"/>
                <a:cs typeface="+mn-lt"/>
              </a:rPr>
              <a:t>Všechny z těchto čtyř mechanismů jsou reflexy, které se projeví, když </a:t>
            </a:r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Golgiho šlachové tělísko</a:t>
            </a:r>
            <a:r>
              <a:rPr lang="cs-CZ" dirty="0">
                <a:ea typeface="+mn-lt"/>
                <a:cs typeface="+mn-lt"/>
              </a:rPr>
              <a:t> ve šlaše cílového svalu nebo ve šlaše antagonistického svalu </a:t>
            </a:r>
            <a:r>
              <a:rPr lang="cs-CZ" b="1" dirty="0">
                <a:highlight>
                  <a:srgbClr val="00FFFF"/>
                </a:highlight>
                <a:ea typeface="+mn-lt"/>
                <a:cs typeface="+mn-lt"/>
              </a:rPr>
              <a:t>reaguje na poškozující stimul</a:t>
            </a:r>
            <a:r>
              <a:rPr lang="cs-CZ" dirty="0">
                <a:ea typeface="+mn-lt"/>
                <a:cs typeface="+mn-lt"/>
              </a:rPr>
              <a:t> (jako je pocit tahu nebo během kontrakce)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824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E53DE-C374-4CC1-B638-7E21816C1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AUTOGENNÍ INHIBICE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49E5A4-235B-4150-828E-18BE3385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Autogenní inhibice: </a:t>
            </a:r>
            <a:r>
              <a:rPr lang="cs-CZ" b="1" u="sng" dirty="0">
                <a:ea typeface="+mn-lt"/>
                <a:cs typeface="+mn-lt"/>
              </a:rPr>
              <a:t>tzv. inverzní napínací (</a:t>
            </a:r>
            <a:r>
              <a:rPr lang="cs-CZ" b="1" u="sng" dirty="0" err="1">
                <a:ea typeface="+mn-lt"/>
                <a:cs typeface="+mn-lt"/>
              </a:rPr>
              <a:t>myotatický</a:t>
            </a:r>
            <a:r>
              <a:rPr lang="cs-CZ" b="1" u="sng" dirty="0">
                <a:ea typeface="+mn-lt"/>
                <a:cs typeface="+mn-lt"/>
              </a:rPr>
              <a:t>) reflex </a:t>
            </a:r>
            <a:r>
              <a:rPr lang="cs-CZ" dirty="0">
                <a:ea typeface="+mn-lt"/>
                <a:cs typeface="+mn-lt"/>
              </a:rPr>
              <a:t>= </a:t>
            </a:r>
            <a:r>
              <a:rPr lang="cs-CZ" dirty="0" err="1">
                <a:ea typeface="+mn-lt"/>
                <a:cs typeface="+mn-lt"/>
              </a:rPr>
              <a:t>stretch</a:t>
            </a:r>
            <a:r>
              <a:rPr lang="cs-CZ" dirty="0">
                <a:ea typeface="+mn-lt"/>
                <a:cs typeface="+mn-lt"/>
              </a:rPr>
              <a:t> reflex</a:t>
            </a:r>
            <a:endParaRPr lang="cs-CZ"/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Za tuto reakci zodpovídá receptor s názvem Golgiho šlachový orgán (receptor na rozhraní svalu a šlachy). Reaguje na pasivní protažení, ale daleko citlivěji na svalovou kontrakci. Aktivuje se tedy při napnutí šlachy jako obranný reflex před poškozením.</a:t>
            </a:r>
            <a:endParaRPr lang="cs-CZ" dirty="0"/>
          </a:p>
          <a:p>
            <a:pPr algn="just">
              <a:buClr>
                <a:srgbClr val="B5A2A5"/>
              </a:buClr>
            </a:pPr>
            <a:endParaRPr lang="cs-CZ" dirty="0">
              <a:ea typeface="+mn-lt"/>
              <a:cs typeface="+mn-lt"/>
            </a:endParaRP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Golgiho šlachová tělíska mají tlumící efekt na alfa motoneurony homonymního svalu (prostřednictvím inhibičního interneuronu)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176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CD77D-3DCA-40F2-91CC-60AA189DA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RECIPROČNÍ INHIBICE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C91F44-681C-400B-92A9-7F4B3A30A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je </a:t>
            </a:r>
            <a:r>
              <a:rPr lang="cs-CZ" b="1" u="sng" dirty="0">
                <a:ea typeface="+mn-lt"/>
                <a:cs typeface="+mn-lt"/>
              </a:rPr>
              <a:t>reflexní smyčka zprostředkovaná svalovým vřeténkem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Volní kontrakce svalů je doprovázena 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současnou inhibicí v antagonistických</a:t>
            </a:r>
            <a:r>
              <a:rPr lang="cs-CZ" dirty="0">
                <a:ea typeface="+mn-lt"/>
                <a:cs typeface="+mn-lt"/>
              </a:rPr>
              <a:t> svalech. Tato relaxace vyplývá ze snížené neurální aktivity a zvýšeného inhibičního vlivu z proprioreceptorových orgánů protahovaného svalu. 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Reciproční inhibice (inervace) se uplatňuje při všech motorických aktivitách vedoucích ke změně polohy a podílí se tak na </a:t>
            </a:r>
            <a:r>
              <a:rPr lang="cs-CZ" b="1" dirty="0">
                <a:highlight>
                  <a:srgbClr val="FFFF00"/>
                </a:highlight>
                <a:ea typeface="+mn-lt"/>
                <a:cs typeface="+mn-lt"/>
              </a:rPr>
              <a:t>hladkém průběhu pohybu</a:t>
            </a:r>
            <a:r>
              <a:rPr lang="cs-CZ" dirty="0">
                <a:ea typeface="+mn-lt"/>
                <a:cs typeface="+mn-lt"/>
              </a:rPr>
              <a:t>. (Kupř. kontrakce </a:t>
            </a:r>
            <a:r>
              <a:rPr lang="cs-CZ" dirty="0" err="1">
                <a:ea typeface="+mn-lt"/>
                <a:cs typeface="+mn-lt"/>
              </a:rPr>
              <a:t>quadricepsu</a:t>
            </a:r>
            <a:r>
              <a:rPr lang="cs-CZ" dirty="0">
                <a:ea typeface="+mn-lt"/>
                <a:cs typeface="+mn-lt"/>
              </a:rPr>
              <a:t> = </a:t>
            </a:r>
            <a:r>
              <a:rPr lang="cs-CZ" dirty="0" err="1">
                <a:ea typeface="+mn-lt"/>
                <a:cs typeface="+mn-lt"/>
              </a:rPr>
              <a:t>hamstringy</a:t>
            </a:r>
            <a:r>
              <a:rPr lang="cs-CZ" dirty="0">
                <a:ea typeface="+mn-lt"/>
                <a:cs typeface="+mn-lt"/>
              </a:rPr>
              <a:t> jsou reciproční inhibicí tlumeny, a tím dovolí extenzi v kolenním kloubu.)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9429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79EEA-CA5A-488D-B50F-C2969D5A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14596"/>
            <a:ext cx="9634011" cy="625347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NAPĚŤOVÁ RELAXACE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EC336-699C-415A-87DB-8C7F6F5FF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88953"/>
            <a:ext cx="9634011" cy="523690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endParaRPr lang="cs-CZ" dirty="0">
              <a:ea typeface="+mn-lt"/>
              <a:cs typeface="+mn-lt"/>
            </a:endParaRP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Napěťová relaxace nastává, když </a:t>
            </a:r>
            <a:r>
              <a:rPr lang="cs-CZ" dirty="0" err="1">
                <a:ea typeface="+mn-lt"/>
                <a:cs typeface="+mn-lt"/>
              </a:rPr>
              <a:t>šlachosvalová</a:t>
            </a:r>
            <a:r>
              <a:rPr lang="cs-CZ" dirty="0">
                <a:ea typeface="+mn-lt"/>
                <a:cs typeface="+mn-lt"/>
              </a:rPr>
              <a:t> jednotka (svaly a připojené šlachy = MTU) je pod stálým napětím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Svaly a šlachy mají obojí viskózní a elastické vlastnosti = tzv. VISKOELASTICITU:</a:t>
            </a: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= ta zaručí, že se svaly a </a:t>
            </a:r>
            <a:r>
              <a:rPr lang="cs-CZ" dirty="0" err="1">
                <a:ea typeface="+mn-lt"/>
                <a:cs typeface="+mn-lt"/>
              </a:rPr>
              <a:t>šlachyprodlouží</a:t>
            </a:r>
            <a:r>
              <a:rPr lang="cs-CZ" dirty="0">
                <a:ea typeface="+mn-lt"/>
                <a:cs typeface="+mn-lt"/>
              </a:rPr>
              <a:t> v odpovědi na pomalý udržovaný tlak a naopak budou klást odpor rychlým změnám v délce</a:t>
            </a:r>
          </a:p>
          <a:p>
            <a:pPr algn="just">
              <a:buClr>
                <a:srgbClr val="B5A2A5"/>
              </a:buClr>
            </a:pPr>
            <a:r>
              <a:rPr lang="cs-CZ" dirty="0" err="1">
                <a:ea typeface="+mn-lt"/>
                <a:cs typeface="+mn-lt"/>
              </a:rPr>
              <a:t>Viskoelasticita</a:t>
            </a:r>
            <a:r>
              <a:rPr lang="cs-CZ" dirty="0">
                <a:ea typeface="+mn-lt"/>
                <a:cs typeface="+mn-lt"/>
              </a:rPr>
              <a:t> umožňuje 2 jevy:  tzv.“</a:t>
            </a:r>
            <a:r>
              <a:rPr lang="cs-CZ" dirty="0" err="1">
                <a:ea typeface="+mn-lt"/>
                <a:cs typeface="+mn-lt"/>
              </a:rPr>
              <a:t>creep</a:t>
            </a:r>
            <a:r>
              <a:rPr lang="cs-CZ" dirty="0">
                <a:ea typeface="+mn-lt"/>
                <a:cs typeface="+mn-lt"/>
              </a:rPr>
              <a:t>“ (=tečení) a „stress </a:t>
            </a:r>
            <a:r>
              <a:rPr lang="cs-CZ" dirty="0" err="1">
                <a:ea typeface="+mn-lt"/>
                <a:cs typeface="+mn-lt"/>
              </a:rPr>
              <a:t>relaxation</a:t>
            </a:r>
            <a:r>
              <a:rPr lang="cs-CZ" dirty="0">
                <a:ea typeface="+mn-lt"/>
                <a:cs typeface="+mn-lt"/>
              </a:rPr>
              <a:t>“ (napěťová relaxace)</a:t>
            </a:r>
          </a:p>
          <a:p>
            <a:pPr algn="just">
              <a:buClr>
                <a:srgbClr val="B5A2A5"/>
              </a:buClr>
            </a:pPr>
            <a:r>
              <a:rPr lang="cs-CZ" b="1" u="sng" dirty="0" err="1">
                <a:ea typeface="+mn-lt"/>
                <a:cs typeface="+mn-lt"/>
              </a:rPr>
              <a:t>Creep</a:t>
            </a:r>
            <a:r>
              <a:rPr lang="cs-CZ" b="1" u="sng" dirty="0">
                <a:ea typeface="+mn-lt"/>
                <a:cs typeface="+mn-lt"/>
              </a:rPr>
              <a:t> efekt: </a:t>
            </a: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je pomalý nárůst délky MTU v čase při působení</a:t>
            </a:r>
            <a:r>
              <a:rPr lang="cs-CZ" b="1" u="sng" dirty="0">
                <a:ea typeface="+mn-lt"/>
                <a:cs typeface="+mn-lt"/>
              </a:rPr>
              <a:t> konstantního tahového napětí</a:t>
            </a:r>
            <a:endParaRPr lang="cs-CZ" dirty="0">
              <a:ea typeface="+mn-lt"/>
              <a:cs typeface="+mn-lt"/>
            </a:endParaRP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dirty="0" err="1">
                <a:ea typeface="+mn-lt"/>
                <a:cs typeface="+mn-lt"/>
              </a:rPr>
              <a:t>šlachosvalová</a:t>
            </a:r>
            <a:r>
              <a:rPr lang="cs-CZ" dirty="0">
                <a:ea typeface="+mn-lt"/>
                <a:cs typeface="+mn-lt"/>
              </a:rPr>
              <a:t> jednotka se bude postupně prodlužovat: Jedná se o ochranný mechanismus, který zabrání svalovému natržení a udržuje zdravou vazbu mezi kontraktilními vlákny </a:t>
            </a:r>
            <a:r>
              <a:rPr lang="cs-CZ" dirty="0" err="1">
                <a:ea typeface="+mn-lt"/>
                <a:cs typeface="+mn-lt"/>
              </a:rPr>
              <a:t>sarkomery</a:t>
            </a:r>
            <a:r>
              <a:rPr lang="cs-CZ" dirty="0">
                <a:ea typeface="+mn-lt"/>
                <a:cs typeface="+mn-lt"/>
              </a:rPr>
              <a:t> svalu. </a:t>
            </a: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limitem je odpor MTU k protažení a svalová tuhost</a:t>
            </a:r>
            <a:endParaRPr lang="cs-CZ" dirty="0"/>
          </a:p>
          <a:p>
            <a:pPr algn="just">
              <a:buClr>
                <a:srgbClr val="B5A2A5"/>
              </a:buClr>
            </a:pPr>
            <a:r>
              <a:rPr lang="cs-CZ" b="1" u="sng" dirty="0">
                <a:ea typeface="+mn-lt"/>
                <a:cs typeface="+mn-lt"/>
              </a:rPr>
              <a:t>Napěťová relaxace:</a:t>
            </a:r>
          </a:p>
          <a:p>
            <a:pPr lvl="2" algn="just">
              <a:buClr>
                <a:srgbClr val="B5A2A5"/>
              </a:buClr>
              <a:buFont typeface="Arial"/>
            </a:pPr>
            <a:r>
              <a:rPr lang="cs-CZ" b="0" dirty="0">
                <a:ea typeface="+mn-lt"/>
                <a:cs typeface="+mn-lt"/>
              </a:rPr>
              <a:t>dochází k snížení tahového napětí v čase při konstantní deformaci, protože množství síly vytvořené viskózním materiálem pro zabránění protažení se v průběhu času snižuje.</a:t>
            </a:r>
            <a:endParaRPr lang="cs-CZ" b="0" dirty="0"/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 Tento efekt je však přechodný, po PNF nebo statickém strečinku, který trvá 80 s, efekt přetrvává přibližně hodinu </a:t>
            </a:r>
          </a:p>
          <a:p>
            <a:pPr algn="just">
              <a:buClr>
                <a:srgbClr val="B5A2A5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62720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9D9FF-BB6F-47CB-BE50-E7163C7F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VRÁTKOVÁ TEORIE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F8636-D977-4928-8D97-F01211CE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27385"/>
            <a:ext cx="963401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2 druhy podnětů (bolest a tlak) aktivují ve stejný čas svoje příslušné receptory. 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Periferní receptory pro bolest: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spojeny </a:t>
            </a:r>
            <a:r>
              <a:rPr lang="cs-CZ" dirty="0" err="1">
                <a:ea typeface="+mn-lt"/>
                <a:cs typeface="+mn-lt"/>
              </a:rPr>
              <a:t>nemyelinovanými</a:t>
            </a:r>
            <a:r>
              <a:rPr lang="cs-CZ" dirty="0">
                <a:ea typeface="+mn-lt"/>
                <a:cs typeface="+mn-lt"/>
              </a:rPr>
              <a:t> nebo částečně </a:t>
            </a:r>
            <a:r>
              <a:rPr lang="cs-CZ" dirty="0" err="1">
                <a:ea typeface="+mn-lt"/>
                <a:cs typeface="+mn-lt"/>
              </a:rPr>
              <a:t>myelinovaný</a:t>
            </a:r>
            <a:r>
              <a:rPr lang="cs-CZ" dirty="0">
                <a:ea typeface="+mn-lt"/>
                <a:cs typeface="+mn-lt"/>
              </a:rPr>
              <a:t> aferentními vlákny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Tlakové receptory: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připojeny silnějšími myelinovými nervovými vlákny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všechny typy aferentních vláken se v míše napojují na stejné interneurony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vlákna vycházející z tlakových receptorů se dostávají k míšním neuronům dříve než signály z receptorů reagujících na bolest = tlumení signálů vedoucích bolest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3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C165FC-DCA5-4E7B-B904-330ADF71D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718366"/>
            <a:ext cx="9483513" cy="94465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PNF DEFINICE</a:t>
            </a:r>
            <a:endParaRPr lang="cs-C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90700" y="1883764"/>
            <a:ext cx="8992046" cy="4097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7E9487-BF77-4AB2-88E1-2A32A53A7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967" y="2938042"/>
            <a:ext cx="7598826" cy="24863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/>
              <a:t>= </a:t>
            </a:r>
            <a:r>
              <a:rPr lang="cs-CZ" dirty="0">
                <a:ea typeface="+mn-lt"/>
                <a:cs typeface="+mn-lt"/>
              </a:rPr>
              <a:t>Metoda urychlující reakci nervosvalového aparátu pomocí proprioceptivních orgánů, kdy jejich aktivací se dosáhne stimulace málo dráždivých motoneuronů</a:t>
            </a:r>
            <a:endParaRPr lang="cs-CZ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A54BA0-BEFE-4BA5-A3C1-FE85FE03E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84460" y="-5553"/>
            <a:ext cx="781459" cy="6853105"/>
            <a:chOff x="11084460" y="-5553"/>
            <a:chExt cx="781459" cy="6853105"/>
          </a:xfrm>
        </p:grpSpPr>
        <p:sp>
          <p:nvSpPr>
            <p:cNvPr id="13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5558" y="67086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112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6349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5815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120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903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159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3261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258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38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7523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1826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961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757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820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8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616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355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80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3702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435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108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596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91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4892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416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4042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7906" y="666226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2846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665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864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28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404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95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914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720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670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926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1768" y="208501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989" y="49775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4755" y="104742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641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55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12094" y="81776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6842" y="1202016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6746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650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600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111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946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484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416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64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954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04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376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94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285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831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965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5305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734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466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7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075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98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27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837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60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94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02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084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898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348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325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9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7675" y="2936171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041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4434" y="5793277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85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16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710" y="67379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9176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063" y="1324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5960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9973A-824F-4A98-9745-386989860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894969" cy="1325563"/>
          </a:xfrm>
        </p:spPr>
        <p:txBody>
          <a:bodyPr/>
          <a:lstStyle/>
          <a:p>
            <a:r>
              <a:rPr lang="cs-CZ" dirty="0"/>
              <a:t>PNF KINEZIOLOGICKÁ CHARAKTERISTIKA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370C5B-D045-4F69-91D7-214FD849A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NE drobné pohyby v jednotlivých segmentech těla 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NE pohyby v přímočarých rovinách 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ANO – sdružené, masové pohyby 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ANO – pohyby spirálního, diagonálního charakteru 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ANO- respektování pohybových synergií při sportovních a pracovních aktivitách, ADL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98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1" name="Rectangle 220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EC2268EF-1ED3-4797-8355-F5078CB18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876300"/>
            <a:ext cx="10775021" cy="51152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406500-4A84-4E5E-81EB-2008EB496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4" y="299581"/>
            <a:ext cx="8579011" cy="809521"/>
          </a:xfrm>
        </p:spPr>
        <p:txBody>
          <a:bodyPr>
            <a:normAutofit/>
          </a:bodyPr>
          <a:lstStyle/>
          <a:p>
            <a:r>
              <a:rPr lang="cs-CZ">
                <a:ea typeface="+mj-lt"/>
                <a:cs typeface="+mj-lt"/>
              </a:rPr>
              <a:t>PNF POHYBOVÉ DIAGONÁLY</a:t>
            </a:r>
          </a:p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BF8742-8DB8-401D-AF19-D34AD57BE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866" y="968340"/>
            <a:ext cx="9469729" cy="554700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40000"/>
              </a:lnSpc>
            </a:pPr>
            <a:r>
              <a:rPr lang="cs-CZ" sz="1600" dirty="0" err="1">
                <a:ea typeface="+mn-lt"/>
                <a:cs typeface="+mn-lt"/>
              </a:rPr>
              <a:t>tří-složková</a:t>
            </a:r>
            <a:r>
              <a:rPr lang="cs-CZ" sz="1600" dirty="0">
                <a:ea typeface="+mn-lt"/>
                <a:cs typeface="+mn-lt"/>
              </a:rPr>
              <a:t> pohybová komponenta, důraz na rotační, spirální komponentu </a:t>
            </a:r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>
                <a:ea typeface="+mn-lt"/>
                <a:cs typeface="+mn-lt"/>
              </a:rPr>
              <a:t>Dva antagonistické vzorce vytváří diagonálu, tedy I. a II. diagonála</a:t>
            </a:r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>
                <a:ea typeface="+mn-lt"/>
                <a:cs typeface="+mn-lt"/>
              </a:rPr>
              <a:t>Každá diagonála má 2 vzorce – antagonistický vztah (flekční a extenční), vzorec pojmenován dle pohybu v proximálním kloubu</a:t>
            </a:r>
            <a:endParaRPr lang="cs-CZ" sz="1600" dirty="0"/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400" dirty="0">
                <a:ea typeface="+mn-lt"/>
                <a:cs typeface="+mn-lt"/>
              </a:rPr>
              <a:t>optimální svalové vzorce stanoveny dle anatomie, palpace, polohy, ve které jsou jednotlivé svalové partie v maximálním protažení </a:t>
            </a:r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400" dirty="0">
                <a:ea typeface="+mn-lt"/>
                <a:cs typeface="+mn-lt"/>
              </a:rPr>
              <a:t>iniciální pohybová komponenta = rotace </a:t>
            </a:r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400" dirty="0" err="1">
                <a:ea typeface="+mn-lt"/>
                <a:cs typeface="+mn-lt"/>
              </a:rPr>
              <a:t>distoproximální</a:t>
            </a:r>
            <a:r>
              <a:rPr lang="cs-CZ" sz="1400" dirty="0">
                <a:ea typeface="+mn-lt"/>
                <a:cs typeface="+mn-lt"/>
              </a:rPr>
              <a:t> časový sled</a:t>
            </a:r>
            <a:endParaRPr lang="cs-CZ" sz="1400"/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400" dirty="0">
                <a:ea typeface="+mn-lt"/>
                <a:cs typeface="+mn-lt"/>
              </a:rPr>
              <a:t>Prostřední kloub má možnost k flexi, extenzi či udržování své polohy (flektované či extendované varianty).</a:t>
            </a:r>
            <a:endParaRPr lang="cs-CZ" sz="1400"/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/>
              <a:t>Diagonála obsahuje:</a:t>
            </a:r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600" b="1" dirty="0"/>
              <a:t>Sagitální rovina: flexe či extenze</a:t>
            </a:r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600" b="1" dirty="0"/>
              <a:t>Frontální rovina: addukce či abdukce</a:t>
            </a:r>
          </a:p>
          <a:p>
            <a:pPr marL="514350" lvl="1" indent="-285750">
              <a:lnSpc>
                <a:spcPct val="140000"/>
              </a:lnSpc>
              <a:buClr>
                <a:srgbClr val="B5A2A5"/>
              </a:buClr>
              <a:buFont typeface="Arial"/>
              <a:buChar char="•"/>
            </a:pPr>
            <a:r>
              <a:rPr lang="cs-CZ" sz="1600" b="1" dirty="0"/>
              <a:t>Transverzální rovina: zevní či vnitřní rotace</a:t>
            </a:r>
          </a:p>
          <a:p>
            <a:pPr>
              <a:lnSpc>
                <a:spcPct val="140000"/>
              </a:lnSpc>
              <a:buClr>
                <a:srgbClr val="B5A2A5"/>
              </a:buClr>
            </a:pPr>
            <a:r>
              <a:rPr lang="cs-CZ" sz="1600" dirty="0"/>
              <a:t>Spolupráce velkých svalových skupin: pro facilitaci oslabených svalů se využívá </a:t>
            </a:r>
            <a:r>
              <a:rPr lang="cs-CZ" sz="1600" b="1" dirty="0"/>
              <a:t>princip iradiace svalové aktivity.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0756232-7BA9-4CEA-9C9D-67E53C91B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16220" y="31138"/>
            <a:ext cx="521147" cy="6782575"/>
            <a:chOff x="11016220" y="-64032"/>
            <a:chExt cx="521147" cy="6858421"/>
          </a:xfrm>
          <a:solidFill>
            <a:schemeClr val="bg2">
              <a:lumMod val="90000"/>
            </a:schemeClr>
          </a:solidFill>
        </p:grpSpPr>
        <p:sp>
          <p:nvSpPr>
            <p:cNvPr id="226" name="Freeform 6">
              <a:extLst>
                <a:ext uri="{FF2B5EF4-FFF2-40B4-BE49-F238E27FC236}">
                  <a16:creationId xmlns:a16="http://schemas.microsoft.com/office/drawing/2014/main" id="{7BEB0739-EF74-4D95-80D7-4173F5B98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417" y="3978357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5">
              <a:extLst>
                <a:ext uri="{FF2B5EF4-FFF2-40B4-BE49-F238E27FC236}">
                  <a16:creationId xmlns:a16="http://schemas.microsoft.com/office/drawing/2014/main" id="{783B7BCE-EE41-439B-B505-CCE4A75EA5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0403" y="1918333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6">
              <a:extLst>
                <a:ext uri="{FF2B5EF4-FFF2-40B4-BE49-F238E27FC236}">
                  <a16:creationId xmlns:a16="http://schemas.microsoft.com/office/drawing/2014/main" id="{3C74358B-9A47-45F3-8386-A5618A504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040" y="5254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7">
              <a:extLst>
                <a:ext uri="{FF2B5EF4-FFF2-40B4-BE49-F238E27FC236}">
                  <a16:creationId xmlns:a16="http://schemas.microsoft.com/office/drawing/2014/main" id="{99DE0B49-D1D7-4B06-9F02-E82BAD335E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805" y="22054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8">
              <a:extLst>
                <a:ext uri="{FF2B5EF4-FFF2-40B4-BE49-F238E27FC236}">
                  <a16:creationId xmlns:a16="http://schemas.microsoft.com/office/drawing/2014/main" id="{3E40A68B-6E09-47B3-B503-187E6DB05B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1" y="1135299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9">
              <a:extLst>
                <a:ext uri="{FF2B5EF4-FFF2-40B4-BE49-F238E27FC236}">
                  <a16:creationId xmlns:a16="http://schemas.microsoft.com/office/drawing/2014/main" id="{D689A519-2610-420E-A0A9-969BFF67B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0908" y="1636624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10">
              <a:extLst>
                <a:ext uri="{FF2B5EF4-FFF2-40B4-BE49-F238E27FC236}">
                  <a16:creationId xmlns:a16="http://schemas.microsoft.com/office/drawing/2014/main" id="{6FBC6584-911F-4264-B473-D2BF13165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4" y="2776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11">
              <a:extLst>
                <a:ext uri="{FF2B5EF4-FFF2-40B4-BE49-F238E27FC236}">
                  <a16:creationId xmlns:a16="http://schemas.microsoft.com/office/drawing/2014/main" id="{43BA3088-9071-4CB5-AA87-D26ADA6A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8963" y="13651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12">
              <a:extLst>
                <a:ext uri="{FF2B5EF4-FFF2-40B4-BE49-F238E27FC236}">
                  <a16:creationId xmlns:a16="http://schemas.microsoft.com/office/drawing/2014/main" id="{036754A1-5FF1-4DAF-865F-51A8F732D4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8466" y="846465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22">
              <a:extLst>
                <a:ext uri="{FF2B5EF4-FFF2-40B4-BE49-F238E27FC236}">
                  <a16:creationId xmlns:a16="http://schemas.microsoft.com/office/drawing/2014/main" id="{3113C36F-F2C1-4AEF-907E-B011FC7D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1027" y="157268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3">
              <a:extLst>
                <a:ext uri="{FF2B5EF4-FFF2-40B4-BE49-F238E27FC236}">
                  <a16:creationId xmlns:a16="http://schemas.microsoft.com/office/drawing/2014/main" id="{05297B79-2217-4E20-ADCE-55A99DFC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9476" y="15002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30">
              <a:extLst>
                <a:ext uri="{FF2B5EF4-FFF2-40B4-BE49-F238E27FC236}">
                  <a16:creationId xmlns:a16="http://schemas.microsoft.com/office/drawing/2014/main" id="{CDFBCAF2-7156-47B5-B4CD-4C9A6B0C57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2697" y="43927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31">
              <a:extLst>
                <a:ext uri="{FF2B5EF4-FFF2-40B4-BE49-F238E27FC236}">
                  <a16:creationId xmlns:a16="http://schemas.microsoft.com/office/drawing/2014/main" id="{6141C6ED-A205-4582-B2B7-28AEFFCE99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6515" y="994258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2">
              <a:extLst>
                <a:ext uri="{FF2B5EF4-FFF2-40B4-BE49-F238E27FC236}">
                  <a16:creationId xmlns:a16="http://schemas.microsoft.com/office/drawing/2014/main" id="{45D98E0C-835E-42DB-8E99-55F88B5D3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8170" y="187389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4">
              <a:extLst>
                <a:ext uri="{FF2B5EF4-FFF2-40B4-BE49-F238E27FC236}">
                  <a16:creationId xmlns:a16="http://schemas.microsoft.com/office/drawing/2014/main" id="{C1A190CA-579E-475F-A682-AE831D0B62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318" y="200578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5">
              <a:extLst>
                <a:ext uri="{FF2B5EF4-FFF2-40B4-BE49-F238E27FC236}">
                  <a16:creationId xmlns:a16="http://schemas.microsoft.com/office/drawing/2014/main" id="{95752704-828A-4BF6-9D5B-7EE272F3C9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3854" y="764600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41">
              <a:extLst>
                <a:ext uri="{FF2B5EF4-FFF2-40B4-BE49-F238E27FC236}">
                  <a16:creationId xmlns:a16="http://schemas.microsoft.com/office/drawing/2014/main" id="{1DDC7947-4F4F-4B68-8A9A-5B08914D3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8602" y="114885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91">
              <a:extLst>
                <a:ext uri="{FF2B5EF4-FFF2-40B4-BE49-F238E27FC236}">
                  <a16:creationId xmlns:a16="http://schemas.microsoft.com/office/drawing/2014/main" id="{F9B6A847-04BE-4DA2-9766-403B52C53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223" y="27004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92">
              <a:extLst>
                <a:ext uri="{FF2B5EF4-FFF2-40B4-BE49-F238E27FC236}">
                  <a16:creationId xmlns:a16="http://schemas.microsoft.com/office/drawing/2014/main" id="{E0120860-FA73-465D-98A8-0A80630A76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263" y="2356895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93">
              <a:extLst>
                <a:ext uri="{FF2B5EF4-FFF2-40B4-BE49-F238E27FC236}">
                  <a16:creationId xmlns:a16="http://schemas.microsoft.com/office/drawing/2014/main" id="{73B154EA-FA98-4BA2-B207-56A75AF5F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7765" y="328527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94">
              <a:extLst>
                <a:ext uri="{FF2B5EF4-FFF2-40B4-BE49-F238E27FC236}">
                  <a16:creationId xmlns:a16="http://schemas.microsoft.com/office/drawing/2014/main" id="{CD9D9A2E-D334-4FF7-AE1B-3C73FF735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71" y="530384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95">
              <a:extLst>
                <a:ext uri="{FF2B5EF4-FFF2-40B4-BE49-F238E27FC236}">
                  <a16:creationId xmlns:a16="http://schemas.microsoft.com/office/drawing/2014/main" id="{C3CEB375-641F-4ACA-BFE8-15BCE9CFB4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1222" y="299225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96">
              <a:extLst>
                <a:ext uri="{FF2B5EF4-FFF2-40B4-BE49-F238E27FC236}">
                  <a16:creationId xmlns:a16="http://schemas.microsoft.com/office/drawing/2014/main" id="{64C2C2DC-ADC8-45C1-9176-0BE21158B3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6608" y="3511815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97">
              <a:extLst>
                <a:ext uri="{FF2B5EF4-FFF2-40B4-BE49-F238E27FC236}">
                  <a16:creationId xmlns:a16="http://schemas.microsoft.com/office/drawing/2014/main" id="{6DC6FE9E-EE79-4AAD-B79F-D1320F972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5920" y="47206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98">
              <a:extLst>
                <a:ext uri="{FF2B5EF4-FFF2-40B4-BE49-F238E27FC236}">
                  <a16:creationId xmlns:a16="http://schemas.microsoft.com/office/drawing/2014/main" id="{4A065DC5-0B08-4188-9CAC-C782BE334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8405" y="4202207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99">
              <a:extLst>
                <a:ext uri="{FF2B5EF4-FFF2-40B4-BE49-F238E27FC236}">
                  <a16:creationId xmlns:a16="http://schemas.microsoft.com/office/drawing/2014/main" id="{77933EC7-7607-4F9B-8946-946926844C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1300" y="4410065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00">
              <a:extLst>
                <a:ext uri="{FF2B5EF4-FFF2-40B4-BE49-F238E27FC236}">
                  <a16:creationId xmlns:a16="http://schemas.microsoft.com/office/drawing/2014/main" id="{98A0955A-87AB-4E27-A4EB-390D5A997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0809" y="383064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01">
              <a:extLst>
                <a:ext uri="{FF2B5EF4-FFF2-40B4-BE49-F238E27FC236}">
                  <a16:creationId xmlns:a16="http://schemas.microsoft.com/office/drawing/2014/main" id="{D0D3E081-021C-476C-A0B4-025460A08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5526" y="5038854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02">
              <a:extLst>
                <a:ext uri="{FF2B5EF4-FFF2-40B4-BE49-F238E27FC236}">
                  <a16:creationId xmlns:a16="http://schemas.microsoft.com/office/drawing/2014/main" id="{73D4B676-80A8-44CB-A417-17AF4DE19D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1705" y="5599239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03">
              <a:extLst>
                <a:ext uri="{FF2B5EF4-FFF2-40B4-BE49-F238E27FC236}">
                  <a16:creationId xmlns:a16="http://schemas.microsoft.com/office/drawing/2014/main" id="{B0210B7F-84AA-41BE-87D2-9F5260010C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613" y="5869661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04">
              <a:extLst>
                <a:ext uri="{FF2B5EF4-FFF2-40B4-BE49-F238E27FC236}">
                  <a16:creationId xmlns:a16="http://schemas.microsoft.com/office/drawing/2014/main" id="{17B17F87-1255-4200-A4C5-1F8661A38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0073" y="240057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3">
              <a:extLst>
                <a:ext uri="{FF2B5EF4-FFF2-40B4-BE49-F238E27FC236}">
                  <a16:creationId xmlns:a16="http://schemas.microsoft.com/office/drawing/2014/main" id="{D55CF0FB-1894-4689-808C-524F20F21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414" y="4788492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4">
              <a:extLst>
                <a:ext uri="{FF2B5EF4-FFF2-40B4-BE49-F238E27FC236}">
                  <a16:creationId xmlns:a16="http://schemas.microsoft.com/office/drawing/2014/main" id="{6D672041-E9F6-41CA-8F94-8F92F4F52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4818" y="355480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5">
              <a:extLst>
                <a:ext uri="{FF2B5EF4-FFF2-40B4-BE49-F238E27FC236}">
                  <a16:creationId xmlns:a16="http://schemas.microsoft.com/office/drawing/2014/main" id="{F2980BBB-6C11-4661-B664-64A509E79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9105" y="421766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7">
              <a:extLst>
                <a:ext uri="{FF2B5EF4-FFF2-40B4-BE49-F238E27FC236}">
                  <a16:creationId xmlns:a16="http://schemas.microsoft.com/office/drawing/2014/main" id="{74418F40-0BE6-45C5-A622-A4EC9ECC7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422" y="591334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18">
              <a:extLst>
                <a:ext uri="{FF2B5EF4-FFF2-40B4-BE49-F238E27FC236}">
                  <a16:creationId xmlns:a16="http://schemas.microsoft.com/office/drawing/2014/main" id="{689670C9-875E-4A8F-8485-379483869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55838" y="649102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9">
              <a:extLst>
                <a:ext uri="{FF2B5EF4-FFF2-40B4-BE49-F238E27FC236}">
                  <a16:creationId xmlns:a16="http://schemas.microsoft.com/office/drawing/2014/main" id="{B73F6F9B-7042-48A0-8AAB-CFD4AE104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2512" y="622265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20">
              <a:extLst>
                <a:ext uri="{FF2B5EF4-FFF2-40B4-BE49-F238E27FC236}">
                  <a16:creationId xmlns:a16="http://schemas.microsoft.com/office/drawing/2014/main" id="{D9922668-2B6F-4226-BEBD-91DBE7EBF8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9747" y="379537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21">
              <a:extLst>
                <a:ext uri="{FF2B5EF4-FFF2-40B4-BE49-F238E27FC236}">
                  <a16:creationId xmlns:a16="http://schemas.microsoft.com/office/drawing/2014/main" id="{25E4C9F4-6F2B-48AB-A99B-392DE5473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038" y="3572831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5">
              <a:extLst>
                <a:ext uri="{FF2B5EF4-FFF2-40B4-BE49-F238E27FC236}">
                  <a16:creationId xmlns:a16="http://schemas.microsoft.com/office/drawing/2014/main" id="{65715319-1FF9-45E8-9E9A-C674AF42E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0134" y="2371010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6">
              <a:extLst>
                <a:ext uri="{FF2B5EF4-FFF2-40B4-BE49-F238E27FC236}">
                  <a16:creationId xmlns:a16="http://schemas.microsoft.com/office/drawing/2014/main" id="{12649F26-7CDE-4DB8-83B3-EF3782AD08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8368" y="3222992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27">
              <a:extLst>
                <a:ext uri="{FF2B5EF4-FFF2-40B4-BE49-F238E27FC236}">
                  <a16:creationId xmlns:a16="http://schemas.microsoft.com/office/drawing/2014/main" id="{2FE4021B-DAF2-4374-BA57-A34924342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458" y="41906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28">
              <a:extLst>
                <a:ext uri="{FF2B5EF4-FFF2-40B4-BE49-F238E27FC236}">
                  <a16:creationId xmlns:a16="http://schemas.microsoft.com/office/drawing/2014/main" id="{DF5BAFBB-6EF3-4AB2-AEB6-101F5E93B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5704" y="2715183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29">
              <a:extLst>
                <a:ext uri="{FF2B5EF4-FFF2-40B4-BE49-F238E27FC236}">
                  <a16:creationId xmlns:a16="http://schemas.microsoft.com/office/drawing/2014/main" id="{237BBB0E-5E66-4455-9E38-5A7A576FA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1781" y="4655893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33">
              <a:extLst>
                <a:ext uri="{FF2B5EF4-FFF2-40B4-BE49-F238E27FC236}">
                  <a16:creationId xmlns:a16="http://schemas.microsoft.com/office/drawing/2014/main" id="{F3737C72-7122-4969-90DB-9F1A2A2E76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2609" y="4461880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36">
              <a:extLst>
                <a:ext uri="{FF2B5EF4-FFF2-40B4-BE49-F238E27FC236}">
                  <a16:creationId xmlns:a16="http://schemas.microsoft.com/office/drawing/2014/main" id="{E0471B7E-606B-4DF6-97A3-C86A23004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0748" y="5571356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37">
              <a:extLst>
                <a:ext uri="{FF2B5EF4-FFF2-40B4-BE49-F238E27FC236}">
                  <a16:creationId xmlns:a16="http://schemas.microsoft.com/office/drawing/2014/main" id="{90E27B31-5A24-46EB-85BE-DC5C886BC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5243" y="5221486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38">
              <a:extLst>
                <a:ext uri="{FF2B5EF4-FFF2-40B4-BE49-F238E27FC236}">
                  <a16:creationId xmlns:a16="http://schemas.microsoft.com/office/drawing/2014/main" id="{2EDC5D7B-EB07-447D-B76E-A07A6632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5012" y="4971400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39">
              <a:extLst>
                <a:ext uri="{FF2B5EF4-FFF2-40B4-BE49-F238E27FC236}">
                  <a16:creationId xmlns:a16="http://schemas.microsoft.com/office/drawing/2014/main" id="{BC74D79F-6756-4F06-A0F5-DC43209C5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7758" y="6495514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40">
              <a:extLst>
                <a:ext uri="{FF2B5EF4-FFF2-40B4-BE49-F238E27FC236}">
                  <a16:creationId xmlns:a16="http://schemas.microsoft.com/office/drawing/2014/main" id="{2210FDBB-A853-4414-A030-69E1F4295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6905" y="2952119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42">
              <a:extLst>
                <a:ext uri="{FF2B5EF4-FFF2-40B4-BE49-F238E27FC236}">
                  <a16:creationId xmlns:a16="http://schemas.microsoft.com/office/drawing/2014/main" id="{9AAC29D9-EC94-4008-824A-E1F0F2187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2171" y="4701063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43">
              <a:extLst>
                <a:ext uri="{FF2B5EF4-FFF2-40B4-BE49-F238E27FC236}">
                  <a16:creationId xmlns:a16="http://schemas.microsoft.com/office/drawing/2014/main" id="{8B39C842-398E-4937-A696-BFFC3860B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3664" y="5750749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44">
              <a:extLst>
                <a:ext uri="{FF2B5EF4-FFF2-40B4-BE49-F238E27FC236}">
                  <a16:creationId xmlns:a16="http://schemas.microsoft.com/office/drawing/2014/main" id="{7088F78F-878E-460B-87EC-BA3BF1B54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0617" y="602332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45">
              <a:extLst>
                <a:ext uri="{FF2B5EF4-FFF2-40B4-BE49-F238E27FC236}">
                  <a16:creationId xmlns:a16="http://schemas.microsoft.com/office/drawing/2014/main" id="{63E026E2-AE0E-499A-A8FA-39274DFB0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06927" y="6234992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8">
              <a:extLst>
                <a:ext uri="{FF2B5EF4-FFF2-40B4-BE49-F238E27FC236}">
                  <a16:creationId xmlns:a16="http://schemas.microsoft.com/office/drawing/2014/main" id="{550BA48D-6442-47A4-95D9-5C452FF88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3470" y="668474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8">
              <a:extLst>
                <a:ext uri="{FF2B5EF4-FFF2-40B4-BE49-F238E27FC236}">
                  <a16:creationId xmlns:a16="http://schemas.microsoft.com/office/drawing/2014/main" id="{06EF15E3-76AB-4075-B334-94FD017C5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521" y="334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06">
              <a:extLst>
                <a:ext uri="{FF2B5EF4-FFF2-40B4-BE49-F238E27FC236}">
                  <a16:creationId xmlns:a16="http://schemas.microsoft.com/office/drawing/2014/main" id="{9FED76EA-CA3D-4690-9FCE-768160FAB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2771" y="-4523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94267EB-8640-4DF3-9F5F-F38995109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81725" y="40256"/>
            <a:ext cx="503194" cy="6764629"/>
            <a:chOff x="11581725" y="-50217"/>
            <a:chExt cx="503194" cy="6814823"/>
          </a:xfrm>
        </p:grpSpPr>
        <p:sp>
          <p:nvSpPr>
            <p:cNvPr id="285" name="Freeform 8">
              <a:extLst>
                <a:ext uri="{FF2B5EF4-FFF2-40B4-BE49-F238E27FC236}">
                  <a16:creationId xmlns:a16="http://schemas.microsoft.com/office/drawing/2014/main" id="{62E43E43-4CB1-436A-8F39-FDA46F3845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9500" y="66549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43">
              <a:extLst>
                <a:ext uri="{FF2B5EF4-FFF2-40B4-BE49-F238E27FC236}">
                  <a16:creationId xmlns:a16="http://schemas.microsoft.com/office/drawing/2014/main" id="{01953B1A-913D-4BC4-AD4F-7DCC6BB0A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75602" y="79700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51">
              <a:extLst>
                <a:ext uri="{FF2B5EF4-FFF2-40B4-BE49-F238E27FC236}">
                  <a16:creationId xmlns:a16="http://schemas.microsoft.com/office/drawing/2014/main" id="{6085CF7C-052A-40B4-A519-5B9C532D8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8571" y="95141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52">
              <a:extLst>
                <a:ext uri="{FF2B5EF4-FFF2-40B4-BE49-F238E27FC236}">
                  <a16:creationId xmlns:a16="http://schemas.microsoft.com/office/drawing/2014/main" id="{6A30D3AB-0061-492B-87F5-7F8512F49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45576" y="3869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53">
              <a:extLst>
                <a:ext uri="{FF2B5EF4-FFF2-40B4-BE49-F238E27FC236}">
                  <a16:creationId xmlns:a16="http://schemas.microsoft.com/office/drawing/2014/main" id="{69A009B8-1C16-4886-84BE-F36873A8F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657" y="119019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54">
              <a:extLst>
                <a:ext uri="{FF2B5EF4-FFF2-40B4-BE49-F238E27FC236}">
                  <a16:creationId xmlns:a16="http://schemas.microsoft.com/office/drawing/2014/main" id="{4262414F-5D33-444C-81D6-D059EC05DA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504" y="5506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55">
              <a:extLst>
                <a:ext uri="{FF2B5EF4-FFF2-40B4-BE49-F238E27FC236}">
                  <a16:creationId xmlns:a16="http://schemas.microsoft.com/office/drawing/2014/main" id="{A035666B-2FAB-4FD6-9ADA-4770A33B9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517" y="139979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56">
              <a:extLst>
                <a:ext uri="{FF2B5EF4-FFF2-40B4-BE49-F238E27FC236}">
                  <a16:creationId xmlns:a16="http://schemas.microsoft.com/office/drawing/2014/main" id="{BC45742B-781F-43CF-967D-04E8532B5D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36213" y="222982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57">
              <a:extLst>
                <a:ext uri="{FF2B5EF4-FFF2-40B4-BE49-F238E27FC236}">
                  <a16:creationId xmlns:a16="http://schemas.microsoft.com/office/drawing/2014/main" id="{9A565171-85E6-47B4-96D9-A815A5A60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2666" y="160953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59">
              <a:extLst>
                <a:ext uri="{FF2B5EF4-FFF2-40B4-BE49-F238E27FC236}">
                  <a16:creationId xmlns:a16="http://schemas.microsoft.com/office/drawing/2014/main" id="{781905C4-1133-4589-891D-4E6052BC9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2116" y="1918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60">
              <a:extLst>
                <a:ext uri="{FF2B5EF4-FFF2-40B4-BE49-F238E27FC236}">
                  <a16:creationId xmlns:a16="http://schemas.microsoft.com/office/drawing/2014/main" id="{79D613E3-CA24-4F43-A0A9-34538704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7347" y="183933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61">
              <a:extLst>
                <a:ext uri="{FF2B5EF4-FFF2-40B4-BE49-F238E27FC236}">
                  <a16:creationId xmlns:a16="http://schemas.microsoft.com/office/drawing/2014/main" id="{0C069C76-F3AB-4A56-AB65-D9837622A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3644" y="207369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78">
              <a:extLst>
                <a:ext uri="{FF2B5EF4-FFF2-40B4-BE49-F238E27FC236}">
                  <a16:creationId xmlns:a16="http://schemas.microsoft.com/office/drawing/2014/main" id="{B549DF45-2D76-437C-ACBF-763DF06F3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2882" y="6574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79">
              <a:extLst>
                <a:ext uri="{FF2B5EF4-FFF2-40B4-BE49-F238E27FC236}">
                  <a16:creationId xmlns:a16="http://schemas.microsoft.com/office/drawing/2014/main" id="{B49F2B88-F0AA-40D6-997C-4CD28AD293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95254" y="88847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80">
              <a:extLst>
                <a:ext uri="{FF2B5EF4-FFF2-40B4-BE49-F238E27FC236}">
                  <a16:creationId xmlns:a16="http://schemas.microsoft.com/office/drawing/2014/main" id="{36A4A66A-D1F4-4383-8D28-A68695937F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9913" y="112627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81">
              <a:extLst>
                <a:ext uri="{FF2B5EF4-FFF2-40B4-BE49-F238E27FC236}">
                  <a16:creationId xmlns:a16="http://schemas.microsoft.com/office/drawing/2014/main" id="{1A73A306-1140-4842-AB32-DEFA0C75D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2963" y="213932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82">
              <a:extLst>
                <a:ext uri="{FF2B5EF4-FFF2-40B4-BE49-F238E27FC236}">
                  <a16:creationId xmlns:a16="http://schemas.microsoft.com/office/drawing/2014/main" id="{9E9F1E99-2F3F-4867-BBFE-FCA8F92CA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799" y="191687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83">
              <a:extLst>
                <a:ext uri="{FF2B5EF4-FFF2-40B4-BE49-F238E27FC236}">
                  <a16:creationId xmlns:a16="http://schemas.microsoft.com/office/drawing/2014/main" id="{015B614E-DBF6-4DE6-9339-24B527AE0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3356" y="160208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84">
              <a:extLst>
                <a:ext uri="{FF2B5EF4-FFF2-40B4-BE49-F238E27FC236}">
                  <a16:creationId xmlns:a16="http://schemas.microsoft.com/office/drawing/2014/main" id="{2D99F085-1658-457C-A1E7-8BB59784E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4372" y="4528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86">
              <a:extLst>
                <a:ext uri="{FF2B5EF4-FFF2-40B4-BE49-F238E27FC236}">
                  <a16:creationId xmlns:a16="http://schemas.microsoft.com/office/drawing/2014/main" id="{72314D71-6CB0-478C-A2EE-9DD68D4B0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74341" y="1068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89">
              <a:extLst>
                <a:ext uri="{FF2B5EF4-FFF2-40B4-BE49-F238E27FC236}">
                  <a16:creationId xmlns:a16="http://schemas.microsoft.com/office/drawing/2014/main" id="{CFF40123-9723-4AED-B3F6-54C54E54A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144" y="138973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90">
              <a:extLst>
                <a:ext uri="{FF2B5EF4-FFF2-40B4-BE49-F238E27FC236}">
                  <a16:creationId xmlns:a16="http://schemas.microsoft.com/office/drawing/2014/main" id="{18149ACA-B455-497E-A336-7CA5EA3FF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706996" y="201264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2">
              <a:extLst>
                <a:ext uri="{FF2B5EF4-FFF2-40B4-BE49-F238E27FC236}">
                  <a16:creationId xmlns:a16="http://schemas.microsoft.com/office/drawing/2014/main" id="{C0CE652D-B224-4EC0-A270-14E78D33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5689" y="323256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3">
              <a:extLst>
                <a:ext uri="{FF2B5EF4-FFF2-40B4-BE49-F238E27FC236}">
                  <a16:creationId xmlns:a16="http://schemas.microsoft.com/office/drawing/2014/main" id="{37E8E3DB-6FB9-4F73-B1D1-F3B3A3C101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602" y="432387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4">
              <a:extLst>
                <a:ext uri="{FF2B5EF4-FFF2-40B4-BE49-F238E27FC236}">
                  <a16:creationId xmlns:a16="http://schemas.microsoft.com/office/drawing/2014/main" id="{FA7E6C6A-13E7-43F5-9891-23A9983A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9532" y="532120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5">
              <a:extLst>
                <a:ext uri="{FF2B5EF4-FFF2-40B4-BE49-F238E27FC236}">
                  <a16:creationId xmlns:a16="http://schemas.microsoft.com/office/drawing/2014/main" id="{E2A09D59-BD40-4E83-9EE0-71DB34EAB2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15184" y="453210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6">
              <a:extLst>
                <a:ext uri="{FF2B5EF4-FFF2-40B4-BE49-F238E27FC236}">
                  <a16:creationId xmlns:a16="http://schemas.microsoft.com/office/drawing/2014/main" id="{FB0AF6EA-0C4B-419C-A465-AF41DAD75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598309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7">
              <a:extLst>
                <a:ext uri="{FF2B5EF4-FFF2-40B4-BE49-F238E27FC236}">
                  <a16:creationId xmlns:a16="http://schemas.microsoft.com/office/drawing/2014/main" id="{994F7A2A-F2AF-4DBA-B4AB-295CD6BFFE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9087" y="299662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8">
              <a:extLst>
                <a:ext uri="{FF2B5EF4-FFF2-40B4-BE49-F238E27FC236}">
                  <a16:creationId xmlns:a16="http://schemas.microsoft.com/office/drawing/2014/main" id="{AF7C6756-507C-4EAA-8584-98559EBA7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756" y="483672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9">
              <a:extLst>
                <a:ext uri="{FF2B5EF4-FFF2-40B4-BE49-F238E27FC236}">
                  <a16:creationId xmlns:a16="http://schemas.microsoft.com/office/drawing/2014/main" id="{C957EA97-DC3B-4894-B0EF-0548C0FB8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8864" y="50778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40">
              <a:extLst>
                <a:ext uri="{FF2B5EF4-FFF2-40B4-BE49-F238E27FC236}">
                  <a16:creationId xmlns:a16="http://schemas.microsoft.com/office/drawing/2014/main" id="{9E831CBF-DE63-4669-9B35-9E0B9A612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93828" y="25345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41">
              <a:extLst>
                <a:ext uri="{FF2B5EF4-FFF2-40B4-BE49-F238E27FC236}">
                  <a16:creationId xmlns:a16="http://schemas.microsoft.com/office/drawing/2014/main" id="{DDCDA67E-7542-4ED8-949C-84C7EAD4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87321" y="621509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42">
              <a:extLst>
                <a:ext uri="{FF2B5EF4-FFF2-40B4-BE49-F238E27FC236}">
                  <a16:creationId xmlns:a16="http://schemas.microsoft.com/office/drawing/2014/main" id="{D8B93D38-E025-4D67-8A0C-19E325320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5489" y="553311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4">
              <a:extLst>
                <a:ext uri="{FF2B5EF4-FFF2-40B4-BE49-F238E27FC236}">
                  <a16:creationId xmlns:a16="http://schemas.microsoft.com/office/drawing/2014/main" id="{4E29CE45-4558-426B-8C24-3069B04817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79279" y="401724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45">
              <a:extLst>
                <a:ext uri="{FF2B5EF4-FFF2-40B4-BE49-F238E27FC236}">
                  <a16:creationId xmlns:a16="http://schemas.microsoft.com/office/drawing/2014/main" id="{3B64559B-6389-4C5E-A736-9BB79FBA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7128" y="577306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46">
              <a:extLst>
                <a:ext uri="{FF2B5EF4-FFF2-40B4-BE49-F238E27FC236}">
                  <a16:creationId xmlns:a16="http://schemas.microsoft.com/office/drawing/2014/main" id="{EB6B7C23-A7CF-4256-932B-D67CD52BA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06187" y="276716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47">
              <a:extLst>
                <a:ext uri="{FF2B5EF4-FFF2-40B4-BE49-F238E27FC236}">
                  <a16:creationId xmlns:a16="http://schemas.microsoft.com/office/drawing/2014/main" id="{62342B15-30BB-40CF-87B9-130A77AC8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64332" y="378611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48">
              <a:extLst>
                <a:ext uri="{FF2B5EF4-FFF2-40B4-BE49-F238E27FC236}">
                  <a16:creationId xmlns:a16="http://schemas.microsoft.com/office/drawing/2014/main" id="{3EEDF4C2-803E-42B9-B9A1-31E071A722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9589" y="355264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49">
              <a:extLst>
                <a:ext uri="{FF2B5EF4-FFF2-40B4-BE49-F238E27FC236}">
                  <a16:creationId xmlns:a16="http://schemas.microsoft.com/office/drawing/2014/main" id="{CFF066B7-F19B-494E-817B-9443234AF9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858203" y="644431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62">
              <a:extLst>
                <a:ext uri="{FF2B5EF4-FFF2-40B4-BE49-F238E27FC236}">
                  <a16:creationId xmlns:a16="http://schemas.microsoft.com/office/drawing/2014/main" id="{BEA79FD9-FE3C-474C-9635-FA1AC8B10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50021" y="288696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63">
              <a:extLst>
                <a:ext uri="{FF2B5EF4-FFF2-40B4-BE49-F238E27FC236}">
                  <a16:creationId xmlns:a16="http://schemas.microsoft.com/office/drawing/2014/main" id="{5A1C9036-2209-48AB-9A45-1CF7A88BC8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1379" y="402557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64">
              <a:extLst>
                <a:ext uri="{FF2B5EF4-FFF2-40B4-BE49-F238E27FC236}">
                  <a16:creationId xmlns:a16="http://schemas.microsoft.com/office/drawing/2014/main" id="{949D7B76-E779-437D-BF53-4B314E304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330" y="261865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65">
              <a:extLst>
                <a:ext uri="{FF2B5EF4-FFF2-40B4-BE49-F238E27FC236}">
                  <a16:creationId xmlns:a16="http://schemas.microsoft.com/office/drawing/2014/main" id="{6C7666CC-2CD8-49CF-97E8-03A4748E50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9961" y="376266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66">
              <a:extLst>
                <a:ext uri="{FF2B5EF4-FFF2-40B4-BE49-F238E27FC236}">
                  <a16:creationId xmlns:a16="http://schemas.microsoft.com/office/drawing/2014/main" id="{6694159E-961A-40AD-9710-DE5D858BE2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43" y="530910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67">
              <a:extLst>
                <a:ext uri="{FF2B5EF4-FFF2-40B4-BE49-F238E27FC236}">
                  <a16:creationId xmlns:a16="http://schemas.microsoft.com/office/drawing/2014/main" id="{3415C869-BF38-4F37-A07D-99863F6F0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97923" y="452512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68">
              <a:extLst>
                <a:ext uri="{FF2B5EF4-FFF2-40B4-BE49-F238E27FC236}">
                  <a16:creationId xmlns:a16="http://schemas.microsoft.com/office/drawing/2014/main" id="{C532C6F8-F368-4C0C-A0C7-26ED5B5C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25311" y="318238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69">
              <a:extLst>
                <a:ext uri="{FF2B5EF4-FFF2-40B4-BE49-F238E27FC236}">
                  <a16:creationId xmlns:a16="http://schemas.microsoft.com/office/drawing/2014/main" id="{CE0F0051-9235-439E-906C-6D4734860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04568" y="559134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70">
              <a:extLst>
                <a:ext uri="{FF2B5EF4-FFF2-40B4-BE49-F238E27FC236}">
                  <a16:creationId xmlns:a16="http://schemas.microsoft.com/office/drawing/2014/main" id="{595300AA-1720-4A83-A1A6-AEAC14DC4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68781" y="618309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71">
              <a:extLst>
                <a:ext uri="{FF2B5EF4-FFF2-40B4-BE49-F238E27FC236}">
                  <a16:creationId xmlns:a16="http://schemas.microsoft.com/office/drawing/2014/main" id="{4C3205CA-C6A4-4BC9-A856-44012512DF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6111" y="507069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72">
              <a:extLst>
                <a:ext uri="{FF2B5EF4-FFF2-40B4-BE49-F238E27FC236}">
                  <a16:creationId xmlns:a16="http://schemas.microsoft.com/office/drawing/2014/main" id="{2ADF09EA-ED2B-435A-98A9-C04F61AEC3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2848" y="484383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73">
              <a:extLst>
                <a:ext uri="{FF2B5EF4-FFF2-40B4-BE49-F238E27FC236}">
                  <a16:creationId xmlns:a16="http://schemas.microsoft.com/office/drawing/2014/main" id="{FECDE996-00DD-4523-A839-977B3099D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17721" y="434420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74">
              <a:extLst>
                <a:ext uri="{FF2B5EF4-FFF2-40B4-BE49-F238E27FC236}">
                  <a16:creationId xmlns:a16="http://schemas.microsoft.com/office/drawing/2014/main" id="{41E13E80-7416-41BF-9F70-0471C375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673" y="592448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75">
              <a:extLst>
                <a:ext uri="{FF2B5EF4-FFF2-40B4-BE49-F238E27FC236}">
                  <a16:creationId xmlns:a16="http://schemas.microsoft.com/office/drawing/2014/main" id="{E0904C63-D5F2-4DEC-BC8B-20A262017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80682" y="237888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77">
              <a:extLst>
                <a:ext uri="{FF2B5EF4-FFF2-40B4-BE49-F238E27FC236}">
                  <a16:creationId xmlns:a16="http://schemas.microsoft.com/office/drawing/2014/main" id="{E8FF1427-C8C3-4A62-BA09-C39CD288FD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85928" y="354316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85">
              <a:extLst>
                <a:ext uri="{FF2B5EF4-FFF2-40B4-BE49-F238E27FC236}">
                  <a16:creationId xmlns:a16="http://schemas.microsoft.com/office/drawing/2014/main" id="{8A423576-FAF7-451E-8E03-BD83EB4C2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72187" y="637098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87">
              <a:extLst>
                <a:ext uri="{FF2B5EF4-FFF2-40B4-BE49-F238E27FC236}">
                  <a16:creationId xmlns:a16="http://schemas.microsoft.com/office/drawing/2014/main" id="{6E983BE2-E9E0-42E2-9321-D69CE9C5DE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559666" y="659402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88">
              <a:extLst>
                <a:ext uri="{FF2B5EF4-FFF2-40B4-BE49-F238E27FC236}">
                  <a16:creationId xmlns:a16="http://schemas.microsoft.com/office/drawing/2014/main" id="{D3F95FF6-487C-4B8A-8366-D3ED419325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660227" y="564043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8">
              <a:extLst>
                <a:ext uri="{FF2B5EF4-FFF2-40B4-BE49-F238E27FC236}">
                  <a16:creationId xmlns:a16="http://schemas.microsoft.com/office/drawing/2014/main" id="{2FB17AE4-6B5D-4C91-8A55-551DF75ED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923344" y="-287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84540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0DE45F-7CED-4012-BABA-4BCE3A127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PROVÁDĚNÍ PNF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A90F0-A1E4-47E8-BDD5-F6A3C5E38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vychází z jednoduchých pohybů, které odpovídají aktuálním motorickým schopnostem pacienta a které jsou součástí přirozené pohybové aktivity terapie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musí být funkční, přizpůsobená běžným denním činnostem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terapie jednotlivých částí těla musí být podřízena tréninku celého pacienta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program musí být v optimální intenzitě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měnit terapeutické postupy, střídat výchozí polohy </a:t>
            </a:r>
            <a:endParaRPr lang="cs-CZ">
              <a:ea typeface="+mn-lt"/>
              <a:cs typeface="+mn-lt"/>
            </a:endParaRP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terapeut motivuje pacienta ke spolupráci</a:t>
            </a:r>
            <a:endParaRPr lang="cs-CZ" dirty="0"/>
          </a:p>
          <a:p>
            <a:pPr>
              <a:buClr>
                <a:srgbClr val="B5A2A5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1872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DB8859-756F-4DFE-959A-B409DCA0D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POHYBOVÉ VZORCE V PNF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15FD69B-F23F-4B2C-A4C2-8F5F60D005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HORNÍ KONČETINY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D4780A-F854-4D42-BA7D-E07CE064C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969" y="3861450"/>
            <a:ext cx="4872133" cy="23222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b="0" dirty="0">
                <a:ea typeface="+mn-lt"/>
                <a:cs typeface="+mn-lt"/>
              </a:rPr>
              <a:t>I. diagonála: Flekční vzorec: </a:t>
            </a:r>
            <a:r>
              <a:rPr lang="cs-CZ" b="0" dirty="0" err="1">
                <a:ea typeface="+mn-lt"/>
                <a:cs typeface="+mn-lt"/>
              </a:rPr>
              <a:t>Flx</a:t>
            </a:r>
            <a:r>
              <a:rPr lang="cs-CZ" b="0" dirty="0">
                <a:ea typeface="+mn-lt"/>
                <a:cs typeface="+mn-lt"/>
              </a:rPr>
              <a:t>, </a:t>
            </a:r>
            <a:r>
              <a:rPr lang="cs-CZ" b="0" dirty="0" err="1">
                <a:ea typeface="+mn-lt"/>
                <a:cs typeface="+mn-lt"/>
              </a:rPr>
              <a:t>Add</a:t>
            </a:r>
            <a:r>
              <a:rPr lang="cs-CZ" b="0" dirty="0">
                <a:ea typeface="+mn-lt"/>
                <a:cs typeface="+mn-lt"/>
              </a:rPr>
              <a:t>, ZR</a:t>
            </a:r>
            <a:endParaRPr lang="en-US" b="0" dirty="0">
              <a:ea typeface="+mn-lt"/>
              <a:cs typeface="+mn-lt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I. diagonála: Extenční vzorec: Ex, </a:t>
            </a:r>
            <a:r>
              <a:rPr lang="cs-CZ" b="0" dirty="0" err="1">
                <a:ea typeface="+mn-lt"/>
                <a:cs typeface="+mn-lt"/>
              </a:rPr>
              <a:t>Abd</a:t>
            </a:r>
            <a:r>
              <a:rPr lang="cs-CZ" b="0" dirty="0">
                <a:ea typeface="+mn-lt"/>
                <a:cs typeface="+mn-lt"/>
              </a:rPr>
              <a:t>, VR</a:t>
            </a:r>
            <a:endParaRPr lang="en-US" b="0" dirty="0">
              <a:ea typeface="+mn-lt"/>
              <a:cs typeface="+mn-lt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II. diagonála: Flekční vzorec: </a:t>
            </a:r>
            <a:r>
              <a:rPr lang="cs-CZ" b="0" dirty="0" err="1">
                <a:ea typeface="+mn-lt"/>
                <a:cs typeface="+mn-lt"/>
              </a:rPr>
              <a:t>Flx</a:t>
            </a:r>
            <a:r>
              <a:rPr lang="cs-CZ" b="0" dirty="0">
                <a:ea typeface="+mn-lt"/>
                <a:cs typeface="+mn-lt"/>
              </a:rPr>
              <a:t>, </a:t>
            </a:r>
            <a:r>
              <a:rPr lang="cs-CZ" b="0" dirty="0" err="1">
                <a:ea typeface="+mn-lt"/>
                <a:cs typeface="+mn-lt"/>
              </a:rPr>
              <a:t>Abd</a:t>
            </a:r>
            <a:r>
              <a:rPr lang="cs-CZ" b="0" dirty="0">
                <a:ea typeface="+mn-lt"/>
                <a:cs typeface="+mn-lt"/>
              </a:rPr>
              <a:t>, ZR</a:t>
            </a:r>
            <a:endParaRPr lang="en-US" b="0" dirty="0">
              <a:ea typeface="+mn-lt"/>
              <a:cs typeface="+mn-lt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II. diagonála: Extenční vzorec: Ex, </a:t>
            </a:r>
            <a:r>
              <a:rPr lang="cs-CZ" b="0" dirty="0" err="1">
                <a:ea typeface="+mn-lt"/>
                <a:cs typeface="+mn-lt"/>
              </a:rPr>
              <a:t>Add</a:t>
            </a:r>
            <a:r>
              <a:rPr lang="cs-CZ" b="0" dirty="0">
                <a:ea typeface="+mn-lt"/>
                <a:cs typeface="+mn-lt"/>
              </a:rPr>
              <a:t>, VR </a:t>
            </a:r>
            <a:endParaRPr lang="en-US" b="0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45E5D6C-F0F4-4493-805F-3A41C97B8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DOLNÍ KONČETINY</a:t>
            </a:r>
            <a:endParaRPr lang="cs-CZ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D7451B-F71E-4ACF-9059-D8610B7CB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01174" y="3855893"/>
            <a:ext cx="4849044" cy="23337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lvl="1" indent="-285750">
              <a:lnSpc>
                <a:spcPct val="100000"/>
              </a:lnSpc>
              <a:spcBef>
                <a:spcPts val="0"/>
              </a:spcBef>
            </a:pPr>
            <a:r>
              <a:rPr lang="cs-CZ" b="0" dirty="0">
                <a:ea typeface="+mn-lt"/>
                <a:cs typeface="+mn-lt"/>
              </a:rPr>
              <a:t>I. diagonála: Flekční vzorec: </a:t>
            </a:r>
            <a:r>
              <a:rPr lang="cs-CZ" b="0" dirty="0" err="1">
                <a:ea typeface="+mn-lt"/>
                <a:cs typeface="+mn-lt"/>
              </a:rPr>
              <a:t>Flx</a:t>
            </a:r>
            <a:r>
              <a:rPr lang="cs-CZ" b="0" dirty="0">
                <a:ea typeface="+mn-lt"/>
                <a:cs typeface="+mn-lt"/>
              </a:rPr>
              <a:t>, </a:t>
            </a:r>
            <a:r>
              <a:rPr lang="cs-CZ" b="0" dirty="0" err="1">
                <a:ea typeface="+mn-lt"/>
                <a:cs typeface="+mn-lt"/>
              </a:rPr>
              <a:t>Add</a:t>
            </a:r>
            <a:r>
              <a:rPr lang="cs-CZ" b="0" dirty="0">
                <a:ea typeface="+mn-lt"/>
                <a:cs typeface="+mn-lt"/>
              </a:rPr>
              <a:t>, ZR</a:t>
            </a:r>
            <a:endParaRPr lang="en-US" b="0" dirty="0">
              <a:ea typeface="+mn-lt"/>
              <a:cs typeface="+mn-lt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I. diagonála: Extenční vzorec: Ex, </a:t>
            </a:r>
            <a:r>
              <a:rPr lang="cs-CZ" b="0" dirty="0" err="1">
                <a:ea typeface="+mn-lt"/>
                <a:cs typeface="+mn-lt"/>
              </a:rPr>
              <a:t>Abd</a:t>
            </a:r>
            <a:r>
              <a:rPr lang="cs-CZ" b="0" dirty="0">
                <a:ea typeface="+mn-lt"/>
                <a:cs typeface="+mn-lt"/>
              </a:rPr>
              <a:t>, VR</a:t>
            </a:r>
            <a:endParaRPr lang="en-US" b="0" dirty="0">
              <a:ea typeface="+mn-lt"/>
              <a:cs typeface="+mn-lt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II. diagonála: Flekční vzorec: </a:t>
            </a:r>
            <a:r>
              <a:rPr lang="cs-CZ" b="0" dirty="0" err="1">
                <a:ea typeface="+mn-lt"/>
                <a:cs typeface="+mn-lt"/>
              </a:rPr>
              <a:t>Flx</a:t>
            </a:r>
            <a:r>
              <a:rPr lang="cs-CZ" b="0" dirty="0">
                <a:ea typeface="+mn-lt"/>
                <a:cs typeface="+mn-lt"/>
              </a:rPr>
              <a:t>, </a:t>
            </a:r>
            <a:r>
              <a:rPr lang="cs-CZ" b="0" dirty="0" err="1">
                <a:ea typeface="+mn-lt"/>
                <a:cs typeface="+mn-lt"/>
              </a:rPr>
              <a:t>Abd</a:t>
            </a:r>
            <a:r>
              <a:rPr lang="cs-CZ" b="0" dirty="0">
                <a:ea typeface="+mn-lt"/>
                <a:cs typeface="+mn-lt"/>
              </a:rPr>
              <a:t>, VR</a:t>
            </a:r>
            <a:endParaRPr lang="en-US" b="0" dirty="0">
              <a:ea typeface="+mn-lt"/>
              <a:cs typeface="+mn-lt"/>
            </a:endParaRPr>
          </a:p>
          <a:p>
            <a:pPr marL="514350" lvl="1" indent="-285750">
              <a:lnSpc>
                <a:spcPct val="100000"/>
              </a:lnSpc>
              <a:spcBef>
                <a:spcPts val="0"/>
              </a:spcBef>
              <a:buClr>
                <a:srgbClr val="B5A2A5"/>
              </a:buClr>
            </a:pPr>
            <a:r>
              <a:rPr lang="cs-CZ" b="0" dirty="0">
                <a:ea typeface="+mn-lt"/>
                <a:cs typeface="+mn-lt"/>
              </a:rPr>
              <a:t>II. diagonála: Extenční vzorec: Ex, </a:t>
            </a:r>
            <a:r>
              <a:rPr lang="cs-CZ" b="0" dirty="0" err="1">
                <a:ea typeface="+mn-lt"/>
                <a:cs typeface="+mn-lt"/>
              </a:rPr>
              <a:t>Add</a:t>
            </a:r>
            <a:r>
              <a:rPr lang="cs-CZ" b="0" dirty="0">
                <a:ea typeface="+mn-lt"/>
                <a:cs typeface="+mn-lt"/>
              </a:rPr>
              <a:t>, ZR </a:t>
            </a:r>
            <a:endParaRPr lang="en-US" b="0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181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0C6F3F-F971-4C5F-A6C2-EC2BEE6FA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ea typeface="+mj-lt"/>
                <a:cs typeface="+mj-lt"/>
              </a:rPr>
              <a:t>POHYBOVÉ VZORCE V PNF</a:t>
            </a:r>
            <a:endParaRPr lang="cs-CZ"/>
          </a:p>
        </p:txBody>
      </p:sp>
      <p:pic>
        <p:nvPicPr>
          <p:cNvPr id="5" name="Obrázek 5" descr="Obsah obrázku text, perokresba&#10;&#10;Popis se vygeneroval automaticky.">
            <a:extLst>
              <a:ext uri="{FF2B5EF4-FFF2-40B4-BE49-F238E27FC236}">
                <a16:creationId xmlns:a16="http://schemas.microsoft.com/office/drawing/2014/main" id="{7463C1E4-392B-43E7-8221-08FD1E875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3260" y="2208141"/>
            <a:ext cx="5244233" cy="3563215"/>
          </a:xfrm>
        </p:spPr>
      </p:pic>
      <p:pic>
        <p:nvPicPr>
          <p:cNvPr id="6" name="Obrázek 6" descr="Obsah obrázku text&#10;&#10;Popis se vygeneroval automaticky.">
            <a:extLst>
              <a:ext uri="{FF2B5EF4-FFF2-40B4-BE49-F238E27FC236}">
                <a16:creationId xmlns:a16="http://schemas.microsoft.com/office/drawing/2014/main" id="{87B1618A-5E10-4BAB-8993-3B461043D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4657" y="1670844"/>
            <a:ext cx="3417165" cy="5145808"/>
          </a:xfrm>
        </p:spPr>
      </p:pic>
    </p:spTree>
    <p:extLst>
      <p:ext uri="{BB962C8B-B14F-4D97-AF65-F5344CB8AC3E}">
        <p14:creationId xmlns:p14="http://schemas.microsoft.com/office/powerpoint/2010/main" val="1949988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6F2952-7B6D-4C0E-9FAD-156D9EF45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Zákonitosti v PNF vzorcích HK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12BFB1-E07C-486C-9086-84F287B6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pohyb prstů radiálním směrem + radiální dukce zápěstí + supinace předloktí + FL + ZR v ramenním kloubu </a:t>
            </a:r>
          </a:p>
          <a:p>
            <a:pPr>
              <a:buClr>
                <a:srgbClr val="B5A2A5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pohyb prstů ulnárním směrem + ulnární dukce zápěstí + pronace předloktí + EXT + VR v ramenním kloubu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55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1D6F0A-B01C-4A01-8E24-E0A02725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PNF HKK DIAGONÁLY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AE9837C-6B41-4688-8506-3E62574E3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9524" y="1930328"/>
            <a:ext cx="5934074" cy="4575174"/>
          </a:xfrm>
        </p:spPr>
      </p:pic>
    </p:spTree>
    <p:extLst>
      <p:ext uri="{BB962C8B-B14F-4D97-AF65-F5344CB8AC3E}">
        <p14:creationId xmlns:p14="http://schemas.microsoft.com/office/powerpoint/2010/main" val="26197928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151DD-00BA-49C1-A2B6-3F1F890F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I. DIAGONÁLA HK FLEKČNÍ VZOREC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6F46A8-362D-4421-ACC0-9C5752515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3854190"/>
              </p:ext>
            </p:extLst>
          </p:nvPr>
        </p:nvGraphicFramePr>
        <p:xfrm>
          <a:off x="1162339" y="2232747"/>
          <a:ext cx="8680326" cy="3708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411">
                  <a:extLst>
                    <a:ext uri="{9D8B030D-6E8A-4147-A177-3AD203B41FA5}">
                      <a16:colId xmlns:a16="http://schemas.microsoft.com/office/drawing/2014/main" val="2686599692"/>
                    </a:ext>
                  </a:extLst>
                </a:gridCol>
                <a:gridCol w="2665511">
                  <a:extLst>
                    <a:ext uri="{9D8B030D-6E8A-4147-A177-3AD203B41FA5}">
                      <a16:colId xmlns:a16="http://schemas.microsoft.com/office/drawing/2014/main" val="4220502008"/>
                    </a:ext>
                  </a:extLst>
                </a:gridCol>
                <a:gridCol w="3869404">
                  <a:extLst>
                    <a:ext uri="{9D8B030D-6E8A-4147-A177-3AD203B41FA5}">
                      <a16:colId xmlns:a16="http://schemas.microsoft.com/office/drawing/2014/main" val="3511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Části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Výchozí 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Konečná pozice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42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PIP, DIP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 (spíše semiFlx)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78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Prsty,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Abd, ulnární dukce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radiální dukce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96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Palec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opozice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27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Zápěstí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DF, UD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PF, 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7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Předloktí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Pronace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Supinace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84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Loket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66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/>
                        <a:t>GH kloub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Abd, 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ZR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8525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Lopatka 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Add, VR dolního úhlu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Abd, ZR dolního úhlu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382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Akromion 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Posteriorní deprese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Anteriorní elevace 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5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111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151DD-00BA-49C1-A2B6-3F1F890F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II. DIAGONÁLA HK FLEKČNÍ VZOREC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6F46A8-362D-4421-ACC0-9C5752515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526461"/>
              </p:ext>
            </p:extLst>
          </p:nvPr>
        </p:nvGraphicFramePr>
        <p:xfrm>
          <a:off x="1778000" y="1962727"/>
          <a:ext cx="7699358" cy="449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812">
                  <a:extLst>
                    <a:ext uri="{9D8B030D-6E8A-4147-A177-3AD203B41FA5}">
                      <a16:colId xmlns:a16="http://schemas.microsoft.com/office/drawing/2014/main" val="2686599692"/>
                    </a:ext>
                  </a:extLst>
                </a:gridCol>
                <a:gridCol w="2749508">
                  <a:extLst>
                    <a:ext uri="{9D8B030D-6E8A-4147-A177-3AD203B41FA5}">
                      <a16:colId xmlns:a16="http://schemas.microsoft.com/office/drawing/2014/main" val="4220502008"/>
                    </a:ext>
                  </a:extLst>
                </a:gridCol>
                <a:gridCol w="3372038">
                  <a:extLst>
                    <a:ext uri="{9D8B030D-6E8A-4147-A177-3AD203B41FA5}">
                      <a16:colId xmlns:a16="http://schemas.microsoft.com/office/drawing/2014/main" val="351169"/>
                    </a:ext>
                  </a:extLst>
                </a:gridCol>
              </a:tblGrid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Části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Výchozí 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Konečná pozice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42492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PIP, DIP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7842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Prsty,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Abd, 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96535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Palec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opozice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27138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Zápěstí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PF, UD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DF, 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71521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Předloktí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Pronace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Supinace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84182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Loket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066411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r>
                        <a:rPr lang="cs-CZ"/>
                        <a:t>GH kloub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Add, 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Abd, ZR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85254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Lopatka 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Abd, VR dolního úhlu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Add, ZR dolního úhlu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93828"/>
                  </a:ext>
                </a:extLst>
              </a:tr>
              <a:tr h="4490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Akromion</a:t>
                      </a:r>
                      <a:r>
                        <a:rPr lang="cs-CZ" dirty="0"/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Anteriorní deprese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Posteriorní elevace 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95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8838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EF680-BF8D-4C8E-B236-6472BCCA1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a typeface="+mj-lt"/>
                <a:cs typeface="+mj-lt"/>
              </a:rPr>
              <a:t>Zákonitosti v PNF vzorcích DK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ACDB65-695E-4387-A961-16E0FA890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FL + ADD prstů + everze nohy + ABD v kyčelním kloubu </a:t>
            </a:r>
          </a:p>
          <a:p>
            <a:pPr>
              <a:buClr>
                <a:srgbClr val="B5A2A5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EXT + ABD prstů + DF + FL kyčelního kloubu </a:t>
            </a:r>
            <a:endParaRPr lang="cs-CZ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Př.: odpor flexi kyčle (spolu se zábranou addukce a ZR) vede k </a:t>
            </a:r>
            <a:r>
              <a:rPr lang="cs-CZ" dirty="0" err="1">
                <a:ea typeface="+mn-lt"/>
                <a:cs typeface="+mn-lt"/>
              </a:rPr>
              <a:t>dorsiflexi</a:t>
            </a:r>
            <a:r>
              <a:rPr lang="cs-CZ" dirty="0">
                <a:ea typeface="+mn-lt"/>
                <a:cs typeface="+mn-lt"/>
              </a:rPr>
              <a:t> a inverzi nohy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54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199AA6-C640-43C5-B2E4-ABA25685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EF33D0-8085-408D-BB43-939622661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1" y="498507"/>
            <a:ext cx="5949764" cy="1372823"/>
          </a:xfrm>
        </p:spPr>
        <p:txBody>
          <a:bodyPr>
            <a:normAutofit/>
          </a:bodyPr>
          <a:lstStyle/>
          <a:p>
            <a:r>
              <a:rPr lang="cs-CZ"/>
              <a:t>HISTORIE PNF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DA2D8C-8B34-43F3-9B44-40D736DFC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813" y="1871330"/>
            <a:ext cx="5596686" cy="44151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cs-CZ"/>
              <a:t>Zakladatelé: dr. Herman </a:t>
            </a:r>
            <a:r>
              <a:rPr lang="cs-CZ" err="1"/>
              <a:t>Kabat</a:t>
            </a:r>
            <a:r>
              <a:rPr lang="cs-CZ"/>
              <a:t>, Margaret </a:t>
            </a:r>
            <a:r>
              <a:rPr lang="cs-CZ" err="1"/>
              <a:t>Knott</a:t>
            </a:r>
            <a:r>
              <a:rPr lang="cs-CZ"/>
              <a:t>, Dorothy </a:t>
            </a:r>
            <a:r>
              <a:rPr lang="cs-CZ" err="1"/>
              <a:t>Voss</a:t>
            </a:r>
          </a:p>
          <a:p>
            <a:pPr algn="ctr">
              <a:buClr>
                <a:srgbClr val="B5A2A5"/>
              </a:buClr>
            </a:pPr>
            <a:r>
              <a:rPr lang="cs-CZ"/>
              <a:t>Původně vznikla jako metoda pro poliomyelitis</a:t>
            </a:r>
            <a:endParaRPr lang="cs-CZ" dirty="0"/>
          </a:p>
          <a:p>
            <a:pPr algn="ctr">
              <a:buClr>
                <a:srgbClr val="B5A2A5"/>
              </a:buClr>
            </a:pPr>
            <a:r>
              <a:rPr lang="cs-CZ"/>
              <a:t>SYNTETICKÁ METODA = pohyby ve všech rovinách + facilitační prvky</a:t>
            </a:r>
          </a:p>
          <a:p>
            <a:pPr algn="ctr">
              <a:buClr>
                <a:srgbClr val="B5A2A5"/>
              </a:buClr>
            </a:pPr>
            <a:r>
              <a:rPr lang="cs-CZ"/>
              <a:t>Původně empirie, později teoreticky podložena Charlesem </a:t>
            </a:r>
            <a:r>
              <a:rPr lang="cs-CZ" err="1"/>
              <a:t>Sheringtonem</a:t>
            </a:r>
            <a:endParaRPr lang="cs-CZ" dirty="0" err="1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ECE57F-2086-4DF3-B63E-98E7849E2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43" y="5267"/>
            <a:ext cx="4726955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4" descr="Obsah obrázku osoba, muž, nošení, oblek&#10;&#10;Popis se vygeneroval automaticky.">
            <a:extLst>
              <a:ext uri="{FF2B5EF4-FFF2-40B4-BE49-F238E27FC236}">
                <a16:creationId xmlns:a16="http://schemas.microsoft.com/office/drawing/2014/main" id="{529B4142-27EF-440F-9191-DAD2F77F1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35" r="5" b="35739"/>
          <a:stretch/>
        </p:blipFill>
        <p:spPr>
          <a:xfrm>
            <a:off x="8556300" y="575953"/>
            <a:ext cx="2221473" cy="1692692"/>
          </a:xfrm>
          <a:prstGeom prst="rect">
            <a:avLst/>
          </a:prstGeom>
        </p:spPr>
      </p:pic>
      <p:pic>
        <p:nvPicPr>
          <p:cNvPr id="5" name="Obrázek 5" descr="Obsah obrázku text, osoba, pózování, staré&#10;&#10;Popis se vygeneroval automaticky.">
            <a:extLst>
              <a:ext uri="{FF2B5EF4-FFF2-40B4-BE49-F238E27FC236}">
                <a16:creationId xmlns:a16="http://schemas.microsoft.com/office/drawing/2014/main" id="{1B3ADE9A-FCAE-411C-B6FC-F76AA48D0C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43567"/>
          <a:stretch/>
        </p:blipFill>
        <p:spPr>
          <a:xfrm>
            <a:off x="8556300" y="2557523"/>
            <a:ext cx="2221473" cy="1678177"/>
          </a:xfrm>
          <a:prstGeom prst="rect">
            <a:avLst/>
          </a:prstGeom>
        </p:spPr>
      </p:pic>
      <p:pic>
        <p:nvPicPr>
          <p:cNvPr id="6" name="Obrázek 6" descr="Obsah obrázku zeď, osoba, interiér, usmívající se&#10;&#10;Popis se vygeneroval automaticky.">
            <a:extLst>
              <a:ext uri="{FF2B5EF4-FFF2-40B4-BE49-F238E27FC236}">
                <a16:creationId xmlns:a16="http://schemas.microsoft.com/office/drawing/2014/main" id="{E847D75F-C767-4DEB-875C-FA6A34D7B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410" r="4" b="4492"/>
          <a:stretch/>
        </p:blipFill>
        <p:spPr>
          <a:xfrm>
            <a:off x="8556300" y="4585488"/>
            <a:ext cx="2221473" cy="16926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6E72E-FE1D-4650-A3C7-C8ED3834A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75281" y="29503"/>
            <a:ext cx="952998" cy="6797768"/>
            <a:chOff x="11084465" y="29503"/>
            <a:chExt cx="952998" cy="6797768"/>
          </a:xfrm>
          <a:solidFill>
            <a:schemeClr val="bg1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B3F52124-E352-4165-8383-89D5BCB68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22617" y="44533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1E01922-B9D5-48B7-A9E8-B3553A8BE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43845" y="6554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EC89C621-F82F-45A6-9D76-6AE373813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79248" y="171177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F423DDBF-13BD-4C85-8AA6-47C7FCC3E6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07653" y="35328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C3A18F61-CBDC-4DE6-A3D1-9A25DD2E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082447" y="638046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27DB5C85-C4FA-4E82-ABBF-1F9876A84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00148" y="6717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58862AEB-00CE-4B1E-AA4A-8D799BC18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18707" y="647057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AB16F7B-19BD-4BD1-9C7F-84CB8B926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89540" y="62059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B678226D-C102-42DE-A912-70513C125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86135" y="600613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6">
              <a:extLst>
                <a:ext uri="{FF2B5EF4-FFF2-40B4-BE49-F238E27FC236}">
                  <a16:creationId xmlns:a16="http://schemas.microsoft.com/office/drawing/2014/main" id="{01A6CA5E-360F-443A-BC49-16F2289A4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8119" y="510640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7">
              <a:extLst>
                <a:ext uri="{FF2B5EF4-FFF2-40B4-BE49-F238E27FC236}">
                  <a16:creationId xmlns:a16="http://schemas.microsoft.com/office/drawing/2014/main" id="{86DDB2F9-F6DA-48E7-9EC0-29A629E765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90238" y="577190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0">
              <a:extLst>
                <a:ext uri="{FF2B5EF4-FFF2-40B4-BE49-F238E27FC236}">
                  <a16:creationId xmlns:a16="http://schemas.microsoft.com/office/drawing/2014/main" id="{2B83967F-DE7B-4055-A993-E3B90506B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5305" y="556659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1">
              <a:extLst>
                <a:ext uri="{FF2B5EF4-FFF2-40B4-BE49-F238E27FC236}">
                  <a16:creationId xmlns:a16="http://schemas.microsoft.com/office/drawing/2014/main" id="{1C21760C-08CB-4D16-AF92-5497E83ED1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52805" y="530204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9">
              <a:extLst>
                <a:ext uri="{FF2B5EF4-FFF2-40B4-BE49-F238E27FC236}">
                  <a16:creationId xmlns:a16="http://schemas.microsoft.com/office/drawing/2014/main" id="{C98D3DF4-9341-484F-A394-5F0B7D414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18872" y="66490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0">
              <a:extLst>
                <a:ext uri="{FF2B5EF4-FFF2-40B4-BE49-F238E27FC236}">
                  <a16:creationId xmlns:a16="http://schemas.microsoft.com/office/drawing/2014/main" id="{F3CB989F-5DCD-4A3C-A5BE-30C49BDBB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49356" y="635653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1">
              <a:extLst>
                <a:ext uri="{FF2B5EF4-FFF2-40B4-BE49-F238E27FC236}">
                  <a16:creationId xmlns:a16="http://schemas.microsoft.com/office/drawing/2014/main" id="{6B79B9A0-B7AA-44F9-86EF-142B18553B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39941" y="524538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2">
              <a:extLst>
                <a:ext uri="{FF2B5EF4-FFF2-40B4-BE49-F238E27FC236}">
                  <a16:creationId xmlns:a16="http://schemas.microsoft.com/office/drawing/2014/main" id="{7847B683-E2A5-4D3C-8264-9748AB72B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44511" y="548905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3">
              <a:extLst>
                <a:ext uri="{FF2B5EF4-FFF2-40B4-BE49-F238E27FC236}">
                  <a16:creationId xmlns:a16="http://schemas.microsoft.com/office/drawing/2014/main" id="{D05C912D-7DC1-4D6C-81A5-F3A8DF21F2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69296" y="571571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EE72B71-0616-44F9-8CCF-A802AC4999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52595" y="605891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21323BA8-AAB4-40AD-A739-D90E90CF3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44150" y="545367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7893B704-2B86-451A-B77C-312909D4D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792501" y="551155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7">
              <a:extLst>
                <a:ext uri="{FF2B5EF4-FFF2-40B4-BE49-F238E27FC236}">
                  <a16:creationId xmlns:a16="http://schemas.microsoft.com/office/drawing/2014/main" id="{0F0A9D89-0ABE-4C62-B7BF-19B2E0E03E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03807" y="523591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8">
              <a:extLst>
                <a:ext uri="{FF2B5EF4-FFF2-40B4-BE49-F238E27FC236}">
                  <a16:creationId xmlns:a16="http://schemas.microsoft.com/office/drawing/2014/main" id="{103DED4E-D9C7-4F61-80E5-23CAA5570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24688" y="631609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9">
              <a:extLst>
                <a:ext uri="{FF2B5EF4-FFF2-40B4-BE49-F238E27FC236}">
                  <a16:creationId xmlns:a16="http://schemas.microsoft.com/office/drawing/2014/main" id="{0FC8D89D-0E38-4A90-B334-1331F4532E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08704" y="580142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1">
              <a:extLst>
                <a:ext uri="{FF2B5EF4-FFF2-40B4-BE49-F238E27FC236}">
                  <a16:creationId xmlns:a16="http://schemas.microsoft.com/office/drawing/2014/main" id="{899822E4-6192-4E98-BDEB-38418DF5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33689" y="607048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2">
              <a:extLst>
                <a:ext uri="{FF2B5EF4-FFF2-40B4-BE49-F238E27FC236}">
                  <a16:creationId xmlns:a16="http://schemas.microsoft.com/office/drawing/2014/main" id="{F7BAC874-B0E3-4749-8BE4-2A1584F8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42486" y="65976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22">
              <a:extLst>
                <a:ext uri="{FF2B5EF4-FFF2-40B4-BE49-F238E27FC236}">
                  <a16:creationId xmlns:a16="http://schemas.microsoft.com/office/drawing/2014/main" id="{E064AD94-6A95-4E4C-9353-5652FF80A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32857" y="61551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F7293E96-88A5-4699-A5B5-4218ED5E4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3671" y="413663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C175F240-2E6C-429F-BCDF-7F23BA510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86668" y="307633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4">
              <a:extLst>
                <a:ext uri="{FF2B5EF4-FFF2-40B4-BE49-F238E27FC236}">
                  <a16:creationId xmlns:a16="http://schemas.microsoft.com/office/drawing/2014/main" id="{B791C00E-18CA-43F1-9195-8A02DD6CB1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299576" y="207003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5">
              <a:extLst>
                <a:ext uri="{FF2B5EF4-FFF2-40B4-BE49-F238E27FC236}">
                  <a16:creationId xmlns:a16="http://schemas.microsoft.com/office/drawing/2014/main" id="{8D7E24C9-C59D-4976-B09D-3C6E74306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07468" y="28583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6">
              <a:extLst>
                <a:ext uri="{FF2B5EF4-FFF2-40B4-BE49-F238E27FC236}">
                  <a16:creationId xmlns:a16="http://schemas.microsoft.com/office/drawing/2014/main" id="{35EB91C7-63C9-4F9F-B79E-77B4B4CEF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2039" y="138937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7">
              <a:extLst>
                <a:ext uri="{FF2B5EF4-FFF2-40B4-BE49-F238E27FC236}">
                  <a16:creationId xmlns:a16="http://schemas.microsoft.com/office/drawing/2014/main" id="{69922549-67BE-496B-8636-09BCD470E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39516" y="4357073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DC4108D7-7B33-4FFF-BFEA-282716BE9A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19441" y="256920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9">
              <a:extLst>
                <a:ext uri="{FF2B5EF4-FFF2-40B4-BE49-F238E27FC236}">
                  <a16:creationId xmlns:a16="http://schemas.microsoft.com/office/drawing/2014/main" id="{F03A0536-9DAD-484B-AEB6-18F001B43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3788" y="23158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0">
              <a:extLst>
                <a:ext uri="{FF2B5EF4-FFF2-40B4-BE49-F238E27FC236}">
                  <a16:creationId xmlns:a16="http://schemas.microsoft.com/office/drawing/2014/main" id="{99789B6C-9DCE-4AEE-90F7-13DA6E43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5280" y="485914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1">
              <a:extLst>
                <a:ext uri="{FF2B5EF4-FFF2-40B4-BE49-F238E27FC236}">
                  <a16:creationId xmlns:a16="http://schemas.microsoft.com/office/drawing/2014/main" id="{831C1750-AC2E-4CD0-83A8-20FA064D8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2039" y="118185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2">
              <a:extLst>
                <a:ext uri="{FF2B5EF4-FFF2-40B4-BE49-F238E27FC236}">
                  <a16:creationId xmlns:a16="http://schemas.microsoft.com/office/drawing/2014/main" id="{0DCBD734-C4D9-447F-9F42-229E7067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33871" y="184506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3260DB14-9B09-4280-8E04-EE9408361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43373" y="337318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A9E42E47-4694-40E3-869E-7D924E95B6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52232" y="15994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1E0E0EEB-B8C1-4FB3-9F01-23CE571FA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6212" y="462652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AB4AA5CC-68D5-4E03-950B-984B3222B3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41483" y="3610834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6EBB46DA-775B-4CE1-B167-5DF65A4A4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60404" y="384348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C1C6CB95-8AE5-4EBA-89C5-E584130815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48882" y="92043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BD47A074-EABD-4963-AAE7-ED6833A4D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53136" y="451325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C8BD8623-B263-4415-B1A2-6DDFA3A09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13887" y="3292339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9E40997E-923C-480C-AC61-3D6092638D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87119" y="475626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8D1AD941-61CF-4534-95F8-947CAF2BD1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02438" y="363346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C522EC68-FFC3-48F0-898B-148D79B1CB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04909" y="205439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EC9ABB57-CA2B-4A84-A27E-9D782A9E06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98145" y="2831840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38CF8657-0138-4B51-8FBB-34ABC5433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13292" y="416886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3EBFCC3B-6BBE-4077-9E5A-574F66A07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04792" y="177214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02176DA0-1A18-47DF-BC3C-625D07627C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53871" y="121630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8CC53DE7-AA17-4D5B-9163-F61AF064D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06541" y="231401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63DBFCEB-36B9-44DC-AB3A-63270C24D8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09804" y="254087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E01F2812-6606-4B69-8ED2-18E7D54C1D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14678" y="304703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82F46C43-3401-41D4-B7E1-DB52E72A42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30776" y="143003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6297B234-4D50-4050-A7EE-879A883A8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544628" y="501806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7">
              <a:extLst>
                <a:ext uri="{FF2B5EF4-FFF2-40B4-BE49-F238E27FC236}">
                  <a16:creationId xmlns:a16="http://schemas.microsoft.com/office/drawing/2014/main" id="{2354E07E-F910-40EB-A2B6-AB3746A7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16342" y="385704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5">
              <a:extLst>
                <a:ext uri="{FF2B5EF4-FFF2-40B4-BE49-F238E27FC236}">
                  <a16:creationId xmlns:a16="http://schemas.microsoft.com/office/drawing/2014/main" id="{065AFD51-2981-41CE-B68A-696E31FFC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54010" y="100719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7">
              <a:extLst>
                <a:ext uri="{FF2B5EF4-FFF2-40B4-BE49-F238E27FC236}">
                  <a16:creationId xmlns:a16="http://schemas.microsoft.com/office/drawing/2014/main" id="{CA881FF0-200A-4E6D-B7C7-0012337D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59442" y="7906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99E329A4-F5DC-430F-9E07-A2AB6AD7B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687374" y="182832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1">
              <a:extLst>
                <a:ext uri="{FF2B5EF4-FFF2-40B4-BE49-F238E27FC236}">
                  <a16:creationId xmlns:a16="http://schemas.microsoft.com/office/drawing/2014/main" id="{4C28F30E-2DEE-471A-AEE0-F9738BCBB3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35835" y="474084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92">
              <a:extLst>
                <a:ext uri="{FF2B5EF4-FFF2-40B4-BE49-F238E27FC236}">
                  <a16:creationId xmlns:a16="http://schemas.microsoft.com/office/drawing/2014/main" id="{4512215A-BDCA-4930-9C35-E08CA1396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43618" y="501491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3">
              <a:extLst>
                <a:ext uri="{FF2B5EF4-FFF2-40B4-BE49-F238E27FC236}">
                  <a16:creationId xmlns:a16="http://schemas.microsoft.com/office/drawing/2014/main" id="{662DCC4F-ACC6-4305-9170-8088B7EF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38432" y="422210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94">
              <a:extLst>
                <a:ext uri="{FF2B5EF4-FFF2-40B4-BE49-F238E27FC236}">
                  <a16:creationId xmlns:a16="http://schemas.microsoft.com/office/drawing/2014/main" id="{8E48D8C9-41D7-4D94-A99F-1E96CAB03D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72692" y="211625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5">
              <a:extLst>
                <a:ext uri="{FF2B5EF4-FFF2-40B4-BE49-F238E27FC236}">
                  <a16:creationId xmlns:a16="http://schemas.microsoft.com/office/drawing/2014/main" id="{E45D443C-085F-47F6-BD18-8822A93895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67378" y="448735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96">
              <a:extLst>
                <a:ext uri="{FF2B5EF4-FFF2-40B4-BE49-F238E27FC236}">
                  <a16:creationId xmlns:a16="http://schemas.microsoft.com/office/drawing/2014/main" id="{A2AAABE2-CC12-4F4C-92D9-C346A810A6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80093" y="390257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7">
              <a:extLst>
                <a:ext uri="{FF2B5EF4-FFF2-40B4-BE49-F238E27FC236}">
                  <a16:creationId xmlns:a16="http://schemas.microsoft.com/office/drawing/2014/main" id="{B279DF59-6965-4136-B3A6-E3F8B41C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67359" y="268066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8">
              <a:extLst>
                <a:ext uri="{FF2B5EF4-FFF2-40B4-BE49-F238E27FC236}">
                  <a16:creationId xmlns:a16="http://schemas.microsoft.com/office/drawing/2014/main" id="{A5F5AA3E-090D-4A1F-BE01-24BE897D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67410" y="324155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F1850807-5F04-46F0-8CF6-4EEB4A823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51512" y="29150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0">
              <a:extLst>
                <a:ext uri="{FF2B5EF4-FFF2-40B4-BE49-F238E27FC236}">
                  <a16:creationId xmlns:a16="http://schemas.microsoft.com/office/drawing/2014/main" id="{E059780E-D774-42F5-8F7A-901478046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84501" y="359842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1">
              <a:extLst>
                <a:ext uri="{FF2B5EF4-FFF2-40B4-BE49-F238E27FC236}">
                  <a16:creationId xmlns:a16="http://schemas.microsoft.com/office/drawing/2014/main" id="{DA78580E-062B-4EFA-AA30-F064AE918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80037" y="240246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2">
              <a:extLst>
                <a:ext uri="{FF2B5EF4-FFF2-40B4-BE49-F238E27FC236}">
                  <a16:creationId xmlns:a16="http://schemas.microsoft.com/office/drawing/2014/main" id="{008BEBC3-1096-4D30-8017-FEB4357E5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00694" y="182412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id="{6CAAC81E-8F3D-409E-8829-01555653EF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98291" y="15504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id="{5DD563D8-19AE-4641-A5C2-23BD70CC1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16643" y="511663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3">
              <a:extLst>
                <a:ext uri="{FF2B5EF4-FFF2-40B4-BE49-F238E27FC236}">
                  <a16:creationId xmlns:a16="http://schemas.microsoft.com/office/drawing/2014/main" id="{DD7456E6-0C08-424E-A649-5A0BC4F498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62643" y="272545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4">
              <a:extLst>
                <a:ext uri="{FF2B5EF4-FFF2-40B4-BE49-F238E27FC236}">
                  <a16:creationId xmlns:a16="http://schemas.microsoft.com/office/drawing/2014/main" id="{0EFD4780-14EB-4577-A9CA-C0009C9C9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62783" y="396240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15">
              <a:extLst>
                <a:ext uri="{FF2B5EF4-FFF2-40B4-BE49-F238E27FC236}">
                  <a16:creationId xmlns:a16="http://schemas.microsoft.com/office/drawing/2014/main" id="{EE7FF10B-1365-4C19-9658-80783B5C6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68496" y="329954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7">
              <a:extLst>
                <a:ext uri="{FF2B5EF4-FFF2-40B4-BE49-F238E27FC236}">
                  <a16:creationId xmlns:a16="http://schemas.microsoft.com/office/drawing/2014/main" id="{C03AE6B3-EB61-4127-8AB1-466E3B074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980294" y="160386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8">
              <a:extLst>
                <a:ext uri="{FF2B5EF4-FFF2-40B4-BE49-F238E27FC236}">
                  <a16:creationId xmlns:a16="http://schemas.microsoft.com/office/drawing/2014/main" id="{658DCF8F-133B-4391-AD44-6A5ABA2F48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99900" y="90635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9">
              <a:extLst>
                <a:ext uri="{FF2B5EF4-FFF2-40B4-BE49-F238E27FC236}">
                  <a16:creationId xmlns:a16="http://schemas.microsoft.com/office/drawing/2014/main" id="{950EEBD5-0FE4-4392-90B2-78B431791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98177" y="117559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20">
              <a:extLst>
                <a:ext uri="{FF2B5EF4-FFF2-40B4-BE49-F238E27FC236}">
                  <a16:creationId xmlns:a16="http://schemas.microsoft.com/office/drawing/2014/main" id="{31B8DC5A-3692-4E81-B5C7-3C1F358DB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21828" y="38805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21">
              <a:extLst>
                <a:ext uri="{FF2B5EF4-FFF2-40B4-BE49-F238E27FC236}">
                  <a16:creationId xmlns:a16="http://schemas.microsoft.com/office/drawing/2014/main" id="{FB62D67F-8646-4688-925E-F1BBCE4AB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318379" y="12012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>
              <a:extLst>
                <a:ext uri="{FF2B5EF4-FFF2-40B4-BE49-F238E27FC236}">
                  <a16:creationId xmlns:a16="http://schemas.microsoft.com/office/drawing/2014/main" id="{74E52BC7-1E2B-477F-90CA-95AEBC1F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1884500" y="4682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4432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D4454B-F282-4C43-BB1C-C5E75485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ea typeface="+mj-lt"/>
                <a:cs typeface="+mj-lt"/>
              </a:rPr>
              <a:t>PNF DKK DIAGONÁLY</a:t>
            </a:r>
            <a:endParaRPr lang="cs-CZ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4F42B7FD-5DA1-472C-9CC0-DBBF0F6A4C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218" y="1970449"/>
            <a:ext cx="6093690" cy="4575751"/>
          </a:xfrm>
        </p:spPr>
      </p:pic>
    </p:spTree>
    <p:extLst>
      <p:ext uri="{BB962C8B-B14F-4D97-AF65-F5344CB8AC3E}">
        <p14:creationId xmlns:p14="http://schemas.microsoft.com/office/powerpoint/2010/main" val="35291258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151DD-00BA-49C1-A2B6-3F1F890F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I. DIAGONÁLA DK FLEKČNÍ VZOREC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6F46A8-362D-4421-ACC0-9C5752515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89965"/>
              </p:ext>
            </p:extLst>
          </p:nvPr>
        </p:nvGraphicFramePr>
        <p:xfrm>
          <a:off x="1069975" y="2509838"/>
          <a:ext cx="9634530" cy="324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953">
                  <a:extLst>
                    <a:ext uri="{9D8B030D-6E8A-4147-A177-3AD203B41FA5}">
                      <a16:colId xmlns:a16="http://schemas.microsoft.com/office/drawing/2014/main" val="2686599692"/>
                    </a:ext>
                  </a:extLst>
                </a:gridCol>
                <a:gridCol w="3189431">
                  <a:extLst>
                    <a:ext uri="{9D8B030D-6E8A-4147-A177-3AD203B41FA5}">
                      <a16:colId xmlns:a16="http://schemas.microsoft.com/office/drawing/2014/main" val="4220502008"/>
                    </a:ext>
                  </a:extLst>
                </a:gridCol>
                <a:gridCol w="4107146">
                  <a:extLst>
                    <a:ext uri="{9D8B030D-6E8A-4147-A177-3AD203B41FA5}">
                      <a16:colId xmlns:a16="http://schemas.microsoft.com/office/drawing/2014/main" val="351169"/>
                    </a:ext>
                  </a:extLst>
                </a:gridCol>
              </a:tblGrid>
              <a:tr h="573578">
                <a:tc>
                  <a:txBody>
                    <a:bodyPr/>
                    <a:lstStyle/>
                    <a:p>
                      <a:r>
                        <a:rPr lang="cs-CZ"/>
                        <a:t>Části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Výchozí 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Konečná pozice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42492"/>
                  </a:ext>
                </a:extLst>
              </a:tr>
              <a:tr h="950499">
                <a:tc>
                  <a:txBody>
                    <a:bodyPr/>
                    <a:lstStyle/>
                    <a:p>
                      <a:r>
                        <a:rPr lang="cs-CZ"/>
                        <a:t>Prstce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deviace fibulárním směrem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Abd, deviace tibiálním směrem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7842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r>
                        <a:rPr lang="cs-CZ"/>
                        <a:t>Noha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PF s everzí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DF s inverzí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96535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Koleno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27138"/>
                  </a:ext>
                </a:extLst>
              </a:tr>
              <a:tr h="57357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Kyčel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Abd, VR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ZR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7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72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8151DD-00BA-49C1-A2B6-3F1F890F9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II. DIAGONÁLA DK FLEKČNÍ VZOREC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6F46A8-362D-4421-ACC0-9C57525155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568230"/>
              </p:ext>
            </p:extLst>
          </p:nvPr>
        </p:nvGraphicFramePr>
        <p:xfrm>
          <a:off x="1266248" y="2209656"/>
          <a:ext cx="9677765" cy="3491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017">
                  <a:extLst>
                    <a:ext uri="{9D8B030D-6E8A-4147-A177-3AD203B41FA5}">
                      <a16:colId xmlns:a16="http://schemas.microsoft.com/office/drawing/2014/main" val="2686599692"/>
                    </a:ext>
                  </a:extLst>
                </a:gridCol>
                <a:gridCol w="3435689">
                  <a:extLst>
                    <a:ext uri="{9D8B030D-6E8A-4147-A177-3AD203B41FA5}">
                      <a16:colId xmlns:a16="http://schemas.microsoft.com/office/drawing/2014/main" val="4220502008"/>
                    </a:ext>
                  </a:extLst>
                </a:gridCol>
                <a:gridCol w="4198059">
                  <a:extLst>
                    <a:ext uri="{9D8B030D-6E8A-4147-A177-3AD203B41FA5}">
                      <a16:colId xmlns:a16="http://schemas.microsoft.com/office/drawing/2014/main" val="351169"/>
                    </a:ext>
                  </a:extLst>
                </a:gridCol>
              </a:tblGrid>
              <a:tr h="617475">
                <a:tc>
                  <a:txBody>
                    <a:bodyPr/>
                    <a:lstStyle/>
                    <a:p>
                      <a:r>
                        <a:rPr lang="cs-CZ"/>
                        <a:t>Části těla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Výchozí pozice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Konečná pozice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42492"/>
                  </a:ext>
                </a:extLst>
              </a:tr>
              <a:tr h="1021209">
                <a:tc>
                  <a:txBody>
                    <a:bodyPr/>
                    <a:lstStyle/>
                    <a:p>
                      <a:r>
                        <a:rPr lang="cs-CZ"/>
                        <a:t>Prstce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Add, deviace tibiálním směrem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Abd, deviace fibulárním směrem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587842"/>
                  </a:ext>
                </a:extLst>
              </a:tr>
              <a:tr h="617475">
                <a:tc>
                  <a:txBody>
                    <a:bodyPr/>
                    <a:lstStyle/>
                    <a:p>
                      <a:r>
                        <a:rPr lang="cs-CZ"/>
                        <a:t>Noha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PF s inverzí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DF s everzí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896535"/>
                  </a:ext>
                </a:extLst>
              </a:tr>
              <a:tr h="6174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Koleno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827138"/>
                  </a:ext>
                </a:extLst>
              </a:tr>
              <a:tr h="61747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cs-CZ"/>
                        <a:t>Kyčel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Ex, Add, ZR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/>
                        <a:t>Flx, Abd, VR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67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60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5CCC77-7518-4063-B51D-07CA234D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PNF LOPATKY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DB431B-8210-4037-BCE3-6896D24FB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6496693" cy="46746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ANTERIORNÍ ELEVACE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m. levator scapulae, horní trapezius, m. serratus ant.</a:t>
            </a:r>
            <a:endParaRPr lang="cs-CZ" dirty="0"/>
          </a:p>
          <a:p>
            <a:pPr>
              <a:buClr>
                <a:srgbClr val="B5A2A5"/>
              </a:buClr>
            </a:pPr>
            <a:r>
              <a:rPr lang="cs-CZ"/>
              <a:t>POSTERIORNÍ DEPRESE</a:t>
            </a:r>
            <a:endParaRPr lang="cs-CZ" dirty="0"/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Dolní a střední m. trapezius, m. latissimus dorsi</a:t>
            </a:r>
            <a:endParaRPr lang="cs-CZ" dirty="0"/>
          </a:p>
          <a:p>
            <a:pPr>
              <a:buClr>
                <a:srgbClr val="B5A2A5"/>
              </a:buClr>
            </a:pPr>
            <a:r>
              <a:rPr lang="cs-CZ"/>
              <a:t>ANTERIORNÍ DEPRESE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m. serratus ant., m. pectoralis maior et minor</a:t>
            </a:r>
            <a:endParaRPr lang="cs-CZ" dirty="0"/>
          </a:p>
          <a:p>
            <a:pPr>
              <a:buClr>
                <a:srgbClr val="B5A2A5"/>
              </a:buClr>
            </a:pPr>
            <a:r>
              <a:rPr lang="cs-CZ"/>
              <a:t>POSTERIORNÍ ELEVACE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mm. rhomboidei, m. levator scapulae, horní m. trapezius</a:t>
            </a:r>
            <a:endParaRPr lang="cs-CZ" dirty="0"/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0B0254B1-10B7-4D00-9D0E-C08AA547BB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2427" y="555409"/>
            <a:ext cx="4984172" cy="3231861"/>
          </a:xfrm>
        </p:spPr>
      </p:pic>
      <p:pic>
        <p:nvPicPr>
          <p:cNvPr id="6" name="Obrázek 6" descr="Obsah obrázku osoba, ležící, interiér, postel&#10;&#10;Popis se vygeneroval automaticky.">
            <a:extLst>
              <a:ext uri="{FF2B5EF4-FFF2-40B4-BE49-F238E27FC236}">
                <a16:creationId xmlns:a16="http://schemas.microsoft.com/office/drawing/2014/main" id="{6B292089-CD6E-4454-B494-C562A8BDD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187" y="3786765"/>
            <a:ext cx="2259445" cy="29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599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14ACD-2556-46B0-B4B6-08D9FB37A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PNF PÁNVE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D032E8-124A-4F37-9542-4E70A961D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553842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>
                <a:ea typeface="+mn-lt"/>
                <a:cs typeface="+mn-lt"/>
              </a:rPr>
              <a:t>ANTERIORNÍ ELEVACE</a:t>
            </a:r>
            <a:endParaRPr lang="en-US">
              <a:ea typeface="+mn-lt"/>
              <a:cs typeface="+mn-lt"/>
            </a:endParaRP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>
                <a:ea typeface="+mn-lt"/>
                <a:cs typeface="+mn-lt"/>
              </a:rPr>
              <a:t>Homolatererální OIA, kontralat. OEA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B5A2A5"/>
              </a:buClr>
              <a:buFont typeface="Arial,Sans-Serif" panose="020B0604020202020204" pitchFamily="34" charset="0"/>
              <a:buChar char="•"/>
            </a:pPr>
            <a:r>
              <a:rPr lang="cs-CZ">
                <a:ea typeface="+mn-lt"/>
                <a:cs typeface="+mn-lt"/>
              </a:rPr>
              <a:t>POSTERIORNÍ DEPRESE</a:t>
            </a:r>
          </a:p>
          <a:p>
            <a:pPr lvl="2">
              <a:buClr>
                <a:srgbClr val="B5A2A5"/>
              </a:buClr>
              <a:buFont typeface="Arial,Sans-Serif" panose="020B0604020202020204" pitchFamily="34" charset="0"/>
              <a:buChar char="•"/>
            </a:pPr>
            <a:r>
              <a:rPr lang="cs-CZ" b="0">
                <a:ea typeface="+mn-lt"/>
                <a:cs typeface="+mn-lt"/>
              </a:rPr>
              <a:t>Kontralat. QL, m. iliocostalis lumborum, m. longissimus thoracis</a:t>
            </a:r>
            <a:endParaRPr lang="cs-CZ" b="0" dirty="0">
              <a:ea typeface="+mn-lt"/>
              <a:cs typeface="+mn-lt"/>
            </a:endParaRPr>
          </a:p>
          <a:p>
            <a:pPr>
              <a:buClr>
                <a:srgbClr val="B5A2A5"/>
              </a:buClr>
              <a:buFont typeface="Arial,Sans-Serif" panose="020B0604020202020204" pitchFamily="34" charset="0"/>
              <a:buChar char="•"/>
            </a:pPr>
            <a:r>
              <a:rPr lang="cs-CZ">
                <a:ea typeface="+mn-lt"/>
                <a:cs typeface="+mn-lt"/>
              </a:rPr>
              <a:t>ANTERIORNÍ DEPRESE</a:t>
            </a:r>
            <a:endParaRPr lang="en-US">
              <a:ea typeface="+mn-lt"/>
              <a:cs typeface="+mn-lt"/>
            </a:endParaRPr>
          </a:p>
          <a:p>
            <a:pPr lvl="2">
              <a:buClr>
                <a:srgbClr val="B5A2A5"/>
              </a:buClr>
              <a:buFont typeface="Arial,Sans-Serif" panose="020B0604020202020204" pitchFamily="34" charset="0"/>
              <a:buChar char="•"/>
            </a:pPr>
            <a:r>
              <a:rPr lang="cs-CZ" b="0">
                <a:ea typeface="+mn-lt"/>
                <a:cs typeface="+mn-lt"/>
              </a:rPr>
              <a:t>Homolat. OEA, kontralat. OIA</a:t>
            </a:r>
            <a:endParaRPr lang="cs-CZ" b="0" dirty="0">
              <a:ea typeface="+mn-lt"/>
              <a:cs typeface="+mn-lt"/>
            </a:endParaRPr>
          </a:p>
          <a:p>
            <a:pPr>
              <a:buClr>
                <a:srgbClr val="B5A2A5"/>
              </a:buClr>
              <a:buFont typeface="Arial,Sans-Serif" panose="020B0604020202020204" pitchFamily="34" charset="0"/>
              <a:buChar char="•"/>
            </a:pPr>
            <a:r>
              <a:rPr lang="cs-CZ">
                <a:ea typeface="+mn-lt"/>
                <a:cs typeface="+mn-lt"/>
              </a:rPr>
              <a:t>POSTERIORNÍ ELEVACE</a:t>
            </a:r>
            <a:endParaRPr lang="en-US">
              <a:ea typeface="+mn-lt"/>
              <a:cs typeface="+mn-lt"/>
            </a:endParaRPr>
          </a:p>
          <a:p>
            <a:pPr lvl="2">
              <a:buClr>
                <a:srgbClr val="B5A2A5"/>
              </a:buClr>
              <a:buFont typeface="Arial,Sans-Serif" panose="020B0604020202020204" pitchFamily="34" charset="0"/>
              <a:buChar char="•"/>
            </a:pPr>
            <a:r>
              <a:rPr lang="cs-CZ" b="0">
                <a:ea typeface="+mn-lt"/>
                <a:cs typeface="+mn-lt"/>
              </a:rPr>
              <a:t>Homolat. QL, m. iliocostalis lumborum, m. longissimus thoracis, m. latissimus dorsi </a:t>
            </a:r>
            <a:endParaRPr lang="cs-CZ" b="0" dirty="0">
              <a:ea typeface="+mn-lt"/>
              <a:cs typeface="+mn-lt"/>
            </a:endParaRPr>
          </a:p>
          <a:p>
            <a:pPr>
              <a:buClr>
                <a:srgbClr val="B5A2A5"/>
              </a:buClr>
              <a:buFont typeface="Arial,Sans-Serif" panose="020B0604020202020204" pitchFamily="34" charset="0"/>
              <a:buChar char="•"/>
            </a:pPr>
            <a:endParaRPr lang="cs-CZ">
              <a:ea typeface="+mn-lt"/>
              <a:cs typeface="+mn-lt"/>
            </a:endParaRP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A2CE8C63-E9D6-472C-9C66-99F07DE478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53286" y="1824832"/>
            <a:ext cx="4953000" cy="2690379"/>
          </a:xfrm>
        </p:spPr>
      </p:pic>
    </p:spTree>
    <p:extLst>
      <p:ext uri="{BB962C8B-B14F-4D97-AF65-F5344CB8AC3E}">
        <p14:creationId xmlns:p14="http://schemas.microsoft.com/office/powerpoint/2010/main" val="1873843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F0D46D-029E-4247-A013-A21A97B8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991920" cy="1325563"/>
          </a:xfrm>
        </p:spPr>
        <p:txBody>
          <a:bodyPr/>
          <a:lstStyle/>
          <a:p>
            <a:r>
              <a:rPr lang="cs-CZ"/>
              <a:t>SPOJENÉ DIAGONÁLY LOPATKY &amp; PÁNVE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1C781-4695-4F04-A063-2A1666495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u="sng"/>
              <a:t>SYMETRICKÉ RECIPROČNÍ CVIČENÍ:</a:t>
            </a:r>
            <a:endParaRPr lang="cs-CZ"/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Pánev a lopatka se pohybují ve stejné diagonále, ale v opačném vzorci</a:t>
            </a:r>
            <a:endParaRPr lang="cs-CZ" b="1" u="sng" dirty="0"/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Trup jde přitom z R do kontraR = analogie pohybů pánve a ramenních pletenců při chůzi</a:t>
            </a:r>
            <a:endParaRPr lang="cs-CZ" dirty="0"/>
          </a:p>
          <a:p>
            <a:pPr>
              <a:buClr>
                <a:srgbClr val="B5A2A5"/>
              </a:buClr>
            </a:pPr>
            <a:r>
              <a:rPr lang="cs-CZ" b="1" u="sng"/>
              <a:t>ASYMETRICKÉ CVIČENÍ: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Pánev a lopatka se pohybují v rozdílných diagonálách, ale ve stejném vzorci (tedy buď anteriorně či posteriorně) 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Anteriorní elevace pánve a lopatky = facilitace Flx trupu a homolat. lateroFlx</a:t>
            </a:r>
            <a:endParaRPr lang="cs-CZ" dirty="0"/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/>
              <a:t>Posteriorní deprese pánve a lopatky = facilitace Ex trupu a kontralat. lateroFlx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3798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46BB7-EEC5-4429-90EE-9E2E9F29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PNF HK I. DIAGONÁLA</a:t>
            </a: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CEE238EF-F154-430C-AC80-E890A469AEF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96426" y="1816461"/>
            <a:ext cx="7019636" cy="4364181"/>
          </a:xfrm>
        </p:spPr>
      </p:pic>
    </p:spTree>
    <p:extLst>
      <p:ext uri="{BB962C8B-B14F-4D97-AF65-F5344CB8AC3E}">
        <p14:creationId xmlns:p14="http://schemas.microsoft.com/office/powerpoint/2010/main" val="2731739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9DF7B-DD40-413F-BC26-B9D6F9001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ea typeface="+mj-lt"/>
                <a:cs typeface="+mj-lt"/>
              </a:rPr>
              <a:t>PNF HK II. DIAGONÁLA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21D4B24B-A6A9-49E2-A242-ACBABCCB84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5517" y="1862643"/>
            <a:ext cx="5761181" cy="4548908"/>
          </a:xfrm>
        </p:spPr>
      </p:pic>
    </p:spTree>
    <p:extLst>
      <p:ext uri="{BB962C8B-B14F-4D97-AF65-F5344CB8AC3E}">
        <p14:creationId xmlns:p14="http://schemas.microsoft.com/office/powerpoint/2010/main" val="2296984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80B1D-47E8-4F81-8CFC-4B3D472A7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ea typeface="+mj-lt"/>
                <a:cs typeface="+mj-lt"/>
              </a:rPr>
              <a:t>PNF DK DIAGONÁLY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E98D0FED-1710-440C-A40B-5678A6C14A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6881" y="1862643"/>
            <a:ext cx="6130635" cy="4491181"/>
          </a:xfrm>
        </p:spPr>
      </p:pic>
    </p:spTree>
    <p:extLst>
      <p:ext uri="{BB962C8B-B14F-4D97-AF65-F5344CB8AC3E}">
        <p14:creationId xmlns:p14="http://schemas.microsoft.com/office/powerpoint/2010/main" val="623462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159F0F-1D2D-4012-B0AB-105174588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PNF LOPATKY ANTERIORNÍ ELEVACE + POSTERIORNÍ DEPRESE</a:t>
            </a:r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2D5BC3D6-5522-4523-A484-2111692CAEF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8517" y="2139734"/>
            <a:ext cx="5703454" cy="4433453"/>
          </a:xfrm>
        </p:spPr>
      </p:pic>
    </p:spTree>
    <p:extLst>
      <p:ext uri="{BB962C8B-B14F-4D97-AF65-F5344CB8AC3E}">
        <p14:creationId xmlns:p14="http://schemas.microsoft.com/office/powerpoint/2010/main" val="203634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8CBA64-7743-4C5C-83B8-655DE145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38A4A04-B28F-4CA3-AF07-54139F4B6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33" y="1028183"/>
            <a:ext cx="3370079" cy="4792068"/>
          </a:xfrm>
        </p:spPr>
        <p:txBody>
          <a:bodyPr>
            <a:normAutofit/>
          </a:bodyPr>
          <a:lstStyle/>
          <a:p>
            <a:r>
              <a:rPr lang="cs-CZ" dirty="0"/>
              <a:t>PNF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153040-1C1F-4962-9E5D-0793F73FC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71012" y="-44968"/>
            <a:ext cx="4693761" cy="1003641"/>
            <a:chOff x="6771012" y="-54859"/>
            <a:chExt cx="4693761" cy="100364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2657FD3-A974-4296-9FBE-0C2FD5295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153" y="11083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87B7096-0CDA-429B-A1C2-CDAC575E9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6083" y="62502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BB5C54D6-30FE-4CE5-8C46-A7FD28A8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9497" y="36828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C42106A-B41F-4ADB-82C8-D3CDCA1C7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51204" y="4091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ED969A3C-A50C-44D0-ABC9-7ADE93FBC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132" y="5728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341AB3CA-DC2A-4577-8F22-83D408C67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07744" y="2140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E613EEB8-55A9-4D44-B402-00D03F775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88510" y="6796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8F4D24CA-5C8D-49C0-ACC5-434542DDC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5905" y="75259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1FFEFFD4-59AE-43E2-8D65-C2B6FD3C6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0000" y="4750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7A9DF6A7-06B9-4C7C-BB38-49BADFABF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969" y="1290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477D55E3-BEBF-4F32-8501-97DD43818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668" y="5476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7524CAEC-4AFA-4EF2-A441-964B9319F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93392" y="2998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id="{12AEAA0B-80F2-49BE-8FE4-DAF46FDF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5104" y="17222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719C39C7-4E0E-4693-A9C9-90BD5C82E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8325" y="46147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73F04989-E7CE-4345-914E-485DC1EFF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39598" y="69882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3914653-6F3A-4492-92C5-D5B51F5B4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972" y="-65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9FC54A4-336E-4076-9203-AA2D68215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9149" y="556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7BE7DE9E-E667-496B-8996-13CF79B19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7466" y="2821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771F469-0310-43EB-85A0-D9BFF0D9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6038" y="83988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E1BA5C1F-DCD5-4D95-9884-0A0834699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9968" y="598185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4992CBB-3FD8-418A-B568-B47907CC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03382" y="341442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1B87DF6E-8D8C-4FE7-A8CF-4408ABD0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85089" y="38234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CDAABDF1-DB94-46F6-8825-97360C3BF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017" y="54597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E36FD073-63B2-4137-82CB-2B3D754DF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1629" y="18724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C4ACAB12-D209-499A-A732-0D8F88941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22395" y="65278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645005B8-197A-4046-94EF-17115FFA8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03885" y="44820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A9BA9B36-D9CE-409A-80D2-A44A67324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55553" y="2245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C017D4DA-C769-4177-9064-AE44C2741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49553" y="52081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0">
              <a:extLst>
                <a:ext uri="{FF2B5EF4-FFF2-40B4-BE49-F238E27FC236}">
                  <a16:creationId xmlns:a16="http://schemas.microsoft.com/office/drawing/2014/main" id="{68CB10AF-3534-40F8-A060-A4553445C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7277" y="27297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03FFDE36-0C19-4CC1-BDD1-27A048FE9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97726" y="19570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0">
              <a:extLst>
                <a:ext uri="{FF2B5EF4-FFF2-40B4-BE49-F238E27FC236}">
                  <a16:creationId xmlns:a16="http://schemas.microsoft.com/office/drawing/2014/main" id="{72303E7A-1C17-48A7-93CA-7C7AFD7F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82210" y="43462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5">
              <a:extLst>
                <a:ext uri="{FF2B5EF4-FFF2-40B4-BE49-F238E27FC236}">
                  <a16:creationId xmlns:a16="http://schemas.microsoft.com/office/drawing/2014/main" id="{D067651F-28D9-48CB-A77C-A15EC7E4E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83018" y="70214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1D291151-E63E-499B-8FA8-89BA93D9F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857" y="-3334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9CB8859-CCFB-4D06-AECC-0029CA619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63034" y="288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6">
              <a:extLst>
                <a:ext uri="{FF2B5EF4-FFF2-40B4-BE49-F238E27FC236}">
                  <a16:creationId xmlns:a16="http://schemas.microsoft.com/office/drawing/2014/main" id="{2075F976-9885-4165-BC9C-DBA16FD3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73357" y="-39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60609C2-3DE5-4EDD-B7BF-A320FC1F2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64761" y="124645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1823375-A051-4BC7-825B-0F6656043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68691" y="638842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CFB367EA-590F-47B3-8700-EAF9963CE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72105" y="382099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DE400FD4-1037-42CF-84E1-8E60C7A6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53812" y="423003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1A8EC63B-9778-42C3-8E45-B6B6224C9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30740" y="58663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B1CC9D87-2F53-4AB3-8F05-4D628F2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10352" y="22790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8">
              <a:extLst>
                <a:ext uri="{FF2B5EF4-FFF2-40B4-BE49-F238E27FC236}">
                  <a16:creationId xmlns:a16="http://schemas.microsoft.com/office/drawing/2014/main" id="{648CF0D8-56FC-478C-8B69-D8E76492F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82824" y="60951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1E71CA55-130A-456D-A26A-D072544E1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14853" y="3936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6">
              <a:extLst>
                <a:ext uri="{FF2B5EF4-FFF2-40B4-BE49-F238E27FC236}">
                  <a16:creationId xmlns:a16="http://schemas.microsoft.com/office/drawing/2014/main" id="{FCA6EC8F-0157-4B9B-882A-82225E7E3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82576" y="8780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6">
              <a:extLst>
                <a:ext uri="{FF2B5EF4-FFF2-40B4-BE49-F238E27FC236}">
                  <a16:creationId xmlns:a16="http://schemas.microsoft.com/office/drawing/2014/main" id="{2AC8E27E-3B2B-4726-B298-F8D6E843F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018276" y="56146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0">
              <a:extLst>
                <a:ext uri="{FF2B5EF4-FFF2-40B4-BE49-F238E27FC236}">
                  <a16:creationId xmlns:a16="http://schemas.microsoft.com/office/drawing/2014/main" id="{97FA679C-2A10-445C-9C4E-7185405D7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96000" y="3136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3">
              <a:extLst>
                <a:ext uri="{FF2B5EF4-FFF2-40B4-BE49-F238E27FC236}">
                  <a16:creationId xmlns:a16="http://schemas.microsoft.com/office/drawing/2014/main" id="{508CE495-5226-4004-A03C-A1A6986C0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77712" y="20396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>
              <a:extLst>
                <a:ext uri="{FF2B5EF4-FFF2-40B4-BE49-F238E27FC236}">
                  <a16:creationId xmlns:a16="http://schemas.microsoft.com/office/drawing/2014/main" id="{7E048EA9-47E8-455A-AD7B-24D1474A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50933" y="4752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C0D48D73-E5D7-4D42-98D4-960F12F17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31580" y="7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6AC2D82-5C61-4A26-B2B5-B539F28B4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031757" y="695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FAC301C4-466F-464C-A194-6E6FDF04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11007" y="870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id="{B3D709AF-EABF-4CE4-9F48-4648CBA70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1431" y="566910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4">
              <a:extLst>
                <a:ext uri="{FF2B5EF4-FFF2-40B4-BE49-F238E27FC236}">
                  <a16:creationId xmlns:a16="http://schemas.microsoft.com/office/drawing/2014/main" id="{04E78BF2-AFDF-4D21-9C53-6DB3E2B5D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1" y="36232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6">
              <a:extLst>
                <a:ext uri="{FF2B5EF4-FFF2-40B4-BE49-F238E27FC236}">
                  <a16:creationId xmlns:a16="http://schemas.microsoft.com/office/drawing/2014/main" id="{6BA6D0CD-F8DC-4D2F-9D99-098F0F125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90" y="940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056AADDE-FBBA-497F-9A08-A7D5E3C71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589" y="51262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0">
              <a:extLst>
                <a:ext uri="{FF2B5EF4-FFF2-40B4-BE49-F238E27FC236}">
                  <a16:creationId xmlns:a16="http://schemas.microsoft.com/office/drawing/2014/main" id="{1F60A2E5-6C68-4EC0-A5C3-AD401385E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6313" y="26479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2">
              <a:extLst>
                <a:ext uri="{FF2B5EF4-FFF2-40B4-BE49-F238E27FC236}">
                  <a16:creationId xmlns:a16="http://schemas.microsoft.com/office/drawing/2014/main" id="{99E55911-E2C8-4B40-98FD-79A3B760C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6607" y="69143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3">
              <a:extLst>
                <a:ext uri="{FF2B5EF4-FFF2-40B4-BE49-F238E27FC236}">
                  <a16:creationId xmlns:a16="http://schemas.microsoft.com/office/drawing/2014/main" id="{12610BA4-0146-4CC0-BDB2-11A948F00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8025" y="196956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76946214-CF5D-4B57-8E22-854F5D5FA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1246" y="4862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5">
              <a:extLst>
                <a:ext uri="{FF2B5EF4-FFF2-40B4-BE49-F238E27FC236}">
                  <a16:creationId xmlns:a16="http://schemas.microsoft.com/office/drawing/2014/main" id="{E285B1F0-7213-4DC0-A10E-B02797F53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3661" y="78352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01025D1B-EAF1-4988-939A-476DDB27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2070" y="206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98AC36B2-A922-481E-8AC6-E0CEBACF4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2007" y="4892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5">
              <a:extLst>
                <a:ext uri="{FF2B5EF4-FFF2-40B4-BE49-F238E27FC236}">
                  <a16:creationId xmlns:a16="http://schemas.microsoft.com/office/drawing/2014/main" id="{86793B47-6F23-4531-B615-211729648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605580" y="820927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E40091B3-76CD-40EF-A893-21701C3A6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013937" y="7272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4">
              <a:extLst>
                <a:ext uri="{FF2B5EF4-FFF2-40B4-BE49-F238E27FC236}">
                  <a16:creationId xmlns:a16="http://schemas.microsoft.com/office/drawing/2014/main" id="{121648B0-1487-40D9-8DAE-916653F52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49500" y="78253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5">
              <a:extLst>
                <a:ext uri="{FF2B5EF4-FFF2-40B4-BE49-F238E27FC236}">
                  <a16:creationId xmlns:a16="http://schemas.microsoft.com/office/drawing/2014/main" id="{B5CF2290-AD1C-4885-917C-498579A14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1841" y="81980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F07321C0-AEED-46D0-A0E5-09BD430BC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8871" y="76576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13063EF5-53D0-4CD8-A83E-4089A06C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35602" y="77698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5">
              <a:extLst>
                <a:ext uri="{FF2B5EF4-FFF2-40B4-BE49-F238E27FC236}">
                  <a16:creationId xmlns:a16="http://schemas.microsoft.com/office/drawing/2014/main" id="{B2C4E99F-A1C6-4344-BF75-27AFFD091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3873" y="791357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00FF74AE-2593-4F6B-81F5-F590CBDE3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24638" y="7367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0D88C936-973F-4C41-93CD-06ACC3BE0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53545" y="83106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FBB916FA-E2F0-42B2-9568-E0EC975B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53406" y="76618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EED1F78-EBC1-42E8-B3ED-F3260AE70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40317" y="83914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420B60-EB39-4544-87CE-09C5D7DE3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56" y="5884485"/>
            <a:ext cx="4752301" cy="951832"/>
            <a:chOff x="6624456" y="5930493"/>
            <a:chExt cx="4752301" cy="951832"/>
          </a:xfrm>
        </p:grpSpPr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7E80A177-CE54-47FE-B857-BF477246A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5128" y="674290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A198D49F-543D-45A6-8055-BB8E0267A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1214" y="648164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ECD712F5-F742-47FE-A71E-88165011F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90137" y="626450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42492919-7062-4930-8341-A532F329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07102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5F9DA937-61A8-4E63-B01C-F4A443DDF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3030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F5A6C680-A4FC-4262-8A10-BC70695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3831" y="65322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CD563E08-AB21-4835-A4DF-DDAF94780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4409" y="627102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2A586E34-A7CD-4D99-9717-AABFBC282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15" y="645892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EF31E361-DA1E-4CE6-98D8-291444CE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6681956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7">
              <a:extLst>
                <a:ext uri="{FF2B5EF4-FFF2-40B4-BE49-F238E27FC236}">
                  <a16:creationId xmlns:a16="http://schemas.microsoft.com/office/drawing/2014/main" id="{66829572-6C2D-47A1-A37E-CC2FA7E86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2050" y="60285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8">
              <a:extLst>
                <a:ext uri="{FF2B5EF4-FFF2-40B4-BE49-F238E27FC236}">
                  <a16:creationId xmlns:a16="http://schemas.microsoft.com/office/drawing/2014/main" id="{50DCE6C4-F390-41AE-B5CE-BB2DAF401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1466" y="66062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9">
              <a:extLst>
                <a:ext uri="{FF2B5EF4-FFF2-40B4-BE49-F238E27FC236}">
                  <a16:creationId xmlns:a16="http://schemas.microsoft.com/office/drawing/2014/main" id="{B172F65D-71C6-45BA-94E4-377171B6F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7983" y="6387216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39">
              <a:extLst>
                <a:ext uri="{FF2B5EF4-FFF2-40B4-BE49-F238E27FC236}">
                  <a16:creationId xmlns:a16="http://schemas.microsoft.com/office/drawing/2014/main" id="{A1099F0A-8048-4CBD-9ED0-72CF3432E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3386" y="658345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4">
              <a:extLst>
                <a:ext uri="{FF2B5EF4-FFF2-40B4-BE49-F238E27FC236}">
                  <a16:creationId xmlns:a16="http://schemas.microsoft.com/office/drawing/2014/main" id="{C9CAE903-ADB3-4CE4-950E-EE0837F2D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245" y="61112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5">
              <a:extLst>
                <a:ext uri="{FF2B5EF4-FFF2-40B4-BE49-F238E27FC236}">
                  <a16:creationId xmlns:a16="http://schemas.microsoft.com/office/drawing/2014/main" id="{81FA9D8F-DF11-408E-A5F7-94E3C41BD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2555" y="632292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4A8A749C-9CB9-446B-8CA4-7E77E2EDC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9098" y="677268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8DCE61AA-D23B-4949-B97D-8107FB476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8303" y="669747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D5734C15-885E-4C4A-BCE2-40EEBC42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9013" y="671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0DF76958-CCA0-4139-9926-1713899D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5099" y="6447976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997EAA8D-E8EB-4B67-BA2D-4CC4C6087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4022" y="623083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41C18114-E8E5-4736-9BE6-D4E67C3DF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6834" y="627619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0389C81B-E6D1-4D7D-903B-154945D7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7716" y="6505408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D2AB3F76-E9FC-4760-8087-74D9EC6B7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08294" y="624418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5">
              <a:extLst>
                <a:ext uri="{FF2B5EF4-FFF2-40B4-BE49-F238E27FC236}">
                  <a16:creationId xmlns:a16="http://schemas.microsoft.com/office/drawing/2014/main" id="{BC4AA8F0-169B-4D3A-99B4-B8757EE21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1700" y="643208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2E71E590-28E1-4E12-A79C-376650B7B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9179" y="6655114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FB9AB424-39E3-46C5-A19E-DDEE17554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34692" y="67505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2ED9F50D-1DF6-4628-AC2C-FB8CAC3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5935" y="59744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0E070AAF-5102-4318-B35D-13957B198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95351" y="6552121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5436B656-AD36-4B2B-9198-4C370D8F7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82025" y="6283746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9">
              <a:extLst>
                <a:ext uri="{FF2B5EF4-FFF2-40B4-BE49-F238E27FC236}">
                  <a16:creationId xmlns:a16="http://schemas.microsoft.com/office/drawing/2014/main" id="{2071E1E0-F515-47F5-A550-E9ED4393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67271" y="655660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4">
              <a:extLst>
                <a:ext uri="{FF2B5EF4-FFF2-40B4-BE49-F238E27FC236}">
                  <a16:creationId xmlns:a16="http://schemas.microsoft.com/office/drawing/2014/main" id="{7DCF15B1-1606-4701-8EC0-95112EC8F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48602" y="597959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5">
              <a:extLst>
                <a:ext uri="{FF2B5EF4-FFF2-40B4-BE49-F238E27FC236}">
                  <a16:creationId xmlns:a16="http://schemas.microsoft.com/office/drawing/2014/main" id="{8C9C97D2-7D94-41DB-B4EC-4B69B0D50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46440" y="629608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65F9D91C-5585-464F-8086-E5ED0ADB5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72983" y="674584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99F6EA4E-7EF3-4B4A-BEA7-0D3D931C0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2188" y="666381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BA526659-F1A4-4042-A108-76CFB3DBD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78347" y="672697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id="{9877EF40-90CB-4799-8572-4F4A5E10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13822" y="653640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285DA720-E488-4A9B-A140-1F44737EC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33243" y="6057983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">
              <a:extLst>
                <a:ext uri="{FF2B5EF4-FFF2-40B4-BE49-F238E27FC236}">
                  <a16:creationId xmlns:a16="http://schemas.microsoft.com/office/drawing/2014/main" id="{D38D4092-51E3-4A36-8175-82F5C85F4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692683" y="637736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6D5B3102-2CB4-4953-9813-30F073A29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95557" y="601806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AFCEC11A-95B5-4DF7-A30A-DD051FCDA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95557" y="625006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C37CBD80-4119-4E02-94C4-260BA62B5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66439" y="647928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0">
              <a:extLst>
                <a:ext uri="{FF2B5EF4-FFF2-40B4-BE49-F238E27FC236}">
                  <a16:creationId xmlns:a16="http://schemas.microsoft.com/office/drawing/2014/main" id="{64EDD805-B615-4022-8A64-4554869C6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77017" y="628484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5">
              <a:extLst>
                <a:ext uri="{FF2B5EF4-FFF2-40B4-BE49-F238E27FC236}">
                  <a16:creationId xmlns:a16="http://schemas.microsoft.com/office/drawing/2014/main" id="{5A8DE9EF-D932-4386-88F7-1D0F5A2E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80423" y="647273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7">
              <a:extLst>
                <a:ext uri="{FF2B5EF4-FFF2-40B4-BE49-F238E27FC236}">
                  <a16:creationId xmlns:a16="http://schemas.microsoft.com/office/drawing/2014/main" id="{0439362E-63A9-4091-92AF-0B6203699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67902" y="669577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7">
              <a:extLst>
                <a:ext uri="{FF2B5EF4-FFF2-40B4-BE49-F238E27FC236}">
                  <a16:creationId xmlns:a16="http://schemas.microsoft.com/office/drawing/2014/main" id="{041EAA16-517F-47E9-AB9D-47740608E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74658" y="601509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8">
              <a:extLst>
                <a:ext uri="{FF2B5EF4-FFF2-40B4-BE49-F238E27FC236}">
                  <a16:creationId xmlns:a16="http://schemas.microsoft.com/office/drawing/2014/main" id="{E0071F9A-C5AF-4EA0-A186-BF24F089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64074" y="659277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9">
              <a:extLst>
                <a:ext uri="{FF2B5EF4-FFF2-40B4-BE49-F238E27FC236}">
                  <a16:creationId xmlns:a16="http://schemas.microsoft.com/office/drawing/2014/main" id="{8273660E-2FC8-4FED-8D67-CFF1D69A3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50748" y="632440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9">
              <a:extLst>
                <a:ext uri="{FF2B5EF4-FFF2-40B4-BE49-F238E27FC236}">
                  <a16:creationId xmlns:a16="http://schemas.microsoft.com/office/drawing/2014/main" id="{92B33B56-557D-46CD-89E8-FA7B9BFF7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35994" y="656314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4">
              <a:extLst>
                <a:ext uri="{FF2B5EF4-FFF2-40B4-BE49-F238E27FC236}">
                  <a16:creationId xmlns:a16="http://schemas.microsoft.com/office/drawing/2014/main" id="{43EAC14F-C938-4BCE-A1EC-4E31AEC3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98853" y="609095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45">
              <a:extLst>
                <a:ext uri="{FF2B5EF4-FFF2-40B4-BE49-F238E27FC236}">
                  <a16:creationId xmlns:a16="http://schemas.microsoft.com/office/drawing/2014/main" id="{5C3C5159-9C8B-4BC2-BDF4-DB4B56DF5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15163" y="630262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50ECDAAF-E711-4CBA-AD5D-B5A352589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41706" y="675237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ABD3ADE5-C4C8-43BF-A004-1DB4E9767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690911" y="675223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0">
              <a:extLst>
                <a:ext uri="{FF2B5EF4-FFF2-40B4-BE49-F238E27FC236}">
                  <a16:creationId xmlns:a16="http://schemas.microsoft.com/office/drawing/2014/main" id="{E7018D39-07D6-4351-810D-29741E712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330" y="6235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5">
              <a:extLst>
                <a:ext uri="{FF2B5EF4-FFF2-40B4-BE49-F238E27FC236}">
                  <a16:creationId xmlns:a16="http://schemas.microsoft.com/office/drawing/2014/main" id="{45EC1EF3-73E3-46EC-B05F-E68CE1676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0736" y="6423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7">
              <a:extLst>
                <a:ext uri="{FF2B5EF4-FFF2-40B4-BE49-F238E27FC236}">
                  <a16:creationId xmlns:a16="http://schemas.microsoft.com/office/drawing/2014/main" id="{D455521C-F22B-4367-ACA7-595CC4F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215" y="664692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3">
              <a:extLst>
                <a:ext uri="{FF2B5EF4-FFF2-40B4-BE49-F238E27FC236}">
                  <a16:creationId xmlns:a16="http://schemas.microsoft.com/office/drawing/2014/main" id="{9B228660-6A2E-4C6F-9B6C-D7A7CC69D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5018" y="611334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C20DC9CF-6D6F-44D0-A7C5-3222D6A89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4971" y="5966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8">
              <a:extLst>
                <a:ext uri="{FF2B5EF4-FFF2-40B4-BE49-F238E27FC236}">
                  <a16:creationId xmlns:a16="http://schemas.microsoft.com/office/drawing/2014/main" id="{78BFEA79-09D0-47A0-8777-82867E0E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4271" y="663936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9">
              <a:extLst>
                <a:ext uri="{FF2B5EF4-FFF2-40B4-BE49-F238E27FC236}">
                  <a16:creationId xmlns:a16="http://schemas.microsoft.com/office/drawing/2014/main" id="{A150377E-0862-45D6-9912-9237A1F85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378" y="638073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44B0C21D-2951-47F9-88CA-1F4E98538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6307" y="654842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E5B500A1-AF9B-49A1-B6B0-51FC17B8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9166" y="607623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E4D6D63F-DCA7-42C7-A1FF-844F40C5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5476" y="62878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8697CA0D-22DD-482E-9EBE-5AC02B1C0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2019" y="67376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5">
              <a:extLst>
                <a:ext uri="{FF2B5EF4-FFF2-40B4-BE49-F238E27FC236}">
                  <a16:creationId xmlns:a16="http://schemas.microsoft.com/office/drawing/2014/main" id="{0F638DFA-E3FC-449B-A784-DC4E10846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1068" y="6040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4">
              <a:extLst>
                <a:ext uri="{FF2B5EF4-FFF2-40B4-BE49-F238E27FC236}">
                  <a16:creationId xmlns:a16="http://schemas.microsoft.com/office/drawing/2014/main" id="{30C58E92-3C12-4DDC-9E8B-6B8949D3E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7909" y="594520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4">
              <a:extLst>
                <a:ext uri="{FF2B5EF4-FFF2-40B4-BE49-F238E27FC236}">
                  <a16:creationId xmlns:a16="http://schemas.microsoft.com/office/drawing/2014/main" id="{65C2555C-68ED-4AA1-8EC4-9ED08441E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17059" y="607518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0">
              <a:extLst>
                <a:ext uri="{FF2B5EF4-FFF2-40B4-BE49-F238E27FC236}">
                  <a16:creationId xmlns:a16="http://schemas.microsoft.com/office/drawing/2014/main" id="{2E89B8BC-4B28-466A-9162-64BABFA94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37349" y="60983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5">
              <a:extLst>
                <a:ext uri="{FF2B5EF4-FFF2-40B4-BE49-F238E27FC236}">
                  <a16:creationId xmlns:a16="http://schemas.microsoft.com/office/drawing/2014/main" id="{CE1C577C-8272-42AD-BA80-547605EE3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12741" y="609601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9D6179B9-63A8-4087-B0D7-442412CBD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5941" y="60041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9">
              <a:extLst>
                <a:ext uri="{FF2B5EF4-FFF2-40B4-BE49-F238E27FC236}">
                  <a16:creationId xmlns:a16="http://schemas.microsoft.com/office/drawing/2014/main" id="{CADD67EC-77B7-47BA-9D84-FC526915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3951" y="6199762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5CFAE0AC-B0B1-4BBD-A3B2-476B343D9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1807" y="606739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F33104F7-7254-4522-B3EF-B9391BA9D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0379" y="597780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8">
              <a:extLst>
                <a:ext uri="{FF2B5EF4-FFF2-40B4-BE49-F238E27FC236}">
                  <a16:creationId xmlns:a16="http://schemas.microsoft.com/office/drawing/2014/main" id="{95F2981E-6FD0-4E2E-9C96-25DDC8ABF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84348" y="608122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9">
              <a:extLst>
                <a:ext uri="{FF2B5EF4-FFF2-40B4-BE49-F238E27FC236}">
                  <a16:creationId xmlns:a16="http://schemas.microsoft.com/office/drawing/2014/main" id="{C4B43AF8-30C3-4D75-9592-EB022861F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2809" y="60440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4CE0640-B5AC-420F-A979-4701983D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2773" y="871729"/>
            <a:ext cx="7849227" cy="51099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A97768-3563-4663-8164-FF31DB6DC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61" y="1690931"/>
            <a:ext cx="6173327" cy="350349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ea typeface="+mn-lt"/>
                <a:cs typeface="+mn-lt"/>
              </a:rPr>
              <a:t>je cílené ovlivňování aktivity motoneuronů předních rohů míšních prostřednictvím: 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aferentních impulzů ze svalových, šlachových a kloubních proprioreceptorů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</a:rPr>
              <a:t>eferentních impulsů z mozkových center, které mj. reagují na aferentní impulsy z taktilních, zrakových a sluchových </a:t>
            </a:r>
            <a:r>
              <a:rPr lang="cs-CZ" dirty="0" err="1">
                <a:ea typeface="+mn-lt"/>
                <a:cs typeface="+mn-lt"/>
              </a:rPr>
              <a:t>exteroceptorů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923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9FF5F-47D2-4C0B-9070-65F9DC908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>
                <a:ea typeface="+mj-lt"/>
                <a:cs typeface="+mj-lt"/>
              </a:rPr>
              <a:t>PNF LOPATKY POSTERIORNÍ ELEVACE + ANTERIORNÍ DEPRESE</a:t>
            </a:r>
            <a:endParaRPr lang="cs-CZ"/>
          </a:p>
        </p:txBody>
      </p:sp>
      <p:pic>
        <p:nvPicPr>
          <p:cNvPr id="4" name="Obrázek 4">
            <a:hlinkClick r:id="" action="ppaction://media"/>
            <a:extLst>
              <a:ext uri="{FF2B5EF4-FFF2-40B4-BE49-F238E27FC236}">
                <a16:creationId xmlns:a16="http://schemas.microsoft.com/office/drawing/2014/main" id="{45006CD0-60A0-4F99-A310-3395B4DA784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89517" y="2162825"/>
            <a:ext cx="5460999" cy="4387271"/>
          </a:xfrm>
        </p:spPr>
      </p:pic>
    </p:spTree>
    <p:extLst>
      <p:ext uri="{BB962C8B-B14F-4D97-AF65-F5344CB8AC3E}">
        <p14:creationId xmlns:p14="http://schemas.microsoft.com/office/powerpoint/2010/main" val="1551565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913A1-9FF8-4339-8418-C4EE3E240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9647"/>
            <a:ext cx="9634011" cy="863745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593FBD-FC59-4BE2-B603-5F80B6FE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031703"/>
            <a:ext cx="10061193" cy="564442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dirty="0">
                <a:ea typeface="+mn-lt"/>
                <a:cs typeface="+mn-lt"/>
              </a:rPr>
              <a:t>ADLER, S., BECKERS, D., BUCK, M. 2008. PNF in </a:t>
            </a:r>
            <a:r>
              <a:rPr lang="cs-CZ" dirty="0" err="1">
                <a:ea typeface="+mn-lt"/>
                <a:cs typeface="+mn-lt"/>
              </a:rPr>
              <a:t>Practice</a:t>
            </a:r>
            <a:r>
              <a:rPr lang="cs-CZ" dirty="0">
                <a:ea typeface="+mn-lt"/>
                <a:cs typeface="+mn-lt"/>
              </a:rPr>
              <a:t>. 3rd </a:t>
            </a:r>
            <a:r>
              <a:rPr lang="cs-CZ" dirty="0" err="1">
                <a:ea typeface="+mn-lt"/>
                <a:cs typeface="+mn-lt"/>
              </a:rPr>
              <a:t>ed</a:t>
            </a:r>
            <a:r>
              <a:rPr lang="cs-CZ" dirty="0">
                <a:ea typeface="+mn-lt"/>
                <a:cs typeface="+mn-lt"/>
              </a:rPr>
              <a:t>. Germany: </a:t>
            </a:r>
            <a:r>
              <a:rPr lang="cs-CZ" dirty="0" err="1">
                <a:ea typeface="+mn-lt"/>
                <a:cs typeface="+mn-lt"/>
              </a:rPr>
              <a:t>Springer</a:t>
            </a:r>
            <a:r>
              <a:rPr lang="cs-CZ" dirty="0">
                <a:ea typeface="+mn-lt"/>
                <a:cs typeface="+mn-lt"/>
              </a:rPr>
              <a:t>, 2008. ISBN 978-3-540-73901-2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BASTLOVÁ, P. 2007. Proprioceptivní neuromuskulární facilitace, přednáška. Dostupné na: </a:t>
            </a:r>
            <a:r>
              <a:rPr lang="cs-CZ" dirty="0">
                <a:ea typeface="+mn-lt"/>
                <a:cs typeface="+mn-lt"/>
                <a:hlinkClick r:id="rId2"/>
              </a:rPr>
              <a:t>https://slideplayer.cz/slide/11473676/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DVOŘÁK, R. 2007. Základy kinezioterapie. 3. vyd. Olomouc: Univerzita Palackého v Olomouci, 2007. ISBN 978-80-244-1656-4.</a:t>
            </a:r>
            <a:endParaRPr lang="cs-CZ" dirty="0"/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HINDLE, K. B., WHITCOMB, T. J., BRIGGS, W. O., HONG, J. 2012. </a:t>
            </a:r>
            <a:r>
              <a:rPr lang="cs-CZ" dirty="0" err="1">
                <a:ea typeface="+mn-lt"/>
                <a:cs typeface="+mn-lt"/>
              </a:rPr>
              <a:t>Proprioceptive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Neuromuscular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Facilitation</a:t>
            </a:r>
            <a:r>
              <a:rPr lang="cs-CZ" dirty="0">
                <a:ea typeface="+mn-lt"/>
                <a:cs typeface="+mn-lt"/>
              </a:rPr>
              <a:t> (PNF): </a:t>
            </a:r>
            <a:r>
              <a:rPr lang="cs-CZ" dirty="0" err="1">
                <a:ea typeface="+mn-lt"/>
                <a:cs typeface="+mn-lt"/>
              </a:rPr>
              <a:t>Its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Mechanisms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Effects</a:t>
            </a:r>
            <a:r>
              <a:rPr lang="cs-CZ" dirty="0">
                <a:ea typeface="+mn-lt"/>
                <a:cs typeface="+mn-lt"/>
              </a:rPr>
              <a:t> on </a:t>
            </a:r>
            <a:r>
              <a:rPr lang="cs-CZ" dirty="0" err="1">
                <a:ea typeface="+mn-lt"/>
                <a:cs typeface="+mn-lt"/>
              </a:rPr>
              <a:t>Range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Motion</a:t>
            </a:r>
            <a:r>
              <a:rPr lang="cs-CZ" dirty="0">
                <a:ea typeface="+mn-lt"/>
                <a:cs typeface="+mn-lt"/>
              </a:rPr>
              <a:t> and </a:t>
            </a:r>
            <a:r>
              <a:rPr lang="cs-CZ" dirty="0" err="1">
                <a:ea typeface="+mn-lt"/>
                <a:cs typeface="+mn-lt"/>
              </a:rPr>
              <a:t>Muscular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Function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Journal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Human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Kinetics</a:t>
            </a:r>
            <a:r>
              <a:rPr lang="cs-CZ" dirty="0">
                <a:ea typeface="+mn-lt"/>
                <a:cs typeface="+mn-lt"/>
              </a:rPr>
              <a:t> [online]. 2012, 31(1): 105-113. 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HOLUBÁŘOVÁ, J., PAVLŮ, D. 2007. Proprioceptivní neuromuskulární facilitace. Praha: Nakladatelství Karolinum, 2007. ISBN 978-80-246-1294-2.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KRÁLÍČEK, P. 2004. Úvod do speciální neurofyziologie. Praha: Nakladatelství Karolinum, 2004. ISBN 80-246-0350-0.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PAVLŮ, D. 2003. Speciální fyzioterapeutické koncepty a metody. 2. opravené vydání. Brno: Akademické nakladatelství </a:t>
            </a:r>
            <a:r>
              <a:rPr lang="cs-CZ" dirty="0" err="1">
                <a:ea typeface="+mn-lt"/>
                <a:cs typeface="+mn-lt"/>
              </a:rPr>
              <a:t>Cerm</a:t>
            </a:r>
            <a:r>
              <a:rPr lang="cs-CZ" dirty="0">
                <a:ea typeface="+mn-lt"/>
                <a:cs typeface="+mn-lt"/>
              </a:rPr>
              <a:t>, 2003. ISBN 80-7204-312-9. 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SHARMAN, M. J., CRESSWELL, A. G., RIEK, S. 2006. </a:t>
            </a:r>
            <a:r>
              <a:rPr lang="cs-CZ" dirty="0" err="1">
                <a:ea typeface="+mn-lt"/>
                <a:cs typeface="+mn-lt"/>
              </a:rPr>
              <a:t>Proprioceptive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neuromuscular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facilitation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stretching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Sports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Medicine</a:t>
            </a:r>
            <a:r>
              <a:rPr lang="cs-CZ" dirty="0">
                <a:ea typeface="+mn-lt"/>
                <a:cs typeface="+mn-lt"/>
              </a:rPr>
              <a:t> [online]. 2006, 36(11): 929-939.</a:t>
            </a:r>
          </a:p>
          <a:p>
            <a:pPr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SURBURG, P., R., SCHRADER, J. W. 1997. </a:t>
            </a:r>
            <a:r>
              <a:rPr lang="cs-CZ" dirty="0" err="1">
                <a:ea typeface="+mn-lt"/>
                <a:cs typeface="+mn-lt"/>
              </a:rPr>
              <a:t>Proprioceptive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neuromuscular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facilitation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techniques</a:t>
            </a:r>
            <a:r>
              <a:rPr lang="cs-CZ" dirty="0">
                <a:ea typeface="+mn-lt"/>
                <a:cs typeface="+mn-lt"/>
              </a:rPr>
              <a:t> in </a:t>
            </a:r>
            <a:r>
              <a:rPr lang="cs-CZ" dirty="0" err="1">
                <a:ea typeface="+mn-lt"/>
                <a:cs typeface="+mn-lt"/>
              </a:rPr>
              <a:t>sports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medicine</a:t>
            </a:r>
            <a:r>
              <a:rPr lang="cs-CZ" dirty="0">
                <a:ea typeface="+mn-lt"/>
                <a:cs typeface="+mn-lt"/>
              </a:rPr>
              <a:t>: a </a:t>
            </a:r>
            <a:r>
              <a:rPr lang="cs-CZ" dirty="0" err="1">
                <a:ea typeface="+mn-lt"/>
                <a:cs typeface="+mn-lt"/>
              </a:rPr>
              <a:t>reassessment</a:t>
            </a:r>
            <a:r>
              <a:rPr lang="cs-CZ" dirty="0">
                <a:ea typeface="+mn-lt"/>
                <a:cs typeface="+mn-lt"/>
              </a:rPr>
              <a:t>. </a:t>
            </a:r>
            <a:r>
              <a:rPr lang="cs-CZ" dirty="0" err="1">
                <a:ea typeface="+mn-lt"/>
                <a:cs typeface="+mn-lt"/>
              </a:rPr>
              <a:t>Journal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of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athletic</a:t>
            </a:r>
            <a:r>
              <a:rPr lang="cs-CZ" dirty="0">
                <a:ea typeface="+mn-lt"/>
                <a:cs typeface="+mn-lt"/>
              </a:rPr>
              <a:t> </a:t>
            </a:r>
            <a:r>
              <a:rPr lang="cs-CZ" dirty="0" err="1">
                <a:ea typeface="+mn-lt"/>
                <a:cs typeface="+mn-lt"/>
              </a:rPr>
              <a:t>training</a:t>
            </a:r>
            <a:r>
              <a:rPr lang="cs-CZ" dirty="0">
                <a:ea typeface="+mn-lt"/>
                <a:cs typeface="+mn-lt"/>
              </a:rPr>
              <a:t> [online]. 1997, 32(1): 34.</a:t>
            </a:r>
          </a:p>
          <a:p>
            <a:pPr>
              <a:buClr>
                <a:srgbClr val="B5A2A5"/>
              </a:buClr>
            </a:pPr>
            <a:r>
              <a:rPr lang="cs-CZ">
                <a:ea typeface="+mn-lt"/>
                <a:cs typeface="+mn-lt"/>
              </a:rPr>
              <a:t>VIDEA:</a:t>
            </a:r>
            <a:endParaRPr lang="cs-CZ" dirty="0">
              <a:ea typeface="+mn-lt"/>
              <a:cs typeface="+mn-lt"/>
            </a:endParaRP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3"/>
              </a:rPr>
              <a:t>https://www.youtube.com/watch?v=0SvjQgunBqw</a:t>
            </a:r>
            <a:endParaRPr lang="cs-CZ"/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4"/>
              </a:rPr>
              <a:t>https://www.youtube.com/watch?v=eRZsBE270k8</a:t>
            </a:r>
          </a:p>
          <a:p>
            <a:pPr marL="514350" lvl="1" indent="-285750"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5"/>
              </a:rPr>
              <a:t>https://www.youtube.com/watch?v=y_R5YSAv6_I</a:t>
            </a:r>
            <a:endParaRPr lang="cs-CZ"/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6"/>
              </a:rPr>
              <a:t>https://www.youtube.com/watch?v=TEekCbzr4-c</a:t>
            </a:r>
          </a:p>
          <a:p>
            <a:pPr marL="514350" lvl="1" indent="-285750">
              <a:buClr>
                <a:srgbClr val="B5A2A5"/>
              </a:buClr>
              <a:buFont typeface="Arial"/>
              <a:buChar char="•"/>
            </a:pPr>
            <a:r>
              <a:rPr lang="cs-CZ" dirty="0">
                <a:ea typeface="+mn-lt"/>
                <a:cs typeface="+mn-lt"/>
                <a:hlinkClick r:id="rId7"/>
              </a:rPr>
              <a:t>https://www.youtube.com/watch?v=HaeSSoj4_P8</a:t>
            </a:r>
          </a:p>
          <a:p>
            <a:pPr>
              <a:buClr>
                <a:srgbClr val="B5A2A5"/>
              </a:buClr>
            </a:pPr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783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616A82B-4290-46E7-BF7E-9119EFAF9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A68B15-73F5-40F4-B7EF-6D16AD13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7966" y="1135530"/>
            <a:ext cx="4016188" cy="28926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/>
              <a:t>DĚKUJI ZA POZORNOST!</a:t>
            </a:r>
          </a:p>
        </p:txBody>
      </p:sp>
      <p:pic>
        <p:nvPicPr>
          <p:cNvPr id="4" name="Obrázek 4" descr="Obsah obrázku text, osoba, pózování, různé&#10;&#10;Popis se vygeneroval automaticky.">
            <a:extLst>
              <a:ext uri="{FF2B5EF4-FFF2-40B4-BE49-F238E27FC236}">
                <a16:creationId xmlns:a16="http://schemas.microsoft.com/office/drawing/2014/main" id="{98175F9B-ED1E-464C-B641-8EF4D975E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305"/>
          <a:stretch/>
        </p:blipFill>
        <p:spPr>
          <a:xfrm>
            <a:off x="20" y="-1"/>
            <a:ext cx="691509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97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68CBA64-7743-4C5C-83B8-655DE1450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9FBCDD-A5C7-4C1E-9A52-F990174C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33" y="1028183"/>
            <a:ext cx="3370079" cy="4792068"/>
          </a:xfrm>
        </p:spPr>
        <p:txBody>
          <a:bodyPr>
            <a:normAutofit/>
          </a:bodyPr>
          <a:lstStyle/>
          <a:p>
            <a:r>
              <a:rPr lang="cs-CZ" dirty="0"/>
              <a:t>PNF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153040-1C1F-4962-9E5D-0793F73FC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771012" y="-44968"/>
            <a:ext cx="4693761" cy="1003641"/>
            <a:chOff x="6771012" y="-54859"/>
            <a:chExt cx="4693761" cy="100364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2657FD3-A974-4296-9FBE-0C2FD52954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2153" y="110830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887B7096-0CDA-429B-A1C2-CDAC575E93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6083" y="62502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BB5C54D6-30FE-4CE5-8C46-A7FD28A8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69497" y="368284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2">
              <a:extLst>
                <a:ext uri="{FF2B5EF4-FFF2-40B4-BE49-F238E27FC236}">
                  <a16:creationId xmlns:a16="http://schemas.microsoft.com/office/drawing/2014/main" id="{EC42106A-B41F-4ADB-82C8-D3CDCA1C7C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51204" y="40918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ED969A3C-A50C-44D0-ABC9-7ADE93FBC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132" y="57281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341AB3CA-DC2A-4577-8F22-83D408C67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07744" y="21409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E613EEB8-55A9-4D44-B402-00D03F775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88510" y="67963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8F4D24CA-5C8D-49C0-ACC5-434542DDC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45905" y="75259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1FFEFFD4-59AE-43E2-8D65-C2B6FD3C6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0000" y="47504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6">
              <a:extLst>
                <a:ext uri="{FF2B5EF4-FFF2-40B4-BE49-F238E27FC236}">
                  <a16:creationId xmlns:a16="http://schemas.microsoft.com/office/drawing/2014/main" id="{7A9DF6A7-06B9-4C7C-BB38-49BADFABF6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969" y="129036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6">
              <a:extLst>
                <a:ext uri="{FF2B5EF4-FFF2-40B4-BE49-F238E27FC236}">
                  <a16:creationId xmlns:a16="http://schemas.microsoft.com/office/drawing/2014/main" id="{477D55E3-BEBF-4F32-8501-97DD43818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668" y="54765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7524CAEC-4AFA-4EF2-A441-964B9319F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93392" y="29981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3">
              <a:extLst>
                <a:ext uri="{FF2B5EF4-FFF2-40B4-BE49-F238E27FC236}">
                  <a16:creationId xmlns:a16="http://schemas.microsoft.com/office/drawing/2014/main" id="{12AEAA0B-80F2-49BE-8FE4-DAF46FDF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5104" y="172222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0">
              <a:extLst>
                <a:ext uri="{FF2B5EF4-FFF2-40B4-BE49-F238E27FC236}">
                  <a16:creationId xmlns:a16="http://schemas.microsoft.com/office/drawing/2014/main" id="{719C39C7-4E0E-4693-A9C9-90BD5C82E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48325" y="461471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5">
              <a:extLst>
                <a:ext uri="{FF2B5EF4-FFF2-40B4-BE49-F238E27FC236}">
                  <a16:creationId xmlns:a16="http://schemas.microsoft.com/office/drawing/2014/main" id="{73F04989-E7CE-4345-914E-485DC1EFF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39598" y="69882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73914653-6F3A-4492-92C5-D5B51F5B4C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8972" y="-65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9FC54A4-336E-4076-9203-AA2D68215F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29149" y="5569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6">
              <a:extLst>
                <a:ext uri="{FF2B5EF4-FFF2-40B4-BE49-F238E27FC236}">
                  <a16:creationId xmlns:a16="http://schemas.microsoft.com/office/drawing/2014/main" id="{7BE7DE9E-E667-496B-8996-13CF79B19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477466" y="2821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1771F469-0310-43EB-85A0-D9BFF0D96A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6038" y="83988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E1BA5C1F-DCD5-4D95-9884-0A0834699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199968" y="598185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E4992CBB-3FD8-418A-B568-B47907CCC0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03382" y="341442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1B87DF6E-8D8C-4FE7-A8CF-4408ABD04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85089" y="38234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4">
              <a:extLst>
                <a:ext uri="{FF2B5EF4-FFF2-40B4-BE49-F238E27FC236}">
                  <a16:creationId xmlns:a16="http://schemas.microsoft.com/office/drawing/2014/main" id="{CDAABDF1-DB94-46F6-8825-97360C3BF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017" y="54597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9">
              <a:extLst>
                <a:ext uri="{FF2B5EF4-FFF2-40B4-BE49-F238E27FC236}">
                  <a16:creationId xmlns:a16="http://schemas.microsoft.com/office/drawing/2014/main" id="{E36FD073-63B2-4137-82CB-2B3D754DF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41629" y="18724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8">
              <a:extLst>
                <a:ext uri="{FF2B5EF4-FFF2-40B4-BE49-F238E27FC236}">
                  <a16:creationId xmlns:a16="http://schemas.microsoft.com/office/drawing/2014/main" id="{C4ACAB12-D209-499A-A732-0D8F88941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22395" y="65278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>
              <a:extLst>
                <a:ext uri="{FF2B5EF4-FFF2-40B4-BE49-F238E27FC236}">
                  <a16:creationId xmlns:a16="http://schemas.microsoft.com/office/drawing/2014/main" id="{645005B8-197A-4046-94EF-17115FFA8D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603885" y="44820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6">
              <a:extLst>
                <a:ext uri="{FF2B5EF4-FFF2-40B4-BE49-F238E27FC236}">
                  <a16:creationId xmlns:a16="http://schemas.microsoft.com/office/drawing/2014/main" id="{A9BA9B36-D9CE-409A-80D2-A44A67324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55553" y="22456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6">
              <a:extLst>
                <a:ext uri="{FF2B5EF4-FFF2-40B4-BE49-F238E27FC236}">
                  <a16:creationId xmlns:a16="http://schemas.microsoft.com/office/drawing/2014/main" id="{C017D4DA-C769-4177-9064-AE44C2741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49553" y="520812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0">
              <a:extLst>
                <a:ext uri="{FF2B5EF4-FFF2-40B4-BE49-F238E27FC236}">
                  <a16:creationId xmlns:a16="http://schemas.microsoft.com/office/drawing/2014/main" id="{68CB10AF-3534-40F8-A060-A4553445C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27277" y="27297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3">
              <a:extLst>
                <a:ext uri="{FF2B5EF4-FFF2-40B4-BE49-F238E27FC236}">
                  <a16:creationId xmlns:a16="http://schemas.microsoft.com/office/drawing/2014/main" id="{03FFDE36-0C19-4CC1-BDD1-27A048FE9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97726" y="19570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0">
              <a:extLst>
                <a:ext uri="{FF2B5EF4-FFF2-40B4-BE49-F238E27FC236}">
                  <a16:creationId xmlns:a16="http://schemas.microsoft.com/office/drawing/2014/main" id="{72303E7A-1C17-48A7-93CA-7C7AFD7F2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82210" y="43462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5">
              <a:extLst>
                <a:ext uri="{FF2B5EF4-FFF2-40B4-BE49-F238E27FC236}">
                  <a16:creationId xmlns:a16="http://schemas.microsoft.com/office/drawing/2014/main" id="{D067651F-28D9-48CB-A77C-A15EC7E4E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83018" y="70214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1D291151-E63E-499B-8FA8-89BA93D9FF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62857" y="-33347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89CB8859-CCFB-4D06-AECC-0029CA619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63034" y="288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6">
              <a:extLst>
                <a:ext uri="{FF2B5EF4-FFF2-40B4-BE49-F238E27FC236}">
                  <a16:creationId xmlns:a16="http://schemas.microsoft.com/office/drawing/2014/main" id="{2075F976-9885-4165-BC9C-DBA16FD38A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073357" y="-39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760609C2-3DE5-4EDD-B7BF-A320FC1F2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64761" y="124645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1823375-A051-4BC7-825B-0F6656043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68691" y="638842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CFB367EA-590F-47B3-8700-EAF9963CE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72105" y="382099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DE400FD4-1037-42CF-84E1-8E60C7A6A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53812" y="423003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1A8EC63B-9778-42C3-8E45-B6B6224C9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30740" y="586631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9">
              <a:extLst>
                <a:ext uri="{FF2B5EF4-FFF2-40B4-BE49-F238E27FC236}">
                  <a16:creationId xmlns:a16="http://schemas.microsoft.com/office/drawing/2014/main" id="{B1CC9D87-2F53-4AB3-8F05-4D628F2CD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10352" y="227906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8">
              <a:extLst>
                <a:ext uri="{FF2B5EF4-FFF2-40B4-BE49-F238E27FC236}">
                  <a16:creationId xmlns:a16="http://schemas.microsoft.com/office/drawing/2014/main" id="{648CF0D8-56FC-478C-8B69-D8E76492F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82824" y="60951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4">
              <a:extLst>
                <a:ext uri="{FF2B5EF4-FFF2-40B4-BE49-F238E27FC236}">
                  <a16:creationId xmlns:a16="http://schemas.microsoft.com/office/drawing/2014/main" id="{1E71CA55-130A-456D-A26A-D072544E1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14853" y="3936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6">
              <a:extLst>
                <a:ext uri="{FF2B5EF4-FFF2-40B4-BE49-F238E27FC236}">
                  <a16:creationId xmlns:a16="http://schemas.microsoft.com/office/drawing/2014/main" id="{FCA6EC8F-0157-4B9B-882A-82225E7E3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82576" y="87808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6">
              <a:extLst>
                <a:ext uri="{FF2B5EF4-FFF2-40B4-BE49-F238E27FC236}">
                  <a16:creationId xmlns:a16="http://schemas.microsoft.com/office/drawing/2014/main" id="{2AC8E27E-3B2B-4726-B298-F8D6E843F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018276" y="56146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10">
              <a:extLst>
                <a:ext uri="{FF2B5EF4-FFF2-40B4-BE49-F238E27FC236}">
                  <a16:creationId xmlns:a16="http://schemas.microsoft.com/office/drawing/2014/main" id="{97FA679C-2A10-445C-9C4E-7185405D7E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96000" y="31363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23">
              <a:extLst>
                <a:ext uri="{FF2B5EF4-FFF2-40B4-BE49-F238E27FC236}">
                  <a16:creationId xmlns:a16="http://schemas.microsoft.com/office/drawing/2014/main" id="{508CE495-5226-4004-A03C-A1A6986C0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77712" y="20396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0">
              <a:extLst>
                <a:ext uri="{FF2B5EF4-FFF2-40B4-BE49-F238E27FC236}">
                  <a16:creationId xmlns:a16="http://schemas.microsoft.com/office/drawing/2014/main" id="{7E048EA9-47E8-455A-AD7B-24D1474A2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50933" y="47528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C0D48D73-E5D7-4D42-98D4-960F12F17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531580" y="7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6AC2D82-5C61-4A26-B2B5-B539F28B4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031757" y="695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FAC301C4-466F-464C-A194-6E6FDF04F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11007" y="8706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8">
              <a:extLst>
                <a:ext uri="{FF2B5EF4-FFF2-40B4-BE49-F238E27FC236}">
                  <a16:creationId xmlns:a16="http://schemas.microsoft.com/office/drawing/2014/main" id="{B3D709AF-EABF-4CE4-9F48-4648CBA70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1431" y="566910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4">
              <a:extLst>
                <a:ext uri="{FF2B5EF4-FFF2-40B4-BE49-F238E27FC236}">
                  <a16:creationId xmlns:a16="http://schemas.microsoft.com/office/drawing/2014/main" id="{04E78BF2-AFDF-4D21-9C53-6DB3E2B5D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1" y="36232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6">
              <a:extLst>
                <a:ext uri="{FF2B5EF4-FFF2-40B4-BE49-F238E27FC236}">
                  <a16:creationId xmlns:a16="http://schemas.microsoft.com/office/drawing/2014/main" id="{6BA6D0CD-F8DC-4D2F-9D99-098F0F125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890" y="9400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6">
              <a:extLst>
                <a:ext uri="{FF2B5EF4-FFF2-40B4-BE49-F238E27FC236}">
                  <a16:creationId xmlns:a16="http://schemas.microsoft.com/office/drawing/2014/main" id="{056AADDE-FBBA-497F-9A08-A7D5E3C71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589" y="51262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10">
              <a:extLst>
                <a:ext uri="{FF2B5EF4-FFF2-40B4-BE49-F238E27FC236}">
                  <a16:creationId xmlns:a16="http://schemas.microsoft.com/office/drawing/2014/main" id="{1F60A2E5-6C68-4EC0-A5C3-AD401385E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6313" y="264790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12">
              <a:extLst>
                <a:ext uri="{FF2B5EF4-FFF2-40B4-BE49-F238E27FC236}">
                  <a16:creationId xmlns:a16="http://schemas.microsoft.com/office/drawing/2014/main" id="{99E55911-E2C8-4B40-98FD-79A3B760C1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6607" y="69143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23">
              <a:extLst>
                <a:ext uri="{FF2B5EF4-FFF2-40B4-BE49-F238E27FC236}">
                  <a16:creationId xmlns:a16="http://schemas.microsoft.com/office/drawing/2014/main" id="{12610BA4-0146-4CC0-BDB2-11A948F00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8025" y="196956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76946214-CF5D-4B57-8E22-854F5D5FA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11246" y="4862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5">
              <a:extLst>
                <a:ext uri="{FF2B5EF4-FFF2-40B4-BE49-F238E27FC236}">
                  <a16:creationId xmlns:a16="http://schemas.microsoft.com/office/drawing/2014/main" id="{E285B1F0-7213-4DC0-A10E-B02797F53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3661" y="78352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01025D1B-EAF1-4988-939A-476DDB27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2070" y="2066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06">
              <a:extLst>
                <a:ext uri="{FF2B5EF4-FFF2-40B4-BE49-F238E27FC236}">
                  <a16:creationId xmlns:a16="http://schemas.microsoft.com/office/drawing/2014/main" id="{98AC36B2-A922-481E-8AC6-E0CEBACF4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02007" y="4892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5">
              <a:extLst>
                <a:ext uri="{FF2B5EF4-FFF2-40B4-BE49-F238E27FC236}">
                  <a16:creationId xmlns:a16="http://schemas.microsoft.com/office/drawing/2014/main" id="{86793B47-6F23-4531-B615-2117296482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605580" y="820927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4">
              <a:extLst>
                <a:ext uri="{FF2B5EF4-FFF2-40B4-BE49-F238E27FC236}">
                  <a16:creationId xmlns:a16="http://schemas.microsoft.com/office/drawing/2014/main" id="{E40091B3-76CD-40EF-A893-21701C3A69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013937" y="72724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84">
              <a:extLst>
                <a:ext uri="{FF2B5EF4-FFF2-40B4-BE49-F238E27FC236}">
                  <a16:creationId xmlns:a16="http://schemas.microsoft.com/office/drawing/2014/main" id="{121648B0-1487-40D9-8DAE-916653F52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749500" y="78253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35">
              <a:extLst>
                <a:ext uri="{FF2B5EF4-FFF2-40B4-BE49-F238E27FC236}">
                  <a16:creationId xmlns:a16="http://schemas.microsoft.com/office/drawing/2014/main" id="{B5CF2290-AD1C-4885-917C-498579A145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1841" y="81980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4">
              <a:extLst>
                <a:ext uri="{FF2B5EF4-FFF2-40B4-BE49-F238E27FC236}">
                  <a16:creationId xmlns:a16="http://schemas.microsoft.com/office/drawing/2014/main" id="{F07321C0-AEED-46D0-A0E5-09BD430BC0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38871" y="765768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84">
              <a:extLst>
                <a:ext uri="{FF2B5EF4-FFF2-40B4-BE49-F238E27FC236}">
                  <a16:creationId xmlns:a16="http://schemas.microsoft.com/office/drawing/2014/main" id="{13063EF5-53D0-4CD8-A83E-4089A06C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35602" y="77698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35">
              <a:extLst>
                <a:ext uri="{FF2B5EF4-FFF2-40B4-BE49-F238E27FC236}">
                  <a16:creationId xmlns:a16="http://schemas.microsoft.com/office/drawing/2014/main" id="{B2C4E99F-A1C6-4344-BF75-27AFFD091F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3873" y="791357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4">
              <a:extLst>
                <a:ext uri="{FF2B5EF4-FFF2-40B4-BE49-F238E27FC236}">
                  <a16:creationId xmlns:a16="http://schemas.microsoft.com/office/drawing/2014/main" id="{00FF74AE-2593-4F6B-81F5-F590CBDE3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24638" y="7367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>
              <a:extLst>
                <a:ext uri="{FF2B5EF4-FFF2-40B4-BE49-F238E27FC236}">
                  <a16:creationId xmlns:a16="http://schemas.microsoft.com/office/drawing/2014/main" id="{0D88C936-973F-4C41-93CD-06ACC3BE0B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853545" y="83106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>
              <a:extLst>
                <a:ext uri="{FF2B5EF4-FFF2-40B4-BE49-F238E27FC236}">
                  <a16:creationId xmlns:a16="http://schemas.microsoft.com/office/drawing/2014/main" id="{FBB916FA-E2F0-42B2-9568-E0EC975B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53406" y="766184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2EED1F78-EBC1-42E8-B3ED-F3260AE70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240317" y="83914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E420B60-EB39-4544-87CE-09C5D7DE3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24456" y="5884485"/>
            <a:ext cx="4752301" cy="951832"/>
            <a:chOff x="6624456" y="5930493"/>
            <a:chExt cx="4752301" cy="951832"/>
          </a:xfrm>
        </p:grpSpPr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7E80A177-CE54-47FE-B857-BF477246A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5128" y="674290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A198D49F-543D-45A6-8055-BB8E0267A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11214" y="6481642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ECD712F5-F742-47FE-A71E-88165011FD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90137" y="6264505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42492919-7062-4930-8341-A532F329CE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071027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41">
              <a:extLst>
                <a:ext uri="{FF2B5EF4-FFF2-40B4-BE49-F238E27FC236}">
                  <a16:creationId xmlns:a16="http://schemas.microsoft.com/office/drawing/2014/main" id="{5F9DA937-61A8-4E63-B01C-F4A443DDF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92949" y="63030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49">
              <a:extLst>
                <a:ext uri="{FF2B5EF4-FFF2-40B4-BE49-F238E27FC236}">
                  <a16:creationId xmlns:a16="http://schemas.microsoft.com/office/drawing/2014/main" id="{F5A6C680-A4FC-4262-8A10-BC70695E0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163831" y="6532250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0">
              <a:extLst>
                <a:ext uri="{FF2B5EF4-FFF2-40B4-BE49-F238E27FC236}">
                  <a16:creationId xmlns:a16="http://schemas.microsoft.com/office/drawing/2014/main" id="{CD563E08-AB21-4835-A4DF-DDAF94780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4409" y="627102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2A586E34-A7CD-4D99-9717-AABFBC282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815" y="645892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7">
              <a:extLst>
                <a:ext uri="{FF2B5EF4-FFF2-40B4-BE49-F238E27FC236}">
                  <a16:creationId xmlns:a16="http://schemas.microsoft.com/office/drawing/2014/main" id="{EF31E361-DA1E-4CE6-98D8-291444CEEC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5294" y="6681956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17">
              <a:extLst>
                <a:ext uri="{FF2B5EF4-FFF2-40B4-BE49-F238E27FC236}">
                  <a16:creationId xmlns:a16="http://schemas.microsoft.com/office/drawing/2014/main" id="{66829572-6C2D-47A1-A37E-CC2FA7E864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72050" y="602857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18">
              <a:extLst>
                <a:ext uri="{FF2B5EF4-FFF2-40B4-BE49-F238E27FC236}">
                  <a16:creationId xmlns:a16="http://schemas.microsoft.com/office/drawing/2014/main" id="{50DCE6C4-F390-41AE-B5CE-BB2DAF401A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1466" y="6606259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19">
              <a:extLst>
                <a:ext uri="{FF2B5EF4-FFF2-40B4-BE49-F238E27FC236}">
                  <a16:creationId xmlns:a16="http://schemas.microsoft.com/office/drawing/2014/main" id="{B172F65D-71C6-45BA-94E4-377171B6FA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47983" y="6387216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39">
              <a:extLst>
                <a:ext uri="{FF2B5EF4-FFF2-40B4-BE49-F238E27FC236}">
                  <a16:creationId xmlns:a16="http://schemas.microsoft.com/office/drawing/2014/main" id="{A1099F0A-8048-4CBD-9ED0-72CF3432E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3386" y="658345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4">
              <a:extLst>
                <a:ext uri="{FF2B5EF4-FFF2-40B4-BE49-F238E27FC236}">
                  <a16:creationId xmlns:a16="http://schemas.microsoft.com/office/drawing/2014/main" id="{C9CAE903-ADB3-4CE4-950E-EE0837F2D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6245" y="61112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5">
              <a:extLst>
                <a:ext uri="{FF2B5EF4-FFF2-40B4-BE49-F238E27FC236}">
                  <a16:creationId xmlns:a16="http://schemas.microsoft.com/office/drawing/2014/main" id="{81FA9D8F-DF11-408E-A5F7-94E3C41BD0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12555" y="632292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4A8A749C-9CB9-446B-8CA4-7E77E2EDC7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39098" y="677268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8DCE61AA-D23B-4949-B97D-8107FB476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388303" y="669747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D5734C15-885E-4C4A-BCE2-40EEBC4201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9013" y="671605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0DF76958-CCA0-4139-9926-1713899D0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5099" y="6447976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31">
              <a:extLst>
                <a:ext uri="{FF2B5EF4-FFF2-40B4-BE49-F238E27FC236}">
                  <a16:creationId xmlns:a16="http://schemas.microsoft.com/office/drawing/2014/main" id="{997EAA8D-E8EB-4B67-BA2D-4CC4C60878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4022" y="623083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41">
              <a:extLst>
                <a:ext uri="{FF2B5EF4-FFF2-40B4-BE49-F238E27FC236}">
                  <a16:creationId xmlns:a16="http://schemas.microsoft.com/office/drawing/2014/main" id="{41C18114-E8E5-4736-9BE6-D4E67C3DF6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826834" y="627619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0389C81B-E6D1-4D7D-903B-154945D70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97716" y="6505408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0">
              <a:extLst>
                <a:ext uri="{FF2B5EF4-FFF2-40B4-BE49-F238E27FC236}">
                  <a16:creationId xmlns:a16="http://schemas.microsoft.com/office/drawing/2014/main" id="{D2AB3F76-E9FC-4760-8087-74D9EC6B7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08294" y="624418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5">
              <a:extLst>
                <a:ext uri="{FF2B5EF4-FFF2-40B4-BE49-F238E27FC236}">
                  <a16:creationId xmlns:a16="http://schemas.microsoft.com/office/drawing/2014/main" id="{BC4AA8F0-169B-4D3A-99B4-B8757EE21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1700" y="643208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7">
              <a:extLst>
                <a:ext uri="{FF2B5EF4-FFF2-40B4-BE49-F238E27FC236}">
                  <a16:creationId xmlns:a16="http://schemas.microsoft.com/office/drawing/2014/main" id="{2E71E590-28E1-4E12-A79C-376650B7B1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499179" y="6655114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3">
              <a:extLst>
                <a:ext uri="{FF2B5EF4-FFF2-40B4-BE49-F238E27FC236}">
                  <a16:creationId xmlns:a16="http://schemas.microsoft.com/office/drawing/2014/main" id="{FB9AB424-39E3-46C5-A19E-DDEE17554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34692" y="675056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7">
              <a:extLst>
                <a:ext uri="{FF2B5EF4-FFF2-40B4-BE49-F238E27FC236}">
                  <a16:creationId xmlns:a16="http://schemas.microsoft.com/office/drawing/2014/main" id="{2ED9F50D-1DF6-4628-AC2C-FB8CAC3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305935" y="597443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8">
              <a:extLst>
                <a:ext uri="{FF2B5EF4-FFF2-40B4-BE49-F238E27FC236}">
                  <a16:creationId xmlns:a16="http://schemas.microsoft.com/office/drawing/2014/main" id="{0E070AAF-5102-4318-B35D-13957B198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95351" y="6552121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9">
              <a:extLst>
                <a:ext uri="{FF2B5EF4-FFF2-40B4-BE49-F238E27FC236}">
                  <a16:creationId xmlns:a16="http://schemas.microsoft.com/office/drawing/2014/main" id="{5436B656-AD36-4B2B-9198-4C370D8F70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182025" y="6283746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39">
              <a:extLst>
                <a:ext uri="{FF2B5EF4-FFF2-40B4-BE49-F238E27FC236}">
                  <a16:creationId xmlns:a16="http://schemas.microsoft.com/office/drawing/2014/main" id="{2071E1E0-F515-47F5-A550-E9ED439385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67271" y="6556608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44">
              <a:extLst>
                <a:ext uri="{FF2B5EF4-FFF2-40B4-BE49-F238E27FC236}">
                  <a16:creationId xmlns:a16="http://schemas.microsoft.com/office/drawing/2014/main" id="{7DCF15B1-1606-4701-8EC0-95112EC8FF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48602" y="597959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45">
              <a:extLst>
                <a:ext uri="{FF2B5EF4-FFF2-40B4-BE49-F238E27FC236}">
                  <a16:creationId xmlns:a16="http://schemas.microsoft.com/office/drawing/2014/main" id="{8C9C97D2-7D94-41DB-B4EC-4B69B0D509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46440" y="629608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65F9D91C-5585-464F-8086-E5ED0ADB5C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972983" y="674584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06">
              <a:extLst>
                <a:ext uri="{FF2B5EF4-FFF2-40B4-BE49-F238E27FC236}">
                  <a16:creationId xmlns:a16="http://schemas.microsoft.com/office/drawing/2014/main" id="{99F6EA4E-7EF3-4B4A-BEA7-0D3D931C0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22188" y="666381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">
              <a:extLst>
                <a:ext uri="{FF2B5EF4-FFF2-40B4-BE49-F238E27FC236}">
                  <a16:creationId xmlns:a16="http://schemas.microsoft.com/office/drawing/2014/main" id="{BA526659-F1A4-4042-A108-76CFB3DBD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78347" y="672697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5">
              <a:extLst>
                <a:ext uri="{FF2B5EF4-FFF2-40B4-BE49-F238E27FC236}">
                  <a16:creationId xmlns:a16="http://schemas.microsoft.com/office/drawing/2014/main" id="{9877EF40-90CB-4799-8572-4F4A5E10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13822" y="653640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">
              <a:extLst>
                <a:ext uri="{FF2B5EF4-FFF2-40B4-BE49-F238E27FC236}">
                  <a16:creationId xmlns:a16="http://schemas.microsoft.com/office/drawing/2014/main" id="{285DA720-E488-4A9B-A140-1F44737EC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733243" y="6057983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1">
              <a:extLst>
                <a:ext uri="{FF2B5EF4-FFF2-40B4-BE49-F238E27FC236}">
                  <a16:creationId xmlns:a16="http://schemas.microsoft.com/office/drawing/2014/main" id="{D38D4092-51E3-4A36-8175-82F5C85F4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692683" y="637736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6">
              <a:extLst>
                <a:ext uri="{FF2B5EF4-FFF2-40B4-BE49-F238E27FC236}">
                  <a16:creationId xmlns:a16="http://schemas.microsoft.com/office/drawing/2014/main" id="{6D5B3102-2CB4-4953-9813-30F073A29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95557" y="601806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id="{AFCEC11A-95B5-4DF7-A30A-DD051FCDA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95557" y="625006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49">
              <a:extLst>
                <a:ext uri="{FF2B5EF4-FFF2-40B4-BE49-F238E27FC236}">
                  <a16:creationId xmlns:a16="http://schemas.microsoft.com/office/drawing/2014/main" id="{C37CBD80-4119-4E02-94C4-260BA62B5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466439" y="6479284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70">
              <a:extLst>
                <a:ext uri="{FF2B5EF4-FFF2-40B4-BE49-F238E27FC236}">
                  <a16:creationId xmlns:a16="http://schemas.microsoft.com/office/drawing/2014/main" id="{64EDD805-B615-4022-8A64-4554869C6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77017" y="628484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85">
              <a:extLst>
                <a:ext uri="{FF2B5EF4-FFF2-40B4-BE49-F238E27FC236}">
                  <a16:creationId xmlns:a16="http://schemas.microsoft.com/office/drawing/2014/main" id="{5A8DE9EF-D932-4386-88F7-1D0F5A2E1D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80423" y="647273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87">
              <a:extLst>
                <a:ext uri="{FF2B5EF4-FFF2-40B4-BE49-F238E27FC236}">
                  <a16:creationId xmlns:a16="http://schemas.microsoft.com/office/drawing/2014/main" id="{0439362E-63A9-4091-92AF-0B6203699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67902" y="669577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17">
              <a:extLst>
                <a:ext uri="{FF2B5EF4-FFF2-40B4-BE49-F238E27FC236}">
                  <a16:creationId xmlns:a16="http://schemas.microsoft.com/office/drawing/2014/main" id="{041EAA16-517F-47E9-AB9D-47740608E5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974658" y="601509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18">
              <a:extLst>
                <a:ext uri="{FF2B5EF4-FFF2-40B4-BE49-F238E27FC236}">
                  <a16:creationId xmlns:a16="http://schemas.microsoft.com/office/drawing/2014/main" id="{E0071F9A-C5AF-4EA0-A186-BF24F089D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64074" y="659277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19">
              <a:extLst>
                <a:ext uri="{FF2B5EF4-FFF2-40B4-BE49-F238E27FC236}">
                  <a16:creationId xmlns:a16="http://schemas.microsoft.com/office/drawing/2014/main" id="{8273660E-2FC8-4FED-8D67-CFF1D69A3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50748" y="632440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9">
              <a:extLst>
                <a:ext uri="{FF2B5EF4-FFF2-40B4-BE49-F238E27FC236}">
                  <a16:creationId xmlns:a16="http://schemas.microsoft.com/office/drawing/2014/main" id="{92B33B56-557D-46CD-89E8-FA7B9BFF7C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35994" y="656314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44">
              <a:extLst>
                <a:ext uri="{FF2B5EF4-FFF2-40B4-BE49-F238E27FC236}">
                  <a16:creationId xmlns:a16="http://schemas.microsoft.com/office/drawing/2014/main" id="{43EAC14F-C938-4BCE-A1EC-4E31AEC3B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598853" y="6090959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45">
              <a:extLst>
                <a:ext uri="{FF2B5EF4-FFF2-40B4-BE49-F238E27FC236}">
                  <a16:creationId xmlns:a16="http://schemas.microsoft.com/office/drawing/2014/main" id="{5C3C5159-9C8B-4BC2-BDF4-DB4B56DF5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15163" y="630262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8">
              <a:extLst>
                <a:ext uri="{FF2B5EF4-FFF2-40B4-BE49-F238E27FC236}">
                  <a16:creationId xmlns:a16="http://schemas.microsoft.com/office/drawing/2014/main" id="{50ECDAAF-E711-4CBA-AD5D-B5A352589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641706" y="675237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6">
              <a:extLst>
                <a:ext uri="{FF2B5EF4-FFF2-40B4-BE49-F238E27FC236}">
                  <a16:creationId xmlns:a16="http://schemas.microsoft.com/office/drawing/2014/main" id="{ABD3ADE5-C4C8-43BF-A004-1DB4E9767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690911" y="675223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70">
              <a:extLst>
                <a:ext uri="{FF2B5EF4-FFF2-40B4-BE49-F238E27FC236}">
                  <a16:creationId xmlns:a16="http://schemas.microsoft.com/office/drawing/2014/main" id="{E7018D39-07D6-4351-810D-29741E712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7330" y="6235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85">
              <a:extLst>
                <a:ext uri="{FF2B5EF4-FFF2-40B4-BE49-F238E27FC236}">
                  <a16:creationId xmlns:a16="http://schemas.microsoft.com/office/drawing/2014/main" id="{45EC1EF3-73E3-46EC-B05F-E68CE1676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40736" y="6423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87">
              <a:extLst>
                <a:ext uri="{FF2B5EF4-FFF2-40B4-BE49-F238E27FC236}">
                  <a16:creationId xmlns:a16="http://schemas.microsoft.com/office/drawing/2014/main" id="{D455521C-F22B-4367-ACA7-595CC4F42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28215" y="664692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3">
              <a:extLst>
                <a:ext uri="{FF2B5EF4-FFF2-40B4-BE49-F238E27FC236}">
                  <a16:creationId xmlns:a16="http://schemas.microsoft.com/office/drawing/2014/main" id="{9B228660-6A2E-4C6F-9B6C-D7A7CC69D6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5018" y="611334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7">
              <a:extLst>
                <a:ext uri="{FF2B5EF4-FFF2-40B4-BE49-F238E27FC236}">
                  <a16:creationId xmlns:a16="http://schemas.microsoft.com/office/drawing/2014/main" id="{C20DC9CF-6D6F-44D0-A7C5-3222D6A89A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4971" y="5966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8">
              <a:extLst>
                <a:ext uri="{FF2B5EF4-FFF2-40B4-BE49-F238E27FC236}">
                  <a16:creationId xmlns:a16="http://schemas.microsoft.com/office/drawing/2014/main" id="{78BFEA79-09D0-47A0-8777-82867E0EC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4271" y="663936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9">
              <a:extLst>
                <a:ext uri="{FF2B5EF4-FFF2-40B4-BE49-F238E27FC236}">
                  <a16:creationId xmlns:a16="http://schemas.microsoft.com/office/drawing/2014/main" id="{A150377E-0862-45D6-9912-9237A1F85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378" y="6380732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39">
              <a:extLst>
                <a:ext uri="{FF2B5EF4-FFF2-40B4-BE49-F238E27FC236}">
                  <a16:creationId xmlns:a16="http://schemas.microsoft.com/office/drawing/2014/main" id="{44B0C21D-2951-47F9-88CA-1F4E98538D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6307" y="6548421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4">
              <a:extLst>
                <a:ext uri="{FF2B5EF4-FFF2-40B4-BE49-F238E27FC236}">
                  <a16:creationId xmlns:a16="http://schemas.microsoft.com/office/drawing/2014/main" id="{E5B500A1-AF9B-49A1-B6B0-51FC17B84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59166" y="607623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5">
              <a:extLst>
                <a:ext uri="{FF2B5EF4-FFF2-40B4-BE49-F238E27FC236}">
                  <a16:creationId xmlns:a16="http://schemas.microsoft.com/office/drawing/2014/main" id="{E4D6D63F-DCA7-42C7-A1FF-844F40C50B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75476" y="6287899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8">
              <a:extLst>
                <a:ext uri="{FF2B5EF4-FFF2-40B4-BE49-F238E27FC236}">
                  <a16:creationId xmlns:a16="http://schemas.microsoft.com/office/drawing/2014/main" id="{8697CA0D-22DD-482E-9EBE-5AC02B1C09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702019" y="67376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35">
              <a:extLst>
                <a:ext uri="{FF2B5EF4-FFF2-40B4-BE49-F238E27FC236}">
                  <a16:creationId xmlns:a16="http://schemas.microsoft.com/office/drawing/2014/main" id="{0F638DFA-E3FC-449B-A784-DC4E10846E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1068" y="6040931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4">
              <a:extLst>
                <a:ext uri="{FF2B5EF4-FFF2-40B4-BE49-F238E27FC236}">
                  <a16:creationId xmlns:a16="http://schemas.microsoft.com/office/drawing/2014/main" id="{30C58E92-3C12-4DDC-9E8B-6B8949D3E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517909" y="594520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84">
              <a:extLst>
                <a:ext uri="{FF2B5EF4-FFF2-40B4-BE49-F238E27FC236}">
                  <a16:creationId xmlns:a16="http://schemas.microsoft.com/office/drawing/2014/main" id="{65C2555C-68ED-4AA1-8EC4-9ED08441E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7117059" y="607518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0">
              <a:extLst>
                <a:ext uri="{FF2B5EF4-FFF2-40B4-BE49-F238E27FC236}">
                  <a16:creationId xmlns:a16="http://schemas.microsoft.com/office/drawing/2014/main" id="{2E89B8BC-4B28-466A-9162-64BABFA94C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837349" y="609830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5">
              <a:extLst>
                <a:ext uri="{FF2B5EF4-FFF2-40B4-BE49-F238E27FC236}">
                  <a16:creationId xmlns:a16="http://schemas.microsoft.com/office/drawing/2014/main" id="{CE1C577C-8272-42AD-BA80-547605EE3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212741" y="6096012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9D6179B9-63A8-4087-B0D7-442412CBD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5941" y="6004156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9">
              <a:extLst>
                <a:ext uri="{FF2B5EF4-FFF2-40B4-BE49-F238E27FC236}">
                  <a16:creationId xmlns:a16="http://schemas.microsoft.com/office/drawing/2014/main" id="{CADD67EC-77B7-47BA-9D84-FC526915E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3951" y="6199762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8">
              <a:extLst>
                <a:ext uri="{FF2B5EF4-FFF2-40B4-BE49-F238E27FC236}">
                  <a16:creationId xmlns:a16="http://schemas.microsoft.com/office/drawing/2014/main" id="{5CFAE0AC-B0B1-4BBD-A3B2-476B343D9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461807" y="606739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9">
              <a:extLst>
                <a:ext uri="{FF2B5EF4-FFF2-40B4-BE49-F238E27FC236}">
                  <a16:creationId xmlns:a16="http://schemas.microsoft.com/office/drawing/2014/main" id="{F33104F7-7254-4522-B3EF-B9391BA9D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70379" y="5977807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8">
              <a:extLst>
                <a:ext uri="{FF2B5EF4-FFF2-40B4-BE49-F238E27FC236}">
                  <a16:creationId xmlns:a16="http://schemas.microsoft.com/office/drawing/2014/main" id="{95F2981E-6FD0-4E2E-9C96-25DDC8ABF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784348" y="608122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9">
              <a:extLst>
                <a:ext uri="{FF2B5EF4-FFF2-40B4-BE49-F238E27FC236}">
                  <a16:creationId xmlns:a16="http://schemas.microsoft.com/office/drawing/2014/main" id="{C4B43AF8-30C3-4D75-9592-EB022861F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32809" y="604404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4CE0640-B5AC-420F-A979-4701983D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2773" y="871729"/>
            <a:ext cx="7849227" cy="51099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53A801-D5B0-4D63-BD74-A06B11CF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61" y="1690931"/>
            <a:ext cx="6173327" cy="35034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dirty="0">
                <a:ea typeface="+mn-lt"/>
                <a:cs typeface="+mn-lt"/>
              </a:rPr>
              <a:t>neurofyziologicky podložený terapeutický přístup zlepšování výkonnosti senzomotorických funkcí</a:t>
            </a:r>
            <a:endParaRPr lang="cs-CZ"/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úprava svalového tonu </a:t>
            </a: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orientace k „přirozenému“ motorickému chování </a:t>
            </a:r>
            <a:endParaRPr lang="cs-CZ">
              <a:ea typeface="+mn-lt"/>
              <a:cs typeface="+mn-lt"/>
            </a:endParaRPr>
          </a:p>
          <a:p>
            <a:pPr algn="just">
              <a:buClr>
                <a:srgbClr val="B5A2A5"/>
              </a:buClr>
            </a:pPr>
            <a:r>
              <a:rPr lang="cs-CZ" dirty="0">
                <a:ea typeface="+mn-lt"/>
                <a:cs typeface="+mn-lt"/>
              </a:rPr>
              <a:t>pracuje s vysokým počtem stupňů volnosti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099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6C1E22-FEB4-42AC-92DD-4B1C85175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>
            <a:normAutofit/>
          </a:bodyPr>
          <a:lstStyle/>
          <a:p>
            <a:pPr algn="ctr"/>
            <a:r>
              <a:rPr lang="cs-CZ"/>
              <a:t>OBECNÉ CÍLE PNF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Zástupný obsah 2">
            <a:extLst>
              <a:ext uri="{FF2B5EF4-FFF2-40B4-BE49-F238E27FC236}">
                <a16:creationId xmlns:a16="http://schemas.microsoft.com/office/drawing/2014/main" id="{47D8EC19-743D-44C9-965C-4EAEB0F994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13037"/>
              </p:ext>
            </p:extLst>
          </p:nvPr>
        </p:nvGraphicFramePr>
        <p:xfrm>
          <a:off x="225137" y="2072478"/>
          <a:ext cx="11776363" cy="464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5456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6CAF98-1E20-4B05-8232-585E6011B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510363"/>
            <a:ext cx="9343065" cy="87637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HLAVNÍ OBECNÉ INDIKACE PNF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3BE879FF-D3AC-4A8B-8E4C-9A02654E7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194142"/>
              </p:ext>
            </p:extLst>
          </p:nvPr>
        </p:nvGraphicFramePr>
        <p:xfrm>
          <a:off x="571500" y="1902933"/>
          <a:ext cx="11497849" cy="515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767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E5975-B23D-4E6E-B593-87F70E39C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8" y="502920"/>
            <a:ext cx="11639439" cy="866276"/>
          </a:xfrm>
        </p:spPr>
        <p:txBody>
          <a:bodyPr/>
          <a:lstStyle/>
          <a:p>
            <a:r>
              <a:rPr lang="cs-CZ" dirty="0"/>
              <a:t>KONKRÉTNÍ INDIKACE </a:t>
            </a:r>
            <a:r>
              <a:rPr lang="cs-CZ" dirty="0">
                <a:ea typeface="+mj-lt"/>
                <a:cs typeface="+mj-lt"/>
              </a:rPr>
              <a:t>&amp; KONTRAINDIKACE PNF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B71213-1464-4DCF-A4C8-A1E2E6E7D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47" y="1874520"/>
            <a:ext cx="10260312" cy="502983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just"/>
            <a:r>
              <a:rPr lang="cs-CZ" b="1" u="sng" dirty="0"/>
              <a:t>INDIKACE:</a:t>
            </a:r>
            <a:endParaRPr lang="cs-CZ"/>
          </a:p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FF00FF"/>
                </a:highlight>
              </a:rPr>
              <a:t>Onemocnění CNS: </a:t>
            </a:r>
            <a:endParaRPr lang="cs-CZ" dirty="0">
              <a:highlight>
                <a:srgbClr val="FF00FF"/>
              </a:highlight>
            </a:endParaRP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/>
              <a:t>RS, ataxie, centrální parézy, poranění míchy, nádory, zánětlivé </a:t>
            </a:r>
            <a:r>
              <a:rPr lang="cs-CZ">
                <a:ea typeface="+mn-lt"/>
                <a:cs typeface="+mn-lt"/>
              </a:rPr>
              <a:t>&amp; degenerativní procesy</a:t>
            </a:r>
          </a:p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FF00FF"/>
                </a:highlight>
              </a:rPr>
              <a:t>Poškození periferních nervů: </a:t>
            </a:r>
            <a:endParaRPr lang="cs-CZ" dirty="0">
              <a:highlight>
                <a:srgbClr val="FF00FF"/>
              </a:highlight>
            </a:endParaRPr>
          </a:p>
          <a:p>
            <a:pPr marL="514350" lvl="1" indent="-285750" algn="just">
              <a:buClr>
                <a:srgbClr val="B5A2A5"/>
              </a:buClr>
              <a:buFont typeface="Arial"/>
              <a:buChar char="•"/>
            </a:pPr>
            <a:r>
              <a:rPr lang="cs-CZ"/>
              <a:t>periferní parézy, ortopedické </a:t>
            </a:r>
            <a:r>
              <a:rPr lang="cs-CZ" err="1"/>
              <a:t>pchch</a:t>
            </a:r>
            <a:r>
              <a:rPr lang="cs-CZ"/>
              <a:t>, degenerativní onemocnění, stavy po operacích páteře, KYK </a:t>
            </a:r>
            <a:r>
              <a:rPr lang="cs-CZ">
                <a:ea typeface="+mn-lt"/>
                <a:cs typeface="+mn-lt"/>
              </a:rPr>
              <a:t>&amp; KOK, traumata (stavy po zlomeninách, poranění vazů, šlach, svalů, amputace, svalové atrofie a kloubní kontraktury po delším znehybnění</a:t>
            </a:r>
          </a:p>
          <a:p>
            <a:pPr algn="just">
              <a:buClr>
                <a:srgbClr val="B5A2A5"/>
              </a:buClr>
            </a:pPr>
            <a:endParaRPr lang="cs-CZ" b="1" u="sng" dirty="0"/>
          </a:p>
          <a:p>
            <a:pPr algn="just">
              <a:buClr>
                <a:srgbClr val="B5A2A5"/>
              </a:buClr>
            </a:pPr>
            <a:r>
              <a:rPr lang="cs-CZ" b="1" u="sng"/>
              <a:t>KONTRAINDIKACE:</a:t>
            </a:r>
            <a:endParaRPr lang="cs-CZ"/>
          </a:p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FF0000"/>
                </a:highlight>
              </a:rPr>
              <a:t>Závažná kardiovaskulární onemocnění</a:t>
            </a:r>
          </a:p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FF0000"/>
                </a:highlight>
              </a:rPr>
              <a:t>Metastazující zhoubné nádory</a:t>
            </a:r>
          </a:p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FF0000"/>
                </a:highlight>
              </a:rPr>
              <a:t>Horečnaté stavy</a:t>
            </a:r>
          </a:p>
          <a:p>
            <a:pPr algn="just">
              <a:buClr>
                <a:srgbClr val="B5A2A5"/>
              </a:buClr>
            </a:pPr>
            <a:r>
              <a:rPr lang="cs-CZ" b="1">
                <a:highlight>
                  <a:srgbClr val="FF0000"/>
                </a:highlight>
              </a:rPr>
              <a:t>Aplikace odporů distálně od místa zlomeniny</a:t>
            </a:r>
          </a:p>
        </p:txBody>
      </p:sp>
    </p:spTree>
    <p:extLst>
      <p:ext uri="{BB962C8B-B14F-4D97-AF65-F5344CB8AC3E}">
        <p14:creationId xmlns:p14="http://schemas.microsoft.com/office/powerpoint/2010/main" val="233845220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AnalogousFromLightSeedRightStep">
      <a:dk1>
        <a:srgbClr val="000000"/>
      </a:dk1>
      <a:lt1>
        <a:srgbClr val="FFFFFF"/>
      </a:lt1>
      <a:dk2>
        <a:srgbClr val="22373B"/>
      </a:dk2>
      <a:lt2>
        <a:srgbClr val="E8E2E3"/>
      </a:lt2>
      <a:accent1>
        <a:srgbClr val="80A9A3"/>
      </a:accent1>
      <a:accent2>
        <a:srgbClr val="7CA9B8"/>
      </a:accent2>
      <a:accent3>
        <a:srgbClr val="91A1C3"/>
      </a:accent3>
      <a:accent4>
        <a:srgbClr val="847FBA"/>
      </a:accent4>
      <a:accent5>
        <a:srgbClr val="AF96C6"/>
      </a:accent5>
      <a:accent6>
        <a:srgbClr val="B57FBA"/>
      </a:accent6>
      <a:hlink>
        <a:srgbClr val="AE6974"/>
      </a:hlink>
      <a:folHlink>
        <a:srgbClr val="7F7F7F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52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3" baseType="lpstr">
      <vt:lpstr>BohemianVTI</vt:lpstr>
      <vt:lpstr>PROPRIOCEPTIVNÍ NEUROMUSKULÁRNÍ FACILITACE (PNF)</vt:lpstr>
      <vt:lpstr>PNF ÚVOD</vt:lpstr>
      <vt:lpstr>PNF DEFINICE</vt:lpstr>
      <vt:lpstr>HISTORIE PNF</vt:lpstr>
      <vt:lpstr>PNF </vt:lpstr>
      <vt:lpstr>PNF</vt:lpstr>
      <vt:lpstr>OBECNÉ CÍLE PNF</vt:lpstr>
      <vt:lpstr>HLAVNÍ OBECNÉ INDIKACE PNF</vt:lpstr>
      <vt:lpstr>KONKRÉTNÍ INDIKACE &amp; KONTRAINDIKACE PNF</vt:lpstr>
      <vt:lpstr>PNF ZÁKLADNÍ FAKTA </vt:lpstr>
      <vt:lpstr>PNF TEORETICKÝ PODKLAD</vt:lpstr>
      <vt:lpstr>FACILITAČNÍ MECHANISMY PNF</vt:lpstr>
      <vt:lpstr>ZÁKLADNÍ FACILITAČNÍ MECHANISMY PNF</vt:lpstr>
      <vt:lpstr>LUMBRIKÁLNÍ ÚCHOP</vt:lpstr>
      <vt:lpstr>ZÁKLADNÍ FACILITAČNÍ MECHANISMY PNF</vt:lpstr>
      <vt:lpstr>ZÁKLADNÍ FACILITAČNÍ MECHANISMY PNF</vt:lpstr>
      <vt:lpstr>ZÁKLADNÍ FACILITAČNÍ MECHANISMY PNF</vt:lpstr>
      <vt:lpstr>FACILITAČNÍ POSTUPY V PNF (Využití proprioceptivní &amp; exteroceptivní stimulace)</vt:lpstr>
      <vt:lpstr>Principy PNF technik dle Vosse et al. </vt:lpstr>
      <vt:lpstr>Nejdůležitější techniky v PNF konceptu</vt:lpstr>
      <vt:lpstr>OBECNÝ PRINCIP TECHNIK V PNF </vt:lpstr>
      <vt:lpstr>CÍLE POSILOVACÍCH TECHNIK</vt:lpstr>
      <vt:lpstr>Prezentace aplikace PowerPoint</vt:lpstr>
      <vt:lpstr>CÍLE RELAXAČNÍCH TECHNIK</vt:lpstr>
      <vt:lpstr>RELAXAČNÍ TECHNIKY V PNF</vt:lpstr>
      <vt:lpstr>AUTOGENNÍ INHIBICE</vt:lpstr>
      <vt:lpstr>RECIPROČNÍ INHIBICE</vt:lpstr>
      <vt:lpstr>NAPĚŤOVÁ RELAXACE</vt:lpstr>
      <vt:lpstr>VRÁTKOVÁ TEORIE</vt:lpstr>
      <vt:lpstr>PNF KINEZIOLOGICKÁ CHARAKTERISTIKA</vt:lpstr>
      <vt:lpstr>PNF POHYBOVÉ DIAGONÁLY </vt:lpstr>
      <vt:lpstr>ZÁSADY PROVÁDĚNÍ PNF</vt:lpstr>
      <vt:lpstr>POHYBOVÉ VZORCE V PNF</vt:lpstr>
      <vt:lpstr>POHYBOVÉ VZORCE V PNF</vt:lpstr>
      <vt:lpstr>Zákonitosti v PNF vzorcích HK</vt:lpstr>
      <vt:lpstr>PNF HKK DIAGONÁLY</vt:lpstr>
      <vt:lpstr>I. DIAGONÁLA HK FLEKČNÍ VZOREC</vt:lpstr>
      <vt:lpstr>II. DIAGONÁLA HK FLEKČNÍ VZOREC</vt:lpstr>
      <vt:lpstr>Zákonitosti v PNF vzorcích DK</vt:lpstr>
      <vt:lpstr>PNF DKK DIAGONÁLY</vt:lpstr>
      <vt:lpstr>I. DIAGONÁLA DK FLEKČNÍ VZOREC</vt:lpstr>
      <vt:lpstr>II. DIAGONÁLA DK FLEKČNÍ VZOREC</vt:lpstr>
      <vt:lpstr>PNF LOPATKY</vt:lpstr>
      <vt:lpstr>PNF PÁNVE</vt:lpstr>
      <vt:lpstr>SPOJENÉ DIAGONÁLY LOPATKY &amp; PÁNVE</vt:lpstr>
      <vt:lpstr>PNF HK I. DIAGONÁLA</vt:lpstr>
      <vt:lpstr>PNF HK II. DIAGONÁLA</vt:lpstr>
      <vt:lpstr>PNF DK DIAGONÁLY</vt:lpstr>
      <vt:lpstr>PNF LOPATKY ANTERIORNÍ ELEVACE + POSTERIORNÍ DEPRESE</vt:lpstr>
      <vt:lpstr>PNF LOPATKY POSTERIORNÍ ELEVACE + ANTERIORNÍ DEPRESE</vt:lpstr>
      <vt:lpstr>LITERATURA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1884</cp:revision>
  <dcterms:created xsi:type="dcterms:W3CDTF">2021-02-24T19:46:34Z</dcterms:created>
  <dcterms:modified xsi:type="dcterms:W3CDTF">2021-03-18T07:50:00Z</dcterms:modified>
</cp:coreProperties>
</file>