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5" r:id="rId4"/>
    <p:sldId id="266" r:id="rId5"/>
    <p:sldId id="261" r:id="rId6"/>
    <p:sldId id="258" r:id="rId7"/>
    <p:sldId id="257" r:id="rId8"/>
    <p:sldId id="267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C2190-0B4E-4689-A138-7C5203627AAF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EEA1D-91C7-4E06-9EAE-7B14EC49F2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2575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955DD3-4647-4712-A7AE-CFE95F008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B818F26-FC48-49BC-BABD-0C2A31715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094B35E-1B70-44EE-9B01-EFBC3683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279DD16-5D85-475B-A562-B533DF89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83D6054-543B-40CC-8F54-EA64671F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65534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3DE4EA-BC08-409A-B492-F8DF982D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D7A79B1-4D8E-4DA4-BBC1-AA20B83B5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9C734C8-8C2E-4644-86FC-8403DBE9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B3D4870-4EBA-498D-AA7D-B8049AB1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BA42A63-5919-4013-87CC-AF516DB1C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95416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2EDB9CE-0871-4F80-B616-8E5C97EE7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F6C74C4-6CF3-47B7-9E24-744D7D27A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F0166CB-812A-456E-AD15-041172C8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60D784E-846F-42B7-88C5-5A01102DA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F13E031-0BDA-448F-8957-8E906FAF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7525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FBF54E-9FE3-49AD-9F70-C5B7F8BC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80E7D00-E503-4F86-9681-760275AC0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197B387-DAD6-4CAF-83BE-5B551B80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DBE37EE-E788-43E9-88C9-194A09921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5F05E9C-CA63-449F-8087-76C2E5CB6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26870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F2A27F-87F5-4F3F-8C14-E45716EE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9A61B4B-1EEB-46D4-9324-E5D1B706D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625C404-B01B-443D-AC8D-9DC1EC05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2CC6F2D-5C5C-4457-B9AA-397AED2E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080FB8-A6A9-43F3-843A-0D80BF18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7069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842DB3-E2E2-4D25-B2B7-EB213DCC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91AAD5-73E6-4873-81B5-F2A633124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F5767F8-EC92-4B40-8A53-518D27272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6EB83D8-98F0-4AD1-B0E8-95BD39C46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F1349B5-6669-4BC9-8CB9-B79A4848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B35EE16-A7E2-4E05-8CE1-905F7EE27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8627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78884A-5282-45AE-84A6-7C2D8D5BD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93E99E7-8FAA-402E-8CF6-D94E9955C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27CEF19-CBA0-42E8-B2FC-918581CB8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B2591208-8D26-444C-851B-E5318BAB8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AF1C7F16-D83B-4BA8-99BB-3BFC31BC1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D792D58F-A939-47DD-A329-7DB084DC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DF4D32A3-A0B2-434E-AB67-351E45A3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F95CDB4-29D1-41EE-9C49-04849A3C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767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47397A-F8CD-412B-BA11-19FF913FA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208F979D-0D99-49A9-A7AE-5E3BF3E7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3BB8F92-2D7E-4F30-A93C-CA7A8EB1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0EB4029-1208-4130-8A28-8F6FDD12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2115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D7EBF421-4C36-4ECF-AF88-714878AC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B92734F-009D-4920-BF6A-CBAAD14F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1967E98-A6DD-4B03-BBA2-3D206A2B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40563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E65E0F-67D3-4980-B2F7-F994E876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D8327B3-54FC-4F34-937B-FD940FFD3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F7B4F78-D23D-482B-90D5-74ACC73C1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E5D4D73-58A0-4D4D-AC85-B08D24B47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52D2D92-585B-4E29-8251-177FF72C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F553020-351F-4A65-95E0-320CDF8C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045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7DBECC-8670-4266-B189-C7E33C1E3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017CF24-704C-408B-B18C-84D3B0140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26B824E-51AF-42DD-AD79-CB6EE6C57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620DD20-404C-4FF6-BDAC-948F60BB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B27C60D-E482-4B1E-A056-61B6DF20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90186FB-653C-4027-A539-6DCEEE74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2331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7C3BC8C4-C53E-4DE7-897E-5A45521B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A94AA69-F82A-43BC-BDC3-3AA2DC809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FA61A1C-7954-4A3A-9F8E-67C655A82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E5D0-06F2-4311-A202-49B081105541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456F5F9-9498-463B-85F6-545C21167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1D9A2F4-EC70-4B24-8055-067385D20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DD99-F782-4570-B663-016B95E22B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940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FAFEA8-5786-4D87-A729-1906DCE70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37842"/>
            <a:ext cx="9144000" cy="2387600"/>
          </a:xfrm>
        </p:spPr>
        <p:txBody>
          <a:bodyPr/>
          <a:lstStyle/>
          <a:p>
            <a:r>
              <a:rPr lang="cs-CZ" dirty="0"/>
              <a:t>Oslabení dýchacího systému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4091AC1-01BE-42D2-92B1-95AB4B914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7878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dirty="0"/>
              <a:t>Cvičební jednotka u problematiky astma </a:t>
            </a:r>
            <a:r>
              <a:rPr lang="cs-CZ" sz="3200" dirty="0" err="1"/>
              <a:t>bronchiale</a:t>
            </a:r>
            <a:endParaRPr lang="cs-CZ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B87B910-89E5-4984-B25C-749C66921867}"/>
              </a:ext>
            </a:extLst>
          </p:cNvPr>
          <p:cNvSpPr txBox="1"/>
          <p:nvPr/>
        </p:nvSpPr>
        <p:spPr>
          <a:xfrm>
            <a:off x="4664364" y="5390804"/>
            <a:ext cx="2355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Žaneta Brizgalová</a:t>
            </a:r>
          </a:p>
          <a:p>
            <a:pPr algn="ctr"/>
            <a:r>
              <a:rPr lang="cs-CZ" dirty="0"/>
              <a:t>Lucie </a:t>
            </a:r>
            <a:r>
              <a:rPr lang="cs-CZ" dirty="0" err="1"/>
              <a:t>Šancová</a:t>
            </a:r>
            <a:endParaRPr lang="cs-CZ" dirty="0"/>
          </a:p>
          <a:p>
            <a:pPr algn="ctr"/>
            <a:r>
              <a:rPr lang="cs-CZ" dirty="0"/>
              <a:t>Taťána Krečmerová</a:t>
            </a:r>
          </a:p>
        </p:txBody>
      </p:sp>
    </p:spTree>
    <p:extLst>
      <p:ext uri="{BB962C8B-B14F-4D97-AF65-F5344CB8AC3E}">
        <p14:creationId xmlns:p14="http://schemas.microsoft.com/office/powerpoint/2010/main" xmlns="" val="2676998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07EC4A-6C89-4EBC-B110-5CCAFD4E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Astma </a:t>
            </a:r>
            <a:r>
              <a:rPr lang="cs-CZ" dirty="0" err="1"/>
              <a:t>bronchiale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70FF3A8-470A-4E99-9EBF-8F7D90BC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05" y="2341376"/>
            <a:ext cx="4740967" cy="4351338"/>
          </a:xfrm>
        </p:spPr>
        <p:txBody>
          <a:bodyPr/>
          <a:lstStyle/>
          <a:p>
            <a:r>
              <a:rPr lang="cs-CZ" dirty="0"/>
              <a:t>Chronické zánětlivé onemocnění dýchacích cest</a:t>
            </a:r>
          </a:p>
          <a:p>
            <a:r>
              <a:rPr lang="cs-CZ" dirty="0"/>
              <a:t>Bronchiální obstrukce, hypersekrece a spazmus hladkých svalů</a:t>
            </a:r>
          </a:p>
          <a:p>
            <a:r>
              <a:rPr lang="cs-CZ" dirty="0"/>
              <a:t>Pískavé dýchání, kašel, dušnost, svírání na hrudi, neschopnost </a:t>
            </a:r>
            <a:r>
              <a:rPr lang="cs-CZ" dirty="0" err="1"/>
              <a:t>dovydechnout</a:t>
            </a:r>
            <a:endParaRPr lang="cs-CZ" dirty="0"/>
          </a:p>
        </p:txBody>
      </p:sp>
      <p:pic>
        <p:nvPicPr>
          <p:cNvPr id="7" name="Obrázek 6" descr="Obsah obrázku text, ozubené kolo&#10;&#10;Popis byl vytvořen automaticky">
            <a:extLst>
              <a:ext uri="{FF2B5EF4-FFF2-40B4-BE49-F238E27FC236}">
                <a16:creationId xmlns:a16="http://schemas.microsoft.com/office/drawing/2014/main" xmlns="" id="{36691F20-EA73-4DEC-9BA5-6905F55CC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2422" y="1690688"/>
            <a:ext cx="6516112" cy="422413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57089556-7857-490A-8695-F4BC191244AD}"/>
              </a:ext>
            </a:extLst>
          </p:cNvPr>
          <p:cNvSpPr txBox="1"/>
          <p:nvPr/>
        </p:nvSpPr>
        <p:spPr>
          <a:xfrm>
            <a:off x="10833651" y="5760929"/>
            <a:ext cx="3737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Obrázek 1</a:t>
            </a:r>
          </a:p>
        </p:txBody>
      </p:sp>
    </p:spTree>
    <p:extLst>
      <p:ext uri="{BB962C8B-B14F-4D97-AF65-F5344CB8AC3E}">
        <p14:creationId xmlns:p14="http://schemas.microsoft.com/office/powerpoint/2010/main" xmlns="" val="159324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D41D17-FAC2-4811-AB53-860A3BC6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takový pacient vypadá?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727D8F-F902-42AA-948D-EE7745C19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cs-CZ" dirty="0"/>
              <a:t>Tuhý hrudník</a:t>
            </a:r>
          </a:p>
          <a:p>
            <a:r>
              <a:rPr lang="cs-CZ" dirty="0"/>
              <a:t>Nádechové postavení hrudníku</a:t>
            </a:r>
          </a:p>
          <a:p>
            <a:r>
              <a:rPr lang="cs-CZ" dirty="0"/>
              <a:t>Převažuje tzv. horní hrudní typ dýchání</a:t>
            </a:r>
          </a:p>
          <a:p>
            <a:r>
              <a:rPr lang="cs-CZ" dirty="0"/>
              <a:t>Přetížené svaly krční páteře a hrudníku</a:t>
            </a:r>
          </a:p>
          <a:p>
            <a:r>
              <a:rPr lang="cs-CZ" dirty="0"/>
              <a:t>Blokády páteře a žeber</a:t>
            </a:r>
          </a:p>
          <a:p>
            <a:r>
              <a:rPr lang="cs-CZ" dirty="0"/>
              <a:t>Dýchání je rychlé, povrchové, neekonomické </a:t>
            </a:r>
          </a:p>
        </p:txBody>
      </p:sp>
    </p:spTree>
    <p:extLst>
      <p:ext uri="{BB962C8B-B14F-4D97-AF65-F5344CB8AC3E}">
        <p14:creationId xmlns:p14="http://schemas.microsoft.com/office/powerpoint/2010/main" xmlns="" val="68178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40CD5E-F375-45A8-90AB-26DDAB6B7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cvičení zaměřujeme?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71056C8-8326-49E0-8970-0EB8A1BE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5283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Uvolnění a protažení svalů v oblasti hrudníku a pletence ramenního</a:t>
            </a:r>
          </a:p>
          <a:p>
            <a:r>
              <a:rPr lang="cs-CZ" dirty="0"/>
              <a:t>Zvýšení pružnosti hrudníku</a:t>
            </a:r>
          </a:p>
          <a:p>
            <a:r>
              <a:rPr lang="cs-CZ" dirty="0"/>
              <a:t>Posílení mezižeberních svalů, dolních fixátorů lopatek a břišních svalů</a:t>
            </a:r>
          </a:p>
          <a:p>
            <a:r>
              <a:rPr lang="cs-CZ" dirty="0"/>
              <a:t>Zmírnění případných deformit hrudníku a páteře</a:t>
            </a:r>
          </a:p>
          <a:p>
            <a:r>
              <a:rPr lang="cs-CZ" dirty="0"/>
              <a:t>Úprava vadného držení těla</a:t>
            </a:r>
          </a:p>
          <a:p>
            <a:r>
              <a:rPr lang="cs-CZ" dirty="0"/>
              <a:t>Nácvik správné dechové vlny</a:t>
            </a:r>
          </a:p>
          <a:p>
            <a:r>
              <a:rPr lang="cs-CZ" dirty="0"/>
              <a:t>Zlepšení fyzické zdatnosti</a:t>
            </a:r>
          </a:p>
        </p:txBody>
      </p:sp>
    </p:spTree>
    <p:extLst>
      <p:ext uri="{BB962C8B-B14F-4D97-AF65-F5344CB8AC3E}">
        <p14:creationId xmlns:p14="http://schemas.microsoft.com/office/powerpoint/2010/main" xmlns="" val="125414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BAE343-71EE-40B3-A633-F7F170633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203" y="263455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i="1" dirty="0">
                <a:solidFill>
                  <a:srgbClr val="2E2E2E"/>
                </a:solidFill>
              </a:rPr>
              <a:t>S</a:t>
            </a:r>
            <a:r>
              <a:rPr lang="cs-CZ" sz="4000" b="0" i="1" dirty="0">
                <a:solidFill>
                  <a:srgbClr val="2E2E2E"/>
                </a:solidFill>
                <a:effectLst/>
              </a:rPr>
              <a:t>právný dechový stereotyp má výrazný vliv na </a:t>
            </a:r>
            <a:r>
              <a:rPr lang="cs-CZ" sz="4000" b="0" i="1" dirty="0" err="1">
                <a:solidFill>
                  <a:srgbClr val="2E2E2E"/>
                </a:solidFill>
                <a:effectLst/>
              </a:rPr>
              <a:t>posturu</a:t>
            </a:r>
            <a:r>
              <a:rPr lang="cs-CZ" sz="4000" b="0" i="1" dirty="0">
                <a:solidFill>
                  <a:srgbClr val="2E2E2E"/>
                </a:solidFill>
                <a:effectLst/>
              </a:rPr>
              <a:t> a naopak </a:t>
            </a:r>
            <a:r>
              <a:rPr lang="cs-CZ" sz="4000" b="0" i="1" dirty="0" err="1">
                <a:solidFill>
                  <a:srgbClr val="2E2E2E"/>
                </a:solidFill>
                <a:effectLst/>
              </a:rPr>
              <a:t>postura</a:t>
            </a:r>
            <a:r>
              <a:rPr lang="cs-CZ" sz="4000" b="0" i="1" dirty="0">
                <a:solidFill>
                  <a:srgbClr val="2E2E2E"/>
                </a:solidFill>
                <a:effectLst/>
              </a:rPr>
              <a:t> na dechové funkce.</a:t>
            </a:r>
            <a:r>
              <a:rPr lang="cs-CZ" b="0" i="1" dirty="0">
                <a:solidFill>
                  <a:srgbClr val="2E2E2E"/>
                </a:solidFill>
                <a:effectLst/>
                <a:latin typeface="Roboto"/>
              </a:rPr>
              <a:t/>
            </a:r>
            <a:br>
              <a:rPr lang="cs-CZ" b="0" i="1" dirty="0">
                <a:solidFill>
                  <a:srgbClr val="2E2E2E"/>
                </a:solidFill>
                <a:effectLst/>
                <a:latin typeface="Roboto"/>
              </a:rPr>
            </a:b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52786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810206-8C97-4371-A721-E6E3256B0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F940411-BC0C-4364-AABD-7903E9A80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cs-CZ" dirty="0"/>
              <a:t>Obeznámit se se zdravotním stavem jedince</a:t>
            </a:r>
          </a:p>
          <a:p>
            <a:r>
              <a:rPr lang="cs-CZ" dirty="0"/>
              <a:t>Před cvičením uvolnit dýchací cesty</a:t>
            </a:r>
          </a:p>
          <a:p>
            <a:r>
              <a:rPr lang="cs-CZ" dirty="0"/>
              <a:t>Správná koordinace pohybu s dechem</a:t>
            </a:r>
          </a:p>
          <a:p>
            <a:r>
              <a:rPr lang="cs-CZ" dirty="0"/>
              <a:t>Intenzitu cvičení postupně zvyšovat</a:t>
            </a:r>
          </a:p>
          <a:p>
            <a:r>
              <a:rPr lang="cs-CZ" dirty="0"/>
              <a:t>Pravidelně sledovat a kontrolovat stav klientů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53804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115D5E-6904-40C9-BEE9-92565E1D4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415"/>
            <a:ext cx="10515600" cy="1325563"/>
          </a:xfrm>
        </p:spPr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EFD5B1-30F3-4BBB-95D6-F2C89AACA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0298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Dodržovat </a:t>
            </a:r>
            <a:r>
              <a:rPr lang="cs-CZ" b="1" dirty="0"/>
              <a:t>hygienické zásady prostředí:</a:t>
            </a:r>
          </a:p>
          <a:p>
            <a:pPr lvl="1"/>
            <a:r>
              <a:rPr lang="cs-CZ" dirty="0"/>
              <a:t>Větraná místnost</a:t>
            </a:r>
          </a:p>
          <a:p>
            <a:pPr lvl="1"/>
            <a:r>
              <a:rPr lang="cs-CZ" dirty="0"/>
              <a:t>Bez prachu</a:t>
            </a:r>
          </a:p>
          <a:p>
            <a:pPr lvl="1"/>
            <a:r>
              <a:rPr lang="cs-CZ" dirty="0"/>
              <a:t>Vyšší vlhkost a teplota vzduchu</a:t>
            </a:r>
          </a:p>
          <a:p>
            <a:r>
              <a:rPr lang="cs-CZ" dirty="0"/>
              <a:t>Vhodné činnosti – </a:t>
            </a:r>
            <a:r>
              <a:rPr lang="cs-CZ" b="1" dirty="0"/>
              <a:t>rytmická aerobní cvičení</a:t>
            </a:r>
            <a:r>
              <a:rPr lang="cs-CZ" dirty="0"/>
              <a:t>, která využívají velké skupiny svalů:</a:t>
            </a:r>
          </a:p>
          <a:p>
            <a:pPr lvl="1"/>
            <a:r>
              <a:rPr lang="cs-CZ" dirty="0"/>
              <a:t>Plavání</a:t>
            </a:r>
          </a:p>
          <a:p>
            <a:pPr lvl="1"/>
            <a:r>
              <a:rPr lang="cs-CZ" dirty="0"/>
              <a:t>Turistika</a:t>
            </a:r>
          </a:p>
          <a:p>
            <a:pPr lvl="1"/>
            <a:r>
              <a:rPr lang="cs-CZ" dirty="0"/>
              <a:t>Jízda na kole</a:t>
            </a:r>
          </a:p>
          <a:p>
            <a:pPr lvl="1"/>
            <a:r>
              <a:rPr lang="cs-CZ" dirty="0"/>
              <a:t>Intervalové zátěže při tenisu, volejbale, basketbale</a:t>
            </a:r>
          </a:p>
        </p:txBody>
      </p:sp>
    </p:spTree>
    <p:extLst>
      <p:ext uri="{BB962C8B-B14F-4D97-AF65-F5344CB8AC3E}">
        <p14:creationId xmlns:p14="http://schemas.microsoft.com/office/powerpoint/2010/main" xmlns="" val="195132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36500A7-4F96-47DD-89E2-03FF18E0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Vyvarovat se 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251860B-0915-4B2E-9E10-F80F011B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cs-CZ" dirty="0"/>
              <a:t>Suchý studený vzduch</a:t>
            </a:r>
          </a:p>
          <a:p>
            <a:r>
              <a:rPr lang="cs-CZ" dirty="0"/>
              <a:t>Silová cvičení izometrického charakteru</a:t>
            </a:r>
          </a:p>
          <a:p>
            <a:r>
              <a:rPr lang="cs-CZ" dirty="0"/>
              <a:t>Zadržování dechu při fyzické aktivitě</a:t>
            </a:r>
          </a:p>
          <a:p>
            <a:r>
              <a:rPr lang="cs-CZ" dirty="0"/>
              <a:t>Prach</a:t>
            </a:r>
          </a:p>
          <a:p>
            <a:r>
              <a:rPr lang="cs-CZ" dirty="0"/>
              <a:t>Pylové prostředí</a:t>
            </a:r>
          </a:p>
          <a:p>
            <a:r>
              <a:rPr lang="cs-CZ" dirty="0"/>
              <a:t>Stresové prostředí</a:t>
            </a:r>
          </a:p>
        </p:txBody>
      </p:sp>
    </p:spTree>
    <p:extLst>
      <p:ext uri="{BB962C8B-B14F-4D97-AF65-F5344CB8AC3E}">
        <p14:creationId xmlns:p14="http://schemas.microsoft.com/office/powerpoint/2010/main" xmlns="" val="3373368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E9BE1F-9AAE-4638-AEAC-FCD4A8AFE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33FDD99-BCD6-45B5-9E69-C7DD4265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i="0" dirty="0">
                <a:effectLst/>
              </a:rPr>
              <a:t>HÁLKOVÁ, Jitka. </a:t>
            </a:r>
            <a:r>
              <a:rPr lang="cs-CZ" b="0" i="1" dirty="0">
                <a:effectLst/>
              </a:rPr>
              <a:t>Zdravotní tělesná výchova: speciální učební text</a:t>
            </a:r>
            <a:r>
              <a:rPr lang="cs-CZ" b="0" i="0" dirty="0">
                <a:effectLst/>
              </a:rPr>
              <a:t>. I. část, Obecná. 6. vyd. Praha: Česká asociace Sport pro všechny, 2009. ISBN 80-86586-15-4.</a:t>
            </a:r>
          </a:p>
          <a:p>
            <a:r>
              <a:rPr lang="cs-CZ" b="0" i="0" dirty="0">
                <a:effectLst/>
              </a:rPr>
              <a:t>SYSLOVÁ, Vlasta. </a:t>
            </a:r>
            <a:r>
              <a:rPr lang="cs-CZ" b="0" i="1" dirty="0">
                <a:effectLst/>
              </a:rPr>
              <a:t>Zdravotní tělesná výchova: speciální učební text</a:t>
            </a:r>
            <a:r>
              <a:rPr lang="cs-CZ" b="0" i="0" dirty="0">
                <a:effectLst/>
              </a:rPr>
              <a:t>. II. část, Zdravotní tělesná výchova při jednotlivých druzích oslabení. 3. vyd. Praha: Česká asociace Sport pro všechny, 2008. ISBN 80-86586-15-4.</a:t>
            </a:r>
          </a:p>
          <a:p>
            <a:r>
              <a:rPr lang="cs-CZ" b="0" i="0" dirty="0">
                <a:effectLst/>
              </a:rPr>
              <a:t>SOUČEK, Miroslav a Petr SVAČINA. </a:t>
            </a:r>
            <a:r>
              <a:rPr lang="cs-CZ" b="0" i="1" dirty="0">
                <a:effectLst/>
              </a:rPr>
              <a:t>Vnitřní lékařství v kostce</a:t>
            </a:r>
            <a:r>
              <a:rPr lang="cs-CZ" b="0" i="0" dirty="0">
                <a:effectLst/>
              </a:rPr>
              <a:t>. Praha: Grada, 2019. ISBN 978-80-271-2289-9.</a:t>
            </a:r>
            <a:endParaRPr lang="cs-CZ" dirty="0"/>
          </a:p>
          <a:p>
            <a:r>
              <a:rPr lang="cs-CZ" dirty="0"/>
              <a:t>Obrázek 1: https://lh3.googleusercontent.com/proxy/MCoAA5eIsx20RglFtvak8zETFyD6uOReeP7igdFY2Y4amN8LX7m9Eam1SxASzNqjf89INiPmqZffiSC0MN25p7rWrwMQI0pNcXcXNGRJBr5dYYa4ox_V1lXIvQ</a:t>
            </a:r>
          </a:p>
        </p:txBody>
      </p:sp>
    </p:spTree>
    <p:extLst>
      <p:ext uri="{BB962C8B-B14F-4D97-AF65-F5344CB8AC3E}">
        <p14:creationId xmlns:p14="http://schemas.microsoft.com/office/powerpoint/2010/main" xmlns="" val="4178431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233</Words>
  <Application>Microsoft Office PowerPoint</Application>
  <PresentationFormat>Vlastní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Oslabení dýchacího systému</vt:lpstr>
      <vt:lpstr>Astma bronchiale</vt:lpstr>
      <vt:lpstr>Jak takový pacient vypadá?</vt:lpstr>
      <vt:lpstr>Na co cvičení zaměřujeme?</vt:lpstr>
      <vt:lpstr>Snímek 5</vt:lpstr>
      <vt:lpstr>Hlavní zásady</vt:lpstr>
      <vt:lpstr>Doporučení</vt:lpstr>
      <vt:lpstr>Vyvarovat se !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Oslabení dýchacího systému</dc:title>
  <dc:creator>Žaneta Brizgalová</dc:creator>
  <cp:lastModifiedBy>Uživatel systému Windows</cp:lastModifiedBy>
  <cp:revision>21</cp:revision>
  <dcterms:created xsi:type="dcterms:W3CDTF">2021-03-26T19:13:21Z</dcterms:created>
  <dcterms:modified xsi:type="dcterms:W3CDTF">2021-03-30T06:53:44Z</dcterms:modified>
</cp:coreProperties>
</file>