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6"/>
  </p:normalViewPr>
  <p:slideViewPr>
    <p:cSldViewPr snapToGrid="0" snapToObjects="1">
      <p:cViewPr varScale="1">
        <p:scale>
          <a:sx n="68" d="100"/>
          <a:sy n="68" d="100"/>
        </p:scale>
        <p:origin x="59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ECC666-CAEA-3B49-9697-8D53293F3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FAC0FE-18A3-6D44-A77C-B9FC1F08D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E3CB722-BDC3-AB44-9BF7-E74768FEF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B602-E92F-6C49-892F-D7F85F09A1F4}" type="datetimeFigureOut">
              <a:rPr lang="sk-SK" smtClean="0"/>
              <a:t>23. 3. 2021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403BB11-863C-584E-8DBF-AF0F5A770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CF4C835-0CAC-7B42-828F-219085E8C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64BB-D2E7-BF4B-A0F5-5EB9581865B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760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0616DC-368C-7C47-A9E4-EC413F311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81299B19-E3D5-EF48-83B7-DB2A9BFEF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2FF151B-2945-4740-AE99-13AFC0E95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B602-E92F-6C49-892F-D7F85F09A1F4}" type="datetimeFigureOut">
              <a:rPr lang="sk-SK" smtClean="0"/>
              <a:t>23. 3. 2021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0A4D818-3891-0945-B61D-55DD6587B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9A3B9A0-AC68-664E-93B1-A0D029E9D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64BB-D2E7-BF4B-A0F5-5EB9581865B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8551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3644F8A-16E7-B541-8282-2E80052124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4725A722-B04C-4A4E-A714-D57C4CE54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AAB87CC-B0E5-4340-A26B-95DD6F5C1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B602-E92F-6C49-892F-D7F85F09A1F4}" type="datetimeFigureOut">
              <a:rPr lang="sk-SK" smtClean="0"/>
              <a:t>23. 3. 2021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3FF4BE9-CDE2-B14D-AFC7-3CD79D7A9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58C2355-63F4-DA4D-959A-65ED74C28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64BB-D2E7-BF4B-A0F5-5EB9581865B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58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56201C-7745-604D-A6C4-5E72F4DCD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BEAE78E-9FBF-F641-8B55-FA5C5EB98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4B3BD92-7523-E14B-BF49-6B4B6634B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B602-E92F-6C49-892F-D7F85F09A1F4}" type="datetimeFigureOut">
              <a:rPr lang="sk-SK" smtClean="0"/>
              <a:t>23. 3. 2021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7C772D-0861-604A-B142-255A79260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AD10057-6AA0-FB4A-996A-4B4D3E1EB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64BB-D2E7-BF4B-A0F5-5EB9581865B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290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4F228-CA77-D14F-8B7B-7FC8F6916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E097B4-9182-E348-80F7-C967E7947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DE4F1E7-B0C9-DC41-8A3B-01FBB0F9B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B602-E92F-6C49-892F-D7F85F09A1F4}" type="datetimeFigureOut">
              <a:rPr lang="sk-SK" smtClean="0"/>
              <a:t>23. 3. 2021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ED679C0-7842-0F46-A27C-31ED52E15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A0E29A1-F5A2-AB4E-AE74-2C06C9702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64BB-D2E7-BF4B-A0F5-5EB9581865B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279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B8285F-C92D-8D41-A2E6-51E7EDADE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DF3A517-B161-0A45-93A5-768A52CE9B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0CC06DD-8874-3041-8FE2-417ABE9D6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5EED2C0-FFDE-3C45-93E4-6A1BFB91C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B602-E92F-6C49-892F-D7F85F09A1F4}" type="datetimeFigureOut">
              <a:rPr lang="sk-SK" smtClean="0"/>
              <a:t>23. 3. 2021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29DD2D2-A5AB-AA4F-8F11-68119DFB1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EA595C7-BDFF-6B44-9F81-2126842A1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64BB-D2E7-BF4B-A0F5-5EB9581865B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2372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0DF5F-CB70-1E45-AD05-6A74A405C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05565E-0AF2-1147-ABA0-650761AF0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4CD09F60-F25B-3A44-B670-7476D2184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9171EE6-E918-224B-B2F9-6E2C33D2B4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6C23AEDC-B913-D042-8B81-8452E8233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AE69A6BD-BEC2-C149-9C46-5C53F957B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B602-E92F-6C49-892F-D7F85F09A1F4}" type="datetimeFigureOut">
              <a:rPr lang="sk-SK" smtClean="0"/>
              <a:t>23. 3. 2021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C3352885-2CBE-E84C-BFC9-638A0ACFE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2B1D1CC4-DA98-3944-B07A-DC0DCE552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64BB-D2E7-BF4B-A0F5-5EB9581865B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261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F21ED7-336E-424F-AABE-81DBFBCFA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94E2A7E5-D751-644A-899B-48ADC9B33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B602-E92F-6C49-892F-D7F85F09A1F4}" type="datetimeFigureOut">
              <a:rPr lang="sk-SK" smtClean="0"/>
              <a:t>23. 3. 2021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2DEBDA15-D173-FE4C-960D-232C598ED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4935BCF7-38B0-3746-87D2-DE7938CF9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64BB-D2E7-BF4B-A0F5-5EB9581865B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310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F39C6C6B-4C59-0345-99EA-E9955E4B0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B602-E92F-6C49-892F-D7F85F09A1F4}" type="datetimeFigureOut">
              <a:rPr lang="sk-SK" smtClean="0"/>
              <a:t>23. 3. 2021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F7B50E57-0B0D-9C40-BAE9-6A5E5D219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1265CAD-BAFD-7C4C-B2E5-E29B4BB3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64BB-D2E7-BF4B-A0F5-5EB9581865B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520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9D713C-A111-BC4C-8991-D3B39F091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E78E462-A5BB-4549-96D6-1046541DB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DF39C6F-965C-C74A-80B5-52D65989B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5756260-8EF2-CD42-981D-4DA8D6083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B602-E92F-6C49-892F-D7F85F09A1F4}" type="datetimeFigureOut">
              <a:rPr lang="sk-SK" smtClean="0"/>
              <a:t>23. 3. 2021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8649917-2C2D-8946-8309-225AB80D6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DCCC86D-67F0-6643-9CD8-A5720388C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64BB-D2E7-BF4B-A0F5-5EB9581865B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787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7ABCBB-1681-7F47-A656-D98E30FC5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49537585-4367-7C40-B081-955B8ACFF2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AE22D95-2016-A24A-BDCF-6245F368B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220F83F8-AE97-AE45-BAFB-B7A56CA5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B602-E92F-6C49-892F-D7F85F09A1F4}" type="datetimeFigureOut">
              <a:rPr lang="sk-SK" smtClean="0"/>
              <a:t>23. 3. 2021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44361FC-CB28-364B-9337-CE3B34BD8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20F1503-EBF5-814E-88D1-375468E5D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F64BB-D2E7-BF4B-A0F5-5EB9581865B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227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66D85870-AB30-E641-8493-E30F75A6F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16C855-3806-4A4E-867D-EE08FDCB3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36AE434-0887-A149-B571-D9B372EB03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AB602-E92F-6C49-892F-D7F85F09A1F4}" type="datetimeFigureOut">
              <a:rPr lang="sk-SK" smtClean="0"/>
              <a:t>23. 3. 2021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DF6409C-02D3-6048-AF5D-B39718493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F32D204-4932-5048-BC73-4FDE73953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F64BB-D2E7-BF4B-A0F5-5EB9581865B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697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nop.sk/infosnopky/skoliozy/skolioza-koho-postihuje-a-ako-sa-lieci/" TargetMode="External"/><Relationship Id="rId2" Type="http://schemas.openxmlformats.org/officeDocument/2006/relationships/hyperlink" Target="https://www.wikiskripta.eu/w/Speci%C3%A1ln%C3%AD:Zdroje_knih/80-7254-202-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itpraha.cz/skolioza-nebo-skolioticke-drzeni/" TargetMode="External"/><Relationship Id="rId4" Type="http://schemas.openxmlformats.org/officeDocument/2006/relationships/hyperlink" Target="https://rehabklinik.sk/c/skolioz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721979-BB87-AE43-A5D4-72DD89A788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OSLABENÍ POHYBOVÉHO APARÁTU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0B92992-0D2D-DC47-99F5-E5FADF56B4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PROBLEMATIKA VYBOČENÍ PÁTEŘE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D93111F9-251D-3A4A-AB11-C3AE4E9924C0}"/>
              </a:ext>
            </a:extLst>
          </p:cNvPr>
          <p:cNvSpPr txBox="1"/>
          <p:nvPr/>
        </p:nvSpPr>
        <p:spPr>
          <a:xfrm>
            <a:off x="9448800" y="5735637"/>
            <a:ext cx="3413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Lenka </a:t>
            </a:r>
            <a:r>
              <a:rPr lang="sk-SK" dirty="0" err="1"/>
              <a:t>Chalupková</a:t>
            </a:r>
            <a:endParaRPr lang="sk-SK" dirty="0"/>
          </a:p>
          <a:p>
            <a:r>
              <a:rPr lang="sk-SK" dirty="0"/>
              <a:t>Jana </a:t>
            </a:r>
            <a:r>
              <a:rPr lang="sk-SK" dirty="0" err="1"/>
              <a:t>Peterová</a:t>
            </a:r>
            <a:endParaRPr lang="sk-SK" dirty="0"/>
          </a:p>
          <a:p>
            <a:r>
              <a:rPr lang="sk-SK" dirty="0"/>
              <a:t>Karolína </a:t>
            </a:r>
            <a:r>
              <a:rPr lang="sk-SK" dirty="0" err="1"/>
              <a:t>Fričová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1096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0976C7-3F75-9242-B1DB-9DFD06159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SKOLIÓZA X SKOLIOTICKÉ DRŽENÍ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43227EC-F953-6D4C-ADB2-2212E1BBC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 </a:t>
            </a:r>
            <a:r>
              <a:rPr lang="sk-SK" b="1" dirty="0" err="1"/>
              <a:t>skolióza</a:t>
            </a:r>
            <a:r>
              <a:rPr lang="sk-SK" dirty="0"/>
              <a:t> – 3D deformita, vychýlení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frontální</a:t>
            </a:r>
            <a:r>
              <a:rPr lang="sk-SK" dirty="0"/>
              <a:t> </a:t>
            </a:r>
            <a:r>
              <a:rPr lang="sk-SK" dirty="0" err="1"/>
              <a:t>rovině</a:t>
            </a:r>
            <a:r>
              <a:rPr lang="sk-SK" dirty="0"/>
              <a:t> + </a:t>
            </a:r>
            <a:r>
              <a:rPr lang="sk-SK" dirty="0" err="1"/>
              <a:t>rotace</a:t>
            </a:r>
            <a:r>
              <a:rPr lang="sk-SK" dirty="0"/>
              <a:t> </a:t>
            </a:r>
            <a:r>
              <a:rPr lang="sk-SK" dirty="0" err="1"/>
              <a:t>obratlů</a:t>
            </a:r>
            <a:endParaRPr lang="sk-SK" dirty="0"/>
          </a:p>
          <a:p>
            <a:pPr lvl="1"/>
            <a:r>
              <a:rPr lang="sk-SK" dirty="0"/>
              <a:t>konvexní a </a:t>
            </a:r>
            <a:r>
              <a:rPr lang="sk-SK" dirty="0" err="1"/>
              <a:t>konkávní</a:t>
            </a:r>
            <a:r>
              <a:rPr lang="sk-SK" dirty="0"/>
              <a:t> strana </a:t>
            </a:r>
            <a:r>
              <a:rPr lang="sk-SK" dirty="0" err="1"/>
              <a:t>křivky</a:t>
            </a:r>
            <a:endParaRPr lang="sk-SK" dirty="0"/>
          </a:p>
          <a:p>
            <a:pPr lvl="1"/>
            <a:r>
              <a:rPr lang="sk-SK" dirty="0" err="1"/>
              <a:t>příčiny</a:t>
            </a:r>
            <a:r>
              <a:rPr lang="sk-SK" dirty="0"/>
              <a:t> – </a:t>
            </a:r>
            <a:r>
              <a:rPr lang="sk-SK" dirty="0" err="1"/>
              <a:t>neznámá</a:t>
            </a:r>
            <a:r>
              <a:rPr lang="sk-SK" dirty="0"/>
              <a:t>, </a:t>
            </a:r>
            <a:r>
              <a:rPr lang="sk-SK" dirty="0" err="1"/>
              <a:t>vrozené</a:t>
            </a:r>
            <a:r>
              <a:rPr lang="sk-SK" dirty="0"/>
              <a:t> </a:t>
            </a:r>
            <a:r>
              <a:rPr lang="sk-SK" dirty="0" err="1"/>
              <a:t>změny</a:t>
            </a:r>
            <a:r>
              <a:rPr lang="sk-SK" dirty="0"/>
              <a:t>, </a:t>
            </a:r>
            <a:r>
              <a:rPr lang="sk-SK" dirty="0" err="1"/>
              <a:t>neuromuskulární</a:t>
            </a:r>
            <a:r>
              <a:rPr lang="sk-SK" dirty="0"/>
              <a:t> on., svalové on., úrazy</a:t>
            </a:r>
          </a:p>
          <a:p>
            <a:r>
              <a:rPr lang="sk-SK" dirty="0"/>
              <a:t>neexistuje </a:t>
            </a:r>
            <a:r>
              <a:rPr lang="sk-SK" dirty="0" err="1"/>
              <a:t>skolióza</a:t>
            </a:r>
            <a:r>
              <a:rPr lang="sk-SK" dirty="0"/>
              <a:t> bez </a:t>
            </a:r>
            <a:r>
              <a:rPr lang="sk-SK" dirty="0" err="1"/>
              <a:t>rotace</a:t>
            </a:r>
            <a:r>
              <a:rPr lang="sk-SK" dirty="0"/>
              <a:t> – </a:t>
            </a:r>
            <a:r>
              <a:rPr lang="sk-SK" dirty="0" err="1"/>
              <a:t>když</a:t>
            </a:r>
            <a:r>
              <a:rPr lang="sk-SK" dirty="0"/>
              <a:t> </a:t>
            </a:r>
            <a:r>
              <a:rPr lang="sk-SK" dirty="0" err="1"/>
              <a:t>jsou</a:t>
            </a:r>
            <a:r>
              <a:rPr lang="sk-SK" dirty="0"/>
              <a:t> v </a:t>
            </a:r>
            <a:r>
              <a:rPr lang="sk-SK" dirty="0" err="1"/>
              <a:t>předklonu</a:t>
            </a:r>
            <a:r>
              <a:rPr lang="sk-SK" dirty="0"/>
              <a:t> lopatky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stejné</a:t>
            </a:r>
            <a:r>
              <a:rPr lang="sk-SK" dirty="0"/>
              <a:t> výši, </a:t>
            </a:r>
            <a:r>
              <a:rPr lang="sk-SK" dirty="0" err="1"/>
              <a:t>není</a:t>
            </a:r>
            <a:r>
              <a:rPr lang="sk-SK" dirty="0"/>
              <a:t> to </a:t>
            </a:r>
            <a:r>
              <a:rPr lang="sk-SK" dirty="0" err="1"/>
              <a:t>skolióza</a:t>
            </a:r>
            <a:endParaRPr lang="sk-SK" dirty="0"/>
          </a:p>
          <a:p>
            <a:r>
              <a:rPr lang="sk-SK" b="1" dirty="0" err="1"/>
              <a:t>skoliotické</a:t>
            </a:r>
            <a:r>
              <a:rPr lang="sk-SK" b="1" dirty="0"/>
              <a:t> </a:t>
            </a:r>
            <a:r>
              <a:rPr lang="sk-SK" b="1" dirty="0" err="1"/>
              <a:t>držení</a:t>
            </a:r>
            <a:r>
              <a:rPr lang="sk-SK" dirty="0"/>
              <a:t> - funkční porucha </a:t>
            </a:r>
            <a:r>
              <a:rPr lang="sk-SK" dirty="0" err="1"/>
              <a:t>páteře</a:t>
            </a:r>
            <a:r>
              <a:rPr lang="sk-SK" dirty="0"/>
              <a:t> bez RTG </a:t>
            </a:r>
            <a:r>
              <a:rPr lang="sk-SK" dirty="0" err="1"/>
              <a:t>prokazatelných</a:t>
            </a:r>
            <a:r>
              <a:rPr lang="sk-SK" dirty="0"/>
              <a:t> </a:t>
            </a:r>
            <a:r>
              <a:rPr lang="sk-SK" dirty="0" err="1"/>
              <a:t>změn</a:t>
            </a:r>
            <a:r>
              <a:rPr lang="sk-SK" dirty="0"/>
              <a:t> v postavení </a:t>
            </a:r>
            <a:r>
              <a:rPr lang="sk-SK" dirty="0" err="1"/>
              <a:t>páteře</a:t>
            </a:r>
            <a:r>
              <a:rPr lang="sk-SK" dirty="0"/>
              <a:t>/</a:t>
            </a:r>
            <a:r>
              <a:rPr lang="sk-SK" dirty="0" err="1"/>
              <a:t>obratlů</a:t>
            </a:r>
            <a:r>
              <a:rPr lang="sk-SK" dirty="0"/>
              <a:t>, </a:t>
            </a:r>
            <a:r>
              <a:rPr lang="sk-SK" dirty="0" err="1"/>
              <a:t>lze</a:t>
            </a:r>
            <a:r>
              <a:rPr lang="sk-SK" dirty="0"/>
              <a:t> svalovým úsilím </a:t>
            </a:r>
            <a:r>
              <a:rPr lang="sk-SK" dirty="0" err="1"/>
              <a:t>vyrovnat</a:t>
            </a:r>
            <a:br>
              <a:rPr lang="sk-SK" dirty="0"/>
            </a:br>
            <a:br>
              <a:rPr lang="sk-SK" dirty="0"/>
            </a:b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610870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5AFDF4-783A-034A-8DB3-2D92FEF15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Léčba</a:t>
            </a:r>
            <a:r>
              <a:rPr lang="sk-SK" dirty="0"/>
              <a:t> </a:t>
            </a:r>
            <a:r>
              <a:rPr lang="sk-SK" dirty="0" err="1"/>
              <a:t>skoliózy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6695BDD-A012-9441-94EA-508FE6FE4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podstatnou roli </a:t>
            </a:r>
            <a:r>
              <a:rPr lang="sk-SK" dirty="0" err="1"/>
              <a:t>hraje</a:t>
            </a:r>
            <a:r>
              <a:rPr lang="sk-SK" dirty="0"/>
              <a:t> včasná diagnóza </a:t>
            </a:r>
          </a:p>
          <a:p>
            <a:r>
              <a:rPr lang="sk-SK" dirty="0"/>
              <a:t>fyzioterapie, korzety, </a:t>
            </a:r>
            <a:r>
              <a:rPr lang="sk-SK" dirty="0" err="1"/>
              <a:t>operace</a:t>
            </a:r>
            <a:endParaRPr lang="sk-SK" dirty="0"/>
          </a:p>
          <a:p>
            <a:r>
              <a:rPr lang="sk-SK" dirty="0" err="1"/>
              <a:t>nevyhýbat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pohybu, </a:t>
            </a:r>
            <a:r>
              <a:rPr lang="sk-SK" dirty="0" err="1"/>
              <a:t>konzultovat</a:t>
            </a:r>
            <a:r>
              <a:rPr lang="sk-SK" dirty="0"/>
              <a:t> s </a:t>
            </a:r>
            <a:r>
              <a:rPr lang="sk-SK" dirty="0" err="1"/>
              <a:t>odborníkem</a:t>
            </a:r>
            <a:r>
              <a:rPr lang="sk-SK" dirty="0"/>
              <a:t> </a:t>
            </a:r>
          </a:p>
          <a:p>
            <a:r>
              <a:rPr lang="sk-SK" dirty="0" err="1"/>
              <a:t>důležité</a:t>
            </a:r>
            <a:r>
              <a:rPr lang="sk-SK" dirty="0"/>
              <a:t> </a:t>
            </a:r>
            <a:r>
              <a:rPr lang="sk-SK" dirty="0" err="1"/>
              <a:t>správné</a:t>
            </a:r>
            <a:r>
              <a:rPr lang="sk-SK" dirty="0"/>
              <a:t> </a:t>
            </a:r>
            <a:r>
              <a:rPr lang="sk-SK" dirty="0" err="1"/>
              <a:t>provedení</a:t>
            </a:r>
            <a:r>
              <a:rPr lang="sk-SK" dirty="0"/>
              <a:t> </a:t>
            </a:r>
            <a:r>
              <a:rPr lang="sk-SK" dirty="0" err="1"/>
              <a:t>cviků</a:t>
            </a:r>
            <a:endParaRPr lang="sk-SK" dirty="0"/>
          </a:p>
          <a:p>
            <a:r>
              <a:rPr lang="sk-SK" dirty="0" err="1"/>
              <a:t>nejčasteji</a:t>
            </a:r>
            <a:r>
              <a:rPr lang="sk-SK" dirty="0"/>
              <a:t> využívané </a:t>
            </a:r>
            <a:r>
              <a:rPr lang="sk-SK" dirty="0" err="1"/>
              <a:t>metody</a:t>
            </a:r>
            <a:r>
              <a:rPr lang="sk-SK" dirty="0"/>
              <a:t>: DNS, Vojtova </a:t>
            </a:r>
            <a:r>
              <a:rPr lang="sk-SK" dirty="0" err="1"/>
              <a:t>metoda</a:t>
            </a:r>
            <a:r>
              <a:rPr lang="sk-SK" dirty="0"/>
              <a:t>, SM- systém, </a:t>
            </a:r>
            <a:r>
              <a:rPr lang="sk-SK" dirty="0" err="1"/>
              <a:t>Klappovo</a:t>
            </a:r>
            <a:r>
              <a:rPr lang="sk-SK" dirty="0"/>
              <a:t> lezení, Metoda </a:t>
            </a:r>
            <a:r>
              <a:rPr lang="sk-SK" dirty="0" err="1"/>
              <a:t>podle</a:t>
            </a:r>
            <a:r>
              <a:rPr lang="sk-SK" dirty="0"/>
              <a:t> </a:t>
            </a:r>
            <a:r>
              <a:rPr lang="sk-SK" dirty="0" err="1"/>
              <a:t>Schrottovej</a:t>
            </a:r>
            <a:r>
              <a:rPr lang="sk-SK" dirty="0"/>
              <a:t>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4938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572ED1-CAC7-5941-9291-F21A195C2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Cvičení (</a:t>
            </a:r>
            <a:r>
              <a:rPr lang="sk-SK" dirty="0" err="1"/>
              <a:t>skoliotické</a:t>
            </a:r>
            <a:r>
              <a:rPr lang="sk-SK" dirty="0"/>
              <a:t> </a:t>
            </a:r>
            <a:r>
              <a:rPr lang="sk-SK" dirty="0" err="1"/>
              <a:t>držení</a:t>
            </a:r>
            <a:r>
              <a:rPr lang="sk-SK" dirty="0"/>
              <a:t>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9012F02-679D-6542-91E9-7DDD7B25C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zlepšení </a:t>
            </a:r>
            <a:r>
              <a:rPr lang="sk-SK" dirty="0" err="1"/>
              <a:t>držení</a:t>
            </a:r>
            <a:r>
              <a:rPr lang="sk-SK" dirty="0"/>
              <a:t> </a:t>
            </a:r>
            <a:r>
              <a:rPr lang="sk-SK" dirty="0" err="1"/>
              <a:t>těla</a:t>
            </a:r>
            <a:r>
              <a:rPr lang="sk-SK" dirty="0"/>
              <a:t> (správny sed/ stoj)</a:t>
            </a:r>
          </a:p>
          <a:p>
            <a:r>
              <a:rPr lang="sk-SK" dirty="0" err="1"/>
              <a:t>aktivace</a:t>
            </a:r>
            <a:r>
              <a:rPr lang="sk-SK" dirty="0"/>
              <a:t> HSS </a:t>
            </a:r>
          </a:p>
          <a:p>
            <a:r>
              <a:rPr lang="sk-SK" dirty="0"/>
              <a:t>úprava pohybových </a:t>
            </a:r>
            <a:r>
              <a:rPr lang="sk-SK" dirty="0" err="1"/>
              <a:t>návyků</a:t>
            </a:r>
            <a:r>
              <a:rPr lang="sk-SK" dirty="0"/>
              <a:t> (</a:t>
            </a:r>
            <a:r>
              <a:rPr lang="sk-SK" dirty="0" err="1"/>
              <a:t>pokud</a:t>
            </a:r>
            <a:r>
              <a:rPr lang="sk-SK" dirty="0"/>
              <a:t> </a:t>
            </a:r>
            <a:r>
              <a:rPr lang="sk-SK" dirty="0" err="1"/>
              <a:t>podporují</a:t>
            </a:r>
            <a:r>
              <a:rPr lang="sk-SK" dirty="0"/>
              <a:t> zlé </a:t>
            </a:r>
            <a:r>
              <a:rPr lang="sk-SK" dirty="0" err="1"/>
              <a:t>držení</a:t>
            </a:r>
            <a:r>
              <a:rPr lang="sk-SK" dirty="0"/>
              <a:t>)</a:t>
            </a:r>
          </a:p>
          <a:p>
            <a:r>
              <a:rPr lang="sk-SK" dirty="0" err="1"/>
              <a:t>aktivace</a:t>
            </a:r>
            <a:r>
              <a:rPr lang="sk-SK" dirty="0"/>
              <a:t> šikmých svalových </a:t>
            </a:r>
            <a:r>
              <a:rPr lang="sk-SK" dirty="0" err="1"/>
              <a:t>řetězců</a:t>
            </a:r>
            <a:endParaRPr lang="sk-SK" dirty="0"/>
          </a:p>
          <a:p>
            <a:r>
              <a:rPr lang="sk-SK" dirty="0" err="1"/>
              <a:t>aktivace</a:t>
            </a:r>
            <a:r>
              <a:rPr lang="sk-SK" dirty="0"/>
              <a:t> nožní klenby</a:t>
            </a:r>
          </a:p>
          <a:p>
            <a:r>
              <a:rPr lang="sk-SK" dirty="0" err="1"/>
              <a:t>kompenzace</a:t>
            </a:r>
            <a:r>
              <a:rPr lang="sk-SK" dirty="0"/>
              <a:t> v rámci </a:t>
            </a:r>
            <a:r>
              <a:rPr lang="sk-SK" dirty="0" err="1"/>
              <a:t>sportovních</a:t>
            </a:r>
            <a:r>
              <a:rPr lang="sk-SK" dirty="0"/>
              <a:t> </a:t>
            </a:r>
            <a:r>
              <a:rPr lang="sk-SK" dirty="0" err="1"/>
              <a:t>aktivit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6058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8FB7922-3E07-A444-89E5-703A459E0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744" y="1267968"/>
            <a:ext cx="10515600" cy="4401312"/>
          </a:xfrm>
        </p:spPr>
        <p:txBody>
          <a:bodyPr>
            <a:normAutofit/>
          </a:bodyPr>
          <a:lstStyle/>
          <a:p>
            <a:r>
              <a:rPr lang="sk-SK" dirty="0"/>
              <a:t>VHODNÁ CVIČENÍ </a:t>
            </a:r>
          </a:p>
          <a:p>
            <a:pPr lvl="1"/>
            <a:r>
              <a:rPr lang="sk-SK" dirty="0" err="1"/>
              <a:t>dechová</a:t>
            </a:r>
            <a:r>
              <a:rPr lang="sk-SK" dirty="0"/>
              <a:t> cvičení</a:t>
            </a:r>
          </a:p>
          <a:p>
            <a:pPr lvl="1"/>
            <a:r>
              <a:rPr lang="sk-SK" dirty="0" err="1"/>
              <a:t>rozvíjení</a:t>
            </a:r>
            <a:r>
              <a:rPr lang="sk-SK" dirty="0"/>
              <a:t> mobility </a:t>
            </a:r>
            <a:r>
              <a:rPr lang="sk-SK" dirty="0" err="1"/>
              <a:t>páteře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všech</a:t>
            </a:r>
            <a:r>
              <a:rPr lang="sk-SK" dirty="0"/>
              <a:t> </a:t>
            </a:r>
            <a:r>
              <a:rPr lang="sk-SK" dirty="0" err="1"/>
              <a:t>směrech</a:t>
            </a:r>
            <a:endParaRPr lang="sk-SK" dirty="0"/>
          </a:p>
          <a:p>
            <a:pPr lvl="1"/>
            <a:r>
              <a:rPr lang="sk-SK" dirty="0"/>
              <a:t>cviky pro </a:t>
            </a:r>
            <a:r>
              <a:rPr lang="sk-SK" dirty="0" err="1"/>
              <a:t>posílení</a:t>
            </a:r>
            <a:r>
              <a:rPr lang="sk-SK" dirty="0"/>
              <a:t> </a:t>
            </a:r>
            <a:r>
              <a:rPr lang="sk-SK" dirty="0" err="1"/>
              <a:t>zádových</a:t>
            </a:r>
            <a:r>
              <a:rPr lang="sk-SK" dirty="0"/>
              <a:t> a </a:t>
            </a:r>
            <a:r>
              <a:rPr lang="sk-SK" dirty="0" err="1"/>
              <a:t>břišních</a:t>
            </a:r>
            <a:r>
              <a:rPr lang="sk-SK" dirty="0"/>
              <a:t> </a:t>
            </a:r>
            <a:r>
              <a:rPr lang="sk-SK" dirty="0" err="1"/>
              <a:t>svalů</a:t>
            </a:r>
            <a:endParaRPr lang="sk-SK" dirty="0"/>
          </a:p>
          <a:p>
            <a:pPr lvl="1"/>
            <a:r>
              <a:rPr lang="sk-SK" dirty="0" err="1"/>
              <a:t>aktivace</a:t>
            </a:r>
            <a:r>
              <a:rPr lang="sk-SK" dirty="0"/>
              <a:t> nožní klenby</a:t>
            </a:r>
          </a:p>
          <a:p>
            <a:r>
              <a:rPr lang="sk-SK" dirty="0"/>
              <a:t>NEVHODNÁ CVIČENÍ </a:t>
            </a:r>
          </a:p>
          <a:p>
            <a:pPr lvl="1"/>
            <a:r>
              <a:rPr lang="sk-SK" dirty="0"/>
              <a:t>jednostranná </a:t>
            </a:r>
            <a:r>
              <a:rPr lang="sk-SK" dirty="0" err="1"/>
              <a:t>zátěž</a:t>
            </a:r>
            <a:endParaRPr lang="sk-SK" dirty="0"/>
          </a:p>
          <a:p>
            <a:pPr lvl="1"/>
            <a:r>
              <a:rPr lang="sk-SK" dirty="0" err="1"/>
              <a:t>zvedání</a:t>
            </a:r>
            <a:r>
              <a:rPr lang="sk-SK" dirty="0"/>
              <a:t> a </a:t>
            </a:r>
            <a:r>
              <a:rPr lang="sk-SK" dirty="0" err="1"/>
              <a:t>nošení</a:t>
            </a:r>
            <a:r>
              <a:rPr lang="sk-SK" dirty="0"/>
              <a:t> </a:t>
            </a:r>
            <a:r>
              <a:rPr lang="sk-SK" dirty="0" err="1"/>
              <a:t>těžkých</a:t>
            </a:r>
            <a:r>
              <a:rPr lang="sk-SK" dirty="0"/>
              <a:t> </a:t>
            </a:r>
            <a:r>
              <a:rPr lang="sk-SK" dirty="0" err="1"/>
              <a:t>břemen</a:t>
            </a:r>
            <a:endParaRPr lang="sk-SK" dirty="0"/>
          </a:p>
          <a:p>
            <a:pPr lvl="1"/>
            <a:r>
              <a:rPr lang="sk-SK" dirty="0"/>
              <a:t>skoky s prudkým </a:t>
            </a:r>
            <a:r>
              <a:rPr lang="sk-SK" dirty="0" err="1"/>
              <a:t>dopadem</a:t>
            </a:r>
            <a:endParaRPr lang="sk-SK" dirty="0"/>
          </a:p>
          <a:p>
            <a:pPr lvl="1"/>
            <a:r>
              <a:rPr lang="sk-SK" dirty="0"/>
              <a:t>kontaktní </a:t>
            </a:r>
            <a:r>
              <a:rPr lang="sk-SK" dirty="0" err="1"/>
              <a:t>sporty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4738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A30486-F123-0341-90DB-4B81F6DA3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ZDROJE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C176DBE-64D6-254A-8692-85E24A62D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SOSNA, A, P VAVŘÍK a M KRBEC, et al. </a:t>
            </a:r>
            <a:r>
              <a:rPr lang="sk-SK" i="1" dirty="0"/>
              <a:t>Základy </a:t>
            </a:r>
            <a:r>
              <a:rPr lang="sk-SK" i="1" dirty="0" err="1"/>
              <a:t>ortopedie</a:t>
            </a:r>
            <a:r>
              <a:rPr lang="sk-SK" i="1" dirty="0"/>
              <a:t>. </a:t>
            </a:r>
            <a:r>
              <a:rPr lang="sk-SK" dirty="0"/>
              <a:t>1. </a:t>
            </a:r>
            <a:r>
              <a:rPr lang="sk-SK" dirty="0" err="1"/>
              <a:t>vydání</a:t>
            </a:r>
            <a:r>
              <a:rPr lang="sk-SK" dirty="0"/>
              <a:t>. Praha : </a:t>
            </a:r>
            <a:r>
              <a:rPr lang="sk-SK" dirty="0" err="1"/>
              <a:t>Triton</a:t>
            </a:r>
            <a:r>
              <a:rPr lang="sk-SK" dirty="0"/>
              <a:t>, 2001. 175 s. </a:t>
            </a:r>
            <a:r>
              <a:rPr lang="sk-SK" dirty="0">
                <a:hlinkClick r:id="rId2" tooltip="Speciální:Zdroje knih/80-7254-202-8"/>
              </a:rPr>
              <a:t>ISBN 80-7254-202-8</a:t>
            </a:r>
            <a:endParaRPr lang="sk-SK" dirty="0"/>
          </a:p>
          <a:p>
            <a:r>
              <a:rPr lang="sk-SK" dirty="0">
                <a:hlinkClick r:id="rId3"/>
              </a:rPr>
              <a:t>https://www.snop.sk/infosnopky/skoliozy/skolioza-koho-postihuje-a-ako-sa-lieci/</a:t>
            </a:r>
            <a:r>
              <a:rPr lang="sk-SK" dirty="0"/>
              <a:t> </a:t>
            </a:r>
          </a:p>
          <a:p>
            <a:r>
              <a:rPr lang="sk-SK" dirty="0">
                <a:hlinkClick r:id="rId4"/>
              </a:rPr>
              <a:t>https://rehabklinik.sk/c/skolioza/</a:t>
            </a:r>
            <a:r>
              <a:rPr lang="sk-SK" dirty="0"/>
              <a:t> </a:t>
            </a:r>
          </a:p>
          <a:p>
            <a:r>
              <a:rPr lang="sk-SK" dirty="0">
                <a:hlinkClick r:id="rId5"/>
              </a:rPr>
              <a:t>https://www.fitpraha.cz/skolioza-nebo-skolioticke-drzeni/</a:t>
            </a:r>
            <a:r>
              <a:rPr lang="sk-S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737617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266</Words>
  <Application>Microsoft Office PowerPoint</Application>
  <PresentationFormat>Širokouhlá</PresentationFormat>
  <Paragraphs>39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Motív balíka Office</vt:lpstr>
      <vt:lpstr>OSLABENÍ POHYBOVÉHO APARÁTU </vt:lpstr>
      <vt:lpstr>SKOLIÓZA X SKOLIOTICKÉ DRŽENÍ</vt:lpstr>
      <vt:lpstr>Léčba skoliózy</vt:lpstr>
      <vt:lpstr>Cvičení (skoliotické držení)</vt:lpstr>
      <vt:lpstr>Prezentácia programu PowerPoint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OSLABENÍ POHYBOVÉHO APARÁTU </dc:title>
  <dc:creator>Microsoft Office User</dc:creator>
  <cp:lastModifiedBy>Jana Peterová</cp:lastModifiedBy>
  <cp:revision>10</cp:revision>
  <dcterms:created xsi:type="dcterms:W3CDTF">2021-03-19T07:52:52Z</dcterms:created>
  <dcterms:modified xsi:type="dcterms:W3CDTF">2021-03-23T19:07:41Z</dcterms:modified>
</cp:coreProperties>
</file>