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9FA54-7A14-4B98-8DE7-6AC351B985F5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22838-3DC1-46FA-AA84-E9385C7E84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434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22838-3DC1-46FA-AA84-E9385C7E84E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170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350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33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79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35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497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49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555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126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89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12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AE58B-9939-4017-BB8A-86938FE1E2B1}" type="datetimeFigureOut">
              <a:rPr lang="cs-CZ" smtClean="0"/>
              <a:t>27.03.2020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2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net.muni.cz/app/soft/licenc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ps.muni.cz/impact/aplikovana-matematicka-statistika/" TargetMode="External"/><Relationship Id="rId2" Type="http://schemas.openxmlformats.org/officeDocument/2006/relationships/hyperlink" Target="http://www.fsps.muni.cz/impact/statistika-v-kinantropologii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sps.muni.cz/impact/knihovna/casove-rad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03975" y="1061"/>
            <a:ext cx="7404591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d003 Aplikovaná matematická statistika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>
              <a:latin typeface="Arial Unicode MS" pitchFamily="34" charset="-128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cs typeface="Arial" pitchFamily="34" charset="0"/>
              </a:rPr>
              <a:t>témata: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t-test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korelace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analýza rozptylu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lineární regrese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cs-CZ" altLang="cs-CZ" dirty="0">
                <a:latin typeface="Arial Unicode MS" pitchFamily="34" charset="-128"/>
                <a:cs typeface="Arial" pitchFamily="34" charset="0"/>
              </a:rPr>
              <a:t>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hluková analýza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faktorová analýza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časové řady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povinnou součástí test normality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 Unicode MS" pitchFamily="34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cs typeface="Arial" pitchFamily="34" charset="0"/>
              </a:rPr>
              <a:t>Software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: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Statistica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13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cz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/en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nebo SPSS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inet.muni.cz (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učo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a heslo do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ISu</a:t>
            </a:r>
            <a:r>
              <a:rPr kumimoji="0" lang="cs-CZ" alt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) </a:t>
            </a:r>
            <a:r>
              <a:rPr lang="cs-CZ" altLang="cs-CZ">
                <a:latin typeface="Arial Unicode MS" pitchFamily="34" charset="-128"/>
                <a:cs typeface="Arial" pitchFamily="34" charset="0"/>
              </a:rPr>
              <a:t> - </a:t>
            </a:r>
            <a:r>
              <a:rPr lang="cs-CZ" altLang="cs-CZ">
                <a:latin typeface="Arial Unicode MS" pitchFamily="34" charset="-128"/>
                <a:cs typeface="Arial" pitchFamily="34" charset="0"/>
                <a:hlinkClick r:id="rId3"/>
              </a:rPr>
              <a:t>https</a:t>
            </a:r>
            <a:r>
              <a:rPr lang="cs-CZ" altLang="cs-CZ">
                <a:latin typeface="Arial Unicode MS" pitchFamily="34" charset="-128"/>
                <a:cs typeface="Arial" pitchFamily="34" charset="0"/>
                <a:hlinkClick r:id="rId3"/>
              </a:rPr>
              <a:t>://</a:t>
            </a:r>
            <a:r>
              <a:rPr lang="cs-CZ" altLang="cs-CZ" smtClean="0">
                <a:latin typeface="Arial Unicode MS" pitchFamily="34" charset="-128"/>
                <a:cs typeface="Arial" pitchFamily="34" charset="0"/>
                <a:hlinkClick r:id="rId3"/>
              </a:rPr>
              <a:t>inet.muni.cz/app/soft/licence</a:t>
            </a:r>
            <a:endParaRPr lang="cs-CZ" altLang="cs-CZ" smtClean="0">
              <a:latin typeface="Arial Unicode MS" pitchFamily="34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→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provozní služby → software → nabídka software → aplikace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 Unicode MS" pitchFamily="34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cs typeface="Arial" pitchFamily="34" charset="0"/>
              </a:rPr>
              <a:t>Požadavek na zkoušku: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seminární práce, řešené příklady - vyberte 4 témata ze 7.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Následuje ústní pohovor.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Termín: do konce zkouškového období (cca začátek července)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 Unicode MS" pitchFamily="34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cs typeface="Arial" pitchFamily="34" charset="0"/>
              </a:rPr>
              <a:t>Studijní materiály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: v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ISu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/>
            </a:r>
            <a:b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</a:b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/>
            </a:r>
            <a:b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</a:b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Martin Sebera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16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5497" y="116633"/>
            <a:ext cx="9073007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 smtClean="0"/>
              <a:t>SEBERA, Martin a Renata KLÁROVÁ. </a:t>
            </a:r>
            <a:r>
              <a:rPr lang="cs-CZ" sz="2200" i="1" dirty="0" smtClean="0"/>
              <a:t>Statistika v </a:t>
            </a:r>
            <a:r>
              <a:rPr lang="cs-CZ" sz="2200" i="1" dirty="0" err="1" smtClean="0"/>
              <a:t>kinantropologii</a:t>
            </a:r>
            <a:r>
              <a:rPr lang="cs-CZ" sz="2200" dirty="0" smtClean="0"/>
              <a:t>. Brno: Masarykova univerzita, 2014. s. nestránkováno, 31 s. ISBN 978-80-210-7409-5.</a:t>
            </a:r>
            <a:endParaRPr lang="cs-CZ" sz="2200" u="sng" dirty="0" smtClean="0">
              <a:hlinkClick r:id="rId2"/>
            </a:endParaRPr>
          </a:p>
          <a:p>
            <a:pPr lvl="1"/>
            <a:r>
              <a:rPr lang="cs-CZ" sz="2200" u="sng" dirty="0" smtClean="0">
                <a:hlinkClick r:id="rId2"/>
              </a:rPr>
              <a:t>http://www.fsps.muni.cz/impact/statistika-v-kinantropologii/</a:t>
            </a:r>
            <a:endParaRPr lang="cs-CZ" sz="2200" u="sng" dirty="0" smtClean="0"/>
          </a:p>
          <a:p>
            <a:endParaRPr lang="cs-CZ" sz="2200" dirty="0" smtClean="0"/>
          </a:p>
          <a:p>
            <a:r>
              <a:rPr lang="cs-CZ" sz="2200" dirty="0" smtClean="0"/>
              <a:t>SEBERA, Martin a Renata KLÁROVÁ. </a:t>
            </a:r>
            <a:r>
              <a:rPr lang="cs-CZ" sz="2200" i="1" dirty="0" smtClean="0"/>
              <a:t>Aplikovaná matematická statistika</a:t>
            </a:r>
            <a:r>
              <a:rPr lang="cs-CZ" sz="2200" dirty="0" smtClean="0"/>
              <a:t>. Brno: Masarykova univerzita, 2014. s. nestránkováno, 51 s. ISBN 978-80-210-7427-9.</a:t>
            </a:r>
          </a:p>
          <a:p>
            <a:pPr lvl="1"/>
            <a:r>
              <a:rPr lang="cs-CZ" sz="2200" dirty="0" smtClean="0">
                <a:hlinkClick r:id="rId3"/>
              </a:rPr>
              <a:t>http://www.fsps.muni.cz/impact/aplikovana-matematicka-statistika/</a:t>
            </a:r>
            <a:endParaRPr lang="cs-CZ" sz="2200" dirty="0" smtClean="0"/>
          </a:p>
          <a:p>
            <a:endParaRPr lang="cs-CZ" sz="2200" dirty="0" smtClean="0"/>
          </a:p>
          <a:p>
            <a:r>
              <a:rPr lang="cs-CZ" sz="2200" dirty="0" smtClean="0"/>
              <a:t>SEBERA, Martin. Statistika - vícerozměrné metody. první. Brno: Masarykova univerzita, 2014. 97 s. ISBN 978-80-210-6692-2.</a:t>
            </a:r>
          </a:p>
          <a:p>
            <a:pPr lvl="1"/>
            <a:r>
              <a:rPr lang="cs-CZ" sz="2200" dirty="0" smtClean="0">
                <a:solidFill>
                  <a:srgbClr val="00B050"/>
                </a:solidFill>
              </a:rPr>
              <a:t>Ke stažení ve studijních materiálech v </a:t>
            </a:r>
            <a:r>
              <a:rPr lang="cs-CZ" sz="2200" dirty="0" err="1" smtClean="0">
                <a:solidFill>
                  <a:srgbClr val="00B050"/>
                </a:solidFill>
              </a:rPr>
              <a:t>ISu</a:t>
            </a:r>
            <a:endParaRPr lang="cs-CZ" sz="2200" dirty="0" smtClean="0">
              <a:solidFill>
                <a:srgbClr val="00B050"/>
              </a:solidFill>
            </a:endParaRPr>
          </a:p>
          <a:p>
            <a:endParaRPr lang="cs-CZ" sz="2200" dirty="0" smtClean="0"/>
          </a:p>
          <a:p>
            <a:r>
              <a:rPr lang="cs-CZ" sz="2200" dirty="0" smtClean="0"/>
              <a:t>SEBERA, Martin, Renata KLÁROVÁ a Jiří ZHÁNĚL. Časové řady. 1. vyd. Brno: Masarykova univerzita, 2014. 53 s. ISBN 978-80-210-6698-4.</a:t>
            </a:r>
          </a:p>
          <a:p>
            <a:pPr lvl="1"/>
            <a:r>
              <a:rPr lang="cs-CZ" sz="2200" dirty="0" smtClean="0">
                <a:hlinkClick r:id="rId4"/>
              </a:rPr>
              <a:t>http://www.fsps.muni.cz/impact/knihovna/casove-rady/</a:t>
            </a:r>
            <a:endParaRPr lang="cs-CZ" sz="2200" dirty="0"/>
          </a:p>
          <a:p>
            <a:endParaRPr lang="cs-CZ" sz="2200" dirty="0" smtClean="0"/>
          </a:p>
          <a:p>
            <a:r>
              <a:rPr lang="cs-CZ" sz="2200" dirty="0" smtClean="0"/>
              <a:t>ZVONAŘ</a:t>
            </a:r>
            <a:r>
              <a:rPr lang="cs-CZ" sz="2200" dirty="0"/>
              <a:t>, Martin, Josef PAVLÍK, Martin SEBERA, Tomáš VESPALEC a Jan ŠTOCHL. </a:t>
            </a:r>
            <a:r>
              <a:rPr lang="cs-CZ" sz="2200" i="1" dirty="0"/>
              <a:t>Vybrané kapitoly z </a:t>
            </a:r>
            <a:r>
              <a:rPr lang="cs-CZ" sz="2200" i="1" dirty="0" err="1"/>
              <a:t>antropomotoriky</a:t>
            </a:r>
            <a:r>
              <a:rPr lang="cs-CZ" sz="2200" dirty="0"/>
              <a:t>. první vydání. Brno: Masarykova univerzita, 2010. 86 s. první svazek. ISBN 978-80-210-5144-7</a:t>
            </a:r>
            <a:r>
              <a:rPr lang="cs-CZ" sz="2200" dirty="0" smtClean="0"/>
              <a:t>. 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</a:rPr>
              <a:t>Ke stažení ve studijních materiálech v </a:t>
            </a:r>
            <a:r>
              <a:rPr lang="cs-CZ" sz="2200" dirty="0" err="1">
                <a:solidFill>
                  <a:srgbClr val="00B050"/>
                </a:solidFill>
              </a:rPr>
              <a:t>ISu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9161444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274</Words>
  <Application>Microsoft Office PowerPoint</Application>
  <PresentationFormat>Předvádění na obrazovce (4:3)</PresentationFormat>
  <Paragraphs>37</Paragraphs>
  <Slides>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 Unicode MS</vt:lpstr>
      <vt:lpstr>Arial</vt:lpstr>
      <vt:lpstr>Calibri</vt:lpstr>
      <vt:lpstr>Wingdings</vt:lpstr>
      <vt:lpstr>Motiv systému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Sebera Martin</cp:lastModifiedBy>
  <cp:revision>7</cp:revision>
  <dcterms:created xsi:type="dcterms:W3CDTF">2014-03-06T05:30:18Z</dcterms:created>
  <dcterms:modified xsi:type="dcterms:W3CDTF">2020-03-27T08:25:34Z</dcterms:modified>
</cp:coreProperties>
</file>