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8674-371F-4987-9D09-026D119BF4F0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32CF-9D6A-4D42-8859-892A810456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6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8674-371F-4987-9D09-026D119BF4F0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32CF-9D6A-4D42-8859-892A810456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99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8674-371F-4987-9D09-026D119BF4F0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32CF-9D6A-4D42-8859-892A810456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9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8674-371F-4987-9D09-026D119BF4F0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32CF-9D6A-4D42-8859-892A810456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07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8674-371F-4987-9D09-026D119BF4F0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32CF-9D6A-4D42-8859-892A810456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13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8674-371F-4987-9D09-026D119BF4F0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32CF-9D6A-4D42-8859-892A810456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05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8674-371F-4987-9D09-026D119BF4F0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32CF-9D6A-4D42-8859-892A810456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1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8674-371F-4987-9D09-026D119BF4F0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32CF-9D6A-4D42-8859-892A810456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61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8674-371F-4987-9D09-026D119BF4F0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32CF-9D6A-4D42-8859-892A810456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32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8674-371F-4987-9D09-026D119BF4F0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32CF-9D6A-4D42-8859-892A810456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61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8674-371F-4987-9D09-026D119BF4F0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32CF-9D6A-4D42-8859-892A810456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4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88674-371F-4987-9D09-026D119BF4F0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532CF-9D6A-4D42-8859-892A810456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76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2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526"/>
          </a:xfrm>
        </p:spPr>
      </p:pic>
    </p:spTree>
    <p:extLst>
      <p:ext uri="{BB962C8B-B14F-4D97-AF65-F5344CB8AC3E}">
        <p14:creationId xmlns:p14="http://schemas.microsoft.com/office/powerpoint/2010/main" val="210947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5328" cy="6858001"/>
          </a:xfrm>
        </p:spPr>
      </p:pic>
    </p:spTree>
    <p:extLst>
      <p:ext uri="{BB962C8B-B14F-4D97-AF65-F5344CB8AC3E}">
        <p14:creationId xmlns:p14="http://schemas.microsoft.com/office/powerpoint/2010/main" val="386090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6972" cy="6858001"/>
          </a:xfrm>
        </p:spPr>
      </p:pic>
    </p:spTree>
    <p:extLst>
      <p:ext uri="{BB962C8B-B14F-4D97-AF65-F5344CB8AC3E}">
        <p14:creationId xmlns:p14="http://schemas.microsoft.com/office/powerpoint/2010/main" val="179152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7583"/>
          </a:xfrm>
        </p:spPr>
      </p:pic>
    </p:spTree>
    <p:extLst>
      <p:ext uri="{BB962C8B-B14F-4D97-AF65-F5344CB8AC3E}">
        <p14:creationId xmlns:p14="http://schemas.microsoft.com/office/powerpoint/2010/main" val="46916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159" cy="6858000"/>
          </a:xfrm>
        </p:spPr>
      </p:pic>
    </p:spTree>
    <p:extLst>
      <p:ext uri="{BB962C8B-B14F-4D97-AF65-F5344CB8AC3E}">
        <p14:creationId xmlns:p14="http://schemas.microsoft.com/office/powerpoint/2010/main" val="323436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378"/>
            <a:ext cx="12185152" cy="4175185"/>
          </a:xfrm>
        </p:spPr>
      </p:pic>
    </p:spTree>
    <p:extLst>
      <p:ext uri="{BB962C8B-B14F-4D97-AF65-F5344CB8AC3E}">
        <p14:creationId xmlns:p14="http://schemas.microsoft.com/office/powerpoint/2010/main" val="12682784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Širokoúhlá obrazovka</PresentationFormat>
  <Paragraphs>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HP</cp:lastModifiedBy>
  <cp:revision>2</cp:revision>
  <dcterms:created xsi:type="dcterms:W3CDTF">2020-03-21T13:00:30Z</dcterms:created>
  <dcterms:modified xsi:type="dcterms:W3CDTF">2020-03-21T13:16:50Z</dcterms:modified>
</cp:coreProperties>
</file>