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13BF83-1B8D-4981-AAB6-FCEF8EDD7184}" type="datetimeFigureOut">
              <a:rPr lang="cs-CZ" smtClean="0"/>
              <a:pPr/>
              <a:t>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2D167B1-6CDE-4CE3-A815-766ECAA5AA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Dornova metoda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…a možnosti využití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Z historie metody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Dieter  Dorn ( 1938- 2011) byl původně majitelem pily ve vesničce Laurach v  jižním Německu. Původně se vysmíval svým přátelům sedlákům, že při bolestech a nemocech využívají pomoci u jednoho  léčitele a „kostíře“ . Jednou ho chytl „houser“ a Dieterovi nezbylo nic jiného, než léčitele navštívit. Byl ohromen účinností léčby a chtěl se to naučit. Než mu však léčitel stačil předat své umění, zemřel.</a:t>
            </a:r>
          </a:p>
          <a:p>
            <a:r>
              <a:rPr lang="cs-CZ" sz="1600" dirty="0" smtClean="0"/>
              <a:t>Pan Dorn tak byl ze začátku odkázán  na svou intuici, ale po čase vytvořil tým fyzioterapeutů a lékařů, se kterými metodu vypiloval.</a:t>
            </a:r>
          </a:p>
          <a:p>
            <a:r>
              <a:rPr lang="cs-CZ" sz="1600" dirty="0" smtClean="0"/>
              <a:t>Lze říci, že původ metody leží dál v historii, kdy existovali různí kostíři , ranhojiči, napravovači kostí (bonesetters) atd. Jejich znalosti a dovednosti byly tak efektivní, že  je medicína nejprve zatracovala, ale následně se je pokusila integrovat.</a:t>
            </a:r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Jak to celé funguje?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Je to jemná manuální technika, která na rozdíl od </a:t>
            </a:r>
            <a:r>
              <a:rPr lang="cs-CZ" sz="1600" dirty="0" smtClean="0"/>
              <a:t>měkkých technik fyzioterapie</a:t>
            </a:r>
            <a:r>
              <a:rPr lang="cs-CZ" sz="1600" dirty="0" smtClean="0"/>
              <a:t>, vyžaduje aktivní účast klienta. Na rozdíl od chiropraxe zde neexistují žádné trhavé prudké pohyby a je to tedy bezpečná metoda.</a:t>
            </a:r>
          </a:p>
          <a:p>
            <a:r>
              <a:rPr lang="cs-CZ" sz="1600" dirty="0" smtClean="0"/>
              <a:t>Dornova metoda spočívá v centralizaci (</a:t>
            </a:r>
            <a:r>
              <a:rPr lang="cs-CZ" sz="1600" dirty="0" smtClean="0"/>
              <a:t>aproximaci do) </a:t>
            </a:r>
            <a:r>
              <a:rPr lang="cs-CZ" sz="1600" dirty="0" smtClean="0"/>
              <a:t>kloubů a páteře.</a:t>
            </a:r>
          </a:p>
          <a:p>
            <a:r>
              <a:rPr lang="cs-CZ" sz="1600" dirty="0" smtClean="0"/>
              <a:t>Klient provádí jednoduchý pohyb a terapeut jemně tlačí obratel či kloub zpět.</a:t>
            </a:r>
          </a:p>
          <a:p>
            <a:r>
              <a:rPr lang="cs-CZ" sz="1600" dirty="0" smtClean="0"/>
              <a:t>Klient navíc dostane sadu cviků k udržení či zlepšení stavu po zákrocích terapeuta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Je to jedna z nejúčinnějších terapií skoliózy a výhřezu plotének. V této indikaci se velmi často propojuje se Spirálními stabilizacemi MUDr. Smíška.</a:t>
            </a:r>
          </a:p>
          <a:p>
            <a:r>
              <a:rPr lang="cs-CZ" sz="1600" dirty="0" smtClean="0"/>
              <a:t>Dornova metoda poskytuje celostní přístup a často se u potíží klientů pátrá po duševním pozadí. Řeší se  vztahy mezi emocemi, mentálními pochody, orgány a páteří.</a:t>
            </a: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Ukázka vertebroviscerálních a psychických příčin laterálních </a:t>
            </a:r>
            <a:r>
              <a:rPr lang="cs-CZ" sz="2400" smtClean="0"/>
              <a:t>vychýlení páteře.</a:t>
            </a:r>
            <a:endParaRPr lang="cs-CZ" sz="2400" dirty="0"/>
          </a:p>
        </p:txBody>
      </p:sp>
      <p:pic>
        <p:nvPicPr>
          <p:cNvPr id="4" name="Zástupný symbol pro obsah 3" descr="obrazek_DM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476162"/>
            <a:ext cx="3744416" cy="522346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</TotalTime>
  <Words>300</Words>
  <Application>Microsoft Office PowerPoint</Application>
  <PresentationFormat>Předvádění na obrazovce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Metro</vt:lpstr>
      <vt:lpstr>Dornova metoda</vt:lpstr>
      <vt:lpstr>Z historie metody</vt:lpstr>
      <vt:lpstr>Jak to celé funguje?</vt:lpstr>
      <vt:lpstr>Ukázka vertebroviscerálních a psychických příčin laterálních vychýlení páteře.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Dornova metoda</dc:title>
  <dc:creator>Petr Věrný</dc:creator>
  <cp:lastModifiedBy> Petr Věrný</cp:lastModifiedBy>
  <cp:revision>2</cp:revision>
  <dcterms:created xsi:type="dcterms:W3CDTF">2020-04-06T11:59:16Z</dcterms:created>
  <dcterms:modified xsi:type="dcterms:W3CDTF">2020-04-07T12:13:31Z</dcterms:modified>
</cp:coreProperties>
</file>