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1" r:id="rId2"/>
    <p:sldId id="257" r:id="rId3"/>
    <p:sldId id="258" r:id="rId4"/>
    <p:sldId id="259" r:id="rId5"/>
    <p:sldId id="262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450" autoAdjust="0"/>
  </p:normalViewPr>
  <p:slideViewPr>
    <p:cSldViewPr snapToGrid="0">
      <p:cViewPr varScale="1">
        <p:scale>
          <a:sx n="68" d="100"/>
          <a:sy n="68" d="100"/>
        </p:scale>
        <p:origin x="-1205" y="-8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8A6101-74AA-496D-A9BA-82921BD974F9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BD7276-0684-413A-80E5-67A7D2A95C0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21268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43649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65769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312423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823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5442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737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812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75471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956542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18469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6F557-40A9-496D-AE65-44C93332698A}" type="datetimeFigureOut">
              <a:rPr lang="cs-CZ" smtClean="0"/>
              <a:pPr/>
              <a:t>14.03.2021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1A2EA-7F01-4F3D-98BE-8CF42A7A1A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21825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314794"/>
            <a:ext cx="9144000" cy="1094282"/>
          </a:xfrm>
        </p:spPr>
        <p:txBody>
          <a:bodyPr>
            <a:normAutofit/>
          </a:bodyPr>
          <a:lstStyle/>
          <a:p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94479" y="1633928"/>
            <a:ext cx="10433153" cy="4931763"/>
          </a:xfrm>
        </p:spPr>
        <p:txBody>
          <a:bodyPr>
            <a:normAutofit/>
          </a:bodyPr>
          <a:lstStyle/>
          <a:p>
            <a:pPr algn="l"/>
            <a:endParaRPr lang="cs-CZ" sz="2800" dirty="0" smtClean="0"/>
          </a:p>
          <a:p>
            <a:pPr algn="l"/>
            <a:endParaRPr lang="cs-CZ" dirty="0" smtClean="0"/>
          </a:p>
          <a:p>
            <a:pPr algn="l"/>
            <a:endParaRPr lang="cs-CZ" dirty="0"/>
          </a:p>
        </p:txBody>
      </p:sp>
      <p:pic>
        <p:nvPicPr>
          <p:cNvPr id="1026" name="Picture 2" descr="C:\Users\roman\Desktop\Psychomotori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76292" y="1557337"/>
            <a:ext cx="6668429" cy="48211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Psychomotorika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- poznávat vlastní tělo</a:t>
            </a:r>
          </a:p>
          <a:p>
            <a:pPr>
              <a:buNone/>
            </a:pPr>
            <a:r>
              <a:rPr lang="cs-CZ" dirty="0" smtClean="0"/>
              <a:t>- práce s materiály, s pomůckami – rozvoj manuální zručnosti</a:t>
            </a:r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soc</a:t>
            </a:r>
            <a:r>
              <a:rPr lang="cs-CZ" dirty="0" smtClean="0"/>
              <a:t>. komunikace</a:t>
            </a:r>
            <a:r>
              <a:rPr lang="cs-CZ" dirty="0" smtClean="0"/>
              <a:t>, sociální </a:t>
            </a:r>
            <a:r>
              <a:rPr lang="cs-CZ" dirty="0" smtClean="0"/>
              <a:t>vztahy </a:t>
            </a:r>
            <a:r>
              <a:rPr lang="cs-CZ" smtClean="0"/>
              <a:t>- spolupráce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pozitivní </a:t>
            </a:r>
            <a:r>
              <a:rPr lang="cs-CZ" dirty="0" smtClean="0"/>
              <a:t>citový prožitek</a:t>
            </a:r>
            <a:r>
              <a:rPr lang="cs-CZ" dirty="0" smtClean="0"/>
              <a:t>, radost z pohybu</a:t>
            </a:r>
          </a:p>
          <a:p>
            <a:pPr>
              <a:buNone/>
            </a:pPr>
            <a:r>
              <a:rPr lang="cs-CZ" dirty="0" smtClean="0"/>
              <a:t>- celková harmonizace osobnosti</a:t>
            </a:r>
          </a:p>
          <a:p>
            <a:pPr>
              <a:buNone/>
            </a:pPr>
            <a:r>
              <a:rPr lang="cs-CZ" dirty="0" smtClean="0"/>
              <a:t>- obohacení i z pohledu cvičitele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30213" y="3612996"/>
            <a:ext cx="1287553" cy="2368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10100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68484" y="4167304"/>
            <a:ext cx="240030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Tx/>
              <a:buChar char="-"/>
            </a:pPr>
            <a:r>
              <a:rPr lang="cs-CZ" dirty="0" smtClean="0"/>
              <a:t>respektovat identitu jedince a chránit jeho důstojnost</a:t>
            </a:r>
          </a:p>
          <a:p>
            <a:pPr lvl="0">
              <a:buFontTx/>
              <a:buChar char="-"/>
            </a:pPr>
            <a:r>
              <a:rPr lang="cs-CZ" dirty="0" smtClean="0"/>
              <a:t>respektovat jejich celkové zpomalení a chránit je před časovým stresem </a:t>
            </a:r>
          </a:p>
          <a:p>
            <a:pPr lvl="0">
              <a:buFontTx/>
              <a:buChar char="-"/>
            </a:pPr>
            <a:r>
              <a:rPr lang="cs-CZ" dirty="0" smtClean="0"/>
              <a:t>aktivně, ale taktně ověřit možné komunikační bariéry a přizpůsobit jim komunikaci</a:t>
            </a:r>
          </a:p>
          <a:p>
            <a:pPr lvl="0">
              <a:buFontTx/>
              <a:buChar char="-"/>
            </a:pPr>
            <a:r>
              <a:rPr lang="cs-CZ" dirty="0" smtClean="0"/>
              <a:t>při komunikaci se udržovat v zorném poli seniora, hovořit srozumitelně a dostatečně nahlas, udržovat neustále oční kontakt</a:t>
            </a:r>
          </a:p>
          <a:p>
            <a:pPr lvl="0">
              <a:buFontTx/>
              <a:buChar char="-"/>
            </a:pPr>
            <a:r>
              <a:rPr lang="cs-CZ" dirty="0" smtClean="0"/>
              <a:t>u imobilních jedinců respektovat používání opěrných pomůcek</a:t>
            </a:r>
          </a:p>
          <a:p>
            <a:pPr lvl="0">
              <a:buFontTx/>
              <a:buChar char="-"/>
            </a:pPr>
            <a:r>
              <a:rPr lang="cs-CZ" dirty="0" smtClean="0"/>
              <a:t>respektovat jejich fyzická a funkční omezení v důsledku stárnutí</a:t>
            </a:r>
          </a:p>
          <a:p>
            <a:pPr lvl="0">
              <a:buFontTx/>
              <a:buChar char="-"/>
            </a:pPr>
            <a:r>
              <a:rPr lang="cs-CZ" dirty="0" smtClean="0"/>
              <a:t>prostředky a formy práce diferencovat podle věku, pohlaví, jejich úrovně pohybových schopností a dovedností, celkové zdatnosti a aktuálního psychického a zdravotního stavu</a:t>
            </a:r>
          </a:p>
          <a:p>
            <a:pPr marL="609600" indent="-609600"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FontTx/>
              <a:buChar char="-"/>
            </a:pPr>
            <a:r>
              <a:rPr lang="cs-CZ" dirty="0" smtClean="0"/>
              <a:t>cvičení by měla být bezpečná</a:t>
            </a:r>
          </a:p>
          <a:p>
            <a:pPr lvl="0">
              <a:buFontTx/>
              <a:buChar char="-"/>
            </a:pPr>
            <a:r>
              <a:rPr lang="cs-CZ" dirty="0" smtClean="0"/>
              <a:t>přizpůsobit výběr psychomotorických cvičení a her dle cíle, kterého chceme dosáhnout (udržení funkčnosti pro aktivity denního života, dostat jedince zpět z </a:t>
            </a:r>
            <a:r>
              <a:rPr lang="cs-CZ" dirty="0" err="1" smtClean="0"/>
              <a:t>disability</a:t>
            </a:r>
            <a:r>
              <a:rPr lang="cs-CZ" dirty="0" smtClean="0"/>
              <a:t> do schopnosti provádět aktivity denního života)</a:t>
            </a:r>
          </a:p>
          <a:p>
            <a:pPr lvl="0">
              <a:buFontTx/>
              <a:buChar char="-"/>
            </a:pPr>
            <a:r>
              <a:rPr lang="cs-CZ" dirty="0" smtClean="0"/>
              <a:t>při cvičení vytvářet příjemnou a optimistickou atmosféru, cvičence vhodně motivovat a podněcovat radost z pohybu, dávat možnost seniorům podílet se na vytváření cvičebního programu, navrhovat a realizovat vlastní nápady, modifikace při cvičení</a:t>
            </a:r>
          </a:p>
          <a:p>
            <a:pPr lvl="0">
              <a:buFontTx/>
              <a:buChar char="-"/>
            </a:pPr>
            <a:r>
              <a:rPr lang="cs-CZ" dirty="0" smtClean="0"/>
              <a:t>dávat seniorům příležitost a prostor projevit se samostatně a tvůrčím způsobem</a:t>
            </a:r>
          </a:p>
          <a:p>
            <a:pPr lvl="0">
              <a:buFontTx/>
              <a:buChar char="-"/>
            </a:pPr>
            <a:r>
              <a:rPr lang="cs-CZ" dirty="0" smtClean="0"/>
              <a:t>dávat dostatečný prostor pro vzájemnou spolupráci seniorů při realizaci psychomotorických cvičení a her</a:t>
            </a:r>
          </a:p>
          <a:p>
            <a:pPr marL="609600" indent="-609600">
              <a:buNone/>
            </a:pPr>
            <a:endParaRPr lang="cs-CZ" dirty="0" smtClean="0"/>
          </a:p>
          <a:p>
            <a:pPr marL="609600" indent="-609600">
              <a:buFontTx/>
              <a:buChar char="-"/>
            </a:pPr>
            <a:endParaRPr lang="cs-CZ" dirty="0" smtClean="0"/>
          </a:p>
          <a:p>
            <a:pPr marL="609600" indent="-609600">
              <a:buFontTx/>
              <a:buChar char="-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Komunikace je základ!!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roman\Desktop\images.jf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9113" y="2430966"/>
            <a:ext cx="3691054" cy="29773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2326</TotalTime>
  <Words>135</Words>
  <Application>Microsoft Office PowerPoint</Application>
  <PresentationFormat>Vlastní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Office</vt:lpstr>
      <vt:lpstr>Snímek 1</vt:lpstr>
      <vt:lpstr>Psychomotorika</vt:lpstr>
      <vt:lpstr>Zásady</vt:lpstr>
      <vt:lpstr>Zásady</vt:lpstr>
      <vt:lpstr>Komunikace je základ!!</vt:lpstr>
    </vt:vector>
  </TitlesOfParts>
  <Company>Masarykova univerzita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II životní styl seniorů</dc:title>
  <dc:creator>User</dc:creator>
  <cp:lastModifiedBy>Uživatel systému Windows</cp:lastModifiedBy>
  <cp:revision>273</cp:revision>
  <dcterms:created xsi:type="dcterms:W3CDTF">2016-09-20T10:01:00Z</dcterms:created>
  <dcterms:modified xsi:type="dcterms:W3CDTF">2021-03-14T09:14:22Z</dcterms:modified>
</cp:coreProperties>
</file>