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sldIdLst>
    <p:sldId id="272" r:id="rId2"/>
    <p:sldId id="322" r:id="rId3"/>
    <p:sldId id="344" r:id="rId4"/>
    <p:sldId id="342" r:id="rId5"/>
    <p:sldId id="345" r:id="rId6"/>
    <p:sldId id="367" r:id="rId7"/>
    <p:sldId id="358" r:id="rId8"/>
    <p:sldId id="357" r:id="rId9"/>
    <p:sldId id="325" r:id="rId10"/>
    <p:sldId id="359" r:id="rId11"/>
    <p:sldId id="360" r:id="rId12"/>
    <p:sldId id="361" r:id="rId13"/>
    <p:sldId id="364" r:id="rId14"/>
    <p:sldId id="368" r:id="rId15"/>
    <p:sldId id="369" r:id="rId16"/>
    <p:sldId id="370" r:id="rId17"/>
    <p:sldId id="371" r:id="rId18"/>
    <p:sldId id="372" r:id="rId19"/>
    <p:sldId id="28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0AD8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11.svg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0" Type="http://schemas.openxmlformats.org/officeDocument/2006/relationships/image" Target="../media/image27.svg"/><Relationship Id="rId4" Type="http://schemas.openxmlformats.org/officeDocument/2006/relationships/image" Target="../media/image23.svg"/><Relationship Id="rId9" Type="http://schemas.openxmlformats.org/officeDocument/2006/relationships/image" Target="../media/image26.png"/><Relationship Id="rId1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11.svg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0" Type="http://schemas.openxmlformats.org/officeDocument/2006/relationships/image" Target="../media/image27.svg"/><Relationship Id="rId4" Type="http://schemas.openxmlformats.org/officeDocument/2006/relationships/image" Target="../media/image23.svg"/><Relationship Id="rId9" Type="http://schemas.openxmlformats.org/officeDocument/2006/relationships/image" Target="../media/image26.png"/><Relationship Id="rId1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9F4E56-B819-4FFA-B607-AB3A0C0910B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99BD505-61CC-4557-949D-872542A4D4E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Podílí se na metabolismu živin a syntéze některých důležitých látek (vitaminy skupiny B, vitamin C a D).</a:t>
          </a:r>
          <a:endParaRPr lang="en-US" dirty="0"/>
        </a:p>
      </dgm:t>
    </dgm:pt>
    <dgm:pt modelId="{4D5E66A2-E8F5-4F35-800F-59A292913066}" type="parTrans" cxnId="{972B566E-C380-4B26-9A95-8E3FCA5C6BBA}">
      <dgm:prSet/>
      <dgm:spPr/>
      <dgm:t>
        <a:bodyPr/>
        <a:lstStyle/>
        <a:p>
          <a:endParaRPr lang="en-US"/>
        </a:p>
      </dgm:t>
    </dgm:pt>
    <dgm:pt modelId="{44E625F7-EF22-4657-9586-DD0D68FD1F98}" type="sibTrans" cxnId="{972B566E-C380-4B26-9A95-8E3FCA5C6BBA}">
      <dgm:prSet/>
      <dgm:spPr/>
      <dgm:t>
        <a:bodyPr/>
        <a:lstStyle/>
        <a:p>
          <a:endParaRPr lang="en-US"/>
        </a:p>
      </dgm:t>
    </dgm:pt>
    <dgm:pt modelId="{E3795C7E-2783-4A86-A1A8-ED98555D1DA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Jsou důležitou součástí biokatalyzátorů – koenzymy a hormony (vitaminy skupiny B).</a:t>
          </a:r>
          <a:endParaRPr lang="en-US" dirty="0"/>
        </a:p>
      </dgm:t>
    </dgm:pt>
    <dgm:pt modelId="{2E0D36E3-11BC-47AB-A36E-C925558F157C}" type="parTrans" cxnId="{F7A11FED-54F6-4CBC-AC30-597DA637D7F7}">
      <dgm:prSet/>
      <dgm:spPr/>
      <dgm:t>
        <a:bodyPr/>
        <a:lstStyle/>
        <a:p>
          <a:endParaRPr lang="en-US"/>
        </a:p>
      </dgm:t>
    </dgm:pt>
    <dgm:pt modelId="{CD1C0738-5BA7-4B07-8017-CDFE6C886211}" type="sibTrans" cxnId="{F7A11FED-54F6-4CBC-AC30-597DA637D7F7}">
      <dgm:prSet/>
      <dgm:spPr/>
      <dgm:t>
        <a:bodyPr/>
        <a:lstStyle/>
        <a:p>
          <a:endParaRPr lang="en-US"/>
        </a:p>
      </dgm:t>
    </dgm:pt>
    <dgm:pt modelId="{CFA08F77-08DC-4B7F-AEE9-E4AF46F53B8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Antioxidační funkce – likvidace volných radikálů (vitaminy C, E a A).</a:t>
          </a:r>
          <a:endParaRPr lang="en-US" dirty="0"/>
        </a:p>
      </dgm:t>
    </dgm:pt>
    <dgm:pt modelId="{34C7AC84-53EE-4446-A496-E965E4C0809A}" type="parTrans" cxnId="{A1936A5B-BCA1-4E2A-A433-46F0FD364D32}">
      <dgm:prSet/>
      <dgm:spPr/>
      <dgm:t>
        <a:bodyPr/>
        <a:lstStyle/>
        <a:p>
          <a:endParaRPr lang="en-US"/>
        </a:p>
      </dgm:t>
    </dgm:pt>
    <dgm:pt modelId="{ABEC5E4B-C5E8-48E2-A9C9-90565E02D49B}" type="sibTrans" cxnId="{A1936A5B-BCA1-4E2A-A433-46F0FD364D32}">
      <dgm:prSet/>
      <dgm:spPr/>
      <dgm:t>
        <a:bodyPr/>
        <a:lstStyle/>
        <a:p>
          <a:endParaRPr lang="en-US"/>
        </a:p>
      </dgm:t>
    </dgm:pt>
    <dgm:pt modelId="{C861E1DD-B96D-4952-8614-4C729B793DD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Hrají důležitou roli ve správném fungování imunitního systému (vitamin C a D).</a:t>
          </a:r>
          <a:endParaRPr lang="en-US" dirty="0"/>
        </a:p>
      </dgm:t>
    </dgm:pt>
    <dgm:pt modelId="{D821C05D-6A52-4159-BA1A-AB43A99811BB}" type="parTrans" cxnId="{9A2DF62D-A6C6-45F2-8958-E97D7D4B1C71}">
      <dgm:prSet/>
      <dgm:spPr/>
      <dgm:t>
        <a:bodyPr/>
        <a:lstStyle/>
        <a:p>
          <a:endParaRPr lang="en-US"/>
        </a:p>
      </dgm:t>
    </dgm:pt>
    <dgm:pt modelId="{FB57EB38-D260-4121-9270-657E0387A568}" type="sibTrans" cxnId="{9A2DF62D-A6C6-45F2-8958-E97D7D4B1C71}">
      <dgm:prSet/>
      <dgm:spPr/>
      <dgm:t>
        <a:bodyPr/>
        <a:lstStyle/>
        <a:p>
          <a:endParaRPr lang="en-US"/>
        </a:p>
      </dgm:t>
    </dgm:pt>
    <dgm:pt modelId="{81F71DEF-BA2D-49F0-A676-B4BAA0DAB1B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Některé vitaminy jsou klíčové v procesu krvetvorby (vitaminy B9 a B12, vitamin C).</a:t>
          </a:r>
          <a:endParaRPr lang="en-US" dirty="0"/>
        </a:p>
      </dgm:t>
    </dgm:pt>
    <dgm:pt modelId="{20EB8F7A-4847-4EB5-A759-65A7B2140FAE}" type="parTrans" cxnId="{53ED344D-2337-462D-897C-D90FCA9396EB}">
      <dgm:prSet/>
      <dgm:spPr/>
      <dgm:t>
        <a:bodyPr/>
        <a:lstStyle/>
        <a:p>
          <a:endParaRPr lang="en-US"/>
        </a:p>
      </dgm:t>
    </dgm:pt>
    <dgm:pt modelId="{DE532AA5-8BAF-4A33-BDA8-2DDF3E1005F5}" type="sibTrans" cxnId="{53ED344D-2337-462D-897C-D90FCA9396EB}">
      <dgm:prSet/>
      <dgm:spPr/>
      <dgm:t>
        <a:bodyPr/>
        <a:lstStyle/>
        <a:p>
          <a:endParaRPr lang="en-US"/>
        </a:p>
      </dgm:t>
    </dgm:pt>
    <dgm:pt modelId="{F0E83834-0075-4801-8064-9CBE6A36BD5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Dělení vitaminů na dalším listu.</a:t>
          </a:r>
          <a:endParaRPr lang="en-US" dirty="0"/>
        </a:p>
      </dgm:t>
    </dgm:pt>
    <dgm:pt modelId="{15919BA7-0EE7-4A6D-AA02-51F3D679E2DB}" type="parTrans" cxnId="{7077275E-4A9D-4422-BC1D-8CFE964BD532}">
      <dgm:prSet/>
      <dgm:spPr/>
      <dgm:t>
        <a:bodyPr/>
        <a:lstStyle/>
        <a:p>
          <a:endParaRPr lang="en-US"/>
        </a:p>
      </dgm:t>
    </dgm:pt>
    <dgm:pt modelId="{D04A0940-FFFC-45A2-B3B2-149D3B368F41}" type="sibTrans" cxnId="{7077275E-4A9D-4422-BC1D-8CFE964BD532}">
      <dgm:prSet/>
      <dgm:spPr/>
      <dgm:t>
        <a:bodyPr/>
        <a:lstStyle/>
        <a:p>
          <a:endParaRPr lang="en-US"/>
        </a:p>
      </dgm:t>
    </dgm:pt>
    <dgm:pt modelId="{FA3B2F77-57AB-4903-9E2B-058FBCC4300C}" type="pres">
      <dgm:prSet presAssocID="{559F4E56-B819-4FFA-B607-AB3A0C0910BB}" presName="root" presStyleCnt="0">
        <dgm:presLayoutVars>
          <dgm:dir/>
          <dgm:resizeHandles val="exact"/>
        </dgm:presLayoutVars>
      </dgm:prSet>
      <dgm:spPr/>
    </dgm:pt>
    <dgm:pt modelId="{B1539841-2866-488B-82AA-7B5E7BD94688}" type="pres">
      <dgm:prSet presAssocID="{E99BD505-61CC-4557-949D-872542A4D4E6}" presName="compNode" presStyleCnt="0"/>
      <dgm:spPr/>
    </dgm:pt>
    <dgm:pt modelId="{9F33BC77-BFF6-44BD-86E8-FE92404590A8}" type="pres">
      <dgm:prSet presAssocID="{E99BD505-61CC-4557-949D-872542A4D4E6}" presName="bgRect" presStyleLbl="bgShp" presStyleIdx="0" presStyleCnt="6"/>
      <dgm:spPr/>
    </dgm:pt>
    <dgm:pt modelId="{BA00C13D-50A0-490C-B3EE-A636BED644D7}" type="pres">
      <dgm:prSet presAssocID="{E99BD505-61CC-4557-949D-872542A4D4E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Žaludek"/>
        </a:ext>
      </dgm:extLst>
    </dgm:pt>
    <dgm:pt modelId="{FE58DA8A-A81D-44C2-8ADA-D52BFFC6CBDD}" type="pres">
      <dgm:prSet presAssocID="{E99BD505-61CC-4557-949D-872542A4D4E6}" presName="spaceRect" presStyleCnt="0"/>
      <dgm:spPr/>
    </dgm:pt>
    <dgm:pt modelId="{081531A5-0A4A-4AFF-B264-3E5944A2D3B8}" type="pres">
      <dgm:prSet presAssocID="{E99BD505-61CC-4557-949D-872542A4D4E6}" presName="parTx" presStyleLbl="revTx" presStyleIdx="0" presStyleCnt="6">
        <dgm:presLayoutVars>
          <dgm:chMax val="0"/>
          <dgm:chPref val="0"/>
        </dgm:presLayoutVars>
      </dgm:prSet>
      <dgm:spPr/>
    </dgm:pt>
    <dgm:pt modelId="{7F13B3DE-BC86-4A8B-B4BA-AEFD9E2E988C}" type="pres">
      <dgm:prSet presAssocID="{44E625F7-EF22-4657-9586-DD0D68FD1F98}" presName="sibTrans" presStyleCnt="0"/>
      <dgm:spPr/>
    </dgm:pt>
    <dgm:pt modelId="{7FCE0DAF-C936-4E7B-91EF-87C517F064CA}" type="pres">
      <dgm:prSet presAssocID="{E3795C7E-2783-4A86-A1A8-ED98555D1DA4}" presName="compNode" presStyleCnt="0"/>
      <dgm:spPr/>
    </dgm:pt>
    <dgm:pt modelId="{043C72D3-6900-4E5B-8446-6E8312D00809}" type="pres">
      <dgm:prSet presAssocID="{E3795C7E-2783-4A86-A1A8-ED98555D1DA4}" presName="bgRect" presStyleLbl="bgShp" presStyleIdx="1" presStyleCnt="6"/>
      <dgm:spPr/>
    </dgm:pt>
    <dgm:pt modelId="{26A35713-0067-4446-99BE-6A1845F329CB}" type="pres">
      <dgm:prSet presAssocID="{E3795C7E-2783-4A86-A1A8-ED98555D1DA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zubená kola"/>
        </a:ext>
      </dgm:extLst>
    </dgm:pt>
    <dgm:pt modelId="{96B98F1D-AC64-4DBB-964A-EED7467EE68E}" type="pres">
      <dgm:prSet presAssocID="{E3795C7E-2783-4A86-A1A8-ED98555D1DA4}" presName="spaceRect" presStyleCnt="0"/>
      <dgm:spPr/>
    </dgm:pt>
    <dgm:pt modelId="{01FEF99A-DB1D-4ABE-A561-1A5549D84E87}" type="pres">
      <dgm:prSet presAssocID="{E3795C7E-2783-4A86-A1A8-ED98555D1DA4}" presName="parTx" presStyleLbl="revTx" presStyleIdx="1" presStyleCnt="6">
        <dgm:presLayoutVars>
          <dgm:chMax val="0"/>
          <dgm:chPref val="0"/>
        </dgm:presLayoutVars>
      </dgm:prSet>
      <dgm:spPr/>
    </dgm:pt>
    <dgm:pt modelId="{F3EB1D34-7A0E-4A92-8439-A47157CDFB61}" type="pres">
      <dgm:prSet presAssocID="{CD1C0738-5BA7-4B07-8017-CDFE6C886211}" presName="sibTrans" presStyleCnt="0"/>
      <dgm:spPr/>
    </dgm:pt>
    <dgm:pt modelId="{1DDC1D6D-95CF-4521-A2C8-F83EB22B91AF}" type="pres">
      <dgm:prSet presAssocID="{CFA08F77-08DC-4B7F-AEE9-E4AF46F53B86}" presName="compNode" presStyleCnt="0"/>
      <dgm:spPr/>
    </dgm:pt>
    <dgm:pt modelId="{4DF58A52-7D6B-4CE1-838B-2D36DA1458FF}" type="pres">
      <dgm:prSet presAssocID="{CFA08F77-08DC-4B7F-AEE9-E4AF46F53B86}" presName="bgRect" presStyleLbl="bgShp" presStyleIdx="2" presStyleCnt="6"/>
      <dgm:spPr/>
    </dgm:pt>
    <dgm:pt modelId="{CB2872EB-F84B-4BAD-8547-8AAAC5015F76}" type="pres">
      <dgm:prSet presAssocID="{CFA08F77-08DC-4B7F-AEE9-E4AF46F53B8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licie"/>
        </a:ext>
      </dgm:extLst>
    </dgm:pt>
    <dgm:pt modelId="{F941FAF3-FC69-45B4-B4BE-3D713E4A2847}" type="pres">
      <dgm:prSet presAssocID="{CFA08F77-08DC-4B7F-AEE9-E4AF46F53B86}" presName="spaceRect" presStyleCnt="0"/>
      <dgm:spPr/>
    </dgm:pt>
    <dgm:pt modelId="{37805F27-C3AF-4D3B-8262-7B60835BF6B3}" type="pres">
      <dgm:prSet presAssocID="{CFA08F77-08DC-4B7F-AEE9-E4AF46F53B86}" presName="parTx" presStyleLbl="revTx" presStyleIdx="2" presStyleCnt="6">
        <dgm:presLayoutVars>
          <dgm:chMax val="0"/>
          <dgm:chPref val="0"/>
        </dgm:presLayoutVars>
      </dgm:prSet>
      <dgm:spPr/>
    </dgm:pt>
    <dgm:pt modelId="{6469DD4C-1E30-4A8B-8E50-749F0B90E37E}" type="pres">
      <dgm:prSet presAssocID="{ABEC5E4B-C5E8-48E2-A9C9-90565E02D49B}" presName="sibTrans" presStyleCnt="0"/>
      <dgm:spPr/>
    </dgm:pt>
    <dgm:pt modelId="{53B6F758-A84B-4978-94C2-1425B8EEF505}" type="pres">
      <dgm:prSet presAssocID="{C861E1DD-B96D-4952-8614-4C729B793DD2}" presName="compNode" presStyleCnt="0"/>
      <dgm:spPr/>
    </dgm:pt>
    <dgm:pt modelId="{57074B69-A237-4358-9125-0A566ED70B27}" type="pres">
      <dgm:prSet presAssocID="{C861E1DD-B96D-4952-8614-4C729B793DD2}" presName="bgRect" presStyleLbl="bgShp" presStyleIdx="3" presStyleCnt="6"/>
      <dgm:spPr/>
    </dgm:pt>
    <dgm:pt modelId="{5037FAA0-937C-4EB4-B112-4624FC8EE2FF}" type="pres">
      <dgm:prSet presAssocID="{C861E1DD-B96D-4952-8614-4C729B793DD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načka Stop"/>
        </a:ext>
      </dgm:extLst>
    </dgm:pt>
    <dgm:pt modelId="{6E85676A-0E66-48E7-B26F-F303076109EA}" type="pres">
      <dgm:prSet presAssocID="{C861E1DD-B96D-4952-8614-4C729B793DD2}" presName="spaceRect" presStyleCnt="0"/>
      <dgm:spPr/>
    </dgm:pt>
    <dgm:pt modelId="{613E0C2D-43F6-4864-A54C-0FD70AC40401}" type="pres">
      <dgm:prSet presAssocID="{C861E1DD-B96D-4952-8614-4C729B793DD2}" presName="parTx" presStyleLbl="revTx" presStyleIdx="3" presStyleCnt="6">
        <dgm:presLayoutVars>
          <dgm:chMax val="0"/>
          <dgm:chPref val="0"/>
        </dgm:presLayoutVars>
      </dgm:prSet>
      <dgm:spPr/>
    </dgm:pt>
    <dgm:pt modelId="{23124C55-F43B-4B2E-A65B-541503920204}" type="pres">
      <dgm:prSet presAssocID="{FB57EB38-D260-4121-9270-657E0387A568}" presName="sibTrans" presStyleCnt="0"/>
      <dgm:spPr/>
    </dgm:pt>
    <dgm:pt modelId="{EC2424DF-F5EA-4ECD-8F86-0E5EB3CED3FE}" type="pres">
      <dgm:prSet presAssocID="{81F71DEF-BA2D-49F0-A676-B4BAA0DAB1B6}" presName="compNode" presStyleCnt="0"/>
      <dgm:spPr/>
    </dgm:pt>
    <dgm:pt modelId="{AFBC3207-9F1F-4CE5-9ED5-F61178A64615}" type="pres">
      <dgm:prSet presAssocID="{81F71DEF-BA2D-49F0-A676-B4BAA0DAB1B6}" presName="bgRect" presStyleLbl="bgShp" presStyleIdx="4" presStyleCnt="6"/>
      <dgm:spPr/>
    </dgm:pt>
    <dgm:pt modelId="{21879BB5-C998-4ED0-8BA7-A92BF7019F6B}" type="pres">
      <dgm:prSet presAssocID="{81F71DEF-BA2D-49F0-A676-B4BAA0DAB1B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oda"/>
        </a:ext>
      </dgm:extLst>
    </dgm:pt>
    <dgm:pt modelId="{0265B1D3-DA7C-4144-A1D6-A71D02E9B909}" type="pres">
      <dgm:prSet presAssocID="{81F71DEF-BA2D-49F0-A676-B4BAA0DAB1B6}" presName="spaceRect" presStyleCnt="0"/>
      <dgm:spPr/>
    </dgm:pt>
    <dgm:pt modelId="{147C927B-F1AA-40FC-AE08-5DAFFB11BCB1}" type="pres">
      <dgm:prSet presAssocID="{81F71DEF-BA2D-49F0-A676-B4BAA0DAB1B6}" presName="parTx" presStyleLbl="revTx" presStyleIdx="4" presStyleCnt="6">
        <dgm:presLayoutVars>
          <dgm:chMax val="0"/>
          <dgm:chPref val="0"/>
        </dgm:presLayoutVars>
      </dgm:prSet>
      <dgm:spPr/>
    </dgm:pt>
    <dgm:pt modelId="{EFEBF016-3EC3-4D19-A19A-8BD1F35D6783}" type="pres">
      <dgm:prSet presAssocID="{DE532AA5-8BAF-4A33-BDA8-2DDF3E1005F5}" presName="sibTrans" presStyleCnt="0"/>
      <dgm:spPr/>
    </dgm:pt>
    <dgm:pt modelId="{B1D614BA-1DF6-4397-A068-14FBD7EDE034}" type="pres">
      <dgm:prSet presAssocID="{F0E83834-0075-4801-8064-9CBE6A36BD5B}" presName="compNode" presStyleCnt="0"/>
      <dgm:spPr/>
    </dgm:pt>
    <dgm:pt modelId="{DA997232-3BC1-4BB1-99A4-F605C6EEF894}" type="pres">
      <dgm:prSet presAssocID="{F0E83834-0075-4801-8064-9CBE6A36BD5B}" presName="bgRect" presStyleLbl="bgShp" presStyleIdx="5" presStyleCnt="6"/>
      <dgm:spPr/>
    </dgm:pt>
    <dgm:pt modelId="{50C2D124-E489-4498-AFEB-528AA8370168}" type="pres">
      <dgm:prSet presAssocID="{F0E83834-0075-4801-8064-9CBE6A36BD5B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znam"/>
        </a:ext>
      </dgm:extLst>
    </dgm:pt>
    <dgm:pt modelId="{8B7CC9F1-AD04-4A23-821E-C5AE3B5B4722}" type="pres">
      <dgm:prSet presAssocID="{F0E83834-0075-4801-8064-9CBE6A36BD5B}" presName="spaceRect" presStyleCnt="0"/>
      <dgm:spPr/>
    </dgm:pt>
    <dgm:pt modelId="{B0585117-3416-4889-ABEA-76C36185F2E5}" type="pres">
      <dgm:prSet presAssocID="{F0E83834-0075-4801-8064-9CBE6A36BD5B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9A2DF62D-A6C6-45F2-8958-E97D7D4B1C71}" srcId="{559F4E56-B819-4FFA-B607-AB3A0C0910BB}" destId="{C861E1DD-B96D-4952-8614-4C729B793DD2}" srcOrd="3" destOrd="0" parTransId="{D821C05D-6A52-4159-BA1A-AB43A99811BB}" sibTransId="{FB57EB38-D260-4121-9270-657E0387A568}"/>
    <dgm:cxn modelId="{2AF9AD40-3A66-4BF4-A243-D33D94911077}" type="presOf" srcId="{E3795C7E-2783-4A86-A1A8-ED98555D1DA4}" destId="{01FEF99A-DB1D-4ABE-A561-1A5549D84E87}" srcOrd="0" destOrd="0" presId="urn:microsoft.com/office/officeart/2018/2/layout/IconVerticalSolidList"/>
    <dgm:cxn modelId="{A1936A5B-BCA1-4E2A-A433-46F0FD364D32}" srcId="{559F4E56-B819-4FFA-B607-AB3A0C0910BB}" destId="{CFA08F77-08DC-4B7F-AEE9-E4AF46F53B86}" srcOrd="2" destOrd="0" parTransId="{34C7AC84-53EE-4446-A496-E965E4C0809A}" sibTransId="{ABEC5E4B-C5E8-48E2-A9C9-90565E02D49B}"/>
    <dgm:cxn modelId="{7077275E-4A9D-4422-BC1D-8CFE964BD532}" srcId="{559F4E56-B819-4FFA-B607-AB3A0C0910BB}" destId="{F0E83834-0075-4801-8064-9CBE6A36BD5B}" srcOrd="5" destOrd="0" parTransId="{15919BA7-0EE7-4A6D-AA02-51F3D679E2DB}" sibTransId="{D04A0940-FFFC-45A2-B3B2-149D3B368F41}"/>
    <dgm:cxn modelId="{B918B15E-165B-40C9-B9FA-1D650BF70E92}" type="presOf" srcId="{81F71DEF-BA2D-49F0-A676-B4BAA0DAB1B6}" destId="{147C927B-F1AA-40FC-AE08-5DAFFB11BCB1}" srcOrd="0" destOrd="0" presId="urn:microsoft.com/office/officeart/2018/2/layout/IconVerticalSolidList"/>
    <dgm:cxn modelId="{9BA76D4B-A91C-4501-816A-5F4AA720048A}" type="presOf" srcId="{F0E83834-0075-4801-8064-9CBE6A36BD5B}" destId="{B0585117-3416-4889-ABEA-76C36185F2E5}" srcOrd="0" destOrd="0" presId="urn:microsoft.com/office/officeart/2018/2/layout/IconVerticalSolidList"/>
    <dgm:cxn modelId="{53ED344D-2337-462D-897C-D90FCA9396EB}" srcId="{559F4E56-B819-4FFA-B607-AB3A0C0910BB}" destId="{81F71DEF-BA2D-49F0-A676-B4BAA0DAB1B6}" srcOrd="4" destOrd="0" parTransId="{20EB8F7A-4847-4EB5-A759-65A7B2140FAE}" sibTransId="{DE532AA5-8BAF-4A33-BDA8-2DDF3E1005F5}"/>
    <dgm:cxn modelId="{972B566E-C380-4B26-9A95-8E3FCA5C6BBA}" srcId="{559F4E56-B819-4FFA-B607-AB3A0C0910BB}" destId="{E99BD505-61CC-4557-949D-872542A4D4E6}" srcOrd="0" destOrd="0" parTransId="{4D5E66A2-E8F5-4F35-800F-59A292913066}" sibTransId="{44E625F7-EF22-4657-9586-DD0D68FD1F98}"/>
    <dgm:cxn modelId="{791888AB-2C0D-488C-8057-5FFC0910649C}" type="presOf" srcId="{CFA08F77-08DC-4B7F-AEE9-E4AF46F53B86}" destId="{37805F27-C3AF-4D3B-8262-7B60835BF6B3}" srcOrd="0" destOrd="0" presId="urn:microsoft.com/office/officeart/2018/2/layout/IconVerticalSolidList"/>
    <dgm:cxn modelId="{E83968B1-A755-4E30-A261-BA6C64FE19FB}" type="presOf" srcId="{C861E1DD-B96D-4952-8614-4C729B793DD2}" destId="{613E0C2D-43F6-4864-A54C-0FD70AC40401}" srcOrd="0" destOrd="0" presId="urn:microsoft.com/office/officeart/2018/2/layout/IconVerticalSolidList"/>
    <dgm:cxn modelId="{222902C6-F4EF-4B65-A501-DFD471BDFBA0}" type="presOf" srcId="{E99BD505-61CC-4557-949D-872542A4D4E6}" destId="{081531A5-0A4A-4AFF-B264-3E5944A2D3B8}" srcOrd="0" destOrd="0" presId="urn:microsoft.com/office/officeart/2018/2/layout/IconVerticalSolidList"/>
    <dgm:cxn modelId="{81168FEB-4920-4ED6-B680-A48DB79552DD}" type="presOf" srcId="{559F4E56-B819-4FFA-B607-AB3A0C0910BB}" destId="{FA3B2F77-57AB-4903-9E2B-058FBCC4300C}" srcOrd="0" destOrd="0" presId="urn:microsoft.com/office/officeart/2018/2/layout/IconVerticalSolidList"/>
    <dgm:cxn modelId="{F7A11FED-54F6-4CBC-AC30-597DA637D7F7}" srcId="{559F4E56-B819-4FFA-B607-AB3A0C0910BB}" destId="{E3795C7E-2783-4A86-A1A8-ED98555D1DA4}" srcOrd="1" destOrd="0" parTransId="{2E0D36E3-11BC-47AB-A36E-C925558F157C}" sibTransId="{CD1C0738-5BA7-4B07-8017-CDFE6C886211}"/>
    <dgm:cxn modelId="{906B9022-F356-492E-8182-8C3CA090AD30}" type="presParOf" srcId="{FA3B2F77-57AB-4903-9E2B-058FBCC4300C}" destId="{B1539841-2866-488B-82AA-7B5E7BD94688}" srcOrd="0" destOrd="0" presId="urn:microsoft.com/office/officeart/2018/2/layout/IconVerticalSolidList"/>
    <dgm:cxn modelId="{18644671-91A2-4DD9-B7E8-EE7085C899BC}" type="presParOf" srcId="{B1539841-2866-488B-82AA-7B5E7BD94688}" destId="{9F33BC77-BFF6-44BD-86E8-FE92404590A8}" srcOrd="0" destOrd="0" presId="urn:microsoft.com/office/officeart/2018/2/layout/IconVerticalSolidList"/>
    <dgm:cxn modelId="{C2ECDD97-D82C-4C53-8766-8604FE5239E0}" type="presParOf" srcId="{B1539841-2866-488B-82AA-7B5E7BD94688}" destId="{BA00C13D-50A0-490C-B3EE-A636BED644D7}" srcOrd="1" destOrd="0" presId="urn:microsoft.com/office/officeart/2018/2/layout/IconVerticalSolidList"/>
    <dgm:cxn modelId="{DC30B9C8-09A9-4B47-9CD2-BFD4ABD24548}" type="presParOf" srcId="{B1539841-2866-488B-82AA-7B5E7BD94688}" destId="{FE58DA8A-A81D-44C2-8ADA-D52BFFC6CBDD}" srcOrd="2" destOrd="0" presId="urn:microsoft.com/office/officeart/2018/2/layout/IconVerticalSolidList"/>
    <dgm:cxn modelId="{3310B6BF-C570-48A1-BD39-48B7AC243E4A}" type="presParOf" srcId="{B1539841-2866-488B-82AA-7B5E7BD94688}" destId="{081531A5-0A4A-4AFF-B264-3E5944A2D3B8}" srcOrd="3" destOrd="0" presId="urn:microsoft.com/office/officeart/2018/2/layout/IconVerticalSolidList"/>
    <dgm:cxn modelId="{8934E99B-78CA-4713-8341-CAB12C6D56F8}" type="presParOf" srcId="{FA3B2F77-57AB-4903-9E2B-058FBCC4300C}" destId="{7F13B3DE-BC86-4A8B-B4BA-AEFD9E2E988C}" srcOrd="1" destOrd="0" presId="urn:microsoft.com/office/officeart/2018/2/layout/IconVerticalSolidList"/>
    <dgm:cxn modelId="{DE6F6515-587B-4792-BF16-2B5683C5E392}" type="presParOf" srcId="{FA3B2F77-57AB-4903-9E2B-058FBCC4300C}" destId="{7FCE0DAF-C936-4E7B-91EF-87C517F064CA}" srcOrd="2" destOrd="0" presId="urn:microsoft.com/office/officeart/2018/2/layout/IconVerticalSolidList"/>
    <dgm:cxn modelId="{57E11F04-4EA0-44DD-8989-CD1272A7073B}" type="presParOf" srcId="{7FCE0DAF-C936-4E7B-91EF-87C517F064CA}" destId="{043C72D3-6900-4E5B-8446-6E8312D00809}" srcOrd="0" destOrd="0" presId="urn:microsoft.com/office/officeart/2018/2/layout/IconVerticalSolidList"/>
    <dgm:cxn modelId="{7D6A65A9-36F0-487D-9114-E288360F287E}" type="presParOf" srcId="{7FCE0DAF-C936-4E7B-91EF-87C517F064CA}" destId="{26A35713-0067-4446-99BE-6A1845F329CB}" srcOrd="1" destOrd="0" presId="urn:microsoft.com/office/officeart/2018/2/layout/IconVerticalSolidList"/>
    <dgm:cxn modelId="{22695154-0116-4787-90FA-9C174E290934}" type="presParOf" srcId="{7FCE0DAF-C936-4E7B-91EF-87C517F064CA}" destId="{96B98F1D-AC64-4DBB-964A-EED7467EE68E}" srcOrd="2" destOrd="0" presId="urn:microsoft.com/office/officeart/2018/2/layout/IconVerticalSolidList"/>
    <dgm:cxn modelId="{D4F815B8-1432-4D4F-8CC5-879AA666FEF5}" type="presParOf" srcId="{7FCE0DAF-C936-4E7B-91EF-87C517F064CA}" destId="{01FEF99A-DB1D-4ABE-A561-1A5549D84E87}" srcOrd="3" destOrd="0" presId="urn:microsoft.com/office/officeart/2018/2/layout/IconVerticalSolidList"/>
    <dgm:cxn modelId="{34FBFAC6-5BDB-4C45-91F1-6F0D3D0FD06C}" type="presParOf" srcId="{FA3B2F77-57AB-4903-9E2B-058FBCC4300C}" destId="{F3EB1D34-7A0E-4A92-8439-A47157CDFB61}" srcOrd="3" destOrd="0" presId="urn:microsoft.com/office/officeart/2018/2/layout/IconVerticalSolidList"/>
    <dgm:cxn modelId="{BCFFFE0B-F7E9-40E8-A341-C1E22344DFE5}" type="presParOf" srcId="{FA3B2F77-57AB-4903-9E2B-058FBCC4300C}" destId="{1DDC1D6D-95CF-4521-A2C8-F83EB22B91AF}" srcOrd="4" destOrd="0" presId="urn:microsoft.com/office/officeart/2018/2/layout/IconVerticalSolidList"/>
    <dgm:cxn modelId="{903E8198-D2FC-4E3B-9A9D-E9874FDF963A}" type="presParOf" srcId="{1DDC1D6D-95CF-4521-A2C8-F83EB22B91AF}" destId="{4DF58A52-7D6B-4CE1-838B-2D36DA1458FF}" srcOrd="0" destOrd="0" presId="urn:microsoft.com/office/officeart/2018/2/layout/IconVerticalSolidList"/>
    <dgm:cxn modelId="{1E88CBB6-F5D2-4708-8184-CC383E3C68E9}" type="presParOf" srcId="{1DDC1D6D-95CF-4521-A2C8-F83EB22B91AF}" destId="{CB2872EB-F84B-4BAD-8547-8AAAC5015F76}" srcOrd="1" destOrd="0" presId="urn:microsoft.com/office/officeart/2018/2/layout/IconVerticalSolidList"/>
    <dgm:cxn modelId="{31B75D70-95EC-41BD-BCDB-690D9D634115}" type="presParOf" srcId="{1DDC1D6D-95CF-4521-A2C8-F83EB22B91AF}" destId="{F941FAF3-FC69-45B4-B4BE-3D713E4A2847}" srcOrd="2" destOrd="0" presId="urn:microsoft.com/office/officeart/2018/2/layout/IconVerticalSolidList"/>
    <dgm:cxn modelId="{5CF80A9C-BB40-486F-8CBD-1163E62FB3D8}" type="presParOf" srcId="{1DDC1D6D-95CF-4521-A2C8-F83EB22B91AF}" destId="{37805F27-C3AF-4D3B-8262-7B60835BF6B3}" srcOrd="3" destOrd="0" presId="urn:microsoft.com/office/officeart/2018/2/layout/IconVerticalSolidList"/>
    <dgm:cxn modelId="{8C9B58A3-B5BB-4791-9EB2-2EA28ACA3DB8}" type="presParOf" srcId="{FA3B2F77-57AB-4903-9E2B-058FBCC4300C}" destId="{6469DD4C-1E30-4A8B-8E50-749F0B90E37E}" srcOrd="5" destOrd="0" presId="urn:microsoft.com/office/officeart/2018/2/layout/IconVerticalSolidList"/>
    <dgm:cxn modelId="{830F8B93-FB33-4D6B-BD7D-87AEF6AC7AEF}" type="presParOf" srcId="{FA3B2F77-57AB-4903-9E2B-058FBCC4300C}" destId="{53B6F758-A84B-4978-94C2-1425B8EEF505}" srcOrd="6" destOrd="0" presId="urn:microsoft.com/office/officeart/2018/2/layout/IconVerticalSolidList"/>
    <dgm:cxn modelId="{E17DF22C-8922-473E-940A-AC1094C0C73B}" type="presParOf" srcId="{53B6F758-A84B-4978-94C2-1425B8EEF505}" destId="{57074B69-A237-4358-9125-0A566ED70B27}" srcOrd="0" destOrd="0" presId="urn:microsoft.com/office/officeart/2018/2/layout/IconVerticalSolidList"/>
    <dgm:cxn modelId="{29A2E0B0-3946-4FAC-B209-AE22C17E7AED}" type="presParOf" srcId="{53B6F758-A84B-4978-94C2-1425B8EEF505}" destId="{5037FAA0-937C-4EB4-B112-4624FC8EE2FF}" srcOrd="1" destOrd="0" presId="urn:microsoft.com/office/officeart/2018/2/layout/IconVerticalSolidList"/>
    <dgm:cxn modelId="{21FE7661-11B1-4C4D-993A-34E7001058EB}" type="presParOf" srcId="{53B6F758-A84B-4978-94C2-1425B8EEF505}" destId="{6E85676A-0E66-48E7-B26F-F303076109EA}" srcOrd="2" destOrd="0" presId="urn:microsoft.com/office/officeart/2018/2/layout/IconVerticalSolidList"/>
    <dgm:cxn modelId="{B7A0C9C9-0DCC-477F-9CAF-949E4789EAA1}" type="presParOf" srcId="{53B6F758-A84B-4978-94C2-1425B8EEF505}" destId="{613E0C2D-43F6-4864-A54C-0FD70AC40401}" srcOrd="3" destOrd="0" presId="urn:microsoft.com/office/officeart/2018/2/layout/IconVerticalSolidList"/>
    <dgm:cxn modelId="{87B9BC93-5FBA-435F-A0BB-70726E31AEB4}" type="presParOf" srcId="{FA3B2F77-57AB-4903-9E2B-058FBCC4300C}" destId="{23124C55-F43B-4B2E-A65B-541503920204}" srcOrd="7" destOrd="0" presId="urn:microsoft.com/office/officeart/2018/2/layout/IconVerticalSolidList"/>
    <dgm:cxn modelId="{31288D06-76B8-4D5D-8C39-30E44A35A9B9}" type="presParOf" srcId="{FA3B2F77-57AB-4903-9E2B-058FBCC4300C}" destId="{EC2424DF-F5EA-4ECD-8F86-0E5EB3CED3FE}" srcOrd="8" destOrd="0" presId="urn:microsoft.com/office/officeart/2018/2/layout/IconVerticalSolidList"/>
    <dgm:cxn modelId="{364C268E-E02D-4A8D-BC07-2C8804E8887B}" type="presParOf" srcId="{EC2424DF-F5EA-4ECD-8F86-0E5EB3CED3FE}" destId="{AFBC3207-9F1F-4CE5-9ED5-F61178A64615}" srcOrd="0" destOrd="0" presId="urn:microsoft.com/office/officeart/2018/2/layout/IconVerticalSolidList"/>
    <dgm:cxn modelId="{1E6FE0C0-F4EF-4309-97D7-798862F6E4E2}" type="presParOf" srcId="{EC2424DF-F5EA-4ECD-8F86-0E5EB3CED3FE}" destId="{21879BB5-C998-4ED0-8BA7-A92BF7019F6B}" srcOrd="1" destOrd="0" presId="urn:microsoft.com/office/officeart/2018/2/layout/IconVerticalSolidList"/>
    <dgm:cxn modelId="{F1CFCDF4-9667-49DD-B404-ED4A5F42979E}" type="presParOf" srcId="{EC2424DF-F5EA-4ECD-8F86-0E5EB3CED3FE}" destId="{0265B1D3-DA7C-4144-A1D6-A71D02E9B909}" srcOrd="2" destOrd="0" presId="urn:microsoft.com/office/officeart/2018/2/layout/IconVerticalSolidList"/>
    <dgm:cxn modelId="{77EEEE96-B15A-46BF-B648-A3A9205E0A0A}" type="presParOf" srcId="{EC2424DF-F5EA-4ECD-8F86-0E5EB3CED3FE}" destId="{147C927B-F1AA-40FC-AE08-5DAFFB11BCB1}" srcOrd="3" destOrd="0" presId="urn:microsoft.com/office/officeart/2018/2/layout/IconVerticalSolidList"/>
    <dgm:cxn modelId="{C7EDD18A-BDB9-4D39-8CE3-E53A9DE43BBE}" type="presParOf" srcId="{FA3B2F77-57AB-4903-9E2B-058FBCC4300C}" destId="{EFEBF016-3EC3-4D19-A19A-8BD1F35D6783}" srcOrd="9" destOrd="0" presId="urn:microsoft.com/office/officeart/2018/2/layout/IconVerticalSolidList"/>
    <dgm:cxn modelId="{C2572780-368D-45B8-A58C-F0578BB76DEC}" type="presParOf" srcId="{FA3B2F77-57AB-4903-9E2B-058FBCC4300C}" destId="{B1D614BA-1DF6-4397-A068-14FBD7EDE034}" srcOrd="10" destOrd="0" presId="urn:microsoft.com/office/officeart/2018/2/layout/IconVerticalSolidList"/>
    <dgm:cxn modelId="{36BE397E-9276-44A2-B27B-8DCCE694A56F}" type="presParOf" srcId="{B1D614BA-1DF6-4397-A068-14FBD7EDE034}" destId="{DA997232-3BC1-4BB1-99A4-F605C6EEF894}" srcOrd="0" destOrd="0" presId="urn:microsoft.com/office/officeart/2018/2/layout/IconVerticalSolidList"/>
    <dgm:cxn modelId="{B1CE734D-40BA-47D7-829F-8588A80378CF}" type="presParOf" srcId="{B1D614BA-1DF6-4397-A068-14FBD7EDE034}" destId="{50C2D124-E489-4498-AFEB-528AA8370168}" srcOrd="1" destOrd="0" presId="urn:microsoft.com/office/officeart/2018/2/layout/IconVerticalSolidList"/>
    <dgm:cxn modelId="{1D8CEAC6-90C4-4A60-A46E-ADFE721724D0}" type="presParOf" srcId="{B1D614BA-1DF6-4397-A068-14FBD7EDE034}" destId="{8B7CC9F1-AD04-4A23-821E-C5AE3B5B4722}" srcOrd="2" destOrd="0" presId="urn:microsoft.com/office/officeart/2018/2/layout/IconVerticalSolidList"/>
    <dgm:cxn modelId="{5FC17A30-89A8-48B3-A580-AA2B40D99ADC}" type="presParOf" srcId="{B1D614BA-1DF6-4397-A068-14FBD7EDE034}" destId="{B0585117-3416-4889-ABEA-76C36185F2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FE968E82-904C-48BD-B375-DE7C6E0B9188}">
      <dgm:prSet phldrT="[Text]"/>
      <dgm:spPr/>
      <dgm:t>
        <a:bodyPr/>
        <a:lstStyle/>
        <a:p>
          <a:r>
            <a:rPr lang="cs-CZ" dirty="0">
              <a:latin typeface="+mn-lt"/>
            </a:rPr>
            <a:t>Vitaminy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Rozpustné ve vodě</a:t>
          </a:r>
        </a:p>
        <a:p>
          <a:r>
            <a:rPr lang="cs-CZ" sz="1600" i="1" dirty="0">
              <a:latin typeface="+mn-lt"/>
            </a:rPr>
            <a:t>Skupina B</a:t>
          </a:r>
        </a:p>
        <a:p>
          <a:r>
            <a:rPr lang="cs-CZ" sz="1600" i="1" dirty="0">
              <a:latin typeface="+mn-lt"/>
            </a:rPr>
            <a:t>Vitamin C</a:t>
          </a:r>
          <a:endParaRPr lang="cs-CZ" sz="1900" i="1" dirty="0">
            <a:latin typeface="+mn-lt"/>
          </a:endParaRP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Rozpustné v tucích</a:t>
          </a:r>
        </a:p>
        <a:p>
          <a:r>
            <a:rPr lang="cs-CZ" sz="1600" i="1" dirty="0">
              <a:latin typeface="+mn-lt"/>
            </a:rPr>
            <a:t>Vitaminy A, D, E, K</a:t>
          </a: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EA4F7BFD-1AAF-454A-93BC-C592A9615AD6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A965B2-630A-4929-87B2-9C7DE5B88308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14952439-3EEB-4679-9E2B-4AFF882C9686}" type="pres">
      <dgm:prSet presAssocID="{FE968E82-904C-48BD-B375-DE7C6E0B9188}" presName="rootComposite1" presStyleCnt="0"/>
      <dgm:spPr/>
    </dgm:pt>
    <dgm:pt modelId="{B62447F4-E52E-4F92-B910-275F650E1CE4}" type="pres">
      <dgm:prSet presAssocID="{FE968E82-904C-48BD-B375-DE7C6E0B9188}" presName="rootText1" presStyleLbl="node0" presStyleIdx="0" presStyleCnt="1">
        <dgm:presLayoutVars>
          <dgm:chPref val="3"/>
        </dgm:presLayoutVars>
      </dgm:prSet>
      <dgm:spPr/>
    </dgm:pt>
    <dgm:pt modelId="{A96896D4-DD6C-4F98-99B7-F3DD2F578284}" type="pres">
      <dgm:prSet presAssocID="{FE968E82-904C-48BD-B375-DE7C6E0B9188}" presName="rootConnector1" presStyleLbl="node1" presStyleIdx="0" presStyleCnt="0"/>
      <dgm:spPr/>
    </dgm:pt>
    <dgm:pt modelId="{4B4A1A9B-E1CF-47E2-B52F-A4ACC31E50EC}" type="pres">
      <dgm:prSet presAssocID="{FE968E82-904C-48BD-B375-DE7C6E0B9188}" presName="hierChild2" presStyleCnt="0"/>
      <dgm:spPr/>
    </dgm:pt>
    <dgm:pt modelId="{70975F8F-85F2-4D5F-ABF5-D2A9FEEB7722}" type="pres">
      <dgm:prSet presAssocID="{079DAAF6-F799-4A4D-89FE-63DCBB81EB04}" presName="Name37" presStyleLbl="parChTrans1D2" presStyleIdx="0" presStyleCnt="2"/>
      <dgm:spPr/>
    </dgm:pt>
    <dgm:pt modelId="{E92F0003-1004-4971-94E0-6B71D8B781C6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730EB707-05B7-4227-8306-D4ED0DB73D18}" type="pres">
      <dgm:prSet presAssocID="{03E6DF37-172E-4B40-9D4B-6D6CFC404CE8}" presName="rootComposite" presStyleCnt="0"/>
      <dgm:spPr/>
    </dgm:pt>
    <dgm:pt modelId="{97FD267F-D78F-4542-A385-F0CDE3FCB7BB}" type="pres">
      <dgm:prSet presAssocID="{03E6DF37-172E-4B40-9D4B-6D6CFC404CE8}" presName="rootText" presStyleLbl="node2" presStyleIdx="0" presStyleCnt="2" custScaleX="115775" custScaleY="140876">
        <dgm:presLayoutVars>
          <dgm:chPref val="3"/>
        </dgm:presLayoutVars>
      </dgm:prSet>
      <dgm:spPr/>
    </dgm:pt>
    <dgm:pt modelId="{84EAEA60-E453-4E08-93A4-BD2FF1C6C339}" type="pres">
      <dgm:prSet presAssocID="{03E6DF37-172E-4B40-9D4B-6D6CFC404CE8}" presName="rootConnector" presStyleLbl="node2" presStyleIdx="0" presStyleCnt="2"/>
      <dgm:spPr/>
    </dgm:pt>
    <dgm:pt modelId="{3767B9E2-D8DB-44CE-B219-479E6A5E3F3F}" type="pres">
      <dgm:prSet presAssocID="{03E6DF37-172E-4B40-9D4B-6D6CFC404CE8}" presName="hierChild4" presStyleCnt="0"/>
      <dgm:spPr/>
    </dgm:pt>
    <dgm:pt modelId="{C3ABE144-E286-4F1C-9479-B3AF21AE128D}" type="pres">
      <dgm:prSet presAssocID="{03E6DF37-172E-4B40-9D4B-6D6CFC404CE8}" presName="hierChild5" presStyleCnt="0"/>
      <dgm:spPr/>
    </dgm:pt>
    <dgm:pt modelId="{61A56930-A3C8-4D59-A30B-B9C043B8B3BE}" type="pres">
      <dgm:prSet presAssocID="{8FD74F7C-311B-4A0E-9D25-F5315AA1238D}" presName="Name37" presStyleLbl="parChTrans1D2" presStyleIdx="1" presStyleCnt="2"/>
      <dgm:spPr/>
    </dgm:pt>
    <dgm:pt modelId="{9C20A421-4926-401F-BCB5-709C71AB2149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6D5D3778-BAD8-46EA-A22D-030CD3ECB3D8}" type="pres">
      <dgm:prSet presAssocID="{4FBF5ADE-A02C-4B4B-B6E8-4EA20E6E66EF}" presName="rootComposite" presStyleCnt="0"/>
      <dgm:spPr/>
    </dgm:pt>
    <dgm:pt modelId="{5ED5FD08-1F06-46D4-994E-3727B133161C}" type="pres">
      <dgm:prSet presAssocID="{4FBF5ADE-A02C-4B4B-B6E8-4EA20E6E66EF}" presName="rootText" presStyleLbl="node2" presStyleIdx="1" presStyleCnt="2" custScaleX="113401" custScaleY="84239">
        <dgm:presLayoutVars>
          <dgm:chPref val="3"/>
        </dgm:presLayoutVars>
      </dgm:prSet>
      <dgm:spPr/>
    </dgm:pt>
    <dgm:pt modelId="{6BBB3CDA-4C26-4D8C-8571-909410662FF1}" type="pres">
      <dgm:prSet presAssocID="{4FBF5ADE-A02C-4B4B-B6E8-4EA20E6E66EF}" presName="rootConnector" presStyleLbl="node2" presStyleIdx="1" presStyleCnt="2"/>
      <dgm:spPr/>
    </dgm:pt>
    <dgm:pt modelId="{99055AC9-07AF-4DC0-A240-29117EF4CD53}" type="pres">
      <dgm:prSet presAssocID="{4FBF5ADE-A02C-4B4B-B6E8-4EA20E6E66EF}" presName="hierChild4" presStyleCnt="0"/>
      <dgm:spPr/>
    </dgm:pt>
    <dgm:pt modelId="{2CA116C7-8A9F-4CC0-B64A-4A720E14F52D}" type="pres">
      <dgm:prSet presAssocID="{4FBF5ADE-A02C-4B4B-B6E8-4EA20E6E66EF}" presName="hierChild5" presStyleCnt="0"/>
      <dgm:spPr/>
    </dgm:pt>
    <dgm:pt modelId="{563FD97B-DF25-42A9-B5D1-7506A621C040}" type="pres">
      <dgm:prSet presAssocID="{FE968E82-904C-48BD-B375-DE7C6E0B9188}" presName="hierChild3" presStyleCnt="0"/>
      <dgm:spPr/>
    </dgm:pt>
  </dgm:ptLst>
  <dgm:cxnLst>
    <dgm:cxn modelId="{27917102-1CD1-4646-B20A-E775A0EF5912}" type="presOf" srcId="{03E6DF37-172E-4B40-9D4B-6D6CFC404CE8}" destId="{84EAEA60-E453-4E08-93A4-BD2FF1C6C339}" srcOrd="1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34CB8B0F-C26B-40F9-9287-E8A4CFE43073}" type="presOf" srcId="{4FBF5ADE-A02C-4B4B-B6E8-4EA20E6E66EF}" destId="{6BBB3CDA-4C26-4D8C-8571-909410662FF1}" srcOrd="1" destOrd="0" presId="urn:microsoft.com/office/officeart/2005/8/layout/orgChart1"/>
    <dgm:cxn modelId="{BEFB1F1F-4A4A-4325-ACC0-82E966577E16}" type="presOf" srcId="{FE968E82-904C-48BD-B375-DE7C6E0B9188}" destId="{B62447F4-E52E-4F92-B910-275F650E1CE4}" srcOrd="0" destOrd="0" presId="urn:microsoft.com/office/officeart/2005/8/layout/orgChart1"/>
    <dgm:cxn modelId="{47AE4420-E8AB-4CD9-82FB-5DAB20EB1E30}" type="presOf" srcId="{03E6DF37-172E-4B40-9D4B-6D6CFC404CE8}" destId="{97FD267F-D78F-4542-A385-F0CDE3FCB7BB}" srcOrd="0" destOrd="0" presId="urn:microsoft.com/office/officeart/2005/8/layout/orgChart1"/>
    <dgm:cxn modelId="{FB7A0137-6D12-46F9-93A4-73F03067CDBB}" type="presOf" srcId="{4FBF5ADE-A02C-4B4B-B6E8-4EA20E6E66EF}" destId="{5ED5FD08-1F06-46D4-994E-3727B133161C}" srcOrd="0" destOrd="0" presId="urn:microsoft.com/office/officeart/2005/8/layout/orgChart1"/>
    <dgm:cxn modelId="{6475BF7E-8223-4A83-8E8D-2A87B38FBEA9}" type="presOf" srcId="{8FD74F7C-311B-4A0E-9D25-F5315AA1238D}" destId="{61A56930-A3C8-4D59-A30B-B9C043B8B3BE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E6E36A6-EB08-42DD-BF89-3D4EC345552F}" type="presOf" srcId="{FE968E82-904C-48BD-B375-DE7C6E0B9188}" destId="{A96896D4-DD6C-4F98-99B7-F3DD2F578284}" srcOrd="1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01D124D5-B0B2-41D6-884B-20BF5EA4ECEC}" type="presOf" srcId="{079DAAF6-F799-4A4D-89FE-63DCBB81EB04}" destId="{70975F8F-85F2-4D5F-ABF5-D2A9FEEB7722}" srcOrd="0" destOrd="0" presId="urn:microsoft.com/office/officeart/2005/8/layout/orgChart1"/>
    <dgm:cxn modelId="{40848BF2-C43A-4BEE-AD40-01D7EB7FCB6A}" type="presOf" srcId="{09AD89A6-9FA3-49C9-A184-ADD27D43F21A}" destId="{EA4F7BFD-1AAF-454A-93BC-C592A9615AD6}" srcOrd="0" destOrd="0" presId="urn:microsoft.com/office/officeart/2005/8/layout/orgChart1"/>
    <dgm:cxn modelId="{D4CD5504-79F2-4392-9698-4B89024FAE37}" type="presParOf" srcId="{EA4F7BFD-1AAF-454A-93BC-C592A9615AD6}" destId="{F6A965B2-630A-4929-87B2-9C7DE5B88308}" srcOrd="0" destOrd="0" presId="urn:microsoft.com/office/officeart/2005/8/layout/orgChart1"/>
    <dgm:cxn modelId="{34C66439-1EDA-4BDF-9DBD-48514BAB2B6F}" type="presParOf" srcId="{F6A965B2-630A-4929-87B2-9C7DE5B88308}" destId="{14952439-3EEB-4679-9E2B-4AFF882C9686}" srcOrd="0" destOrd="0" presId="urn:microsoft.com/office/officeart/2005/8/layout/orgChart1"/>
    <dgm:cxn modelId="{E92873F9-C53D-4070-93F2-DEC10336BC5C}" type="presParOf" srcId="{14952439-3EEB-4679-9E2B-4AFF882C9686}" destId="{B62447F4-E52E-4F92-B910-275F650E1CE4}" srcOrd="0" destOrd="0" presId="urn:microsoft.com/office/officeart/2005/8/layout/orgChart1"/>
    <dgm:cxn modelId="{9C151BDA-4C56-40A2-8792-FE649DDDCDF0}" type="presParOf" srcId="{14952439-3EEB-4679-9E2B-4AFF882C9686}" destId="{A96896D4-DD6C-4F98-99B7-F3DD2F578284}" srcOrd="1" destOrd="0" presId="urn:microsoft.com/office/officeart/2005/8/layout/orgChart1"/>
    <dgm:cxn modelId="{F07783CA-BA0F-4947-9F8A-CECF78335DDD}" type="presParOf" srcId="{F6A965B2-630A-4929-87B2-9C7DE5B88308}" destId="{4B4A1A9B-E1CF-47E2-B52F-A4ACC31E50EC}" srcOrd="1" destOrd="0" presId="urn:microsoft.com/office/officeart/2005/8/layout/orgChart1"/>
    <dgm:cxn modelId="{4AC00448-A43B-46A7-91C7-D3A1EE326B8E}" type="presParOf" srcId="{4B4A1A9B-E1CF-47E2-B52F-A4ACC31E50EC}" destId="{70975F8F-85F2-4D5F-ABF5-D2A9FEEB7722}" srcOrd="0" destOrd="0" presId="urn:microsoft.com/office/officeart/2005/8/layout/orgChart1"/>
    <dgm:cxn modelId="{FA97E162-3C30-4FCF-9748-52BD78F39178}" type="presParOf" srcId="{4B4A1A9B-E1CF-47E2-B52F-A4ACC31E50EC}" destId="{E92F0003-1004-4971-94E0-6B71D8B781C6}" srcOrd="1" destOrd="0" presId="urn:microsoft.com/office/officeart/2005/8/layout/orgChart1"/>
    <dgm:cxn modelId="{247AEBC8-51AC-4ADA-B992-5EC2572B3911}" type="presParOf" srcId="{E92F0003-1004-4971-94E0-6B71D8B781C6}" destId="{730EB707-05B7-4227-8306-D4ED0DB73D18}" srcOrd="0" destOrd="0" presId="urn:microsoft.com/office/officeart/2005/8/layout/orgChart1"/>
    <dgm:cxn modelId="{3FF48361-8CB7-4ADC-9EE8-AFED884D8995}" type="presParOf" srcId="{730EB707-05B7-4227-8306-D4ED0DB73D18}" destId="{97FD267F-D78F-4542-A385-F0CDE3FCB7BB}" srcOrd="0" destOrd="0" presId="urn:microsoft.com/office/officeart/2005/8/layout/orgChart1"/>
    <dgm:cxn modelId="{D448E4F6-9223-4CC0-BA42-5205534A80F9}" type="presParOf" srcId="{730EB707-05B7-4227-8306-D4ED0DB73D18}" destId="{84EAEA60-E453-4E08-93A4-BD2FF1C6C339}" srcOrd="1" destOrd="0" presId="urn:microsoft.com/office/officeart/2005/8/layout/orgChart1"/>
    <dgm:cxn modelId="{ACD49BBD-FD1C-4828-988C-D6E2FBA10278}" type="presParOf" srcId="{E92F0003-1004-4971-94E0-6B71D8B781C6}" destId="{3767B9E2-D8DB-44CE-B219-479E6A5E3F3F}" srcOrd="1" destOrd="0" presId="urn:microsoft.com/office/officeart/2005/8/layout/orgChart1"/>
    <dgm:cxn modelId="{CAA7F10D-EE8E-46A7-8C19-BEE828392A1E}" type="presParOf" srcId="{E92F0003-1004-4971-94E0-6B71D8B781C6}" destId="{C3ABE144-E286-4F1C-9479-B3AF21AE128D}" srcOrd="2" destOrd="0" presId="urn:microsoft.com/office/officeart/2005/8/layout/orgChart1"/>
    <dgm:cxn modelId="{3E821520-7B67-4471-8958-14E511DF28A3}" type="presParOf" srcId="{4B4A1A9B-E1CF-47E2-B52F-A4ACC31E50EC}" destId="{61A56930-A3C8-4D59-A30B-B9C043B8B3BE}" srcOrd="2" destOrd="0" presId="urn:microsoft.com/office/officeart/2005/8/layout/orgChart1"/>
    <dgm:cxn modelId="{91C4E104-751C-40DA-A275-3DE62CD3668D}" type="presParOf" srcId="{4B4A1A9B-E1CF-47E2-B52F-A4ACC31E50EC}" destId="{9C20A421-4926-401F-BCB5-709C71AB2149}" srcOrd="3" destOrd="0" presId="urn:microsoft.com/office/officeart/2005/8/layout/orgChart1"/>
    <dgm:cxn modelId="{85DD7CB6-E232-4B42-8B96-B6D406E3E50A}" type="presParOf" srcId="{9C20A421-4926-401F-BCB5-709C71AB2149}" destId="{6D5D3778-BAD8-46EA-A22D-030CD3ECB3D8}" srcOrd="0" destOrd="0" presId="urn:microsoft.com/office/officeart/2005/8/layout/orgChart1"/>
    <dgm:cxn modelId="{5DF4E9C1-5072-4590-B2DE-DF16727B819C}" type="presParOf" srcId="{6D5D3778-BAD8-46EA-A22D-030CD3ECB3D8}" destId="{5ED5FD08-1F06-46D4-994E-3727B133161C}" srcOrd="0" destOrd="0" presId="urn:microsoft.com/office/officeart/2005/8/layout/orgChart1"/>
    <dgm:cxn modelId="{F2CCCB69-FCA0-4F93-A7A4-4E6243D5E5E5}" type="presParOf" srcId="{6D5D3778-BAD8-46EA-A22D-030CD3ECB3D8}" destId="{6BBB3CDA-4C26-4D8C-8571-909410662FF1}" srcOrd="1" destOrd="0" presId="urn:microsoft.com/office/officeart/2005/8/layout/orgChart1"/>
    <dgm:cxn modelId="{94E6436D-83F9-47C6-BCF2-45985A11F63C}" type="presParOf" srcId="{9C20A421-4926-401F-BCB5-709C71AB2149}" destId="{99055AC9-07AF-4DC0-A240-29117EF4CD53}" srcOrd="1" destOrd="0" presId="urn:microsoft.com/office/officeart/2005/8/layout/orgChart1"/>
    <dgm:cxn modelId="{9E6D5A3B-C751-446C-BE5E-A33463EC6370}" type="presParOf" srcId="{9C20A421-4926-401F-BCB5-709C71AB2149}" destId="{2CA116C7-8A9F-4CC0-B64A-4A720E14F52D}" srcOrd="2" destOrd="0" presId="urn:microsoft.com/office/officeart/2005/8/layout/orgChart1"/>
    <dgm:cxn modelId="{4E23EF5A-8AD2-4A98-A177-0AA6A7DD831B}" type="presParOf" srcId="{F6A965B2-630A-4929-87B2-9C7DE5B88308}" destId="{563FD97B-DF25-42A9-B5D1-7506A621C0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9F4E56-B819-4FFA-B607-AB3A0C0910B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99BD505-61CC-4557-949D-872542A4D4E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Podílí se na přenosu nervových impulzů a nervosvalové dráždivosti.</a:t>
          </a:r>
          <a:endParaRPr lang="en-US"/>
        </a:p>
      </dgm:t>
    </dgm:pt>
    <dgm:pt modelId="{4D5E66A2-E8F5-4F35-800F-59A292913066}" type="parTrans" cxnId="{972B566E-C380-4B26-9A95-8E3FCA5C6BBA}">
      <dgm:prSet/>
      <dgm:spPr/>
      <dgm:t>
        <a:bodyPr/>
        <a:lstStyle/>
        <a:p>
          <a:endParaRPr lang="en-US"/>
        </a:p>
      </dgm:t>
    </dgm:pt>
    <dgm:pt modelId="{44E625F7-EF22-4657-9586-DD0D68FD1F98}" type="sibTrans" cxnId="{972B566E-C380-4B26-9A95-8E3FCA5C6BBA}">
      <dgm:prSet/>
      <dgm:spPr/>
      <dgm:t>
        <a:bodyPr/>
        <a:lstStyle/>
        <a:p>
          <a:endParaRPr lang="en-US"/>
        </a:p>
      </dgm:t>
    </dgm:pt>
    <dgm:pt modelId="{E3795C7E-2783-4A86-A1A8-ED98555D1DA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Jsou anorganickou složkou kostí a zubů</a:t>
          </a:r>
          <a:endParaRPr lang="en-US" dirty="0"/>
        </a:p>
      </dgm:t>
    </dgm:pt>
    <dgm:pt modelId="{2E0D36E3-11BC-47AB-A36E-C925558F157C}" type="parTrans" cxnId="{F7A11FED-54F6-4CBC-AC30-597DA637D7F7}">
      <dgm:prSet/>
      <dgm:spPr/>
      <dgm:t>
        <a:bodyPr/>
        <a:lstStyle/>
        <a:p>
          <a:endParaRPr lang="en-US"/>
        </a:p>
      </dgm:t>
    </dgm:pt>
    <dgm:pt modelId="{CD1C0738-5BA7-4B07-8017-CDFE6C886211}" type="sibTrans" cxnId="{F7A11FED-54F6-4CBC-AC30-597DA637D7F7}">
      <dgm:prSet/>
      <dgm:spPr/>
      <dgm:t>
        <a:bodyPr/>
        <a:lstStyle/>
        <a:p>
          <a:endParaRPr lang="en-US"/>
        </a:p>
      </dgm:t>
    </dgm:pt>
    <dgm:pt modelId="{CFA08F77-08DC-4B7F-AEE9-E4AF46F53B8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Jsou součástí DNA, RNA, ATP a AMK.</a:t>
          </a:r>
          <a:endParaRPr lang="en-US" dirty="0"/>
        </a:p>
      </dgm:t>
    </dgm:pt>
    <dgm:pt modelId="{34C7AC84-53EE-4446-A496-E965E4C0809A}" type="parTrans" cxnId="{A1936A5B-BCA1-4E2A-A433-46F0FD364D32}">
      <dgm:prSet/>
      <dgm:spPr/>
      <dgm:t>
        <a:bodyPr/>
        <a:lstStyle/>
        <a:p>
          <a:endParaRPr lang="en-US"/>
        </a:p>
      </dgm:t>
    </dgm:pt>
    <dgm:pt modelId="{ABEC5E4B-C5E8-48E2-A9C9-90565E02D49B}" type="sibTrans" cxnId="{A1936A5B-BCA1-4E2A-A433-46F0FD364D32}">
      <dgm:prSet/>
      <dgm:spPr/>
      <dgm:t>
        <a:bodyPr/>
        <a:lstStyle/>
        <a:p>
          <a:endParaRPr lang="en-US"/>
        </a:p>
      </dgm:t>
    </dgm:pt>
    <dgm:pt modelId="{C861E1DD-B96D-4952-8614-4C729B793DD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Jsou součástí klíčových enzymů a koenzymů.</a:t>
          </a:r>
          <a:endParaRPr lang="en-US" dirty="0"/>
        </a:p>
      </dgm:t>
    </dgm:pt>
    <dgm:pt modelId="{D821C05D-6A52-4159-BA1A-AB43A99811BB}" type="parTrans" cxnId="{9A2DF62D-A6C6-45F2-8958-E97D7D4B1C71}">
      <dgm:prSet/>
      <dgm:spPr/>
      <dgm:t>
        <a:bodyPr/>
        <a:lstStyle/>
        <a:p>
          <a:endParaRPr lang="en-US"/>
        </a:p>
      </dgm:t>
    </dgm:pt>
    <dgm:pt modelId="{FB57EB38-D260-4121-9270-657E0387A568}" type="sibTrans" cxnId="{9A2DF62D-A6C6-45F2-8958-E97D7D4B1C71}">
      <dgm:prSet/>
      <dgm:spPr/>
      <dgm:t>
        <a:bodyPr/>
        <a:lstStyle/>
        <a:p>
          <a:endParaRPr lang="en-US"/>
        </a:p>
      </dgm:t>
    </dgm:pt>
    <dgm:pt modelId="{81F71DEF-BA2D-49F0-A676-B4BAA0DAB1B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Podílí se na udržení homeostázy (osmolalita, pH, …)</a:t>
          </a:r>
          <a:endParaRPr lang="en-US" dirty="0"/>
        </a:p>
      </dgm:t>
    </dgm:pt>
    <dgm:pt modelId="{20EB8F7A-4847-4EB5-A759-65A7B2140FAE}" type="parTrans" cxnId="{53ED344D-2337-462D-897C-D90FCA9396EB}">
      <dgm:prSet/>
      <dgm:spPr/>
      <dgm:t>
        <a:bodyPr/>
        <a:lstStyle/>
        <a:p>
          <a:endParaRPr lang="en-US"/>
        </a:p>
      </dgm:t>
    </dgm:pt>
    <dgm:pt modelId="{DE532AA5-8BAF-4A33-BDA8-2DDF3E1005F5}" type="sibTrans" cxnId="{53ED344D-2337-462D-897C-D90FCA9396EB}">
      <dgm:prSet/>
      <dgm:spPr/>
      <dgm:t>
        <a:bodyPr/>
        <a:lstStyle/>
        <a:p>
          <a:endParaRPr lang="en-US"/>
        </a:p>
      </dgm:t>
    </dgm:pt>
    <dgm:pt modelId="{F0E83834-0075-4801-8064-9CBE6A36BD5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/>
            <a:t>Dělení vitaminů na dalším listu.</a:t>
          </a:r>
          <a:endParaRPr lang="en-US"/>
        </a:p>
      </dgm:t>
    </dgm:pt>
    <dgm:pt modelId="{15919BA7-0EE7-4A6D-AA02-51F3D679E2DB}" type="parTrans" cxnId="{7077275E-4A9D-4422-BC1D-8CFE964BD532}">
      <dgm:prSet/>
      <dgm:spPr/>
      <dgm:t>
        <a:bodyPr/>
        <a:lstStyle/>
        <a:p>
          <a:endParaRPr lang="en-US"/>
        </a:p>
      </dgm:t>
    </dgm:pt>
    <dgm:pt modelId="{D04A0940-FFFC-45A2-B3B2-149D3B368F41}" type="sibTrans" cxnId="{7077275E-4A9D-4422-BC1D-8CFE964BD532}">
      <dgm:prSet/>
      <dgm:spPr/>
      <dgm:t>
        <a:bodyPr/>
        <a:lstStyle/>
        <a:p>
          <a:endParaRPr lang="en-US"/>
        </a:p>
      </dgm:t>
    </dgm:pt>
    <dgm:pt modelId="{19F9FE4A-8A26-4828-A683-C244D34F691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Jsou anorganickou složkou kostí a zubů</a:t>
          </a:r>
          <a:endParaRPr lang="en-US" dirty="0"/>
        </a:p>
      </dgm:t>
    </dgm:pt>
    <dgm:pt modelId="{BB5FB52D-4867-4579-9593-079D12479A46}" type="parTrans" cxnId="{988C4A87-832B-4144-8D39-6F03C2C8B086}">
      <dgm:prSet/>
      <dgm:spPr/>
      <dgm:t>
        <a:bodyPr/>
        <a:lstStyle/>
        <a:p>
          <a:endParaRPr lang="cs-CZ"/>
        </a:p>
      </dgm:t>
    </dgm:pt>
    <dgm:pt modelId="{E424490E-7DD6-4810-9981-B6B625DE7820}" type="sibTrans" cxnId="{988C4A87-832B-4144-8D39-6F03C2C8B086}">
      <dgm:prSet/>
      <dgm:spPr/>
      <dgm:t>
        <a:bodyPr/>
        <a:lstStyle/>
        <a:p>
          <a:endParaRPr lang="cs-CZ"/>
        </a:p>
      </dgm:t>
    </dgm:pt>
    <dgm:pt modelId="{FA3B2F77-57AB-4903-9E2B-058FBCC4300C}" type="pres">
      <dgm:prSet presAssocID="{559F4E56-B819-4FFA-B607-AB3A0C0910BB}" presName="root" presStyleCnt="0">
        <dgm:presLayoutVars>
          <dgm:dir/>
          <dgm:resizeHandles val="exact"/>
        </dgm:presLayoutVars>
      </dgm:prSet>
      <dgm:spPr/>
    </dgm:pt>
    <dgm:pt modelId="{B1539841-2866-488B-82AA-7B5E7BD94688}" type="pres">
      <dgm:prSet presAssocID="{E99BD505-61CC-4557-949D-872542A4D4E6}" presName="compNode" presStyleCnt="0"/>
      <dgm:spPr/>
    </dgm:pt>
    <dgm:pt modelId="{9F33BC77-BFF6-44BD-86E8-FE92404590A8}" type="pres">
      <dgm:prSet presAssocID="{E99BD505-61CC-4557-949D-872542A4D4E6}" presName="bgRect" presStyleLbl="bgShp" presStyleIdx="0" presStyleCnt="7"/>
      <dgm:spPr/>
    </dgm:pt>
    <dgm:pt modelId="{BA00C13D-50A0-490C-B3EE-A636BED644D7}" type="pres">
      <dgm:prSet presAssocID="{E99BD505-61CC-4557-949D-872542A4D4E6}" presName="iconRect" presStyleLbl="node1" presStyleIdx="0" presStyleCnt="7" custLinFactNeighborX="-44419" custLinFactNeighborY="-9930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zek"/>
        </a:ext>
      </dgm:extLst>
    </dgm:pt>
    <dgm:pt modelId="{FE58DA8A-A81D-44C2-8ADA-D52BFFC6CBDD}" type="pres">
      <dgm:prSet presAssocID="{E99BD505-61CC-4557-949D-872542A4D4E6}" presName="spaceRect" presStyleCnt="0"/>
      <dgm:spPr/>
    </dgm:pt>
    <dgm:pt modelId="{081531A5-0A4A-4AFF-B264-3E5944A2D3B8}" type="pres">
      <dgm:prSet presAssocID="{E99BD505-61CC-4557-949D-872542A4D4E6}" presName="parTx" presStyleLbl="revTx" presStyleIdx="0" presStyleCnt="7" custScaleX="93482" custLinFactNeighborX="6178">
        <dgm:presLayoutVars>
          <dgm:chMax val="0"/>
          <dgm:chPref val="0"/>
        </dgm:presLayoutVars>
      </dgm:prSet>
      <dgm:spPr/>
    </dgm:pt>
    <dgm:pt modelId="{7F13B3DE-BC86-4A8B-B4BA-AEFD9E2E988C}" type="pres">
      <dgm:prSet presAssocID="{44E625F7-EF22-4657-9586-DD0D68FD1F98}" presName="sibTrans" presStyleCnt="0"/>
      <dgm:spPr/>
    </dgm:pt>
    <dgm:pt modelId="{7FCE0DAF-C936-4E7B-91EF-87C517F064CA}" type="pres">
      <dgm:prSet presAssocID="{E3795C7E-2783-4A86-A1A8-ED98555D1DA4}" presName="compNode" presStyleCnt="0"/>
      <dgm:spPr/>
    </dgm:pt>
    <dgm:pt modelId="{043C72D3-6900-4E5B-8446-6E8312D00809}" type="pres">
      <dgm:prSet presAssocID="{E3795C7E-2783-4A86-A1A8-ED98555D1DA4}" presName="bgRect" presStyleLbl="bgShp" presStyleIdx="1" presStyleCnt="7"/>
      <dgm:spPr/>
    </dgm:pt>
    <dgm:pt modelId="{26A35713-0067-4446-99BE-6A1845F329CB}" type="pres">
      <dgm:prSet presAssocID="{E3795C7E-2783-4A86-A1A8-ED98555D1DA4}" presName="iconRect" presStyleLbl="node1" presStyleIdx="1" presStyleCnt="7" custLinFactNeighborX="-14885" custLinFactNeighborY="155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ne"/>
        </a:ext>
      </dgm:extLst>
    </dgm:pt>
    <dgm:pt modelId="{96B98F1D-AC64-4DBB-964A-EED7467EE68E}" type="pres">
      <dgm:prSet presAssocID="{E3795C7E-2783-4A86-A1A8-ED98555D1DA4}" presName="spaceRect" presStyleCnt="0"/>
      <dgm:spPr/>
    </dgm:pt>
    <dgm:pt modelId="{01FEF99A-DB1D-4ABE-A561-1A5549D84E87}" type="pres">
      <dgm:prSet presAssocID="{E3795C7E-2783-4A86-A1A8-ED98555D1DA4}" presName="parTx" presStyleLbl="revTx" presStyleIdx="1" presStyleCnt="7" custScaleX="92460" custLinFactNeighborX="2627">
        <dgm:presLayoutVars>
          <dgm:chMax val="0"/>
          <dgm:chPref val="0"/>
        </dgm:presLayoutVars>
      </dgm:prSet>
      <dgm:spPr/>
    </dgm:pt>
    <dgm:pt modelId="{F3EB1D34-7A0E-4A92-8439-A47157CDFB61}" type="pres">
      <dgm:prSet presAssocID="{CD1C0738-5BA7-4B07-8017-CDFE6C886211}" presName="sibTrans" presStyleCnt="0"/>
      <dgm:spPr/>
    </dgm:pt>
    <dgm:pt modelId="{F39C6E07-3E54-4441-AA71-70FE7456B138}" type="pres">
      <dgm:prSet presAssocID="{19F9FE4A-8A26-4828-A683-C244D34F691D}" presName="compNode" presStyleCnt="0"/>
      <dgm:spPr/>
    </dgm:pt>
    <dgm:pt modelId="{B89EB8A5-7E3B-4170-88B7-BF96468130BD}" type="pres">
      <dgm:prSet presAssocID="{19F9FE4A-8A26-4828-A683-C244D34F691D}" presName="bgRect" presStyleLbl="bgShp" presStyleIdx="2" presStyleCnt="7"/>
      <dgm:spPr/>
    </dgm:pt>
    <dgm:pt modelId="{125C84EE-9CEE-4B08-B6F4-35A4884107A3}" type="pres">
      <dgm:prSet presAssocID="{19F9FE4A-8A26-4828-A683-C244D34F691D}" presName="iconRect" presStyleLbl="node1" presStyleIdx="2" presStyleCnt="7" custLinFactNeighborX="59194" custLinFactNeighborY="455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oda"/>
        </a:ext>
      </dgm:extLst>
    </dgm:pt>
    <dgm:pt modelId="{D8CF7775-8CCF-47E7-BA7E-9176FCAE4C61}" type="pres">
      <dgm:prSet presAssocID="{19F9FE4A-8A26-4828-A683-C244D34F691D}" presName="spaceRect" presStyleCnt="0"/>
      <dgm:spPr/>
    </dgm:pt>
    <dgm:pt modelId="{DEE9B9AA-226F-4C56-A576-B8C46097F797}" type="pres">
      <dgm:prSet presAssocID="{19F9FE4A-8A26-4828-A683-C244D34F691D}" presName="parTx" presStyleLbl="revTx" presStyleIdx="2" presStyleCnt="7" custScaleX="92460" custLinFactNeighborX="2627">
        <dgm:presLayoutVars>
          <dgm:chMax val="0"/>
          <dgm:chPref val="0"/>
        </dgm:presLayoutVars>
      </dgm:prSet>
      <dgm:spPr/>
    </dgm:pt>
    <dgm:pt modelId="{2288D8E0-AAD9-4111-A94F-FE3C21491A93}" type="pres">
      <dgm:prSet presAssocID="{E424490E-7DD6-4810-9981-B6B625DE7820}" presName="sibTrans" presStyleCnt="0"/>
      <dgm:spPr/>
    </dgm:pt>
    <dgm:pt modelId="{1DDC1D6D-95CF-4521-A2C8-F83EB22B91AF}" type="pres">
      <dgm:prSet presAssocID="{CFA08F77-08DC-4B7F-AEE9-E4AF46F53B86}" presName="compNode" presStyleCnt="0"/>
      <dgm:spPr/>
    </dgm:pt>
    <dgm:pt modelId="{4DF58A52-7D6B-4CE1-838B-2D36DA1458FF}" type="pres">
      <dgm:prSet presAssocID="{CFA08F77-08DC-4B7F-AEE9-E4AF46F53B86}" presName="bgRect" presStyleLbl="bgShp" presStyleIdx="3" presStyleCnt="7"/>
      <dgm:spPr/>
    </dgm:pt>
    <dgm:pt modelId="{CB2872EB-F84B-4BAD-8547-8AAAC5015F76}" type="pres">
      <dgm:prSet presAssocID="{CFA08F77-08DC-4B7F-AEE9-E4AF46F53B86}" presName="iconRect" presStyleLbl="node1" presStyleIdx="3" presStyleCnt="7" custLinFactNeighborX="-14885" custLinFactNeighborY="4672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F941FAF3-FC69-45B4-B4BE-3D713E4A2847}" type="pres">
      <dgm:prSet presAssocID="{CFA08F77-08DC-4B7F-AEE9-E4AF46F53B86}" presName="spaceRect" presStyleCnt="0"/>
      <dgm:spPr/>
    </dgm:pt>
    <dgm:pt modelId="{37805F27-C3AF-4D3B-8262-7B60835BF6B3}" type="pres">
      <dgm:prSet presAssocID="{CFA08F77-08DC-4B7F-AEE9-E4AF46F53B86}" presName="parTx" presStyleLbl="revTx" presStyleIdx="3" presStyleCnt="7" custScaleX="92993" custLinFactNeighborX="2621">
        <dgm:presLayoutVars>
          <dgm:chMax val="0"/>
          <dgm:chPref val="0"/>
        </dgm:presLayoutVars>
      </dgm:prSet>
      <dgm:spPr/>
    </dgm:pt>
    <dgm:pt modelId="{6469DD4C-1E30-4A8B-8E50-749F0B90E37E}" type="pres">
      <dgm:prSet presAssocID="{ABEC5E4B-C5E8-48E2-A9C9-90565E02D49B}" presName="sibTrans" presStyleCnt="0"/>
      <dgm:spPr/>
    </dgm:pt>
    <dgm:pt modelId="{53B6F758-A84B-4978-94C2-1425B8EEF505}" type="pres">
      <dgm:prSet presAssocID="{C861E1DD-B96D-4952-8614-4C729B793DD2}" presName="compNode" presStyleCnt="0"/>
      <dgm:spPr/>
    </dgm:pt>
    <dgm:pt modelId="{57074B69-A237-4358-9125-0A566ED70B27}" type="pres">
      <dgm:prSet presAssocID="{C861E1DD-B96D-4952-8614-4C729B793DD2}" presName="bgRect" presStyleLbl="bgShp" presStyleIdx="4" presStyleCnt="7" custLinFactNeighborX="-929" custLinFactNeighborY="611"/>
      <dgm:spPr/>
    </dgm:pt>
    <dgm:pt modelId="{5037FAA0-937C-4EB4-B112-4624FC8EE2FF}" type="pres">
      <dgm:prSet presAssocID="{C861E1DD-B96D-4952-8614-4C729B793DD2}" presName="iconRect" presStyleLbl="node1" presStyleIdx="4" presStyleCnt="7" custLinFactNeighborX="5159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acovní postup"/>
        </a:ext>
      </dgm:extLst>
    </dgm:pt>
    <dgm:pt modelId="{6E85676A-0E66-48E7-B26F-F303076109EA}" type="pres">
      <dgm:prSet presAssocID="{C861E1DD-B96D-4952-8614-4C729B793DD2}" presName="spaceRect" presStyleCnt="0"/>
      <dgm:spPr/>
    </dgm:pt>
    <dgm:pt modelId="{613E0C2D-43F6-4864-A54C-0FD70AC40401}" type="pres">
      <dgm:prSet presAssocID="{C861E1DD-B96D-4952-8614-4C729B793DD2}" presName="parTx" presStyleLbl="revTx" presStyleIdx="4" presStyleCnt="7" custScaleX="93323" custLinFactNeighborX="2622">
        <dgm:presLayoutVars>
          <dgm:chMax val="0"/>
          <dgm:chPref val="0"/>
        </dgm:presLayoutVars>
      </dgm:prSet>
      <dgm:spPr/>
    </dgm:pt>
    <dgm:pt modelId="{23124C55-F43B-4B2E-A65B-541503920204}" type="pres">
      <dgm:prSet presAssocID="{FB57EB38-D260-4121-9270-657E0387A568}" presName="sibTrans" presStyleCnt="0"/>
      <dgm:spPr/>
    </dgm:pt>
    <dgm:pt modelId="{EC2424DF-F5EA-4ECD-8F86-0E5EB3CED3FE}" type="pres">
      <dgm:prSet presAssocID="{81F71DEF-BA2D-49F0-A676-B4BAA0DAB1B6}" presName="compNode" presStyleCnt="0"/>
      <dgm:spPr/>
    </dgm:pt>
    <dgm:pt modelId="{AFBC3207-9F1F-4CE5-9ED5-F61178A64615}" type="pres">
      <dgm:prSet presAssocID="{81F71DEF-BA2D-49F0-A676-B4BAA0DAB1B6}" presName="bgRect" presStyleLbl="bgShp" presStyleIdx="5" presStyleCnt="7"/>
      <dgm:spPr/>
    </dgm:pt>
    <dgm:pt modelId="{21879BB5-C998-4ED0-8BA7-A92BF7019F6B}" type="pres">
      <dgm:prSet presAssocID="{81F71DEF-BA2D-49F0-A676-B4BAA0DAB1B6}" presName="iconRect" presStyleLbl="node1" presStyleIdx="5" presStyleCnt="7" custLinFactX="6392" custLinFactNeighborX="100000" custLinFactNeighborY="2604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áhy spravedlnosti"/>
        </a:ext>
      </dgm:extLst>
    </dgm:pt>
    <dgm:pt modelId="{0265B1D3-DA7C-4144-A1D6-A71D02E9B909}" type="pres">
      <dgm:prSet presAssocID="{81F71DEF-BA2D-49F0-A676-B4BAA0DAB1B6}" presName="spaceRect" presStyleCnt="0"/>
      <dgm:spPr/>
    </dgm:pt>
    <dgm:pt modelId="{147C927B-F1AA-40FC-AE08-5DAFFB11BCB1}" type="pres">
      <dgm:prSet presAssocID="{81F71DEF-BA2D-49F0-A676-B4BAA0DAB1B6}" presName="parTx" presStyleLbl="revTx" presStyleIdx="5" presStyleCnt="7" custScaleX="89088" custLinFactNeighborX="669">
        <dgm:presLayoutVars>
          <dgm:chMax val="0"/>
          <dgm:chPref val="0"/>
        </dgm:presLayoutVars>
      </dgm:prSet>
      <dgm:spPr/>
    </dgm:pt>
    <dgm:pt modelId="{EFEBF016-3EC3-4D19-A19A-8BD1F35D6783}" type="pres">
      <dgm:prSet presAssocID="{DE532AA5-8BAF-4A33-BDA8-2DDF3E1005F5}" presName="sibTrans" presStyleCnt="0"/>
      <dgm:spPr/>
    </dgm:pt>
    <dgm:pt modelId="{B1D614BA-1DF6-4397-A068-14FBD7EDE034}" type="pres">
      <dgm:prSet presAssocID="{F0E83834-0075-4801-8064-9CBE6A36BD5B}" presName="compNode" presStyleCnt="0"/>
      <dgm:spPr/>
    </dgm:pt>
    <dgm:pt modelId="{DA997232-3BC1-4BB1-99A4-F605C6EEF894}" type="pres">
      <dgm:prSet presAssocID="{F0E83834-0075-4801-8064-9CBE6A36BD5B}" presName="bgRect" presStyleLbl="bgShp" presStyleIdx="6" presStyleCnt="7"/>
      <dgm:spPr/>
    </dgm:pt>
    <dgm:pt modelId="{50C2D124-E489-4498-AFEB-528AA8370168}" type="pres">
      <dgm:prSet presAssocID="{F0E83834-0075-4801-8064-9CBE6A36BD5B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znam"/>
        </a:ext>
      </dgm:extLst>
    </dgm:pt>
    <dgm:pt modelId="{8B7CC9F1-AD04-4A23-821E-C5AE3B5B4722}" type="pres">
      <dgm:prSet presAssocID="{F0E83834-0075-4801-8064-9CBE6A36BD5B}" presName="spaceRect" presStyleCnt="0"/>
      <dgm:spPr/>
    </dgm:pt>
    <dgm:pt modelId="{B0585117-3416-4889-ABEA-76C36185F2E5}" type="pres">
      <dgm:prSet presAssocID="{F0E83834-0075-4801-8064-9CBE6A36BD5B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9A2DF62D-A6C6-45F2-8958-E97D7D4B1C71}" srcId="{559F4E56-B819-4FFA-B607-AB3A0C0910BB}" destId="{C861E1DD-B96D-4952-8614-4C729B793DD2}" srcOrd="4" destOrd="0" parTransId="{D821C05D-6A52-4159-BA1A-AB43A99811BB}" sibTransId="{FB57EB38-D260-4121-9270-657E0387A568}"/>
    <dgm:cxn modelId="{2AF9AD40-3A66-4BF4-A243-D33D94911077}" type="presOf" srcId="{E3795C7E-2783-4A86-A1A8-ED98555D1DA4}" destId="{01FEF99A-DB1D-4ABE-A561-1A5549D84E87}" srcOrd="0" destOrd="0" presId="urn:microsoft.com/office/officeart/2018/2/layout/IconVerticalSolidList"/>
    <dgm:cxn modelId="{A1936A5B-BCA1-4E2A-A433-46F0FD364D32}" srcId="{559F4E56-B819-4FFA-B607-AB3A0C0910BB}" destId="{CFA08F77-08DC-4B7F-AEE9-E4AF46F53B86}" srcOrd="3" destOrd="0" parTransId="{34C7AC84-53EE-4446-A496-E965E4C0809A}" sibTransId="{ABEC5E4B-C5E8-48E2-A9C9-90565E02D49B}"/>
    <dgm:cxn modelId="{7077275E-4A9D-4422-BC1D-8CFE964BD532}" srcId="{559F4E56-B819-4FFA-B607-AB3A0C0910BB}" destId="{F0E83834-0075-4801-8064-9CBE6A36BD5B}" srcOrd="6" destOrd="0" parTransId="{15919BA7-0EE7-4A6D-AA02-51F3D679E2DB}" sibTransId="{D04A0940-FFFC-45A2-B3B2-149D3B368F41}"/>
    <dgm:cxn modelId="{B918B15E-165B-40C9-B9FA-1D650BF70E92}" type="presOf" srcId="{81F71DEF-BA2D-49F0-A676-B4BAA0DAB1B6}" destId="{147C927B-F1AA-40FC-AE08-5DAFFB11BCB1}" srcOrd="0" destOrd="0" presId="urn:microsoft.com/office/officeart/2018/2/layout/IconVerticalSolidList"/>
    <dgm:cxn modelId="{9BA76D4B-A91C-4501-816A-5F4AA720048A}" type="presOf" srcId="{F0E83834-0075-4801-8064-9CBE6A36BD5B}" destId="{B0585117-3416-4889-ABEA-76C36185F2E5}" srcOrd="0" destOrd="0" presId="urn:microsoft.com/office/officeart/2018/2/layout/IconVerticalSolidList"/>
    <dgm:cxn modelId="{53ED344D-2337-462D-897C-D90FCA9396EB}" srcId="{559F4E56-B819-4FFA-B607-AB3A0C0910BB}" destId="{81F71DEF-BA2D-49F0-A676-B4BAA0DAB1B6}" srcOrd="5" destOrd="0" parTransId="{20EB8F7A-4847-4EB5-A759-65A7B2140FAE}" sibTransId="{DE532AA5-8BAF-4A33-BDA8-2DDF3E1005F5}"/>
    <dgm:cxn modelId="{972B566E-C380-4B26-9A95-8E3FCA5C6BBA}" srcId="{559F4E56-B819-4FFA-B607-AB3A0C0910BB}" destId="{E99BD505-61CC-4557-949D-872542A4D4E6}" srcOrd="0" destOrd="0" parTransId="{4D5E66A2-E8F5-4F35-800F-59A292913066}" sibTransId="{44E625F7-EF22-4657-9586-DD0D68FD1F98}"/>
    <dgm:cxn modelId="{988C4A87-832B-4144-8D39-6F03C2C8B086}" srcId="{559F4E56-B819-4FFA-B607-AB3A0C0910BB}" destId="{19F9FE4A-8A26-4828-A683-C244D34F691D}" srcOrd="2" destOrd="0" parTransId="{BB5FB52D-4867-4579-9593-079D12479A46}" sibTransId="{E424490E-7DD6-4810-9981-B6B625DE7820}"/>
    <dgm:cxn modelId="{791888AB-2C0D-488C-8057-5FFC0910649C}" type="presOf" srcId="{CFA08F77-08DC-4B7F-AEE9-E4AF46F53B86}" destId="{37805F27-C3AF-4D3B-8262-7B60835BF6B3}" srcOrd="0" destOrd="0" presId="urn:microsoft.com/office/officeart/2018/2/layout/IconVerticalSolidList"/>
    <dgm:cxn modelId="{E83968B1-A755-4E30-A261-BA6C64FE19FB}" type="presOf" srcId="{C861E1DD-B96D-4952-8614-4C729B793DD2}" destId="{613E0C2D-43F6-4864-A54C-0FD70AC40401}" srcOrd="0" destOrd="0" presId="urn:microsoft.com/office/officeart/2018/2/layout/IconVerticalSolidList"/>
    <dgm:cxn modelId="{222902C6-F4EF-4B65-A501-DFD471BDFBA0}" type="presOf" srcId="{E99BD505-61CC-4557-949D-872542A4D4E6}" destId="{081531A5-0A4A-4AFF-B264-3E5944A2D3B8}" srcOrd="0" destOrd="0" presId="urn:microsoft.com/office/officeart/2018/2/layout/IconVerticalSolidList"/>
    <dgm:cxn modelId="{F1FC68E0-7CD4-4891-857E-534808361595}" type="presOf" srcId="{19F9FE4A-8A26-4828-A683-C244D34F691D}" destId="{DEE9B9AA-226F-4C56-A576-B8C46097F797}" srcOrd="0" destOrd="0" presId="urn:microsoft.com/office/officeart/2018/2/layout/IconVerticalSolidList"/>
    <dgm:cxn modelId="{81168FEB-4920-4ED6-B680-A48DB79552DD}" type="presOf" srcId="{559F4E56-B819-4FFA-B607-AB3A0C0910BB}" destId="{FA3B2F77-57AB-4903-9E2B-058FBCC4300C}" srcOrd="0" destOrd="0" presId="urn:microsoft.com/office/officeart/2018/2/layout/IconVerticalSolidList"/>
    <dgm:cxn modelId="{F7A11FED-54F6-4CBC-AC30-597DA637D7F7}" srcId="{559F4E56-B819-4FFA-B607-AB3A0C0910BB}" destId="{E3795C7E-2783-4A86-A1A8-ED98555D1DA4}" srcOrd="1" destOrd="0" parTransId="{2E0D36E3-11BC-47AB-A36E-C925558F157C}" sibTransId="{CD1C0738-5BA7-4B07-8017-CDFE6C886211}"/>
    <dgm:cxn modelId="{906B9022-F356-492E-8182-8C3CA090AD30}" type="presParOf" srcId="{FA3B2F77-57AB-4903-9E2B-058FBCC4300C}" destId="{B1539841-2866-488B-82AA-7B5E7BD94688}" srcOrd="0" destOrd="0" presId="urn:microsoft.com/office/officeart/2018/2/layout/IconVerticalSolidList"/>
    <dgm:cxn modelId="{18644671-91A2-4DD9-B7E8-EE7085C899BC}" type="presParOf" srcId="{B1539841-2866-488B-82AA-7B5E7BD94688}" destId="{9F33BC77-BFF6-44BD-86E8-FE92404590A8}" srcOrd="0" destOrd="0" presId="urn:microsoft.com/office/officeart/2018/2/layout/IconVerticalSolidList"/>
    <dgm:cxn modelId="{C2ECDD97-D82C-4C53-8766-8604FE5239E0}" type="presParOf" srcId="{B1539841-2866-488B-82AA-7B5E7BD94688}" destId="{BA00C13D-50A0-490C-B3EE-A636BED644D7}" srcOrd="1" destOrd="0" presId="urn:microsoft.com/office/officeart/2018/2/layout/IconVerticalSolidList"/>
    <dgm:cxn modelId="{DC30B9C8-09A9-4B47-9CD2-BFD4ABD24548}" type="presParOf" srcId="{B1539841-2866-488B-82AA-7B5E7BD94688}" destId="{FE58DA8A-A81D-44C2-8ADA-D52BFFC6CBDD}" srcOrd="2" destOrd="0" presId="urn:microsoft.com/office/officeart/2018/2/layout/IconVerticalSolidList"/>
    <dgm:cxn modelId="{3310B6BF-C570-48A1-BD39-48B7AC243E4A}" type="presParOf" srcId="{B1539841-2866-488B-82AA-7B5E7BD94688}" destId="{081531A5-0A4A-4AFF-B264-3E5944A2D3B8}" srcOrd="3" destOrd="0" presId="urn:microsoft.com/office/officeart/2018/2/layout/IconVerticalSolidList"/>
    <dgm:cxn modelId="{8934E99B-78CA-4713-8341-CAB12C6D56F8}" type="presParOf" srcId="{FA3B2F77-57AB-4903-9E2B-058FBCC4300C}" destId="{7F13B3DE-BC86-4A8B-B4BA-AEFD9E2E988C}" srcOrd="1" destOrd="0" presId="urn:microsoft.com/office/officeart/2018/2/layout/IconVerticalSolidList"/>
    <dgm:cxn modelId="{DE6F6515-587B-4792-BF16-2B5683C5E392}" type="presParOf" srcId="{FA3B2F77-57AB-4903-9E2B-058FBCC4300C}" destId="{7FCE0DAF-C936-4E7B-91EF-87C517F064CA}" srcOrd="2" destOrd="0" presId="urn:microsoft.com/office/officeart/2018/2/layout/IconVerticalSolidList"/>
    <dgm:cxn modelId="{57E11F04-4EA0-44DD-8989-CD1272A7073B}" type="presParOf" srcId="{7FCE0DAF-C936-4E7B-91EF-87C517F064CA}" destId="{043C72D3-6900-4E5B-8446-6E8312D00809}" srcOrd="0" destOrd="0" presId="urn:microsoft.com/office/officeart/2018/2/layout/IconVerticalSolidList"/>
    <dgm:cxn modelId="{7D6A65A9-36F0-487D-9114-E288360F287E}" type="presParOf" srcId="{7FCE0DAF-C936-4E7B-91EF-87C517F064CA}" destId="{26A35713-0067-4446-99BE-6A1845F329CB}" srcOrd="1" destOrd="0" presId="urn:microsoft.com/office/officeart/2018/2/layout/IconVerticalSolidList"/>
    <dgm:cxn modelId="{22695154-0116-4787-90FA-9C174E290934}" type="presParOf" srcId="{7FCE0DAF-C936-4E7B-91EF-87C517F064CA}" destId="{96B98F1D-AC64-4DBB-964A-EED7467EE68E}" srcOrd="2" destOrd="0" presId="urn:microsoft.com/office/officeart/2018/2/layout/IconVerticalSolidList"/>
    <dgm:cxn modelId="{D4F815B8-1432-4D4F-8CC5-879AA666FEF5}" type="presParOf" srcId="{7FCE0DAF-C936-4E7B-91EF-87C517F064CA}" destId="{01FEF99A-DB1D-4ABE-A561-1A5549D84E87}" srcOrd="3" destOrd="0" presId="urn:microsoft.com/office/officeart/2018/2/layout/IconVerticalSolidList"/>
    <dgm:cxn modelId="{34FBFAC6-5BDB-4C45-91F1-6F0D3D0FD06C}" type="presParOf" srcId="{FA3B2F77-57AB-4903-9E2B-058FBCC4300C}" destId="{F3EB1D34-7A0E-4A92-8439-A47157CDFB61}" srcOrd="3" destOrd="0" presId="urn:microsoft.com/office/officeart/2018/2/layout/IconVerticalSolidList"/>
    <dgm:cxn modelId="{AE7BD43F-F03A-4AA9-879A-57ABD0F8B9A8}" type="presParOf" srcId="{FA3B2F77-57AB-4903-9E2B-058FBCC4300C}" destId="{F39C6E07-3E54-4441-AA71-70FE7456B138}" srcOrd="4" destOrd="0" presId="urn:microsoft.com/office/officeart/2018/2/layout/IconVerticalSolidList"/>
    <dgm:cxn modelId="{3A4E3454-631B-4C4E-A1E8-147561A6712F}" type="presParOf" srcId="{F39C6E07-3E54-4441-AA71-70FE7456B138}" destId="{B89EB8A5-7E3B-4170-88B7-BF96468130BD}" srcOrd="0" destOrd="0" presId="urn:microsoft.com/office/officeart/2018/2/layout/IconVerticalSolidList"/>
    <dgm:cxn modelId="{632011D4-D3F2-4C6A-A6FD-93684285ABCD}" type="presParOf" srcId="{F39C6E07-3E54-4441-AA71-70FE7456B138}" destId="{125C84EE-9CEE-4B08-B6F4-35A4884107A3}" srcOrd="1" destOrd="0" presId="urn:microsoft.com/office/officeart/2018/2/layout/IconVerticalSolidList"/>
    <dgm:cxn modelId="{8D9733D0-0632-412E-A7B1-5912764B6484}" type="presParOf" srcId="{F39C6E07-3E54-4441-AA71-70FE7456B138}" destId="{D8CF7775-8CCF-47E7-BA7E-9176FCAE4C61}" srcOrd="2" destOrd="0" presId="urn:microsoft.com/office/officeart/2018/2/layout/IconVerticalSolidList"/>
    <dgm:cxn modelId="{B90FF78B-7367-4C38-A0B6-E58965496740}" type="presParOf" srcId="{F39C6E07-3E54-4441-AA71-70FE7456B138}" destId="{DEE9B9AA-226F-4C56-A576-B8C46097F797}" srcOrd="3" destOrd="0" presId="urn:microsoft.com/office/officeart/2018/2/layout/IconVerticalSolidList"/>
    <dgm:cxn modelId="{A78B4AFD-4497-4E04-ADCE-64CDBD714263}" type="presParOf" srcId="{FA3B2F77-57AB-4903-9E2B-058FBCC4300C}" destId="{2288D8E0-AAD9-4111-A94F-FE3C21491A93}" srcOrd="5" destOrd="0" presId="urn:microsoft.com/office/officeart/2018/2/layout/IconVerticalSolidList"/>
    <dgm:cxn modelId="{BCFFFE0B-F7E9-40E8-A341-C1E22344DFE5}" type="presParOf" srcId="{FA3B2F77-57AB-4903-9E2B-058FBCC4300C}" destId="{1DDC1D6D-95CF-4521-A2C8-F83EB22B91AF}" srcOrd="6" destOrd="0" presId="urn:microsoft.com/office/officeart/2018/2/layout/IconVerticalSolidList"/>
    <dgm:cxn modelId="{903E8198-D2FC-4E3B-9A9D-E9874FDF963A}" type="presParOf" srcId="{1DDC1D6D-95CF-4521-A2C8-F83EB22B91AF}" destId="{4DF58A52-7D6B-4CE1-838B-2D36DA1458FF}" srcOrd="0" destOrd="0" presId="urn:microsoft.com/office/officeart/2018/2/layout/IconVerticalSolidList"/>
    <dgm:cxn modelId="{1E88CBB6-F5D2-4708-8184-CC383E3C68E9}" type="presParOf" srcId="{1DDC1D6D-95CF-4521-A2C8-F83EB22B91AF}" destId="{CB2872EB-F84B-4BAD-8547-8AAAC5015F76}" srcOrd="1" destOrd="0" presId="urn:microsoft.com/office/officeart/2018/2/layout/IconVerticalSolidList"/>
    <dgm:cxn modelId="{31B75D70-95EC-41BD-BCDB-690D9D634115}" type="presParOf" srcId="{1DDC1D6D-95CF-4521-A2C8-F83EB22B91AF}" destId="{F941FAF3-FC69-45B4-B4BE-3D713E4A2847}" srcOrd="2" destOrd="0" presId="urn:microsoft.com/office/officeart/2018/2/layout/IconVerticalSolidList"/>
    <dgm:cxn modelId="{5CF80A9C-BB40-486F-8CBD-1163E62FB3D8}" type="presParOf" srcId="{1DDC1D6D-95CF-4521-A2C8-F83EB22B91AF}" destId="{37805F27-C3AF-4D3B-8262-7B60835BF6B3}" srcOrd="3" destOrd="0" presId="urn:microsoft.com/office/officeart/2018/2/layout/IconVerticalSolidList"/>
    <dgm:cxn modelId="{8C9B58A3-B5BB-4791-9EB2-2EA28ACA3DB8}" type="presParOf" srcId="{FA3B2F77-57AB-4903-9E2B-058FBCC4300C}" destId="{6469DD4C-1E30-4A8B-8E50-749F0B90E37E}" srcOrd="7" destOrd="0" presId="urn:microsoft.com/office/officeart/2018/2/layout/IconVerticalSolidList"/>
    <dgm:cxn modelId="{830F8B93-FB33-4D6B-BD7D-87AEF6AC7AEF}" type="presParOf" srcId="{FA3B2F77-57AB-4903-9E2B-058FBCC4300C}" destId="{53B6F758-A84B-4978-94C2-1425B8EEF505}" srcOrd="8" destOrd="0" presId="urn:microsoft.com/office/officeart/2018/2/layout/IconVerticalSolidList"/>
    <dgm:cxn modelId="{E17DF22C-8922-473E-940A-AC1094C0C73B}" type="presParOf" srcId="{53B6F758-A84B-4978-94C2-1425B8EEF505}" destId="{57074B69-A237-4358-9125-0A566ED70B27}" srcOrd="0" destOrd="0" presId="urn:microsoft.com/office/officeart/2018/2/layout/IconVerticalSolidList"/>
    <dgm:cxn modelId="{29A2E0B0-3946-4FAC-B209-AE22C17E7AED}" type="presParOf" srcId="{53B6F758-A84B-4978-94C2-1425B8EEF505}" destId="{5037FAA0-937C-4EB4-B112-4624FC8EE2FF}" srcOrd="1" destOrd="0" presId="urn:microsoft.com/office/officeart/2018/2/layout/IconVerticalSolidList"/>
    <dgm:cxn modelId="{21FE7661-11B1-4C4D-993A-34E7001058EB}" type="presParOf" srcId="{53B6F758-A84B-4978-94C2-1425B8EEF505}" destId="{6E85676A-0E66-48E7-B26F-F303076109EA}" srcOrd="2" destOrd="0" presId="urn:microsoft.com/office/officeart/2018/2/layout/IconVerticalSolidList"/>
    <dgm:cxn modelId="{B7A0C9C9-0DCC-477F-9CAF-949E4789EAA1}" type="presParOf" srcId="{53B6F758-A84B-4978-94C2-1425B8EEF505}" destId="{613E0C2D-43F6-4864-A54C-0FD70AC40401}" srcOrd="3" destOrd="0" presId="urn:microsoft.com/office/officeart/2018/2/layout/IconVerticalSolidList"/>
    <dgm:cxn modelId="{87B9BC93-5FBA-435F-A0BB-70726E31AEB4}" type="presParOf" srcId="{FA3B2F77-57AB-4903-9E2B-058FBCC4300C}" destId="{23124C55-F43B-4B2E-A65B-541503920204}" srcOrd="9" destOrd="0" presId="urn:microsoft.com/office/officeart/2018/2/layout/IconVerticalSolidList"/>
    <dgm:cxn modelId="{31288D06-76B8-4D5D-8C39-30E44A35A9B9}" type="presParOf" srcId="{FA3B2F77-57AB-4903-9E2B-058FBCC4300C}" destId="{EC2424DF-F5EA-4ECD-8F86-0E5EB3CED3FE}" srcOrd="10" destOrd="0" presId="urn:microsoft.com/office/officeart/2018/2/layout/IconVerticalSolidList"/>
    <dgm:cxn modelId="{364C268E-E02D-4A8D-BC07-2C8804E8887B}" type="presParOf" srcId="{EC2424DF-F5EA-4ECD-8F86-0E5EB3CED3FE}" destId="{AFBC3207-9F1F-4CE5-9ED5-F61178A64615}" srcOrd="0" destOrd="0" presId="urn:microsoft.com/office/officeart/2018/2/layout/IconVerticalSolidList"/>
    <dgm:cxn modelId="{1E6FE0C0-F4EF-4309-97D7-798862F6E4E2}" type="presParOf" srcId="{EC2424DF-F5EA-4ECD-8F86-0E5EB3CED3FE}" destId="{21879BB5-C998-4ED0-8BA7-A92BF7019F6B}" srcOrd="1" destOrd="0" presId="urn:microsoft.com/office/officeart/2018/2/layout/IconVerticalSolidList"/>
    <dgm:cxn modelId="{F1CFCDF4-9667-49DD-B404-ED4A5F42979E}" type="presParOf" srcId="{EC2424DF-F5EA-4ECD-8F86-0E5EB3CED3FE}" destId="{0265B1D3-DA7C-4144-A1D6-A71D02E9B909}" srcOrd="2" destOrd="0" presId="urn:microsoft.com/office/officeart/2018/2/layout/IconVerticalSolidList"/>
    <dgm:cxn modelId="{77EEEE96-B15A-46BF-B648-A3A9205E0A0A}" type="presParOf" srcId="{EC2424DF-F5EA-4ECD-8F86-0E5EB3CED3FE}" destId="{147C927B-F1AA-40FC-AE08-5DAFFB11BCB1}" srcOrd="3" destOrd="0" presId="urn:microsoft.com/office/officeart/2018/2/layout/IconVerticalSolidList"/>
    <dgm:cxn modelId="{C7EDD18A-BDB9-4D39-8CE3-E53A9DE43BBE}" type="presParOf" srcId="{FA3B2F77-57AB-4903-9E2B-058FBCC4300C}" destId="{EFEBF016-3EC3-4D19-A19A-8BD1F35D6783}" srcOrd="11" destOrd="0" presId="urn:microsoft.com/office/officeart/2018/2/layout/IconVerticalSolidList"/>
    <dgm:cxn modelId="{C2572780-368D-45B8-A58C-F0578BB76DEC}" type="presParOf" srcId="{FA3B2F77-57AB-4903-9E2B-058FBCC4300C}" destId="{B1D614BA-1DF6-4397-A068-14FBD7EDE034}" srcOrd="12" destOrd="0" presId="urn:microsoft.com/office/officeart/2018/2/layout/IconVerticalSolidList"/>
    <dgm:cxn modelId="{36BE397E-9276-44A2-B27B-8DCCE694A56F}" type="presParOf" srcId="{B1D614BA-1DF6-4397-A068-14FBD7EDE034}" destId="{DA997232-3BC1-4BB1-99A4-F605C6EEF894}" srcOrd="0" destOrd="0" presId="urn:microsoft.com/office/officeart/2018/2/layout/IconVerticalSolidList"/>
    <dgm:cxn modelId="{B1CE734D-40BA-47D7-829F-8588A80378CF}" type="presParOf" srcId="{B1D614BA-1DF6-4397-A068-14FBD7EDE034}" destId="{50C2D124-E489-4498-AFEB-528AA8370168}" srcOrd="1" destOrd="0" presId="urn:microsoft.com/office/officeart/2018/2/layout/IconVerticalSolidList"/>
    <dgm:cxn modelId="{1D8CEAC6-90C4-4A60-A46E-ADFE721724D0}" type="presParOf" srcId="{B1D614BA-1DF6-4397-A068-14FBD7EDE034}" destId="{8B7CC9F1-AD04-4A23-821E-C5AE3B5B4722}" srcOrd="2" destOrd="0" presId="urn:microsoft.com/office/officeart/2018/2/layout/IconVerticalSolidList"/>
    <dgm:cxn modelId="{5FC17A30-89A8-48B3-A580-AA2B40D99ADC}" type="presParOf" srcId="{B1D614BA-1DF6-4397-A068-14FBD7EDE034}" destId="{B0585117-3416-4889-ABEA-76C36185F2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cs-CZ"/>
        </a:p>
      </dgm:t>
    </dgm:pt>
    <dgm:pt modelId="{FE968E82-904C-48BD-B375-DE7C6E0B9188}">
      <dgm:prSet phldrT="[Text]" custT="1"/>
      <dgm:spPr/>
      <dgm:t>
        <a:bodyPr/>
        <a:lstStyle/>
        <a:p>
          <a:r>
            <a:rPr lang="cs-CZ" sz="3600" dirty="0">
              <a:latin typeface="+mn-lt"/>
            </a:rPr>
            <a:t>Minerální látky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 anchor="ctr"/>
        <a:lstStyle/>
        <a:p>
          <a:r>
            <a:rPr lang="cs-CZ" sz="1800" dirty="0">
              <a:latin typeface="+mn-lt"/>
            </a:rPr>
            <a:t>Makroelementy</a:t>
          </a:r>
          <a:endParaRPr lang="cs-CZ" sz="1200" dirty="0">
            <a:latin typeface="+mn-lt"/>
          </a:endParaRPr>
        </a:p>
        <a:p>
          <a:r>
            <a:rPr lang="cs-CZ" sz="1200" dirty="0">
              <a:latin typeface="+mn-lt"/>
            </a:rPr>
            <a:t>Doporučený denní příjem </a:t>
          </a:r>
          <a:r>
            <a:rPr lang="cs-CZ" sz="1200" dirty="0">
              <a:latin typeface="+mn-lt"/>
              <a:cs typeface="Calibri" panose="020F0502020204030204" pitchFamily="34" charset="0"/>
            </a:rPr>
            <a:t>≥ 100 mg</a:t>
          </a:r>
          <a:endParaRPr lang="cs-CZ" sz="1200" dirty="0">
            <a:latin typeface="+mn-lt"/>
          </a:endParaRPr>
        </a:p>
        <a:p>
          <a:r>
            <a:rPr lang="cs-CZ" sz="1600" i="1" dirty="0">
              <a:latin typeface="+mn-lt"/>
            </a:rPr>
            <a:t>Sodík, draslík, hořčík, vápník, fosfor, chlor a síra.</a:t>
          </a: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1800" dirty="0">
              <a:latin typeface="+mn-lt"/>
            </a:rPr>
            <a:t>Mikroelementy</a:t>
          </a:r>
          <a:endParaRPr lang="cs-CZ" sz="1200" dirty="0">
            <a:latin typeface="+mn-lt"/>
          </a:endParaRPr>
        </a:p>
        <a:p>
          <a:r>
            <a:rPr lang="cs-CZ" sz="1200" i="0" dirty="0">
              <a:latin typeface="+mn-lt"/>
            </a:rPr>
            <a:t>Doporučený denní příjem ˂ 100 mg</a:t>
          </a:r>
        </a:p>
        <a:p>
          <a:r>
            <a:rPr lang="cs-CZ" sz="1600" i="1" dirty="0">
              <a:latin typeface="+mn-lt"/>
            </a:rPr>
            <a:t>Železo, měď, jód, selen, zinek a chrom.</a:t>
          </a: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51734184-9B75-4A3B-B321-8F27023B2512}">
      <dgm:prSet custT="1"/>
      <dgm:spPr/>
      <dgm:t>
        <a:bodyPr/>
        <a:lstStyle/>
        <a:p>
          <a:r>
            <a:rPr lang="cs-CZ" sz="1800" dirty="0"/>
            <a:t>Stopové prvky</a:t>
          </a:r>
        </a:p>
        <a:p>
          <a:r>
            <a:rPr lang="cs-CZ" sz="1200" dirty="0"/>
            <a:t>Denní potřeba v µg</a:t>
          </a:r>
        </a:p>
        <a:p>
          <a:r>
            <a:rPr lang="cs-CZ" sz="1600" i="1" dirty="0"/>
            <a:t>Křemík, bor, vanad atd.</a:t>
          </a:r>
        </a:p>
      </dgm:t>
    </dgm:pt>
    <dgm:pt modelId="{D0805BE4-7EAF-4280-920B-923D39DB6D5C}" type="parTrans" cxnId="{AF2180DA-CA41-44D8-89CF-6543976E7E1A}">
      <dgm:prSet/>
      <dgm:spPr/>
      <dgm:t>
        <a:bodyPr/>
        <a:lstStyle/>
        <a:p>
          <a:endParaRPr lang="cs-CZ"/>
        </a:p>
      </dgm:t>
    </dgm:pt>
    <dgm:pt modelId="{BBFAE966-6671-4D4C-9EF9-2947D15BD924}" type="sibTrans" cxnId="{AF2180DA-CA41-44D8-89CF-6543976E7E1A}">
      <dgm:prSet/>
      <dgm:spPr/>
      <dgm:t>
        <a:bodyPr/>
        <a:lstStyle/>
        <a:p>
          <a:endParaRPr lang="cs-CZ"/>
        </a:p>
      </dgm:t>
    </dgm:pt>
    <dgm:pt modelId="{5037D2E1-C10F-4E14-8172-CF7DDA3AEF6F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B3DBD6B-CF0D-436A-83CF-655A2DA9942A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8D9B5EF4-E126-403E-85AC-AA9C3045056C}" type="pres">
      <dgm:prSet presAssocID="{FE968E82-904C-48BD-B375-DE7C6E0B9188}" presName="rootComposite1" presStyleCnt="0"/>
      <dgm:spPr/>
    </dgm:pt>
    <dgm:pt modelId="{D883D870-36C3-4D65-9C2E-611F473EFF4C}" type="pres">
      <dgm:prSet presAssocID="{FE968E82-904C-48BD-B375-DE7C6E0B9188}" presName="rootText1" presStyleLbl="node0" presStyleIdx="0" presStyleCnt="1" custScaleX="200709" custScaleY="154829">
        <dgm:presLayoutVars>
          <dgm:chPref val="3"/>
        </dgm:presLayoutVars>
      </dgm:prSet>
      <dgm:spPr/>
    </dgm:pt>
    <dgm:pt modelId="{100C93FB-2498-425E-840B-A43C8082CA26}" type="pres">
      <dgm:prSet presAssocID="{FE968E82-904C-48BD-B375-DE7C6E0B9188}" presName="rootConnector1" presStyleLbl="node1" presStyleIdx="0" presStyleCnt="0"/>
      <dgm:spPr/>
    </dgm:pt>
    <dgm:pt modelId="{58945E91-C6B8-43B1-8472-F46F29048ABA}" type="pres">
      <dgm:prSet presAssocID="{FE968E82-904C-48BD-B375-DE7C6E0B9188}" presName="hierChild2" presStyleCnt="0"/>
      <dgm:spPr/>
    </dgm:pt>
    <dgm:pt modelId="{E707B964-99F9-4C67-94A2-16AE07C14E7A}" type="pres">
      <dgm:prSet presAssocID="{079DAAF6-F799-4A4D-89FE-63DCBB81EB04}" presName="Name37" presStyleLbl="parChTrans1D2" presStyleIdx="0" presStyleCnt="3"/>
      <dgm:spPr/>
    </dgm:pt>
    <dgm:pt modelId="{13F959C0-10D2-4B06-8CA6-E92AFFBFB637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6A285ECC-2413-45A6-A4DA-B1779C65DF3D}" type="pres">
      <dgm:prSet presAssocID="{03E6DF37-172E-4B40-9D4B-6D6CFC404CE8}" presName="rootComposite" presStyleCnt="0"/>
      <dgm:spPr/>
    </dgm:pt>
    <dgm:pt modelId="{32A4B2B3-6DC9-4BEF-9816-CF9BA5E96606}" type="pres">
      <dgm:prSet presAssocID="{03E6DF37-172E-4B40-9D4B-6D6CFC404CE8}" presName="rootText" presStyleLbl="node2" presStyleIdx="0" presStyleCnt="3" custScaleX="161220" custScaleY="174991">
        <dgm:presLayoutVars>
          <dgm:chPref val="3"/>
        </dgm:presLayoutVars>
      </dgm:prSet>
      <dgm:spPr/>
    </dgm:pt>
    <dgm:pt modelId="{1678D0B8-25E3-4691-A646-71FB36497C7B}" type="pres">
      <dgm:prSet presAssocID="{03E6DF37-172E-4B40-9D4B-6D6CFC404CE8}" presName="rootConnector" presStyleLbl="node2" presStyleIdx="0" presStyleCnt="3"/>
      <dgm:spPr/>
    </dgm:pt>
    <dgm:pt modelId="{41500C65-DF22-4F51-843B-D6FD9C01DD1F}" type="pres">
      <dgm:prSet presAssocID="{03E6DF37-172E-4B40-9D4B-6D6CFC404CE8}" presName="hierChild4" presStyleCnt="0"/>
      <dgm:spPr/>
    </dgm:pt>
    <dgm:pt modelId="{A4BDAEBE-CB92-4819-ABB0-6A8F82AC60D2}" type="pres">
      <dgm:prSet presAssocID="{03E6DF37-172E-4B40-9D4B-6D6CFC404CE8}" presName="hierChild5" presStyleCnt="0"/>
      <dgm:spPr/>
    </dgm:pt>
    <dgm:pt modelId="{77D5D014-7FDD-40E3-B0AD-ADB3A9C8A5AC}" type="pres">
      <dgm:prSet presAssocID="{8FD74F7C-311B-4A0E-9D25-F5315AA1238D}" presName="Name37" presStyleLbl="parChTrans1D2" presStyleIdx="1" presStyleCnt="3"/>
      <dgm:spPr/>
    </dgm:pt>
    <dgm:pt modelId="{2049428A-3419-44DE-8F15-823F902FD001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D27D6C77-602A-4DF7-98DA-7D0DD5BE853A}" type="pres">
      <dgm:prSet presAssocID="{4FBF5ADE-A02C-4B4B-B6E8-4EA20E6E66EF}" presName="rootComposite" presStyleCnt="0"/>
      <dgm:spPr/>
    </dgm:pt>
    <dgm:pt modelId="{A2DA79B7-6FD3-414E-BBBB-37BF328E01C6}" type="pres">
      <dgm:prSet presAssocID="{4FBF5ADE-A02C-4B4B-B6E8-4EA20E6E66EF}" presName="rootText" presStyleLbl="node2" presStyleIdx="1" presStyleCnt="3" custScaleX="151172" custScaleY="161520">
        <dgm:presLayoutVars>
          <dgm:chPref val="3"/>
        </dgm:presLayoutVars>
      </dgm:prSet>
      <dgm:spPr/>
    </dgm:pt>
    <dgm:pt modelId="{C37B506F-A11B-4A24-9764-4422A070FBE9}" type="pres">
      <dgm:prSet presAssocID="{4FBF5ADE-A02C-4B4B-B6E8-4EA20E6E66EF}" presName="rootConnector" presStyleLbl="node2" presStyleIdx="1" presStyleCnt="3"/>
      <dgm:spPr/>
    </dgm:pt>
    <dgm:pt modelId="{F45D0967-0969-4E95-986F-28F0B5CBE9F4}" type="pres">
      <dgm:prSet presAssocID="{4FBF5ADE-A02C-4B4B-B6E8-4EA20E6E66EF}" presName="hierChild4" presStyleCnt="0"/>
      <dgm:spPr/>
    </dgm:pt>
    <dgm:pt modelId="{E2256FED-CA9D-41B7-976F-5CCFF3EACB5D}" type="pres">
      <dgm:prSet presAssocID="{4FBF5ADE-A02C-4B4B-B6E8-4EA20E6E66EF}" presName="hierChild5" presStyleCnt="0"/>
      <dgm:spPr/>
    </dgm:pt>
    <dgm:pt modelId="{1CC8C0C5-CD8B-4C6F-8E59-97DA4E169A4D}" type="pres">
      <dgm:prSet presAssocID="{D0805BE4-7EAF-4280-920B-923D39DB6D5C}" presName="Name37" presStyleLbl="parChTrans1D2" presStyleIdx="2" presStyleCnt="3"/>
      <dgm:spPr/>
    </dgm:pt>
    <dgm:pt modelId="{24200367-4B8D-41B3-BED5-9A3ECA8D43FE}" type="pres">
      <dgm:prSet presAssocID="{51734184-9B75-4A3B-B321-8F27023B2512}" presName="hierRoot2" presStyleCnt="0">
        <dgm:presLayoutVars>
          <dgm:hierBranch val="init"/>
        </dgm:presLayoutVars>
      </dgm:prSet>
      <dgm:spPr/>
    </dgm:pt>
    <dgm:pt modelId="{A048CFCF-52F7-445B-BAC6-5A84F821891E}" type="pres">
      <dgm:prSet presAssocID="{51734184-9B75-4A3B-B321-8F27023B2512}" presName="rootComposite" presStyleCnt="0"/>
      <dgm:spPr/>
    </dgm:pt>
    <dgm:pt modelId="{364C33E8-8154-4608-961F-AFE6F8D63548}" type="pres">
      <dgm:prSet presAssocID="{51734184-9B75-4A3B-B321-8F27023B2512}" presName="rootText" presStyleLbl="node2" presStyleIdx="2" presStyleCnt="3" custScaleX="81704" custScaleY="178410">
        <dgm:presLayoutVars>
          <dgm:chPref val="3"/>
        </dgm:presLayoutVars>
      </dgm:prSet>
      <dgm:spPr/>
    </dgm:pt>
    <dgm:pt modelId="{BD7776E0-0BC2-43E1-A16B-2E31A61CCDB2}" type="pres">
      <dgm:prSet presAssocID="{51734184-9B75-4A3B-B321-8F27023B2512}" presName="rootConnector" presStyleLbl="node2" presStyleIdx="2" presStyleCnt="3"/>
      <dgm:spPr/>
    </dgm:pt>
    <dgm:pt modelId="{2E7BC000-420F-4F52-AA60-9ADA42D0CB8D}" type="pres">
      <dgm:prSet presAssocID="{51734184-9B75-4A3B-B321-8F27023B2512}" presName="hierChild4" presStyleCnt="0"/>
      <dgm:spPr/>
    </dgm:pt>
    <dgm:pt modelId="{D4C485A2-CBE1-460B-862E-7136FEF67009}" type="pres">
      <dgm:prSet presAssocID="{51734184-9B75-4A3B-B321-8F27023B2512}" presName="hierChild5" presStyleCnt="0"/>
      <dgm:spPr/>
    </dgm:pt>
    <dgm:pt modelId="{EE5B3B8A-491F-4D87-8C3E-3DE64465A1EE}" type="pres">
      <dgm:prSet presAssocID="{FE968E82-904C-48BD-B375-DE7C6E0B9188}" presName="hierChild3" presStyleCnt="0"/>
      <dgm:spPr/>
    </dgm:pt>
  </dgm:ptLst>
  <dgm:cxnLst>
    <dgm:cxn modelId="{A84E0502-CC67-4A03-A47F-9958A652930F}" type="presOf" srcId="{09AD89A6-9FA3-49C9-A184-ADD27D43F21A}" destId="{5037D2E1-C10F-4E14-8172-CF7DDA3AEF6F}" srcOrd="0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14D05D0C-65D2-4608-B4E9-C0CCCB021DF4}" type="presOf" srcId="{03E6DF37-172E-4B40-9D4B-6D6CFC404CE8}" destId="{1678D0B8-25E3-4691-A646-71FB36497C7B}" srcOrd="1" destOrd="0" presId="urn:microsoft.com/office/officeart/2005/8/layout/orgChart1"/>
    <dgm:cxn modelId="{DFB63C0E-B77B-4518-842C-C761F985A9D0}" type="presOf" srcId="{079DAAF6-F799-4A4D-89FE-63DCBB81EB04}" destId="{E707B964-99F9-4C67-94A2-16AE07C14E7A}" srcOrd="0" destOrd="0" presId="urn:microsoft.com/office/officeart/2005/8/layout/orgChart1"/>
    <dgm:cxn modelId="{E165C260-7888-455F-BEE9-8BCB29F1B7DE}" type="presOf" srcId="{4FBF5ADE-A02C-4B4B-B6E8-4EA20E6E66EF}" destId="{A2DA79B7-6FD3-414E-BBBB-37BF328E01C6}" srcOrd="0" destOrd="0" presId="urn:microsoft.com/office/officeart/2005/8/layout/orgChart1"/>
    <dgm:cxn modelId="{1705CB6D-45DF-4580-B375-78408E321218}" type="presOf" srcId="{51734184-9B75-4A3B-B321-8F27023B2512}" destId="{364C33E8-8154-4608-961F-AFE6F8D63548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8970C98-9E1F-46D4-A20A-A3A141D09998}" type="presOf" srcId="{51734184-9B75-4A3B-B321-8F27023B2512}" destId="{BD7776E0-0BC2-43E1-A16B-2E31A61CCDB2}" srcOrd="1" destOrd="0" presId="urn:microsoft.com/office/officeart/2005/8/layout/orgChart1"/>
    <dgm:cxn modelId="{6B11E2A5-77A0-435A-9FE4-5C6F129D0867}" type="presOf" srcId="{03E6DF37-172E-4B40-9D4B-6D6CFC404CE8}" destId="{32A4B2B3-6DC9-4BEF-9816-CF9BA5E96606}" srcOrd="0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1DCA88C3-75B6-4F41-8BB7-4B6F7308CF41}" type="presOf" srcId="{FE968E82-904C-48BD-B375-DE7C6E0B9188}" destId="{100C93FB-2498-425E-840B-A43C8082CA26}" srcOrd="1" destOrd="0" presId="urn:microsoft.com/office/officeart/2005/8/layout/orgChart1"/>
    <dgm:cxn modelId="{AF2180DA-CA41-44D8-89CF-6543976E7E1A}" srcId="{FE968E82-904C-48BD-B375-DE7C6E0B9188}" destId="{51734184-9B75-4A3B-B321-8F27023B2512}" srcOrd="2" destOrd="0" parTransId="{D0805BE4-7EAF-4280-920B-923D39DB6D5C}" sibTransId="{BBFAE966-6671-4D4C-9EF9-2947D15BD924}"/>
    <dgm:cxn modelId="{8A2F58E4-F765-47CC-B481-22B97C190479}" type="presOf" srcId="{FE968E82-904C-48BD-B375-DE7C6E0B9188}" destId="{D883D870-36C3-4D65-9C2E-611F473EFF4C}" srcOrd="0" destOrd="0" presId="urn:microsoft.com/office/officeart/2005/8/layout/orgChart1"/>
    <dgm:cxn modelId="{3A9459E6-2332-45CD-82F0-A21CDE782F07}" type="presOf" srcId="{8FD74F7C-311B-4A0E-9D25-F5315AA1238D}" destId="{77D5D014-7FDD-40E3-B0AD-ADB3A9C8A5AC}" srcOrd="0" destOrd="0" presId="urn:microsoft.com/office/officeart/2005/8/layout/orgChart1"/>
    <dgm:cxn modelId="{5E768CEB-620B-40FD-B1BD-AFF508F65334}" type="presOf" srcId="{4FBF5ADE-A02C-4B4B-B6E8-4EA20E6E66EF}" destId="{C37B506F-A11B-4A24-9764-4422A070FBE9}" srcOrd="1" destOrd="0" presId="urn:microsoft.com/office/officeart/2005/8/layout/orgChart1"/>
    <dgm:cxn modelId="{4CE367F6-6E6B-472B-99C7-40A7A5FDCE69}" type="presOf" srcId="{D0805BE4-7EAF-4280-920B-923D39DB6D5C}" destId="{1CC8C0C5-CD8B-4C6F-8E59-97DA4E169A4D}" srcOrd="0" destOrd="0" presId="urn:microsoft.com/office/officeart/2005/8/layout/orgChart1"/>
    <dgm:cxn modelId="{236C7C5F-F724-468E-B341-C10234567360}" type="presParOf" srcId="{5037D2E1-C10F-4E14-8172-CF7DDA3AEF6F}" destId="{BB3DBD6B-CF0D-436A-83CF-655A2DA9942A}" srcOrd="0" destOrd="0" presId="urn:microsoft.com/office/officeart/2005/8/layout/orgChart1"/>
    <dgm:cxn modelId="{86A08B87-9FBC-438E-BE09-A88E173F4878}" type="presParOf" srcId="{BB3DBD6B-CF0D-436A-83CF-655A2DA9942A}" destId="{8D9B5EF4-E126-403E-85AC-AA9C3045056C}" srcOrd="0" destOrd="0" presId="urn:microsoft.com/office/officeart/2005/8/layout/orgChart1"/>
    <dgm:cxn modelId="{5C74DC5F-5455-4144-860C-198CFAD33AF4}" type="presParOf" srcId="{8D9B5EF4-E126-403E-85AC-AA9C3045056C}" destId="{D883D870-36C3-4D65-9C2E-611F473EFF4C}" srcOrd="0" destOrd="0" presId="urn:microsoft.com/office/officeart/2005/8/layout/orgChart1"/>
    <dgm:cxn modelId="{D76AE802-65FC-4379-86B3-8C21EE238218}" type="presParOf" srcId="{8D9B5EF4-E126-403E-85AC-AA9C3045056C}" destId="{100C93FB-2498-425E-840B-A43C8082CA26}" srcOrd="1" destOrd="0" presId="urn:microsoft.com/office/officeart/2005/8/layout/orgChart1"/>
    <dgm:cxn modelId="{3305973E-F5FD-4BB9-9388-1AFBC0313088}" type="presParOf" srcId="{BB3DBD6B-CF0D-436A-83CF-655A2DA9942A}" destId="{58945E91-C6B8-43B1-8472-F46F29048ABA}" srcOrd="1" destOrd="0" presId="urn:microsoft.com/office/officeart/2005/8/layout/orgChart1"/>
    <dgm:cxn modelId="{4D6002DE-5694-4F9F-BB6A-85F043EB2E2E}" type="presParOf" srcId="{58945E91-C6B8-43B1-8472-F46F29048ABA}" destId="{E707B964-99F9-4C67-94A2-16AE07C14E7A}" srcOrd="0" destOrd="0" presId="urn:microsoft.com/office/officeart/2005/8/layout/orgChart1"/>
    <dgm:cxn modelId="{673948D5-7F34-4772-82E4-B05ADA2D9C29}" type="presParOf" srcId="{58945E91-C6B8-43B1-8472-F46F29048ABA}" destId="{13F959C0-10D2-4B06-8CA6-E92AFFBFB637}" srcOrd="1" destOrd="0" presId="urn:microsoft.com/office/officeart/2005/8/layout/orgChart1"/>
    <dgm:cxn modelId="{F306652E-4F8E-4627-A59E-71ABF6F9467F}" type="presParOf" srcId="{13F959C0-10D2-4B06-8CA6-E92AFFBFB637}" destId="{6A285ECC-2413-45A6-A4DA-B1779C65DF3D}" srcOrd="0" destOrd="0" presId="urn:microsoft.com/office/officeart/2005/8/layout/orgChart1"/>
    <dgm:cxn modelId="{EF807D0B-8A30-4AF6-A793-F7E44F0A9D6F}" type="presParOf" srcId="{6A285ECC-2413-45A6-A4DA-B1779C65DF3D}" destId="{32A4B2B3-6DC9-4BEF-9816-CF9BA5E96606}" srcOrd="0" destOrd="0" presId="urn:microsoft.com/office/officeart/2005/8/layout/orgChart1"/>
    <dgm:cxn modelId="{62E27460-7C82-492B-A83C-5D4B92A66099}" type="presParOf" srcId="{6A285ECC-2413-45A6-A4DA-B1779C65DF3D}" destId="{1678D0B8-25E3-4691-A646-71FB36497C7B}" srcOrd="1" destOrd="0" presId="urn:microsoft.com/office/officeart/2005/8/layout/orgChart1"/>
    <dgm:cxn modelId="{93E841C8-CEB3-473E-A8FA-E1D40B462A80}" type="presParOf" srcId="{13F959C0-10D2-4B06-8CA6-E92AFFBFB637}" destId="{41500C65-DF22-4F51-843B-D6FD9C01DD1F}" srcOrd="1" destOrd="0" presId="urn:microsoft.com/office/officeart/2005/8/layout/orgChart1"/>
    <dgm:cxn modelId="{3A1C96DF-D0EB-4DBF-B69F-1B2E35394B6E}" type="presParOf" srcId="{13F959C0-10D2-4B06-8CA6-E92AFFBFB637}" destId="{A4BDAEBE-CB92-4819-ABB0-6A8F82AC60D2}" srcOrd="2" destOrd="0" presId="urn:microsoft.com/office/officeart/2005/8/layout/orgChart1"/>
    <dgm:cxn modelId="{F271F8FF-435B-4AAC-8237-7E7BE85781CB}" type="presParOf" srcId="{58945E91-C6B8-43B1-8472-F46F29048ABA}" destId="{77D5D014-7FDD-40E3-B0AD-ADB3A9C8A5AC}" srcOrd="2" destOrd="0" presId="urn:microsoft.com/office/officeart/2005/8/layout/orgChart1"/>
    <dgm:cxn modelId="{44DFC94E-FF75-421C-AAB0-8221E3BDA7B9}" type="presParOf" srcId="{58945E91-C6B8-43B1-8472-F46F29048ABA}" destId="{2049428A-3419-44DE-8F15-823F902FD001}" srcOrd="3" destOrd="0" presId="urn:microsoft.com/office/officeart/2005/8/layout/orgChart1"/>
    <dgm:cxn modelId="{BD039683-05BB-46A5-BBA0-C967E1C57863}" type="presParOf" srcId="{2049428A-3419-44DE-8F15-823F902FD001}" destId="{D27D6C77-602A-4DF7-98DA-7D0DD5BE853A}" srcOrd="0" destOrd="0" presId="urn:microsoft.com/office/officeart/2005/8/layout/orgChart1"/>
    <dgm:cxn modelId="{8D9994AC-1678-4408-9D7A-AE0E4ECD1CE9}" type="presParOf" srcId="{D27D6C77-602A-4DF7-98DA-7D0DD5BE853A}" destId="{A2DA79B7-6FD3-414E-BBBB-37BF328E01C6}" srcOrd="0" destOrd="0" presId="urn:microsoft.com/office/officeart/2005/8/layout/orgChart1"/>
    <dgm:cxn modelId="{D5A9AE73-091E-42DE-8325-5166D83FCBA2}" type="presParOf" srcId="{D27D6C77-602A-4DF7-98DA-7D0DD5BE853A}" destId="{C37B506F-A11B-4A24-9764-4422A070FBE9}" srcOrd="1" destOrd="0" presId="urn:microsoft.com/office/officeart/2005/8/layout/orgChart1"/>
    <dgm:cxn modelId="{5CC5D5B1-1410-4D3B-B690-A2AC87EAE529}" type="presParOf" srcId="{2049428A-3419-44DE-8F15-823F902FD001}" destId="{F45D0967-0969-4E95-986F-28F0B5CBE9F4}" srcOrd="1" destOrd="0" presId="urn:microsoft.com/office/officeart/2005/8/layout/orgChart1"/>
    <dgm:cxn modelId="{31BA5CC4-1402-4EC9-9A35-305596D2C7DF}" type="presParOf" srcId="{2049428A-3419-44DE-8F15-823F902FD001}" destId="{E2256FED-CA9D-41B7-976F-5CCFF3EACB5D}" srcOrd="2" destOrd="0" presId="urn:microsoft.com/office/officeart/2005/8/layout/orgChart1"/>
    <dgm:cxn modelId="{B5848D89-B44A-4786-AD92-2F629F122169}" type="presParOf" srcId="{58945E91-C6B8-43B1-8472-F46F29048ABA}" destId="{1CC8C0C5-CD8B-4C6F-8E59-97DA4E169A4D}" srcOrd="4" destOrd="0" presId="urn:microsoft.com/office/officeart/2005/8/layout/orgChart1"/>
    <dgm:cxn modelId="{02F1D796-EECE-4757-9820-2CD8CAE79FDA}" type="presParOf" srcId="{58945E91-C6B8-43B1-8472-F46F29048ABA}" destId="{24200367-4B8D-41B3-BED5-9A3ECA8D43FE}" srcOrd="5" destOrd="0" presId="urn:microsoft.com/office/officeart/2005/8/layout/orgChart1"/>
    <dgm:cxn modelId="{1EE3AE4E-45E8-4308-9D22-B184134759F4}" type="presParOf" srcId="{24200367-4B8D-41B3-BED5-9A3ECA8D43FE}" destId="{A048CFCF-52F7-445B-BAC6-5A84F821891E}" srcOrd="0" destOrd="0" presId="urn:microsoft.com/office/officeart/2005/8/layout/orgChart1"/>
    <dgm:cxn modelId="{B8AFC981-89EF-49C2-87B9-C31576BD671C}" type="presParOf" srcId="{A048CFCF-52F7-445B-BAC6-5A84F821891E}" destId="{364C33E8-8154-4608-961F-AFE6F8D63548}" srcOrd="0" destOrd="0" presId="urn:microsoft.com/office/officeart/2005/8/layout/orgChart1"/>
    <dgm:cxn modelId="{336CFE16-ECD0-4153-BD4B-0A9A43297707}" type="presParOf" srcId="{A048CFCF-52F7-445B-BAC6-5A84F821891E}" destId="{BD7776E0-0BC2-43E1-A16B-2E31A61CCDB2}" srcOrd="1" destOrd="0" presId="urn:microsoft.com/office/officeart/2005/8/layout/orgChart1"/>
    <dgm:cxn modelId="{3FD1B536-BA3E-42C0-9F0E-6A9F20571480}" type="presParOf" srcId="{24200367-4B8D-41B3-BED5-9A3ECA8D43FE}" destId="{2E7BC000-420F-4F52-AA60-9ADA42D0CB8D}" srcOrd="1" destOrd="0" presId="urn:microsoft.com/office/officeart/2005/8/layout/orgChart1"/>
    <dgm:cxn modelId="{0ECD2E79-8646-4EC7-9AA8-4264F243F1CE}" type="presParOf" srcId="{24200367-4B8D-41B3-BED5-9A3ECA8D43FE}" destId="{D4C485A2-CBE1-460B-862E-7136FEF67009}" srcOrd="2" destOrd="0" presId="urn:microsoft.com/office/officeart/2005/8/layout/orgChart1"/>
    <dgm:cxn modelId="{46F13AF5-ED09-4939-936D-C956B0D7A7BB}" type="presParOf" srcId="{BB3DBD6B-CF0D-436A-83CF-655A2DA9942A}" destId="{EE5B3B8A-491F-4D87-8C3E-3DE64465A1E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3BC77-BFF6-44BD-86E8-FE92404590A8}">
      <dsp:nvSpPr>
        <dsp:cNvPr id="0" name=""/>
        <dsp:cNvSpPr/>
      </dsp:nvSpPr>
      <dsp:spPr>
        <a:xfrm>
          <a:off x="0" y="1956"/>
          <a:ext cx="6692813" cy="8337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0C13D-50A0-490C-B3EE-A636BED644D7}">
      <dsp:nvSpPr>
        <dsp:cNvPr id="0" name=""/>
        <dsp:cNvSpPr/>
      </dsp:nvSpPr>
      <dsp:spPr>
        <a:xfrm>
          <a:off x="252212" y="189552"/>
          <a:ext cx="458567" cy="4585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531A5-0A4A-4AFF-B264-3E5944A2D3B8}">
      <dsp:nvSpPr>
        <dsp:cNvPr id="0" name=""/>
        <dsp:cNvSpPr/>
      </dsp:nvSpPr>
      <dsp:spPr>
        <a:xfrm>
          <a:off x="962992" y="19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Podílí se na metabolismu živin a syntéze některých důležitých látek (vitaminy skupiny B, vitamin C a D).</a:t>
          </a:r>
          <a:endParaRPr lang="en-US" sz="1800" kern="1200" dirty="0"/>
        </a:p>
      </dsp:txBody>
      <dsp:txXfrm>
        <a:off x="962992" y="1956"/>
        <a:ext cx="5729821" cy="833759"/>
      </dsp:txXfrm>
    </dsp:sp>
    <dsp:sp modelId="{043C72D3-6900-4E5B-8446-6E8312D00809}">
      <dsp:nvSpPr>
        <dsp:cNvPr id="0" name=""/>
        <dsp:cNvSpPr/>
      </dsp:nvSpPr>
      <dsp:spPr>
        <a:xfrm>
          <a:off x="0" y="1044156"/>
          <a:ext cx="6692813" cy="8337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35713-0067-4446-99BE-6A1845F329CB}">
      <dsp:nvSpPr>
        <dsp:cNvPr id="0" name=""/>
        <dsp:cNvSpPr/>
      </dsp:nvSpPr>
      <dsp:spPr>
        <a:xfrm>
          <a:off x="252212" y="1231752"/>
          <a:ext cx="458567" cy="4585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EF99A-DB1D-4ABE-A561-1A5549D84E87}">
      <dsp:nvSpPr>
        <dsp:cNvPr id="0" name=""/>
        <dsp:cNvSpPr/>
      </dsp:nvSpPr>
      <dsp:spPr>
        <a:xfrm>
          <a:off x="962992" y="10441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Jsou důležitou součástí biokatalyzátorů – koenzymy a hormony (vitaminy skupiny B).</a:t>
          </a:r>
          <a:endParaRPr lang="en-US" sz="1800" kern="1200" dirty="0"/>
        </a:p>
      </dsp:txBody>
      <dsp:txXfrm>
        <a:off x="962992" y="1044156"/>
        <a:ext cx="5729821" cy="833759"/>
      </dsp:txXfrm>
    </dsp:sp>
    <dsp:sp modelId="{4DF58A52-7D6B-4CE1-838B-2D36DA1458FF}">
      <dsp:nvSpPr>
        <dsp:cNvPr id="0" name=""/>
        <dsp:cNvSpPr/>
      </dsp:nvSpPr>
      <dsp:spPr>
        <a:xfrm>
          <a:off x="0" y="2086356"/>
          <a:ext cx="6692813" cy="8337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872EB-F84B-4BAD-8547-8AAAC5015F76}">
      <dsp:nvSpPr>
        <dsp:cNvPr id="0" name=""/>
        <dsp:cNvSpPr/>
      </dsp:nvSpPr>
      <dsp:spPr>
        <a:xfrm>
          <a:off x="252212" y="2273952"/>
          <a:ext cx="458567" cy="4585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05F27-C3AF-4D3B-8262-7B60835BF6B3}">
      <dsp:nvSpPr>
        <dsp:cNvPr id="0" name=""/>
        <dsp:cNvSpPr/>
      </dsp:nvSpPr>
      <dsp:spPr>
        <a:xfrm>
          <a:off x="962992" y="20863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Antioxidační funkce – likvidace volných radikálů (vitaminy C, E a A).</a:t>
          </a:r>
          <a:endParaRPr lang="en-US" sz="1800" kern="1200" dirty="0"/>
        </a:p>
      </dsp:txBody>
      <dsp:txXfrm>
        <a:off x="962992" y="2086356"/>
        <a:ext cx="5729821" cy="833759"/>
      </dsp:txXfrm>
    </dsp:sp>
    <dsp:sp modelId="{57074B69-A237-4358-9125-0A566ED70B27}">
      <dsp:nvSpPr>
        <dsp:cNvPr id="0" name=""/>
        <dsp:cNvSpPr/>
      </dsp:nvSpPr>
      <dsp:spPr>
        <a:xfrm>
          <a:off x="0" y="3128555"/>
          <a:ext cx="6692813" cy="8337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7FAA0-937C-4EB4-B112-4624FC8EE2FF}">
      <dsp:nvSpPr>
        <dsp:cNvPr id="0" name=""/>
        <dsp:cNvSpPr/>
      </dsp:nvSpPr>
      <dsp:spPr>
        <a:xfrm>
          <a:off x="252212" y="3316151"/>
          <a:ext cx="458567" cy="45856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E0C2D-43F6-4864-A54C-0FD70AC40401}">
      <dsp:nvSpPr>
        <dsp:cNvPr id="0" name=""/>
        <dsp:cNvSpPr/>
      </dsp:nvSpPr>
      <dsp:spPr>
        <a:xfrm>
          <a:off x="962992" y="31285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Hrají důležitou roli ve správném fungování imunitního systému (vitamin C a D).</a:t>
          </a:r>
          <a:endParaRPr lang="en-US" sz="1800" kern="1200" dirty="0"/>
        </a:p>
      </dsp:txBody>
      <dsp:txXfrm>
        <a:off x="962992" y="3128555"/>
        <a:ext cx="5729821" cy="833759"/>
      </dsp:txXfrm>
    </dsp:sp>
    <dsp:sp modelId="{AFBC3207-9F1F-4CE5-9ED5-F61178A64615}">
      <dsp:nvSpPr>
        <dsp:cNvPr id="0" name=""/>
        <dsp:cNvSpPr/>
      </dsp:nvSpPr>
      <dsp:spPr>
        <a:xfrm>
          <a:off x="0" y="4170755"/>
          <a:ext cx="6692813" cy="8337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79BB5-C998-4ED0-8BA7-A92BF7019F6B}">
      <dsp:nvSpPr>
        <dsp:cNvPr id="0" name=""/>
        <dsp:cNvSpPr/>
      </dsp:nvSpPr>
      <dsp:spPr>
        <a:xfrm>
          <a:off x="252212" y="4358351"/>
          <a:ext cx="458567" cy="45856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C927B-F1AA-40FC-AE08-5DAFFB11BCB1}">
      <dsp:nvSpPr>
        <dsp:cNvPr id="0" name=""/>
        <dsp:cNvSpPr/>
      </dsp:nvSpPr>
      <dsp:spPr>
        <a:xfrm>
          <a:off x="962992" y="41707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Některé vitaminy jsou klíčové v procesu krvetvorby (vitaminy B9 a B12, vitamin C).</a:t>
          </a:r>
          <a:endParaRPr lang="en-US" sz="1800" kern="1200" dirty="0"/>
        </a:p>
      </dsp:txBody>
      <dsp:txXfrm>
        <a:off x="962992" y="4170755"/>
        <a:ext cx="5729821" cy="833759"/>
      </dsp:txXfrm>
    </dsp:sp>
    <dsp:sp modelId="{DA997232-3BC1-4BB1-99A4-F605C6EEF894}">
      <dsp:nvSpPr>
        <dsp:cNvPr id="0" name=""/>
        <dsp:cNvSpPr/>
      </dsp:nvSpPr>
      <dsp:spPr>
        <a:xfrm>
          <a:off x="0" y="5212955"/>
          <a:ext cx="6692813" cy="8337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2D124-E489-4498-AFEB-528AA8370168}">
      <dsp:nvSpPr>
        <dsp:cNvPr id="0" name=""/>
        <dsp:cNvSpPr/>
      </dsp:nvSpPr>
      <dsp:spPr>
        <a:xfrm>
          <a:off x="252212" y="5400551"/>
          <a:ext cx="458567" cy="45856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85117-3416-4889-ABEA-76C36185F2E5}">
      <dsp:nvSpPr>
        <dsp:cNvPr id="0" name=""/>
        <dsp:cNvSpPr/>
      </dsp:nvSpPr>
      <dsp:spPr>
        <a:xfrm>
          <a:off x="962992" y="52129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Dělení vitaminů na dalším listu.</a:t>
          </a:r>
          <a:endParaRPr lang="en-US" sz="1800" kern="1200" dirty="0"/>
        </a:p>
      </dsp:txBody>
      <dsp:txXfrm>
        <a:off x="962992" y="5212955"/>
        <a:ext cx="5729821" cy="8337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56930-A3C8-4D59-A30B-B9C043B8B3BE}">
      <dsp:nvSpPr>
        <dsp:cNvPr id="0" name=""/>
        <dsp:cNvSpPr/>
      </dsp:nvSpPr>
      <dsp:spPr>
        <a:xfrm>
          <a:off x="2349451" y="1752369"/>
          <a:ext cx="1282717" cy="3938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944"/>
              </a:lnTo>
              <a:lnTo>
                <a:pt x="1282717" y="196944"/>
              </a:lnTo>
              <a:lnTo>
                <a:pt x="1282717" y="393888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75F8F-85F2-4D5F-ABF5-D2A9FEEB7722}">
      <dsp:nvSpPr>
        <dsp:cNvPr id="0" name=""/>
        <dsp:cNvSpPr/>
      </dsp:nvSpPr>
      <dsp:spPr>
        <a:xfrm>
          <a:off x="1088998" y="1752369"/>
          <a:ext cx="1260453" cy="393888"/>
        </a:xfrm>
        <a:custGeom>
          <a:avLst/>
          <a:gdLst/>
          <a:ahLst/>
          <a:cxnLst/>
          <a:rect l="0" t="0" r="0" b="0"/>
          <a:pathLst>
            <a:path>
              <a:moveTo>
                <a:pt x="1260453" y="0"/>
              </a:moveTo>
              <a:lnTo>
                <a:pt x="1260453" y="196944"/>
              </a:lnTo>
              <a:lnTo>
                <a:pt x="0" y="196944"/>
              </a:lnTo>
              <a:lnTo>
                <a:pt x="0" y="393888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447F4-E52E-4F92-B910-275F650E1CE4}">
      <dsp:nvSpPr>
        <dsp:cNvPr id="0" name=""/>
        <dsp:cNvSpPr/>
      </dsp:nvSpPr>
      <dsp:spPr>
        <a:xfrm>
          <a:off x="1411621" y="814538"/>
          <a:ext cx="1875660" cy="93783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>
              <a:latin typeface="+mn-lt"/>
            </a:rPr>
            <a:t>Vitaminy</a:t>
          </a:r>
        </a:p>
      </dsp:txBody>
      <dsp:txXfrm>
        <a:off x="1411621" y="814538"/>
        <a:ext cx="1875660" cy="937830"/>
      </dsp:txXfrm>
    </dsp:sp>
    <dsp:sp modelId="{97FD267F-D78F-4542-A385-F0CDE3FCB7BB}">
      <dsp:nvSpPr>
        <dsp:cNvPr id="0" name=""/>
        <dsp:cNvSpPr/>
      </dsp:nvSpPr>
      <dsp:spPr>
        <a:xfrm>
          <a:off x="3224" y="2146258"/>
          <a:ext cx="2171546" cy="132117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Rozpustné ve vodě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Skupina B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Vitamin C</a:t>
          </a:r>
          <a:endParaRPr lang="cs-CZ" sz="1900" i="1" kern="1200" dirty="0">
            <a:latin typeface="+mn-lt"/>
          </a:endParaRPr>
        </a:p>
      </dsp:txBody>
      <dsp:txXfrm>
        <a:off x="3224" y="2146258"/>
        <a:ext cx="2171546" cy="1321177"/>
      </dsp:txXfrm>
    </dsp:sp>
    <dsp:sp modelId="{5ED5FD08-1F06-46D4-994E-3727B133161C}">
      <dsp:nvSpPr>
        <dsp:cNvPr id="0" name=""/>
        <dsp:cNvSpPr/>
      </dsp:nvSpPr>
      <dsp:spPr>
        <a:xfrm>
          <a:off x="2568659" y="2146258"/>
          <a:ext cx="2127018" cy="79001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Rozpustné v tucích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Vitaminy A, D, E, K</a:t>
          </a:r>
        </a:p>
      </dsp:txBody>
      <dsp:txXfrm>
        <a:off x="2568659" y="2146258"/>
        <a:ext cx="2127018" cy="7900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3BC77-BFF6-44BD-86E8-FE92404590A8}">
      <dsp:nvSpPr>
        <dsp:cNvPr id="0" name=""/>
        <dsp:cNvSpPr/>
      </dsp:nvSpPr>
      <dsp:spPr>
        <a:xfrm>
          <a:off x="0" y="510"/>
          <a:ext cx="7753613" cy="7030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0C13D-50A0-490C-B3EE-A636BED644D7}">
      <dsp:nvSpPr>
        <dsp:cNvPr id="0" name=""/>
        <dsp:cNvSpPr/>
      </dsp:nvSpPr>
      <dsp:spPr>
        <a:xfrm>
          <a:off x="40912" y="120294"/>
          <a:ext cx="386659" cy="3866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531A5-0A4A-4AFF-B264-3E5944A2D3B8}">
      <dsp:nvSpPr>
        <dsp:cNvPr id="0" name=""/>
        <dsp:cNvSpPr/>
      </dsp:nvSpPr>
      <dsp:spPr>
        <a:xfrm>
          <a:off x="1264439" y="510"/>
          <a:ext cx="6489173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Podílí se na přenosu nervových impulzů a nervosvalové dráždivosti.</a:t>
          </a:r>
          <a:endParaRPr lang="en-US" sz="1600" kern="1200"/>
        </a:p>
      </dsp:txBody>
      <dsp:txXfrm>
        <a:off x="1264439" y="510"/>
        <a:ext cx="6489173" cy="703016"/>
      </dsp:txXfrm>
    </dsp:sp>
    <dsp:sp modelId="{043C72D3-6900-4E5B-8446-6E8312D00809}">
      <dsp:nvSpPr>
        <dsp:cNvPr id="0" name=""/>
        <dsp:cNvSpPr/>
      </dsp:nvSpPr>
      <dsp:spPr>
        <a:xfrm>
          <a:off x="0" y="879281"/>
          <a:ext cx="7753613" cy="7030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35713-0067-4446-99BE-6A1845F329CB}">
      <dsp:nvSpPr>
        <dsp:cNvPr id="0" name=""/>
        <dsp:cNvSpPr/>
      </dsp:nvSpPr>
      <dsp:spPr>
        <a:xfrm>
          <a:off x="155108" y="1043472"/>
          <a:ext cx="386659" cy="3866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EF99A-DB1D-4ABE-A561-1A5549D84E87}">
      <dsp:nvSpPr>
        <dsp:cNvPr id="0" name=""/>
        <dsp:cNvSpPr/>
      </dsp:nvSpPr>
      <dsp:spPr>
        <a:xfrm>
          <a:off x="1256040" y="879281"/>
          <a:ext cx="6418229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Jsou anorganickou složkou kostí a zubů</a:t>
          </a:r>
          <a:endParaRPr lang="en-US" sz="1600" kern="1200" dirty="0"/>
        </a:p>
      </dsp:txBody>
      <dsp:txXfrm>
        <a:off x="1256040" y="879281"/>
        <a:ext cx="6418229" cy="703016"/>
      </dsp:txXfrm>
    </dsp:sp>
    <dsp:sp modelId="{B89EB8A5-7E3B-4170-88B7-BF96468130BD}">
      <dsp:nvSpPr>
        <dsp:cNvPr id="0" name=""/>
        <dsp:cNvSpPr/>
      </dsp:nvSpPr>
      <dsp:spPr>
        <a:xfrm>
          <a:off x="0" y="1758052"/>
          <a:ext cx="7753613" cy="7030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5C84EE-9CEE-4B08-B6F4-35A4884107A3}">
      <dsp:nvSpPr>
        <dsp:cNvPr id="0" name=""/>
        <dsp:cNvSpPr/>
      </dsp:nvSpPr>
      <dsp:spPr>
        <a:xfrm>
          <a:off x="441541" y="1933839"/>
          <a:ext cx="386659" cy="3866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E9B9AA-226F-4C56-A576-B8C46097F797}">
      <dsp:nvSpPr>
        <dsp:cNvPr id="0" name=""/>
        <dsp:cNvSpPr/>
      </dsp:nvSpPr>
      <dsp:spPr>
        <a:xfrm>
          <a:off x="1256040" y="1758052"/>
          <a:ext cx="6418229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Jsou anorganickou složkou kostí a zubů</a:t>
          </a:r>
          <a:endParaRPr lang="en-US" sz="1600" kern="1200" dirty="0"/>
        </a:p>
      </dsp:txBody>
      <dsp:txXfrm>
        <a:off x="1256040" y="1758052"/>
        <a:ext cx="6418229" cy="703016"/>
      </dsp:txXfrm>
    </dsp:sp>
    <dsp:sp modelId="{4DF58A52-7D6B-4CE1-838B-2D36DA1458FF}">
      <dsp:nvSpPr>
        <dsp:cNvPr id="0" name=""/>
        <dsp:cNvSpPr/>
      </dsp:nvSpPr>
      <dsp:spPr>
        <a:xfrm>
          <a:off x="0" y="2636823"/>
          <a:ext cx="7753613" cy="7030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872EB-F84B-4BAD-8547-8AAAC5015F76}">
      <dsp:nvSpPr>
        <dsp:cNvPr id="0" name=""/>
        <dsp:cNvSpPr/>
      </dsp:nvSpPr>
      <dsp:spPr>
        <a:xfrm>
          <a:off x="155108" y="2813067"/>
          <a:ext cx="386659" cy="3866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05F27-C3AF-4D3B-8262-7B60835BF6B3}">
      <dsp:nvSpPr>
        <dsp:cNvPr id="0" name=""/>
        <dsp:cNvSpPr/>
      </dsp:nvSpPr>
      <dsp:spPr>
        <a:xfrm>
          <a:off x="1237124" y="2636823"/>
          <a:ext cx="6455228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Jsou součástí DNA, RNA, ATP a AMK.</a:t>
          </a:r>
          <a:endParaRPr lang="en-US" sz="1600" kern="1200" dirty="0"/>
        </a:p>
      </dsp:txBody>
      <dsp:txXfrm>
        <a:off x="1237124" y="2636823"/>
        <a:ext cx="6455228" cy="703016"/>
      </dsp:txXfrm>
    </dsp:sp>
    <dsp:sp modelId="{57074B69-A237-4358-9125-0A566ED70B27}">
      <dsp:nvSpPr>
        <dsp:cNvPr id="0" name=""/>
        <dsp:cNvSpPr/>
      </dsp:nvSpPr>
      <dsp:spPr>
        <a:xfrm>
          <a:off x="0" y="3519890"/>
          <a:ext cx="7753613" cy="70301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7FAA0-937C-4EB4-B112-4624FC8EE2FF}">
      <dsp:nvSpPr>
        <dsp:cNvPr id="0" name=""/>
        <dsp:cNvSpPr/>
      </dsp:nvSpPr>
      <dsp:spPr>
        <a:xfrm>
          <a:off x="412163" y="3673773"/>
          <a:ext cx="386659" cy="38665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E0C2D-43F6-4864-A54C-0FD70AC40401}">
      <dsp:nvSpPr>
        <dsp:cNvPr id="0" name=""/>
        <dsp:cNvSpPr/>
      </dsp:nvSpPr>
      <dsp:spPr>
        <a:xfrm>
          <a:off x="1225740" y="3515594"/>
          <a:ext cx="6478136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Jsou součástí klíčových enzymů a koenzymů.</a:t>
          </a:r>
          <a:endParaRPr lang="en-US" sz="1600" kern="1200" dirty="0"/>
        </a:p>
      </dsp:txBody>
      <dsp:txXfrm>
        <a:off x="1225740" y="3515594"/>
        <a:ext cx="6478136" cy="703016"/>
      </dsp:txXfrm>
    </dsp:sp>
    <dsp:sp modelId="{AFBC3207-9F1F-4CE5-9ED5-F61178A64615}">
      <dsp:nvSpPr>
        <dsp:cNvPr id="0" name=""/>
        <dsp:cNvSpPr/>
      </dsp:nvSpPr>
      <dsp:spPr>
        <a:xfrm>
          <a:off x="0" y="4394365"/>
          <a:ext cx="7753613" cy="7030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79BB5-C998-4ED0-8BA7-A92BF7019F6B}">
      <dsp:nvSpPr>
        <dsp:cNvPr id="0" name=""/>
        <dsp:cNvSpPr/>
      </dsp:nvSpPr>
      <dsp:spPr>
        <a:xfrm>
          <a:off x="624037" y="4562612"/>
          <a:ext cx="386659" cy="38665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C927B-F1AA-40FC-AE08-5DAFFB11BCB1}">
      <dsp:nvSpPr>
        <dsp:cNvPr id="0" name=""/>
        <dsp:cNvSpPr/>
      </dsp:nvSpPr>
      <dsp:spPr>
        <a:xfrm>
          <a:off x="1237159" y="4394365"/>
          <a:ext cx="6184158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Podílí se na udržení homeostázy (osmolalita, pH, …)</a:t>
          </a:r>
          <a:endParaRPr lang="en-US" sz="1600" kern="1200" dirty="0"/>
        </a:p>
      </dsp:txBody>
      <dsp:txXfrm>
        <a:off x="1237159" y="4394365"/>
        <a:ext cx="6184158" cy="703016"/>
      </dsp:txXfrm>
    </dsp:sp>
    <dsp:sp modelId="{DA997232-3BC1-4BB1-99A4-F605C6EEF894}">
      <dsp:nvSpPr>
        <dsp:cNvPr id="0" name=""/>
        <dsp:cNvSpPr/>
      </dsp:nvSpPr>
      <dsp:spPr>
        <a:xfrm>
          <a:off x="0" y="5273136"/>
          <a:ext cx="7753613" cy="7030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2D124-E489-4498-AFEB-528AA8370168}">
      <dsp:nvSpPr>
        <dsp:cNvPr id="0" name=""/>
        <dsp:cNvSpPr/>
      </dsp:nvSpPr>
      <dsp:spPr>
        <a:xfrm>
          <a:off x="212662" y="5431315"/>
          <a:ext cx="386659" cy="386659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85117-3416-4889-ABEA-76C36185F2E5}">
      <dsp:nvSpPr>
        <dsp:cNvPr id="0" name=""/>
        <dsp:cNvSpPr/>
      </dsp:nvSpPr>
      <dsp:spPr>
        <a:xfrm>
          <a:off x="811984" y="5273136"/>
          <a:ext cx="6941628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Dělení vitaminů na dalším listu.</a:t>
          </a:r>
          <a:endParaRPr lang="en-US" sz="1600" kern="1200"/>
        </a:p>
      </dsp:txBody>
      <dsp:txXfrm>
        <a:off x="811984" y="5273136"/>
        <a:ext cx="6941628" cy="7030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8C0C5-CD8B-4C6F-8E59-97DA4E169A4D}">
      <dsp:nvSpPr>
        <dsp:cNvPr id="0" name=""/>
        <dsp:cNvSpPr/>
      </dsp:nvSpPr>
      <dsp:spPr>
        <a:xfrm>
          <a:off x="3600400" y="3005787"/>
          <a:ext cx="2924318" cy="346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284"/>
              </a:lnTo>
              <a:lnTo>
                <a:pt x="2924318" y="173284"/>
              </a:lnTo>
              <a:lnTo>
                <a:pt x="2924318" y="346569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D5D014-7FDD-40E3-B0AD-ADB3A9C8A5AC}">
      <dsp:nvSpPr>
        <dsp:cNvPr id="0" name=""/>
        <dsp:cNvSpPr/>
      </dsp:nvSpPr>
      <dsp:spPr>
        <a:xfrm>
          <a:off x="3600400" y="3005787"/>
          <a:ext cx="656138" cy="346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284"/>
              </a:lnTo>
              <a:lnTo>
                <a:pt x="656138" y="173284"/>
              </a:lnTo>
              <a:lnTo>
                <a:pt x="656138" y="346569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07B964-99F9-4C67-94A2-16AE07C14E7A}">
      <dsp:nvSpPr>
        <dsp:cNvPr id="0" name=""/>
        <dsp:cNvSpPr/>
      </dsp:nvSpPr>
      <dsp:spPr>
        <a:xfrm>
          <a:off x="1332219" y="3005787"/>
          <a:ext cx="2268180" cy="346569"/>
        </a:xfrm>
        <a:custGeom>
          <a:avLst/>
          <a:gdLst/>
          <a:ahLst/>
          <a:cxnLst/>
          <a:rect l="0" t="0" r="0" b="0"/>
          <a:pathLst>
            <a:path>
              <a:moveTo>
                <a:pt x="2268180" y="0"/>
              </a:moveTo>
              <a:lnTo>
                <a:pt x="2268180" y="173284"/>
              </a:lnTo>
              <a:lnTo>
                <a:pt x="0" y="173284"/>
              </a:lnTo>
              <a:lnTo>
                <a:pt x="0" y="346569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83D870-36C3-4D65-9C2E-611F473EFF4C}">
      <dsp:nvSpPr>
        <dsp:cNvPr id="0" name=""/>
        <dsp:cNvSpPr/>
      </dsp:nvSpPr>
      <dsp:spPr>
        <a:xfrm>
          <a:off x="1944219" y="1728193"/>
          <a:ext cx="3312360" cy="127759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>
              <a:latin typeface="+mn-lt"/>
            </a:rPr>
            <a:t>Minerální látky</a:t>
          </a:r>
        </a:p>
      </dsp:txBody>
      <dsp:txXfrm>
        <a:off x="1944219" y="1728193"/>
        <a:ext cx="3312360" cy="1277594"/>
      </dsp:txXfrm>
    </dsp:sp>
    <dsp:sp modelId="{32A4B2B3-6DC9-4BEF-9816-CF9BA5E96606}">
      <dsp:nvSpPr>
        <dsp:cNvPr id="0" name=""/>
        <dsp:cNvSpPr/>
      </dsp:nvSpPr>
      <dsp:spPr>
        <a:xfrm>
          <a:off x="1888" y="3352357"/>
          <a:ext cx="2660661" cy="144396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+mn-lt"/>
            </a:rPr>
            <a:t>Makroelementy</a:t>
          </a:r>
          <a:endParaRPr lang="cs-CZ" sz="1200" kern="1200" dirty="0">
            <a:latin typeface="+mn-lt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>
              <a:latin typeface="+mn-lt"/>
            </a:rPr>
            <a:t>Doporučený denní příjem </a:t>
          </a:r>
          <a:r>
            <a:rPr lang="cs-CZ" sz="1200" kern="1200" dirty="0">
              <a:latin typeface="+mn-lt"/>
              <a:cs typeface="Calibri" panose="020F0502020204030204" pitchFamily="34" charset="0"/>
            </a:rPr>
            <a:t>≥ 100 mg</a:t>
          </a:r>
          <a:endParaRPr lang="cs-CZ" sz="1200" kern="1200" dirty="0">
            <a:latin typeface="+mn-lt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Sodík, draslík, hořčík, vápník, fosfor, chlor a síra.</a:t>
          </a:r>
        </a:p>
      </dsp:txBody>
      <dsp:txXfrm>
        <a:off x="1888" y="3352357"/>
        <a:ext cx="2660661" cy="1443964"/>
      </dsp:txXfrm>
    </dsp:sp>
    <dsp:sp modelId="{A2DA79B7-6FD3-414E-BBBB-37BF328E01C6}">
      <dsp:nvSpPr>
        <dsp:cNvPr id="0" name=""/>
        <dsp:cNvSpPr/>
      </dsp:nvSpPr>
      <dsp:spPr>
        <a:xfrm>
          <a:off x="3009119" y="3352357"/>
          <a:ext cx="2494836" cy="133280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+mn-lt"/>
            </a:rPr>
            <a:t>Mikroelementy</a:t>
          </a:r>
          <a:endParaRPr lang="cs-CZ" sz="1200" kern="1200" dirty="0">
            <a:latin typeface="+mn-lt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0" kern="1200" dirty="0">
              <a:latin typeface="+mn-lt"/>
            </a:rPr>
            <a:t>Doporučený denní příjem ˂ 100 mg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Železo, měď, jód, selen, zinek a chrom.</a:t>
          </a:r>
        </a:p>
      </dsp:txBody>
      <dsp:txXfrm>
        <a:off x="3009119" y="3352357"/>
        <a:ext cx="2494836" cy="1332806"/>
      </dsp:txXfrm>
    </dsp:sp>
    <dsp:sp modelId="{364C33E8-8154-4608-961F-AFE6F8D63548}">
      <dsp:nvSpPr>
        <dsp:cNvPr id="0" name=""/>
        <dsp:cNvSpPr/>
      </dsp:nvSpPr>
      <dsp:spPr>
        <a:xfrm>
          <a:off x="5850525" y="3352357"/>
          <a:ext cx="1348385" cy="147217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Stopové prvky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Denní potřeba v µg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/>
            <a:t>Křemík, bor, vanad atd.</a:t>
          </a:r>
        </a:p>
      </dsp:txBody>
      <dsp:txXfrm>
        <a:off x="5850525" y="3352357"/>
        <a:ext cx="1348385" cy="1472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581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476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3241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257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4360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352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7580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670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29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49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661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43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13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785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023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750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915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0CB6-5639-42DD-ACF4-E11C819FB15D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63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11" Type="http://schemas.openxmlformats.org/officeDocument/2006/relationships/image" Target="../media/image35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34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7.%20Shrnut&#237;%20miner&#225;ln&#237;%20l&#225;tky_bp2304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7.%20Shrnut&#237;%20vitam&#237;ny_bp2304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Obrázek 4" descr="Obsah obrázku země, paluba, řezání, jídlo&#10;&#10;Popis vygenerován s velmi vysokou mírou spolehlivosti">
            <a:extLst>
              <a:ext uri="{FF2B5EF4-FFF2-40B4-BE49-F238E27FC236}">
                <a16:creationId xmlns:a16="http://schemas.microsoft.com/office/drawing/2014/main" id="{4A63084C-5179-449E-9069-C4B6E477A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233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948AE52C-AD58-4D7E-BBEC-741EA69A9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EB3158C7-B011-4D27-BC9D-27EA5BE02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95AA18-FA8B-4B5D-9477-7F5F512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377175-C211-4D7B-89F7-92406DBD7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40EA1C2A-B332-4211-8479-EA99BC30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24A97CC0-C913-4A9C-B6E8-755C7D15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DFA36DF-98BD-46D3-A75B-97154DB4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 dirty="0"/>
              <a:t>M</a:t>
            </a:r>
            <a:r>
              <a:rPr lang="cs-CZ" sz="5000" dirty="0" err="1"/>
              <a:t>ik</a:t>
            </a:r>
            <a:r>
              <a:rPr lang="en-US" sz="5000" dirty="0" err="1"/>
              <a:t>ro</a:t>
            </a:r>
            <a:r>
              <a:rPr lang="cs-CZ" sz="5000" dirty="0"/>
              <a:t>živiny</a:t>
            </a:r>
            <a:endParaRPr lang="en-US" sz="5000" dirty="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D1D22F90-51DE-40F7-96EE-8E9894DF0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F45D120E-4F36-4767-98FA-949993B8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B541A2F0-1EDC-4D03-94AC-35BC742CE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08CE2AE4-51CC-4060-8818-423BB07BF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736339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4052089" y="660078"/>
            <a:ext cx="4084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Přehledné informace o vitaminu E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64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cs-CZ" sz="1000" dirty="0">
                <a:solidFill>
                  <a:prstClr val="white"/>
                </a:solidFill>
              </a:rPr>
              <a:t>Zdroj: https://www.youtube.com/watch?v=iRBNGg19dl0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7" name="Vitamin E Per Day - Foods High In Vitamin E - Benefits Of Vitamin E - Importance Of Vitamin E">
            <a:hlinkClick r:id="" action="ppaction://media"/>
            <a:extLst>
              <a:ext uri="{FF2B5EF4-FFF2-40B4-BE49-F238E27FC236}">
                <a16:creationId xmlns:a16="http://schemas.microsoft.com/office/drawing/2014/main" id="{75E13775-7E6A-4300-88D5-4DF85B6B0B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492" y="1240206"/>
            <a:ext cx="8116825" cy="45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77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0C8973BC-A7B3-40FA-BA4F-8FE7D5F0C56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01191371"/>
              </p:ext>
            </p:extLst>
          </p:nvPr>
        </p:nvGraphicFramePr>
        <p:xfrm>
          <a:off x="3791744" y="260648"/>
          <a:ext cx="7753613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Nadpis 1">
            <a:extLst>
              <a:ext uri="{FF2B5EF4-FFF2-40B4-BE49-F238E27FC236}">
                <a16:creationId xmlns:a16="http://schemas.microsoft.com/office/drawing/2014/main" id="{037A722C-0B7A-47EC-8793-E12C6513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Minerální látky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- úvod</a:t>
            </a:r>
          </a:p>
        </p:txBody>
      </p:sp>
      <p:sp>
        <p:nvSpPr>
          <p:cNvPr id="16" name="Obdélník 15" descr="Svalnatá paže">
            <a:extLst>
              <a:ext uri="{FF2B5EF4-FFF2-40B4-BE49-F238E27FC236}">
                <a16:creationId xmlns:a16="http://schemas.microsoft.com/office/drawing/2014/main" id="{FD979F88-A511-4A5B-851A-F5DBD3E46578}"/>
              </a:ext>
            </a:extLst>
          </p:cNvPr>
          <p:cNvSpPr/>
          <p:nvPr/>
        </p:nvSpPr>
        <p:spPr>
          <a:xfrm>
            <a:off x="4655840" y="391404"/>
            <a:ext cx="458567" cy="458567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CC205578-9653-4843-82BC-EB622CD6EFA4}"/>
              </a:ext>
            </a:extLst>
          </p:cNvPr>
          <p:cNvSpPr/>
          <p:nvPr/>
        </p:nvSpPr>
        <p:spPr>
          <a:xfrm>
            <a:off x="4372543" y="506046"/>
            <a:ext cx="274772" cy="22928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 descr="Zub">
            <a:extLst>
              <a:ext uri="{FF2B5EF4-FFF2-40B4-BE49-F238E27FC236}">
                <a16:creationId xmlns:a16="http://schemas.microsoft.com/office/drawing/2014/main" id="{CCEFDE62-6BF6-40DE-BCE0-0F8247485679}"/>
              </a:ext>
            </a:extLst>
          </p:cNvPr>
          <p:cNvSpPr/>
          <p:nvPr/>
        </p:nvSpPr>
        <p:spPr>
          <a:xfrm>
            <a:off x="4523026" y="1295660"/>
            <a:ext cx="458567" cy="458567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Obdélník 22" descr="Blesk">
            <a:extLst>
              <a:ext uri="{FF2B5EF4-FFF2-40B4-BE49-F238E27FC236}">
                <a16:creationId xmlns:a16="http://schemas.microsoft.com/office/drawing/2014/main" id="{A447F80E-6568-4B52-ACC5-6FA927424266}"/>
              </a:ext>
            </a:extLst>
          </p:cNvPr>
          <p:cNvSpPr/>
          <p:nvPr/>
        </p:nvSpPr>
        <p:spPr>
          <a:xfrm>
            <a:off x="4528485" y="3022426"/>
            <a:ext cx="453108" cy="453108"/>
          </a:xfrm>
          <a:prstGeom prst="rect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Grafický objekt 9" descr="Vlna">
            <a:extLst>
              <a:ext uri="{FF2B5EF4-FFF2-40B4-BE49-F238E27FC236}">
                <a16:creationId xmlns:a16="http://schemas.microsoft.com/office/drawing/2014/main" id="{758F49AA-2AD9-4CC4-829F-83B1002CEA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13975" y="4797152"/>
            <a:ext cx="458568" cy="45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4061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">
            <a:extLst>
              <a:ext uri="{FF2B5EF4-FFF2-40B4-BE49-F238E27FC236}">
                <a16:creationId xmlns:a16="http://schemas.microsoft.com/office/drawing/2014/main" id="{10905A73-8BA9-4762-9D53-B42F26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cs-CZ" sz="3300"/>
              <a:t>Základní dělení minerálních látek</a:t>
            </a:r>
          </a:p>
        </p:txBody>
      </p:sp>
      <p:pic>
        <p:nvPicPr>
          <p:cNvPr id="4" name="Obrázek 3" descr="Obsah obrázku jídlo, stůl, talíř, vsedě&#10;&#10;Popis byl vytvořen automaticky">
            <a:extLst>
              <a:ext uri="{FF2B5EF4-FFF2-40B4-BE49-F238E27FC236}">
                <a16:creationId xmlns:a16="http://schemas.microsoft.com/office/drawing/2014/main" id="{FBCA64FB-087F-4677-9DE5-D0577E9B2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9" r="13982" b="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B9D0124-6586-4D8F-908D-4F734C0A46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2955180"/>
              </p:ext>
            </p:extLst>
          </p:nvPr>
        </p:nvGraphicFramePr>
        <p:xfrm>
          <a:off x="4583832" y="404664"/>
          <a:ext cx="7200800" cy="6552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931668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E207B9-3026-43C0-9300-96D869700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Minerální látky obecně, jejich fyziologický význam a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D87B32-14A3-4C16-941D-6E55F71DC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Přehledné informace o jednotlivých zástupcích najdete v přiložených PDF materiálech.</a:t>
            </a:r>
          </a:p>
          <a:p>
            <a:r>
              <a:rPr lang="cs-CZ" dirty="0"/>
              <a:t>Zaměřte se zejména na informace týkající se jejich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fyziologického významu v organismu, jejich zdroje v potravě a projevy nedostatku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sz="4000" dirty="0">
                <a:hlinkClick r:id="rId2" action="ppaction://hlinkfile"/>
              </a:rPr>
              <a:t>PDF k minerálním látkám</a:t>
            </a:r>
            <a:endParaRPr lang="cs-CZ" sz="4000" dirty="0"/>
          </a:p>
          <a:p>
            <a:endParaRPr lang="cs-CZ" sz="4000" dirty="0"/>
          </a:p>
          <a:p>
            <a:r>
              <a:rPr lang="cs-CZ" dirty="0"/>
              <a:t>Dále v prezentaci jsou minerální látky přiblíženy formou videa.</a:t>
            </a:r>
          </a:p>
        </p:txBody>
      </p:sp>
    </p:spTree>
    <p:extLst>
      <p:ext uri="{BB962C8B-B14F-4D97-AF65-F5344CB8AC3E}">
        <p14:creationId xmlns:p14="http://schemas.microsoft.com/office/powerpoint/2010/main" val="78186198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3523098" y="631420"/>
            <a:ext cx="5142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Přehledné informace o minerálních látkách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https://www.youtube.com/watch?v=i3GfrZR2DUE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7" name="Minerals - What Are Minerals - What Do Minerals Do">
            <a:hlinkClick r:id="" action="ppaction://media"/>
            <a:extLst>
              <a:ext uri="{FF2B5EF4-FFF2-40B4-BE49-F238E27FC236}">
                <a16:creationId xmlns:a16="http://schemas.microsoft.com/office/drawing/2014/main" id="{6ECA0477-5888-4CC4-93AB-766A2D0976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2268" y="1236199"/>
            <a:ext cx="8125223" cy="457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99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5135719" y="661242"/>
            <a:ext cx="1917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Blíže o vápníku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https://www.youtube.com/watch?v=9f_-AxN5JPc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6" name="Calcium - How Much Calcium Does The Body Need - Why Does The Body Need Calcium">
            <a:hlinkClick r:id="" action="ppaction://media"/>
            <a:extLst>
              <a:ext uri="{FF2B5EF4-FFF2-40B4-BE49-F238E27FC236}">
                <a16:creationId xmlns:a16="http://schemas.microsoft.com/office/drawing/2014/main" id="{6CD87427-E9F2-472B-98CF-1EC9DF3FE3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2268" y="1236199"/>
            <a:ext cx="8107464" cy="456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77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0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1766207" y="661242"/>
            <a:ext cx="8656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Sodík, draslík a chlór – tzv. elektrolyty, jaká je jejich funkce v organismu?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https://www.youtube.com/watch?v=LWrYdNzx93Y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7" name="Electrolytes - What Are Electrolytes - Functions Of Electrolytes">
            <a:hlinkClick r:id="" action="ppaction://media"/>
            <a:extLst>
              <a:ext uri="{FF2B5EF4-FFF2-40B4-BE49-F238E27FC236}">
                <a16:creationId xmlns:a16="http://schemas.microsoft.com/office/drawing/2014/main" id="{DD5F9EBF-5CA2-419A-B565-AD8520D05D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5048" y="1236199"/>
            <a:ext cx="8107465" cy="456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93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1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2761672" y="657483"/>
            <a:ext cx="6665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Elektrolyty v kontextu osmolality a objemu tekutin těla.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https://www.youtube.com/watch?v=xhLHtuZ3VOI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6" name="What Do Electrolytes Actually Do_">
            <a:hlinkClick r:id="" action="ppaction://media"/>
            <a:extLst>
              <a:ext uri="{FF2B5EF4-FFF2-40B4-BE49-F238E27FC236}">
                <a16:creationId xmlns:a16="http://schemas.microsoft.com/office/drawing/2014/main" id="{A06C1273-864F-47E6-9816-38B5FD4F5B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0965" y="1235016"/>
            <a:ext cx="8075987" cy="45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77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5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ál 26">
            <a:extLst>
              <a:ext uri="{FF2B5EF4-FFF2-40B4-BE49-F238E27FC236}">
                <a16:creationId xmlns:a16="http://schemas.microsoft.com/office/drawing/2014/main" id="{A9081D03-0091-4203-A02E-58DC7E2D53C1}"/>
              </a:ext>
            </a:extLst>
          </p:cNvPr>
          <p:cNvSpPr/>
          <p:nvPr/>
        </p:nvSpPr>
        <p:spPr>
          <a:xfrm>
            <a:off x="8904312" y="4797732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I</a:t>
            </a: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D3BBB8FF-EC5B-4F7C-869D-B2948B536B46}"/>
              </a:ext>
            </a:extLst>
          </p:cNvPr>
          <p:cNvSpPr/>
          <p:nvPr/>
        </p:nvSpPr>
        <p:spPr>
          <a:xfrm>
            <a:off x="9448449" y="2536753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Na, K a Cl</a:t>
            </a:r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3DD9AF63-F2BE-418F-BD1D-4CE7363FE8E2}"/>
              </a:ext>
            </a:extLst>
          </p:cNvPr>
          <p:cNvSpPr/>
          <p:nvPr/>
        </p:nvSpPr>
        <p:spPr>
          <a:xfrm>
            <a:off x="2423592" y="5589240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Ca a P</a:t>
            </a:r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D44D000A-4AFF-46DD-9C1E-B4BDEB0D30D5}"/>
              </a:ext>
            </a:extLst>
          </p:cNvPr>
          <p:cNvSpPr/>
          <p:nvPr/>
        </p:nvSpPr>
        <p:spPr>
          <a:xfrm>
            <a:off x="224195" y="4601284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 D</a:t>
            </a:r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E6A4B263-1878-436D-8F32-9C65486DDA4A}"/>
              </a:ext>
            </a:extLst>
          </p:cNvPr>
          <p:cNvSpPr/>
          <p:nvPr/>
        </p:nvSpPr>
        <p:spPr>
          <a:xfrm>
            <a:off x="9665282" y="-104087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Na, K, Mg a Ca</a:t>
            </a:r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2FCC8A77-9A1A-41A9-8746-ECC2F25E3063}"/>
              </a:ext>
            </a:extLst>
          </p:cNvPr>
          <p:cNvSpPr/>
          <p:nvPr/>
        </p:nvSpPr>
        <p:spPr>
          <a:xfrm>
            <a:off x="4943872" y="5304439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Zn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A8C1962A-DBB7-42E4-9AAF-C7B67FD31276}"/>
              </a:ext>
            </a:extLst>
          </p:cNvPr>
          <p:cNvSpPr/>
          <p:nvPr/>
        </p:nvSpPr>
        <p:spPr>
          <a:xfrm>
            <a:off x="3846591" y="3867779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Vitaminy C, E a D</a:t>
            </a: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0F5018A0-7193-47A7-81FB-08726FE2AF67}"/>
              </a:ext>
            </a:extLst>
          </p:cNvPr>
          <p:cNvSpPr/>
          <p:nvPr/>
        </p:nvSpPr>
        <p:spPr>
          <a:xfrm>
            <a:off x="1225868" y="3261426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 C</a:t>
            </a: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AF245234-C28B-4B98-925E-27D0450439E6}"/>
              </a:ext>
            </a:extLst>
          </p:cNvPr>
          <p:cNvSpPr/>
          <p:nvPr/>
        </p:nvSpPr>
        <p:spPr>
          <a:xfrm>
            <a:off x="5938378" y="2254297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/>
              <a:t>Fe</a:t>
            </a:r>
            <a:r>
              <a:rPr lang="cs-CZ" sz="1400" dirty="0"/>
              <a:t>, I a </a:t>
            </a:r>
            <a:r>
              <a:rPr lang="cs-CZ" sz="1400" dirty="0" err="1"/>
              <a:t>Cr</a:t>
            </a:r>
            <a:endParaRPr lang="cs-CZ" sz="1400" dirty="0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29758636-06AA-4222-B7D8-87DB3B1A9B69}"/>
              </a:ext>
            </a:extLst>
          </p:cNvPr>
          <p:cNvSpPr/>
          <p:nvPr/>
        </p:nvSpPr>
        <p:spPr>
          <a:xfrm>
            <a:off x="4474353" y="2223890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Vitaminy B1, B2, B3, B5, B6 a B7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BBAADA63-41C6-4755-86F9-5B9EA8B351EB}"/>
              </a:ext>
            </a:extLst>
          </p:cNvPr>
          <p:cNvSpPr/>
          <p:nvPr/>
        </p:nvSpPr>
        <p:spPr>
          <a:xfrm>
            <a:off x="7326690" y="1149345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Se a Zn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03321CC8-41FB-4033-8F19-DBF8717AA4E3}"/>
              </a:ext>
            </a:extLst>
          </p:cNvPr>
          <p:cNvSpPr/>
          <p:nvPr/>
        </p:nvSpPr>
        <p:spPr>
          <a:xfrm>
            <a:off x="4485893" y="166900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Vitaminy C, E a </a:t>
            </a:r>
            <a:r>
              <a:rPr lang="cs-CZ" sz="1400" dirty="0" err="1"/>
              <a:t>A</a:t>
            </a:r>
            <a:endParaRPr lang="cs-CZ" sz="14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85575E-5D65-451F-AAAC-3C02AD145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818266" cy="1320800"/>
          </a:xfrm>
        </p:spPr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BF022A13-BA09-4085-AD29-48B658D43373}"/>
              </a:ext>
            </a:extLst>
          </p:cNvPr>
          <p:cNvSpPr/>
          <p:nvPr/>
        </p:nvSpPr>
        <p:spPr>
          <a:xfrm>
            <a:off x="2447106" y="1049687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Vitaminy B9, B12 </a:t>
            </a:r>
          </a:p>
          <a:p>
            <a:pPr algn="ctr"/>
            <a:r>
              <a:rPr lang="cs-CZ" sz="1400" dirty="0"/>
              <a:t>a C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3B25670F-0CA2-4FED-9A96-64256ABA1B9E}"/>
              </a:ext>
            </a:extLst>
          </p:cNvPr>
          <p:cNvSpPr/>
          <p:nvPr/>
        </p:nvSpPr>
        <p:spPr>
          <a:xfrm>
            <a:off x="582745" y="1930400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/>
              <a:t>Fe</a:t>
            </a:r>
            <a:r>
              <a:rPr lang="cs-CZ" sz="1400" dirty="0"/>
              <a:t> a </a:t>
            </a:r>
            <a:r>
              <a:rPr lang="cs-CZ" sz="1400" dirty="0" err="1"/>
              <a:t>Cu</a:t>
            </a:r>
            <a:endParaRPr lang="cs-CZ" sz="1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39BF068-8231-4946-B616-2C0900CBBE6B}"/>
              </a:ext>
            </a:extLst>
          </p:cNvPr>
          <p:cNvSpPr txBox="1"/>
          <p:nvPr/>
        </p:nvSpPr>
        <p:spPr>
          <a:xfrm>
            <a:off x="1481386" y="1862283"/>
            <a:ext cx="1436612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Krvetvorba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DB7390-EEEB-436A-8835-FE2934C4D9C6}"/>
              </a:ext>
            </a:extLst>
          </p:cNvPr>
          <p:cNvSpPr txBox="1"/>
          <p:nvPr/>
        </p:nvSpPr>
        <p:spPr>
          <a:xfrm>
            <a:off x="5349989" y="1149345"/>
            <a:ext cx="245291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Antioxidační funkce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4CD2F3C-0E88-4894-B44E-F2EA29DDAE16}"/>
              </a:ext>
            </a:extLst>
          </p:cNvPr>
          <p:cNvSpPr txBox="1"/>
          <p:nvPr/>
        </p:nvSpPr>
        <p:spPr>
          <a:xfrm>
            <a:off x="5063200" y="3231380"/>
            <a:ext cx="2585964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E metabolismus </a:t>
            </a:r>
          </a:p>
          <a:p>
            <a:pPr algn="ctr"/>
            <a:r>
              <a:rPr lang="cs-CZ" sz="2000" dirty="0"/>
              <a:t>a metabolismus živin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03273FC-0404-471F-A17C-0A7041D630F9}"/>
              </a:ext>
            </a:extLst>
          </p:cNvPr>
          <p:cNvSpPr txBox="1"/>
          <p:nvPr/>
        </p:nvSpPr>
        <p:spPr>
          <a:xfrm>
            <a:off x="839416" y="4199772"/>
            <a:ext cx="2172390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Syntéza kolagenu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6AE3B46-4918-414E-BAA1-6B874888D8D2}"/>
              </a:ext>
            </a:extLst>
          </p:cNvPr>
          <p:cNvSpPr txBox="1"/>
          <p:nvPr/>
        </p:nvSpPr>
        <p:spPr>
          <a:xfrm>
            <a:off x="4655840" y="4802413"/>
            <a:ext cx="2418418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Podpora imunitního</a:t>
            </a:r>
          </a:p>
          <a:p>
            <a:pPr algn="ctr"/>
            <a:r>
              <a:rPr lang="cs-CZ" sz="2000" dirty="0"/>
              <a:t>systému a hojení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34035AA-6CF2-42BD-B2EF-6ABA8EE5D3B9}"/>
              </a:ext>
            </a:extLst>
          </p:cNvPr>
          <p:cNvSpPr txBox="1"/>
          <p:nvPr/>
        </p:nvSpPr>
        <p:spPr>
          <a:xfrm>
            <a:off x="8904312" y="841569"/>
            <a:ext cx="3148618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Přenos nervových impulsů</a:t>
            </a:r>
          </a:p>
          <a:p>
            <a:pPr algn="ctr"/>
            <a:r>
              <a:rPr lang="cs-CZ" sz="2000" dirty="0"/>
              <a:t>a nervosvalová dráždivost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726D157-0A87-4367-A1F6-F10FF0438FEF}"/>
              </a:ext>
            </a:extLst>
          </p:cNvPr>
          <p:cNvSpPr txBox="1"/>
          <p:nvPr/>
        </p:nvSpPr>
        <p:spPr>
          <a:xfrm>
            <a:off x="677334" y="5510682"/>
            <a:ext cx="2432077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Kvalita kostí a zubů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FE4438B-65BF-4C3E-AF06-A503B847B402}"/>
              </a:ext>
            </a:extLst>
          </p:cNvPr>
          <p:cNvSpPr txBox="1"/>
          <p:nvPr/>
        </p:nvSpPr>
        <p:spPr>
          <a:xfrm>
            <a:off x="8616280" y="3513836"/>
            <a:ext cx="3128037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Stabilní objem tekutin</a:t>
            </a:r>
          </a:p>
          <a:p>
            <a:pPr algn="ctr"/>
            <a:r>
              <a:rPr lang="cs-CZ" sz="2000" dirty="0"/>
              <a:t>a acidobazická rovnováha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4139AEF2-3EC4-4758-A6D2-ED5080065A0E}"/>
              </a:ext>
            </a:extLst>
          </p:cNvPr>
          <p:cNvSpPr txBox="1"/>
          <p:nvPr/>
        </p:nvSpPr>
        <p:spPr>
          <a:xfrm>
            <a:off x="8409204" y="5704224"/>
            <a:ext cx="2291013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Růst a vývoj plodu</a:t>
            </a:r>
          </a:p>
        </p:txBody>
      </p:sp>
    </p:spTree>
    <p:extLst>
      <p:ext uri="{BB962C8B-B14F-4D97-AF65-F5344CB8AC3E}">
        <p14:creationId xmlns:p14="http://schemas.microsoft.com/office/powerpoint/2010/main" val="116880159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8B54E-1F8C-4675-9F4A-1AF6B764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Potřeba mikronutrientů u sportovce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F83335A-AD2B-4CA3-9FF0-6E90A3BA2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8552" y="1917079"/>
            <a:ext cx="12330551" cy="431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		  Nesportovec					 Sportovec				  Výkonnostní a profesionální  sportovec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295E26F5-2A4E-4D7C-A69A-05F7D3FBC886}"/>
              </a:ext>
            </a:extLst>
          </p:cNvPr>
          <p:cNvCxnSpPr/>
          <p:nvPr/>
        </p:nvCxnSpPr>
        <p:spPr>
          <a:xfrm>
            <a:off x="1464618" y="5554612"/>
            <a:ext cx="7235147" cy="0"/>
          </a:xfrm>
          <a:prstGeom prst="straightConnector1">
            <a:avLst/>
          </a:prstGeom>
          <a:ln w="76200">
            <a:solidFill>
              <a:srgbClr val="1287C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565A537-7CB6-4C71-8BB4-B57FEF0F0B46}"/>
              </a:ext>
            </a:extLst>
          </p:cNvPr>
          <p:cNvSpPr txBox="1"/>
          <p:nvPr/>
        </p:nvSpPr>
        <p:spPr>
          <a:xfrm>
            <a:off x="1464618" y="5147180"/>
            <a:ext cx="592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Potřeba vitaminů a minerálních látek je u sportovců zvýšená.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A4D7808-CDD4-42A3-B066-F03A00CEC9D3}"/>
              </a:ext>
            </a:extLst>
          </p:cNvPr>
          <p:cNvSpPr txBox="1"/>
          <p:nvPr/>
        </p:nvSpPr>
        <p:spPr>
          <a:xfrm>
            <a:off x="1464618" y="5549683"/>
            <a:ext cx="751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Správným stravováním je ale možné tyto nároky pokrýt.</a:t>
            </a:r>
          </a:p>
        </p:txBody>
      </p:sp>
      <p:pic>
        <p:nvPicPr>
          <p:cNvPr id="1026" name="Picture 2" descr="Image result for food png">
            <a:extLst>
              <a:ext uri="{FF2B5EF4-FFF2-40B4-BE49-F238E27FC236}">
                <a16:creationId xmlns:a16="http://schemas.microsoft.com/office/drawing/2014/main" id="{DF996F7D-1C46-4B6A-8698-A6ABEC19B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1" y="2871904"/>
            <a:ext cx="3562597" cy="200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food png">
            <a:extLst>
              <a:ext uri="{FF2B5EF4-FFF2-40B4-BE49-F238E27FC236}">
                <a16:creationId xmlns:a16="http://schemas.microsoft.com/office/drawing/2014/main" id="{DC5AD199-A66C-413C-B6A0-128E6A57E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395013"/>
            <a:ext cx="4892740" cy="275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food png">
            <a:extLst>
              <a:ext uri="{FF2B5EF4-FFF2-40B4-BE49-F238E27FC236}">
                <a16:creationId xmlns:a16="http://schemas.microsoft.com/office/drawing/2014/main" id="{3797078F-95CA-4105-B8D5-AAF86310A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802" y="2109391"/>
            <a:ext cx="7235147" cy="406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47173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Rychlé opakování – Jaký je význam mikroživin ve stravě člověka?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364755"/>
          </a:xfrm>
        </p:spPr>
        <p:txBody>
          <a:bodyPr/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Vitaminy a minerální látky </a:t>
            </a:r>
            <a:r>
              <a:rPr lang="cs-CZ" dirty="0"/>
              <a:t>si lidský organismus většinou nedokáže vytvořit sám. Až na výjimky jsou tedy mikroživiny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esenciální</a:t>
            </a:r>
            <a:r>
              <a:rPr lang="cs-CZ" dirty="0"/>
              <a:t>. Níže je souhrn fyziologických funkcí, které by se neobešly bez přítomnosti vitaminů či minerálních látek: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Metabolismus živin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Antioxidační funkce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Katalýza chemických reakcí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Strukturální funkce – kosti a zuby či hormony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Nervosvalová dráždivost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Homeostatické </a:t>
            </a:r>
            <a:r>
              <a:rPr lang="cs-CZ" dirty="0"/>
              <a:t>mechanismy jako osmolalita či pH</a:t>
            </a:r>
          </a:p>
          <a:p>
            <a:pPr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827732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0C8973BC-A7B3-40FA-BA4F-8FE7D5F0C56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11038188"/>
              </p:ext>
            </p:extLst>
          </p:nvPr>
        </p:nvGraphicFramePr>
        <p:xfrm>
          <a:off x="4852543" y="260648"/>
          <a:ext cx="669281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Nadpis 1">
            <a:extLst>
              <a:ext uri="{FF2B5EF4-FFF2-40B4-BE49-F238E27FC236}">
                <a16:creationId xmlns:a16="http://schemas.microsoft.com/office/drawing/2014/main" id="{037A722C-0B7A-47EC-8793-E12C6513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Vitaminy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- úvod</a:t>
            </a:r>
          </a:p>
        </p:txBody>
      </p:sp>
    </p:spTree>
    <p:extLst>
      <p:ext uri="{BB962C8B-B14F-4D97-AF65-F5344CB8AC3E}">
        <p14:creationId xmlns:p14="http://schemas.microsoft.com/office/powerpoint/2010/main" val="124880011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">
            <a:extLst>
              <a:ext uri="{FF2B5EF4-FFF2-40B4-BE49-F238E27FC236}">
                <a16:creationId xmlns:a16="http://schemas.microsoft.com/office/drawing/2014/main" id="{10905A73-8BA9-4762-9D53-B42F26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cs-CZ" dirty="0"/>
              <a:t>Základní dělení vitaminů</a:t>
            </a:r>
          </a:p>
        </p:txBody>
      </p:sp>
      <p:pic>
        <p:nvPicPr>
          <p:cNvPr id="3" name="Obrázek 2" descr="Obsah obrázku jídlo, talíř, stůl, interiér&#10;&#10;Popis byl vytvořen automaticky">
            <a:extLst>
              <a:ext uri="{FF2B5EF4-FFF2-40B4-BE49-F238E27FC236}">
                <a16:creationId xmlns:a16="http://schemas.microsoft.com/office/drawing/2014/main" id="{30E20393-C3AA-4BD8-ADEE-5DAACA5F11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 r="21256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B9D0124-6586-4D8F-908D-4F734C0A46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4826385"/>
              </p:ext>
            </p:extLst>
          </p:nvPr>
        </p:nvGraphicFramePr>
        <p:xfrm>
          <a:off x="5055916" y="1772816"/>
          <a:ext cx="4698903" cy="4281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824721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Mikroživiny ve stravě člověka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71668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Vitaminy a minerální látky jsou obecně spojovány s ovocem a zeleninou. Mezi další dobré zdroje patří zároveň obilniny a  celozrnné produkty, ořechy, semínka, luštěniny, droždí a některé živočišné zdroje jako například vnitřnosti, mořské ryby a plody či mléčné produkty a vejce, ale také maso.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Pro adekvátní příjem mikroživin obecně je tedy potřeba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pestré a komplexní stravování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" name="Obrázek 7" descr="Obsah obrázku míč, místnost, stůl&#10;&#10;Popis byl vytvořen automaticky">
            <a:extLst>
              <a:ext uri="{FF2B5EF4-FFF2-40B4-BE49-F238E27FC236}">
                <a16:creationId xmlns:a16="http://schemas.microsoft.com/office/drawing/2014/main" id="{75485F53-4009-44EA-90A2-BB99ABFE4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493930"/>
            <a:ext cx="5143500" cy="3857625"/>
          </a:xfrm>
          <a:prstGeom prst="rect">
            <a:avLst/>
          </a:prstGeom>
        </p:spPr>
      </p:pic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2" name="Obrázek 11" descr="Obsah obrázku budova, okno&#10;&#10;Popis byl vytvořen automaticky">
            <a:extLst>
              <a:ext uri="{FF2B5EF4-FFF2-40B4-BE49-F238E27FC236}">
                <a16:creationId xmlns:a16="http://schemas.microsoft.com/office/drawing/2014/main" id="{52DA7CA7-6691-44D9-B6E3-55CCABA31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25" y="5654415"/>
            <a:ext cx="1215769" cy="105366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5C79F49-8FD8-4343-BF0F-E91D29184A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988" y="5638504"/>
            <a:ext cx="1465099" cy="125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7826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Mikroživiny ve stravě člověka</a:t>
            </a:r>
          </a:p>
        </p:txBody>
      </p:sp>
      <p:pic>
        <p:nvPicPr>
          <p:cNvPr id="8" name="Obrázek 7" descr="Obsah obrázku míč, místnost, stůl&#10;&#10;Popis byl vytvořen automaticky">
            <a:extLst>
              <a:ext uri="{FF2B5EF4-FFF2-40B4-BE49-F238E27FC236}">
                <a16:creationId xmlns:a16="http://schemas.microsoft.com/office/drawing/2014/main" id="{75485F53-4009-44EA-90A2-BB99ABFE4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1" y="2027159"/>
            <a:ext cx="3856774" cy="289258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S adekvátním příjmem mikroživin souvisí pojem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doporučená denní dávka (DDD)</a:t>
            </a:r>
            <a:r>
              <a:rPr lang="cs-CZ" dirty="0">
                <a:solidFill>
                  <a:srgbClr val="FFFFFF"/>
                </a:solidFill>
              </a:rPr>
              <a:t>.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Dodržování DDD zajišťuje adekvátní příjem mikroživin s cílem vyhnout se jak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sníženému</a:t>
            </a:r>
            <a:r>
              <a:rPr lang="cs-CZ" dirty="0">
                <a:solidFill>
                  <a:srgbClr val="FFFFFF"/>
                </a:solidFill>
              </a:rPr>
              <a:t> tak naopak příliš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vysokému</a:t>
            </a:r>
            <a:r>
              <a:rPr lang="cs-CZ" dirty="0">
                <a:solidFill>
                  <a:srgbClr val="FFFFFF"/>
                </a:solidFill>
              </a:rPr>
              <a:t> příjmu těchto živin.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Ještě je možně se setkat s pojmem UL (z angl. </a:t>
            </a:r>
            <a:r>
              <a:rPr lang="cs-CZ" i="1" dirty="0">
                <a:solidFill>
                  <a:srgbClr val="FFFFFF"/>
                </a:solidFill>
              </a:rPr>
              <a:t>„</a:t>
            </a:r>
            <a:r>
              <a:rPr lang="cs-CZ" i="1" dirty="0" err="1">
                <a:solidFill>
                  <a:srgbClr val="FFFFFF"/>
                </a:solidFill>
              </a:rPr>
              <a:t>upper</a:t>
            </a:r>
            <a:r>
              <a:rPr lang="cs-CZ" i="1" dirty="0">
                <a:solidFill>
                  <a:srgbClr val="FFFFFF"/>
                </a:solidFill>
              </a:rPr>
              <a:t> level“</a:t>
            </a:r>
            <a:r>
              <a:rPr lang="cs-CZ" dirty="0">
                <a:solidFill>
                  <a:srgbClr val="FFFFFF"/>
                </a:solidFill>
              </a:rPr>
              <a:t>), který udává horní hranici přijmu</a:t>
            </a:r>
            <a:r>
              <a:rPr lang="cs-CZ">
                <a:solidFill>
                  <a:srgbClr val="FFFFFF"/>
                </a:solidFill>
              </a:rPr>
              <a:t>, která </a:t>
            </a:r>
            <a:r>
              <a:rPr lang="cs-CZ" dirty="0">
                <a:solidFill>
                  <a:srgbClr val="FFFFFF"/>
                </a:solidFill>
              </a:rPr>
              <a:t>ještě nezpůsobuje zdravotní komplikace.</a:t>
            </a:r>
          </a:p>
        </p:txBody>
      </p:sp>
    </p:spTree>
    <p:extLst>
      <p:ext uri="{BB962C8B-B14F-4D97-AF65-F5344CB8AC3E}">
        <p14:creationId xmlns:p14="http://schemas.microsoft.com/office/powerpoint/2010/main" val="189081175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123" y="609600"/>
            <a:ext cx="4924878" cy="1320800"/>
          </a:xfrm>
        </p:spPr>
        <p:txBody>
          <a:bodyPr anchor="ctr">
            <a:normAutofit/>
          </a:bodyPr>
          <a:lstStyle/>
          <a:p>
            <a:r>
              <a:rPr lang="cs-CZ"/>
              <a:t>Vitaminy ve stravě člověka</a:t>
            </a:r>
          </a:p>
        </p:txBody>
      </p:sp>
      <p:pic>
        <p:nvPicPr>
          <p:cNvPr id="8" name="Obrázek 7" descr="Obsah obrázku míč, místnost, stůl&#10;&#10;Popis byl vytvořen automaticky">
            <a:extLst>
              <a:ext uri="{FF2B5EF4-FFF2-40B4-BE49-F238E27FC236}">
                <a16:creationId xmlns:a16="http://schemas.microsoft.com/office/drawing/2014/main" id="{75485F53-4009-44EA-90A2-BB99ABFE4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4" y="2133090"/>
            <a:ext cx="3251701" cy="243877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122" y="2160590"/>
            <a:ext cx="5491293" cy="4292746"/>
          </a:xfrm>
        </p:spPr>
        <p:txBody>
          <a:bodyPr>
            <a:normAutofit lnSpcReduction="10000"/>
          </a:bodyPr>
          <a:lstStyle/>
          <a:p>
            <a:pPr>
              <a:buClr>
                <a:srgbClr val="00B0F0"/>
              </a:buClr>
            </a:pPr>
            <a:r>
              <a:rPr lang="cs-CZ"/>
              <a:t>Specifikem vitaminů jsou projevy nedostatku či naopak jejich nadbytku ve stravě. Vzhledem k poměrně pestré škále působení na fyziologii člověka se setkáváme s </a:t>
            </a:r>
            <a:r>
              <a:rPr lang="cs-CZ" b="1"/>
              <a:t>různými patologickými projevy </a:t>
            </a:r>
            <a:r>
              <a:rPr lang="cs-CZ"/>
              <a:t>ve vztahu k jednotlivým vitaminům.</a:t>
            </a:r>
          </a:p>
          <a:p>
            <a:pPr>
              <a:buClr>
                <a:srgbClr val="00B0F0"/>
              </a:buClr>
            </a:pPr>
            <a:r>
              <a:rPr lang="cs-CZ"/>
              <a:t>Projevy </a:t>
            </a:r>
            <a:r>
              <a:rPr lang="cs-CZ" b="1"/>
              <a:t>nedostatku</a:t>
            </a:r>
            <a:r>
              <a:rPr lang="cs-CZ"/>
              <a:t> označujeme jako:</a:t>
            </a:r>
          </a:p>
          <a:p>
            <a:pPr lvl="1">
              <a:buClr>
                <a:srgbClr val="00B0F0"/>
              </a:buClr>
            </a:pPr>
            <a:r>
              <a:rPr lang="cs-CZ" i="1"/>
              <a:t>Hypovitaminóza</a:t>
            </a:r>
            <a:r>
              <a:rPr lang="cs-CZ"/>
              <a:t> (krátkodobý či částečně nedostatečný příjem vitaminu)</a:t>
            </a:r>
          </a:p>
          <a:p>
            <a:pPr lvl="1">
              <a:buClr>
                <a:srgbClr val="00B0F0"/>
              </a:buClr>
            </a:pPr>
            <a:r>
              <a:rPr lang="cs-CZ" i="1"/>
              <a:t>Avitaminóza</a:t>
            </a:r>
            <a:r>
              <a:rPr lang="cs-CZ"/>
              <a:t> (absolutní nedostatek vitaminu ve stravě – hladomor, malnutrice)</a:t>
            </a:r>
          </a:p>
          <a:p>
            <a:pPr>
              <a:buClr>
                <a:srgbClr val="00B0F0"/>
              </a:buClr>
            </a:pPr>
            <a:r>
              <a:rPr lang="cs-CZ"/>
              <a:t>Projevy </a:t>
            </a:r>
            <a:r>
              <a:rPr lang="cs-CZ" b="1"/>
              <a:t>nadbytku</a:t>
            </a:r>
            <a:r>
              <a:rPr lang="cs-CZ"/>
              <a:t> označujeme jako:</a:t>
            </a:r>
          </a:p>
          <a:p>
            <a:pPr lvl="1">
              <a:buClr>
                <a:srgbClr val="00B0F0"/>
              </a:buClr>
            </a:pPr>
            <a:r>
              <a:rPr lang="cs-CZ" i="1"/>
              <a:t>Hypervitaminóza</a:t>
            </a:r>
            <a:r>
              <a:rPr lang="cs-CZ"/>
              <a:t> (u některých vitaminů může vést až k otravě organismu – zejména vit. rozpustné v tucích)</a:t>
            </a:r>
          </a:p>
          <a:p>
            <a:pPr>
              <a:buClr>
                <a:srgbClr val="00B0F0"/>
              </a:buClr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391556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E207B9-3026-43C0-9300-96D869700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Vitaminy obecně, jejich fyziologický význam a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D87B32-14A3-4C16-941D-6E55F71DC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Přehledné informace o jednotlivých zástupcích najdete v přiložených PDF materiálech.</a:t>
            </a:r>
          </a:p>
          <a:p>
            <a:r>
              <a:rPr lang="cs-CZ" dirty="0"/>
              <a:t>Zaměřte se zejména na informace týkající se jejich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fyziologického významu v organismu, jejich zdroje v potravě a projevy nedostatku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sz="4000" dirty="0">
                <a:hlinkClick r:id="rId2" action="ppaction://hlinkfile"/>
              </a:rPr>
              <a:t>PDF k vitaminům</a:t>
            </a:r>
            <a:endParaRPr lang="cs-CZ" sz="4000" dirty="0"/>
          </a:p>
          <a:p>
            <a:endParaRPr lang="cs-CZ" sz="4000" dirty="0"/>
          </a:p>
          <a:p>
            <a:r>
              <a:rPr lang="cs-CZ" dirty="0"/>
              <a:t>Dále v prezentaci jsou vitaminy přiblíženy formou videa.</a:t>
            </a:r>
          </a:p>
        </p:txBody>
      </p:sp>
    </p:spTree>
    <p:extLst>
      <p:ext uri="{BB962C8B-B14F-4D97-AF65-F5344CB8AC3E}">
        <p14:creationId xmlns:p14="http://schemas.microsoft.com/office/powerpoint/2010/main" val="342881789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3691286" y="635427"/>
            <a:ext cx="480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Přehledné informace o vitaminech ABCD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https://www.youtube.com/watch?v=FmafhSMv0e0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6" name="The ABCD’s of vitamins">
            <a:hlinkClick r:id="" action="ppaction://media"/>
            <a:extLst>
              <a:ext uri="{FF2B5EF4-FFF2-40B4-BE49-F238E27FC236}">
                <a16:creationId xmlns:a16="http://schemas.microsoft.com/office/drawing/2014/main" id="{CB90AA80-6DED-4FC3-9391-DD056ED3A7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0666" y="1240206"/>
            <a:ext cx="8116825" cy="45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49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4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908</Words>
  <Application>Microsoft Office PowerPoint</Application>
  <PresentationFormat>Širokoúhlá obrazovka</PresentationFormat>
  <Paragraphs>115</Paragraphs>
  <Slides>19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Trebuchet MS</vt:lpstr>
      <vt:lpstr>Wingdings 3</vt:lpstr>
      <vt:lpstr>Fazeta</vt:lpstr>
      <vt:lpstr>Mikroživiny</vt:lpstr>
      <vt:lpstr>Rychlé opakování – Jaký je význam mikroživin ve stravě člověka?</vt:lpstr>
      <vt:lpstr>Vitaminy - úvod</vt:lpstr>
      <vt:lpstr>Základní dělení vitaminů</vt:lpstr>
      <vt:lpstr>Mikroživiny ve stravě člověka</vt:lpstr>
      <vt:lpstr>Mikroživiny ve stravě člověka</vt:lpstr>
      <vt:lpstr>Vitaminy ve stravě člověka</vt:lpstr>
      <vt:lpstr>Vitaminy obecně, jejich fyziologický význam a zdroje</vt:lpstr>
      <vt:lpstr>Prezentace aplikace PowerPoint</vt:lpstr>
      <vt:lpstr>Prezentace aplikace PowerPoint</vt:lpstr>
      <vt:lpstr>Minerální látky - úvod</vt:lpstr>
      <vt:lpstr>Základní dělení minerálních látek</vt:lpstr>
      <vt:lpstr>Minerální látky obecně, jejich fyziologický význam a zdroje</vt:lpstr>
      <vt:lpstr>Prezentace aplikace PowerPoint</vt:lpstr>
      <vt:lpstr>Prezentace aplikace PowerPoint</vt:lpstr>
      <vt:lpstr>Prezentace aplikace PowerPoint</vt:lpstr>
      <vt:lpstr>Prezentace aplikace PowerPoint</vt:lpstr>
      <vt:lpstr>Shrnutí</vt:lpstr>
      <vt:lpstr>Potřeba mikronutrientů u sportovce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Mikroživiny</dc:title>
  <dc:creator>Tomáš Hlinský</dc:creator>
  <cp:lastModifiedBy>Tomáš Hlinský</cp:lastModifiedBy>
  <cp:revision>12</cp:revision>
  <dcterms:created xsi:type="dcterms:W3CDTF">2020-03-20T17:20:54Z</dcterms:created>
  <dcterms:modified xsi:type="dcterms:W3CDTF">2021-03-01T07:29:36Z</dcterms:modified>
</cp:coreProperties>
</file>