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94" r:id="rId2"/>
  </p:sldMasterIdLst>
  <p:sldIdLst>
    <p:sldId id="256" r:id="rId3"/>
    <p:sldId id="301" r:id="rId4"/>
    <p:sldId id="257" r:id="rId5"/>
    <p:sldId id="258" r:id="rId6"/>
    <p:sldId id="272" r:id="rId7"/>
    <p:sldId id="273" r:id="rId8"/>
    <p:sldId id="259" r:id="rId9"/>
    <p:sldId id="303" r:id="rId10"/>
    <p:sldId id="260" r:id="rId11"/>
    <p:sldId id="261" r:id="rId12"/>
    <p:sldId id="302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71" r:id="rId22"/>
    <p:sldId id="284" r:id="rId23"/>
    <p:sldId id="285" r:id="rId24"/>
    <p:sldId id="294" r:id="rId25"/>
    <p:sldId id="295" r:id="rId26"/>
    <p:sldId id="296" r:id="rId27"/>
    <p:sldId id="298" r:id="rId28"/>
    <p:sldId id="287" r:id="rId29"/>
    <p:sldId id="288" r:id="rId30"/>
    <p:sldId id="297" r:id="rId31"/>
    <p:sldId id="289" r:id="rId32"/>
    <p:sldId id="290" r:id="rId33"/>
    <p:sldId id="299" r:id="rId34"/>
    <p:sldId id="291" r:id="rId35"/>
    <p:sldId id="300" r:id="rId36"/>
    <p:sldId id="274" r:id="rId37"/>
    <p:sldId id="279" r:id="rId38"/>
    <p:sldId id="276" r:id="rId39"/>
    <p:sldId id="280" r:id="rId40"/>
    <p:sldId id="281" r:id="rId41"/>
    <p:sldId id="277" r:id="rId42"/>
    <p:sldId id="278" r:id="rId43"/>
    <p:sldId id="282" r:id="rId44"/>
    <p:sldId id="269" r:id="rId45"/>
    <p:sldId id="283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60C71-5D9C-997E-53FC-EFFC3C91335C}" v="447" dt="2022-01-08T10:24:49.784"/>
    <p1510:client id="{02A40FEC-E172-405C-9C96-4BFB781B0E36}" v="199" dt="2021-02-21T22:17:59.665"/>
    <p1510:client id="{646EAE9F-201D-2000-9FF9-200880C3E4E0}" v="3311" dt="2021-02-24T17:41:25.237"/>
    <p1510:client id="{8291988C-B9AA-C5D1-0CC2-5A8654B65DD8}" v="1980" dt="2021-02-22T09:46:20.159"/>
    <p1510:client id="{92E9C756-70D2-11FE-85A1-34B9150B62A9}" v="278" dt="2022-01-11T16:42:06.369"/>
    <p1510:client id="{C2FDB106-4076-E67E-7D18-6E1A406F4081}" v="1864" dt="2021-02-23T22:46:35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DEAA2-5F0A-4669-A00A-29170BC71E6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454B1B-F87E-459E-A66D-4BDB4A314003}">
      <dgm:prSet/>
      <dgm:spPr/>
      <dgm:t>
        <a:bodyPr/>
        <a:lstStyle/>
        <a:p>
          <a:r>
            <a:rPr lang="cs-CZ" dirty="0"/>
            <a:t>BRUGGER:</a:t>
          </a:r>
          <a:endParaRPr lang="en-US" dirty="0"/>
        </a:p>
      </dgm:t>
    </dgm:pt>
    <dgm:pt modelId="{382B4154-881E-4D49-A862-B4FB354431F7}" type="parTrans" cxnId="{BC7574B7-D522-41CD-8208-A9AA4C7EA051}">
      <dgm:prSet/>
      <dgm:spPr/>
      <dgm:t>
        <a:bodyPr/>
        <a:lstStyle/>
        <a:p>
          <a:endParaRPr lang="en-US"/>
        </a:p>
      </dgm:t>
    </dgm:pt>
    <dgm:pt modelId="{D8780FF0-8B03-4ED5-8EF6-1B1553C66FD8}" type="sibTrans" cxnId="{BC7574B7-D522-41CD-8208-A9AA4C7EA051}">
      <dgm:prSet/>
      <dgm:spPr/>
      <dgm:t>
        <a:bodyPr/>
        <a:lstStyle/>
        <a:p>
          <a:endParaRPr lang="en-US"/>
        </a:p>
      </dgm:t>
    </dgm:pt>
    <dgm:pt modelId="{AED21E57-24F6-497D-8BB7-6B5CA79889D8}">
      <dgm:prSet/>
      <dgm:spPr/>
      <dgm:t>
        <a:bodyPr/>
        <a:lstStyle/>
        <a:p>
          <a:r>
            <a:rPr lang="cs-CZ" dirty="0"/>
            <a:t>ŠKOLA ZAD:</a:t>
          </a:r>
          <a:endParaRPr lang="en-US" dirty="0"/>
        </a:p>
      </dgm:t>
    </dgm:pt>
    <dgm:pt modelId="{01FA6865-A9F2-4544-B003-E1B63F3B632C}" type="parTrans" cxnId="{0CCB820B-C526-4AF3-A04A-10795ACE6AB9}">
      <dgm:prSet/>
      <dgm:spPr/>
      <dgm:t>
        <a:bodyPr/>
        <a:lstStyle/>
        <a:p>
          <a:endParaRPr lang="en-US"/>
        </a:p>
      </dgm:t>
    </dgm:pt>
    <dgm:pt modelId="{1D8C2A67-8B8A-4D8F-9AF3-04AB78628904}" type="sibTrans" cxnId="{0CCB820B-C526-4AF3-A04A-10795ACE6AB9}">
      <dgm:prSet/>
      <dgm:spPr/>
      <dgm:t>
        <a:bodyPr/>
        <a:lstStyle/>
        <a:p>
          <a:endParaRPr lang="en-US"/>
        </a:p>
      </dgm:t>
    </dgm:pt>
    <dgm:pt modelId="{17F89A37-4BEB-4278-B5AE-2A9C087BD466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Definice konceptu</a:t>
          </a:r>
        </a:p>
      </dgm:t>
    </dgm:pt>
    <dgm:pt modelId="{BF2138DD-DFB7-4881-B290-195CA3F35E4D}" type="parTrans" cxnId="{D46319C5-F3E2-4486-8A90-F1AC266CA6D3}">
      <dgm:prSet/>
      <dgm:spPr/>
    </dgm:pt>
    <dgm:pt modelId="{AD8D47E7-8D6B-4A6F-A196-7A6EC313E008}" type="sibTrans" cxnId="{D46319C5-F3E2-4486-8A90-F1AC266CA6D3}">
      <dgm:prSet/>
      <dgm:spPr/>
      <dgm:t>
        <a:bodyPr/>
        <a:lstStyle/>
        <a:p>
          <a:endParaRPr lang="cs-CZ"/>
        </a:p>
      </dgm:t>
    </dgm:pt>
    <dgm:pt modelId="{A6263A8C-5B2E-4D67-86A3-AAA190587633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Charakteristika vzpřímeného držení dle Bruggera</a:t>
          </a:r>
        </a:p>
      </dgm:t>
    </dgm:pt>
    <dgm:pt modelId="{324E6237-424E-49C3-90BB-9DAA278EBC85}" type="parTrans" cxnId="{5B8391AF-65EC-4D38-BD65-5918F6B3ED28}">
      <dgm:prSet/>
      <dgm:spPr/>
    </dgm:pt>
    <dgm:pt modelId="{C31F3DAA-9FC6-4B0B-AAA0-E02D55CAF92C}" type="sibTrans" cxnId="{5B8391AF-65EC-4D38-BD65-5918F6B3ED28}">
      <dgm:prSet/>
      <dgm:spPr/>
      <dgm:t>
        <a:bodyPr/>
        <a:lstStyle/>
        <a:p>
          <a:endParaRPr lang="cs-CZ"/>
        </a:p>
      </dgm:t>
    </dgm:pt>
    <dgm:pt modelId="{A832FBA1-00AB-4484-9250-B2BDA7030B14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Základní prvky terapeutického postupu + příklady</a:t>
          </a:r>
        </a:p>
      </dgm:t>
    </dgm:pt>
    <dgm:pt modelId="{EAD7A883-A2AE-4656-8B62-934FCF86FD52}" type="parTrans" cxnId="{E8E37050-DE26-4C64-8706-B1687F4430CD}">
      <dgm:prSet/>
      <dgm:spPr/>
    </dgm:pt>
    <dgm:pt modelId="{FB33B9E9-8224-46D4-B22D-4A2F2C95C5FD}" type="sibTrans" cxnId="{E8E37050-DE26-4C64-8706-B1687F4430CD}">
      <dgm:prSet/>
      <dgm:spPr/>
      <dgm:t>
        <a:bodyPr/>
        <a:lstStyle/>
        <a:p>
          <a:endParaRPr lang="cs-CZ"/>
        </a:p>
      </dgm:t>
    </dgm:pt>
    <dgm:pt modelId="{B58FA77C-4BB6-4A53-9385-E221A3D8E916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Diagnostika</a:t>
          </a:r>
        </a:p>
      </dgm:t>
    </dgm:pt>
    <dgm:pt modelId="{A668FF8C-2690-467E-804A-558C6B3D6777}" type="parTrans" cxnId="{631FCAEC-211E-42AF-BC84-5224D8222586}">
      <dgm:prSet/>
      <dgm:spPr/>
    </dgm:pt>
    <dgm:pt modelId="{EDE76E0E-E78A-4C13-BCAC-398E0D332525}" type="sibTrans" cxnId="{631FCAEC-211E-42AF-BC84-5224D8222586}">
      <dgm:prSet/>
      <dgm:spPr/>
      <dgm:t>
        <a:bodyPr/>
        <a:lstStyle/>
        <a:p>
          <a:endParaRPr lang="cs-CZ"/>
        </a:p>
      </dgm:t>
    </dgm:pt>
    <dgm:pt modelId="{5E16171B-45FE-4A93-9753-69961359C0F4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Indikace &amp; kontraindikace</a:t>
          </a:r>
        </a:p>
      </dgm:t>
    </dgm:pt>
    <dgm:pt modelId="{4EC72DC2-BF94-411C-B1F7-1819A6916CDD}" type="parTrans" cxnId="{9592EFCB-DD07-48FF-90D1-7B20D54D681B}">
      <dgm:prSet/>
      <dgm:spPr/>
    </dgm:pt>
    <dgm:pt modelId="{E237C418-5AE2-4D61-BEB8-4FE11B02D945}" type="sibTrans" cxnId="{9592EFCB-DD07-48FF-90D1-7B20D54D681B}">
      <dgm:prSet/>
      <dgm:spPr/>
      <dgm:t>
        <a:bodyPr/>
        <a:lstStyle/>
        <a:p>
          <a:endParaRPr lang="cs-CZ"/>
        </a:p>
      </dgm:t>
    </dgm:pt>
    <dgm:pt modelId="{39CA8093-6C46-4004-B9F4-EB11D6F4A1DB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Definice, cíl, prostředky</a:t>
          </a:r>
        </a:p>
      </dgm:t>
    </dgm:pt>
    <dgm:pt modelId="{053B2BAA-1990-4F20-890F-A6482FA1C689}" type="parTrans" cxnId="{1AE2CE38-A7E3-476B-87A8-F3918BF5424D}">
      <dgm:prSet/>
      <dgm:spPr/>
    </dgm:pt>
    <dgm:pt modelId="{EDDE6179-7ED2-41E5-9FD0-805E032380DA}" type="sibTrans" cxnId="{1AE2CE38-A7E3-476B-87A8-F3918BF5424D}">
      <dgm:prSet/>
      <dgm:spPr/>
      <dgm:t>
        <a:bodyPr/>
        <a:lstStyle/>
        <a:p>
          <a:endParaRPr lang="cs-CZ"/>
        </a:p>
      </dgm:t>
    </dgm:pt>
    <dgm:pt modelId="{ECBFCCFE-D18B-4A4D-9A63-5FDEABD4DFB8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Indikace &amp; kontraindikace</a:t>
          </a:r>
        </a:p>
      </dgm:t>
    </dgm:pt>
    <dgm:pt modelId="{DA3E1650-6B36-4463-8409-2858DA43644D}" type="parTrans" cxnId="{30A87105-EE05-4394-AACE-9976C13BEB38}">
      <dgm:prSet/>
      <dgm:spPr/>
    </dgm:pt>
    <dgm:pt modelId="{A7879202-CEF9-4568-A4E0-86781F1A426C}" type="sibTrans" cxnId="{30A87105-EE05-4394-AACE-9976C13BEB38}">
      <dgm:prSet/>
      <dgm:spPr/>
      <dgm:t>
        <a:bodyPr/>
        <a:lstStyle/>
        <a:p>
          <a:endParaRPr lang="cs-CZ"/>
        </a:p>
      </dgm:t>
    </dgm:pt>
    <dgm:pt modelId="{B4F283DF-B343-4DB2-AA46-D12907239900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Podmínky úspěchu</a:t>
          </a:r>
        </a:p>
      </dgm:t>
    </dgm:pt>
    <dgm:pt modelId="{F78CAB1C-08B4-4B63-93D6-6ED7AAE106DE}" type="parTrans" cxnId="{2DAC8DFF-6192-43F6-AE8F-622B992E7FBE}">
      <dgm:prSet/>
      <dgm:spPr/>
    </dgm:pt>
    <dgm:pt modelId="{4017AAED-85B6-4F51-B5DE-9BC7037A57BB}" type="sibTrans" cxnId="{2DAC8DFF-6192-43F6-AE8F-622B992E7FBE}">
      <dgm:prSet/>
      <dgm:spPr/>
      <dgm:t>
        <a:bodyPr/>
        <a:lstStyle/>
        <a:p>
          <a:endParaRPr lang="cs-CZ"/>
        </a:p>
      </dgm:t>
    </dgm:pt>
    <dgm:pt modelId="{2E9543B1-2F82-494F-98DC-3F1BECD274DC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Optimalizace pohybu</a:t>
          </a:r>
        </a:p>
      </dgm:t>
    </dgm:pt>
    <dgm:pt modelId="{0796C572-6B2F-4575-A9C1-524A373C6943}" type="parTrans" cxnId="{3545E99A-A604-469A-AC74-3F420D4703FC}">
      <dgm:prSet/>
      <dgm:spPr/>
    </dgm:pt>
    <dgm:pt modelId="{F50D9FE8-5DBE-4959-8EB0-6B266BE5C75E}" type="sibTrans" cxnId="{3545E99A-A604-469A-AC74-3F420D4703FC}">
      <dgm:prSet/>
      <dgm:spPr/>
      <dgm:t>
        <a:bodyPr/>
        <a:lstStyle/>
        <a:p>
          <a:endParaRPr lang="cs-CZ"/>
        </a:p>
      </dgm:t>
    </dgm:pt>
    <dgm:pt modelId="{A1BC8E0E-D4EE-4A7B-B796-6DAA4CF267ED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Bolest</a:t>
          </a:r>
        </a:p>
      </dgm:t>
    </dgm:pt>
    <dgm:pt modelId="{7A8ECD1B-AC6B-41F8-8636-D4085C47FFC3}" type="parTrans" cxnId="{B4714321-A6E6-427D-9BE1-7909B32359E5}">
      <dgm:prSet/>
      <dgm:spPr/>
    </dgm:pt>
    <dgm:pt modelId="{50BC8E9A-C963-442F-BF16-6F00FE1EE4EB}" type="sibTrans" cxnId="{B4714321-A6E6-427D-9BE1-7909B32359E5}">
      <dgm:prSet/>
      <dgm:spPr/>
      <dgm:t>
        <a:bodyPr/>
        <a:lstStyle/>
        <a:p>
          <a:endParaRPr lang="cs-CZ"/>
        </a:p>
      </dgm:t>
    </dgm:pt>
    <dgm:pt modelId="{A4F75805-0F5D-4870-A5A7-04D02BACE539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Metodika Školy zad</a:t>
          </a:r>
        </a:p>
      </dgm:t>
    </dgm:pt>
    <dgm:pt modelId="{BE7A95E3-448C-4D14-ADC6-63744D441BA5}" type="parTrans" cxnId="{5C3FD2A7-BC0B-4ABE-A56D-F9D1BE169E4F}">
      <dgm:prSet/>
      <dgm:spPr/>
    </dgm:pt>
    <dgm:pt modelId="{ED7638E7-DB74-4947-A688-17B84937C29E}" type="sibTrans" cxnId="{5C3FD2A7-BC0B-4ABE-A56D-F9D1BE169E4F}">
      <dgm:prSet/>
      <dgm:spPr/>
      <dgm:t>
        <a:bodyPr/>
        <a:lstStyle/>
        <a:p>
          <a:endParaRPr lang="cs-CZ"/>
        </a:p>
      </dgm:t>
    </dgm:pt>
    <dgm:pt modelId="{6D88A676-A132-4A53-986D-95499571DFDC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Bruggerův sed</a:t>
          </a:r>
        </a:p>
      </dgm:t>
    </dgm:pt>
    <dgm:pt modelId="{619F3251-68EC-42EA-B132-803AD08A9F90}" type="parTrans" cxnId="{4A8940BC-30AD-4661-8B00-9D0E08140B8D}">
      <dgm:prSet/>
      <dgm:spPr/>
    </dgm:pt>
    <dgm:pt modelId="{63980F11-2C18-4A37-AE48-58A6AD4CF9AF}" type="sibTrans" cxnId="{4A8940BC-30AD-4661-8B00-9D0E08140B8D}">
      <dgm:prSet/>
      <dgm:spPr/>
      <dgm:t>
        <a:bodyPr/>
        <a:lstStyle/>
        <a:p>
          <a:endParaRPr lang="cs-CZ"/>
        </a:p>
      </dgm:t>
    </dgm:pt>
    <dgm:pt modelId="{81EDFF3D-02DC-4194-9CDE-82D385B374A3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Základy biomechaniky</a:t>
          </a:r>
          <a:endParaRPr lang="cs-CZ" dirty="0"/>
        </a:p>
      </dgm:t>
    </dgm:pt>
    <dgm:pt modelId="{CFB30BF9-1561-4BB8-A238-2A9186E115BD}" type="parTrans" cxnId="{E2A3978D-AE8D-4894-B048-4BE3F2E7528A}">
      <dgm:prSet/>
      <dgm:spPr/>
    </dgm:pt>
    <dgm:pt modelId="{308D15AE-F126-4E72-A698-2833603C866A}" type="sibTrans" cxnId="{E2A3978D-AE8D-4894-B048-4BE3F2E7528A}">
      <dgm:prSet/>
      <dgm:spPr/>
      <dgm:t>
        <a:bodyPr/>
        <a:lstStyle/>
        <a:p>
          <a:endParaRPr lang="cs-CZ"/>
        </a:p>
      </dgm:t>
    </dgm:pt>
    <dgm:pt modelId="{F3BCA659-74FC-4859-8FBB-7F915F1B02E6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SDT srovnání Bruggerova &amp; Kolářova pojetí</a:t>
          </a:r>
        </a:p>
      </dgm:t>
    </dgm:pt>
    <dgm:pt modelId="{15B7AC9D-0C2D-41E7-8DD2-4D8FB1F44117}" type="parTrans" cxnId="{8C96391B-EB16-40BC-8C60-04ED1B1AEFF5}">
      <dgm:prSet/>
      <dgm:spPr/>
    </dgm:pt>
    <dgm:pt modelId="{BE957FD3-CA13-4C33-8C1B-260DD486234B}" type="sibTrans" cxnId="{8C96391B-EB16-40BC-8C60-04ED1B1AEFF5}">
      <dgm:prSet/>
      <dgm:spPr/>
      <dgm:t>
        <a:bodyPr/>
        <a:lstStyle/>
        <a:p>
          <a:endParaRPr lang="cs-CZ"/>
        </a:p>
      </dgm:t>
    </dgm:pt>
    <dgm:pt modelId="{B9D7B95A-162A-4E9F-B7F0-CD87C81AAC0A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Pohybové stereotypy</a:t>
          </a:r>
        </a:p>
      </dgm:t>
    </dgm:pt>
    <dgm:pt modelId="{3F29BC5D-C526-4240-82F4-5CBB91DCCDF9}" type="parTrans" cxnId="{E8D3A33C-B290-4A7D-BEAD-1C5E9437C610}">
      <dgm:prSet/>
      <dgm:spPr/>
    </dgm:pt>
    <dgm:pt modelId="{701FDAD1-CD23-48DA-98DA-AC7E39FE4616}" type="sibTrans" cxnId="{E8D3A33C-B290-4A7D-BEAD-1C5E9437C610}">
      <dgm:prSet/>
      <dgm:spPr/>
      <dgm:t>
        <a:bodyPr/>
        <a:lstStyle/>
        <a:p>
          <a:endParaRPr lang="cs-CZ"/>
        </a:p>
      </dgm:t>
    </dgm:pt>
    <dgm:pt modelId="{FE7A366F-80DF-4AD5-B024-0A63548196DA}" type="pres">
      <dgm:prSet presAssocID="{6CEDEAA2-5F0A-4669-A00A-29170BC71E6A}" presName="linear" presStyleCnt="0">
        <dgm:presLayoutVars>
          <dgm:animLvl val="lvl"/>
          <dgm:resizeHandles val="exact"/>
        </dgm:presLayoutVars>
      </dgm:prSet>
      <dgm:spPr/>
    </dgm:pt>
    <dgm:pt modelId="{A7BAD59C-758C-435D-AE0D-5561DD6BFBB8}" type="pres">
      <dgm:prSet presAssocID="{22454B1B-F87E-459E-A66D-4BDB4A3140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71E408-48A4-43A1-881A-57A07395860F}" type="pres">
      <dgm:prSet presAssocID="{22454B1B-F87E-459E-A66D-4BDB4A314003}" presName="childText" presStyleLbl="revTx" presStyleIdx="0" presStyleCnt="2">
        <dgm:presLayoutVars>
          <dgm:bulletEnabled val="1"/>
        </dgm:presLayoutVars>
      </dgm:prSet>
      <dgm:spPr/>
    </dgm:pt>
    <dgm:pt modelId="{DE34C080-8D7F-4A02-BC42-5654B9DC1343}" type="pres">
      <dgm:prSet presAssocID="{AED21E57-24F6-497D-8BB7-6B5CA79889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950A6DD-7584-48B0-8539-65D559E06AC8}" type="pres">
      <dgm:prSet presAssocID="{AED21E57-24F6-497D-8BB7-6B5CA79889D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86F4205-940E-489A-968F-CC3102124EBB}" type="presOf" srcId="{ECBFCCFE-D18B-4A4D-9A63-5FDEABD4DFB8}" destId="{4950A6DD-7584-48B0-8539-65D559E06AC8}" srcOrd="0" destOrd="1" presId="urn:microsoft.com/office/officeart/2005/8/layout/vList2"/>
    <dgm:cxn modelId="{30A87105-EE05-4394-AACE-9976C13BEB38}" srcId="{AED21E57-24F6-497D-8BB7-6B5CA79889D8}" destId="{ECBFCCFE-D18B-4A4D-9A63-5FDEABD4DFB8}" srcOrd="1" destOrd="0" parTransId="{DA3E1650-6B36-4463-8409-2858DA43644D}" sibTransId="{A7879202-CEF9-4568-A4E0-86781F1A426C}"/>
    <dgm:cxn modelId="{0CCB820B-C526-4AF3-A04A-10795ACE6AB9}" srcId="{6CEDEAA2-5F0A-4669-A00A-29170BC71E6A}" destId="{AED21E57-24F6-497D-8BB7-6B5CA79889D8}" srcOrd="1" destOrd="0" parTransId="{01FA6865-A9F2-4544-B003-E1B63F3B632C}" sibTransId="{1D8C2A67-8B8A-4D8F-9AF3-04AB78628904}"/>
    <dgm:cxn modelId="{EAA4E50C-E891-4C18-B0CC-8043EB3169D8}" type="presOf" srcId="{AED21E57-24F6-497D-8BB7-6B5CA79889D8}" destId="{DE34C080-8D7F-4A02-BC42-5654B9DC1343}" srcOrd="0" destOrd="0" presId="urn:microsoft.com/office/officeart/2005/8/layout/vList2"/>
    <dgm:cxn modelId="{8C96391B-EB16-40BC-8C60-04ED1B1AEFF5}" srcId="{AED21E57-24F6-497D-8BB7-6B5CA79889D8}" destId="{F3BCA659-74FC-4859-8FBB-7F915F1B02E6}" srcOrd="8" destOrd="0" parTransId="{15B7AC9D-0C2D-41E7-8DD2-4D8FB1F44117}" sibTransId="{BE957FD3-CA13-4C33-8C1B-260DD486234B}"/>
    <dgm:cxn modelId="{B501D41E-8BFD-49C7-B2ED-6F93E3D5B74B}" type="presOf" srcId="{B9D7B95A-162A-4E9F-B7F0-CD87C81AAC0A}" destId="{4950A6DD-7584-48B0-8539-65D559E06AC8}" srcOrd="0" destOrd="9" presId="urn:microsoft.com/office/officeart/2005/8/layout/vList2"/>
    <dgm:cxn modelId="{B4714321-A6E6-427D-9BE1-7909B32359E5}" srcId="{AED21E57-24F6-497D-8BB7-6B5CA79889D8}" destId="{A1BC8E0E-D4EE-4A7B-B796-6DAA4CF267ED}" srcOrd="3" destOrd="0" parTransId="{7A8ECD1B-AC6B-41F8-8636-D4085C47FFC3}" sibTransId="{50BC8E9A-C963-442F-BF16-6F00FE1EE4EB}"/>
    <dgm:cxn modelId="{3C7E6521-3C66-44AC-9A92-650F7DD9B5EC}" type="presOf" srcId="{B4F283DF-B343-4DB2-AA46-D12907239900}" destId="{4950A6DD-7584-48B0-8539-65D559E06AC8}" srcOrd="0" destOrd="2" presId="urn:microsoft.com/office/officeart/2005/8/layout/vList2"/>
    <dgm:cxn modelId="{627C3529-27E8-474E-BED6-EE6A8FE36CDD}" type="presOf" srcId="{A1BC8E0E-D4EE-4A7B-B796-6DAA4CF267ED}" destId="{4950A6DD-7584-48B0-8539-65D559E06AC8}" srcOrd="0" destOrd="3" presId="urn:microsoft.com/office/officeart/2005/8/layout/vList2"/>
    <dgm:cxn modelId="{1AE2CE38-A7E3-476B-87A8-F3918BF5424D}" srcId="{AED21E57-24F6-497D-8BB7-6B5CA79889D8}" destId="{39CA8093-6C46-4004-B9F4-EB11D6F4A1DB}" srcOrd="0" destOrd="0" parTransId="{053B2BAA-1990-4F20-890F-A6482FA1C689}" sibTransId="{EDDE6179-7ED2-41E5-9FD0-805E032380DA}"/>
    <dgm:cxn modelId="{E8D3A33C-B290-4A7D-BEAD-1C5E9437C610}" srcId="{AED21E57-24F6-497D-8BB7-6B5CA79889D8}" destId="{B9D7B95A-162A-4E9F-B7F0-CD87C81AAC0A}" srcOrd="9" destOrd="0" parTransId="{3F29BC5D-C526-4240-82F4-5CBB91DCCDF9}" sibTransId="{701FDAD1-CD23-48DA-98DA-AC7E39FE4616}"/>
    <dgm:cxn modelId="{E351FC69-A00F-4A89-91BB-558BCB4B4444}" type="presOf" srcId="{A832FBA1-00AB-4484-9250-B2BDA7030B14}" destId="{9371E408-48A4-43A1-881A-57A07395860F}" srcOrd="0" destOrd="4" presId="urn:microsoft.com/office/officeart/2005/8/layout/vList2"/>
    <dgm:cxn modelId="{E8E37050-DE26-4C64-8706-B1687F4430CD}" srcId="{22454B1B-F87E-459E-A66D-4BDB4A314003}" destId="{A832FBA1-00AB-4484-9250-B2BDA7030B14}" srcOrd="4" destOrd="0" parTransId="{EAD7A883-A2AE-4656-8B62-934FCF86FD52}" sibTransId="{FB33B9E9-8224-46D4-B22D-4A2F2C95C5FD}"/>
    <dgm:cxn modelId="{E2A3978D-AE8D-4894-B048-4BE3F2E7528A}" srcId="{AED21E57-24F6-497D-8BB7-6B5CA79889D8}" destId="{81EDFF3D-02DC-4194-9CDE-82D385B374A3}" srcOrd="7" destOrd="0" parTransId="{CFB30BF9-1561-4BB8-A238-2A9186E115BD}" sibTransId="{308D15AE-F126-4E72-A698-2833603C866A}"/>
    <dgm:cxn modelId="{3A71548F-0341-43B3-9C81-7B61743CF300}" type="presOf" srcId="{81EDFF3D-02DC-4194-9CDE-82D385B374A3}" destId="{4950A6DD-7584-48B0-8539-65D559E06AC8}" srcOrd="0" destOrd="7" presId="urn:microsoft.com/office/officeart/2005/8/layout/vList2"/>
    <dgm:cxn modelId="{6B859F95-9B8A-44B4-A11B-8FA52D914ADC}" type="presOf" srcId="{5E16171B-45FE-4A93-9753-69961359C0F4}" destId="{9371E408-48A4-43A1-881A-57A07395860F}" srcOrd="0" destOrd="3" presId="urn:microsoft.com/office/officeart/2005/8/layout/vList2"/>
    <dgm:cxn modelId="{3545E99A-A604-469A-AC74-3F420D4703FC}" srcId="{AED21E57-24F6-497D-8BB7-6B5CA79889D8}" destId="{2E9543B1-2F82-494F-98DC-3F1BECD274DC}" srcOrd="4" destOrd="0" parTransId="{0796C572-6B2F-4575-A9C1-524A373C6943}" sibTransId="{F50D9FE8-5DBE-4959-8EB0-6B266BE5C75E}"/>
    <dgm:cxn modelId="{CF5021A0-8911-4C1A-8642-F8BD8093F77F}" type="presOf" srcId="{6D88A676-A132-4A53-986D-95499571DFDC}" destId="{4950A6DD-7584-48B0-8539-65D559E06AC8}" srcOrd="0" destOrd="6" presId="urn:microsoft.com/office/officeart/2005/8/layout/vList2"/>
    <dgm:cxn modelId="{5C3FD2A7-BC0B-4ABE-A56D-F9D1BE169E4F}" srcId="{AED21E57-24F6-497D-8BB7-6B5CA79889D8}" destId="{A4F75805-0F5D-4870-A5A7-04D02BACE539}" srcOrd="5" destOrd="0" parTransId="{BE7A95E3-448C-4D14-ADC6-63744D441BA5}" sibTransId="{ED7638E7-DB74-4947-A688-17B84937C29E}"/>
    <dgm:cxn modelId="{5B8391AF-65EC-4D38-BD65-5918F6B3ED28}" srcId="{22454B1B-F87E-459E-A66D-4BDB4A314003}" destId="{A6263A8C-5B2E-4D67-86A3-AAA190587633}" srcOrd="1" destOrd="0" parTransId="{324E6237-424E-49C3-90BB-9DAA278EBC85}" sibTransId="{C31F3DAA-9FC6-4B0B-AAA0-E02D55CAF92C}"/>
    <dgm:cxn modelId="{BC7574B7-D522-41CD-8208-A9AA4C7EA051}" srcId="{6CEDEAA2-5F0A-4669-A00A-29170BC71E6A}" destId="{22454B1B-F87E-459E-A66D-4BDB4A314003}" srcOrd="0" destOrd="0" parTransId="{382B4154-881E-4D49-A862-B4FB354431F7}" sibTransId="{D8780FF0-8B03-4ED5-8EF6-1B1553C66FD8}"/>
    <dgm:cxn modelId="{CE4A57B9-FAA9-498F-81AE-9C724CFA6E82}" type="presOf" srcId="{6CEDEAA2-5F0A-4669-A00A-29170BC71E6A}" destId="{FE7A366F-80DF-4AD5-B024-0A63548196DA}" srcOrd="0" destOrd="0" presId="urn:microsoft.com/office/officeart/2005/8/layout/vList2"/>
    <dgm:cxn modelId="{0D5DACBA-A8F6-480B-AC79-1B51F09B6298}" type="presOf" srcId="{A6263A8C-5B2E-4D67-86A3-AAA190587633}" destId="{9371E408-48A4-43A1-881A-57A07395860F}" srcOrd="0" destOrd="1" presId="urn:microsoft.com/office/officeart/2005/8/layout/vList2"/>
    <dgm:cxn modelId="{9CB75DBB-00D6-40AE-9570-5BEE2D186223}" type="presOf" srcId="{22454B1B-F87E-459E-A66D-4BDB4A314003}" destId="{A7BAD59C-758C-435D-AE0D-5561DD6BFBB8}" srcOrd="0" destOrd="0" presId="urn:microsoft.com/office/officeart/2005/8/layout/vList2"/>
    <dgm:cxn modelId="{4A8940BC-30AD-4661-8B00-9D0E08140B8D}" srcId="{AED21E57-24F6-497D-8BB7-6B5CA79889D8}" destId="{6D88A676-A132-4A53-986D-95499571DFDC}" srcOrd="6" destOrd="0" parTransId="{619F3251-68EC-42EA-B132-803AD08A9F90}" sibTransId="{63980F11-2C18-4A37-AE48-58A6AD4CF9AF}"/>
    <dgm:cxn modelId="{D46319C5-F3E2-4486-8A90-F1AC266CA6D3}" srcId="{22454B1B-F87E-459E-A66D-4BDB4A314003}" destId="{17F89A37-4BEB-4278-B5AE-2A9C087BD466}" srcOrd="0" destOrd="0" parTransId="{BF2138DD-DFB7-4881-B290-195CA3F35E4D}" sibTransId="{AD8D47E7-8D6B-4A6F-A196-7A6EC313E008}"/>
    <dgm:cxn modelId="{9592EFCB-DD07-48FF-90D1-7B20D54D681B}" srcId="{22454B1B-F87E-459E-A66D-4BDB4A314003}" destId="{5E16171B-45FE-4A93-9753-69961359C0F4}" srcOrd="3" destOrd="0" parTransId="{4EC72DC2-BF94-411C-B1F7-1819A6916CDD}" sibTransId="{E237C418-5AE2-4D61-BEB8-4FE11B02D945}"/>
    <dgm:cxn modelId="{AE352AD7-CAD4-41B5-B7ED-1A6EA252F9F6}" type="presOf" srcId="{A4F75805-0F5D-4870-A5A7-04D02BACE539}" destId="{4950A6DD-7584-48B0-8539-65D559E06AC8}" srcOrd="0" destOrd="5" presId="urn:microsoft.com/office/officeart/2005/8/layout/vList2"/>
    <dgm:cxn modelId="{E74F91DD-D76D-4137-A025-F6808E39484C}" type="presOf" srcId="{39CA8093-6C46-4004-B9F4-EB11D6F4A1DB}" destId="{4950A6DD-7584-48B0-8539-65D559E06AC8}" srcOrd="0" destOrd="0" presId="urn:microsoft.com/office/officeart/2005/8/layout/vList2"/>
    <dgm:cxn modelId="{ECD02CE0-9B82-435E-B509-655D73E042CF}" type="presOf" srcId="{F3BCA659-74FC-4859-8FBB-7F915F1B02E6}" destId="{4950A6DD-7584-48B0-8539-65D559E06AC8}" srcOrd="0" destOrd="8" presId="urn:microsoft.com/office/officeart/2005/8/layout/vList2"/>
    <dgm:cxn modelId="{520F56E1-BF8A-44C9-AFB6-793E3211DBFD}" type="presOf" srcId="{2E9543B1-2F82-494F-98DC-3F1BECD274DC}" destId="{4950A6DD-7584-48B0-8539-65D559E06AC8}" srcOrd="0" destOrd="4" presId="urn:microsoft.com/office/officeart/2005/8/layout/vList2"/>
    <dgm:cxn modelId="{80A9C5E6-D4B2-411D-AD4C-96F34FE51DB9}" type="presOf" srcId="{B58FA77C-4BB6-4A53-9385-E221A3D8E916}" destId="{9371E408-48A4-43A1-881A-57A07395860F}" srcOrd="0" destOrd="2" presId="urn:microsoft.com/office/officeart/2005/8/layout/vList2"/>
    <dgm:cxn modelId="{631FCAEC-211E-42AF-BC84-5224D8222586}" srcId="{22454B1B-F87E-459E-A66D-4BDB4A314003}" destId="{B58FA77C-4BB6-4A53-9385-E221A3D8E916}" srcOrd="2" destOrd="0" parTransId="{A668FF8C-2690-467E-804A-558C6B3D6777}" sibTransId="{EDE76E0E-E78A-4C13-BCAC-398E0D332525}"/>
    <dgm:cxn modelId="{68636EFE-FEC3-4B5B-B1F5-5B0C49F02077}" type="presOf" srcId="{17F89A37-4BEB-4278-B5AE-2A9C087BD466}" destId="{9371E408-48A4-43A1-881A-57A07395860F}" srcOrd="0" destOrd="0" presId="urn:microsoft.com/office/officeart/2005/8/layout/vList2"/>
    <dgm:cxn modelId="{2DAC8DFF-6192-43F6-AE8F-622B992E7FBE}" srcId="{AED21E57-24F6-497D-8BB7-6B5CA79889D8}" destId="{B4F283DF-B343-4DB2-AA46-D12907239900}" srcOrd="2" destOrd="0" parTransId="{F78CAB1C-08B4-4B63-93D6-6ED7AAE106DE}" sibTransId="{4017AAED-85B6-4F51-B5DE-9BC7037A57BB}"/>
    <dgm:cxn modelId="{D71BD738-C43B-40A9-961A-2394F3E2B675}" type="presParOf" srcId="{FE7A366F-80DF-4AD5-B024-0A63548196DA}" destId="{A7BAD59C-758C-435D-AE0D-5561DD6BFBB8}" srcOrd="0" destOrd="0" presId="urn:microsoft.com/office/officeart/2005/8/layout/vList2"/>
    <dgm:cxn modelId="{1DE70E64-B011-49A5-87D4-BB8799F41507}" type="presParOf" srcId="{FE7A366F-80DF-4AD5-B024-0A63548196DA}" destId="{9371E408-48A4-43A1-881A-57A07395860F}" srcOrd="1" destOrd="0" presId="urn:microsoft.com/office/officeart/2005/8/layout/vList2"/>
    <dgm:cxn modelId="{C2F48218-4EF6-403D-ADED-D879720FEB1B}" type="presParOf" srcId="{FE7A366F-80DF-4AD5-B024-0A63548196DA}" destId="{DE34C080-8D7F-4A02-BC42-5654B9DC1343}" srcOrd="2" destOrd="0" presId="urn:microsoft.com/office/officeart/2005/8/layout/vList2"/>
    <dgm:cxn modelId="{6EED076F-7CFF-4E5C-AEA8-08E1F3443D5F}" type="presParOf" srcId="{FE7A366F-80DF-4AD5-B024-0A63548196DA}" destId="{4950A6DD-7584-48B0-8539-65D559E06A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E13C2D-1F98-47AC-BC92-6A5988E1E042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06F56E-BD75-4E05-BD62-49D9D363D5B6}">
      <dgm:prSet/>
      <dgm:spPr/>
      <dgm:t>
        <a:bodyPr/>
        <a:lstStyle/>
        <a:p>
          <a:pPr>
            <a:defRPr b="1"/>
          </a:pPr>
          <a:r>
            <a:rPr lang="cs-CZ" b="1" dirty="0"/>
            <a:t>Uvědomování si vlastního těla:</a:t>
          </a:r>
          <a:r>
            <a:rPr lang="cs-CZ" dirty="0"/>
            <a:t> autodiagnostika svalového napětí v různých posturálně zatěžujících situacích.</a:t>
          </a:r>
          <a:r>
            <a:rPr lang="cs-CZ" b="1" dirty="0"/>
            <a:t> </a:t>
          </a:r>
          <a:endParaRPr lang="en-US" dirty="0"/>
        </a:p>
      </dgm:t>
    </dgm:pt>
    <dgm:pt modelId="{671D0C09-A66F-41F9-966B-0189B2CA45DE}" type="parTrans" cxnId="{25380F8F-E9E5-4B63-949B-E735F90D2466}">
      <dgm:prSet/>
      <dgm:spPr/>
      <dgm:t>
        <a:bodyPr/>
        <a:lstStyle/>
        <a:p>
          <a:endParaRPr lang="en-US"/>
        </a:p>
      </dgm:t>
    </dgm:pt>
    <dgm:pt modelId="{1C0B2E47-BCE7-418C-9549-5C99C2AEEA9D}" type="sibTrans" cxnId="{25380F8F-E9E5-4B63-949B-E735F90D2466}">
      <dgm:prSet/>
      <dgm:spPr/>
      <dgm:t>
        <a:bodyPr/>
        <a:lstStyle/>
        <a:p>
          <a:endParaRPr lang="en-US"/>
        </a:p>
      </dgm:t>
    </dgm:pt>
    <dgm:pt modelId="{1F1B4C34-5EE9-42D6-B2BE-B05EA26385E0}">
      <dgm:prSet/>
      <dgm:spPr/>
      <dgm:t>
        <a:bodyPr/>
        <a:lstStyle/>
        <a:p>
          <a:pPr>
            <a:defRPr b="1"/>
          </a:pPr>
          <a:r>
            <a:rPr lang="cs-CZ" b="1" dirty="0"/>
            <a:t>Svalová hygiena: </a:t>
          </a:r>
          <a:r>
            <a:rPr lang="cs-CZ" dirty="0"/>
            <a:t>protažení zkrácených svalů.</a:t>
          </a:r>
          <a:endParaRPr lang="en-US" dirty="0"/>
        </a:p>
      </dgm:t>
    </dgm:pt>
    <dgm:pt modelId="{82004D93-5E29-409C-A36A-8E2DFE174695}" type="parTrans" cxnId="{FE55CF38-9D29-44E7-8E46-2F1C433A048E}">
      <dgm:prSet/>
      <dgm:spPr/>
      <dgm:t>
        <a:bodyPr/>
        <a:lstStyle/>
        <a:p>
          <a:endParaRPr lang="en-US"/>
        </a:p>
      </dgm:t>
    </dgm:pt>
    <dgm:pt modelId="{9B85B8BE-DECF-4258-B24D-EF5EC3AFCE90}" type="sibTrans" cxnId="{FE55CF38-9D29-44E7-8E46-2F1C433A048E}">
      <dgm:prSet/>
      <dgm:spPr/>
      <dgm:t>
        <a:bodyPr/>
        <a:lstStyle/>
        <a:p>
          <a:endParaRPr lang="en-US"/>
        </a:p>
      </dgm:t>
    </dgm:pt>
    <dgm:pt modelId="{8143C053-0BA3-4688-98C6-24FCA0C340D6}">
      <dgm:prSet/>
      <dgm:spPr/>
      <dgm:t>
        <a:bodyPr/>
        <a:lstStyle/>
        <a:p>
          <a:pPr>
            <a:defRPr b="1"/>
          </a:pPr>
          <a:r>
            <a:rPr lang="cs-CZ" b="1" dirty="0"/>
            <a:t>Navození rozumné </a:t>
          </a:r>
          <a:r>
            <a:rPr lang="cs-CZ" b="1" dirty="0">
              <a:latin typeface="Source Sans Pro"/>
            </a:rPr>
            <a:t>svalové</a:t>
          </a:r>
          <a:r>
            <a:rPr lang="cs-CZ" b="1" dirty="0"/>
            <a:t> rovnováhy a vzpřímení těla:</a:t>
          </a:r>
          <a:endParaRPr lang="en-US" dirty="0"/>
        </a:p>
      </dgm:t>
    </dgm:pt>
    <dgm:pt modelId="{ABB9DFD0-9957-4523-87D5-9AE404777CC2}" type="parTrans" cxnId="{82AB1266-D888-4BCF-96DF-83243737BEEA}">
      <dgm:prSet/>
      <dgm:spPr/>
      <dgm:t>
        <a:bodyPr/>
        <a:lstStyle/>
        <a:p>
          <a:endParaRPr lang="en-US"/>
        </a:p>
      </dgm:t>
    </dgm:pt>
    <dgm:pt modelId="{8DD96644-62B7-4243-9C80-623F2B4D102E}" type="sibTrans" cxnId="{82AB1266-D888-4BCF-96DF-83243737BEEA}">
      <dgm:prSet/>
      <dgm:spPr/>
      <dgm:t>
        <a:bodyPr/>
        <a:lstStyle/>
        <a:p>
          <a:endParaRPr lang="en-US"/>
        </a:p>
      </dgm:t>
    </dgm:pt>
    <dgm:pt modelId="{8198B3BE-3D0B-477F-965C-71B38B414B62}">
      <dgm:prSet/>
      <dgm:spPr/>
      <dgm:t>
        <a:bodyPr/>
        <a:lstStyle/>
        <a:p>
          <a:r>
            <a:rPr lang="cs-CZ" dirty="0"/>
            <a:t>Ovlivnění </a:t>
          </a:r>
          <a:r>
            <a:rPr lang="cs-CZ" dirty="0" err="1"/>
            <a:t>propriocepce</a:t>
          </a:r>
          <a:r>
            <a:rPr lang="cs-CZ" dirty="0"/>
            <a:t>: kupř. balanční plochy</a:t>
          </a:r>
          <a:endParaRPr lang="en-US" dirty="0"/>
        </a:p>
      </dgm:t>
    </dgm:pt>
    <dgm:pt modelId="{3F1B5F92-B89D-4E86-885D-9AC8AFBD7950}" type="parTrans" cxnId="{FAC3F850-08C8-4987-8BEE-3EA4A40493E0}">
      <dgm:prSet/>
      <dgm:spPr/>
      <dgm:t>
        <a:bodyPr/>
        <a:lstStyle/>
        <a:p>
          <a:endParaRPr lang="en-US"/>
        </a:p>
      </dgm:t>
    </dgm:pt>
    <dgm:pt modelId="{EF823504-BC1A-4CA5-8430-D9841C75B9CD}" type="sibTrans" cxnId="{FAC3F850-08C8-4987-8BEE-3EA4A40493E0}">
      <dgm:prSet/>
      <dgm:spPr/>
      <dgm:t>
        <a:bodyPr/>
        <a:lstStyle/>
        <a:p>
          <a:endParaRPr lang="en-US"/>
        </a:p>
      </dgm:t>
    </dgm:pt>
    <dgm:pt modelId="{630B86F6-8469-444F-B8EF-C7FD2DD7B098}">
      <dgm:prSet/>
      <dgm:spPr/>
      <dgm:t>
        <a:bodyPr/>
        <a:lstStyle/>
        <a:p>
          <a:r>
            <a:rPr lang="cs-CZ" dirty="0"/>
            <a:t>Ovlivnění dýchacích stereotypů: brániční dýchání</a:t>
          </a:r>
          <a:endParaRPr lang="en-US" dirty="0"/>
        </a:p>
      </dgm:t>
    </dgm:pt>
    <dgm:pt modelId="{FD9D2A7F-FF56-492B-81A4-59E4E642E95D}" type="parTrans" cxnId="{37629EDE-A39E-41D5-8C20-5FDE63CF69B8}">
      <dgm:prSet/>
      <dgm:spPr/>
      <dgm:t>
        <a:bodyPr/>
        <a:lstStyle/>
        <a:p>
          <a:endParaRPr lang="en-US"/>
        </a:p>
      </dgm:t>
    </dgm:pt>
    <dgm:pt modelId="{3C9F32B1-0DAA-4A2E-8DE8-EA907567B7A8}" type="sibTrans" cxnId="{37629EDE-A39E-41D5-8C20-5FDE63CF69B8}">
      <dgm:prSet/>
      <dgm:spPr/>
      <dgm:t>
        <a:bodyPr/>
        <a:lstStyle/>
        <a:p>
          <a:endParaRPr lang="en-US"/>
        </a:p>
      </dgm:t>
    </dgm:pt>
    <dgm:pt modelId="{CB68C252-1156-4E25-93EA-F16F15AE982E}">
      <dgm:prSet/>
      <dgm:spPr/>
      <dgm:t>
        <a:bodyPr/>
        <a:lstStyle/>
        <a:p>
          <a:r>
            <a:rPr lang="cs-CZ" dirty="0"/>
            <a:t>Trénink nejčastějších pohybových návyků: sed, vstávání ze sedu, z lehu, předklon, zvedání a přenášení břemene, práce ve stoji a sedu, chůze...</a:t>
          </a:r>
          <a:endParaRPr lang="en-US" dirty="0"/>
        </a:p>
      </dgm:t>
    </dgm:pt>
    <dgm:pt modelId="{C1B35CBE-D8DD-4A25-9436-3E71A8F4FD0C}" type="parTrans" cxnId="{F4FBBFD8-08EF-415F-9EBE-6AB41C8F503D}">
      <dgm:prSet/>
      <dgm:spPr/>
      <dgm:t>
        <a:bodyPr/>
        <a:lstStyle/>
        <a:p>
          <a:endParaRPr lang="en-US"/>
        </a:p>
      </dgm:t>
    </dgm:pt>
    <dgm:pt modelId="{C116391D-1FD5-45EB-A505-63851B8C6FB1}" type="sibTrans" cxnId="{F4FBBFD8-08EF-415F-9EBE-6AB41C8F503D}">
      <dgm:prSet/>
      <dgm:spPr/>
      <dgm:t>
        <a:bodyPr/>
        <a:lstStyle/>
        <a:p>
          <a:endParaRPr lang="en-US"/>
        </a:p>
      </dgm:t>
    </dgm:pt>
    <dgm:pt modelId="{1D6B79A3-D5EF-4741-BCE5-3012AEA036F6}">
      <dgm:prSet/>
      <dgm:spPr/>
      <dgm:t>
        <a:bodyPr/>
        <a:lstStyle/>
        <a:p>
          <a:pPr>
            <a:defRPr b="1"/>
          </a:pPr>
          <a:r>
            <a:rPr lang="cs-CZ" b="1" dirty="0"/>
            <a:t>Metody zvládnutí stresu</a:t>
          </a:r>
          <a:endParaRPr lang="en-US" dirty="0"/>
        </a:p>
      </dgm:t>
    </dgm:pt>
    <dgm:pt modelId="{64DB39F5-4BF7-40EE-8F87-5F056B87B430}" type="parTrans" cxnId="{34893B4A-9FB5-48C1-94BC-529C95CD4D04}">
      <dgm:prSet/>
      <dgm:spPr/>
      <dgm:t>
        <a:bodyPr/>
        <a:lstStyle/>
        <a:p>
          <a:endParaRPr lang="en-US"/>
        </a:p>
      </dgm:t>
    </dgm:pt>
    <dgm:pt modelId="{185EBD5F-2FF3-44B9-8214-2B2979596699}" type="sibTrans" cxnId="{34893B4A-9FB5-48C1-94BC-529C95CD4D04}">
      <dgm:prSet/>
      <dgm:spPr/>
      <dgm:t>
        <a:bodyPr/>
        <a:lstStyle/>
        <a:p>
          <a:endParaRPr lang="en-US"/>
        </a:p>
      </dgm:t>
    </dgm:pt>
    <dgm:pt modelId="{9993A315-68F1-4C88-B9C5-A0DD27162C4C}" type="pres">
      <dgm:prSet presAssocID="{66E13C2D-1F98-47AC-BC92-6A5988E1E042}" presName="matrix" presStyleCnt="0">
        <dgm:presLayoutVars>
          <dgm:chMax val="1"/>
          <dgm:dir/>
          <dgm:resizeHandles val="exact"/>
        </dgm:presLayoutVars>
      </dgm:prSet>
      <dgm:spPr/>
    </dgm:pt>
    <dgm:pt modelId="{2F7C7EE4-FBA0-40F9-BBB0-154132E936F2}" type="pres">
      <dgm:prSet presAssocID="{66E13C2D-1F98-47AC-BC92-6A5988E1E042}" presName="axisShape" presStyleLbl="bgShp" presStyleIdx="0" presStyleCnt="1"/>
      <dgm:spPr/>
    </dgm:pt>
    <dgm:pt modelId="{83CC9D71-A1FC-45BB-9355-6E305916D89A}" type="pres">
      <dgm:prSet presAssocID="{66E13C2D-1F98-47AC-BC92-6A5988E1E04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7C5F026-C987-467C-90D3-2876E43C261B}" type="pres">
      <dgm:prSet presAssocID="{66E13C2D-1F98-47AC-BC92-6A5988E1E04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2167BB-30E3-4D68-A32F-C7828D93F926}" type="pres">
      <dgm:prSet presAssocID="{66E13C2D-1F98-47AC-BC92-6A5988E1E04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94FC9C6-2397-4D6F-B154-DCB6757E0107}" type="pres">
      <dgm:prSet presAssocID="{66E13C2D-1F98-47AC-BC92-6A5988E1E04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32B440D-3069-4977-82F0-14449423AA05}" type="presOf" srcId="{8143C053-0BA3-4688-98C6-24FCA0C340D6}" destId="{CE2167BB-30E3-4D68-A32F-C7828D93F926}" srcOrd="0" destOrd="0" presId="urn:microsoft.com/office/officeart/2005/8/layout/matrix2"/>
    <dgm:cxn modelId="{2551E532-28CC-4EBD-9FF5-197C9ADC5D0E}" type="presOf" srcId="{8198B3BE-3D0B-477F-965C-71B38B414B62}" destId="{CE2167BB-30E3-4D68-A32F-C7828D93F926}" srcOrd="0" destOrd="1" presId="urn:microsoft.com/office/officeart/2005/8/layout/matrix2"/>
    <dgm:cxn modelId="{FE55CF38-9D29-44E7-8E46-2F1C433A048E}" srcId="{66E13C2D-1F98-47AC-BC92-6A5988E1E042}" destId="{1F1B4C34-5EE9-42D6-B2BE-B05EA26385E0}" srcOrd="1" destOrd="0" parTransId="{82004D93-5E29-409C-A36A-8E2DFE174695}" sibTransId="{9B85B8BE-DECF-4258-B24D-EF5EC3AFCE90}"/>
    <dgm:cxn modelId="{7855C55D-E0ED-4A2D-92CA-537E9336D80F}" type="presOf" srcId="{630B86F6-8469-444F-B8EF-C7FD2DD7B098}" destId="{CE2167BB-30E3-4D68-A32F-C7828D93F926}" srcOrd="0" destOrd="2" presId="urn:microsoft.com/office/officeart/2005/8/layout/matrix2"/>
    <dgm:cxn modelId="{6C4D6560-4E9A-4D3F-8BF3-3AB7357EC323}" type="presOf" srcId="{CB68C252-1156-4E25-93EA-F16F15AE982E}" destId="{CE2167BB-30E3-4D68-A32F-C7828D93F926}" srcOrd="0" destOrd="3" presId="urn:microsoft.com/office/officeart/2005/8/layout/matrix2"/>
    <dgm:cxn modelId="{A74FE560-0666-47B7-800A-388068AADD4E}" type="presOf" srcId="{66E13C2D-1F98-47AC-BC92-6A5988E1E042}" destId="{9993A315-68F1-4C88-B9C5-A0DD27162C4C}" srcOrd="0" destOrd="0" presId="urn:microsoft.com/office/officeart/2005/8/layout/matrix2"/>
    <dgm:cxn modelId="{82AB1266-D888-4BCF-96DF-83243737BEEA}" srcId="{66E13C2D-1F98-47AC-BC92-6A5988E1E042}" destId="{8143C053-0BA3-4688-98C6-24FCA0C340D6}" srcOrd="2" destOrd="0" parTransId="{ABB9DFD0-9957-4523-87D5-9AE404777CC2}" sibTransId="{8DD96644-62B7-4243-9C80-623F2B4D102E}"/>
    <dgm:cxn modelId="{34893B4A-9FB5-48C1-94BC-529C95CD4D04}" srcId="{66E13C2D-1F98-47AC-BC92-6A5988E1E042}" destId="{1D6B79A3-D5EF-4741-BCE5-3012AEA036F6}" srcOrd="3" destOrd="0" parTransId="{64DB39F5-4BF7-40EE-8F87-5F056B87B430}" sibTransId="{185EBD5F-2FF3-44B9-8214-2B2979596699}"/>
    <dgm:cxn modelId="{FAC3F850-08C8-4987-8BEE-3EA4A40493E0}" srcId="{8143C053-0BA3-4688-98C6-24FCA0C340D6}" destId="{8198B3BE-3D0B-477F-965C-71B38B414B62}" srcOrd="0" destOrd="0" parTransId="{3F1B5F92-B89D-4E86-885D-9AC8AFBD7950}" sibTransId="{EF823504-BC1A-4CA5-8430-D9841C75B9CD}"/>
    <dgm:cxn modelId="{FE2D677D-A218-4F84-B973-C60AB80B6157}" type="presOf" srcId="{1F1B4C34-5EE9-42D6-B2BE-B05EA26385E0}" destId="{47C5F026-C987-467C-90D3-2876E43C261B}" srcOrd="0" destOrd="0" presId="urn:microsoft.com/office/officeart/2005/8/layout/matrix2"/>
    <dgm:cxn modelId="{25380F8F-E9E5-4B63-949B-E735F90D2466}" srcId="{66E13C2D-1F98-47AC-BC92-6A5988E1E042}" destId="{5106F56E-BD75-4E05-BD62-49D9D363D5B6}" srcOrd="0" destOrd="0" parTransId="{671D0C09-A66F-41F9-966B-0189B2CA45DE}" sibTransId="{1C0B2E47-BCE7-418C-9549-5C99C2AEEA9D}"/>
    <dgm:cxn modelId="{10C013B0-DEE5-40EB-AD10-306778618CDB}" type="presOf" srcId="{5106F56E-BD75-4E05-BD62-49D9D363D5B6}" destId="{83CC9D71-A1FC-45BB-9355-6E305916D89A}" srcOrd="0" destOrd="0" presId="urn:microsoft.com/office/officeart/2005/8/layout/matrix2"/>
    <dgm:cxn modelId="{B3A592D8-BE3B-4D33-B8E5-A09A2A5D0A29}" type="presOf" srcId="{1D6B79A3-D5EF-4741-BCE5-3012AEA036F6}" destId="{D94FC9C6-2397-4D6F-B154-DCB6757E0107}" srcOrd="0" destOrd="0" presId="urn:microsoft.com/office/officeart/2005/8/layout/matrix2"/>
    <dgm:cxn modelId="{F4FBBFD8-08EF-415F-9EBE-6AB41C8F503D}" srcId="{8143C053-0BA3-4688-98C6-24FCA0C340D6}" destId="{CB68C252-1156-4E25-93EA-F16F15AE982E}" srcOrd="2" destOrd="0" parTransId="{C1B35CBE-D8DD-4A25-9436-3E71A8F4FD0C}" sibTransId="{C116391D-1FD5-45EB-A505-63851B8C6FB1}"/>
    <dgm:cxn modelId="{37629EDE-A39E-41D5-8C20-5FDE63CF69B8}" srcId="{8143C053-0BA3-4688-98C6-24FCA0C340D6}" destId="{630B86F6-8469-444F-B8EF-C7FD2DD7B098}" srcOrd="1" destOrd="0" parTransId="{FD9D2A7F-FF56-492B-81A4-59E4E642E95D}" sibTransId="{3C9F32B1-0DAA-4A2E-8DE8-EA907567B7A8}"/>
    <dgm:cxn modelId="{DE59337F-A5AE-4473-B511-0A6B081E12A6}" type="presParOf" srcId="{9993A315-68F1-4C88-B9C5-A0DD27162C4C}" destId="{2F7C7EE4-FBA0-40F9-BBB0-154132E936F2}" srcOrd="0" destOrd="0" presId="urn:microsoft.com/office/officeart/2005/8/layout/matrix2"/>
    <dgm:cxn modelId="{D8CCFDC3-A7B3-4351-BB01-2874B6C434F7}" type="presParOf" srcId="{9993A315-68F1-4C88-B9C5-A0DD27162C4C}" destId="{83CC9D71-A1FC-45BB-9355-6E305916D89A}" srcOrd="1" destOrd="0" presId="urn:microsoft.com/office/officeart/2005/8/layout/matrix2"/>
    <dgm:cxn modelId="{CDF43F9A-6105-40E6-A50D-D8A53F3F907A}" type="presParOf" srcId="{9993A315-68F1-4C88-B9C5-A0DD27162C4C}" destId="{47C5F026-C987-467C-90D3-2876E43C261B}" srcOrd="2" destOrd="0" presId="urn:microsoft.com/office/officeart/2005/8/layout/matrix2"/>
    <dgm:cxn modelId="{4A725A61-5B87-4E05-AD32-9A3336CBE4C4}" type="presParOf" srcId="{9993A315-68F1-4C88-B9C5-A0DD27162C4C}" destId="{CE2167BB-30E3-4D68-A32F-C7828D93F926}" srcOrd="3" destOrd="0" presId="urn:microsoft.com/office/officeart/2005/8/layout/matrix2"/>
    <dgm:cxn modelId="{AE771118-F990-4976-9484-EE75F05E85CB}" type="presParOf" srcId="{9993A315-68F1-4C88-B9C5-A0DD27162C4C}" destId="{D94FC9C6-2397-4D6F-B154-DCB6757E010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C09E68-D5A3-4A73-B09C-919E9CE9B97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1E5CDF-9D4A-453D-A045-185D5EA45F29}">
      <dgm:prSet phldr="0"/>
      <dgm:spPr/>
      <dgm:t>
        <a:bodyPr/>
        <a:lstStyle/>
        <a:p>
          <a:r>
            <a:rPr lang="cs-CZ" dirty="0">
              <a:latin typeface="Source Sans Pro"/>
            </a:rPr>
            <a:t>KOLÁŘ</a:t>
          </a:r>
          <a:endParaRPr lang="cs-CZ" dirty="0"/>
        </a:p>
      </dgm:t>
    </dgm:pt>
    <dgm:pt modelId="{CE3A1008-31C5-4868-BC66-0306D76EC9FB}" type="parTrans" cxnId="{55877FA3-01E0-49F0-83B4-C3D7B7213B12}">
      <dgm:prSet/>
      <dgm:spPr/>
      <dgm:t>
        <a:bodyPr/>
        <a:lstStyle/>
        <a:p>
          <a:endParaRPr lang="en-US"/>
        </a:p>
      </dgm:t>
    </dgm:pt>
    <dgm:pt modelId="{066774CB-3D61-4352-9B03-B46A441BA729}" type="sibTrans" cxnId="{55877FA3-01E0-49F0-83B4-C3D7B7213B12}">
      <dgm:prSet/>
      <dgm:spPr/>
      <dgm:t>
        <a:bodyPr/>
        <a:lstStyle/>
        <a:p>
          <a:endParaRPr lang="en-US"/>
        </a:p>
      </dgm:t>
    </dgm:pt>
    <dgm:pt modelId="{304574DB-6D4E-426C-8FB5-9242E796E388}">
      <dgm:prSet phldr="0"/>
      <dgm:spPr/>
      <dgm:t>
        <a:bodyPr/>
        <a:lstStyle/>
        <a:p>
          <a:pPr rtl="0"/>
          <a:r>
            <a:rPr lang="cs-CZ" dirty="0"/>
            <a:t>BRÜGGER</a:t>
          </a:r>
          <a:endParaRPr lang="en-US" dirty="0"/>
        </a:p>
      </dgm:t>
    </dgm:pt>
    <dgm:pt modelId="{2A42B4E9-AF77-4CFB-B180-C53A492F947B}" type="parTrans" cxnId="{5AEEB27F-B131-484F-9FFF-7D78B506261D}">
      <dgm:prSet/>
      <dgm:spPr/>
    </dgm:pt>
    <dgm:pt modelId="{F9906FF9-93E5-4124-B68A-5D69D2528467}" type="sibTrans" cxnId="{5AEEB27F-B131-484F-9FFF-7D78B506261D}">
      <dgm:prSet/>
      <dgm:spPr/>
    </dgm:pt>
    <dgm:pt modelId="{253450F8-6201-4E05-B43F-E976A68AF68B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versus</a:t>
          </a:r>
          <a:endParaRPr lang="en-US" dirty="0">
            <a:latin typeface="Source Sans Pro"/>
          </a:endParaRPr>
        </a:p>
      </dgm:t>
    </dgm:pt>
    <dgm:pt modelId="{251246AC-0611-41B3-AE62-E7D8C4146836}" type="parTrans" cxnId="{370DDB54-2932-4E14-A892-ABFF80F3895C}">
      <dgm:prSet/>
      <dgm:spPr/>
    </dgm:pt>
    <dgm:pt modelId="{A3E85B66-4A75-48B1-B815-F7A617702525}" type="sibTrans" cxnId="{370DDB54-2932-4E14-A892-ABFF80F3895C}">
      <dgm:prSet/>
      <dgm:spPr/>
    </dgm:pt>
    <dgm:pt modelId="{BE790CF3-71DC-4D9A-850C-22E9AA649E8E}" type="pres">
      <dgm:prSet presAssocID="{1CC09E68-D5A3-4A73-B09C-919E9CE9B97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16CC1B-634B-4B87-8320-E3AB1F38F23F}" type="pres">
      <dgm:prSet presAssocID="{304574DB-6D4E-426C-8FB5-9242E796E388}" presName="hierRoot1" presStyleCnt="0"/>
      <dgm:spPr/>
    </dgm:pt>
    <dgm:pt modelId="{FDEDD45C-8B6C-4BA7-83A9-45D5487C0209}" type="pres">
      <dgm:prSet presAssocID="{304574DB-6D4E-426C-8FB5-9242E796E388}" presName="composite" presStyleCnt="0"/>
      <dgm:spPr/>
    </dgm:pt>
    <dgm:pt modelId="{DACE7516-28E2-43D5-B2CE-37B17506FC10}" type="pres">
      <dgm:prSet presAssocID="{304574DB-6D4E-426C-8FB5-9242E796E388}" presName="background" presStyleLbl="node0" presStyleIdx="0" presStyleCnt="3"/>
      <dgm:spPr/>
    </dgm:pt>
    <dgm:pt modelId="{F7B00C9B-428D-4018-8A9F-E5BD910FB286}" type="pres">
      <dgm:prSet presAssocID="{304574DB-6D4E-426C-8FB5-9242E796E388}" presName="text" presStyleLbl="fgAcc0" presStyleIdx="0" presStyleCnt="3">
        <dgm:presLayoutVars>
          <dgm:chPref val="3"/>
        </dgm:presLayoutVars>
      </dgm:prSet>
      <dgm:spPr/>
    </dgm:pt>
    <dgm:pt modelId="{4F5E1A6F-0D0B-465E-A60D-EB939C9CAC79}" type="pres">
      <dgm:prSet presAssocID="{304574DB-6D4E-426C-8FB5-9242E796E388}" presName="hierChild2" presStyleCnt="0"/>
      <dgm:spPr/>
    </dgm:pt>
    <dgm:pt modelId="{068B1BC0-06D0-4579-A0C3-23FE0CDB6833}" type="pres">
      <dgm:prSet presAssocID="{253450F8-6201-4E05-B43F-E976A68AF68B}" presName="hierRoot1" presStyleCnt="0"/>
      <dgm:spPr/>
    </dgm:pt>
    <dgm:pt modelId="{B4E96079-AB75-4482-AA3F-E9D2B0AC4479}" type="pres">
      <dgm:prSet presAssocID="{253450F8-6201-4E05-B43F-E976A68AF68B}" presName="composite" presStyleCnt="0"/>
      <dgm:spPr/>
    </dgm:pt>
    <dgm:pt modelId="{EFD1C5BC-DFBD-4D5C-916A-08BFA3212DFC}" type="pres">
      <dgm:prSet presAssocID="{253450F8-6201-4E05-B43F-E976A68AF68B}" presName="background" presStyleLbl="node0" presStyleIdx="1" presStyleCnt="3"/>
      <dgm:spPr/>
    </dgm:pt>
    <dgm:pt modelId="{79416871-DBC7-49D8-A583-BEFF85D86B10}" type="pres">
      <dgm:prSet presAssocID="{253450F8-6201-4E05-B43F-E976A68AF68B}" presName="text" presStyleLbl="fgAcc0" presStyleIdx="1" presStyleCnt="3">
        <dgm:presLayoutVars>
          <dgm:chPref val="3"/>
        </dgm:presLayoutVars>
      </dgm:prSet>
      <dgm:spPr/>
    </dgm:pt>
    <dgm:pt modelId="{B2696DD6-03CB-433D-9BFA-E459358C4E9C}" type="pres">
      <dgm:prSet presAssocID="{253450F8-6201-4E05-B43F-E976A68AF68B}" presName="hierChild2" presStyleCnt="0"/>
      <dgm:spPr/>
    </dgm:pt>
    <dgm:pt modelId="{BD4EE262-5198-405E-9A9C-BA4C001D9832}" type="pres">
      <dgm:prSet presAssocID="{1C1E5CDF-9D4A-453D-A045-185D5EA45F29}" presName="hierRoot1" presStyleCnt="0"/>
      <dgm:spPr/>
    </dgm:pt>
    <dgm:pt modelId="{E40ACE86-F2EF-4F4A-AD9C-A67C07934B2D}" type="pres">
      <dgm:prSet presAssocID="{1C1E5CDF-9D4A-453D-A045-185D5EA45F29}" presName="composite" presStyleCnt="0"/>
      <dgm:spPr/>
    </dgm:pt>
    <dgm:pt modelId="{1CE9FE1B-2318-46A3-8F92-D3A251D78C7C}" type="pres">
      <dgm:prSet presAssocID="{1C1E5CDF-9D4A-453D-A045-185D5EA45F29}" presName="background" presStyleLbl="node0" presStyleIdx="2" presStyleCnt="3"/>
      <dgm:spPr/>
    </dgm:pt>
    <dgm:pt modelId="{319909D9-5EE5-4C87-AADC-4A36AD6DB80B}" type="pres">
      <dgm:prSet presAssocID="{1C1E5CDF-9D4A-453D-A045-185D5EA45F29}" presName="text" presStyleLbl="fgAcc0" presStyleIdx="2" presStyleCnt="3">
        <dgm:presLayoutVars>
          <dgm:chPref val="3"/>
        </dgm:presLayoutVars>
      </dgm:prSet>
      <dgm:spPr/>
    </dgm:pt>
    <dgm:pt modelId="{BA86BCC9-0B68-4F35-A5E8-BA8DA93CD373}" type="pres">
      <dgm:prSet presAssocID="{1C1E5CDF-9D4A-453D-A045-185D5EA45F29}" presName="hierChild2" presStyleCnt="0"/>
      <dgm:spPr/>
    </dgm:pt>
  </dgm:ptLst>
  <dgm:cxnLst>
    <dgm:cxn modelId="{2ABBB251-F702-4C50-85B2-AB74F0511D7C}" type="presOf" srcId="{253450F8-6201-4E05-B43F-E976A68AF68B}" destId="{79416871-DBC7-49D8-A583-BEFF85D86B10}" srcOrd="0" destOrd="0" presId="urn:microsoft.com/office/officeart/2005/8/layout/hierarchy1"/>
    <dgm:cxn modelId="{370DDB54-2932-4E14-A892-ABFF80F3895C}" srcId="{1CC09E68-D5A3-4A73-B09C-919E9CE9B979}" destId="{253450F8-6201-4E05-B43F-E976A68AF68B}" srcOrd="1" destOrd="0" parTransId="{251246AC-0611-41B3-AE62-E7D8C4146836}" sibTransId="{A3E85B66-4A75-48B1-B815-F7A617702525}"/>
    <dgm:cxn modelId="{5AEEB27F-B131-484F-9FFF-7D78B506261D}" srcId="{1CC09E68-D5A3-4A73-B09C-919E9CE9B979}" destId="{304574DB-6D4E-426C-8FB5-9242E796E388}" srcOrd="0" destOrd="0" parTransId="{2A42B4E9-AF77-4CFB-B180-C53A492F947B}" sibTransId="{F9906FF9-93E5-4124-B68A-5D69D2528467}"/>
    <dgm:cxn modelId="{2A25EB8D-CF19-4688-9502-F529517D62D1}" type="presOf" srcId="{1CC09E68-D5A3-4A73-B09C-919E9CE9B979}" destId="{BE790CF3-71DC-4D9A-850C-22E9AA649E8E}" srcOrd="0" destOrd="0" presId="urn:microsoft.com/office/officeart/2005/8/layout/hierarchy1"/>
    <dgm:cxn modelId="{55877FA3-01E0-49F0-83B4-C3D7B7213B12}" srcId="{1CC09E68-D5A3-4A73-B09C-919E9CE9B979}" destId="{1C1E5CDF-9D4A-453D-A045-185D5EA45F29}" srcOrd="2" destOrd="0" parTransId="{CE3A1008-31C5-4868-BC66-0306D76EC9FB}" sibTransId="{066774CB-3D61-4352-9B03-B46A441BA729}"/>
    <dgm:cxn modelId="{5B35E4AD-1AD8-40AB-92A2-696F401A37F7}" type="presOf" srcId="{1C1E5CDF-9D4A-453D-A045-185D5EA45F29}" destId="{319909D9-5EE5-4C87-AADC-4A36AD6DB80B}" srcOrd="0" destOrd="0" presId="urn:microsoft.com/office/officeart/2005/8/layout/hierarchy1"/>
    <dgm:cxn modelId="{365D79C7-3055-4556-BB65-5AFCD166A09A}" type="presOf" srcId="{304574DB-6D4E-426C-8FB5-9242E796E388}" destId="{F7B00C9B-428D-4018-8A9F-E5BD910FB286}" srcOrd="0" destOrd="0" presId="urn:microsoft.com/office/officeart/2005/8/layout/hierarchy1"/>
    <dgm:cxn modelId="{95C57278-E384-45F1-9EEF-1A99F61BCB91}" type="presParOf" srcId="{BE790CF3-71DC-4D9A-850C-22E9AA649E8E}" destId="{3916CC1B-634B-4B87-8320-E3AB1F38F23F}" srcOrd="0" destOrd="0" presId="urn:microsoft.com/office/officeart/2005/8/layout/hierarchy1"/>
    <dgm:cxn modelId="{6C490A8F-D021-4B8B-AEC7-EDEDD5370887}" type="presParOf" srcId="{3916CC1B-634B-4B87-8320-E3AB1F38F23F}" destId="{FDEDD45C-8B6C-4BA7-83A9-45D5487C0209}" srcOrd="0" destOrd="0" presId="urn:microsoft.com/office/officeart/2005/8/layout/hierarchy1"/>
    <dgm:cxn modelId="{88608912-60C5-410B-82D5-D0EBDB2E0057}" type="presParOf" srcId="{FDEDD45C-8B6C-4BA7-83A9-45D5487C0209}" destId="{DACE7516-28E2-43D5-B2CE-37B17506FC10}" srcOrd="0" destOrd="0" presId="urn:microsoft.com/office/officeart/2005/8/layout/hierarchy1"/>
    <dgm:cxn modelId="{97580A52-2451-4414-B334-ACE538C9ABBB}" type="presParOf" srcId="{FDEDD45C-8B6C-4BA7-83A9-45D5487C0209}" destId="{F7B00C9B-428D-4018-8A9F-E5BD910FB286}" srcOrd="1" destOrd="0" presId="urn:microsoft.com/office/officeart/2005/8/layout/hierarchy1"/>
    <dgm:cxn modelId="{BB5A8AAC-CFDC-4552-A8D0-0558243DFA9D}" type="presParOf" srcId="{3916CC1B-634B-4B87-8320-E3AB1F38F23F}" destId="{4F5E1A6F-0D0B-465E-A60D-EB939C9CAC79}" srcOrd="1" destOrd="0" presId="urn:microsoft.com/office/officeart/2005/8/layout/hierarchy1"/>
    <dgm:cxn modelId="{C79E1F25-9597-4E30-9D09-12136801A96E}" type="presParOf" srcId="{BE790CF3-71DC-4D9A-850C-22E9AA649E8E}" destId="{068B1BC0-06D0-4579-A0C3-23FE0CDB6833}" srcOrd="1" destOrd="0" presId="urn:microsoft.com/office/officeart/2005/8/layout/hierarchy1"/>
    <dgm:cxn modelId="{4644845D-8769-43E0-AAA2-EC6DFE290BE6}" type="presParOf" srcId="{068B1BC0-06D0-4579-A0C3-23FE0CDB6833}" destId="{B4E96079-AB75-4482-AA3F-E9D2B0AC4479}" srcOrd="0" destOrd="0" presId="urn:microsoft.com/office/officeart/2005/8/layout/hierarchy1"/>
    <dgm:cxn modelId="{6F106B65-0B78-441B-A7B2-99F60690506F}" type="presParOf" srcId="{B4E96079-AB75-4482-AA3F-E9D2B0AC4479}" destId="{EFD1C5BC-DFBD-4D5C-916A-08BFA3212DFC}" srcOrd="0" destOrd="0" presId="urn:microsoft.com/office/officeart/2005/8/layout/hierarchy1"/>
    <dgm:cxn modelId="{CFE9723E-991B-4088-A7FC-1CEEA43B876F}" type="presParOf" srcId="{B4E96079-AB75-4482-AA3F-E9D2B0AC4479}" destId="{79416871-DBC7-49D8-A583-BEFF85D86B10}" srcOrd="1" destOrd="0" presId="urn:microsoft.com/office/officeart/2005/8/layout/hierarchy1"/>
    <dgm:cxn modelId="{080AA9E3-AB9A-4695-A843-6FAE16493D03}" type="presParOf" srcId="{068B1BC0-06D0-4579-A0C3-23FE0CDB6833}" destId="{B2696DD6-03CB-433D-9BFA-E459358C4E9C}" srcOrd="1" destOrd="0" presId="urn:microsoft.com/office/officeart/2005/8/layout/hierarchy1"/>
    <dgm:cxn modelId="{0169E560-A39E-4243-93DC-1D365CE51865}" type="presParOf" srcId="{BE790CF3-71DC-4D9A-850C-22E9AA649E8E}" destId="{BD4EE262-5198-405E-9A9C-BA4C001D9832}" srcOrd="2" destOrd="0" presId="urn:microsoft.com/office/officeart/2005/8/layout/hierarchy1"/>
    <dgm:cxn modelId="{EFD83E53-DB2C-4C72-8FCE-E97A0E7D26C8}" type="presParOf" srcId="{BD4EE262-5198-405E-9A9C-BA4C001D9832}" destId="{E40ACE86-F2EF-4F4A-AD9C-A67C07934B2D}" srcOrd="0" destOrd="0" presId="urn:microsoft.com/office/officeart/2005/8/layout/hierarchy1"/>
    <dgm:cxn modelId="{35B78C06-87EC-4BB3-9BA4-B6007176922F}" type="presParOf" srcId="{E40ACE86-F2EF-4F4A-AD9C-A67C07934B2D}" destId="{1CE9FE1B-2318-46A3-8F92-D3A251D78C7C}" srcOrd="0" destOrd="0" presId="urn:microsoft.com/office/officeart/2005/8/layout/hierarchy1"/>
    <dgm:cxn modelId="{C5292A7E-B3FA-435D-9442-BD94435E3B04}" type="presParOf" srcId="{E40ACE86-F2EF-4F4A-AD9C-A67C07934B2D}" destId="{319909D9-5EE5-4C87-AADC-4A36AD6DB80B}" srcOrd="1" destOrd="0" presId="urn:microsoft.com/office/officeart/2005/8/layout/hierarchy1"/>
    <dgm:cxn modelId="{5066474A-BF45-4CB4-B261-F53058EF2611}" type="presParOf" srcId="{BD4EE262-5198-405E-9A9C-BA4C001D9832}" destId="{BA86BCC9-0B68-4F35-A5E8-BA8DA93CD3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39921F-76CA-4069-9E4C-0EC7B8A9D7E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8BC9B8B-A8CF-4D13-89C5-878C1DE8CBFA}">
      <dgm:prSet/>
      <dgm:spPr/>
      <dgm:t>
        <a:bodyPr/>
        <a:lstStyle/>
        <a:p>
          <a:r>
            <a:rPr lang="cs-CZ" b="1" u="sng" dirty="0"/>
            <a:t>Anamnéza:</a:t>
          </a:r>
          <a:r>
            <a:rPr lang="cs-CZ" dirty="0"/>
            <a:t> detailně hodnoceny ADL, zhodnocení domácího &amp; pracovního prostředí</a:t>
          </a:r>
          <a:endParaRPr lang="en-US" dirty="0"/>
        </a:p>
      </dgm:t>
    </dgm:pt>
    <dgm:pt modelId="{EA6B891B-B3F8-49FA-9643-4E7AEE46FF6E}" type="parTrans" cxnId="{8AF2B5C5-B625-453C-8E04-7B3E4F545E20}">
      <dgm:prSet/>
      <dgm:spPr/>
      <dgm:t>
        <a:bodyPr/>
        <a:lstStyle/>
        <a:p>
          <a:endParaRPr lang="en-US"/>
        </a:p>
      </dgm:t>
    </dgm:pt>
    <dgm:pt modelId="{5FA0E368-E190-4CB1-A956-CCDA91775A94}" type="sibTrans" cxnId="{8AF2B5C5-B625-453C-8E04-7B3E4F545E20}">
      <dgm:prSet/>
      <dgm:spPr/>
      <dgm:t>
        <a:bodyPr/>
        <a:lstStyle/>
        <a:p>
          <a:endParaRPr lang="en-US"/>
        </a:p>
      </dgm:t>
    </dgm:pt>
    <dgm:pt modelId="{73CC17EC-B4F2-472A-A71D-8E75C51A40FD}">
      <dgm:prSet/>
      <dgm:spPr/>
      <dgm:t>
        <a:bodyPr/>
        <a:lstStyle/>
        <a:p>
          <a:r>
            <a:rPr lang="cs-CZ" b="1" u="sng" dirty="0"/>
            <a:t>Aspekce:</a:t>
          </a:r>
          <a:r>
            <a:rPr lang="cs-CZ" dirty="0"/>
            <a:t> perzistující otoky, </a:t>
          </a:r>
          <a:r>
            <a:rPr lang="cs-CZ" dirty="0" err="1"/>
            <a:t>pchch</a:t>
          </a:r>
          <a:r>
            <a:rPr lang="cs-CZ" dirty="0"/>
            <a:t> prokrvení, jizvy... Stres? </a:t>
          </a:r>
          <a:endParaRPr lang="en-US" dirty="0"/>
        </a:p>
      </dgm:t>
    </dgm:pt>
    <dgm:pt modelId="{EAA5B6C2-2C8C-4848-AECA-BF1FACE481ED}" type="parTrans" cxnId="{46058A52-046D-4317-87C6-4D425A51C10B}">
      <dgm:prSet/>
      <dgm:spPr/>
      <dgm:t>
        <a:bodyPr/>
        <a:lstStyle/>
        <a:p>
          <a:endParaRPr lang="en-US"/>
        </a:p>
      </dgm:t>
    </dgm:pt>
    <dgm:pt modelId="{A0013631-16C5-496C-B81A-7937347BDCE2}" type="sibTrans" cxnId="{46058A52-046D-4317-87C6-4D425A51C10B}">
      <dgm:prSet/>
      <dgm:spPr/>
      <dgm:t>
        <a:bodyPr/>
        <a:lstStyle/>
        <a:p>
          <a:endParaRPr lang="en-US"/>
        </a:p>
      </dgm:t>
    </dgm:pt>
    <dgm:pt modelId="{18E3EE33-4340-49C1-AF31-0679F3FCD97B}">
      <dgm:prSet/>
      <dgm:spPr/>
      <dgm:t>
        <a:bodyPr/>
        <a:lstStyle/>
        <a:p>
          <a:r>
            <a:rPr lang="cs-CZ" b="1" u="sng" dirty="0"/>
            <a:t>Funkční vyšetření:</a:t>
          </a:r>
          <a:r>
            <a:rPr lang="cs-CZ" dirty="0"/>
            <a:t> třístupňová škála</a:t>
          </a:r>
          <a:endParaRPr lang="en-US" dirty="0"/>
        </a:p>
      </dgm:t>
    </dgm:pt>
    <dgm:pt modelId="{E2B6C128-573A-4D35-82C9-F1BFEB3F9112}" type="parTrans" cxnId="{D8231110-7C4E-4A40-8E82-07D3F8FAF87F}">
      <dgm:prSet/>
      <dgm:spPr/>
      <dgm:t>
        <a:bodyPr/>
        <a:lstStyle/>
        <a:p>
          <a:endParaRPr lang="en-US"/>
        </a:p>
      </dgm:t>
    </dgm:pt>
    <dgm:pt modelId="{987879ED-B14A-4BC1-BBAB-56D331031325}" type="sibTrans" cxnId="{D8231110-7C4E-4A40-8E82-07D3F8FAF87F}">
      <dgm:prSet/>
      <dgm:spPr/>
      <dgm:t>
        <a:bodyPr/>
        <a:lstStyle/>
        <a:p>
          <a:endParaRPr lang="en-US"/>
        </a:p>
      </dgm:t>
    </dgm:pt>
    <dgm:pt modelId="{7834CE08-F288-41F9-8A86-69B15E338D44}">
      <dgm:prSet/>
      <dgm:spPr/>
      <dgm:t>
        <a:bodyPr/>
        <a:lstStyle/>
        <a:p>
          <a:r>
            <a:rPr lang="cs-CZ" b="1" u="sng" dirty="0"/>
            <a:t>Hodnocení habituálního držení</a:t>
          </a:r>
          <a:r>
            <a:rPr lang="cs-CZ" dirty="0"/>
            <a:t>: klopení pánve vpřed, zvedání hrudníku &amp; protažení šíje, postavení v ostatních segmentech</a:t>
          </a:r>
          <a:endParaRPr lang="en-US" dirty="0"/>
        </a:p>
      </dgm:t>
    </dgm:pt>
    <dgm:pt modelId="{0861C93B-6C9F-4048-8915-5A14A702C5A7}" type="parTrans" cxnId="{AAB37648-9F1A-45F6-B65C-EB86CC9A5A71}">
      <dgm:prSet/>
      <dgm:spPr/>
      <dgm:t>
        <a:bodyPr/>
        <a:lstStyle/>
        <a:p>
          <a:endParaRPr lang="en-US"/>
        </a:p>
      </dgm:t>
    </dgm:pt>
    <dgm:pt modelId="{429CAAC0-E69B-428A-A1C4-D6416FBC5C11}" type="sibTrans" cxnId="{AAB37648-9F1A-45F6-B65C-EB86CC9A5A71}">
      <dgm:prSet/>
      <dgm:spPr/>
      <dgm:t>
        <a:bodyPr/>
        <a:lstStyle/>
        <a:p>
          <a:endParaRPr lang="en-US"/>
        </a:p>
      </dgm:t>
    </dgm:pt>
    <dgm:pt modelId="{D7D217BA-8705-4E28-A5B2-89CB4F8BB8B0}">
      <dgm:prSet/>
      <dgm:spPr/>
      <dgm:t>
        <a:bodyPr/>
        <a:lstStyle/>
        <a:p>
          <a:r>
            <a:rPr lang="cs-CZ" b="1" u="sng" dirty="0"/>
            <a:t>Hodnocení korigovaného držení</a:t>
          </a:r>
          <a:endParaRPr lang="en-US" b="1" u="sng" dirty="0"/>
        </a:p>
      </dgm:t>
    </dgm:pt>
    <dgm:pt modelId="{F3539819-283A-4558-9786-4AF5C00665C8}" type="parTrans" cxnId="{FD94D50C-0DCC-440D-AF27-CB2FDD1602F8}">
      <dgm:prSet/>
      <dgm:spPr/>
      <dgm:t>
        <a:bodyPr/>
        <a:lstStyle/>
        <a:p>
          <a:endParaRPr lang="en-US"/>
        </a:p>
      </dgm:t>
    </dgm:pt>
    <dgm:pt modelId="{37F10B0C-E928-4AA5-97F9-9AD043B4AA48}" type="sibTrans" cxnId="{FD94D50C-0DCC-440D-AF27-CB2FDD1602F8}">
      <dgm:prSet/>
      <dgm:spPr/>
      <dgm:t>
        <a:bodyPr/>
        <a:lstStyle/>
        <a:p>
          <a:endParaRPr lang="en-US"/>
        </a:p>
      </dgm:t>
    </dgm:pt>
    <dgm:pt modelId="{EFFEA4A3-F587-409C-A9A4-394D05785D7E}">
      <dgm:prSet/>
      <dgm:spPr/>
      <dgm:t>
        <a:bodyPr/>
        <a:lstStyle/>
        <a:p>
          <a:r>
            <a:rPr lang="cs-CZ" b="1" u="sng" dirty="0"/>
            <a:t>Srovnání obou hodnocení</a:t>
          </a:r>
          <a:r>
            <a:rPr lang="cs-CZ" dirty="0"/>
            <a:t> ukazuje na velikost funkční </a:t>
          </a:r>
          <a:r>
            <a:rPr lang="cs-CZ" dirty="0" err="1"/>
            <a:t>pch</a:t>
          </a:r>
          <a:r>
            <a:rPr lang="cs-CZ" dirty="0"/>
            <a:t> + 1. kritérium prognózy</a:t>
          </a:r>
          <a:endParaRPr lang="en-US" dirty="0"/>
        </a:p>
      </dgm:t>
    </dgm:pt>
    <dgm:pt modelId="{2EDCD4F4-2EFA-4538-8535-E45D9A13DCFD}" type="parTrans" cxnId="{C394EF2E-2BC0-4C3A-80EB-279408925441}">
      <dgm:prSet/>
      <dgm:spPr/>
      <dgm:t>
        <a:bodyPr/>
        <a:lstStyle/>
        <a:p>
          <a:endParaRPr lang="en-US"/>
        </a:p>
      </dgm:t>
    </dgm:pt>
    <dgm:pt modelId="{5282B737-02F5-4DF0-9150-2C4726B9DFE6}" type="sibTrans" cxnId="{C394EF2E-2BC0-4C3A-80EB-279408925441}">
      <dgm:prSet/>
      <dgm:spPr/>
      <dgm:t>
        <a:bodyPr/>
        <a:lstStyle/>
        <a:p>
          <a:endParaRPr lang="en-US"/>
        </a:p>
      </dgm:t>
    </dgm:pt>
    <dgm:pt modelId="{9236F13C-1B70-468A-B93B-0A336E0CBF4A}" type="pres">
      <dgm:prSet presAssocID="{AC39921F-76CA-4069-9E4C-0EC7B8A9D7ED}" presName="Name0" presStyleCnt="0">
        <dgm:presLayoutVars>
          <dgm:dir/>
          <dgm:resizeHandles val="exact"/>
        </dgm:presLayoutVars>
      </dgm:prSet>
      <dgm:spPr/>
    </dgm:pt>
    <dgm:pt modelId="{07CB9EFC-DD8E-4764-AEE5-42E49992A932}" type="pres">
      <dgm:prSet presAssocID="{C8BC9B8B-A8CF-4D13-89C5-878C1DE8CBFA}" presName="node" presStyleLbl="node1" presStyleIdx="0" presStyleCnt="6">
        <dgm:presLayoutVars>
          <dgm:bulletEnabled val="1"/>
        </dgm:presLayoutVars>
      </dgm:prSet>
      <dgm:spPr/>
    </dgm:pt>
    <dgm:pt modelId="{75290343-E25E-47B1-BD4A-15E33A3D9B12}" type="pres">
      <dgm:prSet presAssocID="{5FA0E368-E190-4CB1-A956-CCDA91775A94}" presName="sibTrans" presStyleLbl="sibTrans1D1" presStyleIdx="0" presStyleCnt="5"/>
      <dgm:spPr/>
    </dgm:pt>
    <dgm:pt modelId="{F37CEA46-1063-428A-9B7E-00C05766118C}" type="pres">
      <dgm:prSet presAssocID="{5FA0E368-E190-4CB1-A956-CCDA91775A94}" presName="connectorText" presStyleLbl="sibTrans1D1" presStyleIdx="0" presStyleCnt="5"/>
      <dgm:spPr/>
    </dgm:pt>
    <dgm:pt modelId="{AF088F46-E9ED-4252-869E-71C7C4E1DF3A}" type="pres">
      <dgm:prSet presAssocID="{73CC17EC-B4F2-472A-A71D-8E75C51A40FD}" presName="node" presStyleLbl="node1" presStyleIdx="1" presStyleCnt="6">
        <dgm:presLayoutVars>
          <dgm:bulletEnabled val="1"/>
        </dgm:presLayoutVars>
      </dgm:prSet>
      <dgm:spPr/>
    </dgm:pt>
    <dgm:pt modelId="{008AD2CA-560A-401A-AE06-94B18AAB22A7}" type="pres">
      <dgm:prSet presAssocID="{A0013631-16C5-496C-B81A-7937347BDCE2}" presName="sibTrans" presStyleLbl="sibTrans1D1" presStyleIdx="1" presStyleCnt="5"/>
      <dgm:spPr/>
    </dgm:pt>
    <dgm:pt modelId="{57AD9D32-4BC8-4AA3-AC46-7E985A4CA332}" type="pres">
      <dgm:prSet presAssocID="{A0013631-16C5-496C-B81A-7937347BDCE2}" presName="connectorText" presStyleLbl="sibTrans1D1" presStyleIdx="1" presStyleCnt="5"/>
      <dgm:spPr/>
    </dgm:pt>
    <dgm:pt modelId="{94EDA0A7-1D0D-4629-B227-B8B403BAE50A}" type="pres">
      <dgm:prSet presAssocID="{18E3EE33-4340-49C1-AF31-0679F3FCD97B}" presName="node" presStyleLbl="node1" presStyleIdx="2" presStyleCnt="6">
        <dgm:presLayoutVars>
          <dgm:bulletEnabled val="1"/>
        </dgm:presLayoutVars>
      </dgm:prSet>
      <dgm:spPr/>
    </dgm:pt>
    <dgm:pt modelId="{B17261B3-81D0-40BA-9576-2E47447D9EEB}" type="pres">
      <dgm:prSet presAssocID="{987879ED-B14A-4BC1-BBAB-56D331031325}" presName="sibTrans" presStyleLbl="sibTrans1D1" presStyleIdx="2" presStyleCnt="5"/>
      <dgm:spPr/>
    </dgm:pt>
    <dgm:pt modelId="{B700BC0C-A996-4BFC-B4DD-A6BE23FC3D42}" type="pres">
      <dgm:prSet presAssocID="{987879ED-B14A-4BC1-BBAB-56D331031325}" presName="connectorText" presStyleLbl="sibTrans1D1" presStyleIdx="2" presStyleCnt="5"/>
      <dgm:spPr/>
    </dgm:pt>
    <dgm:pt modelId="{783521E9-026F-44D4-971F-BEC1CA77EE73}" type="pres">
      <dgm:prSet presAssocID="{7834CE08-F288-41F9-8A86-69B15E338D44}" presName="node" presStyleLbl="node1" presStyleIdx="3" presStyleCnt="6">
        <dgm:presLayoutVars>
          <dgm:bulletEnabled val="1"/>
        </dgm:presLayoutVars>
      </dgm:prSet>
      <dgm:spPr/>
    </dgm:pt>
    <dgm:pt modelId="{C621A7AA-DF7D-47E3-A496-22BC52884AFB}" type="pres">
      <dgm:prSet presAssocID="{429CAAC0-E69B-428A-A1C4-D6416FBC5C11}" presName="sibTrans" presStyleLbl="sibTrans1D1" presStyleIdx="3" presStyleCnt="5"/>
      <dgm:spPr/>
    </dgm:pt>
    <dgm:pt modelId="{E2DC317A-2B44-431C-B727-AB5AAE8937A0}" type="pres">
      <dgm:prSet presAssocID="{429CAAC0-E69B-428A-A1C4-D6416FBC5C11}" presName="connectorText" presStyleLbl="sibTrans1D1" presStyleIdx="3" presStyleCnt="5"/>
      <dgm:spPr/>
    </dgm:pt>
    <dgm:pt modelId="{CF73AE4C-3983-46CF-91B8-E3C2AE4FA01F}" type="pres">
      <dgm:prSet presAssocID="{D7D217BA-8705-4E28-A5B2-89CB4F8BB8B0}" presName="node" presStyleLbl="node1" presStyleIdx="4" presStyleCnt="6">
        <dgm:presLayoutVars>
          <dgm:bulletEnabled val="1"/>
        </dgm:presLayoutVars>
      </dgm:prSet>
      <dgm:spPr/>
    </dgm:pt>
    <dgm:pt modelId="{9094F488-EE2A-457F-84FD-C2212EB08513}" type="pres">
      <dgm:prSet presAssocID="{37F10B0C-E928-4AA5-97F9-9AD043B4AA48}" presName="sibTrans" presStyleLbl="sibTrans1D1" presStyleIdx="4" presStyleCnt="5"/>
      <dgm:spPr/>
    </dgm:pt>
    <dgm:pt modelId="{A5E14A2E-E02F-4F68-A7DA-6D9E38460BD8}" type="pres">
      <dgm:prSet presAssocID="{37F10B0C-E928-4AA5-97F9-9AD043B4AA48}" presName="connectorText" presStyleLbl="sibTrans1D1" presStyleIdx="4" presStyleCnt="5"/>
      <dgm:spPr/>
    </dgm:pt>
    <dgm:pt modelId="{F62A6A67-6FC9-41EE-B973-AC84BAB79F29}" type="pres">
      <dgm:prSet presAssocID="{EFFEA4A3-F587-409C-A9A4-394D05785D7E}" presName="node" presStyleLbl="node1" presStyleIdx="5" presStyleCnt="6">
        <dgm:presLayoutVars>
          <dgm:bulletEnabled val="1"/>
        </dgm:presLayoutVars>
      </dgm:prSet>
      <dgm:spPr/>
    </dgm:pt>
  </dgm:ptLst>
  <dgm:cxnLst>
    <dgm:cxn modelId="{9403EC05-F121-4032-BA92-3CF8A6FB456C}" type="presOf" srcId="{987879ED-B14A-4BC1-BBAB-56D331031325}" destId="{B700BC0C-A996-4BFC-B4DD-A6BE23FC3D42}" srcOrd="1" destOrd="0" presId="urn:microsoft.com/office/officeart/2016/7/layout/RepeatingBendingProcessNew"/>
    <dgm:cxn modelId="{F9025F0C-D50F-4313-9478-FD6D64EBEAF1}" type="presOf" srcId="{5FA0E368-E190-4CB1-A956-CCDA91775A94}" destId="{F37CEA46-1063-428A-9B7E-00C05766118C}" srcOrd="1" destOrd="0" presId="urn:microsoft.com/office/officeart/2016/7/layout/RepeatingBendingProcessNew"/>
    <dgm:cxn modelId="{FD94D50C-0DCC-440D-AF27-CB2FDD1602F8}" srcId="{AC39921F-76CA-4069-9E4C-0EC7B8A9D7ED}" destId="{D7D217BA-8705-4E28-A5B2-89CB4F8BB8B0}" srcOrd="4" destOrd="0" parTransId="{F3539819-283A-4558-9786-4AF5C00665C8}" sibTransId="{37F10B0C-E928-4AA5-97F9-9AD043B4AA48}"/>
    <dgm:cxn modelId="{D8231110-7C4E-4A40-8E82-07D3F8FAF87F}" srcId="{AC39921F-76CA-4069-9E4C-0EC7B8A9D7ED}" destId="{18E3EE33-4340-49C1-AF31-0679F3FCD97B}" srcOrd="2" destOrd="0" parTransId="{E2B6C128-573A-4D35-82C9-F1BFEB3F9112}" sibTransId="{987879ED-B14A-4BC1-BBAB-56D331031325}"/>
    <dgm:cxn modelId="{584AD120-458C-4D59-B6B2-A15BFAA3A7CB}" type="presOf" srcId="{7834CE08-F288-41F9-8A86-69B15E338D44}" destId="{783521E9-026F-44D4-971F-BEC1CA77EE73}" srcOrd="0" destOrd="0" presId="urn:microsoft.com/office/officeart/2016/7/layout/RepeatingBendingProcessNew"/>
    <dgm:cxn modelId="{56ED3525-4FDA-4F33-8041-41104D151938}" type="presOf" srcId="{37F10B0C-E928-4AA5-97F9-9AD043B4AA48}" destId="{9094F488-EE2A-457F-84FD-C2212EB08513}" srcOrd="0" destOrd="0" presId="urn:microsoft.com/office/officeart/2016/7/layout/RepeatingBendingProcessNew"/>
    <dgm:cxn modelId="{C394EF2E-2BC0-4C3A-80EB-279408925441}" srcId="{AC39921F-76CA-4069-9E4C-0EC7B8A9D7ED}" destId="{EFFEA4A3-F587-409C-A9A4-394D05785D7E}" srcOrd="5" destOrd="0" parTransId="{2EDCD4F4-2EFA-4538-8535-E45D9A13DCFD}" sibTransId="{5282B737-02F5-4DF0-9150-2C4726B9DFE6}"/>
    <dgm:cxn modelId="{9A3E3F67-9EB0-4B37-80AF-0D8837CA79FE}" type="presOf" srcId="{AC39921F-76CA-4069-9E4C-0EC7B8A9D7ED}" destId="{9236F13C-1B70-468A-B93B-0A336E0CBF4A}" srcOrd="0" destOrd="0" presId="urn:microsoft.com/office/officeart/2016/7/layout/RepeatingBendingProcessNew"/>
    <dgm:cxn modelId="{AAB37648-9F1A-45F6-B65C-EB86CC9A5A71}" srcId="{AC39921F-76CA-4069-9E4C-0EC7B8A9D7ED}" destId="{7834CE08-F288-41F9-8A86-69B15E338D44}" srcOrd="3" destOrd="0" parTransId="{0861C93B-6C9F-4048-8915-5A14A702C5A7}" sibTransId="{429CAAC0-E69B-428A-A1C4-D6416FBC5C11}"/>
    <dgm:cxn modelId="{5C8F3B4F-407C-456A-89A3-3195EC27AFF0}" type="presOf" srcId="{EFFEA4A3-F587-409C-A9A4-394D05785D7E}" destId="{F62A6A67-6FC9-41EE-B973-AC84BAB79F29}" srcOrd="0" destOrd="0" presId="urn:microsoft.com/office/officeart/2016/7/layout/RepeatingBendingProcessNew"/>
    <dgm:cxn modelId="{0DFFB671-34A8-4DE3-9186-0489A468C6E5}" type="presOf" srcId="{987879ED-B14A-4BC1-BBAB-56D331031325}" destId="{B17261B3-81D0-40BA-9576-2E47447D9EEB}" srcOrd="0" destOrd="0" presId="urn:microsoft.com/office/officeart/2016/7/layout/RepeatingBendingProcessNew"/>
    <dgm:cxn modelId="{46058A52-046D-4317-87C6-4D425A51C10B}" srcId="{AC39921F-76CA-4069-9E4C-0EC7B8A9D7ED}" destId="{73CC17EC-B4F2-472A-A71D-8E75C51A40FD}" srcOrd="1" destOrd="0" parTransId="{EAA5B6C2-2C8C-4848-AECA-BF1FACE481ED}" sibTransId="{A0013631-16C5-496C-B81A-7937347BDCE2}"/>
    <dgm:cxn modelId="{4B8F8D78-00E4-4877-BF06-127093230D07}" type="presOf" srcId="{37F10B0C-E928-4AA5-97F9-9AD043B4AA48}" destId="{A5E14A2E-E02F-4F68-A7DA-6D9E38460BD8}" srcOrd="1" destOrd="0" presId="urn:microsoft.com/office/officeart/2016/7/layout/RepeatingBendingProcessNew"/>
    <dgm:cxn modelId="{D5E84B7C-CC14-4CB8-BA1C-C245133A8680}" type="presOf" srcId="{5FA0E368-E190-4CB1-A956-CCDA91775A94}" destId="{75290343-E25E-47B1-BD4A-15E33A3D9B12}" srcOrd="0" destOrd="0" presId="urn:microsoft.com/office/officeart/2016/7/layout/RepeatingBendingProcessNew"/>
    <dgm:cxn modelId="{09ECE37C-939D-4BDA-880C-B58480F3372B}" type="presOf" srcId="{18E3EE33-4340-49C1-AF31-0679F3FCD97B}" destId="{94EDA0A7-1D0D-4629-B227-B8B403BAE50A}" srcOrd="0" destOrd="0" presId="urn:microsoft.com/office/officeart/2016/7/layout/RepeatingBendingProcessNew"/>
    <dgm:cxn modelId="{1A4AF87F-442D-4564-9144-AAE1B2C2FA30}" type="presOf" srcId="{73CC17EC-B4F2-472A-A71D-8E75C51A40FD}" destId="{AF088F46-E9ED-4252-869E-71C7C4E1DF3A}" srcOrd="0" destOrd="0" presId="urn:microsoft.com/office/officeart/2016/7/layout/RepeatingBendingProcessNew"/>
    <dgm:cxn modelId="{F6A4BB86-4A2A-41A9-9C57-6A66B308FB97}" type="presOf" srcId="{C8BC9B8B-A8CF-4D13-89C5-878C1DE8CBFA}" destId="{07CB9EFC-DD8E-4764-AEE5-42E49992A932}" srcOrd="0" destOrd="0" presId="urn:microsoft.com/office/officeart/2016/7/layout/RepeatingBendingProcessNew"/>
    <dgm:cxn modelId="{B049649E-79FF-453F-943B-F761718757A8}" type="presOf" srcId="{429CAAC0-E69B-428A-A1C4-D6416FBC5C11}" destId="{C621A7AA-DF7D-47E3-A496-22BC52884AFB}" srcOrd="0" destOrd="0" presId="urn:microsoft.com/office/officeart/2016/7/layout/RepeatingBendingProcessNew"/>
    <dgm:cxn modelId="{372038AC-B5B5-41CD-B9C6-11BB229D37BD}" type="presOf" srcId="{A0013631-16C5-496C-B81A-7937347BDCE2}" destId="{57AD9D32-4BC8-4AA3-AC46-7E985A4CA332}" srcOrd="1" destOrd="0" presId="urn:microsoft.com/office/officeart/2016/7/layout/RepeatingBendingProcessNew"/>
    <dgm:cxn modelId="{8AF2B5C5-B625-453C-8E04-7B3E4F545E20}" srcId="{AC39921F-76CA-4069-9E4C-0EC7B8A9D7ED}" destId="{C8BC9B8B-A8CF-4D13-89C5-878C1DE8CBFA}" srcOrd="0" destOrd="0" parTransId="{EA6B891B-B3F8-49FA-9643-4E7AEE46FF6E}" sibTransId="{5FA0E368-E190-4CB1-A956-CCDA91775A94}"/>
    <dgm:cxn modelId="{56B6F8D2-F6BF-496F-9E3E-E4A24417D1A5}" type="presOf" srcId="{D7D217BA-8705-4E28-A5B2-89CB4F8BB8B0}" destId="{CF73AE4C-3983-46CF-91B8-E3C2AE4FA01F}" srcOrd="0" destOrd="0" presId="urn:microsoft.com/office/officeart/2016/7/layout/RepeatingBendingProcessNew"/>
    <dgm:cxn modelId="{C373CFDB-0D57-4380-9442-989436E8810B}" type="presOf" srcId="{A0013631-16C5-496C-B81A-7937347BDCE2}" destId="{008AD2CA-560A-401A-AE06-94B18AAB22A7}" srcOrd="0" destOrd="0" presId="urn:microsoft.com/office/officeart/2016/7/layout/RepeatingBendingProcessNew"/>
    <dgm:cxn modelId="{60A9FAFE-D2D5-4049-81F2-820E9084D98A}" type="presOf" srcId="{429CAAC0-E69B-428A-A1C4-D6416FBC5C11}" destId="{E2DC317A-2B44-431C-B727-AB5AAE8937A0}" srcOrd="1" destOrd="0" presId="urn:microsoft.com/office/officeart/2016/7/layout/RepeatingBendingProcessNew"/>
    <dgm:cxn modelId="{B93F672F-3BB7-42E0-84D9-D0260277E7CA}" type="presParOf" srcId="{9236F13C-1B70-468A-B93B-0A336E0CBF4A}" destId="{07CB9EFC-DD8E-4764-AEE5-42E49992A932}" srcOrd="0" destOrd="0" presId="urn:microsoft.com/office/officeart/2016/7/layout/RepeatingBendingProcessNew"/>
    <dgm:cxn modelId="{38624F07-49C0-49E7-961C-B937724A7BE6}" type="presParOf" srcId="{9236F13C-1B70-468A-B93B-0A336E0CBF4A}" destId="{75290343-E25E-47B1-BD4A-15E33A3D9B12}" srcOrd="1" destOrd="0" presId="urn:microsoft.com/office/officeart/2016/7/layout/RepeatingBendingProcessNew"/>
    <dgm:cxn modelId="{EEADCC20-C38E-421E-B929-4D38A3BCED25}" type="presParOf" srcId="{75290343-E25E-47B1-BD4A-15E33A3D9B12}" destId="{F37CEA46-1063-428A-9B7E-00C05766118C}" srcOrd="0" destOrd="0" presId="urn:microsoft.com/office/officeart/2016/7/layout/RepeatingBendingProcessNew"/>
    <dgm:cxn modelId="{E934809D-14C0-4C27-BE1D-526EAD56210B}" type="presParOf" srcId="{9236F13C-1B70-468A-B93B-0A336E0CBF4A}" destId="{AF088F46-E9ED-4252-869E-71C7C4E1DF3A}" srcOrd="2" destOrd="0" presId="urn:microsoft.com/office/officeart/2016/7/layout/RepeatingBendingProcessNew"/>
    <dgm:cxn modelId="{E0869DB5-E73A-4A77-9632-65392AAEC815}" type="presParOf" srcId="{9236F13C-1B70-468A-B93B-0A336E0CBF4A}" destId="{008AD2CA-560A-401A-AE06-94B18AAB22A7}" srcOrd="3" destOrd="0" presId="urn:microsoft.com/office/officeart/2016/7/layout/RepeatingBendingProcessNew"/>
    <dgm:cxn modelId="{A94F3E93-5C79-434F-AFF8-57DC48943178}" type="presParOf" srcId="{008AD2CA-560A-401A-AE06-94B18AAB22A7}" destId="{57AD9D32-4BC8-4AA3-AC46-7E985A4CA332}" srcOrd="0" destOrd="0" presId="urn:microsoft.com/office/officeart/2016/7/layout/RepeatingBendingProcessNew"/>
    <dgm:cxn modelId="{334DA02A-AB46-4D1D-8E13-A34BCA740AC9}" type="presParOf" srcId="{9236F13C-1B70-468A-B93B-0A336E0CBF4A}" destId="{94EDA0A7-1D0D-4629-B227-B8B403BAE50A}" srcOrd="4" destOrd="0" presId="urn:microsoft.com/office/officeart/2016/7/layout/RepeatingBendingProcessNew"/>
    <dgm:cxn modelId="{20C9A326-202C-41CB-AEEF-575C2CFC583E}" type="presParOf" srcId="{9236F13C-1B70-468A-B93B-0A336E0CBF4A}" destId="{B17261B3-81D0-40BA-9576-2E47447D9EEB}" srcOrd="5" destOrd="0" presId="urn:microsoft.com/office/officeart/2016/7/layout/RepeatingBendingProcessNew"/>
    <dgm:cxn modelId="{96A1A054-6E77-4800-BC3F-0C0D80F7ECA2}" type="presParOf" srcId="{B17261B3-81D0-40BA-9576-2E47447D9EEB}" destId="{B700BC0C-A996-4BFC-B4DD-A6BE23FC3D42}" srcOrd="0" destOrd="0" presId="urn:microsoft.com/office/officeart/2016/7/layout/RepeatingBendingProcessNew"/>
    <dgm:cxn modelId="{600A3483-7C6F-4F8D-AD20-61D90D06AAA8}" type="presParOf" srcId="{9236F13C-1B70-468A-B93B-0A336E0CBF4A}" destId="{783521E9-026F-44D4-971F-BEC1CA77EE73}" srcOrd="6" destOrd="0" presId="urn:microsoft.com/office/officeart/2016/7/layout/RepeatingBendingProcessNew"/>
    <dgm:cxn modelId="{FC37164C-5558-4BBF-A1F0-CCC1368B7119}" type="presParOf" srcId="{9236F13C-1B70-468A-B93B-0A336E0CBF4A}" destId="{C621A7AA-DF7D-47E3-A496-22BC52884AFB}" srcOrd="7" destOrd="0" presId="urn:microsoft.com/office/officeart/2016/7/layout/RepeatingBendingProcessNew"/>
    <dgm:cxn modelId="{ACCE7A37-CE3F-4EA5-8247-C2C877558FDC}" type="presParOf" srcId="{C621A7AA-DF7D-47E3-A496-22BC52884AFB}" destId="{E2DC317A-2B44-431C-B727-AB5AAE8937A0}" srcOrd="0" destOrd="0" presId="urn:microsoft.com/office/officeart/2016/7/layout/RepeatingBendingProcessNew"/>
    <dgm:cxn modelId="{EC22412E-EF48-4867-83F3-B7253B37865C}" type="presParOf" srcId="{9236F13C-1B70-468A-B93B-0A336E0CBF4A}" destId="{CF73AE4C-3983-46CF-91B8-E3C2AE4FA01F}" srcOrd="8" destOrd="0" presId="urn:microsoft.com/office/officeart/2016/7/layout/RepeatingBendingProcessNew"/>
    <dgm:cxn modelId="{51FFC84A-E446-45DD-BD2C-9CD831689D1E}" type="presParOf" srcId="{9236F13C-1B70-468A-B93B-0A336E0CBF4A}" destId="{9094F488-EE2A-457F-84FD-C2212EB08513}" srcOrd="9" destOrd="0" presId="urn:microsoft.com/office/officeart/2016/7/layout/RepeatingBendingProcessNew"/>
    <dgm:cxn modelId="{703350D9-B108-422C-84A0-7C4FED3FA095}" type="presParOf" srcId="{9094F488-EE2A-457F-84FD-C2212EB08513}" destId="{A5E14A2E-E02F-4F68-A7DA-6D9E38460BD8}" srcOrd="0" destOrd="0" presId="urn:microsoft.com/office/officeart/2016/7/layout/RepeatingBendingProcessNew"/>
    <dgm:cxn modelId="{8FA1F04B-0C46-4F71-A0F4-E1A3DBEB3237}" type="presParOf" srcId="{9236F13C-1B70-468A-B93B-0A336E0CBF4A}" destId="{F62A6A67-6FC9-41EE-B973-AC84BAB79F2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1B94EC-2CA0-42D9-9D98-D8112A2A5DC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9CEF59-EB0F-4FAE-BD2A-04B3B3BF3513}">
      <dgm:prSet/>
      <dgm:spPr/>
      <dgm:t>
        <a:bodyPr/>
        <a:lstStyle/>
        <a:p>
          <a:r>
            <a:rPr lang="cs-CZ"/>
            <a:t>FUNKČNÍ ONEMOCNĚNÍ HYBNÉHO SYSTÉMU</a:t>
          </a:r>
          <a:endParaRPr lang="en-US"/>
        </a:p>
      </dgm:t>
    </dgm:pt>
    <dgm:pt modelId="{60908336-56C9-445E-AB6E-6A7197BB7FEE}" type="parTrans" cxnId="{00500EFC-4D0B-4562-9C98-A26B89E5BCF5}">
      <dgm:prSet/>
      <dgm:spPr/>
      <dgm:t>
        <a:bodyPr/>
        <a:lstStyle/>
        <a:p>
          <a:endParaRPr lang="en-US"/>
        </a:p>
      </dgm:t>
    </dgm:pt>
    <dgm:pt modelId="{5A71FBB9-3725-4E0E-B2A6-99F858E67ECB}" type="sibTrans" cxnId="{00500EFC-4D0B-4562-9C98-A26B89E5BCF5}">
      <dgm:prSet/>
      <dgm:spPr/>
      <dgm:t>
        <a:bodyPr/>
        <a:lstStyle/>
        <a:p>
          <a:endParaRPr lang="en-US"/>
        </a:p>
      </dgm:t>
    </dgm:pt>
    <dgm:pt modelId="{4AA5E763-C6CC-4338-BF50-B04016C9303A}">
      <dgm:prSet/>
      <dgm:spPr/>
      <dgm:t>
        <a:bodyPr/>
        <a:lstStyle/>
        <a:p>
          <a:r>
            <a:rPr lang="cs-CZ"/>
            <a:t>NEUROLOGICKÁ ONEMOCNĚNÍ</a:t>
          </a:r>
          <a:endParaRPr lang="en-US"/>
        </a:p>
      </dgm:t>
    </dgm:pt>
    <dgm:pt modelId="{CB58B1FE-5066-4200-BE57-35FB53A02A85}" type="parTrans" cxnId="{B361D817-354A-448D-9D68-456AD7066DD9}">
      <dgm:prSet/>
      <dgm:spPr/>
      <dgm:t>
        <a:bodyPr/>
        <a:lstStyle/>
        <a:p>
          <a:endParaRPr lang="en-US"/>
        </a:p>
      </dgm:t>
    </dgm:pt>
    <dgm:pt modelId="{0B634ECC-5487-4343-A636-EE79031AC819}" type="sibTrans" cxnId="{B361D817-354A-448D-9D68-456AD7066DD9}">
      <dgm:prSet/>
      <dgm:spPr/>
      <dgm:t>
        <a:bodyPr/>
        <a:lstStyle/>
        <a:p>
          <a:endParaRPr lang="en-US"/>
        </a:p>
      </dgm:t>
    </dgm:pt>
    <dgm:pt modelId="{94598E72-47C2-4A1B-A143-5048698FC664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Centrální léze</a:t>
          </a:r>
        </a:p>
      </dgm:t>
    </dgm:pt>
    <dgm:pt modelId="{B717B255-E209-4901-840B-A2C94BA935A4}" type="parTrans" cxnId="{F463BB55-09DC-4B2B-804C-3FEFCDC7A09E}">
      <dgm:prSet/>
      <dgm:spPr/>
    </dgm:pt>
    <dgm:pt modelId="{3C0659E9-5897-45A4-AC84-924BCF239A62}" type="sibTrans" cxnId="{F463BB55-09DC-4B2B-804C-3FEFCDC7A09E}">
      <dgm:prSet/>
      <dgm:spPr/>
    </dgm:pt>
    <dgm:pt modelId="{9F79E1DC-27CC-4FB1-9960-F3180739BBE8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Parkinsonova nemoc</a:t>
          </a:r>
        </a:p>
      </dgm:t>
    </dgm:pt>
    <dgm:pt modelId="{DEB9398C-6CD6-4C2D-B3A0-B7D986E2EEE1}" type="parTrans" cxnId="{FB1184C6-A3F3-4FA3-B7BF-496D094460AB}">
      <dgm:prSet/>
      <dgm:spPr/>
    </dgm:pt>
    <dgm:pt modelId="{8A61D998-83F1-4F50-8F6B-7CF017C3281B}" type="sibTrans" cxnId="{FB1184C6-A3F3-4FA3-B7BF-496D094460AB}">
      <dgm:prSet/>
      <dgm:spPr/>
    </dgm:pt>
    <dgm:pt modelId="{0DBE2880-2B88-4445-B507-DA3C678E2232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ORTOPEDICKÁ ONEMOCNĚNÍ</a:t>
          </a:r>
        </a:p>
      </dgm:t>
    </dgm:pt>
    <dgm:pt modelId="{D854515B-582E-43C5-BAC4-E9940CBD6BFC}" type="parTrans" cxnId="{33E1FEF4-B80B-419C-95F5-355549AAC39F}">
      <dgm:prSet/>
      <dgm:spPr/>
    </dgm:pt>
    <dgm:pt modelId="{861B532B-378F-41F0-8D24-512C4690210B}" type="sibTrans" cxnId="{33E1FEF4-B80B-419C-95F5-355549AAC39F}">
      <dgm:prSet/>
      <dgm:spPr/>
    </dgm:pt>
    <dgm:pt modelId="{5F56A38F-0632-4405-955A-1812757F1283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Skoliózy  </a:t>
          </a:r>
        </a:p>
      </dgm:t>
    </dgm:pt>
    <dgm:pt modelId="{771585C4-4BF5-4848-B740-360606F5713E}" type="parTrans" cxnId="{D800A36D-ADEF-4021-8206-2311ADC40DB4}">
      <dgm:prSet/>
      <dgm:spPr/>
    </dgm:pt>
    <dgm:pt modelId="{21EECAA4-D335-40B3-8302-9DFF77A73D0B}" type="sibTrans" cxnId="{D800A36D-ADEF-4021-8206-2311ADC40DB4}">
      <dgm:prSet/>
      <dgm:spPr/>
    </dgm:pt>
    <dgm:pt modelId="{DB8A4D09-FE82-4662-86DA-B36AC7BE13B8}" type="pres">
      <dgm:prSet presAssocID="{F51B94EC-2CA0-42D9-9D98-D8112A2A5DCC}" presName="linear" presStyleCnt="0">
        <dgm:presLayoutVars>
          <dgm:animLvl val="lvl"/>
          <dgm:resizeHandles val="exact"/>
        </dgm:presLayoutVars>
      </dgm:prSet>
      <dgm:spPr/>
    </dgm:pt>
    <dgm:pt modelId="{9CB3E30B-A6C3-4DC9-9D65-9BDA84BB80FD}" type="pres">
      <dgm:prSet presAssocID="{089CEF59-EB0F-4FAE-BD2A-04B3B3BF351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759943-5F51-4DFE-A3CC-926EA96D1CDA}" type="pres">
      <dgm:prSet presAssocID="{5A71FBB9-3725-4E0E-B2A6-99F858E67ECB}" presName="spacer" presStyleCnt="0"/>
      <dgm:spPr/>
    </dgm:pt>
    <dgm:pt modelId="{371AA3B5-95B5-40CD-885C-29B011AE4072}" type="pres">
      <dgm:prSet presAssocID="{0DBE2880-2B88-4445-B507-DA3C678E22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ED8326-9165-49CF-99CA-88FA2BB1D08F}" type="pres">
      <dgm:prSet presAssocID="{0DBE2880-2B88-4445-B507-DA3C678E2232}" presName="childText" presStyleLbl="revTx" presStyleIdx="0" presStyleCnt="2">
        <dgm:presLayoutVars>
          <dgm:bulletEnabled val="1"/>
        </dgm:presLayoutVars>
      </dgm:prSet>
      <dgm:spPr/>
    </dgm:pt>
    <dgm:pt modelId="{BE16A1A8-17FE-4DAE-B70C-7E3AA1B248C2}" type="pres">
      <dgm:prSet presAssocID="{4AA5E763-C6CC-4338-BF50-B04016C9303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E5E6859-4BB6-4735-A37E-9BD78E361014}" type="pres">
      <dgm:prSet presAssocID="{4AA5E763-C6CC-4338-BF50-B04016C9303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361D817-354A-448D-9D68-456AD7066DD9}" srcId="{F51B94EC-2CA0-42D9-9D98-D8112A2A5DCC}" destId="{4AA5E763-C6CC-4338-BF50-B04016C9303A}" srcOrd="2" destOrd="0" parTransId="{CB58B1FE-5066-4200-BE57-35FB53A02A85}" sibTransId="{0B634ECC-5487-4343-A636-EE79031AC819}"/>
    <dgm:cxn modelId="{D800A36D-ADEF-4021-8206-2311ADC40DB4}" srcId="{0DBE2880-2B88-4445-B507-DA3C678E2232}" destId="{5F56A38F-0632-4405-955A-1812757F1283}" srcOrd="0" destOrd="0" parTransId="{771585C4-4BF5-4848-B740-360606F5713E}" sibTransId="{21EECAA4-D335-40B3-8302-9DFF77A73D0B}"/>
    <dgm:cxn modelId="{F463BB55-09DC-4B2B-804C-3FEFCDC7A09E}" srcId="{4AA5E763-C6CC-4338-BF50-B04016C9303A}" destId="{94598E72-47C2-4A1B-A143-5048698FC664}" srcOrd="0" destOrd="0" parTransId="{B717B255-E209-4901-840B-A2C94BA935A4}" sibTransId="{3C0659E9-5897-45A4-AC84-924BCF239A62}"/>
    <dgm:cxn modelId="{70CAA181-A34E-4C15-8457-1D6088379777}" type="presOf" srcId="{9F79E1DC-27CC-4FB1-9960-F3180739BBE8}" destId="{BE5E6859-4BB6-4735-A37E-9BD78E361014}" srcOrd="0" destOrd="1" presId="urn:microsoft.com/office/officeart/2005/8/layout/vList2"/>
    <dgm:cxn modelId="{E0DA9283-22FE-40FE-986B-5E923661534F}" type="presOf" srcId="{5F56A38F-0632-4405-955A-1812757F1283}" destId="{4FED8326-9165-49CF-99CA-88FA2BB1D08F}" srcOrd="0" destOrd="0" presId="urn:microsoft.com/office/officeart/2005/8/layout/vList2"/>
    <dgm:cxn modelId="{F7612A8B-78EB-4B8D-A772-4DA1BE1A9D70}" type="presOf" srcId="{F51B94EC-2CA0-42D9-9D98-D8112A2A5DCC}" destId="{DB8A4D09-FE82-4662-86DA-B36AC7BE13B8}" srcOrd="0" destOrd="0" presId="urn:microsoft.com/office/officeart/2005/8/layout/vList2"/>
    <dgm:cxn modelId="{73BFA495-466F-4911-8D7C-501CFAAA776C}" type="presOf" srcId="{4AA5E763-C6CC-4338-BF50-B04016C9303A}" destId="{BE16A1A8-17FE-4DAE-B70C-7E3AA1B248C2}" srcOrd="0" destOrd="0" presId="urn:microsoft.com/office/officeart/2005/8/layout/vList2"/>
    <dgm:cxn modelId="{FB1184C6-A3F3-4FA3-B7BF-496D094460AB}" srcId="{4AA5E763-C6CC-4338-BF50-B04016C9303A}" destId="{9F79E1DC-27CC-4FB1-9960-F3180739BBE8}" srcOrd="1" destOrd="0" parTransId="{DEB9398C-6CD6-4C2D-B3A0-B7D986E2EEE1}" sibTransId="{8A61D998-83F1-4F50-8F6B-7CF017C3281B}"/>
    <dgm:cxn modelId="{EC8567CF-1F8A-4432-AD3B-97F3423D997F}" type="presOf" srcId="{0DBE2880-2B88-4445-B507-DA3C678E2232}" destId="{371AA3B5-95B5-40CD-885C-29B011AE4072}" srcOrd="0" destOrd="0" presId="urn:microsoft.com/office/officeart/2005/8/layout/vList2"/>
    <dgm:cxn modelId="{75A51CEC-1D02-438F-BF34-369AED5AC9CC}" type="presOf" srcId="{94598E72-47C2-4A1B-A143-5048698FC664}" destId="{BE5E6859-4BB6-4735-A37E-9BD78E361014}" srcOrd="0" destOrd="0" presId="urn:microsoft.com/office/officeart/2005/8/layout/vList2"/>
    <dgm:cxn modelId="{33E1FEF4-B80B-419C-95F5-355549AAC39F}" srcId="{F51B94EC-2CA0-42D9-9D98-D8112A2A5DCC}" destId="{0DBE2880-2B88-4445-B507-DA3C678E2232}" srcOrd="1" destOrd="0" parTransId="{D854515B-582E-43C5-BAC4-E9940CBD6BFC}" sibTransId="{861B532B-378F-41F0-8D24-512C4690210B}"/>
    <dgm:cxn modelId="{00500EFC-4D0B-4562-9C98-A26B89E5BCF5}" srcId="{F51B94EC-2CA0-42D9-9D98-D8112A2A5DCC}" destId="{089CEF59-EB0F-4FAE-BD2A-04B3B3BF3513}" srcOrd="0" destOrd="0" parTransId="{60908336-56C9-445E-AB6E-6A7197BB7FEE}" sibTransId="{5A71FBB9-3725-4E0E-B2A6-99F858E67ECB}"/>
    <dgm:cxn modelId="{E558C9FC-E168-47C9-A629-2F3581992299}" type="presOf" srcId="{089CEF59-EB0F-4FAE-BD2A-04B3B3BF3513}" destId="{9CB3E30B-A6C3-4DC9-9D65-9BDA84BB80FD}" srcOrd="0" destOrd="0" presId="urn:microsoft.com/office/officeart/2005/8/layout/vList2"/>
    <dgm:cxn modelId="{D0F898C2-A4C2-49B9-96D3-9A42FE2369D9}" type="presParOf" srcId="{DB8A4D09-FE82-4662-86DA-B36AC7BE13B8}" destId="{9CB3E30B-A6C3-4DC9-9D65-9BDA84BB80FD}" srcOrd="0" destOrd="0" presId="urn:microsoft.com/office/officeart/2005/8/layout/vList2"/>
    <dgm:cxn modelId="{909AD3DB-BBAE-4BDA-8934-C8434730BD40}" type="presParOf" srcId="{DB8A4D09-FE82-4662-86DA-B36AC7BE13B8}" destId="{78759943-5F51-4DFE-A3CC-926EA96D1CDA}" srcOrd="1" destOrd="0" presId="urn:microsoft.com/office/officeart/2005/8/layout/vList2"/>
    <dgm:cxn modelId="{01483111-142C-4E23-B305-163060DB9D8F}" type="presParOf" srcId="{DB8A4D09-FE82-4662-86DA-B36AC7BE13B8}" destId="{371AA3B5-95B5-40CD-885C-29B011AE4072}" srcOrd="2" destOrd="0" presId="urn:microsoft.com/office/officeart/2005/8/layout/vList2"/>
    <dgm:cxn modelId="{785AAA87-48EA-448D-AD6F-A03F8EF0D70D}" type="presParOf" srcId="{DB8A4D09-FE82-4662-86DA-B36AC7BE13B8}" destId="{4FED8326-9165-49CF-99CA-88FA2BB1D08F}" srcOrd="3" destOrd="0" presId="urn:microsoft.com/office/officeart/2005/8/layout/vList2"/>
    <dgm:cxn modelId="{F801F76F-AE0C-4060-ADA5-B1E7DC71E68C}" type="presParOf" srcId="{DB8A4D09-FE82-4662-86DA-B36AC7BE13B8}" destId="{BE16A1A8-17FE-4DAE-B70C-7E3AA1B248C2}" srcOrd="4" destOrd="0" presId="urn:microsoft.com/office/officeart/2005/8/layout/vList2"/>
    <dgm:cxn modelId="{BE4A5FEC-8EEC-4CB8-A697-5E87BA3F1D9D}" type="presParOf" srcId="{DB8A4D09-FE82-4662-86DA-B36AC7BE13B8}" destId="{BE5E6859-4BB6-4735-A37E-9BD78E36101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C8478F-179B-4A3C-B95F-B6FD4E1AAD2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987FD8-090F-4126-B0E6-B53B23FE51A9}">
      <dgm:prSet/>
      <dgm:spPr/>
      <dgm:t>
        <a:bodyPr/>
        <a:lstStyle/>
        <a:p>
          <a:r>
            <a:rPr lang="cs-CZ"/>
            <a:t>OBECNÉ PRO REHABILITACI</a:t>
          </a:r>
          <a:endParaRPr lang="en-US"/>
        </a:p>
      </dgm:t>
    </dgm:pt>
    <dgm:pt modelId="{6D57C0E2-B7FC-4324-90BA-BD1EDB5058C1}" type="parTrans" cxnId="{38CCDFF4-ABAB-41FB-8126-AFBF0D972398}">
      <dgm:prSet/>
      <dgm:spPr/>
      <dgm:t>
        <a:bodyPr/>
        <a:lstStyle/>
        <a:p>
          <a:endParaRPr lang="en-US"/>
        </a:p>
      </dgm:t>
    </dgm:pt>
    <dgm:pt modelId="{784823DC-B180-47F7-BB40-67B3170D4CAF}" type="sibTrans" cxnId="{38CCDFF4-ABAB-41FB-8126-AFBF0D972398}">
      <dgm:prSet/>
      <dgm:spPr/>
      <dgm:t>
        <a:bodyPr/>
        <a:lstStyle/>
        <a:p>
          <a:endParaRPr lang="en-US"/>
        </a:p>
      </dgm:t>
    </dgm:pt>
    <dgm:pt modelId="{1CA5D4F3-65A8-4F90-92E7-FBCD1806618F}">
      <dgm:prSet/>
      <dgm:spPr/>
      <dgm:t>
        <a:bodyPr/>
        <a:lstStyle/>
        <a:p>
          <a:r>
            <a:rPr lang="cs-CZ"/>
            <a:t>DLE POUŽITÝCH PRVKŮ, kupř. Tepelné procedury (horká role) - kardiaci</a:t>
          </a:r>
          <a:endParaRPr lang="en-US"/>
        </a:p>
      </dgm:t>
    </dgm:pt>
    <dgm:pt modelId="{34DB98FE-9B63-45D3-8213-77EDDED88A73}" type="parTrans" cxnId="{E525DF64-4FB8-4238-92D3-8E4BF04A4D84}">
      <dgm:prSet/>
      <dgm:spPr/>
      <dgm:t>
        <a:bodyPr/>
        <a:lstStyle/>
        <a:p>
          <a:endParaRPr lang="en-US"/>
        </a:p>
      </dgm:t>
    </dgm:pt>
    <dgm:pt modelId="{EEFE90AC-1A81-4FD1-B0DA-DBBD4A92176C}" type="sibTrans" cxnId="{E525DF64-4FB8-4238-92D3-8E4BF04A4D84}">
      <dgm:prSet/>
      <dgm:spPr/>
      <dgm:t>
        <a:bodyPr/>
        <a:lstStyle/>
        <a:p>
          <a:endParaRPr lang="en-US"/>
        </a:p>
      </dgm:t>
    </dgm:pt>
    <dgm:pt modelId="{3777ED06-0A3C-4D40-A2F3-9376B6425543}" type="pres">
      <dgm:prSet presAssocID="{7FC8478F-179B-4A3C-B95F-B6FD4E1AAD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3EFE42-9D79-4B45-A880-7B05120B35C4}" type="pres">
      <dgm:prSet presAssocID="{A6987FD8-090F-4126-B0E6-B53B23FE51A9}" presName="hierRoot1" presStyleCnt="0"/>
      <dgm:spPr/>
    </dgm:pt>
    <dgm:pt modelId="{106F5C43-2A52-42F5-8942-D978C25B4792}" type="pres">
      <dgm:prSet presAssocID="{A6987FD8-090F-4126-B0E6-B53B23FE51A9}" presName="composite" presStyleCnt="0"/>
      <dgm:spPr/>
    </dgm:pt>
    <dgm:pt modelId="{012F1AA4-D191-4FFD-91E5-642FC2F37CF4}" type="pres">
      <dgm:prSet presAssocID="{A6987FD8-090F-4126-B0E6-B53B23FE51A9}" presName="background" presStyleLbl="node0" presStyleIdx="0" presStyleCnt="2"/>
      <dgm:spPr/>
    </dgm:pt>
    <dgm:pt modelId="{63AFAFF6-03FE-48D1-81FE-56F1C6B38044}" type="pres">
      <dgm:prSet presAssocID="{A6987FD8-090F-4126-B0E6-B53B23FE51A9}" presName="text" presStyleLbl="fgAcc0" presStyleIdx="0" presStyleCnt="2">
        <dgm:presLayoutVars>
          <dgm:chPref val="3"/>
        </dgm:presLayoutVars>
      </dgm:prSet>
      <dgm:spPr/>
    </dgm:pt>
    <dgm:pt modelId="{06DB2BDC-BDE5-4FEE-BBD5-11E33C9B34AE}" type="pres">
      <dgm:prSet presAssocID="{A6987FD8-090F-4126-B0E6-B53B23FE51A9}" presName="hierChild2" presStyleCnt="0"/>
      <dgm:spPr/>
    </dgm:pt>
    <dgm:pt modelId="{2ABAE053-51D0-47AD-9673-7BA2EFBAD7F9}" type="pres">
      <dgm:prSet presAssocID="{1CA5D4F3-65A8-4F90-92E7-FBCD1806618F}" presName="hierRoot1" presStyleCnt="0"/>
      <dgm:spPr/>
    </dgm:pt>
    <dgm:pt modelId="{C3A27D14-6617-429A-BBDA-5B19EA3C58FA}" type="pres">
      <dgm:prSet presAssocID="{1CA5D4F3-65A8-4F90-92E7-FBCD1806618F}" presName="composite" presStyleCnt="0"/>
      <dgm:spPr/>
    </dgm:pt>
    <dgm:pt modelId="{0975366F-D90D-46D9-A622-83CBDC6B0299}" type="pres">
      <dgm:prSet presAssocID="{1CA5D4F3-65A8-4F90-92E7-FBCD1806618F}" presName="background" presStyleLbl="node0" presStyleIdx="1" presStyleCnt="2"/>
      <dgm:spPr/>
    </dgm:pt>
    <dgm:pt modelId="{90174636-13EE-4CA1-9C1C-E6159F301C24}" type="pres">
      <dgm:prSet presAssocID="{1CA5D4F3-65A8-4F90-92E7-FBCD1806618F}" presName="text" presStyleLbl="fgAcc0" presStyleIdx="1" presStyleCnt="2">
        <dgm:presLayoutVars>
          <dgm:chPref val="3"/>
        </dgm:presLayoutVars>
      </dgm:prSet>
      <dgm:spPr/>
    </dgm:pt>
    <dgm:pt modelId="{798CC5CB-AFFA-4EAA-A74D-BCA72293924E}" type="pres">
      <dgm:prSet presAssocID="{1CA5D4F3-65A8-4F90-92E7-FBCD1806618F}" presName="hierChild2" presStyleCnt="0"/>
      <dgm:spPr/>
    </dgm:pt>
  </dgm:ptLst>
  <dgm:cxnLst>
    <dgm:cxn modelId="{7FCF230A-E628-4BCE-9D45-5917D8E9EF0B}" type="presOf" srcId="{A6987FD8-090F-4126-B0E6-B53B23FE51A9}" destId="{63AFAFF6-03FE-48D1-81FE-56F1C6B38044}" srcOrd="0" destOrd="0" presId="urn:microsoft.com/office/officeart/2005/8/layout/hierarchy1"/>
    <dgm:cxn modelId="{E1EE1E40-F1F8-4B7F-83E6-EBCFECA4B3E2}" type="presOf" srcId="{7FC8478F-179B-4A3C-B95F-B6FD4E1AAD20}" destId="{3777ED06-0A3C-4D40-A2F3-9376B6425543}" srcOrd="0" destOrd="0" presId="urn:microsoft.com/office/officeart/2005/8/layout/hierarchy1"/>
    <dgm:cxn modelId="{E525DF64-4FB8-4238-92D3-8E4BF04A4D84}" srcId="{7FC8478F-179B-4A3C-B95F-B6FD4E1AAD20}" destId="{1CA5D4F3-65A8-4F90-92E7-FBCD1806618F}" srcOrd="1" destOrd="0" parTransId="{34DB98FE-9B63-45D3-8213-77EDDED88A73}" sibTransId="{EEFE90AC-1A81-4FD1-B0DA-DBBD4A92176C}"/>
    <dgm:cxn modelId="{0D44FEEA-25DF-4A7F-861B-F4DBD2698A26}" type="presOf" srcId="{1CA5D4F3-65A8-4F90-92E7-FBCD1806618F}" destId="{90174636-13EE-4CA1-9C1C-E6159F301C24}" srcOrd="0" destOrd="0" presId="urn:microsoft.com/office/officeart/2005/8/layout/hierarchy1"/>
    <dgm:cxn modelId="{38CCDFF4-ABAB-41FB-8126-AFBF0D972398}" srcId="{7FC8478F-179B-4A3C-B95F-B6FD4E1AAD20}" destId="{A6987FD8-090F-4126-B0E6-B53B23FE51A9}" srcOrd="0" destOrd="0" parTransId="{6D57C0E2-B7FC-4324-90BA-BD1EDB5058C1}" sibTransId="{784823DC-B180-47F7-BB40-67B3170D4CAF}"/>
    <dgm:cxn modelId="{844D8106-3F80-4BC0-9F17-F3ECB5E9BF1E}" type="presParOf" srcId="{3777ED06-0A3C-4D40-A2F3-9376B6425543}" destId="{0D3EFE42-9D79-4B45-A880-7B05120B35C4}" srcOrd="0" destOrd="0" presId="urn:microsoft.com/office/officeart/2005/8/layout/hierarchy1"/>
    <dgm:cxn modelId="{60AB4B9F-DACE-4E46-9119-775D9D130D0C}" type="presParOf" srcId="{0D3EFE42-9D79-4B45-A880-7B05120B35C4}" destId="{106F5C43-2A52-42F5-8942-D978C25B4792}" srcOrd="0" destOrd="0" presId="urn:microsoft.com/office/officeart/2005/8/layout/hierarchy1"/>
    <dgm:cxn modelId="{4D4BF2FE-3B70-4C60-BFFE-B3F6824A4A84}" type="presParOf" srcId="{106F5C43-2A52-42F5-8942-D978C25B4792}" destId="{012F1AA4-D191-4FFD-91E5-642FC2F37CF4}" srcOrd="0" destOrd="0" presId="urn:microsoft.com/office/officeart/2005/8/layout/hierarchy1"/>
    <dgm:cxn modelId="{17F3E0E7-CA9F-4C7D-9296-5BBD62AB4611}" type="presParOf" srcId="{106F5C43-2A52-42F5-8942-D978C25B4792}" destId="{63AFAFF6-03FE-48D1-81FE-56F1C6B38044}" srcOrd="1" destOrd="0" presId="urn:microsoft.com/office/officeart/2005/8/layout/hierarchy1"/>
    <dgm:cxn modelId="{6D642DBD-53EF-4D2C-893E-B19CEB1D417F}" type="presParOf" srcId="{0D3EFE42-9D79-4B45-A880-7B05120B35C4}" destId="{06DB2BDC-BDE5-4FEE-BBD5-11E33C9B34AE}" srcOrd="1" destOrd="0" presId="urn:microsoft.com/office/officeart/2005/8/layout/hierarchy1"/>
    <dgm:cxn modelId="{FA41816F-528F-4105-BEFB-1A8D25FFE030}" type="presParOf" srcId="{3777ED06-0A3C-4D40-A2F3-9376B6425543}" destId="{2ABAE053-51D0-47AD-9673-7BA2EFBAD7F9}" srcOrd="1" destOrd="0" presId="urn:microsoft.com/office/officeart/2005/8/layout/hierarchy1"/>
    <dgm:cxn modelId="{6C825B4D-2D77-4E9B-95D3-BCF5EAD74037}" type="presParOf" srcId="{2ABAE053-51D0-47AD-9673-7BA2EFBAD7F9}" destId="{C3A27D14-6617-429A-BBDA-5B19EA3C58FA}" srcOrd="0" destOrd="0" presId="urn:microsoft.com/office/officeart/2005/8/layout/hierarchy1"/>
    <dgm:cxn modelId="{D143EB99-8F19-4FFC-A0C7-341E976A7E6A}" type="presParOf" srcId="{C3A27D14-6617-429A-BBDA-5B19EA3C58FA}" destId="{0975366F-D90D-46D9-A622-83CBDC6B0299}" srcOrd="0" destOrd="0" presId="urn:microsoft.com/office/officeart/2005/8/layout/hierarchy1"/>
    <dgm:cxn modelId="{1E0CF1FD-47F9-4D40-890A-7B4554E4F9CC}" type="presParOf" srcId="{C3A27D14-6617-429A-BBDA-5B19EA3C58FA}" destId="{90174636-13EE-4CA1-9C1C-E6159F301C24}" srcOrd="1" destOrd="0" presId="urn:microsoft.com/office/officeart/2005/8/layout/hierarchy1"/>
    <dgm:cxn modelId="{87C86DFB-933F-43B1-901C-6F6665C9D6E7}" type="presParOf" srcId="{2ABAE053-51D0-47AD-9673-7BA2EFBAD7F9}" destId="{798CC5CB-AFFA-4EAA-A74D-BCA7229392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E6C867-1F83-43F5-A46E-DA2A266A1973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81A6637-5B90-4F06-BED3-2A7E2B4BABD7}">
      <dgm:prSet/>
      <dgm:spPr/>
      <dgm:t>
        <a:bodyPr/>
        <a:lstStyle/>
        <a:p>
          <a:r>
            <a:rPr lang="cs-CZ"/>
            <a:t>Instrukce o správném držení těla</a:t>
          </a:r>
          <a:endParaRPr lang="en-US"/>
        </a:p>
      </dgm:t>
    </dgm:pt>
    <dgm:pt modelId="{A8C3C815-FD6E-47DB-B04D-99F8739090AB}" type="parTrans" cxnId="{6833B705-876C-46DA-AF1F-D7CF5E93BE2A}">
      <dgm:prSet/>
      <dgm:spPr/>
      <dgm:t>
        <a:bodyPr/>
        <a:lstStyle/>
        <a:p>
          <a:endParaRPr lang="en-US"/>
        </a:p>
      </dgm:t>
    </dgm:pt>
    <dgm:pt modelId="{8947F192-AD91-4C97-9742-EAAFB3CC4C75}" type="sibTrans" cxnId="{6833B705-876C-46DA-AF1F-D7CF5E93BE2A}">
      <dgm:prSet/>
      <dgm:spPr/>
      <dgm:t>
        <a:bodyPr/>
        <a:lstStyle/>
        <a:p>
          <a:endParaRPr lang="en-US"/>
        </a:p>
      </dgm:t>
    </dgm:pt>
    <dgm:pt modelId="{B41AB377-D78A-4B1B-AD8D-682722AD07B1}">
      <dgm:prSet/>
      <dgm:spPr/>
      <dgm:t>
        <a:bodyPr/>
        <a:lstStyle/>
        <a:p>
          <a:r>
            <a:rPr lang="cs-CZ"/>
            <a:t>Model 3 ozubených kol reprezentující 3 základní pohyby: klopení pánve vpřed, zvednutí hrudníku, protažení šíje</a:t>
          </a:r>
          <a:endParaRPr lang="en-US"/>
        </a:p>
      </dgm:t>
    </dgm:pt>
    <dgm:pt modelId="{1464F82A-64D2-436A-B045-F31901322DB2}" type="parTrans" cxnId="{674827BA-07DB-4BA9-B2B9-049BBE2449D3}">
      <dgm:prSet/>
      <dgm:spPr/>
      <dgm:t>
        <a:bodyPr/>
        <a:lstStyle/>
        <a:p>
          <a:endParaRPr lang="en-US"/>
        </a:p>
      </dgm:t>
    </dgm:pt>
    <dgm:pt modelId="{B09862CC-BA6E-4E55-A270-EE1BCDED1FEF}" type="sibTrans" cxnId="{674827BA-07DB-4BA9-B2B9-049BBE2449D3}">
      <dgm:prSet/>
      <dgm:spPr/>
      <dgm:t>
        <a:bodyPr/>
        <a:lstStyle/>
        <a:p>
          <a:endParaRPr lang="en-US"/>
        </a:p>
      </dgm:t>
    </dgm:pt>
    <dgm:pt modelId="{4539C49F-8EEC-4D2D-A7F2-9C4DDF11409F}">
      <dgm:prSet/>
      <dgm:spPr/>
      <dgm:t>
        <a:bodyPr/>
        <a:lstStyle/>
        <a:p>
          <a:r>
            <a:rPr lang="cs-CZ"/>
            <a:t>Thoracolumbální lordóza: protažená od os sacrum po Th5</a:t>
          </a:r>
          <a:endParaRPr lang="en-US"/>
        </a:p>
      </dgm:t>
    </dgm:pt>
    <dgm:pt modelId="{BC361003-FD5E-439D-9CF6-B79BA66FE21F}" type="parTrans" cxnId="{4D15BB2E-00DC-49EF-9B7F-04018F4E0C4F}">
      <dgm:prSet/>
      <dgm:spPr/>
      <dgm:t>
        <a:bodyPr/>
        <a:lstStyle/>
        <a:p>
          <a:endParaRPr lang="en-US"/>
        </a:p>
      </dgm:t>
    </dgm:pt>
    <dgm:pt modelId="{D0883180-76ED-4F75-8EC2-2C3FBE49AFF4}" type="sibTrans" cxnId="{4D15BB2E-00DC-49EF-9B7F-04018F4E0C4F}">
      <dgm:prSet/>
      <dgm:spPr/>
      <dgm:t>
        <a:bodyPr/>
        <a:lstStyle/>
        <a:p>
          <a:endParaRPr lang="en-US"/>
        </a:p>
      </dgm:t>
    </dgm:pt>
    <dgm:pt modelId="{98605BC8-DDD9-4243-BB03-9EDD1A6ED1F1}">
      <dgm:prSet/>
      <dgm:spPr/>
      <dgm:t>
        <a:bodyPr/>
        <a:lstStyle/>
        <a:p>
          <a:r>
            <a:rPr lang="cs-CZ"/>
            <a:t>Možné vlivy končetin na držení těla</a:t>
          </a:r>
          <a:endParaRPr lang="en-US"/>
        </a:p>
      </dgm:t>
    </dgm:pt>
    <dgm:pt modelId="{7213AFC6-39F4-408B-8F95-E5488BB40393}" type="parTrans" cxnId="{192D2DF5-F051-4078-BB07-E3DAA009A010}">
      <dgm:prSet/>
      <dgm:spPr/>
      <dgm:t>
        <a:bodyPr/>
        <a:lstStyle/>
        <a:p>
          <a:endParaRPr lang="en-US"/>
        </a:p>
      </dgm:t>
    </dgm:pt>
    <dgm:pt modelId="{94D79889-8D54-43DF-8C18-33AE04C553E1}" type="sibTrans" cxnId="{192D2DF5-F051-4078-BB07-E3DAA009A010}">
      <dgm:prSet/>
      <dgm:spPr/>
      <dgm:t>
        <a:bodyPr/>
        <a:lstStyle/>
        <a:p>
          <a:endParaRPr lang="en-US"/>
        </a:p>
      </dgm:t>
    </dgm:pt>
    <dgm:pt modelId="{EFE990F1-69BE-49B6-BF14-C2FEF561292D}" type="pres">
      <dgm:prSet presAssocID="{C0E6C867-1F83-43F5-A46E-DA2A266A1973}" presName="vert0" presStyleCnt="0">
        <dgm:presLayoutVars>
          <dgm:dir/>
          <dgm:animOne val="branch"/>
          <dgm:animLvl val="lvl"/>
        </dgm:presLayoutVars>
      </dgm:prSet>
      <dgm:spPr/>
    </dgm:pt>
    <dgm:pt modelId="{CD82034B-9853-4723-9CED-4435D025F367}" type="pres">
      <dgm:prSet presAssocID="{181A6637-5B90-4F06-BED3-2A7E2B4BABD7}" presName="thickLine" presStyleLbl="alignNode1" presStyleIdx="0" presStyleCnt="4"/>
      <dgm:spPr/>
    </dgm:pt>
    <dgm:pt modelId="{50C2F70D-042F-4388-80EB-68BABA9987FF}" type="pres">
      <dgm:prSet presAssocID="{181A6637-5B90-4F06-BED3-2A7E2B4BABD7}" presName="horz1" presStyleCnt="0"/>
      <dgm:spPr/>
    </dgm:pt>
    <dgm:pt modelId="{D9EE6C55-DCD4-4FEF-BE47-484623EBF9D2}" type="pres">
      <dgm:prSet presAssocID="{181A6637-5B90-4F06-BED3-2A7E2B4BABD7}" presName="tx1" presStyleLbl="revTx" presStyleIdx="0" presStyleCnt="4"/>
      <dgm:spPr/>
    </dgm:pt>
    <dgm:pt modelId="{8E7A13BE-38DF-4AC9-8CBC-6930A0B2D248}" type="pres">
      <dgm:prSet presAssocID="{181A6637-5B90-4F06-BED3-2A7E2B4BABD7}" presName="vert1" presStyleCnt="0"/>
      <dgm:spPr/>
    </dgm:pt>
    <dgm:pt modelId="{66053AC8-DFBB-47E5-A862-03D60AEE0F00}" type="pres">
      <dgm:prSet presAssocID="{B41AB377-D78A-4B1B-AD8D-682722AD07B1}" presName="thickLine" presStyleLbl="alignNode1" presStyleIdx="1" presStyleCnt="4"/>
      <dgm:spPr/>
    </dgm:pt>
    <dgm:pt modelId="{A6EA883D-C6E7-47DB-BE49-2A74DD59B53E}" type="pres">
      <dgm:prSet presAssocID="{B41AB377-D78A-4B1B-AD8D-682722AD07B1}" presName="horz1" presStyleCnt="0"/>
      <dgm:spPr/>
    </dgm:pt>
    <dgm:pt modelId="{B68BACC7-388B-46F8-AD1B-D364E2F67EDC}" type="pres">
      <dgm:prSet presAssocID="{B41AB377-D78A-4B1B-AD8D-682722AD07B1}" presName="tx1" presStyleLbl="revTx" presStyleIdx="1" presStyleCnt="4"/>
      <dgm:spPr/>
    </dgm:pt>
    <dgm:pt modelId="{568059CF-8E1C-49FA-9F74-8F8F61C6871B}" type="pres">
      <dgm:prSet presAssocID="{B41AB377-D78A-4B1B-AD8D-682722AD07B1}" presName="vert1" presStyleCnt="0"/>
      <dgm:spPr/>
    </dgm:pt>
    <dgm:pt modelId="{CC11DAEF-9295-4849-BAA8-E62C15D399D3}" type="pres">
      <dgm:prSet presAssocID="{4539C49F-8EEC-4D2D-A7F2-9C4DDF11409F}" presName="thickLine" presStyleLbl="alignNode1" presStyleIdx="2" presStyleCnt="4"/>
      <dgm:spPr/>
    </dgm:pt>
    <dgm:pt modelId="{569491DE-9EDF-4518-9B7B-F254282943B3}" type="pres">
      <dgm:prSet presAssocID="{4539C49F-8EEC-4D2D-A7F2-9C4DDF11409F}" presName="horz1" presStyleCnt="0"/>
      <dgm:spPr/>
    </dgm:pt>
    <dgm:pt modelId="{C1C6149B-BB29-46FC-9975-60B7D9E9FABE}" type="pres">
      <dgm:prSet presAssocID="{4539C49F-8EEC-4D2D-A7F2-9C4DDF11409F}" presName="tx1" presStyleLbl="revTx" presStyleIdx="2" presStyleCnt="4"/>
      <dgm:spPr/>
    </dgm:pt>
    <dgm:pt modelId="{18F956A8-FDA5-47E3-BAE3-2434DDA1EAA0}" type="pres">
      <dgm:prSet presAssocID="{4539C49F-8EEC-4D2D-A7F2-9C4DDF11409F}" presName="vert1" presStyleCnt="0"/>
      <dgm:spPr/>
    </dgm:pt>
    <dgm:pt modelId="{754C4CD2-8CC2-47D5-BEDF-FAC19E6927F2}" type="pres">
      <dgm:prSet presAssocID="{98605BC8-DDD9-4243-BB03-9EDD1A6ED1F1}" presName="thickLine" presStyleLbl="alignNode1" presStyleIdx="3" presStyleCnt="4"/>
      <dgm:spPr/>
    </dgm:pt>
    <dgm:pt modelId="{B4EB5EA5-7565-427C-A118-61EE21C02B35}" type="pres">
      <dgm:prSet presAssocID="{98605BC8-DDD9-4243-BB03-9EDD1A6ED1F1}" presName="horz1" presStyleCnt="0"/>
      <dgm:spPr/>
    </dgm:pt>
    <dgm:pt modelId="{FBB96F84-A1BF-409A-9683-14C3BB7719B4}" type="pres">
      <dgm:prSet presAssocID="{98605BC8-DDD9-4243-BB03-9EDD1A6ED1F1}" presName="tx1" presStyleLbl="revTx" presStyleIdx="3" presStyleCnt="4"/>
      <dgm:spPr/>
    </dgm:pt>
    <dgm:pt modelId="{385C66AD-AAF0-4E1F-8397-7069A637546C}" type="pres">
      <dgm:prSet presAssocID="{98605BC8-DDD9-4243-BB03-9EDD1A6ED1F1}" presName="vert1" presStyleCnt="0"/>
      <dgm:spPr/>
    </dgm:pt>
  </dgm:ptLst>
  <dgm:cxnLst>
    <dgm:cxn modelId="{6833B705-876C-46DA-AF1F-D7CF5E93BE2A}" srcId="{C0E6C867-1F83-43F5-A46E-DA2A266A1973}" destId="{181A6637-5B90-4F06-BED3-2A7E2B4BABD7}" srcOrd="0" destOrd="0" parTransId="{A8C3C815-FD6E-47DB-B04D-99F8739090AB}" sibTransId="{8947F192-AD91-4C97-9742-EAAFB3CC4C75}"/>
    <dgm:cxn modelId="{F53A1A11-89F3-4390-B6DD-55920DC7BAE6}" type="presOf" srcId="{4539C49F-8EEC-4D2D-A7F2-9C4DDF11409F}" destId="{C1C6149B-BB29-46FC-9975-60B7D9E9FABE}" srcOrd="0" destOrd="0" presId="urn:microsoft.com/office/officeart/2008/layout/LinedList"/>
    <dgm:cxn modelId="{F0F8C32A-760C-483E-B24C-6EC9C9A6E156}" type="presOf" srcId="{181A6637-5B90-4F06-BED3-2A7E2B4BABD7}" destId="{D9EE6C55-DCD4-4FEF-BE47-484623EBF9D2}" srcOrd="0" destOrd="0" presId="urn:microsoft.com/office/officeart/2008/layout/LinedList"/>
    <dgm:cxn modelId="{4D15BB2E-00DC-49EF-9B7F-04018F4E0C4F}" srcId="{C0E6C867-1F83-43F5-A46E-DA2A266A1973}" destId="{4539C49F-8EEC-4D2D-A7F2-9C4DDF11409F}" srcOrd="2" destOrd="0" parTransId="{BC361003-FD5E-439D-9CF6-B79BA66FE21F}" sibTransId="{D0883180-76ED-4F75-8EC2-2C3FBE49AFF4}"/>
    <dgm:cxn modelId="{AA8EDD34-9037-4B62-9533-2C6BF0F2E184}" type="presOf" srcId="{C0E6C867-1F83-43F5-A46E-DA2A266A1973}" destId="{EFE990F1-69BE-49B6-BF14-C2FEF561292D}" srcOrd="0" destOrd="0" presId="urn:microsoft.com/office/officeart/2008/layout/LinedList"/>
    <dgm:cxn modelId="{C98D8F35-25A9-4DC9-BF96-4F01BA21E09E}" type="presOf" srcId="{98605BC8-DDD9-4243-BB03-9EDD1A6ED1F1}" destId="{FBB96F84-A1BF-409A-9683-14C3BB7719B4}" srcOrd="0" destOrd="0" presId="urn:microsoft.com/office/officeart/2008/layout/LinedList"/>
    <dgm:cxn modelId="{6375C0B3-C660-4A60-AC2E-93488009D5D0}" type="presOf" srcId="{B41AB377-D78A-4B1B-AD8D-682722AD07B1}" destId="{B68BACC7-388B-46F8-AD1B-D364E2F67EDC}" srcOrd="0" destOrd="0" presId="urn:microsoft.com/office/officeart/2008/layout/LinedList"/>
    <dgm:cxn modelId="{674827BA-07DB-4BA9-B2B9-049BBE2449D3}" srcId="{C0E6C867-1F83-43F5-A46E-DA2A266A1973}" destId="{B41AB377-D78A-4B1B-AD8D-682722AD07B1}" srcOrd="1" destOrd="0" parTransId="{1464F82A-64D2-436A-B045-F31901322DB2}" sibTransId="{B09862CC-BA6E-4E55-A270-EE1BCDED1FEF}"/>
    <dgm:cxn modelId="{192D2DF5-F051-4078-BB07-E3DAA009A010}" srcId="{C0E6C867-1F83-43F5-A46E-DA2A266A1973}" destId="{98605BC8-DDD9-4243-BB03-9EDD1A6ED1F1}" srcOrd="3" destOrd="0" parTransId="{7213AFC6-39F4-408B-8F95-E5488BB40393}" sibTransId="{94D79889-8D54-43DF-8C18-33AE04C553E1}"/>
    <dgm:cxn modelId="{5F229299-258C-4722-AF60-F19B822990C7}" type="presParOf" srcId="{EFE990F1-69BE-49B6-BF14-C2FEF561292D}" destId="{CD82034B-9853-4723-9CED-4435D025F367}" srcOrd="0" destOrd="0" presId="urn:microsoft.com/office/officeart/2008/layout/LinedList"/>
    <dgm:cxn modelId="{87D5016F-2388-4539-85DA-6E7BCE7F5FF4}" type="presParOf" srcId="{EFE990F1-69BE-49B6-BF14-C2FEF561292D}" destId="{50C2F70D-042F-4388-80EB-68BABA9987FF}" srcOrd="1" destOrd="0" presId="urn:microsoft.com/office/officeart/2008/layout/LinedList"/>
    <dgm:cxn modelId="{B3DE435F-3587-479E-A659-8EBDBE8E7007}" type="presParOf" srcId="{50C2F70D-042F-4388-80EB-68BABA9987FF}" destId="{D9EE6C55-DCD4-4FEF-BE47-484623EBF9D2}" srcOrd="0" destOrd="0" presId="urn:microsoft.com/office/officeart/2008/layout/LinedList"/>
    <dgm:cxn modelId="{34ABCCA9-5CB1-4057-AA44-22753D2A1021}" type="presParOf" srcId="{50C2F70D-042F-4388-80EB-68BABA9987FF}" destId="{8E7A13BE-38DF-4AC9-8CBC-6930A0B2D248}" srcOrd="1" destOrd="0" presId="urn:microsoft.com/office/officeart/2008/layout/LinedList"/>
    <dgm:cxn modelId="{2C6D92D4-36C4-44BD-BA42-D6B7EB11C7B5}" type="presParOf" srcId="{EFE990F1-69BE-49B6-BF14-C2FEF561292D}" destId="{66053AC8-DFBB-47E5-A862-03D60AEE0F00}" srcOrd="2" destOrd="0" presId="urn:microsoft.com/office/officeart/2008/layout/LinedList"/>
    <dgm:cxn modelId="{5E4A0BC5-48E7-4DCE-AD6A-CC079D350165}" type="presParOf" srcId="{EFE990F1-69BE-49B6-BF14-C2FEF561292D}" destId="{A6EA883D-C6E7-47DB-BE49-2A74DD59B53E}" srcOrd="3" destOrd="0" presId="urn:microsoft.com/office/officeart/2008/layout/LinedList"/>
    <dgm:cxn modelId="{AAC2506A-A9B6-493B-A6A2-AFA995B6C916}" type="presParOf" srcId="{A6EA883D-C6E7-47DB-BE49-2A74DD59B53E}" destId="{B68BACC7-388B-46F8-AD1B-D364E2F67EDC}" srcOrd="0" destOrd="0" presId="urn:microsoft.com/office/officeart/2008/layout/LinedList"/>
    <dgm:cxn modelId="{CC06E5DC-A011-41C4-B892-96D3D7FA545D}" type="presParOf" srcId="{A6EA883D-C6E7-47DB-BE49-2A74DD59B53E}" destId="{568059CF-8E1C-49FA-9F74-8F8F61C6871B}" srcOrd="1" destOrd="0" presId="urn:microsoft.com/office/officeart/2008/layout/LinedList"/>
    <dgm:cxn modelId="{0981F0F8-5124-4F46-B59A-CA20406C32DE}" type="presParOf" srcId="{EFE990F1-69BE-49B6-BF14-C2FEF561292D}" destId="{CC11DAEF-9295-4849-BAA8-E62C15D399D3}" srcOrd="4" destOrd="0" presId="urn:microsoft.com/office/officeart/2008/layout/LinedList"/>
    <dgm:cxn modelId="{AABFDCB8-BCF8-49F2-B4D3-BC5D237E4BDD}" type="presParOf" srcId="{EFE990F1-69BE-49B6-BF14-C2FEF561292D}" destId="{569491DE-9EDF-4518-9B7B-F254282943B3}" srcOrd="5" destOrd="0" presId="urn:microsoft.com/office/officeart/2008/layout/LinedList"/>
    <dgm:cxn modelId="{8B1EAF9A-CC47-414C-9C4C-242F7912BC91}" type="presParOf" srcId="{569491DE-9EDF-4518-9B7B-F254282943B3}" destId="{C1C6149B-BB29-46FC-9975-60B7D9E9FABE}" srcOrd="0" destOrd="0" presId="urn:microsoft.com/office/officeart/2008/layout/LinedList"/>
    <dgm:cxn modelId="{845EFF68-21AA-4C29-B7E5-8410FDFE26D2}" type="presParOf" srcId="{569491DE-9EDF-4518-9B7B-F254282943B3}" destId="{18F956A8-FDA5-47E3-BAE3-2434DDA1EAA0}" srcOrd="1" destOrd="0" presId="urn:microsoft.com/office/officeart/2008/layout/LinedList"/>
    <dgm:cxn modelId="{8C495C14-913F-4C2C-966F-294EF2406C9E}" type="presParOf" srcId="{EFE990F1-69BE-49B6-BF14-C2FEF561292D}" destId="{754C4CD2-8CC2-47D5-BEDF-FAC19E6927F2}" srcOrd="6" destOrd="0" presId="urn:microsoft.com/office/officeart/2008/layout/LinedList"/>
    <dgm:cxn modelId="{B7F19147-0258-4A8E-8141-181C458450A1}" type="presParOf" srcId="{EFE990F1-69BE-49B6-BF14-C2FEF561292D}" destId="{B4EB5EA5-7565-427C-A118-61EE21C02B35}" srcOrd="7" destOrd="0" presId="urn:microsoft.com/office/officeart/2008/layout/LinedList"/>
    <dgm:cxn modelId="{7D7B047E-9790-4930-9EB7-B96FC1485C00}" type="presParOf" srcId="{B4EB5EA5-7565-427C-A118-61EE21C02B35}" destId="{FBB96F84-A1BF-409A-9683-14C3BB7719B4}" srcOrd="0" destOrd="0" presId="urn:microsoft.com/office/officeart/2008/layout/LinedList"/>
    <dgm:cxn modelId="{3180B811-62E3-4F0A-9D5C-1237B66EF07B}" type="presParOf" srcId="{B4EB5EA5-7565-427C-A118-61EE21C02B35}" destId="{385C66AD-AAF0-4E1F-8397-7069A63754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79FB00-E61C-46FF-B9C5-DBE571011D1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28E55F-D1F6-4384-A250-A2257602ED20}">
      <dgm:prSet/>
      <dgm:spPr/>
      <dgm:t>
        <a:bodyPr/>
        <a:lstStyle/>
        <a:p>
          <a:pPr rtl="0"/>
          <a:r>
            <a:rPr lang="cs-CZ"/>
            <a:t>je preventivní koncepcí boje s bolestí v </a:t>
          </a:r>
          <a:r>
            <a:rPr lang="cs-CZ">
              <a:latin typeface="Source Sans Pro"/>
            </a:rPr>
            <a:t>pohybové soustavě</a:t>
          </a:r>
          <a:endParaRPr lang="en-US">
            <a:latin typeface="Source Sans Pro"/>
          </a:endParaRPr>
        </a:p>
      </dgm:t>
    </dgm:pt>
    <dgm:pt modelId="{2F031963-9434-4D26-A884-9AF948FC04A2}" type="parTrans" cxnId="{C35127AE-9444-4841-A013-BDA4A60A268A}">
      <dgm:prSet/>
      <dgm:spPr/>
      <dgm:t>
        <a:bodyPr/>
        <a:lstStyle/>
        <a:p>
          <a:endParaRPr lang="en-US"/>
        </a:p>
      </dgm:t>
    </dgm:pt>
    <dgm:pt modelId="{63370BB3-95A5-4A36-BF6E-732F3CFFF7F7}" type="sibTrans" cxnId="{C35127AE-9444-4841-A013-BDA4A60A268A}">
      <dgm:prSet/>
      <dgm:spPr/>
      <dgm:t>
        <a:bodyPr/>
        <a:lstStyle/>
        <a:p>
          <a:endParaRPr lang="en-US"/>
        </a:p>
      </dgm:t>
    </dgm:pt>
    <dgm:pt modelId="{FE6A67DD-5969-45E2-8C3C-B0C1F5472AED}">
      <dgm:prSet/>
      <dgm:spPr/>
      <dgm:t>
        <a:bodyPr/>
        <a:lstStyle/>
        <a:p>
          <a:r>
            <a:rPr lang="cs-CZ"/>
            <a:t>Systematizuje metody pro minimalizování &amp; prevenci algické symptomatologie.</a:t>
          </a:r>
          <a:endParaRPr lang="en-US"/>
        </a:p>
      </dgm:t>
    </dgm:pt>
    <dgm:pt modelId="{B590B32F-778F-4404-BB40-D50B4DA7ED56}" type="parTrans" cxnId="{0B5ED3D2-61A1-4FFA-B9C6-4E63462ADDC7}">
      <dgm:prSet/>
      <dgm:spPr/>
      <dgm:t>
        <a:bodyPr/>
        <a:lstStyle/>
        <a:p>
          <a:endParaRPr lang="en-US"/>
        </a:p>
      </dgm:t>
    </dgm:pt>
    <dgm:pt modelId="{54BD20FD-E4B3-4614-8B6A-4903BE767D39}" type="sibTrans" cxnId="{0B5ED3D2-61A1-4FFA-B9C6-4E63462ADDC7}">
      <dgm:prSet/>
      <dgm:spPr/>
      <dgm:t>
        <a:bodyPr/>
        <a:lstStyle/>
        <a:p>
          <a:endParaRPr lang="en-US"/>
        </a:p>
      </dgm:t>
    </dgm:pt>
    <dgm:pt modelId="{CC03B653-E492-4106-A5B4-E93D4A2AB4D4}">
      <dgm:prSet/>
      <dgm:spPr/>
      <dgm:t>
        <a:bodyPr/>
        <a:lstStyle/>
        <a:p>
          <a:r>
            <a:rPr lang="cs-CZ"/>
            <a:t>Prostředky: </a:t>
          </a:r>
          <a:endParaRPr lang="en-US"/>
        </a:p>
      </dgm:t>
    </dgm:pt>
    <dgm:pt modelId="{2F7D0C46-483A-467F-8E24-8286D85A33ED}" type="parTrans" cxnId="{A9FC40D3-DD78-492E-8FFD-3404E7FA6AB6}">
      <dgm:prSet/>
      <dgm:spPr/>
      <dgm:t>
        <a:bodyPr/>
        <a:lstStyle/>
        <a:p>
          <a:endParaRPr lang="en-US"/>
        </a:p>
      </dgm:t>
    </dgm:pt>
    <dgm:pt modelId="{3E330C6B-ABB3-41B2-B8B4-398134707005}" type="sibTrans" cxnId="{A9FC40D3-DD78-492E-8FFD-3404E7FA6AB6}">
      <dgm:prSet/>
      <dgm:spPr/>
      <dgm:t>
        <a:bodyPr/>
        <a:lstStyle/>
        <a:p>
          <a:endParaRPr lang="en-US"/>
        </a:p>
      </dgm:t>
    </dgm:pt>
    <dgm:pt modelId="{04F457B8-E175-457F-BD2B-68AB4B30150A}">
      <dgm:prSet/>
      <dgm:spPr/>
      <dgm:t>
        <a:bodyPr/>
        <a:lstStyle/>
        <a:p>
          <a:r>
            <a:rPr lang="cs-CZ"/>
            <a:t>Informace</a:t>
          </a:r>
          <a:endParaRPr lang="en-US"/>
        </a:p>
      </dgm:t>
    </dgm:pt>
    <dgm:pt modelId="{2BE9C12A-7568-4AA8-B974-52F019C984AA}" type="parTrans" cxnId="{423A94E8-7604-4E60-8EEC-50FFB4D5C422}">
      <dgm:prSet/>
      <dgm:spPr/>
      <dgm:t>
        <a:bodyPr/>
        <a:lstStyle/>
        <a:p>
          <a:endParaRPr lang="en-US"/>
        </a:p>
      </dgm:t>
    </dgm:pt>
    <dgm:pt modelId="{EF1BABD3-8EDB-438D-BD87-3360359DF74E}" type="sibTrans" cxnId="{423A94E8-7604-4E60-8EEC-50FFB4D5C422}">
      <dgm:prSet/>
      <dgm:spPr/>
      <dgm:t>
        <a:bodyPr/>
        <a:lstStyle/>
        <a:p>
          <a:endParaRPr lang="en-US"/>
        </a:p>
      </dgm:t>
    </dgm:pt>
    <dgm:pt modelId="{190BB493-F2C8-47B1-8F8E-FFA6CC82CFF0}">
      <dgm:prSet/>
      <dgm:spPr/>
      <dgm:t>
        <a:bodyPr/>
        <a:lstStyle/>
        <a:p>
          <a:r>
            <a:rPr lang="cs-CZ"/>
            <a:t>Cvičení </a:t>
          </a:r>
          <a:endParaRPr lang="en-US"/>
        </a:p>
      </dgm:t>
    </dgm:pt>
    <dgm:pt modelId="{DFFB3FA9-298E-43D6-BA03-5FA3F40D04CB}" type="parTrans" cxnId="{4714674B-2EC3-48D6-BCD8-56225E3E5AC3}">
      <dgm:prSet/>
      <dgm:spPr/>
      <dgm:t>
        <a:bodyPr/>
        <a:lstStyle/>
        <a:p>
          <a:endParaRPr lang="en-US"/>
        </a:p>
      </dgm:t>
    </dgm:pt>
    <dgm:pt modelId="{5CEB11BD-90BA-4D39-8E7C-F56DF5801B72}" type="sibTrans" cxnId="{4714674B-2EC3-48D6-BCD8-56225E3E5AC3}">
      <dgm:prSet/>
      <dgm:spPr/>
      <dgm:t>
        <a:bodyPr/>
        <a:lstStyle/>
        <a:p>
          <a:endParaRPr lang="en-US"/>
        </a:p>
      </dgm:t>
    </dgm:pt>
    <dgm:pt modelId="{BC2B0FB1-AD01-4419-8844-20A6D0BC6409}">
      <dgm:prSet/>
      <dgm:spPr/>
      <dgm:t>
        <a:bodyPr/>
        <a:lstStyle/>
        <a:p>
          <a:r>
            <a:rPr lang="cs-CZ"/>
            <a:t>Vypracování zásad chování ke svému tělu při ADL</a:t>
          </a:r>
          <a:endParaRPr lang="en-US"/>
        </a:p>
      </dgm:t>
    </dgm:pt>
    <dgm:pt modelId="{F7BB89E1-0BB9-489B-BBD9-08C4DC85143B}" type="parTrans" cxnId="{39C20F6F-758E-41F7-A954-7F019280A0F8}">
      <dgm:prSet/>
      <dgm:spPr/>
      <dgm:t>
        <a:bodyPr/>
        <a:lstStyle/>
        <a:p>
          <a:endParaRPr lang="en-US"/>
        </a:p>
      </dgm:t>
    </dgm:pt>
    <dgm:pt modelId="{2DBEEF2E-17F8-4D40-9D0C-5EB28BAC158E}" type="sibTrans" cxnId="{39C20F6F-758E-41F7-A954-7F019280A0F8}">
      <dgm:prSet/>
      <dgm:spPr/>
      <dgm:t>
        <a:bodyPr/>
        <a:lstStyle/>
        <a:p>
          <a:endParaRPr lang="en-US"/>
        </a:p>
      </dgm:t>
    </dgm:pt>
    <dgm:pt modelId="{835D0D4E-3DEB-4A22-9616-3D2DA0AD8D50}">
      <dgm:prSet phldr="0"/>
      <dgm:spPr/>
      <dgm:t>
        <a:bodyPr/>
        <a:lstStyle/>
        <a:p>
          <a:r>
            <a:rPr lang="cs-CZ">
              <a:latin typeface="Source Sans Pro"/>
            </a:rPr>
            <a:t>Cílem je edukace optimalizace pohybu v různých zátěžových situacích.</a:t>
          </a:r>
        </a:p>
      </dgm:t>
    </dgm:pt>
    <dgm:pt modelId="{1DD1C833-8CC6-48C1-AE55-9F829B0F3795}" type="parTrans" cxnId="{F4D69180-A16F-4426-96EF-EFB9A0F11F0B}">
      <dgm:prSet/>
      <dgm:spPr/>
    </dgm:pt>
    <dgm:pt modelId="{9D05046A-D1B0-46C7-BCFD-74B598D2FFAA}" type="sibTrans" cxnId="{F4D69180-A16F-4426-96EF-EFB9A0F11F0B}">
      <dgm:prSet/>
      <dgm:spPr/>
      <dgm:t>
        <a:bodyPr/>
        <a:lstStyle/>
        <a:p>
          <a:endParaRPr lang="en-US"/>
        </a:p>
      </dgm:t>
    </dgm:pt>
    <dgm:pt modelId="{28128048-279B-4488-87AF-F77093F5EE4E}">
      <dgm:prSet phldr="0"/>
      <dgm:spPr/>
      <dgm:t>
        <a:bodyPr/>
        <a:lstStyle/>
        <a:p>
          <a:r>
            <a:rPr lang="cs-CZ">
              <a:latin typeface="Source Sans Pro"/>
            </a:rPr>
            <a:t>objasňuje</a:t>
          </a:r>
          <a:r>
            <a:rPr lang="cs-CZ"/>
            <a:t> vznik bolestí v </a:t>
          </a:r>
          <a:r>
            <a:rPr lang="cs-CZ">
              <a:latin typeface="Source Sans Pro"/>
            </a:rPr>
            <a:t>hybné soustavě</a:t>
          </a:r>
          <a:endParaRPr lang="en-US">
            <a:latin typeface="Source Sans Pro"/>
          </a:endParaRPr>
        </a:p>
      </dgm:t>
    </dgm:pt>
    <dgm:pt modelId="{22F4095E-3511-4996-BB58-69DF7FF3DCAF}" type="parTrans" cxnId="{B320D785-F54B-443C-8ECE-496BFF56AFC9}">
      <dgm:prSet/>
      <dgm:spPr/>
    </dgm:pt>
    <dgm:pt modelId="{AD1BBC19-34EC-4166-987C-38254AF5D109}" type="sibTrans" cxnId="{B320D785-F54B-443C-8ECE-496BFF56AFC9}">
      <dgm:prSet/>
      <dgm:spPr/>
    </dgm:pt>
    <dgm:pt modelId="{D69BECD2-6F76-49DD-9C55-CACC51CC69A8}">
      <dgm:prSet phldr="0"/>
      <dgm:spPr/>
      <dgm:t>
        <a:bodyPr/>
        <a:lstStyle/>
        <a:p>
          <a:pPr rtl="0"/>
          <a:r>
            <a:rPr lang="cs-CZ">
              <a:latin typeface="Source Sans Pro"/>
            </a:rPr>
            <a:t>systematizuje</a:t>
          </a:r>
          <a:r>
            <a:rPr lang="cs-CZ"/>
            <a:t> metody, které mají od obtíží pomoci </a:t>
          </a:r>
          <a:r>
            <a:rPr lang="cs-CZ">
              <a:latin typeface="Source Sans Pro"/>
            </a:rPr>
            <a:t>trvale </a:t>
          </a:r>
        </a:p>
      </dgm:t>
    </dgm:pt>
    <dgm:pt modelId="{D1C2490E-0284-41A4-941E-512BA49199D3}" type="parTrans" cxnId="{C4392875-C982-4734-A4E0-79EA9A20BB2F}">
      <dgm:prSet/>
      <dgm:spPr/>
    </dgm:pt>
    <dgm:pt modelId="{F9C21CE3-F2BC-4BB9-B34C-D75BBC97AC9F}" type="sibTrans" cxnId="{C4392875-C982-4734-A4E0-79EA9A20BB2F}">
      <dgm:prSet/>
      <dgm:spPr/>
    </dgm:pt>
    <dgm:pt modelId="{4872499C-91E8-4DF4-98A1-03781397416C}">
      <dgm:prSet phldr="0"/>
      <dgm:spPr/>
      <dgm:t>
        <a:bodyPr/>
        <a:lstStyle/>
        <a:p>
          <a:r>
            <a:rPr lang="cs-CZ">
              <a:latin typeface="Source Sans Pro"/>
            </a:rPr>
            <a:t>popisuje</a:t>
          </a:r>
          <a:r>
            <a:rPr lang="cs-CZ"/>
            <a:t> zásady chování se ke svému tělu v nejčastějších denních </a:t>
          </a:r>
          <a:r>
            <a:rPr lang="cs-CZ">
              <a:latin typeface="Source Sans Pro"/>
            </a:rPr>
            <a:t>situacích</a:t>
          </a:r>
        </a:p>
      </dgm:t>
    </dgm:pt>
    <dgm:pt modelId="{6E8C9824-49A2-4BC2-9976-7ADABBC2E87A}" type="parTrans" cxnId="{070598EE-88C6-417A-BB8E-58AAA5E70491}">
      <dgm:prSet/>
      <dgm:spPr/>
    </dgm:pt>
    <dgm:pt modelId="{298FAD3A-C4B4-427A-ACCC-C8F19557D4DF}" type="sibTrans" cxnId="{070598EE-88C6-417A-BB8E-58AAA5E70491}">
      <dgm:prSet/>
      <dgm:spPr/>
    </dgm:pt>
    <dgm:pt modelId="{E4A161BF-47FA-43F5-89D1-ACC42C91426D}">
      <dgm:prSet phldr="0"/>
      <dgm:spPr/>
      <dgm:t>
        <a:bodyPr/>
        <a:lstStyle/>
        <a:p>
          <a:pPr rtl="0"/>
          <a:r>
            <a:rPr lang="cs-CZ">
              <a:latin typeface="Source Sans Pro"/>
            </a:rPr>
            <a:t>popisuje</a:t>
          </a:r>
          <a:r>
            <a:rPr lang="cs-CZ"/>
            <a:t> vhodné x nevhodné zátěžové </a:t>
          </a:r>
          <a:r>
            <a:rPr lang="cs-CZ">
              <a:latin typeface="Source Sans Pro"/>
            </a:rPr>
            <a:t>polohy</a:t>
          </a:r>
        </a:p>
      </dgm:t>
    </dgm:pt>
    <dgm:pt modelId="{B9A463D9-B7A1-433B-9345-44BE3C5232B3}" type="parTrans" cxnId="{CA98F8F3-64B1-4E90-A2B1-B48FDA037CD7}">
      <dgm:prSet/>
      <dgm:spPr/>
    </dgm:pt>
    <dgm:pt modelId="{D67AAB6C-1ECF-4B8A-9451-1518FA4DF584}" type="sibTrans" cxnId="{CA98F8F3-64B1-4E90-A2B1-B48FDA037CD7}">
      <dgm:prSet/>
      <dgm:spPr/>
    </dgm:pt>
    <dgm:pt modelId="{A66CC141-66D5-4C3D-A128-7B6842374F46}">
      <dgm:prSet phldr="0"/>
      <dgm:spPr/>
      <dgm:t>
        <a:bodyPr/>
        <a:lstStyle/>
        <a:p>
          <a:r>
            <a:rPr lang="cs-CZ">
              <a:latin typeface="Source Sans Pro"/>
            </a:rPr>
            <a:t>doporučuje</a:t>
          </a:r>
          <a:r>
            <a:rPr lang="cs-CZ"/>
            <a:t> vhodné cvičení</a:t>
          </a:r>
        </a:p>
      </dgm:t>
    </dgm:pt>
    <dgm:pt modelId="{E372299A-CAE6-458F-954D-CE994781DE96}" type="parTrans" cxnId="{78861156-B526-45D2-BBA3-4026923B1783}">
      <dgm:prSet/>
      <dgm:spPr/>
    </dgm:pt>
    <dgm:pt modelId="{9E69EEE5-183C-4155-B2F1-55A616ACA15E}" type="sibTrans" cxnId="{78861156-B526-45D2-BBA3-4026923B1783}">
      <dgm:prSet/>
      <dgm:spPr/>
    </dgm:pt>
    <dgm:pt modelId="{82E730F3-835C-4827-9B2B-03F83A5F0725}" type="pres">
      <dgm:prSet presAssocID="{0879FB00-E61C-46FF-B9C5-DBE571011D13}" presName="linear" presStyleCnt="0">
        <dgm:presLayoutVars>
          <dgm:dir/>
          <dgm:animLvl val="lvl"/>
          <dgm:resizeHandles val="exact"/>
        </dgm:presLayoutVars>
      </dgm:prSet>
      <dgm:spPr/>
    </dgm:pt>
    <dgm:pt modelId="{2AF25C8A-7BF0-440E-BE58-8A04CDDC19CA}" type="pres">
      <dgm:prSet presAssocID="{2828E55F-D1F6-4384-A250-A2257602ED20}" presName="parentLin" presStyleCnt="0"/>
      <dgm:spPr/>
    </dgm:pt>
    <dgm:pt modelId="{18E3025E-D47E-4B87-8811-4C39E6EFE490}" type="pres">
      <dgm:prSet presAssocID="{2828E55F-D1F6-4384-A250-A2257602ED20}" presName="parentLeftMargin" presStyleLbl="node1" presStyleIdx="0" presStyleCnt="4"/>
      <dgm:spPr/>
    </dgm:pt>
    <dgm:pt modelId="{25C50BB1-D12A-4587-A24A-FBD59EB9D41D}" type="pres">
      <dgm:prSet presAssocID="{2828E55F-D1F6-4384-A250-A2257602ED2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7DCFA78-F402-4464-82BE-CD1F43EB2EDC}" type="pres">
      <dgm:prSet presAssocID="{2828E55F-D1F6-4384-A250-A2257602ED20}" presName="negativeSpace" presStyleCnt="0"/>
      <dgm:spPr/>
    </dgm:pt>
    <dgm:pt modelId="{7688E2B5-5D05-4710-8820-D82255B83021}" type="pres">
      <dgm:prSet presAssocID="{2828E55F-D1F6-4384-A250-A2257602ED20}" presName="childText" presStyleLbl="conFgAcc1" presStyleIdx="0" presStyleCnt="4">
        <dgm:presLayoutVars>
          <dgm:bulletEnabled val="1"/>
        </dgm:presLayoutVars>
      </dgm:prSet>
      <dgm:spPr/>
    </dgm:pt>
    <dgm:pt modelId="{0C3F6651-92CB-40DC-93C3-6BFD2EAE7A47}" type="pres">
      <dgm:prSet presAssocID="{63370BB3-95A5-4A36-BF6E-732F3CFFF7F7}" presName="spaceBetweenRectangles" presStyleCnt="0"/>
      <dgm:spPr/>
    </dgm:pt>
    <dgm:pt modelId="{E4CD2C00-CB19-4CF6-A581-796B34EC68FF}" type="pres">
      <dgm:prSet presAssocID="{FE6A67DD-5969-45E2-8C3C-B0C1F5472AED}" presName="parentLin" presStyleCnt="0"/>
      <dgm:spPr/>
    </dgm:pt>
    <dgm:pt modelId="{07362B4B-8900-447D-B89F-A597EBD3A1C6}" type="pres">
      <dgm:prSet presAssocID="{FE6A67DD-5969-45E2-8C3C-B0C1F5472AED}" presName="parentLeftMargin" presStyleLbl="node1" presStyleIdx="0" presStyleCnt="4"/>
      <dgm:spPr/>
    </dgm:pt>
    <dgm:pt modelId="{459FD360-1AEC-4963-9FC8-E0A78AB0D729}" type="pres">
      <dgm:prSet presAssocID="{FE6A67DD-5969-45E2-8C3C-B0C1F5472A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6A36C4A-229B-40C5-A0E3-BA5365A9A55C}" type="pres">
      <dgm:prSet presAssocID="{FE6A67DD-5969-45E2-8C3C-B0C1F5472AED}" presName="negativeSpace" presStyleCnt="0"/>
      <dgm:spPr/>
    </dgm:pt>
    <dgm:pt modelId="{F55B756A-08B3-4D21-B2A8-C14159A33B03}" type="pres">
      <dgm:prSet presAssocID="{FE6A67DD-5969-45E2-8C3C-B0C1F5472AED}" presName="childText" presStyleLbl="conFgAcc1" presStyleIdx="1" presStyleCnt="4">
        <dgm:presLayoutVars>
          <dgm:bulletEnabled val="1"/>
        </dgm:presLayoutVars>
      </dgm:prSet>
      <dgm:spPr/>
    </dgm:pt>
    <dgm:pt modelId="{02B4E15F-DA31-44F3-9802-BD15A4345E97}" type="pres">
      <dgm:prSet presAssocID="{54BD20FD-E4B3-4614-8B6A-4903BE767D39}" presName="spaceBetweenRectangles" presStyleCnt="0"/>
      <dgm:spPr/>
    </dgm:pt>
    <dgm:pt modelId="{FDC0A876-0A03-48A1-B211-2D6C5465223B}" type="pres">
      <dgm:prSet presAssocID="{835D0D4E-3DEB-4A22-9616-3D2DA0AD8D50}" presName="parentLin" presStyleCnt="0"/>
      <dgm:spPr/>
    </dgm:pt>
    <dgm:pt modelId="{04BB7F94-2820-4610-BFBF-AEE319F0AB09}" type="pres">
      <dgm:prSet presAssocID="{835D0D4E-3DEB-4A22-9616-3D2DA0AD8D50}" presName="parentLeftMargin" presStyleLbl="node1" presStyleIdx="1" presStyleCnt="4"/>
      <dgm:spPr/>
    </dgm:pt>
    <dgm:pt modelId="{9BFB9182-0845-4837-BAC9-A9EE229F2A1B}" type="pres">
      <dgm:prSet presAssocID="{835D0D4E-3DEB-4A22-9616-3D2DA0AD8D5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BCF904D-737B-4B07-81C0-FDFEF49B21AF}" type="pres">
      <dgm:prSet presAssocID="{835D0D4E-3DEB-4A22-9616-3D2DA0AD8D50}" presName="negativeSpace" presStyleCnt="0"/>
      <dgm:spPr/>
    </dgm:pt>
    <dgm:pt modelId="{E73C8187-4EB6-43A5-A7EC-F98D9D474160}" type="pres">
      <dgm:prSet presAssocID="{835D0D4E-3DEB-4A22-9616-3D2DA0AD8D50}" presName="childText" presStyleLbl="conFgAcc1" presStyleIdx="2" presStyleCnt="4">
        <dgm:presLayoutVars>
          <dgm:bulletEnabled val="1"/>
        </dgm:presLayoutVars>
      </dgm:prSet>
      <dgm:spPr/>
    </dgm:pt>
    <dgm:pt modelId="{67421AE9-0354-442A-89BC-6CD7C6D76BC7}" type="pres">
      <dgm:prSet presAssocID="{9D05046A-D1B0-46C7-BCFD-74B598D2FFAA}" presName="spaceBetweenRectangles" presStyleCnt="0"/>
      <dgm:spPr/>
    </dgm:pt>
    <dgm:pt modelId="{96EB6FE5-667F-411F-A8C4-E4422B3B86D4}" type="pres">
      <dgm:prSet presAssocID="{CC03B653-E492-4106-A5B4-E93D4A2AB4D4}" presName="parentLin" presStyleCnt="0"/>
      <dgm:spPr/>
    </dgm:pt>
    <dgm:pt modelId="{E4E5DD5D-ED4E-4BC3-A00E-5616035CEAC8}" type="pres">
      <dgm:prSet presAssocID="{CC03B653-E492-4106-A5B4-E93D4A2AB4D4}" presName="parentLeftMargin" presStyleLbl="node1" presStyleIdx="2" presStyleCnt="4"/>
      <dgm:spPr/>
    </dgm:pt>
    <dgm:pt modelId="{6F15BFB6-BBFE-4859-9D7B-DB09D9963CA7}" type="pres">
      <dgm:prSet presAssocID="{CC03B653-E492-4106-A5B4-E93D4A2AB4D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600E2B1-67C1-40AC-813E-1C52C4586D46}" type="pres">
      <dgm:prSet presAssocID="{CC03B653-E492-4106-A5B4-E93D4A2AB4D4}" presName="negativeSpace" presStyleCnt="0"/>
      <dgm:spPr/>
    </dgm:pt>
    <dgm:pt modelId="{64DBDEAF-BEBA-4A14-9A6D-E6148EA9ADA6}" type="pres">
      <dgm:prSet presAssocID="{CC03B653-E492-4106-A5B4-E93D4A2AB4D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851AA0C-B2A6-4CBD-ACE7-EE6E95079264}" type="presOf" srcId="{2828E55F-D1F6-4384-A250-A2257602ED20}" destId="{18E3025E-D47E-4B87-8811-4C39E6EFE490}" srcOrd="0" destOrd="0" presId="urn:microsoft.com/office/officeart/2005/8/layout/list1"/>
    <dgm:cxn modelId="{29E89423-7424-40EC-ABFD-608E8D355863}" type="presOf" srcId="{E4A161BF-47FA-43F5-89D1-ACC42C91426D}" destId="{7688E2B5-5D05-4710-8820-D82255B83021}" srcOrd="0" destOrd="3" presId="urn:microsoft.com/office/officeart/2005/8/layout/list1"/>
    <dgm:cxn modelId="{C1D0572F-FD7F-4BE6-830D-5DB8F0099ED8}" type="presOf" srcId="{28128048-279B-4488-87AF-F77093F5EE4E}" destId="{7688E2B5-5D05-4710-8820-D82255B83021}" srcOrd="0" destOrd="0" presId="urn:microsoft.com/office/officeart/2005/8/layout/list1"/>
    <dgm:cxn modelId="{4714674B-2EC3-48D6-BCD8-56225E3E5AC3}" srcId="{CC03B653-E492-4106-A5B4-E93D4A2AB4D4}" destId="{190BB493-F2C8-47B1-8F8E-FFA6CC82CFF0}" srcOrd="1" destOrd="0" parTransId="{DFFB3FA9-298E-43D6-BA03-5FA3F40D04CB}" sibTransId="{5CEB11BD-90BA-4D39-8E7C-F56DF5801B72}"/>
    <dgm:cxn modelId="{59BB756D-5139-4522-8128-3FDD32B59409}" type="presOf" srcId="{FE6A67DD-5969-45E2-8C3C-B0C1F5472AED}" destId="{459FD360-1AEC-4963-9FC8-E0A78AB0D729}" srcOrd="1" destOrd="0" presId="urn:microsoft.com/office/officeart/2005/8/layout/list1"/>
    <dgm:cxn modelId="{BF68536E-471E-4520-B027-20B688DE3DD2}" type="presOf" srcId="{2828E55F-D1F6-4384-A250-A2257602ED20}" destId="{25C50BB1-D12A-4587-A24A-FBD59EB9D41D}" srcOrd="1" destOrd="0" presId="urn:microsoft.com/office/officeart/2005/8/layout/list1"/>
    <dgm:cxn modelId="{39C20F6F-758E-41F7-A954-7F019280A0F8}" srcId="{CC03B653-E492-4106-A5B4-E93D4A2AB4D4}" destId="{BC2B0FB1-AD01-4419-8844-20A6D0BC6409}" srcOrd="2" destOrd="0" parTransId="{F7BB89E1-0BB9-489B-BBD9-08C4DC85143B}" sibTransId="{2DBEEF2E-17F8-4D40-9D0C-5EB28BAC158E}"/>
    <dgm:cxn modelId="{C4392875-C982-4734-A4E0-79EA9A20BB2F}" srcId="{2828E55F-D1F6-4384-A250-A2257602ED20}" destId="{D69BECD2-6F76-49DD-9C55-CACC51CC69A8}" srcOrd="1" destOrd="0" parTransId="{D1C2490E-0284-41A4-941E-512BA49199D3}" sibTransId="{F9C21CE3-F2BC-4BB9-B34C-D75BBC97AC9F}"/>
    <dgm:cxn modelId="{78861156-B526-45D2-BBA3-4026923B1783}" srcId="{2828E55F-D1F6-4384-A250-A2257602ED20}" destId="{A66CC141-66D5-4C3D-A128-7B6842374F46}" srcOrd="4" destOrd="0" parTransId="{E372299A-CAE6-458F-954D-CE994781DE96}" sibTransId="{9E69EEE5-183C-4155-B2F1-55A616ACA15E}"/>
    <dgm:cxn modelId="{100BBD56-0125-4D49-A244-C757044F3A8B}" type="presOf" srcId="{FE6A67DD-5969-45E2-8C3C-B0C1F5472AED}" destId="{07362B4B-8900-447D-B89F-A597EBD3A1C6}" srcOrd="0" destOrd="0" presId="urn:microsoft.com/office/officeart/2005/8/layout/list1"/>
    <dgm:cxn modelId="{1DC20758-060F-4DAC-A460-5C57F81E812D}" type="presOf" srcId="{A66CC141-66D5-4C3D-A128-7B6842374F46}" destId="{7688E2B5-5D05-4710-8820-D82255B83021}" srcOrd="0" destOrd="4" presId="urn:microsoft.com/office/officeart/2005/8/layout/list1"/>
    <dgm:cxn modelId="{80D29258-B31A-4ECE-8AA7-ACD10358FEAB}" type="presOf" srcId="{4872499C-91E8-4DF4-98A1-03781397416C}" destId="{7688E2B5-5D05-4710-8820-D82255B83021}" srcOrd="0" destOrd="2" presId="urn:microsoft.com/office/officeart/2005/8/layout/list1"/>
    <dgm:cxn modelId="{F4D69180-A16F-4426-96EF-EFB9A0F11F0B}" srcId="{0879FB00-E61C-46FF-B9C5-DBE571011D13}" destId="{835D0D4E-3DEB-4A22-9616-3D2DA0AD8D50}" srcOrd="2" destOrd="0" parTransId="{1DD1C833-8CC6-48C1-AE55-9F829B0F3795}" sibTransId="{9D05046A-D1B0-46C7-BCFD-74B598D2FFAA}"/>
    <dgm:cxn modelId="{E3759885-7897-4BA4-8021-E5D030AAA003}" type="presOf" srcId="{0879FB00-E61C-46FF-B9C5-DBE571011D13}" destId="{82E730F3-835C-4827-9B2B-03F83A5F0725}" srcOrd="0" destOrd="0" presId="urn:microsoft.com/office/officeart/2005/8/layout/list1"/>
    <dgm:cxn modelId="{B320D785-F54B-443C-8ECE-496BFF56AFC9}" srcId="{2828E55F-D1F6-4384-A250-A2257602ED20}" destId="{28128048-279B-4488-87AF-F77093F5EE4E}" srcOrd="0" destOrd="0" parTransId="{22F4095E-3511-4996-BB58-69DF7FF3DCAF}" sibTransId="{AD1BBC19-34EC-4166-987C-38254AF5D109}"/>
    <dgm:cxn modelId="{F9F65D8F-6CC0-421C-BDCA-5CC34C64480F}" type="presOf" srcId="{D69BECD2-6F76-49DD-9C55-CACC51CC69A8}" destId="{7688E2B5-5D05-4710-8820-D82255B83021}" srcOrd="0" destOrd="1" presId="urn:microsoft.com/office/officeart/2005/8/layout/list1"/>
    <dgm:cxn modelId="{C35127AE-9444-4841-A013-BDA4A60A268A}" srcId="{0879FB00-E61C-46FF-B9C5-DBE571011D13}" destId="{2828E55F-D1F6-4384-A250-A2257602ED20}" srcOrd="0" destOrd="0" parTransId="{2F031963-9434-4D26-A884-9AF948FC04A2}" sibTransId="{63370BB3-95A5-4A36-BF6E-732F3CFFF7F7}"/>
    <dgm:cxn modelId="{B05296B0-AB19-440D-82B5-F0393C5F6AB3}" type="presOf" srcId="{835D0D4E-3DEB-4A22-9616-3D2DA0AD8D50}" destId="{04BB7F94-2820-4610-BFBF-AEE319F0AB09}" srcOrd="0" destOrd="0" presId="urn:microsoft.com/office/officeart/2005/8/layout/list1"/>
    <dgm:cxn modelId="{0B5ED3D2-61A1-4FFA-B9C6-4E63462ADDC7}" srcId="{0879FB00-E61C-46FF-B9C5-DBE571011D13}" destId="{FE6A67DD-5969-45E2-8C3C-B0C1F5472AED}" srcOrd="1" destOrd="0" parTransId="{B590B32F-778F-4404-BB40-D50B4DA7ED56}" sibTransId="{54BD20FD-E4B3-4614-8B6A-4903BE767D39}"/>
    <dgm:cxn modelId="{A9FC40D3-DD78-492E-8FFD-3404E7FA6AB6}" srcId="{0879FB00-E61C-46FF-B9C5-DBE571011D13}" destId="{CC03B653-E492-4106-A5B4-E93D4A2AB4D4}" srcOrd="3" destOrd="0" parTransId="{2F7D0C46-483A-467F-8E24-8286D85A33ED}" sibTransId="{3E330C6B-ABB3-41B2-B8B4-398134707005}"/>
    <dgm:cxn modelId="{3321ECD6-B3B5-440F-AAC7-085FD98C8BFD}" type="presOf" srcId="{CC03B653-E492-4106-A5B4-E93D4A2AB4D4}" destId="{E4E5DD5D-ED4E-4BC3-A00E-5616035CEAC8}" srcOrd="0" destOrd="0" presId="urn:microsoft.com/office/officeart/2005/8/layout/list1"/>
    <dgm:cxn modelId="{423A94E8-7604-4E60-8EEC-50FFB4D5C422}" srcId="{CC03B653-E492-4106-A5B4-E93D4A2AB4D4}" destId="{04F457B8-E175-457F-BD2B-68AB4B30150A}" srcOrd="0" destOrd="0" parTransId="{2BE9C12A-7568-4AA8-B974-52F019C984AA}" sibTransId="{EF1BABD3-8EDB-438D-BD87-3360359DF74E}"/>
    <dgm:cxn modelId="{070598EE-88C6-417A-BB8E-58AAA5E70491}" srcId="{2828E55F-D1F6-4384-A250-A2257602ED20}" destId="{4872499C-91E8-4DF4-98A1-03781397416C}" srcOrd="2" destOrd="0" parTransId="{6E8C9824-49A2-4BC2-9976-7ADABBC2E87A}" sibTransId="{298FAD3A-C4B4-427A-ACCC-C8F19557D4DF}"/>
    <dgm:cxn modelId="{D5FCDEF2-E7D0-4394-9D4F-5F4BDC82B2E4}" type="presOf" srcId="{835D0D4E-3DEB-4A22-9616-3D2DA0AD8D50}" destId="{9BFB9182-0845-4837-BAC9-A9EE229F2A1B}" srcOrd="1" destOrd="0" presId="urn:microsoft.com/office/officeart/2005/8/layout/list1"/>
    <dgm:cxn modelId="{CA98F8F3-64B1-4E90-A2B1-B48FDA037CD7}" srcId="{2828E55F-D1F6-4384-A250-A2257602ED20}" destId="{E4A161BF-47FA-43F5-89D1-ACC42C91426D}" srcOrd="3" destOrd="0" parTransId="{B9A463D9-B7A1-433B-9345-44BE3C5232B3}" sibTransId="{D67AAB6C-1ECF-4B8A-9451-1518FA4DF584}"/>
    <dgm:cxn modelId="{21F13EF4-9101-45BD-8F9A-7692D631D792}" type="presOf" srcId="{04F457B8-E175-457F-BD2B-68AB4B30150A}" destId="{64DBDEAF-BEBA-4A14-9A6D-E6148EA9ADA6}" srcOrd="0" destOrd="0" presId="urn:microsoft.com/office/officeart/2005/8/layout/list1"/>
    <dgm:cxn modelId="{30E03DF6-BE99-471C-B596-917EDCDEA5AB}" type="presOf" srcId="{CC03B653-E492-4106-A5B4-E93D4A2AB4D4}" destId="{6F15BFB6-BBFE-4859-9D7B-DB09D9963CA7}" srcOrd="1" destOrd="0" presId="urn:microsoft.com/office/officeart/2005/8/layout/list1"/>
    <dgm:cxn modelId="{E967AFF7-7780-470C-BAE2-5459D9DFA5B1}" type="presOf" srcId="{BC2B0FB1-AD01-4419-8844-20A6D0BC6409}" destId="{64DBDEAF-BEBA-4A14-9A6D-E6148EA9ADA6}" srcOrd="0" destOrd="2" presId="urn:microsoft.com/office/officeart/2005/8/layout/list1"/>
    <dgm:cxn modelId="{CA0848FF-1BAC-42C8-AEEB-535D9F914128}" type="presOf" srcId="{190BB493-F2C8-47B1-8F8E-FFA6CC82CFF0}" destId="{64DBDEAF-BEBA-4A14-9A6D-E6148EA9ADA6}" srcOrd="0" destOrd="1" presId="urn:microsoft.com/office/officeart/2005/8/layout/list1"/>
    <dgm:cxn modelId="{774FDBE5-338A-4A27-91A9-ACDCFA9E285E}" type="presParOf" srcId="{82E730F3-835C-4827-9B2B-03F83A5F0725}" destId="{2AF25C8A-7BF0-440E-BE58-8A04CDDC19CA}" srcOrd="0" destOrd="0" presId="urn:microsoft.com/office/officeart/2005/8/layout/list1"/>
    <dgm:cxn modelId="{18C7DF66-F56B-4B17-A903-DDEC4564EC1B}" type="presParOf" srcId="{2AF25C8A-7BF0-440E-BE58-8A04CDDC19CA}" destId="{18E3025E-D47E-4B87-8811-4C39E6EFE490}" srcOrd="0" destOrd="0" presId="urn:microsoft.com/office/officeart/2005/8/layout/list1"/>
    <dgm:cxn modelId="{458E6A95-E698-418C-A871-22D746EF7150}" type="presParOf" srcId="{2AF25C8A-7BF0-440E-BE58-8A04CDDC19CA}" destId="{25C50BB1-D12A-4587-A24A-FBD59EB9D41D}" srcOrd="1" destOrd="0" presId="urn:microsoft.com/office/officeart/2005/8/layout/list1"/>
    <dgm:cxn modelId="{9B6FD50F-46F5-4421-84EC-E37C46733242}" type="presParOf" srcId="{82E730F3-835C-4827-9B2B-03F83A5F0725}" destId="{87DCFA78-F402-4464-82BE-CD1F43EB2EDC}" srcOrd="1" destOrd="0" presId="urn:microsoft.com/office/officeart/2005/8/layout/list1"/>
    <dgm:cxn modelId="{6117C27F-2B21-4DE0-8658-F61173064E25}" type="presParOf" srcId="{82E730F3-835C-4827-9B2B-03F83A5F0725}" destId="{7688E2B5-5D05-4710-8820-D82255B83021}" srcOrd="2" destOrd="0" presId="urn:microsoft.com/office/officeart/2005/8/layout/list1"/>
    <dgm:cxn modelId="{972F8205-9FEE-4650-8D8E-C5223001115D}" type="presParOf" srcId="{82E730F3-835C-4827-9B2B-03F83A5F0725}" destId="{0C3F6651-92CB-40DC-93C3-6BFD2EAE7A47}" srcOrd="3" destOrd="0" presId="urn:microsoft.com/office/officeart/2005/8/layout/list1"/>
    <dgm:cxn modelId="{7886B5F5-3648-4593-AABC-D752449C67F3}" type="presParOf" srcId="{82E730F3-835C-4827-9B2B-03F83A5F0725}" destId="{E4CD2C00-CB19-4CF6-A581-796B34EC68FF}" srcOrd="4" destOrd="0" presId="urn:microsoft.com/office/officeart/2005/8/layout/list1"/>
    <dgm:cxn modelId="{61E4CE97-5D43-41B7-B9BF-21C1EAEE1FD5}" type="presParOf" srcId="{E4CD2C00-CB19-4CF6-A581-796B34EC68FF}" destId="{07362B4B-8900-447D-B89F-A597EBD3A1C6}" srcOrd="0" destOrd="0" presId="urn:microsoft.com/office/officeart/2005/8/layout/list1"/>
    <dgm:cxn modelId="{1A285AB1-C8FD-4876-9B16-7FEB60D31678}" type="presParOf" srcId="{E4CD2C00-CB19-4CF6-A581-796B34EC68FF}" destId="{459FD360-1AEC-4963-9FC8-E0A78AB0D729}" srcOrd="1" destOrd="0" presId="urn:microsoft.com/office/officeart/2005/8/layout/list1"/>
    <dgm:cxn modelId="{BDB30AC6-3E90-4B95-857C-51AF6804CC47}" type="presParOf" srcId="{82E730F3-835C-4827-9B2B-03F83A5F0725}" destId="{36A36C4A-229B-40C5-A0E3-BA5365A9A55C}" srcOrd="5" destOrd="0" presId="urn:microsoft.com/office/officeart/2005/8/layout/list1"/>
    <dgm:cxn modelId="{182A6E1E-D78B-48DF-951F-C89A38BEBAF4}" type="presParOf" srcId="{82E730F3-835C-4827-9B2B-03F83A5F0725}" destId="{F55B756A-08B3-4D21-B2A8-C14159A33B03}" srcOrd="6" destOrd="0" presId="urn:microsoft.com/office/officeart/2005/8/layout/list1"/>
    <dgm:cxn modelId="{8A82B759-EE6D-4168-B7AC-82B8003D35AC}" type="presParOf" srcId="{82E730F3-835C-4827-9B2B-03F83A5F0725}" destId="{02B4E15F-DA31-44F3-9802-BD15A4345E97}" srcOrd="7" destOrd="0" presId="urn:microsoft.com/office/officeart/2005/8/layout/list1"/>
    <dgm:cxn modelId="{E1D2BCF7-E85C-4349-8721-1DC39CFE707C}" type="presParOf" srcId="{82E730F3-835C-4827-9B2B-03F83A5F0725}" destId="{FDC0A876-0A03-48A1-B211-2D6C5465223B}" srcOrd="8" destOrd="0" presId="urn:microsoft.com/office/officeart/2005/8/layout/list1"/>
    <dgm:cxn modelId="{90976160-4D17-4586-B4B3-BA7C571B756F}" type="presParOf" srcId="{FDC0A876-0A03-48A1-B211-2D6C5465223B}" destId="{04BB7F94-2820-4610-BFBF-AEE319F0AB09}" srcOrd="0" destOrd="0" presId="urn:microsoft.com/office/officeart/2005/8/layout/list1"/>
    <dgm:cxn modelId="{4E07DDAC-B54D-4785-BF56-42D77280671A}" type="presParOf" srcId="{FDC0A876-0A03-48A1-B211-2D6C5465223B}" destId="{9BFB9182-0845-4837-BAC9-A9EE229F2A1B}" srcOrd="1" destOrd="0" presId="urn:microsoft.com/office/officeart/2005/8/layout/list1"/>
    <dgm:cxn modelId="{5EEF73CF-9632-4CAB-BC44-A0637B5BC948}" type="presParOf" srcId="{82E730F3-835C-4827-9B2B-03F83A5F0725}" destId="{ABCF904D-737B-4B07-81C0-FDFEF49B21AF}" srcOrd="9" destOrd="0" presId="urn:microsoft.com/office/officeart/2005/8/layout/list1"/>
    <dgm:cxn modelId="{F435D2A1-07DE-4DCB-A420-544B1BA16B22}" type="presParOf" srcId="{82E730F3-835C-4827-9B2B-03F83A5F0725}" destId="{E73C8187-4EB6-43A5-A7EC-F98D9D474160}" srcOrd="10" destOrd="0" presId="urn:microsoft.com/office/officeart/2005/8/layout/list1"/>
    <dgm:cxn modelId="{A6A502AF-3DFC-4326-8DB4-F3FA119CF84E}" type="presParOf" srcId="{82E730F3-835C-4827-9B2B-03F83A5F0725}" destId="{67421AE9-0354-442A-89BC-6CD7C6D76BC7}" srcOrd="11" destOrd="0" presId="urn:microsoft.com/office/officeart/2005/8/layout/list1"/>
    <dgm:cxn modelId="{F3C1B46E-3CE9-472C-9A85-672BC372B3AA}" type="presParOf" srcId="{82E730F3-835C-4827-9B2B-03F83A5F0725}" destId="{96EB6FE5-667F-411F-A8C4-E4422B3B86D4}" srcOrd="12" destOrd="0" presId="urn:microsoft.com/office/officeart/2005/8/layout/list1"/>
    <dgm:cxn modelId="{5953E675-FC81-4B01-833D-030BA7DB9094}" type="presParOf" srcId="{96EB6FE5-667F-411F-A8C4-E4422B3B86D4}" destId="{E4E5DD5D-ED4E-4BC3-A00E-5616035CEAC8}" srcOrd="0" destOrd="0" presId="urn:microsoft.com/office/officeart/2005/8/layout/list1"/>
    <dgm:cxn modelId="{FCCE6816-630A-464B-83C3-07454D8BAFD8}" type="presParOf" srcId="{96EB6FE5-667F-411F-A8C4-E4422B3B86D4}" destId="{6F15BFB6-BBFE-4859-9D7B-DB09D9963CA7}" srcOrd="1" destOrd="0" presId="urn:microsoft.com/office/officeart/2005/8/layout/list1"/>
    <dgm:cxn modelId="{49A79FE3-B757-4507-AF28-5A9337601FCA}" type="presParOf" srcId="{82E730F3-835C-4827-9B2B-03F83A5F0725}" destId="{4600E2B1-67C1-40AC-813E-1C52C4586D46}" srcOrd="13" destOrd="0" presId="urn:microsoft.com/office/officeart/2005/8/layout/list1"/>
    <dgm:cxn modelId="{8AE4F041-86F1-4096-9277-C899EC73E6AA}" type="presParOf" srcId="{82E730F3-835C-4827-9B2B-03F83A5F0725}" destId="{64DBDEAF-BEBA-4A14-9A6D-E6148EA9ADA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0B96C8-9167-4172-800B-971C77ABE76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C6D122-2ECC-4ACB-AC61-40F4AC1E5ACC}">
      <dgm:prSet/>
      <dgm:spPr/>
      <dgm:t>
        <a:bodyPr/>
        <a:lstStyle/>
        <a:p>
          <a:r>
            <a:rPr lang="cs-CZ" dirty="0"/>
            <a:t>Pacienti s chybnými pohybovými návyky</a:t>
          </a:r>
          <a:endParaRPr lang="en-US" dirty="0"/>
        </a:p>
      </dgm:t>
    </dgm:pt>
    <dgm:pt modelId="{4C061344-020D-4857-969D-AF35BF52942F}" type="parTrans" cxnId="{68563A48-5450-46FC-9044-62608E578848}">
      <dgm:prSet/>
      <dgm:spPr/>
      <dgm:t>
        <a:bodyPr/>
        <a:lstStyle/>
        <a:p>
          <a:endParaRPr lang="en-US"/>
        </a:p>
      </dgm:t>
    </dgm:pt>
    <dgm:pt modelId="{3BF8FDCD-8DBF-4DFF-AB32-97C1A29788E1}" type="sibTrans" cxnId="{68563A48-5450-46FC-9044-62608E578848}">
      <dgm:prSet/>
      <dgm:spPr/>
      <dgm:t>
        <a:bodyPr/>
        <a:lstStyle/>
        <a:p>
          <a:endParaRPr lang="en-US"/>
        </a:p>
      </dgm:t>
    </dgm:pt>
    <dgm:pt modelId="{95FF6CB4-F777-4588-BFA4-8893CCCE2C9A}">
      <dgm:prSet/>
      <dgm:spPr/>
      <dgm:t>
        <a:bodyPr/>
        <a:lstStyle/>
        <a:p>
          <a:pPr rtl="0"/>
          <a:r>
            <a:rPr lang="cs-CZ" dirty="0">
              <a:latin typeface="Source Sans Pro"/>
            </a:rPr>
            <a:t>Funkční poruchy pohybového systému (= FPPS)</a:t>
          </a:r>
          <a:endParaRPr lang="en-US" dirty="0"/>
        </a:p>
      </dgm:t>
    </dgm:pt>
    <dgm:pt modelId="{00069BE1-E457-457E-B55C-ED6034F99760}" type="parTrans" cxnId="{9C172099-2FF4-4300-AD3A-7E4A7DC122F9}">
      <dgm:prSet/>
      <dgm:spPr/>
      <dgm:t>
        <a:bodyPr/>
        <a:lstStyle/>
        <a:p>
          <a:endParaRPr lang="en-US"/>
        </a:p>
      </dgm:t>
    </dgm:pt>
    <dgm:pt modelId="{E4F348C1-2351-4909-A7C7-88D5C30FD40F}" type="sibTrans" cxnId="{9C172099-2FF4-4300-AD3A-7E4A7DC122F9}">
      <dgm:prSet/>
      <dgm:spPr/>
      <dgm:t>
        <a:bodyPr/>
        <a:lstStyle/>
        <a:p>
          <a:endParaRPr lang="en-US"/>
        </a:p>
      </dgm:t>
    </dgm:pt>
    <dgm:pt modelId="{7D5CAF6B-F530-4D6B-8147-888004C6584E}">
      <dgm:prSet/>
      <dgm:spPr/>
      <dgm:t>
        <a:bodyPr/>
        <a:lstStyle/>
        <a:p>
          <a:pPr rtl="0"/>
          <a:r>
            <a:rPr lang="cs-CZ" dirty="0">
              <a:latin typeface="Source Sans Pro"/>
            </a:rPr>
            <a:t>U pacientů se strukturálními</a:t>
          </a:r>
          <a:r>
            <a:rPr lang="cs-CZ" dirty="0"/>
            <a:t> </a:t>
          </a:r>
          <a:r>
            <a:rPr lang="cs-CZ" dirty="0">
              <a:latin typeface="Source Sans Pro"/>
            </a:rPr>
            <a:t>poruchami</a:t>
          </a:r>
          <a:r>
            <a:rPr lang="cs-CZ" dirty="0"/>
            <a:t> s přetrvávajícími neekonomickými pohybovými návyky</a:t>
          </a:r>
          <a:endParaRPr lang="en-US" dirty="0"/>
        </a:p>
      </dgm:t>
    </dgm:pt>
    <dgm:pt modelId="{FB795461-D593-443D-974B-FE685F845BAF}" type="parTrans" cxnId="{282DB9F7-C04D-470C-BFC0-C1CED29EB404}">
      <dgm:prSet/>
      <dgm:spPr/>
      <dgm:t>
        <a:bodyPr/>
        <a:lstStyle/>
        <a:p>
          <a:endParaRPr lang="en-US"/>
        </a:p>
      </dgm:t>
    </dgm:pt>
    <dgm:pt modelId="{D32BF1B1-887F-4BD6-97CA-73F3EB05C5A4}" type="sibTrans" cxnId="{282DB9F7-C04D-470C-BFC0-C1CED29EB404}">
      <dgm:prSet/>
      <dgm:spPr/>
      <dgm:t>
        <a:bodyPr/>
        <a:lstStyle/>
        <a:p>
          <a:endParaRPr lang="en-US"/>
        </a:p>
      </dgm:t>
    </dgm:pt>
    <dgm:pt modelId="{23849695-DAFA-45B3-A8C0-37BDAC67FDBB}">
      <dgm:prSet/>
      <dgm:spPr/>
      <dgm:t>
        <a:bodyPr/>
        <a:lstStyle/>
        <a:p>
          <a:r>
            <a:rPr lang="cs-CZ" dirty="0"/>
            <a:t>Pro pacienty ohrožených statickým či dynamickým přetěžováním pohybového ústrojí</a:t>
          </a:r>
          <a:endParaRPr lang="en-US" dirty="0"/>
        </a:p>
      </dgm:t>
    </dgm:pt>
    <dgm:pt modelId="{3A8A7618-716D-4C6D-BA82-11CC2FC57FBB}" type="parTrans" cxnId="{D8A7D6AA-A1F1-44B3-82F1-D11A5BFC15F1}">
      <dgm:prSet/>
      <dgm:spPr/>
      <dgm:t>
        <a:bodyPr/>
        <a:lstStyle/>
        <a:p>
          <a:endParaRPr lang="en-US"/>
        </a:p>
      </dgm:t>
    </dgm:pt>
    <dgm:pt modelId="{41875B45-22CC-4160-9A9C-B76A2AE26AEE}" type="sibTrans" cxnId="{D8A7D6AA-A1F1-44B3-82F1-D11A5BFC15F1}">
      <dgm:prSet/>
      <dgm:spPr/>
      <dgm:t>
        <a:bodyPr/>
        <a:lstStyle/>
        <a:p>
          <a:endParaRPr lang="en-US"/>
        </a:p>
      </dgm:t>
    </dgm:pt>
    <dgm:pt modelId="{9ABB18BD-1F1B-49E5-B858-826F7B6B1CAE}">
      <dgm:prSet/>
      <dgm:spPr/>
      <dgm:t>
        <a:bodyPr/>
        <a:lstStyle/>
        <a:p>
          <a:r>
            <a:rPr lang="cs-CZ" dirty="0" err="1"/>
            <a:t>Hypermobilní</a:t>
          </a:r>
          <a:r>
            <a:rPr lang="cs-CZ" dirty="0"/>
            <a:t> jedinci</a:t>
          </a:r>
          <a:endParaRPr lang="en-US" dirty="0"/>
        </a:p>
      </dgm:t>
    </dgm:pt>
    <dgm:pt modelId="{C8544B29-9172-465A-9A1E-EB234767C3D2}" type="parTrans" cxnId="{1B351D57-0517-406E-8DE6-ECCC9526466A}">
      <dgm:prSet/>
      <dgm:spPr/>
      <dgm:t>
        <a:bodyPr/>
        <a:lstStyle/>
        <a:p>
          <a:endParaRPr lang="en-US"/>
        </a:p>
      </dgm:t>
    </dgm:pt>
    <dgm:pt modelId="{426F21B9-5C6F-46ED-B88C-BFAF4A2E6B84}" type="sibTrans" cxnId="{1B351D57-0517-406E-8DE6-ECCC9526466A}">
      <dgm:prSet/>
      <dgm:spPr/>
      <dgm:t>
        <a:bodyPr/>
        <a:lstStyle/>
        <a:p>
          <a:endParaRPr lang="en-US"/>
        </a:p>
      </dgm:t>
    </dgm:pt>
    <dgm:pt modelId="{67195941-1374-44FC-82D6-D02EA1960F98}" type="pres">
      <dgm:prSet presAssocID="{A00B96C8-9167-4172-800B-971C77ABE76B}" presName="linear" presStyleCnt="0">
        <dgm:presLayoutVars>
          <dgm:animLvl val="lvl"/>
          <dgm:resizeHandles val="exact"/>
        </dgm:presLayoutVars>
      </dgm:prSet>
      <dgm:spPr/>
    </dgm:pt>
    <dgm:pt modelId="{774BD83A-36E4-48B6-85B4-7983D8256C38}" type="pres">
      <dgm:prSet presAssocID="{88C6D122-2ECC-4ACB-AC61-40F4AC1E5AC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CA1C0C1-F51B-40B2-9A29-0E972C1DF389}" type="pres">
      <dgm:prSet presAssocID="{3BF8FDCD-8DBF-4DFF-AB32-97C1A29788E1}" presName="spacer" presStyleCnt="0"/>
      <dgm:spPr/>
    </dgm:pt>
    <dgm:pt modelId="{AAB20F73-E2FC-44B6-9555-43C12D714C2D}" type="pres">
      <dgm:prSet presAssocID="{95FF6CB4-F777-4588-BFA4-8893CCCE2C9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7DD8F6A-A89C-4194-B717-8F6890447933}" type="pres">
      <dgm:prSet presAssocID="{E4F348C1-2351-4909-A7C7-88D5C30FD40F}" presName="spacer" presStyleCnt="0"/>
      <dgm:spPr/>
    </dgm:pt>
    <dgm:pt modelId="{56705DB2-F291-4B0A-B19C-58E36FFE26D4}" type="pres">
      <dgm:prSet presAssocID="{7D5CAF6B-F530-4D6B-8147-888004C6584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06DBC1A-CF21-47EF-9903-BA25D2BF88FA}" type="pres">
      <dgm:prSet presAssocID="{D32BF1B1-887F-4BD6-97CA-73F3EB05C5A4}" presName="spacer" presStyleCnt="0"/>
      <dgm:spPr/>
    </dgm:pt>
    <dgm:pt modelId="{5BDC3C3B-904B-446E-B497-4072EE5C7277}" type="pres">
      <dgm:prSet presAssocID="{23849695-DAFA-45B3-A8C0-37BDAC67FDB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A379280-4CE0-49D5-B3BC-C34D8F22B622}" type="pres">
      <dgm:prSet presAssocID="{41875B45-22CC-4160-9A9C-B76A2AE26AEE}" presName="spacer" presStyleCnt="0"/>
      <dgm:spPr/>
    </dgm:pt>
    <dgm:pt modelId="{B6C1A06F-12C9-4722-A28A-F5E5D6CF287A}" type="pres">
      <dgm:prSet presAssocID="{9ABB18BD-1F1B-49E5-B858-826F7B6B1CA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67EC31C-505C-4E28-A974-5CECA40E16B8}" type="presOf" srcId="{88C6D122-2ECC-4ACB-AC61-40F4AC1E5ACC}" destId="{774BD83A-36E4-48B6-85B4-7983D8256C38}" srcOrd="0" destOrd="0" presId="urn:microsoft.com/office/officeart/2005/8/layout/vList2"/>
    <dgm:cxn modelId="{AD618B40-68D8-43D7-987E-1335A6E875B4}" type="presOf" srcId="{23849695-DAFA-45B3-A8C0-37BDAC67FDBB}" destId="{5BDC3C3B-904B-446E-B497-4072EE5C7277}" srcOrd="0" destOrd="0" presId="urn:microsoft.com/office/officeart/2005/8/layout/vList2"/>
    <dgm:cxn modelId="{E7303564-6D0B-42F5-929A-A7C79A5A8714}" type="presOf" srcId="{A00B96C8-9167-4172-800B-971C77ABE76B}" destId="{67195941-1374-44FC-82D6-D02EA1960F98}" srcOrd="0" destOrd="0" presId="urn:microsoft.com/office/officeart/2005/8/layout/vList2"/>
    <dgm:cxn modelId="{68563A48-5450-46FC-9044-62608E578848}" srcId="{A00B96C8-9167-4172-800B-971C77ABE76B}" destId="{88C6D122-2ECC-4ACB-AC61-40F4AC1E5ACC}" srcOrd="0" destOrd="0" parTransId="{4C061344-020D-4857-969D-AF35BF52942F}" sibTransId="{3BF8FDCD-8DBF-4DFF-AB32-97C1A29788E1}"/>
    <dgm:cxn modelId="{1B351D57-0517-406E-8DE6-ECCC9526466A}" srcId="{A00B96C8-9167-4172-800B-971C77ABE76B}" destId="{9ABB18BD-1F1B-49E5-B858-826F7B6B1CAE}" srcOrd="4" destOrd="0" parTransId="{C8544B29-9172-465A-9A1E-EB234767C3D2}" sibTransId="{426F21B9-5C6F-46ED-B88C-BFAF4A2E6B84}"/>
    <dgm:cxn modelId="{A6466D77-F88F-4D9B-84DF-26641324B61B}" type="presOf" srcId="{95FF6CB4-F777-4588-BFA4-8893CCCE2C9A}" destId="{AAB20F73-E2FC-44B6-9555-43C12D714C2D}" srcOrd="0" destOrd="0" presId="urn:microsoft.com/office/officeart/2005/8/layout/vList2"/>
    <dgm:cxn modelId="{9C172099-2FF4-4300-AD3A-7E4A7DC122F9}" srcId="{A00B96C8-9167-4172-800B-971C77ABE76B}" destId="{95FF6CB4-F777-4588-BFA4-8893CCCE2C9A}" srcOrd="1" destOrd="0" parTransId="{00069BE1-E457-457E-B55C-ED6034F99760}" sibTransId="{E4F348C1-2351-4909-A7C7-88D5C30FD40F}"/>
    <dgm:cxn modelId="{5CF922A1-BE1B-42D1-A242-B6C17A07B94C}" type="presOf" srcId="{7D5CAF6B-F530-4D6B-8147-888004C6584E}" destId="{56705DB2-F291-4B0A-B19C-58E36FFE26D4}" srcOrd="0" destOrd="0" presId="urn:microsoft.com/office/officeart/2005/8/layout/vList2"/>
    <dgm:cxn modelId="{D8A7D6AA-A1F1-44B3-82F1-D11A5BFC15F1}" srcId="{A00B96C8-9167-4172-800B-971C77ABE76B}" destId="{23849695-DAFA-45B3-A8C0-37BDAC67FDBB}" srcOrd="3" destOrd="0" parTransId="{3A8A7618-716D-4C6D-BA82-11CC2FC57FBB}" sibTransId="{41875B45-22CC-4160-9A9C-B76A2AE26AEE}"/>
    <dgm:cxn modelId="{5F0EC2DA-ECDC-4095-B87B-57593996C22E}" type="presOf" srcId="{9ABB18BD-1F1B-49E5-B858-826F7B6B1CAE}" destId="{B6C1A06F-12C9-4722-A28A-F5E5D6CF287A}" srcOrd="0" destOrd="0" presId="urn:microsoft.com/office/officeart/2005/8/layout/vList2"/>
    <dgm:cxn modelId="{282DB9F7-C04D-470C-BFC0-C1CED29EB404}" srcId="{A00B96C8-9167-4172-800B-971C77ABE76B}" destId="{7D5CAF6B-F530-4D6B-8147-888004C6584E}" srcOrd="2" destOrd="0" parTransId="{FB795461-D593-443D-974B-FE685F845BAF}" sibTransId="{D32BF1B1-887F-4BD6-97CA-73F3EB05C5A4}"/>
    <dgm:cxn modelId="{BF3073A6-CAF6-4DB1-9570-1C05B5C3CBAE}" type="presParOf" srcId="{67195941-1374-44FC-82D6-D02EA1960F98}" destId="{774BD83A-36E4-48B6-85B4-7983D8256C38}" srcOrd="0" destOrd="0" presId="urn:microsoft.com/office/officeart/2005/8/layout/vList2"/>
    <dgm:cxn modelId="{DF32BCF4-0499-4DED-8D27-3883EB5D7254}" type="presParOf" srcId="{67195941-1374-44FC-82D6-D02EA1960F98}" destId="{1CA1C0C1-F51B-40B2-9A29-0E972C1DF389}" srcOrd="1" destOrd="0" presId="urn:microsoft.com/office/officeart/2005/8/layout/vList2"/>
    <dgm:cxn modelId="{CF3D0F90-1F1F-45E5-8C93-93EB1AB2A340}" type="presParOf" srcId="{67195941-1374-44FC-82D6-D02EA1960F98}" destId="{AAB20F73-E2FC-44B6-9555-43C12D714C2D}" srcOrd="2" destOrd="0" presId="urn:microsoft.com/office/officeart/2005/8/layout/vList2"/>
    <dgm:cxn modelId="{7D53CEA7-09C6-4254-B5C5-B4E0682C05AF}" type="presParOf" srcId="{67195941-1374-44FC-82D6-D02EA1960F98}" destId="{17DD8F6A-A89C-4194-B717-8F6890447933}" srcOrd="3" destOrd="0" presId="urn:microsoft.com/office/officeart/2005/8/layout/vList2"/>
    <dgm:cxn modelId="{A1171D8F-7717-4172-A459-C7CC641EC213}" type="presParOf" srcId="{67195941-1374-44FC-82D6-D02EA1960F98}" destId="{56705DB2-F291-4B0A-B19C-58E36FFE26D4}" srcOrd="4" destOrd="0" presId="urn:microsoft.com/office/officeart/2005/8/layout/vList2"/>
    <dgm:cxn modelId="{1DEB294D-F5B9-45EF-A13C-2F5662959687}" type="presParOf" srcId="{67195941-1374-44FC-82D6-D02EA1960F98}" destId="{406DBC1A-CF21-47EF-9903-BA25D2BF88FA}" srcOrd="5" destOrd="0" presId="urn:microsoft.com/office/officeart/2005/8/layout/vList2"/>
    <dgm:cxn modelId="{77BD735E-AAAA-4BA2-8809-F351532902C6}" type="presParOf" srcId="{67195941-1374-44FC-82D6-D02EA1960F98}" destId="{5BDC3C3B-904B-446E-B497-4072EE5C7277}" srcOrd="6" destOrd="0" presId="urn:microsoft.com/office/officeart/2005/8/layout/vList2"/>
    <dgm:cxn modelId="{C7D193C0-DAF1-4029-830E-136756B6F928}" type="presParOf" srcId="{67195941-1374-44FC-82D6-D02EA1960F98}" destId="{5A379280-4CE0-49D5-B3BC-C34D8F22B622}" srcOrd="7" destOrd="0" presId="urn:microsoft.com/office/officeart/2005/8/layout/vList2"/>
    <dgm:cxn modelId="{B2DBF703-1A06-4E7E-8C9F-76DDD989B2AC}" type="presParOf" srcId="{67195941-1374-44FC-82D6-D02EA1960F98}" destId="{B6C1A06F-12C9-4722-A28A-F5E5D6CF287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DAD474-66C5-48DA-8E07-50E6E0EA58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0B3F17-62FE-4CD3-AE68-8B5065A6327A}">
      <dgm:prSet/>
      <dgm:spPr/>
      <dgm:t>
        <a:bodyPr/>
        <a:lstStyle/>
        <a:p>
          <a:r>
            <a:rPr lang="cs-CZ"/>
            <a:t>Pacienti s akutními bolestmi</a:t>
          </a:r>
          <a:endParaRPr lang="en-US"/>
        </a:p>
      </dgm:t>
    </dgm:pt>
    <dgm:pt modelId="{9999A788-0C33-4478-98FF-C88A2424963E}" type="parTrans" cxnId="{86B99A9D-4CFD-4215-B359-A3425157FAA5}">
      <dgm:prSet/>
      <dgm:spPr/>
      <dgm:t>
        <a:bodyPr/>
        <a:lstStyle/>
        <a:p>
          <a:endParaRPr lang="en-US"/>
        </a:p>
      </dgm:t>
    </dgm:pt>
    <dgm:pt modelId="{ECC53EF1-5E6E-4A30-B0BD-6B9D610706AA}" type="sibTrans" cxnId="{86B99A9D-4CFD-4215-B359-A3425157FAA5}">
      <dgm:prSet/>
      <dgm:spPr/>
      <dgm:t>
        <a:bodyPr/>
        <a:lstStyle/>
        <a:p>
          <a:endParaRPr lang="en-US"/>
        </a:p>
      </dgm:t>
    </dgm:pt>
    <dgm:pt modelId="{DDE2CEFC-373C-4E6B-B54C-BDB923EC02B9}">
      <dgm:prSet/>
      <dgm:spPr/>
      <dgm:t>
        <a:bodyPr/>
        <a:lstStyle/>
        <a:p>
          <a:r>
            <a:rPr lang="cs-CZ"/>
            <a:t>Poruchy CNS, kdy je ovlivněno řízení hybnosti (RS,…)</a:t>
          </a:r>
          <a:endParaRPr lang="en-US"/>
        </a:p>
      </dgm:t>
    </dgm:pt>
    <dgm:pt modelId="{CB30B04A-A4E7-424B-824F-E2A7954B5D10}" type="parTrans" cxnId="{98DAF4CD-FE40-46D8-B774-6E6CC7125843}">
      <dgm:prSet/>
      <dgm:spPr/>
      <dgm:t>
        <a:bodyPr/>
        <a:lstStyle/>
        <a:p>
          <a:endParaRPr lang="en-US"/>
        </a:p>
      </dgm:t>
    </dgm:pt>
    <dgm:pt modelId="{34D005E4-CA64-49B0-B26D-47B4A1C4503C}" type="sibTrans" cxnId="{98DAF4CD-FE40-46D8-B774-6E6CC7125843}">
      <dgm:prSet/>
      <dgm:spPr/>
      <dgm:t>
        <a:bodyPr/>
        <a:lstStyle/>
        <a:p>
          <a:endParaRPr lang="en-US"/>
        </a:p>
      </dgm:t>
    </dgm:pt>
    <dgm:pt modelId="{35A300C2-E41C-4BB6-BF58-892E48652B31}">
      <dgm:prSet/>
      <dgm:spPr/>
      <dgm:t>
        <a:bodyPr/>
        <a:lstStyle/>
        <a:p>
          <a:r>
            <a:rPr lang="cs-CZ"/>
            <a:t>Aktivně nespolupracující jedinci</a:t>
          </a:r>
          <a:endParaRPr lang="en-US"/>
        </a:p>
      </dgm:t>
    </dgm:pt>
    <dgm:pt modelId="{B177997D-C5ED-4EF7-B3D7-48B9D3BFC6F4}" type="parTrans" cxnId="{14956573-79AD-4514-AAA7-28676CE7768A}">
      <dgm:prSet/>
      <dgm:spPr/>
      <dgm:t>
        <a:bodyPr/>
        <a:lstStyle/>
        <a:p>
          <a:endParaRPr lang="en-US"/>
        </a:p>
      </dgm:t>
    </dgm:pt>
    <dgm:pt modelId="{74895CF2-1B3E-4E89-9615-0AC7CF8B6967}" type="sibTrans" cxnId="{14956573-79AD-4514-AAA7-28676CE7768A}">
      <dgm:prSet/>
      <dgm:spPr/>
      <dgm:t>
        <a:bodyPr/>
        <a:lstStyle/>
        <a:p>
          <a:endParaRPr lang="en-US"/>
        </a:p>
      </dgm:t>
    </dgm:pt>
    <dgm:pt modelId="{2BCD4424-4091-492B-AFE6-81F23BCE8971}" type="pres">
      <dgm:prSet presAssocID="{A8DAD474-66C5-48DA-8E07-50E6E0EA58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2EB069-B598-4EC1-9FCB-B8BCBFB5B474}" type="pres">
      <dgm:prSet presAssocID="{8D0B3F17-62FE-4CD3-AE68-8B5065A6327A}" presName="hierRoot1" presStyleCnt="0"/>
      <dgm:spPr/>
    </dgm:pt>
    <dgm:pt modelId="{F4CD3A31-F06F-4C5F-A63B-A8B88652B6BB}" type="pres">
      <dgm:prSet presAssocID="{8D0B3F17-62FE-4CD3-AE68-8B5065A6327A}" presName="composite" presStyleCnt="0"/>
      <dgm:spPr/>
    </dgm:pt>
    <dgm:pt modelId="{C9A51852-7BDE-4AA3-AB12-1A7825F48F44}" type="pres">
      <dgm:prSet presAssocID="{8D0B3F17-62FE-4CD3-AE68-8B5065A6327A}" presName="background" presStyleLbl="node0" presStyleIdx="0" presStyleCnt="3"/>
      <dgm:spPr/>
    </dgm:pt>
    <dgm:pt modelId="{C612CC4A-8F8D-4562-A370-8B0DC57E9DBC}" type="pres">
      <dgm:prSet presAssocID="{8D0B3F17-62FE-4CD3-AE68-8B5065A6327A}" presName="text" presStyleLbl="fgAcc0" presStyleIdx="0" presStyleCnt="3">
        <dgm:presLayoutVars>
          <dgm:chPref val="3"/>
        </dgm:presLayoutVars>
      </dgm:prSet>
      <dgm:spPr/>
    </dgm:pt>
    <dgm:pt modelId="{8D95627C-3F55-45B0-A037-589AC9323C0D}" type="pres">
      <dgm:prSet presAssocID="{8D0B3F17-62FE-4CD3-AE68-8B5065A6327A}" presName="hierChild2" presStyleCnt="0"/>
      <dgm:spPr/>
    </dgm:pt>
    <dgm:pt modelId="{0D7CE671-D83A-48D2-A146-9911255A87DE}" type="pres">
      <dgm:prSet presAssocID="{DDE2CEFC-373C-4E6B-B54C-BDB923EC02B9}" presName="hierRoot1" presStyleCnt="0"/>
      <dgm:spPr/>
    </dgm:pt>
    <dgm:pt modelId="{43A62BEF-B45D-4A1E-8771-21892E7176F4}" type="pres">
      <dgm:prSet presAssocID="{DDE2CEFC-373C-4E6B-B54C-BDB923EC02B9}" presName="composite" presStyleCnt="0"/>
      <dgm:spPr/>
    </dgm:pt>
    <dgm:pt modelId="{B1E92838-7665-41D5-81B2-34AA2D457394}" type="pres">
      <dgm:prSet presAssocID="{DDE2CEFC-373C-4E6B-B54C-BDB923EC02B9}" presName="background" presStyleLbl="node0" presStyleIdx="1" presStyleCnt="3"/>
      <dgm:spPr/>
    </dgm:pt>
    <dgm:pt modelId="{E3B41C96-00F7-41E8-B7F8-1DF522B52E65}" type="pres">
      <dgm:prSet presAssocID="{DDE2CEFC-373C-4E6B-B54C-BDB923EC02B9}" presName="text" presStyleLbl="fgAcc0" presStyleIdx="1" presStyleCnt="3">
        <dgm:presLayoutVars>
          <dgm:chPref val="3"/>
        </dgm:presLayoutVars>
      </dgm:prSet>
      <dgm:spPr/>
    </dgm:pt>
    <dgm:pt modelId="{B14FF7EC-F0BC-4537-B09F-D6F005680F38}" type="pres">
      <dgm:prSet presAssocID="{DDE2CEFC-373C-4E6B-B54C-BDB923EC02B9}" presName="hierChild2" presStyleCnt="0"/>
      <dgm:spPr/>
    </dgm:pt>
    <dgm:pt modelId="{9BD6C7A4-4B70-45E6-A4FE-FDC2833D8A4E}" type="pres">
      <dgm:prSet presAssocID="{35A300C2-E41C-4BB6-BF58-892E48652B31}" presName="hierRoot1" presStyleCnt="0"/>
      <dgm:spPr/>
    </dgm:pt>
    <dgm:pt modelId="{86A668CD-9CEC-4A25-A21C-400BDD88984A}" type="pres">
      <dgm:prSet presAssocID="{35A300C2-E41C-4BB6-BF58-892E48652B31}" presName="composite" presStyleCnt="0"/>
      <dgm:spPr/>
    </dgm:pt>
    <dgm:pt modelId="{6D5AAEFC-A983-4061-AC5D-81A8B386A494}" type="pres">
      <dgm:prSet presAssocID="{35A300C2-E41C-4BB6-BF58-892E48652B31}" presName="background" presStyleLbl="node0" presStyleIdx="2" presStyleCnt="3"/>
      <dgm:spPr/>
    </dgm:pt>
    <dgm:pt modelId="{6A632BDA-089B-4E40-ADC2-F31EFADCCD69}" type="pres">
      <dgm:prSet presAssocID="{35A300C2-E41C-4BB6-BF58-892E48652B31}" presName="text" presStyleLbl="fgAcc0" presStyleIdx="2" presStyleCnt="3">
        <dgm:presLayoutVars>
          <dgm:chPref val="3"/>
        </dgm:presLayoutVars>
      </dgm:prSet>
      <dgm:spPr/>
    </dgm:pt>
    <dgm:pt modelId="{D461C037-6AC3-4E66-B89D-0F58226A8CD3}" type="pres">
      <dgm:prSet presAssocID="{35A300C2-E41C-4BB6-BF58-892E48652B31}" presName="hierChild2" presStyleCnt="0"/>
      <dgm:spPr/>
    </dgm:pt>
  </dgm:ptLst>
  <dgm:cxnLst>
    <dgm:cxn modelId="{24B2B411-32D4-42CE-8F65-F0CE875A8FB3}" type="presOf" srcId="{A8DAD474-66C5-48DA-8E07-50E6E0EA58E3}" destId="{2BCD4424-4091-492B-AFE6-81F23BCE8971}" srcOrd="0" destOrd="0" presId="urn:microsoft.com/office/officeart/2005/8/layout/hierarchy1"/>
    <dgm:cxn modelId="{F1EAAC15-BE2F-4ED2-8BC5-370F6B30B7E8}" type="presOf" srcId="{35A300C2-E41C-4BB6-BF58-892E48652B31}" destId="{6A632BDA-089B-4E40-ADC2-F31EFADCCD69}" srcOrd="0" destOrd="0" presId="urn:microsoft.com/office/officeart/2005/8/layout/hierarchy1"/>
    <dgm:cxn modelId="{14956573-79AD-4514-AAA7-28676CE7768A}" srcId="{A8DAD474-66C5-48DA-8E07-50E6E0EA58E3}" destId="{35A300C2-E41C-4BB6-BF58-892E48652B31}" srcOrd="2" destOrd="0" parTransId="{B177997D-C5ED-4EF7-B3D7-48B9D3BFC6F4}" sibTransId="{74895CF2-1B3E-4E89-9615-0AC7CF8B6967}"/>
    <dgm:cxn modelId="{86B99A9D-4CFD-4215-B359-A3425157FAA5}" srcId="{A8DAD474-66C5-48DA-8E07-50E6E0EA58E3}" destId="{8D0B3F17-62FE-4CD3-AE68-8B5065A6327A}" srcOrd="0" destOrd="0" parTransId="{9999A788-0C33-4478-98FF-C88A2424963E}" sibTransId="{ECC53EF1-5E6E-4A30-B0BD-6B9D610706AA}"/>
    <dgm:cxn modelId="{98DAF4CD-FE40-46D8-B774-6E6CC7125843}" srcId="{A8DAD474-66C5-48DA-8E07-50E6E0EA58E3}" destId="{DDE2CEFC-373C-4E6B-B54C-BDB923EC02B9}" srcOrd="1" destOrd="0" parTransId="{CB30B04A-A4E7-424B-824F-E2A7954B5D10}" sibTransId="{34D005E4-CA64-49B0-B26D-47B4A1C4503C}"/>
    <dgm:cxn modelId="{A5F222E7-E1F6-41B8-95A2-EFC918012E38}" type="presOf" srcId="{8D0B3F17-62FE-4CD3-AE68-8B5065A6327A}" destId="{C612CC4A-8F8D-4562-A370-8B0DC57E9DBC}" srcOrd="0" destOrd="0" presId="urn:microsoft.com/office/officeart/2005/8/layout/hierarchy1"/>
    <dgm:cxn modelId="{4B2842F9-48A5-4122-97F7-C33AF817E279}" type="presOf" srcId="{DDE2CEFC-373C-4E6B-B54C-BDB923EC02B9}" destId="{E3B41C96-00F7-41E8-B7F8-1DF522B52E65}" srcOrd="0" destOrd="0" presId="urn:microsoft.com/office/officeart/2005/8/layout/hierarchy1"/>
    <dgm:cxn modelId="{B94D6DEC-589B-4F31-83C8-E53556E0C308}" type="presParOf" srcId="{2BCD4424-4091-492B-AFE6-81F23BCE8971}" destId="{192EB069-B598-4EC1-9FCB-B8BCBFB5B474}" srcOrd="0" destOrd="0" presId="urn:microsoft.com/office/officeart/2005/8/layout/hierarchy1"/>
    <dgm:cxn modelId="{C6AE8EA3-4A95-4109-9F99-394BDDED5524}" type="presParOf" srcId="{192EB069-B598-4EC1-9FCB-B8BCBFB5B474}" destId="{F4CD3A31-F06F-4C5F-A63B-A8B88652B6BB}" srcOrd="0" destOrd="0" presId="urn:microsoft.com/office/officeart/2005/8/layout/hierarchy1"/>
    <dgm:cxn modelId="{31B4ADED-FA4F-44D2-AE8E-BD4D78676BDD}" type="presParOf" srcId="{F4CD3A31-F06F-4C5F-A63B-A8B88652B6BB}" destId="{C9A51852-7BDE-4AA3-AB12-1A7825F48F44}" srcOrd="0" destOrd="0" presId="urn:microsoft.com/office/officeart/2005/8/layout/hierarchy1"/>
    <dgm:cxn modelId="{CD2202CE-59EA-4C36-BEA5-E554C1E0AF21}" type="presParOf" srcId="{F4CD3A31-F06F-4C5F-A63B-A8B88652B6BB}" destId="{C612CC4A-8F8D-4562-A370-8B0DC57E9DBC}" srcOrd="1" destOrd="0" presId="urn:microsoft.com/office/officeart/2005/8/layout/hierarchy1"/>
    <dgm:cxn modelId="{EA98F804-7BE7-4595-B1FC-CA28D94D4883}" type="presParOf" srcId="{192EB069-B598-4EC1-9FCB-B8BCBFB5B474}" destId="{8D95627C-3F55-45B0-A037-589AC9323C0D}" srcOrd="1" destOrd="0" presId="urn:microsoft.com/office/officeart/2005/8/layout/hierarchy1"/>
    <dgm:cxn modelId="{79A54626-4A60-4781-A910-EBDCCE2D7077}" type="presParOf" srcId="{2BCD4424-4091-492B-AFE6-81F23BCE8971}" destId="{0D7CE671-D83A-48D2-A146-9911255A87DE}" srcOrd="1" destOrd="0" presId="urn:microsoft.com/office/officeart/2005/8/layout/hierarchy1"/>
    <dgm:cxn modelId="{5064FE8B-0873-4752-A898-4CEB2BE33942}" type="presParOf" srcId="{0D7CE671-D83A-48D2-A146-9911255A87DE}" destId="{43A62BEF-B45D-4A1E-8771-21892E7176F4}" srcOrd="0" destOrd="0" presId="urn:microsoft.com/office/officeart/2005/8/layout/hierarchy1"/>
    <dgm:cxn modelId="{74A93AF6-36D3-4B0B-BE19-189DFEE93C45}" type="presParOf" srcId="{43A62BEF-B45D-4A1E-8771-21892E7176F4}" destId="{B1E92838-7665-41D5-81B2-34AA2D457394}" srcOrd="0" destOrd="0" presId="urn:microsoft.com/office/officeart/2005/8/layout/hierarchy1"/>
    <dgm:cxn modelId="{42BF910B-5146-4DD9-B1FD-1F21641BCC90}" type="presParOf" srcId="{43A62BEF-B45D-4A1E-8771-21892E7176F4}" destId="{E3B41C96-00F7-41E8-B7F8-1DF522B52E65}" srcOrd="1" destOrd="0" presId="urn:microsoft.com/office/officeart/2005/8/layout/hierarchy1"/>
    <dgm:cxn modelId="{96F8C555-D941-4B4E-AFA0-425AF861B6F8}" type="presParOf" srcId="{0D7CE671-D83A-48D2-A146-9911255A87DE}" destId="{B14FF7EC-F0BC-4537-B09F-D6F005680F38}" srcOrd="1" destOrd="0" presId="urn:microsoft.com/office/officeart/2005/8/layout/hierarchy1"/>
    <dgm:cxn modelId="{D64CE602-E741-4FAD-9E99-BC5CC213BF23}" type="presParOf" srcId="{2BCD4424-4091-492B-AFE6-81F23BCE8971}" destId="{9BD6C7A4-4B70-45E6-A4FE-FDC2833D8A4E}" srcOrd="2" destOrd="0" presId="urn:microsoft.com/office/officeart/2005/8/layout/hierarchy1"/>
    <dgm:cxn modelId="{8B1F1841-CD3D-4496-B303-29427144C056}" type="presParOf" srcId="{9BD6C7A4-4B70-45E6-A4FE-FDC2833D8A4E}" destId="{86A668CD-9CEC-4A25-A21C-400BDD88984A}" srcOrd="0" destOrd="0" presId="urn:microsoft.com/office/officeart/2005/8/layout/hierarchy1"/>
    <dgm:cxn modelId="{BBC50BD2-65DB-40B2-B7F7-C38C1A17AA0B}" type="presParOf" srcId="{86A668CD-9CEC-4A25-A21C-400BDD88984A}" destId="{6D5AAEFC-A983-4061-AC5D-81A8B386A494}" srcOrd="0" destOrd="0" presId="urn:microsoft.com/office/officeart/2005/8/layout/hierarchy1"/>
    <dgm:cxn modelId="{9731C2AE-9B70-4BEF-945B-10E94F95D755}" type="presParOf" srcId="{86A668CD-9CEC-4A25-A21C-400BDD88984A}" destId="{6A632BDA-089B-4E40-ADC2-F31EFADCCD69}" srcOrd="1" destOrd="0" presId="urn:microsoft.com/office/officeart/2005/8/layout/hierarchy1"/>
    <dgm:cxn modelId="{0BB3D5A5-4A81-4269-85BD-908E2D34FDC7}" type="presParOf" srcId="{9BD6C7A4-4B70-45E6-A4FE-FDC2833D8A4E}" destId="{D461C037-6AC3-4E66-B89D-0F58226A8C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39921F-76CA-4069-9E4C-0EC7B8A9D7E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8BC9B8B-A8CF-4D13-89C5-878C1DE8CBFA}">
      <dgm:prSet/>
      <dgm:spPr/>
      <dgm:t>
        <a:bodyPr/>
        <a:lstStyle/>
        <a:p>
          <a:pPr rtl="0"/>
          <a:r>
            <a:rPr lang="cs-CZ" b="1" u="sng" dirty="0">
              <a:latin typeface="Source Sans Pro"/>
            </a:rPr>
            <a:t>Neekonomické zatěžování</a:t>
          </a:r>
          <a:endParaRPr lang="en-US" dirty="0"/>
        </a:p>
      </dgm:t>
    </dgm:pt>
    <dgm:pt modelId="{EA6B891B-B3F8-49FA-9643-4E7AEE46FF6E}" type="parTrans" cxnId="{8AF2B5C5-B625-453C-8E04-7B3E4F545E20}">
      <dgm:prSet/>
      <dgm:spPr/>
      <dgm:t>
        <a:bodyPr/>
        <a:lstStyle/>
        <a:p>
          <a:endParaRPr lang="en-US"/>
        </a:p>
      </dgm:t>
    </dgm:pt>
    <dgm:pt modelId="{5FA0E368-E190-4CB1-A956-CCDA91775A94}" type="sibTrans" cxnId="{8AF2B5C5-B625-453C-8E04-7B3E4F545E20}">
      <dgm:prSet/>
      <dgm:spPr/>
      <dgm:t>
        <a:bodyPr/>
        <a:lstStyle/>
        <a:p>
          <a:endParaRPr lang="en-US"/>
        </a:p>
      </dgm:t>
    </dgm:pt>
    <dgm:pt modelId="{73CC17EC-B4F2-472A-A71D-8E75C51A40FD}">
      <dgm:prSet/>
      <dgm:spPr/>
      <dgm:t>
        <a:bodyPr/>
        <a:lstStyle/>
        <a:p>
          <a:pPr rtl="0"/>
          <a:r>
            <a:rPr lang="cs-CZ" b="1" u="sng" dirty="0">
              <a:latin typeface="Source Sans Pro"/>
            </a:rPr>
            <a:t>Chybné pohybové stereotypy</a:t>
          </a:r>
          <a:endParaRPr lang="cs-CZ" dirty="0"/>
        </a:p>
      </dgm:t>
    </dgm:pt>
    <dgm:pt modelId="{EAA5B6C2-2C8C-4848-AECA-BF1FACE481ED}" type="parTrans" cxnId="{46058A52-046D-4317-87C6-4D425A51C10B}">
      <dgm:prSet/>
      <dgm:spPr/>
      <dgm:t>
        <a:bodyPr/>
        <a:lstStyle/>
        <a:p>
          <a:endParaRPr lang="en-US"/>
        </a:p>
      </dgm:t>
    </dgm:pt>
    <dgm:pt modelId="{A0013631-16C5-496C-B81A-7937347BDCE2}" type="sibTrans" cxnId="{46058A52-046D-4317-87C6-4D425A51C10B}">
      <dgm:prSet/>
      <dgm:spPr/>
      <dgm:t>
        <a:bodyPr/>
        <a:lstStyle/>
        <a:p>
          <a:endParaRPr lang="en-US"/>
        </a:p>
      </dgm:t>
    </dgm:pt>
    <dgm:pt modelId="{18E3EE33-4340-49C1-AF31-0679F3FCD97B}">
      <dgm:prSet/>
      <dgm:spPr/>
      <dgm:t>
        <a:bodyPr/>
        <a:lstStyle/>
        <a:p>
          <a:r>
            <a:rPr lang="cs-CZ" b="1" u="sng" dirty="0">
              <a:latin typeface="Source Sans Pro"/>
            </a:rPr>
            <a:t>BOLEST</a:t>
          </a:r>
          <a:endParaRPr lang="cs-CZ" dirty="0"/>
        </a:p>
      </dgm:t>
    </dgm:pt>
    <dgm:pt modelId="{E2B6C128-573A-4D35-82C9-F1BFEB3F9112}" type="parTrans" cxnId="{D8231110-7C4E-4A40-8E82-07D3F8FAF87F}">
      <dgm:prSet/>
      <dgm:spPr/>
      <dgm:t>
        <a:bodyPr/>
        <a:lstStyle/>
        <a:p>
          <a:endParaRPr lang="en-US"/>
        </a:p>
      </dgm:t>
    </dgm:pt>
    <dgm:pt modelId="{987879ED-B14A-4BC1-BBAB-56D331031325}" type="sibTrans" cxnId="{D8231110-7C4E-4A40-8E82-07D3F8FAF87F}">
      <dgm:prSet/>
      <dgm:spPr/>
      <dgm:t>
        <a:bodyPr/>
        <a:lstStyle/>
        <a:p>
          <a:endParaRPr lang="en-US"/>
        </a:p>
      </dgm:t>
    </dgm:pt>
    <dgm:pt modelId="{7834CE08-F288-41F9-8A86-69B15E338D44}">
      <dgm:prSet/>
      <dgm:spPr/>
      <dgm:t>
        <a:bodyPr/>
        <a:lstStyle/>
        <a:p>
          <a:pPr rtl="0"/>
          <a:r>
            <a:rPr lang="cs-CZ" b="1" u="sng" dirty="0">
              <a:latin typeface="Source Sans Pro"/>
            </a:rPr>
            <a:t>Otupení bolesti farmaky</a:t>
          </a:r>
          <a:endParaRPr lang="en-US" dirty="0"/>
        </a:p>
      </dgm:t>
    </dgm:pt>
    <dgm:pt modelId="{0861C93B-6C9F-4048-8915-5A14A702C5A7}" type="parTrans" cxnId="{AAB37648-9F1A-45F6-B65C-EB86CC9A5A71}">
      <dgm:prSet/>
      <dgm:spPr/>
      <dgm:t>
        <a:bodyPr/>
        <a:lstStyle/>
        <a:p>
          <a:endParaRPr lang="en-US"/>
        </a:p>
      </dgm:t>
    </dgm:pt>
    <dgm:pt modelId="{429CAAC0-E69B-428A-A1C4-D6416FBC5C11}" type="sibTrans" cxnId="{AAB37648-9F1A-45F6-B65C-EB86CC9A5A71}">
      <dgm:prSet/>
      <dgm:spPr/>
      <dgm:t>
        <a:bodyPr/>
        <a:lstStyle/>
        <a:p>
          <a:endParaRPr lang="en-US"/>
        </a:p>
      </dgm:t>
    </dgm:pt>
    <dgm:pt modelId="{D7D217BA-8705-4E28-A5B2-89CB4F8BB8B0}">
      <dgm:prSet/>
      <dgm:spPr/>
      <dgm:t>
        <a:bodyPr/>
        <a:lstStyle/>
        <a:p>
          <a:pPr rtl="0"/>
          <a:r>
            <a:rPr lang="cs-CZ" b="1" u="sng" dirty="0">
              <a:latin typeface="Source Sans Pro"/>
            </a:rPr>
            <a:t>další přetížení struktury</a:t>
          </a:r>
          <a:endParaRPr lang="en-US" b="1" u="sng" dirty="0"/>
        </a:p>
      </dgm:t>
    </dgm:pt>
    <dgm:pt modelId="{F3539819-283A-4558-9786-4AF5C00665C8}" type="parTrans" cxnId="{FD94D50C-0DCC-440D-AF27-CB2FDD1602F8}">
      <dgm:prSet/>
      <dgm:spPr/>
      <dgm:t>
        <a:bodyPr/>
        <a:lstStyle/>
        <a:p>
          <a:endParaRPr lang="en-US"/>
        </a:p>
      </dgm:t>
    </dgm:pt>
    <dgm:pt modelId="{37F10B0C-E928-4AA5-97F9-9AD043B4AA48}" type="sibTrans" cxnId="{FD94D50C-0DCC-440D-AF27-CB2FDD1602F8}">
      <dgm:prSet/>
      <dgm:spPr/>
      <dgm:t>
        <a:bodyPr/>
        <a:lstStyle/>
        <a:p>
          <a:endParaRPr lang="en-US"/>
        </a:p>
      </dgm:t>
    </dgm:pt>
    <dgm:pt modelId="{EFFEA4A3-F587-409C-A9A4-394D05785D7E}">
      <dgm:prSet/>
      <dgm:spPr/>
      <dgm:t>
        <a:bodyPr/>
        <a:lstStyle/>
        <a:p>
          <a:pPr rtl="0"/>
          <a:r>
            <a:rPr lang="cs-CZ" b="1" u="sng" dirty="0">
              <a:latin typeface="Source Sans Pro"/>
            </a:rPr>
            <a:t>BOLEST + přechod funkční poruchy do strukturální</a:t>
          </a:r>
          <a:endParaRPr lang="cs-CZ" dirty="0"/>
        </a:p>
      </dgm:t>
    </dgm:pt>
    <dgm:pt modelId="{2EDCD4F4-2EFA-4538-8535-E45D9A13DCFD}" type="parTrans" cxnId="{C394EF2E-2BC0-4C3A-80EB-279408925441}">
      <dgm:prSet/>
      <dgm:spPr/>
      <dgm:t>
        <a:bodyPr/>
        <a:lstStyle/>
        <a:p>
          <a:endParaRPr lang="en-US"/>
        </a:p>
      </dgm:t>
    </dgm:pt>
    <dgm:pt modelId="{5282B737-02F5-4DF0-9150-2C4726B9DFE6}" type="sibTrans" cxnId="{C394EF2E-2BC0-4C3A-80EB-279408925441}">
      <dgm:prSet/>
      <dgm:spPr/>
      <dgm:t>
        <a:bodyPr/>
        <a:lstStyle/>
        <a:p>
          <a:endParaRPr lang="en-US"/>
        </a:p>
      </dgm:t>
    </dgm:pt>
    <dgm:pt modelId="{9236F13C-1B70-468A-B93B-0A336E0CBF4A}" type="pres">
      <dgm:prSet presAssocID="{AC39921F-76CA-4069-9E4C-0EC7B8A9D7ED}" presName="Name0" presStyleCnt="0">
        <dgm:presLayoutVars>
          <dgm:dir/>
          <dgm:resizeHandles val="exact"/>
        </dgm:presLayoutVars>
      </dgm:prSet>
      <dgm:spPr/>
    </dgm:pt>
    <dgm:pt modelId="{07CB9EFC-DD8E-4764-AEE5-42E49992A932}" type="pres">
      <dgm:prSet presAssocID="{C8BC9B8B-A8CF-4D13-89C5-878C1DE8CBFA}" presName="node" presStyleLbl="node1" presStyleIdx="0" presStyleCnt="6">
        <dgm:presLayoutVars>
          <dgm:bulletEnabled val="1"/>
        </dgm:presLayoutVars>
      </dgm:prSet>
      <dgm:spPr/>
    </dgm:pt>
    <dgm:pt modelId="{75290343-E25E-47B1-BD4A-15E33A3D9B12}" type="pres">
      <dgm:prSet presAssocID="{5FA0E368-E190-4CB1-A956-CCDA91775A94}" presName="sibTrans" presStyleLbl="sibTrans1D1" presStyleIdx="0" presStyleCnt="5"/>
      <dgm:spPr/>
    </dgm:pt>
    <dgm:pt modelId="{F37CEA46-1063-428A-9B7E-00C05766118C}" type="pres">
      <dgm:prSet presAssocID="{5FA0E368-E190-4CB1-A956-CCDA91775A94}" presName="connectorText" presStyleLbl="sibTrans1D1" presStyleIdx="0" presStyleCnt="5"/>
      <dgm:spPr/>
    </dgm:pt>
    <dgm:pt modelId="{AF088F46-E9ED-4252-869E-71C7C4E1DF3A}" type="pres">
      <dgm:prSet presAssocID="{73CC17EC-B4F2-472A-A71D-8E75C51A40FD}" presName="node" presStyleLbl="node1" presStyleIdx="1" presStyleCnt="6">
        <dgm:presLayoutVars>
          <dgm:bulletEnabled val="1"/>
        </dgm:presLayoutVars>
      </dgm:prSet>
      <dgm:spPr/>
    </dgm:pt>
    <dgm:pt modelId="{008AD2CA-560A-401A-AE06-94B18AAB22A7}" type="pres">
      <dgm:prSet presAssocID="{A0013631-16C5-496C-B81A-7937347BDCE2}" presName="sibTrans" presStyleLbl="sibTrans1D1" presStyleIdx="1" presStyleCnt="5"/>
      <dgm:spPr/>
    </dgm:pt>
    <dgm:pt modelId="{57AD9D32-4BC8-4AA3-AC46-7E985A4CA332}" type="pres">
      <dgm:prSet presAssocID="{A0013631-16C5-496C-B81A-7937347BDCE2}" presName="connectorText" presStyleLbl="sibTrans1D1" presStyleIdx="1" presStyleCnt="5"/>
      <dgm:spPr/>
    </dgm:pt>
    <dgm:pt modelId="{94EDA0A7-1D0D-4629-B227-B8B403BAE50A}" type="pres">
      <dgm:prSet presAssocID="{18E3EE33-4340-49C1-AF31-0679F3FCD97B}" presName="node" presStyleLbl="node1" presStyleIdx="2" presStyleCnt="6">
        <dgm:presLayoutVars>
          <dgm:bulletEnabled val="1"/>
        </dgm:presLayoutVars>
      </dgm:prSet>
      <dgm:spPr/>
    </dgm:pt>
    <dgm:pt modelId="{B17261B3-81D0-40BA-9576-2E47447D9EEB}" type="pres">
      <dgm:prSet presAssocID="{987879ED-B14A-4BC1-BBAB-56D331031325}" presName="sibTrans" presStyleLbl="sibTrans1D1" presStyleIdx="2" presStyleCnt="5"/>
      <dgm:spPr/>
    </dgm:pt>
    <dgm:pt modelId="{B700BC0C-A996-4BFC-B4DD-A6BE23FC3D42}" type="pres">
      <dgm:prSet presAssocID="{987879ED-B14A-4BC1-BBAB-56D331031325}" presName="connectorText" presStyleLbl="sibTrans1D1" presStyleIdx="2" presStyleCnt="5"/>
      <dgm:spPr/>
    </dgm:pt>
    <dgm:pt modelId="{783521E9-026F-44D4-971F-BEC1CA77EE73}" type="pres">
      <dgm:prSet presAssocID="{7834CE08-F288-41F9-8A86-69B15E338D44}" presName="node" presStyleLbl="node1" presStyleIdx="3" presStyleCnt="6">
        <dgm:presLayoutVars>
          <dgm:bulletEnabled val="1"/>
        </dgm:presLayoutVars>
      </dgm:prSet>
      <dgm:spPr/>
    </dgm:pt>
    <dgm:pt modelId="{C621A7AA-DF7D-47E3-A496-22BC52884AFB}" type="pres">
      <dgm:prSet presAssocID="{429CAAC0-E69B-428A-A1C4-D6416FBC5C11}" presName="sibTrans" presStyleLbl="sibTrans1D1" presStyleIdx="3" presStyleCnt="5"/>
      <dgm:spPr/>
    </dgm:pt>
    <dgm:pt modelId="{E2DC317A-2B44-431C-B727-AB5AAE8937A0}" type="pres">
      <dgm:prSet presAssocID="{429CAAC0-E69B-428A-A1C4-D6416FBC5C11}" presName="connectorText" presStyleLbl="sibTrans1D1" presStyleIdx="3" presStyleCnt="5"/>
      <dgm:spPr/>
    </dgm:pt>
    <dgm:pt modelId="{CF73AE4C-3983-46CF-91B8-E3C2AE4FA01F}" type="pres">
      <dgm:prSet presAssocID="{D7D217BA-8705-4E28-A5B2-89CB4F8BB8B0}" presName="node" presStyleLbl="node1" presStyleIdx="4" presStyleCnt="6">
        <dgm:presLayoutVars>
          <dgm:bulletEnabled val="1"/>
        </dgm:presLayoutVars>
      </dgm:prSet>
      <dgm:spPr/>
    </dgm:pt>
    <dgm:pt modelId="{9094F488-EE2A-457F-84FD-C2212EB08513}" type="pres">
      <dgm:prSet presAssocID="{37F10B0C-E928-4AA5-97F9-9AD043B4AA48}" presName="sibTrans" presStyleLbl="sibTrans1D1" presStyleIdx="4" presStyleCnt="5"/>
      <dgm:spPr/>
    </dgm:pt>
    <dgm:pt modelId="{A5E14A2E-E02F-4F68-A7DA-6D9E38460BD8}" type="pres">
      <dgm:prSet presAssocID="{37F10B0C-E928-4AA5-97F9-9AD043B4AA48}" presName="connectorText" presStyleLbl="sibTrans1D1" presStyleIdx="4" presStyleCnt="5"/>
      <dgm:spPr/>
    </dgm:pt>
    <dgm:pt modelId="{F62A6A67-6FC9-41EE-B973-AC84BAB79F29}" type="pres">
      <dgm:prSet presAssocID="{EFFEA4A3-F587-409C-A9A4-394D05785D7E}" presName="node" presStyleLbl="node1" presStyleIdx="5" presStyleCnt="6">
        <dgm:presLayoutVars>
          <dgm:bulletEnabled val="1"/>
        </dgm:presLayoutVars>
      </dgm:prSet>
      <dgm:spPr/>
    </dgm:pt>
  </dgm:ptLst>
  <dgm:cxnLst>
    <dgm:cxn modelId="{9403EC05-F121-4032-BA92-3CF8A6FB456C}" type="presOf" srcId="{987879ED-B14A-4BC1-BBAB-56D331031325}" destId="{B700BC0C-A996-4BFC-B4DD-A6BE23FC3D42}" srcOrd="1" destOrd="0" presId="urn:microsoft.com/office/officeart/2016/7/layout/RepeatingBendingProcessNew"/>
    <dgm:cxn modelId="{F9025F0C-D50F-4313-9478-FD6D64EBEAF1}" type="presOf" srcId="{5FA0E368-E190-4CB1-A956-CCDA91775A94}" destId="{F37CEA46-1063-428A-9B7E-00C05766118C}" srcOrd="1" destOrd="0" presId="urn:microsoft.com/office/officeart/2016/7/layout/RepeatingBendingProcessNew"/>
    <dgm:cxn modelId="{FD94D50C-0DCC-440D-AF27-CB2FDD1602F8}" srcId="{AC39921F-76CA-4069-9E4C-0EC7B8A9D7ED}" destId="{D7D217BA-8705-4E28-A5B2-89CB4F8BB8B0}" srcOrd="4" destOrd="0" parTransId="{F3539819-283A-4558-9786-4AF5C00665C8}" sibTransId="{37F10B0C-E928-4AA5-97F9-9AD043B4AA48}"/>
    <dgm:cxn modelId="{D8231110-7C4E-4A40-8E82-07D3F8FAF87F}" srcId="{AC39921F-76CA-4069-9E4C-0EC7B8A9D7ED}" destId="{18E3EE33-4340-49C1-AF31-0679F3FCD97B}" srcOrd="2" destOrd="0" parTransId="{E2B6C128-573A-4D35-82C9-F1BFEB3F9112}" sibTransId="{987879ED-B14A-4BC1-BBAB-56D331031325}"/>
    <dgm:cxn modelId="{584AD120-458C-4D59-B6B2-A15BFAA3A7CB}" type="presOf" srcId="{7834CE08-F288-41F9-8A86-69B15E338D44}" destId="{783521E9-026F-44D4-971F-BEC1CA77EE73}" srcOrd="0" destOrd="0" presId="urn:microsoft.com/office/officeart/2016/7/layout/RepeatingBendingProcessNew"/>
    <dgm:cxn modelId="{56ED3525-4FDA-4F33-8041-41104D151938}" type="presOf" srcId="{37F10B0C-E928-4AA5-97F9-9AD043B4AA48}" destId="{9094F488-EE2A-457F-84FD-C2212EB08513}" srcOrd="0" destOrd="0" presId="urn:microsoft.com/office/officeart/2016/7/layout/RepeatingBendingProcessNew"/>
    <dgm:cxn modelId="{C394EF2E-2BC0-4C3A-80EB-279408925441}" srcId="{AC39921F-76CA-4069-9E4C-0EC7B8A9D7ED}" destId="{EFFEA4A3-F587-409C-A9A4-394D05785D7E}" srcOrd="5" destOrd="0" parTransId="{2EDCD4F4-2EFA-4538-8535-E45D9A13DCFD}" sibTransId="{5282B737-02F5-4DF0-9150-2C4726B9DFE6}"/>
    <dgm:cxn modelId="{9A3E3F67-9EB0-4B37-80AF-0D8837CA79FE}" type="presOf" srcId="{AC39921F-76CA-4069-9E4C-0EC7B8A9D7ED}" destId="{9236F13C-1B70-468A-B93B-0A336E0CBF4A}" srcOrd="0" destOrd="0" presId="urn:microsoft.com/office/officeart/2016/7/layout/RepeatingBendingProcessNew"/>
    <dgm:cxn modelId="{AAB37648-9F1A-45F6-B65C-EB86CC9A5A71}" srcId="{AC39921F-76CA-4069-9E4C-0EC7B8A9D7ED}" destId="{7834CE08-F288-41F9-8A86-69B15E338D44}" srcOrd="3" destOrd="0" parTransId="{0861C93B-6C9F-4048-8915-5A14A702C5A7}" sibTransId="{429CAAC0-E69B-428A-A1C4-D6416FBC5C11}"/>
    <dgm:cxn modelId="{5C8F3B4F-407C-456A-89A3-3195EC27AFF0}" type="presOf" srcId="{EFFEA4A3-F587-409C-A9A4-394D05785D7E}" destId="{F62A6A67-6FC9-41EE-B973-AC84BAB79F29}" srcOrd="0" destOrd="0" presId="urn:microsoft.com/office/officeart/2016/7/layout/RepeatingBendingProcessNew"/>
    <dgm:cxn modelId="{0DFFB671-34A8-4DE3-9186-0489A468C6E5}" type="presOf" srcId="{987879ED-B14A-4BC1-BBAB-56D331031325}" destId="{B17261B3-81D0-40BA-9576-2E47447D9EEB}" srcOrd="0" destOrd="0" presId="urn:microsoft.com/office/officeart/2016/7/layout/RepeatingBendingProcessNew"/>
    <dgm:cxn modelId="{46058A52-046D-4317-87C6-4D425A51C10B}" srcId="{AC39921F-76CA-4069-9E4C-0EC7B8A9D7ED}" destId="{73CC17EC-B4F2-472A-A71D-8E75C51A40FD}" srcOrd="1" destOrd="0" parTransId="{EAA5B6C2-2C8C-4848-AECA-BF1FACE481ED}" sibTransId="{A0013631-16C5-496C-B81A-7937347BDCE2}"/>
    <dgm:cxn modelId="{4B8F8D78-00E4-4877-BF06-127093230D07}" type="presOf" srcId="{37F10B0C-E928-4AA5-97F9-9AD043B4AA48}" destId="{A5E14A2E-E02F-4F68-A7DA-6D9E38460BD8}" srcOrd="1" destOrd="0" presId="urn:microsoft.com/office/officeart/2016/7/layout/RepeatingBendingProcessNew"/>
    <dgm:cxn modelId="{D5E84B7C-CC14-4CB8-BA1C-C245133A8680}" type="presOf" srcId="{5FA0E368-E190-4CB1-A956-CCDA91775A94}" destId="{75290343-E25E-47B1-BD4A-15E33A3D9B12}" srcOrd="0" destOrd="0" presId="urn:microsoft.com/office/officeart/2016/7/layout/RepeatingBendingProcessNew"/>
    <dgm:cxn modelId="{09ECE37C-939D-4BDA-880C-B58480F3372B}" type="presOf" srcId="{18E3EE33-4340-49C1-AF31-0679F3FCD97B}" destId="{94EDA0A7-1D0D-4629-B227-B8B403BAE50A}" srcOrd="0" destOrd="0" presId="urn:microsoft.com/office/officeart/2016/7/layout/RepeatingBendingProcessNew"/>
    <dgm:cxn modelId="{1A4AF87F-442D-4564-9144-AAE1B2C2FA30}" type="presOf" srcId="{73CC17EC-B4F2-472A-A71D-8E75C51A40FD}" destId="{AF088F46-E9ED-4252-869E-71C7C4E1DF3A}" srcOrd="0" destOrd="0" presId="urn:microsoft.com/office/officeart/2016/7/layout/RepeatingBendingProcessNew"/>
    <dgm:cxn modelId="{F6A4BB86-4A2A-41A9-9C57-6A66B308FB97}" type="presOf" srcId="{C8BC9B8B-A8CF-4D13-89C5-878C1DE8CBFA}" destId="{07CB9EFC-DD8E-4764-AEE5-42E49992A932}" srcOrd="0" destOrd="0" presId="urn:microsoft.com/office/officeart/2016/7/layout/RepeatingBendingProcessNew"/>
    <dgm:cxn modelId="{B049649E-79FF-453F-943B-F761718757A8}" type="presOf" srcId="{429CAAC0-E69B-428A-A1C4-D6416FBC5C11}" destId="{C621A7AA-DF7D-47E3-A496-22BC52884AFB}" srcOrd="0" destOrd="0" presId="urn:microsoft.com/office/officeart/2016/7/layout/RepeatingBendingProcessNew"/>
    <dgm:cxn modelId="{372038AC-B5B5-41CD-B9C6-11BB229D37BD}" type="presOf" srcId="{A0013631-16C5-496C-B81A-7937347BDCE2}" destId="{57AD9D32-4BC8-4AA3-AC46-7E985A4CA332}" srcOrd="1" destOrd="0" presId="urn:microsoft.com/office/officeart/2016/7/layout/RepeatingBendingProcessNew"/>
    <dgm:cxn modelId="{8AF2B5C5-B625-453C-8E04-7B3E4F545E20}" srcId="{AC39921F-76CA-4069-9E4C-0EC7B8A9D7ED}" destId="{C8BC9B8B-A8CF-4D13-89C5-878C1DE8CBFA}" srcOrd="0" destOrd="0" parTransId="{EA6B891B-B3F8-49FA-9643-4E7AEE46FF6E}" sibTransId="{5FA0E368-E190-4CB1-A956-CCDA91775A94}"/>
    <dgm:cxn modelId="{56B6F8D2-F6BF-496F-9E3E-E4A24417D1A5}" type="presOf" srcId="{D7D217BA-8705-4E28-A5B2-89CB4F8BB8B0}" destId="{CF73AE4C-3983-46CF-91B8-E3C2AE4FA01F}" srcOrd="0" destOrd="0" presId="urn:microsoft.com/office/officeart/2016/7/layout/RepeatingBendingProcessNew"/>
    <dgm:cxn modelId="{C373CFDB-0D57-4380-9442-989436E8810B}" type="presOf" srcId="{A0013631-16C5-496C-B81A-7937347BDCE2}" destId="{008AD2CA-560A-401A-AE06-94B18AAB22A7}" srcOrd="0" destOrd="0" presId="urn:microsoft.com/office/officeart/2016/7/layout/RepeatingBendingProcessNew"/>
    <dgm:cxn modelId="{60A9FAFE-D2D5-4049-81F2-820E9084D98A}" type="presOf" srcId="{429CAAC0-E69B-428A-A1C4-D6416FBC5C11}" destId="{E2DC317A-2B44-431C-B727-AB5AAE8937A0}" srcOrd="1" destOrd="0" presId="urn:microsoft.com/office/officeart/2016/7/layout/RepeatingBendingProcessNew"/>
    <dgm:cxn modelId="{B93F672F-3BB7-42E0-84D9-D0260277E7CA}" type="presParOf" srcId="{9236F13C-1B70-468A-B93B-0A336E0CBF4A}" destId="{07CB9EFC-DD8E-4764-AEE5-42E49992A932}" srcOrd="0" destOrd="0" presId="urn:microsoft.com/office/officeart/2016/7/layout/RepeatingBendingProcessNew"/>
    <dgm:cxn modelId="{38624F07-49C0-49E7-961C-B937724A7BE6}" type="presParOf" srcId="{9236F13C-1B70-468A-B93B-0A336E0CBF4A}" destId="{75290343-E25E-47B1-BD4A-15E33A3D9B12}" srcOrd="1" destOrd="0" presId="urn:microsoft.com/office/officeart/2016/7/layout/RepeatingBendingProcessNew"/>
    <dgm:cxn modelId="{EEADCC20-C38E-421E-B929-4D38A3BCED25}" type="presParOf" srcId="{75290343-E25E-47B1-BD4A-15E33A3D9B12}" destId="{F37CEA46-1063-428A-9B7E-00C05766118C}" srcOrd="0" destOrd="0" presId="urn:microsoft.com/office/officeart/2016/7/layout/RepeatingBendingProcessNew"/>
    <dgm:cxn modelId="{E934809D-14C0-4C27-BE1D-526EAD56210B}" type="presParOf" srcId="{9236F13C-1B70-468A-B93B-0A336E0CBF4A}" destId="{AF088F46-E9ED-4252-869E-71C7C4E1DF3A}" srcOrd="2" destOrd="0" presId="urn:microsoft.com/office/officeart/2016/7/layout/RepeatingBendingProcessNew"/>
    <dgm:cxn modelId="{E0869DB5-E73A-4A77-9632-65392AAEC815}" type="presParOf" srcId="{9236F13C-1B70-468A-B93B-0A336E0CBF4A}" destId="{008AD2CA-560A-401A-AE06-94B18AAB22A7}" srcOrd="3" destOrd="0" presId="urn:microsoft.com/office/officeart/2016/7/layout/RepeatingBendingProcessNew"/>
    <dgm:cxn modelId="{A94F3E93-5C79-434F-AFF8-57DC48943178}" type="presParOf" srcId="{008AD2CA-560A-401A-AE06-94B18AAB22A7}" destId="{57AD9D32-4BC8-4AA3-AC46-7E985A4CA332}" srcOrd="0" destOrd="0" presId="urn:microsoft.com/office/officeart/2016/7/layout/RepeatingBendingProcessNew"/>
    <dgm:cxn modelId="{334DA02A-AB46-4D1D-8E13-A34BCA740AC9}" type="presParOf" srcId="{9236F13C-1B70-468A-B93B-0A336E0CBF4A}" destId="{94EDA0A7-1D0D-4629-B227-B8B403BAE50A}" srcOrd="4" destOrd="0" presId="urn:microsoft.com/office/officeart/2016/7/layout/RepeatingBendingProcessNew"/>
    <dgm:cxn modelId="{20C9A326-202C-41CB-AEEF-575C2CFC583E}" type="presParOf" srcId="{9236F13C-1B70-468A-B93B-0A336E0CBF4A}" destId="{B17261B3-81D0-40BA-9576-2E47447D9EEB}" srcOrd="5" destOrd="0" presId="urn:microsoft.com/office/officeart/2016/7/layout/RepeatingBendingProcessNew"/>
    <dgm:cxn modelId="{96A1A054-6E77-4800-BC3F-0C0D80F7ECA2}" type="presParOf" srcId="{B17261B3-81D0-40BA-9576-2E47447D9EEB}" destId="{B700BC0C-A996-4BFC-B4DD-A6BE23FC3D42}" srcOrd="0" destOrd="0" presId="urn:microsoft.com/office/officeart/2016/7/layout/RepeatingBendingProcessNew"/>
    <dgm:cxn modelId="{600A3483-7C6F-4F8D-AD20-61D90D06AAA8}" type="presParOf" srcId="{9236F13C-1B70-468A-B93B-0A336E0CBF4A}" destId="{783521E9-026F-44D4-971F-BEC1CA77EE73}" srcOrd="6" destOrd="0" presId="urn:microsoft.com/office/officeart/2016/7/layout/RepeatingBendingProcessNew"/>
    <dgm:cxn modelId="{FC37164C-5558-4BBF-A1F0-CCC1368B7119}" type="presParOf" srcId="{9236F13C-1B70-468A-B93B-0A336E0CBF4A}" destId="{C621A7AA-DF7D-47E3-A496-22BC52884AFB}" srcOrd="7" destOrd="0" presId="urn:microsoft.com/office/officeart/2016/7/layout/RepeatingBendingProcessNew"/>
    <dgm:cxn modelId="{ACCE7A37-CE3F-4EA5-8247-C2C877558FDC}" type="presParOf" srcId="{C621A7AA-DF7D-47E3-A496-22BC52884AFB}" destId="{E2DC317A-2B44-431C-B727-AB5AAE8937A0}" srcOrd="0" destOrd="0" presId="urn:microsoft.com/office/officeart/2016/7/layout/RepeatingBendingProcessNew"/>
    <dgm:cxn modelId="{EC22412E-EF48-4867-83F3-B7253B37865C}" type="presParOf" srcId="{9236F13C-1B70-468A-B93B-0A336E0CBF4A}" destId="{CF73AE4C-3983-46CF-91B8-E3C2AE4FA01F}" srcOrd="8" destOrd="0" presId="urn:microsoft.com/office/officeart/2016/7/layout/RepeatingBendingProcessNew"/>
    <dgm:cxn modelId="{51FFC84A-E446-45DD-BD2C-9CD831689D1E}" type="presParOf" srcId="{9236F13C-1B70-468A-B93B-0A336E0CBF4A}" destId="{9094F488-EE2A-457F-84FD-C2212EB08513}" srcOrd="9" destOrd="0" presId="urn:microsoft.com/office/officeart/2016/7/layout/RepeatingBendingProcessNew"/>
    <dgm:cxn modelId="{703350D9-B108-422C-84A0-7C4FED3FA095}" type="presParOf" srcId="{9094F488-EE2A-457F-84FD-C2212EB08513}" destId="{A5E14A2E-E02F-4F68-A7DA-6D9E38460BD8}" srcOrd="0" destOrd="0" presId="urn:microsoft.com/office/officeart/2016/7/layout/RepeatingBendingProcessNew"/>
    <dgm:cxn modelId="{8FA1F04B-0C46-4F71-A0F4-E1A3DBEB3237}" type="presParOf" srcId="{9236F13C-1B70-468A-B93B-0A336E0CBF4A}" destId="{F62A6A67-6FC9-41EE-B973-AC84BAB79F2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AD59C-758C-435D-AE0D-5561DD6BFBB8}">
      <dsp:nvSpPr>
        <dsp:cNvPr id="0" name=""/>
        <dsp:cNvSpPr/>
      </dsp:nvSpPr>
      <dsp:spPr>
        <a:xfrm>
          <a:off x="0" y="70072"/>
          <a:ext cx="6571413" cy="540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BRUGGER:</a:t>
          </a:r>
          <a:endParaRPr lang="en-US" sz="2200" kern="1200" dirty="0"/>
        </a:p>
      </dsp:txBody>
      <dsp:txXfrm>
        <a:off x="26387" y="96459"/>
        <a:ext cx="6518639" cy="487766"/>
      </dsp:txXfrm>
    </dsp:sp>
    <dsp:sp modelId="{9371E408-48A4-43A1-881A-57A07395860F}">
      <dsp:nvSpPr>
        <dsp:cNvPr id="0" name=""/>
        <dsp:cNvSpPr/>
      </dsp:nvSpPr>
      <dsp:spPr>
        <a:xfrm>
          <a:off x="0" y="610612"/>
          <a:ext cx="6571413" cy="1502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42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>
              <a:latin typeface="Source Sans Pro"/>
            </a:rPr>
            <a:t>Definice konceptu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>
              <a:latin typeface="Source Sans Pro"/>
            </a:rPr>
            <a:t>Charakteristika vzpřímeného držení dle Bruggera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>
              <a:latin typeface="Source Sans Pro"/>
            </a:rPr>
            <a:t>Diagnostika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>
              <a:latin typeface="Source Sans Pro"/>
            </a:rPr>
            <a:t>Indikace &amp; kontraindikace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>
              <a:latin typeface="Source Sans Pro"/>
            </a:rPr>
            <a:t>Základní prvky terapeutického postupu + příklady</a:t>
          </a:r>
        </a:p>
      </dsp:txBody>
      <dsp:txXfrm>
        <a:off x="0" y="610612"/>
        <a:ext cx="6571413" cy="1502820"/>
      </dsp:txXfrm>
    </dsp:sp>
    <dsp:sp modelId="{DE34C080-8D7F-4A02-BC42-5654B9DC1343}">
      <dsp:nvSpPr>
        <dsp:cNvPr id="0" name=""/>
        <dsp:cNvSpPr/>
      </dsp:nvSpPr>
      <dsp:spPr>
        <a:xfrm>
          <a:off x="0" y="2113433"/>
          <a:ext cx="6571413" cy="540540"/>
        </a:xfrm>
        <a:prstGeom prst="roundRect">
          <a:avLst/>
        </a:prstGeom>
        <a:solidFill>
          <a:schemeClr val="accent2">
            <a:hueOff val="-2482771"/>
            <a:satOff val="-3929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ŠKOLA ZAD:</a:t>
          </a:r>
          <a:endParaRPr lang="en-US" sz="2200" kern="1200" dirty="0"/>
        </a:p>
      </dsp:txBody>
      <dsp:txXfrm>
        <a:off x="26387" y="2139820"/>
        <a:ext cx="6518639" cy="487766"/>
      </dsp:txXfrm>
    </dsp:sp>
    <dsp:sp modelId="{4950A6DD-7584-48B0-8539-65D559E06AC8}">
      <dsp:nvSpPr>
        <dsp:cNvPr id="0" name=""/>
        <dsp:cNvSpPr/>
      </dsp:nvSpPr>
      <dsp:spPr>
        <a:xfrm>
          <a:off x="0" y="2653973"/>
          <a:ext cx="6571413" cy="300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42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>
              <a:latin typeface="Source Sans Pro"/>
            </a:rPr>
            <a:t>Definice, cíl, prostředky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>
              <a:latin typeface="Source Sans Pro"/>
            </a:rPr>
            <a:t>Indikace &amp; kontraindikace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>
              <a:latin typeface="Source Sans Pro"/>
            </a:rPr>
            <a:t>Podmínky úspěchu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>
              <a:latin typeface="Source Sans Pro"/>
            </a:rPr>
            <a:t>Bolest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>
              <a:latin typeface="Source Sans Pro"/>
            </a:rPr>
            <a:t>Optimalizace pohybu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>
              <a:latin typeface="Source Sans Pro"/>
            </a:rPr>
            <a:t>Metodika Školy zad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>
              <a:latin typeface="Source Sans Pro"/>
            </a:rPr>
            <a:t>Bruggerův sed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>
              <a:latin typeface="Source Sans Pro"/>
            </a:rPr>
            <a:t>Základy biomechaniky</a:t>
          </a:r>
          <a:endParaRPr lang="cs-CZ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>
              <a:latin typeface="Source Sans Pro"/>
            </a:rPr>
            <a:t>SDT srovnání Bruggerova &amp; Kolářova pojetí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>
              <a:latin typeface="Source Sans Pro"/>
            </a:rPr>
            <a:t>Pohybové stereotypy</a:t>
          </a:r>
        </a:p>
      </dsp:txBody>
      <dsp:txXfrm>
        <a:off x="0" y="2653973"/>
        <a:ext cx="6571413" cy="30056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C7EE4-FBA0-40F9-BBB0-154132E936F2}">
      <dsp:nvSpPr>
        <dsp:cNvPr id="0" name=""/>
        <dsp:cNvSpPr/>
      </dsp:nvSpPr>
      <dsp:spPr>
        <a:xfrm>
          <a:off x="438181" y="0"/>
          <a:ext cx="6687958" cy="668795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C9D71-A1FC-45BB-9355-6E305916D89A}">
      <dsp:nvSpPr>
        <dsp:cNvPr id="0" name=""/>
        <dsp:cNvSpPr/>
      </dsp:nvSpPr>
      <dsp:spPr>
        <a:xfrm>
          <a:off x="872898" y="434717"/>
          <a:ext cx="2675183" cy="26751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 dirty="0"/>
            <a:t>Uvědomování si vlastního těla:</a:t>
          </a:r>
          <a:r>
            <a:rPr lang="cs-CZ" sz="1400" kern="1200" dirty="0"/>
            <a:t> autodiagnostika svalového napětí v různých posturálně zatěžujících situacích.</a:t>
          </a:r>
          <a:r>
            <a:rPr lang="cs-CZ" sz="1400" b="1" kern="1200" dirty="0"/>
            <a:t> </a:t>
          </a:r>
          <a:endParaRPr lang="en-US" sz="1400" kern="1200" dirty="0"/>
        </a:p>
      </dsp:txBody>
      <dsp:txXfrm>
        <a:off x="1003490" y="565309"/>
        <a:ext cx="2413999" cy="2413999"/>
      </dsp:txXfrm>
    </dsp:sp>
    <dsp:sp modelId="{47C5F026-C987-467C-90D3-2876E43C261B}">
      <dsp:nvSpPr>
        <dsp:cNvPr id="0" name=""/>
        <dsp:cNvSpPr/>
      </dsp:nvSpPr>
      <dsp:spPr>
        <a:xfrm>
          <a:off x="4016239" y="434717"/>
          <a:ext cx="2675183" cy="2675183"/>
        </a:xfrm>
        <a:prstGeom prst="roundRect">
          <a:avLst/>
        </a:prstGeom>
        <a:solidFill>
          <a:schemeClr val="accent5">
            <a:hueOff val="-2308962"/>
            <a:satOff val="-4011"/>
            <a:lumOff val="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 dirty="0"/>
            <a:t>Svalová hygiena: </a:t>
          </a:r>
          <a:r>
            <a:rPr lang="cs-CZ" sz="1400" kern="1200" dirty="0"/>
            <a:t>protažení zkrácených svalů.</a:t>
          </a:r>
          <a:endParaRPr lang="en-US" sz="1400" kern="1200" dirty="0"/>
        </a:p>
      </dsp:txBody>
      <dsp:txXfrm>
        <a:off x="4146831" y="565309"/>
        <a:ext cx="2413999" cy="2413999"/>
      </dsp:txXfrm>
    </dsp:sp>
    <dsp:sp modelId="{CE2167BB-30E3-4D68-A32F-C7828D93F926}">
      <dsp:nvSpPr>
        <dsp:cNvPr id="0" name=""/>
        <dsp:cNvSpPr/>
      </dsp:nvSpPr>
      <dsp:spPr>
        <a:xfrm>
          <a:off x="872898" y="3578057"/>
          <a:ext cx="2675183" cy="2675183"/>
        </a:xfrm>
        <a:prstGeom prst="roundRect">
          <a:avLst/>
        </a:prstGeom>
        <a:solidFill>
          <a:schemeClr val="accent5">
            <a:hueOff val="-4617924"/>
            <a:satOff val="-8021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 dirty="0"/>
            <a:t>Navození rozumné </a:t>
          </a:r>
          <a:r>
            <a:rPr lang="cs-CZ" sz="1400" b="1" kern="1200" dirty="0">
              <a:latin typeface="Source Sans Pro"/>
            </a:rPr>
            <a:t>svalové</a:t>
          </a:r>
          <a:r>
            <a:rPr lang="cs-CZ" sz="1400" b="1" kern="1200" dirty="0"/>
            <a:t> rovnováhy a vzpřímení těla: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 dirty="0"/>
            <a:t>Ovlivnění </a:t>
          </a:r>
          <a:r>
            <a:rPr lang="cs-CZ" sz="1100" kern="1200" dirty="0" err="1"/>
            <a:t>propriocepce</a:t>
          </a:r>
          <a:r>
            <a:rPr lang="cs-CZ" sz="1100" kern="1200" dirty="0"/>
            <a:t>: kupř. balanční plochy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 dirty="0"/>
            <a:t>Ovlivnění dýchacích stereotypů: brániční dýchání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100" kern="1200" dirty="0"/>
            <a:t>Trénink nejčastějších pohybových návyků: sed, vstávání ze sedu, z lehu, předklon, zvedání a přenášení břemene, práce ve stoji a sedu, chůze...</a:t>
          </a:r>
          <a:endParaRPr lang="en-US" sz="1100" kern="1200" dirty="0"/>
        </a:p>
      </dsp:txBody>
      <dsp:txXfrm>
        <a:off x="1003490" y="3708649"/>
        <a:ext cx="2413999" cy="2413999"/>
      </dsp:txXfrm>
    </dsp:sp>
    <dsp:sp modelId="{D94FC9C6-2397-4D6F-B154-DCB6757E0107}">
      <dsp:nvSpPr>
        <dsp:cNvPr id="0" name=""/>
        <dsp:cNvSpPr/>
      </dsp:nvSpPr>
      <dsp:spPr>
        <a:xfrm>
          <a:off x="4016239" y="3578057"/>
          <a:ext cx="2675183" cy="2675183"/>
        </a:xfrm>
        <a:prstGeom prst="round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 dirty="0"/>
            <a:t>Metody zvládnutí stresu</a:t>
          </a:r>
          <a:endParaRPr lang="en-US" sz="1400" kern="1200" dirty="0"/>
        </a:p>
      </dsp:txBody>
      <dsp:txXfrm>
        <a:off x="4146831" y="3708649"/>
        <a:ext cx="2413999" cy="24139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E7516-28E2-43D5-B2CE-37B17506FC10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00C9B-428D-4018-8A9F-E5BD910FB286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BRÜGGER</a:t>
          </a:r>
          <a:endParaRPr lang="en-US" sz="4700" kern="1200" dirty="0"/>
        </a:p>
      </dsp:txBody>
      <dsp:txXfrm>
        <a:off x="383617" y="1447754"/>
        <a:ext cx="2847502" cy="1768010"/>
      </dsp:txXfrm>
    </dsp:sp>
    <dsp:sp modelId="{EFD1C5BC-DFBD-4D5C-916A-08BFA3212DFC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16871-DBC7-49D8-A583-BEFF85D86B10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>
              <a:latin typeface="Source Sans Pro"/>
            </a:rPr>
            <a:t>versus</a:t>
          </a:r>
          <a:endParaRPr lang="en-US" sz="4700" kern="1200" dirty="0">
            <a:latin typeface="Source Sans Pro"/>
          </a:endParaRPr>
        </a:p>
      </dsp:txBody>
      <dsp:txXfrm>
        <a:off x="3998355" y="1447754"/>
        <a:ext cx="2847502" cy="1768010"/>
      </dsp:txXfrm>
    </dsp:sp>
    <dsp:sp modelId="{1CE9FE1B-2318-46A3-8F92-D3A251D78C7C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909D9-5EE5-4C87-AADC-4A36AD6DB80B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>
              <a:latin typeface="Source Sans Pro"/>
            </a:rPr>
            <a:t>KOLÁŘ</a:t>
          </a:r>
          <a:endParaRPr lang="cs-CZ" sz="4700" kern="1200" dirty="0"/>
        </a:p>
      </dsp:txBody>
      <dsp:txXfrm>
        <a:off x="7613092" y="1447754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90343-E25E-47B1-BD4A-15E33A3D9B12}">
      <dsp:nvSpPr>
        <dsp:cNvPr id="0" name=""/>
        <dsp:cNvSpPr/>
      </dsp:nvSpPr>
      <dsp:spPr>
        <a:xfrm>
          <a:off x="3899068" y="865114"/>
          <a:ext cx="6671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16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5206" y="907345"/>
        <a:ext cx="34888" cy="6977"/>
      </dsp:txXfrm>
    </dsp:sp>
    <dsp:sp modelId="{07CB9EFC-DD8E-4764-AEE5-42E49992A932}">
      <dsp:nvSpPr>
        <dsp:cNvPr id="0" name=""/>
        <dsp:cNvSpPr/>
      </dsp:nvSpPr>
      <dsp:spPr>
        <a:xfrm>
          <a:off x="867111" y="706"/>
          <a:ext cx="3033757" cy="18202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u="sng" kern="1200" dirty="0"/>
            <a:t>Anamnéza:</a:t>
          </a:r>
          <a:r>
            <a:rPr lang="cs-CZ" sz="1600" kern="1200" dirty="0"/>
            <a:t> detailně hodnoceny ADL, zhodnocení domácího &amp; pracovního prostředí</a:t>
          </a:r>
          <a:endParaRPr lang="en-US" sz="1600" kern="1200" dirty="0"/>
        </a:p>
      </dsp:txBody>
      <dsp:txXfrm>
        <a:off x="867111" y="706"/>
        <a:ext cx="3033757" cy="1820254"/>
      </dsp:txXfrm>
    </dsp:sp>
    <dsp:sp modelId="{008AD2CA-560A-401A-AE06-94B18AAB22A7}">
      <dsp:nvSpPr>
        <dsp:cNvPr id="0" name=""/>
        <dsp:cNvSpPr/>
      </dsp:nvSpPr>
      <dsp:spPr>
        <a:xfrm>
          <a:off x="2383989" y="1819161"/>
          <a:ext cx="3731522" cy="667164"/>
        </a:xfrm>
        <a:custGeom>
          <a:avLst/>
          <a:gdLst/>
          <a:ahLst/>
          <a:cxnLst/>
          <a:rect l="0" t="0" r="0" b="0"/>
          <a:pathLst>
            <a:path>
              <a:moveTo>
                <a:pt x="3731522" y="0"/>
              </a:moveTo>
              <a:lnTo>
                <a:pt x="3731522" y="350682"/>
              </a:lnTo>
              <a:lnTo>
                <a:pt x="0" y="350682"/>
              </a:lnTo>
              <a:lnTo>
                <a:pt x="0" y="667164"/>
              </a:lnTo>
            </a:path>
          </a:pathLst>
        </a:custGeom>
        <a:noFill/>
        <a:ln w="6350" cap="flat" cmpd="sng" algn="ctr">
          <a:solidFill>
            <a:schemeClr val="accent5">
              <a:hueOff val="-1731721"/>
              <a:satOff val="-3008"/>
              <a:lumOff val="19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4846" y="2149254"/>
        <a:ext cx="189809" cy="6977"/>
      </dsp:txXfrm>
    </dsp:sp>
    <dsp:sp modelId="{AF088F46-E9ED-4252-869E-71C7C4E1DF3A}">
      <dsp:nvSpPr>
        <dsp:cNvPr id="0" name=""/>
        <dsp:cNvSpPr/>
      </dsp:nvSpPr>
      <dsp:spPr>
        <a:xfrm>
          <a:off x="4598633" y="706"/>
          <a:ext cx="3033757" cy="1820254"/>
        </a:xfrm>
        <a:prstGeom prst="rect">
          <a:avLst/>
        </a:prstGeom>
        <a:solidFill>
          <a:schemeClr val="accent5">
            <a:hueOff val="-1385377"/>
            <a:satOff val="-2406"/>
            <a:lumOff val="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u="sng" kern="1200" dirty="0"/>
            <a:t>Aspekce:</a:t>
          </a:r>
          <a:r>
            <a:rPr lang="cs-CZ" sz="1600" kern="1200" dirty="0"/>
            <a:t> perzistující otoky, </a:t>
          </a:r>
          <a:r>
            <a:rPr lang="cs-CZ" sz="1600" kern="1200" dirty="0" err="1"/>
            <a:t>pchch</a:t>
          </a:r>
          <a:r>
            <a:rPr lang="cs-CZ" sz="1600" kern="1200" dirty="0"/>
            <a:t> prokrvení, jizvy... Stres? </a:t>
          </a:r>
          <a:endParaRPr lang="en-US" sz="1600" kern="1200" dirty="0"/>
        </a:p>
      </dsp:txBody>
      <dsp:txXfrm>
        <a:off x="4598633" y="706"/>
        <a:ext cx="3033757" cy="1820254"/>
      </dsp:txXfrm>
    </dsp:sp>
    <dsp:sp modelId="{B17261B3-81D0-40BA-9576-2E47447D9EEB}">
      <dsp:nvSpPr>
        <dsp:cNvPr id="0" name=""/>
        <dsp:cNvSpPr/>
      </dsp:nvSpPr>
      <dsp:spPr>
        <a:xfrm>
          <a:off x="3899068" y="3383133"/>
          <a:ext cx="6671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164" y="45720"/>
              </a:lnTo>
            </a:path>
          </a:pathLst>
        </a:custGeom>
        <a:noFill/>
        <a:ln w="6350" cap="flat" cmpd="sng" algn="ctr">
          <a:solidFill>
            <a:schemeClr val="accent5">
              <a:hueOff val="-3463443"/>
              <a:satOff val="-6016"/>
              <a:lumOff val="39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5206" y="3425364"/>
        <a:ext cx="34888" cy="6977"/>
      </dsp:txXfrm>
    </dsp:sp>
    <dsp:sp modelId="{94EDA0A7-1D0D-4629-B227-B8B403BAE50A}">
      <dsp:nvSpPr>
        <dsp:cNvPr id="0" name=""/>
        <dsp:cNvSpPr/>
      </dsp:nvSpPr>
      <dsp:spPr>
        <a:xfrm>
          <a:off x="867111" y="2518725"/>
          <a:ext cx="3033757" cy="1820254"/>
        </a:xfrm>
        <a:prstGeom prst="rect">
          <a:avLst/>
        </a:prstGeom>
        <a:solidFill>
          <a:schemeClr val="accent5">
            <a:hueOff val="-2770754"/>
            <a:satOff val="-4813"/>
            <a:lumOff val="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u="sng" kern="1200" dirty="0"/>
            <a:t>Funkční vyšetření:</a:t>
          </a:r>
          <a:r>
            <a:rPr lang="cs-CZ" sz="1600" kern="1200" dirty="0"/>
            <a:t> třístupňová škála</a:t>
          </a:r>
          <a:endParaRPr lang="en-US" sz="1600" kern="1200" dirty="0"/>
        </a:p>
      </dsp:txBody>
      <dsp:txXfrm>
        <a:off x="867111" y="2518725"/>
        <a:ext cx="3033757" cy="1820254"/>
      </dsp:txXfrm>
    </dsp:sp>
    <dsp:sp modelId="{C621A7AA-DF7D-47E3-A496-22BC52884AFB}">
      <dsp:nvSpPr>
        <dsp:cNvPr id="0" name=""/>
        <dsp:cNvSpPr/>
      </dsp:nvSpPr>
      <dsp:spPr>
        <a:xfrm>
          <a:off x="2383989" y="4337180"/>
          <a:ext cx="3731522" cy="667164"/>
        </a:xfrm>
        <a:custGeom>
          <a:avLst/>
          <a:gdLst/>
          <a:ahLst/>
          <a:cxnLst/>
          <a:rect l="0" t="0" r="0" b="0"/>
          <a:pathLst>
            <a:path>
              <a:moveTo>
                <a:pt x="3731522" y="0"/>
              </a:moveTo>
              <a:lnTo>
                <a:pt x="3731522" y="350682"/>
              </a:lnTo>
              <a:lnTo>
                <a:pt x="0" y="350682"/>
              </a:lnTo>
              <a:lnTo>
                <a:pt x="0" y="667164"/>
              </a:lnTo>
            </a:path>
          </a:pathLst>
        </a:custGeom>
        <a:noFill/>
        <a:ln w="6350" cap="flat" cmpd="sng" algn="ctr">
          <a:solidFill>
            <a:schemeClr val="accent5">
              <a:hueOff val="-5195164"/>
              <a:satOff val="-9024"/>
              <a:lumOff val="58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4846" y="4667273"/>
        <a:ext cx="189809" cy="6977"/>
      </dsp:txXfrm>
    </dsp:sp>
    <dsp:sp modelId="{783521E9-026F-44D4-971F-BEC1CA77EE73}">
      <dsp:nvSpPr>
        <dsp:cNvPr id="0" name=""/>
        <dsp:cNvSpPr/>
      </dsp:nvSpPr>
      <dsp:spPr>
        <a:xfrm>
          <a:off x="4598633" y="2518725"/>
          <a:ext cx="3033757" cy="1820254"/>
        </a:xfrm>
        <a:prstGeom prst="rect">
          <a:avLst/>
        </a:prstGeom>
        <a:solidFill>
          <a:schemeClr val="accent5">
            <a:hueOff val="-4156132"/>
            <a:satOff val="-7219"/>
            <a:lumOff val="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u="sng" kern="1200" dirty="0"/>
            <a:t>Hodnocení habituálního držení</a:t>
          </a:r>
          <a:r>
            <a:rPr lang="cs-CZ" sz="1600" kern="1200" dirty="0"/>
            <a:t>: klopení pánve vpřed, zvedání hrudníku &amp; protažení šíje, postavení v ostatních segmentech</a:t>
          </a:r>
          <a:endParaRPr lang="en-US" sz="1600" kern="1200" dirty="0"/>
        </a:p>
      </dsp:txBody>
      <dsp:txXfrm>
        <a:off x="4598633" y="2518725"/>
        <a:ext cx="3033757" cy="1820254"/>
      </dsp:txXfrm>
    </dsp:sp>
    <dsp:sp modelId="{9094F488-EE2A-457F-84FD-C2212EB08513}">
      <dsp:nvSpPr>
        <dsp:cNvPr id="0" name=""/>
        <dsp:cNvSpPr/>
      </dsp:nvSpPr>
      <dsp:spPr>
        <a:xfrm>
          <a:off x="3899068" y="5901151"/>
          <a:ext cx="6671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164" y="45720"/>
              </a:lnTo>
            </a:path>
          </a:pathLst>
        </a:custGeom>
        <a:noFill/>
        <a:ln w="6350" cap="flat" cmpd="sng" algn="ctr">
          <a:solidFill>
            <a:schemeClr val="accent5">
              <a:hueOff val="-6926885"/>
              <a:satOff val="-12032"/>
              <a:lumOff val="78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5206" y="5943383"/>
        <a:ext cx="34888" cy="6977"/>
      </dsp:txXfrm>
    </dsp:sp>
    <dsp:sp modelId="{CF73AE4C-3983-46CF-91B8-E3C2AE4FA01F}">
      <dsp:nvSpPr>
        <dsp:cNvPr id="0" name=""/>
        <dsp:cNvSpPr/>
      </dsp:nvSpPr>
      <dsp:spPr>
        <a:xfrm>
          <a:off x="867111" y="5036744"/>
          <a:ext cx="3033757" cy="1820254"/>
        </a:xfrm>
        <a:prstGeom prst="rect">
          <a:avLst/>
        </a:prstGeom>
        <a:solidFill>
          <a:schemeClr val="accent5">
            <a:hueOff val="-5541508"/>
            <a:satOff val="-9626"/>
            <a:lumOff val="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u="sng" kern="1200" dirty="0"/>
            <a:t>Hodnocení korigovaného držení</a:t>
          </a:r>
          <a:endParaRPr lang="en-US" sz="1600" b="1" u="sng" kern="1200" dirty="0"/>
        </a:p>
      </dsp:txBody>
      <dsp:txXfrm>
        <a:off x="867111" y="5036744"/>
        <a:ext cx="3033757" cy="1820254"/>
      </dsp:txXfrm>
    </dsp:sp>
    <dsp:sp modelId="{F62A6A67-6FC9-41EE-B973-AC84BAB79F29}">
      <dsp:nvSpPr>
        <dsp:cNvPr id="0" name=""/>
        <dsp:cNvSpPr/>
      </dsp:nvSpPr>
      <dsp:spPr>
        <a:xfrm>
          <a:off x="4598633" y="5036744"/>
          <a:ext cx="3033757" cy="1820254"/>
        </a:xfrm>
        <a:prstGeom prst="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u="sng" kern="1200" dirty="0"/>
            <a:t>Srovnání obou hodnocení</a:t>
          </a:r>
          <a:r>
            <a:rPr lang="cs-CZ" sz="1600" kern="1200" dirty="0"/>
            <a:t> ukazuje na velikost funkční </a:t>
          </a:r>
          <a:r>
            <a:rPr lang="cs-CZ" sz="1600" kern="1200" dirty="0" err="1"/>
            <a:t>pch</a:t>
          </a:r>
          <a:r>
            <a:rPr lang="cs-CZ" sz="1600" kern="1200" dirty="0"/>
            <a:t> + 1. kritérium prognózy</a:t>
          </a:r>
          <a:endParaRPr lang="en-US" sz="1600" kern="1200" dirty="0"/>
        </a:p>
      </dsp:txBody>
      <dsp:txXfrm>
        <a:off x="4598633" y="5036744"/>
        <a:ext cx="3033757" cy="1820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3E30B-A6C3-4DC9-9D65-9BDA84BB80FD}">
      <dsp:nvSpPr>
        <dsp:cNvPr id="0" name=""/>
        <dsp:cNvSpPr/>
      </dsp:nvSpPr>
      <dsp:spPr>
        <a:xfrm>
          <a:off x="0" y="55965"/>
          <a:ext cx="5874013" cy="1351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FUNKČNÍ ONEMOCNĚNÍ HYBNÉHO SYSTÉMU</a:t>
          </a:r>
          <a:endParaRPr lang="en-US" sz="3300" kern="1200"/>
        </a:p>
      </dsp:txBody>
      <dsp:txXfrm>
        <a:off x="65967" y="121932"/>
        <a:ext cx="5742079" cy="1219416"/>
      </dsp:txXfrm>
    </dsp:sp>
    <dsp:sp modelId="{371AA3B5-95B5-40CD-885C-29B011AE4072}">
      <dsp:nvSpPr>
        <dsp:cNvPr id="0" name=""/>
        <dsp:cNvSpPr/>
      </dsp:nvSpPr>
      <dsp:spPr>
        <a:xfrm>
          <a:off x="0" y="1502355"/>
          <a:ext cx="5874013" cy="1351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>
              <a:latin typeface="Source Sans Pro"/>
            </a:rPr>
            <a:t>ORTOPEDICKÁ ONEMOCNĚNÍ</a:t>
          </a:r>
        </a:p>
      </dsp:txBody>
      <dsp:txXfrm>
        <a:off x="65967" y="1568322"/>
        <a:ext cx="5742079" cy="1219416"/>
      </dsp:txXfrm>
    </dsp:sp>
    <dsp:sp modelId="{4FED8326-9165-49CF-99CA-88FA2BB1D08F}">
      <dsp:nvSpPr>
        <dsp:cNvPr id="0" name=""/>
        <dsp:cNvSpPr/>
      </dsp:nvSpPr>
      <dsp:spPr>
        <a:xfrm>
          <a:off x="0" y="2853705"/>
          <a:ext cx="5874013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500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>
              <a:latin typeface="Source Sans Pro"/>
            </a:rPr>
            <a:t>Skoliózy  </a:t>
          </a:r>
        </a:p>
      </dsp:txBody>
      <dsp:txXfrm>
        <a:off x="0" y="2853705"/>
        <a:ext cx="5874013" cy="546480"/>
      </dsp:txXfrm>
    </dsp:sp>
    <dsp:sp modelId="{BE16A1A8-17FE-4DAE-B70C-7E3AA1B248C2}">
      <dsp:nvSpPr>
        <dsp:cNvPr id="0" name=""/>
        <dsp:cNvSpPr/>
      </dsp:nvSpPr>
      <dsp:spPr>
        <a:xfrm>
          <a:off x="0" y="3400185"/>
          <a:ext cx="5874013" cy="1351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NEUROLOGICKÁ ONEMOCNĚNÍ</a:t>
          </a:r>
          <a:endParaRPr lang="en-US" sz="3300" kern="1200"/>
        </a:p>
      </dsp:txBody>
      <dsp:txXfrm>
        <a:off x="65967" y="3466152"/>
        <a:ext cx="5742079" cy="1219416"/>
      </dsp:txXfrm>
    </dsp:sp>
    <dsp:sp modelId="{BE5E6859-4BB6-4735-A37E-9BD78E361014}">
      <dsp:nvSpPr>
        <dsp:cNvPr id="0" name=""/>
        <dsp:cNvSpPr/>
      </dsp:nvSpPr>
      <dsp:spPr>
        <a:xfrm>
          <a:off x="0" y="4751535"/>
          <a:ext cx="5874013" cy="922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500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>
              <a:latin typeface="Source Sans Pro"/>
            </a:rPr>
            <a:t>Centrální léze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 dirty="0">
              <a:latin typeface="Source Sans Pro"/>
            </a:rPr>
            <a:t>Parkinsonova nemoc</a:t>
          </a:r>
        </a:p>
      </dsp:txBody>
      <dsp:txXfrm>
        <a:off x="0" y="4751535"/>
        <a:ext cx="5874013" cy="922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F1AA4-D191-4FFD-91E5-642FC2F37CF4}">
      <dsp:nvSpPr>
        <dsp:cNvPr id="0" name=""/>
        <dsp:cNvSpPr/>
      </dsp:nvSpPr>
      <dsp:spPr>
        <a:xfrm>
          <a:off x="636" y="1347955"/>
          <a:ext cx="2235385" cy="1419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FAFF6-03FE-48D1-81FE-56F1C6B38044}">
      <dsp:nvSpPr>
        <dsp:cNvPr id="0" name=""/>
        <dsp:cNvSpPr/>
      </dsp:nvSpPr>
      <dsp:spPr>
        <a:xfrm>
          <a:off x="249013" y="1583912"/>
          <a:ext cx="2235385" cy="1419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OBECNÉ PRO REHABILITACI</a:t>
          </a:r>
          <a:endParaRPr lang="en-US" sz="1700" kern="1200"/>
        </a:p>
      </dsp:txBody>
      <dsp:txXfrm>
        <a:off x="290588" y="1625487"/>
        <a:ext cx="2152235" cy="1336319"/>
      </dsp:txXfrm>
    </dsp:sp>
    <dsp:sp modelId="{0975366F-D90D-46D9-A622-83CBDC6B0299}">
      <dsp:nvSpPr>
        <dsp:cNvPr id="0" name=""/>
        <dsp:cNvSpPr/>
      </dsp:nvSpPr>
      <dsp:spPr>
        <a:xfrm>
          <a:off x="2732774" y="1347955"/>
          <a:ext cx="2235385" cy="1419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74636-13EE-4CA1-9C1C-E6159F301C24}">
      <dsp:nvSpPr>
        <dsp:cNvPr id="0" name=""/>
        <dsp:cNvSpPr/>
      </dsp:nvSpPr>
      <dsp:spPr>
        <a:xfrm>
          <a:off x="2981150" y="1583912"/>
          <a:ext cx="2235385" cy="1419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DLE POUŽITÝCH PRVKŮ, kupř. Tepelné procedury (horká role) - kardiaci</a:t>
          </a:r>
          <a:endParaRPr lang="en-US" sz="1700" kern="1200"/>
        </a:p>
      </dsp:txBody>
      <dsp:txXfrm>
        <a:off x="3022725" y="1625487"/>
        <a:ext cx="2152235" cy="13363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2034B-9853-4723-9CED-4435D025F367}">
      <dsp:nvSpPr>
        <dsp:cNvPr id="0" name=""/>
        <dsp:cNvSpPr/>
      </dsp:nvSpPr>
      <dsp:spPr>
        <a:xfrm>
          <a:off x="0" y="0"/>
          <a:ext cx="497477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EE6C55-DCD4-4FEF-BE47-484623EBF9D2}">
      <dsp:nvSpPr>
        <dsp:cNvPr id="0" name=""/>
        <dsp:cNvSpPr/>
      </dsp:nvSpPr>
      <dsp:spPr>
        <a:xfrm>
          <a:off x="0" y="0"/>
          <a:ext cx="497477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Instrukce o správném držení těla</a:t>
          </a:r>
          <a:endParaRPr lang="en-US" sz="2100" kern="1200"/>
        </a:p>
      </dsp:txBody>
      <dsp:txXfrm>
        <a:off x="0" y="0"/>
        <a:ext cx="4974771" cy="1087834"/>
      </dsp:txXfrm>
    </dsp:sp>
    <dsp:sp modelId="{66053AC8-DFBB-47E5-A862-03D60AEE0F00}">
      <dsp:nvSpPr>
        <dsp:cNvPr id="0" name=""/>
        <dsp:cNvSpPr/>
      </dsp:nvSpPr>
      <dsp:spPr>
        <a:xfrm>
          <a:off x="0" y="1087834"/>
          <a:ext cx="497477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8BACC7-388B-46F8-AD1B-D364E2F67EDC}">
      <dsp:nvSpPr>
        <dsp:cNvPr id="0" name=""/>
        <dsp:cNvSpPr/>
      </dsp:nvSpPr>
      <dsp:spPr>
        <a:xfrm>
          <a:off x="0" y="1087834"/>
          <a:ext cx="497477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Model 3 ozubených kol reprezentující 3 základní pohyby: klopení pánve vpřed, zvednutí hrudníku, protažení šíje</a:t>
          </a:r>
          <a:endParaRPr lang="en-US" sz="2100" kern="1200"/>
        </a:p>
      </dsp:txBody>
      <dsp:txXfrm>
        <a:off x="0" y="1087834"/>
        <a:ext cx="4974771" cy="1087834"/>
      </dsp:txXfrm>
    </dsp:sp>
    <dsp:sp modelId="{CC11DAEF-9295-4849-BAA8-E62C15D399D3}">
      <dsp:nvSpPr>
        <dsp:cNvPr id="0" name=""/>
        <dsp:cNvSpPr/>
      </dsp:nvSpPr>
      <dsp:spPr>
        <a:xfrm>
          <a:off x="0" y="2175669"/>
          <a:ext cx="497477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C6149B-BB29-46FC-9975-60B7D9E9FABE}">
      <dsp:nvSpPr>
        <dsp:cNvPr id="0" name=""/>
        <dsp:cNvSpPr/>
      </dsp:nvSpPr>
      <dsp:spPr>
        <a:xfrm>
          <a:off x="0" y="2175669"/>
          <a:ext cx="497477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Thoracolumbální lordóza: protažená od os sacrum po Th5</a:t>
          </a:r>
          <a:endParaRPr lang="en-US" sz="2100" kern="1200"/>
        </a:p>
      </dsp:txBody>
      <dsp:txXfrm>
        <a:off x="0" y="2175669"/>
        <a:ext cx="4974771" cy="1087834"/>
      </dsp:txXfrm>
    </dsp:sp>
    <dsp:sp modelId="{754C4CD2-8CC2-47D5-BEDF-FAC19E6927F2}">
      <dsp:nvSpPr>
        <dsp:cNvPr id="0" name=""/>
        <dsp:cNvSpPr/>
      </dsp:nvSpPr>
      <dsp:spPr>
        <a:xfrm>
          <a:off x="0" y="3263503"/>
          <a:ext cx="497477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B96F84-A1BF-409A-9683-14C3BB7719B4}">
      <dsp:nvSpPr>
        <dsp:cNvPr id="0" name=""/>
        <dsp:cNvSpPr/>
      </dsp:nvSpPr>
      <dsp:spPr>
        <a:xfrm>
          <a:off x="0" y="3263503"/>
          <a:ext cx="497477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Možné vlivy končetin na držení těla</a:t>
          </a:r>
          <a:endParaRPr lang="en-US" sz="2100" kern="1200"/>
        </a:p>
      </dsp:txBody>
      <dsp:txXfrm>
        <a:off x="0" y="3263503"/>
        <a:ext cx="4974771" cy="10878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E2B5-5D05-4710-8820-D82255B83021}">
      <dsp:nvSpPr>
        <dsp:cNvPr id="0" name=""/>
        <dsp:cNvSpPr/>
      </dsp:nvSpPr>
      <dsp:spPr>
        <a:xfrm>
          <a:off x="0" y="332626"/>
          <a:ext cx="10515600" cy="143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70764" rIns="81612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>
              <a:latin typeface="Source Sans Pro"/>
            </a:rPr>
            <a:t>objasňuje</a:t>
          </a:r>
          <a:r>
            <a:rPr lang="cs-CZ" sz="1300" kern="1200"/>
            <a:t> vznik bolestí v </a:t>
          </a:r>
          <a:r>
            <a:rPr lang="cs-CZ" sz="1300" kern="1200">
              <a:latin typeface="Source Sans Pro"/>
            </a:rPr>
            <a:t>hybné soustavě</a:t>
          </a:r>
          <a:endParaRPr lang="en-US" sz="1300" kern="1200">
            <a:latin typeface="Source Sans Pro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>
              <a:latin typeface="Source Sans Pro"/>
            </a:rPr>
            <a:t>systematizuje</a:t>
          </a:r>
          <a:r>
            <a:rPr lang="cs-CZ" sz="1300" kern="1200"/>
            <a:t> metody, které mají od obtíží pomoci </a:t>
          </a:r>
          <a:r>
            <a:rPr lang="cs-CZ" sz="1300" kern="1200">
              <a:latin typeface="Source Sans Pro"/>
            </a:rPr>
            <a:t>trvale 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>
              <a:latin typeface="Source Sans Pro"/>
            </a:rPr>
            <a:t>popisuje</a:t>
          </a:r>
          <a:r>
            <a:rPr lang="cs-CZ" sz="1300" kern="1200"/>
            <a:t> zásady chování se ke svému tělu v nejčastějších denních </a:t>
          </a:r>
          <a:r>
            <a:rPr lang="cs-CZ" sz="1300" kern="1200">
              <a:latin typeface="Source Sans Pro"/>
            </a:rPr>
            <a:t>situacích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>
              <a:latin typeface="Source Sans Pro"/>
            </a:rPr>
            <a:t>popisuje</a:t>
          </a:r>
          <a:r>
            <a:rPr lang="cs-CZ" sz="1300" kern="1200"/>
            <a:t> vhodné x nevhodné zátěžové </a:t>
          </a:r>
          <a:r>
            <a:rPr lang="cs-CZ" sz="1300" kern="1200">
              <a:latin typeface="Source Sans Pro"/>
            </a:rPr>
            <a:t>polohy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>
              <a:latin typeface="Source Sans Pro"/>
            </a:rPr>
            <a:t>doporučuje</a:t>
          </a:r>
          <a:r>
            <a:rPr lang="cs-CZ" sz="1300" kern="1200"/>
            <a:t> vhodné cvičení</a:t>
          </a:r>
        </a:p>
      </dsp:txBody>
      <dsp:txXfrm>
        <a:off x="0" y="332626"/>
        <a:ext cx="10515600" cy="1433250"/>
      </dsp:txXfrm>
    </dsp:sp>
    <dsp:sp modelId="{25C50BB1-D12A-4587-A24A-FBD59EB9D41D}">
      <dsp:nvSpPr>
        <dsp:cNvPr id="0" name=""/>
        <dsp:cNvSpPr/>
      </dsp:nvSpPr>
      <dsp:spPr>
        <a:xfrm>
          <a:off x="525780" y="140746"/>
          <a:ext cx="7360920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je preventivní koncepcí boje s bolestí v </a:t>
          </a:r>
          <a:r>
            <a:rPr lang="cs-CZ" sz="1300" kern="1200">
              <a:latin typeface="Source Sans Pro"/>
            </a:rPr>
            <a:t>pohybové soustavě</a:t>
          </a:r>
          <a:endParaRPr lang="en-US" sz="1300" kern="1200">
            <a:latin typeface="Source Sans Pro"/>
          </a:endParaRPr>
        </a:p>
      </dsp:txBody>
      <dsp:txXfrm>
        <a:off x="544514" y="159480"/>
        <a:ext cx="7323452" cy="346292"/>
      </dsp:txXfrm>
    </dsp:sp>
    <dsp:sp modelId="{F55B756A-08B3-4D21-B2A8-C14159A33B03}">
      <dsp:nvSpPr>
        <dsp:cNvPr id="0" name=""/>
        <dsp:cNvSpPr/>
      </dsp:nvSpPr>
      <dsp:spPr>
        <a:xfrm>
          <a:off x="0" y="2027956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27590"/>
              <a:satOff val="-1310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FD360-1AEC-4963-9FC8-E0A78AB0D729}">
      <dsp:nvSpPr>
        <dsp:cNvPr id="0" name=""/>
        <dsp:cNvSpPr/>
      </dsp:nvSpPr>
      <dsp:spPr>
        <a:xfrm>
          <a:off x="525780" y="1836076"/>
          <a:ext cx="7360920" cy="383760"/>
        </a:xfrm>
        <a:prstGeom prst="roundRect">
          <a:avLst/>
        </a:prstGeom>
        <a:solidFill>
          <a:schemeClr val="accent2">
            <a:hueOff val="-827590"/>
            <a:satOff val="-1310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Systematizuje metody pro minimalizování &amp; prevenci algické symptomatologie.</a:t>
          </a:r>
          <a:endParaRPr lang="en-US" sz="1300" kern="1200"/>
        </a:p>
      </dsp:txBody>
      <dsp:txXfrm>
        <a:off x="544514" y="1854810"/>
        <a:ext cx="7323452" cy="346292"/>
      </dsp:txXfrm>
    </dsp:sp>
    <dsp:sp modelId="{E73C8187-4EB6-43A5-A7EC-F98D9D474160}">
      <dsp:nvSpPr>
        <dsp:cNvPr id="0" name=""/>
        <dsp:cNvSpPr/>
      </dsp:nvSpPr>
      <dsp:spPr>
        <a:xfrm>
          <a:off x="0" y="2617636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655181"/>
              <a:satOff val="-2619"/>
              <a:lumOff val="-1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B9182-0845-4837-BAC9-A9EE229F2A1B}">
      <dsp:nvSpPr>
        <dsp:cNvPr id="0" name=""/>
        <dsp:cNvSpPr/>
      </dsp:nvSpPr>
      <dsp:spPr>
        <a:xfrm>
          <a:off x="525780" y="2425756"/>
          <a:ext cx="7360920" cy="383760"/>
        </a:xfrm>
        <a:prstGeom prst="roundRect">
          <a:avLst/>
        </a:prstGeom>
        <a:solidFill>
          <a:schemeClr val="accent2">
            <a:hueOff val="-1655181"/>
            <a:satOff val="-2619"/>
            <a:lumOff val="-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>
              <a:latin typeface="Source Sans Pro"/>
            </a:rPr>
            <a:t>Cílem je edukace optimalizace pohybu v různých zátěžových situacích.</a:t>
          </a:r>
        </a:p>
      </dsp:txBody>
      <dsp:txXfrm>
        <a:off x="544514" y="2444490"/>
        <a:ext cx="7323452" cy="346292"/>
      </dsp:txXfrm>
    </dsp:sp>
    <dsp:sp modelId="{64DBDEAF-BEBA-4A14-9A6D-E6148EA9ADA6}">
      <dsp:nvSpPr>
        <dsp:cNvPr id="0" name=""/>
        <dsp:cNvSpPr/>
      </dsp:nvSpPr>
      <dsp:spPr>
        <a:xfrm>
          <a:off x="0" y="3207316"/>
          <a:ext cx="10515600" cy="1003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482771"/>
              <a:satOff val="-3929"/>
              <a:lumOff val="-23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70764" rIns="81612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Informace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Cvičení 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Vypracování zásad chování ke svému tělu při ADL</a:t>
          </a:r>
          <a:endParaRPr lang="en-US" sz="1300" kern="1200"/>
        </a:p>
      </dsp:txBody>
      <dsp:txXfrm>
        <a:off x="0" y="3207316"/>
        <a:ext cx="10515600" cy="1003275"/>
      </dsp:txXfrm>
    </dsp:sp>
    <dsp:sp modelId="{6F15BFB6-BBFE-4859-9D7B-DB09D9963CA7}">
      <dsp:nvSpPr>
        <dsp:cNvPr id="0" name=""/>
        <dsp:cNvSpPr/>
      </dsp:nvSpPr>
      <dsp:spPr>
        <a:xfrm>
          <a:off x="525780" y="3015436"/>
          <a:ext cx="7360920" cy="383760"/>
        </a:xfrm>
        <a:prstGeom prst="roundRect">
          <a:avLst/>
        </a:prstGeom>
        <a:solidFill>
          <a:schemeClr val="accent2">
            <a:hueOff val="-2482771"/>
            <a:satOff val="-3929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Prostředky: </a:t>
          </a:r>
          <a:endParaRPr lang="en-US" sz="1300" kern="1200"/>
        </a:p>
      </dsp:txBody>
      <dsp:txXfrm>
        <a:off x="544514" y="3034170"/>
        <a:ext cx="7323452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BD83A-36E4-48B6-85B4-7983D8256C38}">
      <dsp:nvSpPr>
        <dsp:cNvPr id="0" name=""/>
        <dsp:cNvSpPr/>
      </dsp:nvSpPr>
      <dsp:spPr>
        <a:xfrm>
          <a:off x="0" y="813862"/>
          <a:ext cx="6866921" cy="9359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Pacienti s chybnými pohybovými návyky</a:t>
          </a:r>
          <a:endParaRPr lang="en-US" sz="2300" kern="1200" dirty="0"/>
        </a:p>
      </dsp:txBody>
      <dsp:txXfrm>
        <a:off x="45690" y="859552"/>
        <a:ext cx="6775541" cy="844583"/>
      </dsp:txXfrm>
    </dsp:sp>
    <dsp:sp modelId="{AAB20F73-E2FC-44B6-9555-43C12D714C2D}">
      <dsp:nvSpPr>
        <dsp:cNvPr id="0" name=""/>
        <dsp:cNvSpPr/>
      </dsp:nvSpPr>
      <dsp:spPr>
        <a:xfrm>
          <a:off x="0" y="1816066"/>
          <a:ext cx="6866921" cy="935963"/>
        </a:xfrm>
        <a:prstGeom prst="roundRect">
          <a:avLst/>
        </a:prstGeom>
        <a:solidFill>
          <a:schemeClr val="accent2">
            <a:hueOff val="-620693"/>
            <a:satOff val="-982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Source Sans Pro"/>
            </a:rPr>
            <a:t>Funkční poruchy pohybového systému (= FPPS)</a:t>
          </a:r>
          <a:endParaRPr lang="en-US" sz="2300" kern="1200" dirty="0"/>
        </a:p>
      </dsp:txBody>
      <dsp:txXfrm>
        <a:off x="45690" y="1861756"/>
        <a:ext cx="6775541" cy="844583"/>
      </dsp:txXfrm>
    </dsp:sp>
    <dsp:sp modelId="{56705DB2-F291-4B0A-B19C-58E36FFE26D4}">
      <dsp:nvSpPr>
        <dsp:cNvPr id="0" name=""/>
        <dsp:cNvSpPr/>
      </dsp:nvSpPr>
      <dsp:spPr>
        <a:xfrm>
          <a:off x="0" y="2818269"/>
          <a:ext cx="6866921" cy="935963"/>
        </a:xfrm>
        <a:prstGeom prst="roundRect">
          <a:avLst/>
        </a:prstGeom>
        <a:solidFill>
          <a:schemeClr val="accent2">
            <a:hueOff val="-1241385"/>
            <a:satOff val="-1965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Source Sans Pro"/>
            </a:rPr>
            <a:t>U pacientů se strukturálními</a:t>
          </a:r>
          <a:r>
            <a:rPr lang="cs-CZ" sz="2300" kern="1200" dirty="0"/>
            <a:t> </a:t>
          </a:r>
          <a:r>
            <a:rPr lang="cs-CZ" sz="2300" kern="1200" dirty="0">
              <a:latin typeface="Source Sans Pro"/>
            </a:rPr>
            <a:t>poruchami</a:t>
          </a:r>
          <a:r>
            <a:rPr lang="cs-CZ" sz="2300" kern="1200" dirty="0"/>
            <a:t> s přetrvávajícími neekonomickými pohybovými návyky</a:t>
          </a:r>
          <a:endParaRPr lang="en-US" sz="2300" kern="1200" dirty="0"/>
        </a:p>
      </dsp:txBody>
      <dsp:txXfrm>
        <a:off x="45690" y="2863959"/>
        <a:ext cx="6775541" cy="844583"/>
      </dsp:txXfrm>
    </dsp:sp>
    <dsp:sp modelId="{5BDC3C3B-904B-446E-B497-4072EE5C7277}">
      <dsp:nvSpPr>
        <dsp:cNvPr id="0" name=""/>
        <dsp:cNvSpPr/>
      </dsp:nvSpPr>
      <dsp:spPr>
        <a:xfrm>
          <a:off x="0" y="3820473"/>
          <a:ext cx="6866921" cy="935963"/>
        </a:xfrm>
        <a:prstGeom prst="roundRect">
          <a:avLst/>
        </a:prstGeom>
        <a:solidFill>
          <a:schemeClr val="accent2">
            <a:hueOff val="-1862078"/>
            <a:satOff val="-2947"/>
            <a:lumOff val="-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Pro pacienty ohrožených statickým či dynamickým přetěžováním pohybového ústrojí</a:t>
          </a:r>
          <a:endParaRPr lang="en-US" sz="2300" kern="1200" dirty="0"/>
        </a:p>
      </dsp:txBody>
      <dsp:txXfrm>
        <a:off x="45690" y="3866163"/>
        <a:ext cx="6775541" cy="844583"/>
      </dsp:txXfrm>
    </dsp:sp>
    <dsp:sp modelId="{B6C1A06F-12C9-4722-A28A-F5E5D6CF287A}">
      <dsp:nvSpPr>
        <dsp:cNvPr id="0" name=""/>
        <dsp:cNvSpPr/>
      </dsp:nvSpPr>
      <dsp:spPr>
        <a:xfrm>
          <a:off x="0" y="4822676"/>
          <a:ext cx="6866921" cy="935963"/>
        </a:xfrm>
        <a:prstGeom prst="roundRect">
          <a:avLst/>
        </a:prstGeom>
        <a:solidFill>
          <a:schemeClr val="accent2">
            <a:hueOff val="-2482771"/>
            <a:satOff val="-3929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Hypermobilní</a:t>
          </a:r>
          <a:r>
            <a:rPr lang="cs-CZ" sz="2300" kern="1200" dirty="0"/>
            <a:t> jedinci</a:t>
          </a:r>
          <a:endParaRPr lang="en-US" sz="2300" kern="1200" dirty="0"/>
        </a:p>
      </dsp:txBody>
      <dsp:txXfrm>
        <a:off x="45690" y="4868366"/>
        <a:ext cx="6775541" cy="8445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51852-7BDE-4AA3-AB12-1A7825F48F44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2CC4A-8F8D-4562-A370-8B0DC57E9DBC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Pacienti s akutními bolestmi</a:t>
          </a:r>
          <a:endParaRPr lang="en-US" sz="2700" kern="1200"/>
        </a:p>
      </dsp:txBody>
      <dsp:txXfrm>
        <a:off x="383617" y="1447754"/>
        <a:ext cx="2847502" cy="1768010"/>
      </dsp:txXfrm>
    </dsp:sp>
    <dsp:sp modelId="{B1E92838-7665-41D5-81B2-34AA2D457394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41C96-00F7-41E8-B7F8-1DF522B52E65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Poruchy CNS, kdy je ovlivněno řízení hybnosti (RS,…)</a:t>
          </a:r>
          <a:endParaRPr lang="en-US" sz="2700" kern="1200"/>
        </a:p>
      </dsp:txBody>
      <dsp:txXfrm>
        <a:off x="3998355" y="1447754"/>
        <a:ext cx="2847502" cy="1768010"/>
      </dsp:txXfrm>
    </dsp:sp>
    <dsp:sp modelId="{6D5AAEFC-A983-4061-AC5D-81A8B386A494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32BDA-089B-4E40-ADC2-F31EFADCCD69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Aktivně nespolupracující jedinci</a:t>
          </a:r>
          <a:endParaRPr lang="en-US" sz="2700" kern="1200"/>
        </a:p>
      </dsp:txBody>
      <dsp:txXfrm>
        <a:off x="7613092" y="1447754"/>
        <a:ext cx="2847502" cy="17680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90343-E25E-47B1-BD4A-15E33A3D9B12}">
      <dsp:nvSpPr>
        <dsp:cNvPr id="0" name=""/>
        <dsp:cNvSpPr/>
      </dsp:nvSpPr>
      <dsp:spPr>
        <a:xfrm>
          <a:off x="3899068" y="865114"/>
          <a:ext cx="6671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16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5206" y="907345"/>
        <a:ext cx="34888" cy="6977"/>
      </dsp:txXfrm>
    </dsp:sp>
    <dsp:sp modelId="{07CB9EFC-DD8E-4764-AEE5-42E49992A932}">
      <dsp:nvSpPr>
        <dsp:cNvPr id="0" name=""/>
        <dsp:cNvSpPr/>
      </dsp:nvSpPr>
      <dsp:spPr>
        <a:xfrm>
          <a:off x="867111" y="706"/>
          <a:ext cx="3033757" cy="18202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u="sng" kern="1200" dirty="0">
              <a:latin typeface="Source Sans Pro"/>
            </a:rPr>
            <a:t>Neekonomické zatěžování</a:t>
          </a:r>
          <a:endParaRPr lang="en-US" sz="2600" kern="1200" dirty="0"/>
        </a:p>
      </dsp:txBody>
      <dsp:txXfrm>
        <a:off x="867111" y="706"/>
        <a:ext cx="3033757" cy="1820254"/>
      </dsp:txXfrm>
    </dsp:sp>
    <dsp:sp modelId="{008AD2CA-560A-401A-AE06-94B18AAB22A7}">
      <dsp:nvSpPr>
        <dsp:cNvPr id="0" name=""/>
        <dsp:cNvSpPr/>
      </dsp:nvSpPr>
      <dsp:spPr>
        <a:xfrm>
          <a:off x="2383989" y="1819161"/>
          <a:ext cx="3731522" cy="667164"/>
        </a:xfrm>
        <a:custGeom>
          <a:avLst/>
          <a:gdLst/>
          <a:ahLst/>
          <a:cxnLst/>
          <a:rect l="0" t="0" r="0" b="0"/>
          <a:pathLst>
            <a:path>
              <a:moveTo>
                <a:pt x="3731522" y="0"/>
              </a:moveTo>
              <a:lnTo>
                <a:pt x="3731522" y="350682"/>
              </a:lnTo>
              <a:lnTo>
                <a:pt x="0" y="350682"/>
              </a:lnTo>
              <a:lnTo>
                <a:pt x="0" y="667164"/>
              </a:lnTo>
            </a:path>
          </a:pathLst>
        </a:custGeom>
        <a:noFill/>
        <a:ln w="6350" cap="flat" cmpd="sng" algn="ctr">
          <a:solidFill>
            <a:schemeClr val="accent5">
              <a:hueOff val="-1731721"/>
              <a:satOff val="-3008"/>
              <a:lumOff val="19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4846" y="2149254"/>
        <a:ext cx="189809" cy="6977"/>
      </dsp:txXfrm>
    </dsp:sp>
    <dsp:sp modelId="{AF088F46-E9ED-4252-869E-71C7C4E1DF3A}">
      <dsp:nvSpPr>
        <dsp:cNvPr id="0" name=""/>
        <dsp:cNvSpPr/>
      </dsp:nvSpPr>
      <dsp:spPr>
        <a:xfrm>
          <a:off x="4598633" y="706"/>
          <a:ext cx="3033757" cy="1820254"/>
        </a:xfrm>
        <a:prstGeom prst="rect">
          <a:avLst/>
        </a:prstGeom>
        <a:solidFill>
          <a:schemeClr val="accent5">
            <a:hueOff val="-1385377"/>
            <a:satOff val="-2406"/>
            <a:lumOff val="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u="sng" kern="1200" dirty="0">
              <a:latin typeface="Source Sans Pro"/>
            </a:rPr>
            <a:t>Chybné pohybové stereotypy</a:t>
          </a:r>
          <a:endParaRPr lang="cs-CZ" sz="2600" kern="1200" dirty="0"/>
        </a:p>
      </dsp:txBody>
      <dsp:txXfrm>
        <a:off x="4598633" y="706"/>
        <a:ext cx="3033757" cy="1820254"/>
      </dsp:txXfrm>
    </dsp:sp>
    <dsp:sp modelId="{B17261B3-81D0-40BA-9576-2E47447D9EEB}">
      <dsp:nvSpPr>
        <dsp:cNvPr id="0" name=""/>
        <dsp:cNvSpPr/>
      </dsp:nvSpPr>
      <dsp:spPr>
        <a:xfrm>
          <a:off x="3899068" y="3383133"/>
          <a:ext cx="6671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164" y="45720"/>
              </a:lnTo>
            </a:path>
          </a:pathLst>
        </a:custGeom>
        <a:noFill/>
        <a:ln w="6350" cap="flat" cmpd="sng" algn="ctr">
          <a:solidFill>
            <a:schemeClr val="accent5">
              <a:hueOff val="-3463443"/>
              <a:satOff val="-6016"/>
              <a:lumOff val="39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5206" y="3425364"/>
        <a:ext cx="34888" cy="6977"/>
      </dsp:txXfrm>
    </dsp:sp>
    <dsp:sp modelId="{94EDA0A7-1D0D-4629-B227-B8B403BAE50A}">
      <dsp:nvSpPr>
        <dsp:cNvPr id="0" name=""/>
        <dsp:cNvSpPr/>
      </dsp:nvSpPr>
      <dsp:spPr>
        <a:xfrm>
          <a:off x="867111" y="2518725"/>
          <a:ext cx="3033757" cy="1820254"/>
        </a:xfrm>
        <a:prstGeom prst="rect">
          <a:avLst/>
        </a:prstGeom>
        <a:solidFill>
          <a:schemeClr val="accent5">
            <a:hueOff val="-2770754"/>
            <a:satOff val="-4813"/>
            <a:lumOff val="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u="sng" kern="1200" dirty="0">
              <a:latin typeface="Source Sans Pro"/>
            </a:rPr>
            <a:t>BOLEST</a:t>
          </a:r>
          <a:endParaRPr lang="cs-CZ" sz="2600" kern="1200" dirty="0"/>
        </a:p>
      </dsp:txBody>
      <dsp:txXfrm>
        <a:off x="867111" y="2518725"/>
        <a:ext cx="3033757" cy="1820254"/>
      </dsp:txXfrm>
    </dsp:sp>
    <dsp:sp modelId="{C621A7AA-DF7D-47E3-A496-22BC52884AFB}">
      <dsp:nvSpPr>
        <dsp:cNvPr id="0" name=""/>
        <dsp:cNvSpPr/>
      </dsp:nvSpPr>
      <dsp:spPr>
        <a:xfrm>
          <a:off x="2383989" y="4337180"/>
          <a:ext cx="3731522" cy="667164"/>
        </a:xfrm>
        <a:custGeom>
          <a:avLst/>
          <a:gdLst/>
          <a:ahLst/>
          <a:cxnLst/>
          <a:rect l="0" t="0" r="0" b="0"/>
          <a:pathLst>
            <a:path>
              <a:moveTo>
                <a:pt x="3731522" y="0"/>
              </a:moveTo>
              <a:lnTo>
                <a:pt x="3731522" y="350682"/>
              </a:lnTo>
              <a:lnTo>
                <a:pt x="0" y="350682"/>
              </a:lnTo>
              <a:lnTo>
                <a:pt x="0" y="667164"/>
              </a:lnTo>
            </a:path>
          </a:pathLst>
        </a:custGeom>
        <a:noFill/>
        <a:ln w="6350" cap="flat" cmpd="sng" algn="ctr">
          <a:solidFill>
            <a:schemeClr val="accent5">
              <a:hueOff val="-5195164"/>
              <a:satOff val="-9024"/>
              <a:lumOff val="58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4846" y="4667273"/>
        <a:ext cx="189809" cy="6977"/>
      </dsp:txXfrm>
    </dsp:sp>
    <dsp:sp modelId="{783521E9-026F-44D4-971F-BEC1CA77EE73}">
      <dsp:nvSpPr>
        <dsp:cNvPr id="0" name=""/>
        <dsp:cNvSpPr/>
      </dsp:nvSpPr>
      <dsp:spPr>
        <a:xfrm>
          <a:off x="4598633" y="2518725"/>
          <a:ext cx="3033757" cy="1820254"/>
        </a:xfrm>
        <a:prstGeom prst="rect">
          <a:avLst/>
        </a:prstGeom>
        <a:solidFill>
          <a:schemeClr val="accent5">
            <a:hueOff val="-4156132"/>
            <a:satOff val="-7219"/>
            <a:lumOff val="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u="sng" kern="1200" dirty="0">
              <a:latin typeface="Source Sans Pro"/>
            </a:rPr>
            <a:t>Otupení bolesti farmaky</a:t>
          </a:r>
          <a:endParaRPr lang="en-US" sz="2600" kern="1200" dirty="0"/>
        </a:p>
      </dsp:txBody>
      <dsp:txXfrm>
        <a:off x="4598633" y="2518725"/>
        <a:ext cx="3033757" cy="1820254"/>
      </dsp:txXfrm>
    </dsp:sp>
    <dsp:sp modelId="{9094F488-EE2A-457F-84FD-C2212EB08513}">
      <dsp:nvSpPr>
        <dsp:cNvPr id="0" name=""/>
        <dsp:cNvSpPr/>
      </dsp:nvSpPr>
      <dsp:spPr>
        <a:xfrm>
          <a:off x="3899068" y="5901151"/>
          <a:ext cx="6671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164" y="45720"/>
              </a:lnTo>
            </a:path>
          </a:pathLst>
        </a:custGeom>
        <a:noFill/>
        <a:ln w="6350" cap="flat" cmpd="sng" algn="ctr">
          <a:solidFill>
            <a:schemeClr val="accent5">
              <a:hueOff val="-6926885"/>
              <a:satOff val="-12032"/>
              <a:lumOff val="78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5206" y="5943383"/>
        <a:ext cx="34888" cy="6977"/>
      </dsp:txXfrm>
    </dsp:sp>
    <dsp:sp modelId="{CF73AE4C-3983-46CF-91B8-E3C2AE4FA01F}">
      <dsp:nvSpPr>
        <dsp:cNvPr id="0" name=""/>
        <dsp:cNvSpPr/>
      </dsp:nvSpPr>
      <dsp:spPr>
        <a:xfrm>
          <a:off x="867111" y="5036744"/>
          <a:ext cx="3033757" cy="1820254"/>
        </a:xfrm>
        <a:prstGeom prst="rect">
          <a:avLst/>
        </a:prstGeom>
        <a:solidFill>
          <a:schemeClr val="accent5">
            <a:hueOff val="-5541508"/>
            <a:satOff val="-9626"/>
            <a:lumOff val="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u="sng" kern="1200" dirty="0">
              <a:latin typeface="Source Sans Pro"/>
            </a:rPr>
            <a:t>další přetížení struktury</a:t>
          </a:r>
          <a:endParaRPr lang="en-US" sz="2600" b="1" u="sng" kern="1200" dirty="0"/>
        </a:p>
      </dsp:txBody>
      <dsp:txXfrm>
        <a:off x="867111" y="5036744"/>
        <a:ext cx="3033757" cy="1820254"/>
      </dsp:txXfrm>
    </dsp:sp>
    <dsp:sp modelId="{F62A6A67-6FC9-41EE-B973-AC84BAB79F29}">
      <dsp:nvSpPr>
        <dsp:cNvPr id="0" name=""/>
        <dsp:cNvSpPr/>
      </dsp:nvSpPr>
      <dsp:spPr>
        <a:xfrm>
          <a:off x="4598633" y="5036744"/>
          <a:ext cx="3033757" cy="1820254"/>
        </a:xfrm>
        <a:prstGeom prst="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57" tIns="156041" rIns="148657" bIns="156041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u="sng" kern="1200" dirty="0">
              <a:latin typeface="Source Sans Pro"/>
            </a:rPr>
            <a:t>BOLEST + přechod funkční poruchy do strukturální</a:t>
          </a:r>
          <a:endParaRPr lang="cs-CZ" sz="2600" kern="1200" dirty="0"/>
        </a:p>
      </dsp:txBody>
      <dsp:txXfrm>
        <a:off x="4598633" y="5036744"/>
        <a:ext cx="3033757" cy="1820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2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2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3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077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7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4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0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813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42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5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2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86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94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86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52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4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5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2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0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1/11/2022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604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51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87" r:id="rId6"/>
    <p:sldLayoutId id="2147483783" r:id="rId7"/>
    <p:sldLayoutId id="2147483784" r:id="rId8"/>
    <p:sldLayoutId id="2147483785" r:id="rId9"/>
    <p:sldLayoutId id="2147483786" r:id="rId10"/>
    <p:sldLayoutId id="214748378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TQJXVVxdAU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BMOMgCqW04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yzioklinika.cz/navody-na-cviceni/aktivace-svalu-pro-vzprimene-drzeni-tela-pomoci-therabandu" TargetMode="External"/><Relationship Id="rId7" Type="http://schemas.openxmlformats.org/officeDocument/2006/relationships/hyperlink" Target="https://slideplayer.cz/slide/2591933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zbolestizad.cz/skola-zad/" TargetMode="External"/><Relationship Id="rId5" Type="http://schemas.openxmlformats.org/officeDocument/2006/relationships/hyperlink" Target="https://www.youtube.com/watch?v=JBMOMgCqW04" TargetMode="External"/><Relationship Id="rId4" Type="http://schemas.openxmlformats.org/officeDocument/2006/relationships/hyperlink" Target="https://www.youtube.com/watch?v=1TQJXVVxdAU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7454" y="3965691"/>
            <a:ext cx="3014546" cy="28923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B987A8-3C5A-4495-85A2-B7BBC3EAC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7454" y="3965691"/>
            <a:ext cx="3014546" cy="28923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6453" y="8575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32CDD2-9715-425B-9CCC-CF8CE92B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6453" y="857546"/>
            <a:ext cx="6964685" cy="54024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3799266" cy="401991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B013C47-A4B4-4108-87AF-82C5CD7DF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3799266" cy="401991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0971" y="136525"/>
            <a:ext cx="1035526" cy="103552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BC8E4194-D60D-466F-B2E4-E0A0C145F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0971" y="136525"/>
            <a:ext cx="1035526" cy="103552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86765" y="1017432"/>
            <a:ext cx="6418471" cy="3170574"/>
          </a:xfrm>
        </p:spPr>
        <p:txBody>
          <a:bodyPr>
            <a:normAutofit/>
          </a:bodyPr>
          <a:lstStyle/>
          <a:p>
            <a:r>
              <a:rPr lang="cs-CZ" dirty="0">
                <a:ea typeface="Source Sans Pro SemiBold"/>
              </a:rPr>
              <a:t>BRÜGGER KONCEPT ŠKOLA ZAD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86765" y="5030534"/>
            <a:ext cx="6418471" cy="8100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Source Sans Pro"/>
              </a:rPr>
              <a:t>Mgr. Marie krejčová</a:t>
            </a:r>
            <a:endParaRPr lang="cs-CZ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1751" y="578316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6B5523EE-90D9-4CF8-96F2-CBFC11C54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531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166A3179-AD28-4A0B-AF49-B177F4B19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547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9" name="Oval 128">
            <a:extLst>
              <a:ext uri="{FF2B5EF4-FFF2-40B4-BE49-F238E27FC236}">
                <a16:creationId xmlns:a16="http://schemas.microsoft.com/office/drawing/2014/main" id="{32BB3330-EA02-4FA9-B58F-AAC7762C9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096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Graphic 212">
            <a:extLst>
              <a:ext uri="{FF2B5EF4-FFF2-40B4-BE49-F238E27FC236}">
                <a16:creationId xmlns:a16="http://schemas.microsoft.com/office/drawing/2014/main" id="{A107891B-442C-43CD-B909-A4714253A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2339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3" name="Graphic 212">
            <a:extLst>
              <a:ext uri="{FF2B5EF4-FFF2-40B4-BE49-F238E27FC236}">
                <a16:creationId xmlns:a16="http://schemas.microsoft.com/office/drawing/2014/main" id="{958516B8-2D23-4511-B8C5-79180A4D0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2339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E3BEE693-6C9D-40AB-925E-0E339B1D1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48" y="4651811"/>
            <a:ext cx="429742" cy="429742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EBA526E9-439B-4D9E-8A55-1D30C337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48" y="4651811"/>
            <a:ext cx="429742" cy="429742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759A56-72E5-4250-87AB-8057606D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90" y="1690851"/>
            <a:ext cx="3200400" cy="3391512"/>
          </a:xfrm>
        </p:spPr>
        <p:txBody>
          <a:bodyPr>
            <a:normAutofit/>
          </a:bodyPr>
          <a:lstStyle/>
          <a:p>
            <a:r>
              <a:rPr lang="cs-CZ" sz="5400">
                <a:ea typeface="Source Sans Pro"/>
              </a:rPr>
              <a:t>INDIKACE</a:t>
            </a:r>
            <a:endParaRPr lang="cs-CZ" sz="5400"/>
          </a:p>
        </p:txBody>
      </p:sp>
      <p:graphicFrame>
        <p:nvGraphicFramePr>
          <p:cNvPr id="362" name="Zástupný obsah 2">
            <a:extLst>
              <a:ext uri="{FF2B5EF4-FFF2-40B4-BE49-F238E27FC236}">
                <a16:creationId xmlns:a16="http://schemas.microsoft.com/office/drawing/2014/main" id="{C98E9508-4604-4170-B847-8CE57A770E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547449"/>
              </p:ext>
            </p:extLst>
          </p:nvPr>
        </p:nvGraphicFramePr>
        <p:xfrm>
          <a:off x="5479786" y="447277"/>
          <a:ext cx="58740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991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15F049-DAD1-45B9-886C-30110DA5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9" y="1951575"/>
            <a:ext cx="4897965" cy="3225956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KONTRAINDIKACE</a:t>
            </a:r>
            <a:endParaRPr lang="cs-CZ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5" name="Zástupný obsah 2">
            <a:extLst>
              <a:ext uri="{FF2B5EF4-FFF2-40B4-BE49-F238E27FC236}">
                <a16:creationId xmlns:a16="http://schemas.microsoft.com/office/drawing/2014/main" id="{0C4DA1AD-B0C4-4BAE-B869-C0E64179CB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34868" y="1130846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2475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4635784-BE54-43AA-A111-FD93BD8D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74771" cy="4042196"/>
          </a:xfrm>
        </p:spPr>
        <p:txBody>
          <a:bodyPr>
            <a:normAutofit/>
          </a:bodyPr>
          <a:lstStyle/>
          <a:p>
            <a:pPr algn="ctr"/>
            <a:r>
              <a:rPr lang="cs-CZ">
                <a:ea typeface="Source Sans Pro"/>
              </a:rPr>
              <a:t>ZÁKLADNÍ PRVKY TERAPEUTICKÉHO POSTUPU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D60BD-2F39-48FC-9C8A-2FA72B8B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452" y="1546482"/>
            <a:ext cx="5124861" cy="52634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ea typeface="Source Sans Pro"/>
              </a:rPr>
              <a:t>Korekce držení těla</a:t>
            </a:r>
          </a:p>
          <a:p>
            <a:r>
              <a:rPr lang="cs-CZ" sz="2000" dirty="0">
                <a:ea typeface="Source Sans Pro"/>
              </a:rPr>
              <a:t>Přípravná opatření</a:t>
            </a:r>
          </a:p>
          <a:p>
            <a:r>
              <a:rPr lang="cs-CZ" sz="2000" dirty="0">
                <a:ea typeface="Source Sans Pro"/>
              </a:rPr>
              <a:t>Pasivní terapeutické postupy</a:t>
            </a:r>
          </a:p>
          <a:p>
            <a:pPr lvl="1"/>
            <a:r>
              <a:rPr lang="cs-CZ" sz="2000" dirty="0">
                <a:ea typeface="Source Sans Pro"/>
              </a:rPr>
              <a:t>Horká role</a:t>
            </a:r>
          </a:p>
          <a:p>
            <a:pPr lvl="1"/>
            <a:r>
              <a:rPr lang="cs-CZ" sz="2000" dirty="0">
                <a:ea typeface="Source Sans Pro"/>
              </a:rPr>
              <a:t>Neurologické kontrakční postupy</a:t>
            </a:r>
          </a:p>
          <a:p>
            <a:r>
              <a:rPr lang="cs-CZ" sz="2000" dirty="0">
                <a:ea typeface="Source Sans Pro"/>
              </a:rPr>
              <a:t>Aktivní terapeutické postupy</a:t>
            </a:r>
          </a:p>
          <a:p>
            <a:pPr lvl="1"/>
            <a:r>
              <a:rPr lang="cs-CZ" sz="2000" dirty="0" err="1">
                <a:ea typeface="Source Sans Pro"/>
              </a:rPr>
              <a:t>Agisticko</a:t>
            </a:r>
            <a:r>
              <a:rPr lang="cs-CZ" sz="2000" dirty="0">
                <a:ea typeface="Source Sans Pro"/>
              </a:rPr>
              <a:t>-excentrické kontrakční postupy</a:t>
            </a:r>
          </a:p>
          <a:p>
            <a:pPr lvl="1"/>
            <a:r>
              <a:rPr lang="cs-CZ" sz="2000" dirty="0">
                <a:ea typeface="Source Sans Pro"/>
              </a:rPr>
              <a:t>Cvičení s </a:t>
            </a:r>
            <a:r>
              <a:rPr lang="cs-CZ" sz="2000" dirty="0" err="1">
                <a:ea typeface="Source Sans Pro"/>
              </a:rPr>
              <a:t>therabandem</a:t>
            </a:r>
            <a:endParaRPr lang="cs-CZ" sz="2000" dirty="0">
              <a:ea typeface="Source Sans Pro"/>
            </a:endParaRPr>
          </a:p>
          <a:p>
            <a:pPr lvl="1"/>
            <a:r>
              <a:rPr lang="cs-CZ" sz="2000" dirty="0" err="1">
                <a:ea typeface="Source Sans Pro"/>
              </a:rPr>
              <a:t>Activities</a:t>
            </a:r>
            <a:r>
              <a:rPr lang="cs-CZ" sz="2000" dirty="0">
                <a:ea typeface="Source Sans Pro"/>
              </a:rPr>
              <a:t> </a:t>
            </a:r>
            <a:r>
              <a:rPr lang="cs-CZ" sz="2000" dirty="0" err="1">
                <a:ea typeface="Source Sans Pro"/>
              </a:rPr>
              <a:t>of</a:t>
            </a:r>
            <a:r>
              <a:rPr lang="cs-CZ" sz="2000" dirty="0">
                <a:ea typeface="Source Sans Pro"/>
              </a:rPr>
              <a:t> </a:t>
            </a:r>
            <a:r>
              <a:rPr lang="cs-CZ" sz="2000" dirty="0" err="1">
                <a:ea typeface="Source Sans Pro"/>
              </a:rPr>
              <a:t>daily</a:t>
            </a:r>
            <a:r>
              <a:rPr lang="cs-CZ" sz="2000" dirty="0">
                <a:ea typeface="Source Sans Pro"/>
              </a:rPr>
              <a:t> </a:t>
            </a:r>
            <a:r>
              <a:rPr lang="cs-CZ" sz="2000" dirty="0" err="1">
                <a:ea typeface="Source Sans Pro"/>
              </a:rPr>
              <a:t>living</a:t>
            </a:r>
            <a:endParaRPr lang="cs-CZ" sz="2000" dirty="0">
              <a:ea typeface="Source Sans Pro"/>
            </a:endParaRPr>
          </a:p>
          <a:p>
            <a:pPr lvl="1"/>
            <a:r>
              <a:rPr lang="cs-CZ" sz="2000" dirty="0">
                <a:ea typeface="Source Sans Pro"/>
              </a:rPr>
              <a:t>Základní (aktivní) cviky</a:t>
            </a:r>
          </a:p>
          <a:p>
            <a:pPr lvl="1"/>
            <a:r>
              <a:rPr lang="cs-CZ" sz="2000" dirty="0">
                <a:ea typeface="Source Sans Pro"/>
              </a:rPr>
              <a:t>Terapeutická chůze dle </a:t>
            </a:r>
            <a:r>
              <a:rPr lang="cs-CZ" sz="2000" dirty="0" err="1">
                <a:ea typeface="Source Sans Pro"/>
              </a:rPr>
              <a:t>Brüggera</a:t>
            </a:r>
            <a:endParaRPr lang="cs-CZ" sz="20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2260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" name="Rectangle 20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2" name="Oval 211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3" descr="Obsah obrázku text&#10;&#10;Popis se vygeneroval automaticky.">
            <a:extLst>
              <a:ext uri="{FF2B5EF4-FFF2-40B4-BE49-F238E27FC236}">
                <a16:creationId xmlns:a16="http://schemas.microsoft.com/office/drawing/2014/main" id="{31DFC4AC-07AD-40AB-945C-6FED68CD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471" y="1431321"/>
            <a:ext cx="2601592" cy="1621659"/>
          </a:xfrm>
          <a:prstGeom prst="rect">
            <a:avLst/>
          </a:prstGeom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18" name="Oval 217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ACC3EA-03ED-412B-B3C0-8B3717FA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cs-CZ">
                <a:ea typeface="Source Sans Pro"/>
              </a:rPr>
              <a:t>KOREKCE DRŽENÍ TĚLA</a:t>
            </a:r>
            <a:endParaRPr lang="cs-CZ"/>
          </a:p>
        </p:txBody>
      </p:sp>
      <p:grpSp>
        <p:nvGrpSpPr>
          <p:cNvPr id="220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4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DA32823-F58E-487C-98D3-0470D9995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710413"/>
              </p:ext>
            </p:extLst>
          </p:nvPr>
        </p:nvGraphicFramePr>
        <p:xfrm>
          <a:off x="6477270" y="1130846"/>
          <a:ext cx="497477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83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5" name="Rectangle 36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4CF4A2-551D-4269-9AB4-B5F2C7E6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cs-CZ" sz="4100">
                <a:ea typeface="Source Sans Pro"/>
              </a:rPr>
              <a:t>PŘÍPRAVNÁ OPATŘENÍ</a:t>
            </a:r>
            <a:endParaRPr lang="cs-CZ" sz="4100"/>
          </a:p>
        </p:txBody>
      </p:sp>
      <p:pic>
        <p:nvPicPr>
          <p:cNvPr id="4" name="Obrázek 4" descr="Obsah obrázku osoba, interiér, dítě, plena&#10;&#10;Popis se vygeneroval automaticky.">
            <a:extLst>
              <a:ext uri="{FF2B5EF4-FFF2-40B4-BE49-F238E27FC236}">
                <a16:creationId xmlns:a16="http://schemas.microsoft.com/office/drawing/2014/main" id="{A9B9F845-C827-4A7D-9590-FAD50770D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67" r="2584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367" name="Group 366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AF252C-BEC0-41FC-90C2-79204F49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>
                <a:ea typeface="Source Sans Pro"/>
              </a:rPr>
              <a:t>Polohování ve vzpřímeném držení těla + speciální tepelné aplikátory (</a:t>
            </a:r>
            <a:r>
              <a:rPr lang="cs-CZ" dirty="0" err="1">
                <a:ea typeface="Source Sans Pro"/>
              </a:rPr>
              <a:t>fango</a:t>
            </a:r>
            <a:r>
              <a:rPr lang="cs-CZ" dirty="0">
                <a:ea typeface="Source Sans Pro"/>
              </a:rPr>
              <a:t> obklady, 65 °C) kladené na 4 klíčové oblasti: </a:t>
            </a:r>
            <a:endParaRPr lang="cs-CZ">
              <a:ea typeface="Source Sans Pro"/>
            </a:endParaRPr>
          </a:p>
          <a:p>
            <a:pPr lvl="1" algn="just"/>
            <a:r>
              <a:rPr lang="cs-CZ" dirty="0" err="1">
                <a:ea typeface="Source Sans Pro"/>
              </a:rPr>
              <a:t>sternokostální</a:t>
            </a:r>
            <a:r>
              <a:rPr lang="cs-CZ" dirty="0">
                <a:ea typeface="Source Sans Pro"/>
              </a:rPr>
              <a:t> skloubení</a:t>
            </a:r>
          </a:p>
          <a:p>
            <a:pPr lvl="1" algn="just"/>
            <a:r>
              <a:rPr lang="cs-CZ" dirty="0">
                <a:ea typeface="Source Sans Pro"/>
              </a:rPr>
              <a:t>extenzory šíje</a:t>
            </a:r>
          </a:p>
          <a:p>
            <a:pPr lvl="1" algn="just"/>
            <a:r>
              <a:rPr lang="cs-CZ" dirty="0">
                <a:ea typeface="Source Sans Pro"/>
              </a:rPr>
              <a:t>bederní páteř</a:t>
            </a:r>
          </a:p>
          <a:p>
            <a:pPr lvl="1" algn="just"/>
            <a:r>
              <a:rPr lang="cs-CZ" dirty="0">
                <a:ea typeface="Source Sans Pro"/>
              </a:rPr>
              <a:t>oblast symfýzy</a:t>
            </a:r>
          </a:p>
          <a:p>
            <a:pPr lvl="1" algn="just"/>
            <a:r>
              <a:rPr lang="cs-CZ" dirty="0">
                <a:ea typeface="Source Sans Pro"/>
              </a:rPr>
              <a:t>adduktory stehen</a:t>
            </a:r>
          </a:p>
          <a:p>
            <a:pPr algn="just"/>
            <a:r>
              <a:rPr lang="cs-CZ" dirty="0">
                <a:ea typeface="Source Sans Pro"/>
              </a:rPr>
              <a:t>Zejména relaxační účinek</a:t>
            </a:r>
          </a:p>
        </p:txBody>
      </p:sp>
      <p:grpSp>
        <p:nvGrpSpPr>
          <p:cNvPr id="37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2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4778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7A4BC6-5CA8-4C95-B2E0-448D089BC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PASIVNÍ TERAPEUTICKÉ POSTUPY</a:t>
            </a:r>
            <a:endParaRPr lang="cs-CZ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724DF7-52BA-4E6D-93BF-76E4006C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096210"/>
            <a:ext cx="5586627" cy="46861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>
                <a:ea typeface="Source Sans Pro"/>
              </a:rPr>
              <a:t>Horká role pro ovlivnění edémů v důsledku opakujících se pohybů (tzv. </a:t>
            </a:r>
            <a:r>
              <a:rPr lang="cs-CZ" dirty="0" err="1">
                <a:ea typeface="Source Sans Pro"/>
              </a:rPr>
              <a:t>Obolenskaja-Goljanitzki</a:t>
            </a:r>
            <a:r>
              <a:rPr lang="cs-CZ" dirty="0">
                <a:ea typeface="Source Sans Pro"/>
              </a:rPr>
              <a:t> efekt = OGE), případně v kombinaci s příčnou masáží</a:t>
            </a:r>
            <a:endParaRPr lang="cs-CZ">
              <a:ea typeface="Source Sans Pro"/>
            </a:endParaRPr>
          </a:p>
          <a:p>
            <a:pPr algn="just"/>
            <a:endParaRPr lang="cs-CZ" dirty="0">
              <a:ea typeface="Source Sans Pro"/>
            </a:endParaRPr>
          </a:p>
          <a:p>
            <a:pPr algn="just"/>
            <a:endParaRPr lang="cs-CZ" dirty="0">
              <a:ea typeface="Source Sans Pro"/>
            </a:endParaRPr>
          </a:p>
          <a:p>
            <a:pPr algn="just"/>
            <a:r>
              <a:rPr lang="cs-CZ" dirty="0">
                <a:ea typeface="Source Sans Pro"/>
              </a:rPr>
              <a:t>Neurologické kontrakční postupy: rychlé, chvějivé pohyby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617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FA0E5B-62BE-4672-A021-C19C2D0E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3306515"/>
            <a:ext cx="3826286" cy="321537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AKTIVNÍ TERAPEUTICKÉ POSTUPY</a:t>
            </a:r>
            <a:endParaRPr lang="cs-CZ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F101A8-488E-4D21-8783-98BE106B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084" y="845054"/>
            <a:ext cx="60484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cs-CZ" sz="2400" dirty="0">
              <a:ea typeface="Source Sans Pro"/>
            </a:endParaRPr>
          </a:p>
          <a:p>
            <a:pPr algn="just"/>
            <a:r>
              <a:rPr lang="cs-CZ" sz="2400" dirty="0">
                <a:ea typeface="Source Sans Pro"/>
              </a:rPr>
              <a:t>AEK: pro zlepšení funkčního svalového synergismu agonistů &amp; antagonistů</a:t>
            </a:r>
            <a:endParaRPr lang="cs-CZ">
              <a:ea typeface="Source Sans Pro"/>
            </a:endParaRPr>
          </a:p>
          <a:p>
            <a:pPr algn="just"/>
            <a:r>
              <a:rPr lang="cs-CZ" sz="2400" dirty="0">
                <a:ea typeface="Source Sans Pro"/>
              </a:rPr>
              <a:t>Cvičení s </a:t>
            </a:r>
            <a:r>
              <a:rPr lang="cs-CZ" sz="2400" dirty="0" err="1">
                <a:ea typeface="Source Sans Pro"/>
              </a:rPr>
              <a:t>therabandem</a:t>
            </a:r>
            <a:r>
              <a:rPr lang="cs-CZ" sz="2400" dirty="0">
                <a:ea typeface="Source Sans Pro"/>
              </a:rPr>
              <a:t>: forma </a:t>
            </a:r>
            <a:r>
              <a:rPr lang="cs-CZ" sz="2400" dirty="0" err="1">
                <a:ea typeface="Source Sans Pro"/>
              </a:rPr>
              <a:t>autoterapie</a:t>
            </a:r>
            <a:r>
              <a:rPr lang="cs-CZ" sz="2400" dirty="0">
                <a:ea typeface="Source Sans Pro"/>
              </a:rPr>
              <a:t>, střídavá excentrická &amp; koncentrická kontrakce</a:t>
            </a:r>
          </a:p>
          <a:p>
            <a:pPr algn="just"/>
            <a:r>
              <a:rPr lang="cs-CZ" sz="2400" dirty="0">
                <a:ea typeface="Source Sans Pro"/>
              </a:rPr>
              <a:t>ADL: nácvik všedních denních činností s integrací SDT</a:t>
            </a:r>
          </a:p>
          <a:p>
            <a:pPr algn="just"/>
            <a:r>
              <a:rPr lang="cs-CZ" sz="2400" dirty="0">
                <a:ea typeface="Source Sans Pro"/>
              </a:rPr>
              <a:t>Terapeutická chůze dle </a:t>
            </a:r>
            <a:r>
              <a:rPr lang="cs-CZ" sz="2400" dirty="0" err="1">
                <a:ea typeface="Source Sans Pro"/>
              </a:rPr>
              <a:t>Brüggera</a:t>
            </a:r>
            <a:r>
              <a:rPr lang="cs-CZ" sz="2400" dirty="0">
                <a:ea typeface="Source Sans Pro"/>
              </a:rPr>
              <a:t>: ovlivnění globálních pohybových vzorců </a:t>
            </a: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2030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DC32E-EC15-469F-B1EF-887EF3C1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cap="all" dirty="0"/>
              <a:t>KOREKCE SEDU DLE BRÜGGERA S VYUŽITÍM THERABANDU</a:t>
            </a:r>
            <a:br>
              <a:rPr lang="cs-CZ" cap="all" dirty="0"/>
            </a:br>
            <a:endParaRPr lang="cs-CZ" cap="all">
              <a:ea typeface="Source Sans Pro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53F7FA-D6DC-4514-BF17-B602BE9F9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697" y="3008890"/>
            <a:ext cx="5157787" cy="535276"/>
          </a:xfrm>
        </p:spPr>
        <p:txBody>
          <a:bodyPr/>
          <a:lstStyle/>
          <a:p>
            <a:r>
              <a:rPr lang="cs-CZ" cap="all" dirty="0">
                <a:ea typeface="+mn-lt"/>
                <a:cs typeface="+mn-lt"/>
              </a:rPr>
              <a:t>VÝCHOZÍ POLOHA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A4FA64-A17A-4D1A-9A57-832B60E3F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705802"/>
            <a:ext cx="5157787" cy="304958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/>
            <a:r>
              <a:rPr lang="cs-CZ" dirty="0">
                <a:ea typeface="+mn-lt"/>
                <a:cs typeface="+mn-lt"/>
              </a:rPr>
              <a:t>pohodlný sed s rukama volně podél těla</a:t>
            </a:r>
            <a:endParaRPr lang="cs-CZ"/>
          </a:p>
          <a:p>
            <a:pPr algn="just"/>
            <a:r>
              <a:rPr lang="cs-CZ" dirty="0">
                <a:ea typeface="+mn-lt"/>
                <a:cs typeface="+mn-lt"/>
              </a:rPr>
              <a:t>Navinutí </a:t>
            </a:r>
            <a:r>
              <a:rPr lang="cs-CZ" dirty="0" err="1">
                <a:ea typeface="+mn-lt"/>
                <a:cs typeface="+mn-lt"/>
              </a:rPr>
              <a:t>Therabandu</a:t>
            </a:r>
            <a:r>
              <a:rPr lang="cs-CZ" dirty="0">
                <a:ea typeface="+mn-lt"/>
                <a:cs typeface="+mn-lt"/>
              </a:rPr>
              <a:t>:</a:t>
            </a:r>
          </a:p>
          <a:p>
            <a:pPr algn="just"/>
            <a:r>
              <a:rPr lang="cs-CZ" dirty="0">
                <a:ea typeface="+mn-lt"/>
                <a:cs typeface="+mn-lt"/>
              </a:rPr>
              <a:t>Posadit se na střed </a:t>
            </a:r>
            <a:r>
              <a:rPr lang="cs-CZ" dirty="0" err="1">
                <a:ea typeface="+mn-lt"/>
                <a:cs typeface="+mn-lt"/>
              </a:rPr>
              <a:t>Therabandu</a:t>
            </a:r>
            <a:r>
              <a:rPr lang="cs-CZ" dirty="0">
                <a:ea typeface="+mn-lt"/>
                <a:cs typeface="+mn-lt"/>
              </a:rPr>
              <a:t>.</a:t>
            </a:r>
          </a:p>
          <a:p>
            <a:pPr algn="just"/>
            <a:r>
              <a:rPr lang="cs-CZ" dirty="0">
                <a:ea typeface="+mn-lt"/>
                <a:cs typeface="+mn-lt"/>
              </a:rPr>
              <a:t>Uchopit konce </a:t>
            </a:r>
            <a:r>
              <a:rPr lang="cs-CZ" dirty="0" err="1">
                <a:ea typeface="+mn-lt"/>
                <a:cs typeface="+mn-lt"/>
              </a:rPr>
              <a:t>Therabandu</a:t>
            </a:r>
            <a:r>
              <a:rPr lang="cs-CZ" dirty="0">
                <a:ea typeface="+mn-lt"/>
                <a:cs typeface="+mn-lt"/>
              </a:rPr>
              <a:t> a překřížit je na zádech.</a:t>
            </a:r>
          </a:p>
          <a:p>
            <a:pPr algn="just"/>
            <a:r>
              <a:rPr lang="cs-CZ" dirty="0">
                <a:ea typeface="+mn-lt"/>
                <a:cs typeface="+mn-lt"/>
              </a:rPr>
              <a:t>Pruhy </a:t>
            </a:r>
            <a:r>
              <a:rPr lang="cs-CZ" dirty="0" err="1">
                <a:ea typeface="+mn-lt"/>
                <a:cs typeface="+mn-lt"/>
              </a:rPr>
              <a:t>Therabandu</a:t>
            </a:r>
            <a:r>
              <a:rPr lang="cs-CZ" dirty="0">
                <a:ea typeface="+mn-lt"/>
                <a:cs typeface="+mn-lt"/>
              </a:rPr>
              <a:t> dále položit přes ramena.</a:t>
            </a:r>
          </a:p>
          <a:p>
            <a:pPr algn="just"/>
            <a:r>
              <a:rPr lang="cs-CZ" dirty="0">
                <a:ea typeface="+mn-lt"/>
                <a:cs typeface="+mn-lt"/>
              </a:rPr>
              <a:t>Nyní </a:t>
            </a:r>
            <a:r>
              <a:rPr lang="cs-CZ" dirty="0" err="1">
                <a:ea typeface="+mn-lt"/>
                <a:cs typeface="+mn-lt"/>
              </a:rPr>
              <a:t>Theraband</a:t>
            </a:r>
            <a:r>
              <a:rPr lang="cs-CZ" dirty="0">
                <a:ea typeface="+mn-lt"/>
                <a:cs typeface="+mn-lt"/>
              </a:rPr>
              <a:t> překřížit na hrudníku ve výši hrudní kosti.</a:t>
            </a:r>
          </a:p>
          <a:p>
            <a:pPr algn="just"/>
            <a:r>
              <a:rPr lang="cs-CZ" dirty="0" err="1">
                <a:ea typeface="+mn-lt"/>
                <a:cs typeface="+mn-lt"/>
              </a:rPr>
              <a:t>Theraband</a:t>
            </a:r>
            <a:r>
              <a:rPr lang="cs-CZ" dirty="0">
                <a:ea typeface="+mn-lt"/>
                <a:cs typeface="+mn-lt"/>
              </a:rPr>
              <a:t> uvést do lehkého tahu vpřed a dolů.</a:t>
            </a:r>
          </a:p>
          <a:p>
            <a:pPr algn="just"/>
            <a:r>
              <a:rPr lang="cs-CZ" dirty="0">
                <a:ea typeface="+mn-lt"/>
                <a:cs typeface="+mn-lt"/>
              </a:rPr>
              <a:t>Nakonec </a:t>
            </a:r>
            <a:r>
              <a:rPr lang="cs-CZ" dirty="0" err="1">
                <a:ea typeface="+mn-lt"/>
                <a:cs typeface="+mn-lt"/>
              </a:rPr>
              <a:t>Theraband</a:t>
            </a:r>
            <a:r>
              <a:rPr lang="cs-CZ" dirty="0">
                <a:ea typeface="+mn-lt"/>
                <a:cs typeface="+mn-lt"/>
              </a:rPr>
              <a:t> zafixovat tím, že se volné konce vloží pod stehna z vnější strany a přisednout je.</a:t>
            </a:r>
          </a:p>
          <a:p>
            <a:pPr algn="just"/>
            <a:r>
              <a:rPr lang="cs-CZ" dirty="0" err="1">
                <a:ea typeface="+mn-lt"/>
                <a:cs typeface="+mn-lt"/>
              </a:rPr>
              <a:t>Theraband</a:t>
            </a:r>
            <a:r>
              <a:rPr lang="cs-CZ" dirty="0">
                <a:ea typeface="+mn-lt"/>
                <a:cs typeface="+mn-lt"/>
              </a:rPr>
              <a:t> vyvolává lehký tah na trup ve směru ohnutí vpřed.</a:t>
            </a:r>
            <a:br>
              <a:rPr lang="cs-CZ" dirty="0">
                <a:ea typeface="+mn-lt"/>
                <a:cs typeface="+mn-lt"/>
              </a:rPr>
            </a:br>
            <a:endParaRPr lang="cs-CZ">
              <a:ea typeface="Source Sans Pro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0044F1-BECB-4A36-B69A-F60875596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0199" y="2685618"/>
            <a:ext cx="5183188" cy="823912"/>
          </a:xfrm>
        </p:spPr>
        <p:txBody>
          <a:bodyPr/>
          <a:lstStyle/>
          <a:p>
            <a:r>
              <a:rPr lang="cs-CZ" dirty="0">
                <a:ea typeface="Source Sans Pro"/>
              </a:rPr>
              <a:t>KONEČNÁ POLOHA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0B6137-4F39-4604-83CC-2564CB240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8382" y="3705802"/>
            <a:ext cx="5183188" cy="3257407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 Napřímit se proti odporu </a:t>
            </a:r>
            <a:r>
              <a:rPr lang="cs-CZ" dirty="0" err="1">
                <a:ea typeface="+mn-lt"/>
                <a:cs typeface="+mn-lt"/>
              </a:rPr>
              <a:t>Therabandu</a:t>
            </a:r>
            <a:r>
              <a:rPr lang="cs-CZ" dirty="0">
                <a:ea typeface="+mn-lt"/>
                <a:cs typeface="+mn-lt"/>
              </a:rPr>
              <a:t>.</a:t>
            </a:r>
            <a:endParaRPr lang="cs-CZ">
              <a:ea typeface="Source Sans Pro"/>
            </a:endParaRP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Lehce naklopit pánev vpřed (sed na sedacích hrbolech).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Napřímit se v oblasti hrudníku.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Pohodlně a stabilně roznožit dolní končetiny, tak aby bérce směřovali kolmo k zemi.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Snažit se udržet </a:t>
            </a:r>
            <a:r>
              <a:rPr lang="cs-CZ" dirty="0" err="1">
                <a:ea typeface="+mn-lt"/>
                <a:cs typeface="+mn-lt"/>
              </a:rPr>
              <a:t>tříbodou</a:t>
            </a:r>
            <a:r>
              <a:rPr lang="cs-CZ" dirty="0">
                <a:ea typeface="+mn-lt"/>
                <a:cs typeface="+mn-lt"/>
              </a:rPr>
              <a:t> oporu (pata, palcový a malíkový kloub). Udržet toto nastavení po dobu několika vteřin.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Povolit trup ze vzpřímeného do pohodlného sedu.</a:t>
            </a:r>
          </a:p>
        </p:txBody>
      </p:sp>
      <p:pic>
        <p:nvPicPr>
          <p:cNvPr id="7" name="Obrázek 7" descr="Obsah obrázku osoba, stojící, pózování&#10;&#10;Popis se vygeneroval automaticky.">
            <a:extLst>
              <a:ext uri="{FF2B5EF4-FFF2-40B4-BE49-F238E27FC236}">
                <a16:creationId xmlns:a16="http://schemas.microsoft.com/office/drawing/2014/main" id="{E1EB51CC-314C-40B3-9153-339717E83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1450631"/>
            <a:ext cx="2743200" cy="1832372"/>
          </a:xfrm>
          <a:prstGeom prst="rect">
            <a:avLst/>
          </a:prstGeom>
        </p:spPr>
      </p:pic>
      <p:pic>
        <p:nvPicPr>
          <p:cNvPr id="8" name="Obrázek 8" descr="Obsah obrázku osoba, stojící, pózování&#10;&#10;Popis se vygeneroval automaticky.">
            <a:extLst>
              <a:ext uri="{FF2B5EF4-FFF2-40B4-BE49-F238E27FC236}">
                <a16:creationId xmlns:a16="http://schemas.microsoft.com/office/drawing/2014/main" id="{61B81CFF-930D-4A12-B887-DBCB4B9E9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399" y="1024791"/>
            <a:ext cx="2743200" cy="18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3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3F8879-0ACE-4985-A1C5-74DC1AEA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cap="all" dirty="0"/>
              <a:t>AKTIVACE SVALŮ PRO VZPŘÍMENÉ DRŽENÍ TĚLA POMOCÍ THERABANDU</a:t>
            </a:r>
            <a:br>
              <a:rPr lang="cs-CZ" cap="all" dirty="0"/>
            </a:br>
            <a:endParaRPr lang="cs-CZ" cap="all">
              <a:ea typeface="Source Sans Pro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7143092-6E1E-48F1-AC28-87E6AD698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870345"/>
            <a:ext cx="5157787" cy="823912"/>
          </a:xfrm>
        </p:spPr>
        <p:txBody>
          <a:bodyPr/>
          <a:lstStyle/>
          <a:p>
            <a:r>
              <a:rPr lang="cs-CZ" cap="all" dirty="0">
                <a:ea typeface="+mn-lt"/>
                <a:cs typeface="+mn-lt"/>
              </a:rPr>
              <a:t>VÝCHOZÍ POLOHA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A5674D-1E6D-405A-880A-ADA3B1742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798165"/>
            <a:ext cx="5157787" cy="269071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Navinutí </a:t>
            </a:r>
            <a:r>
              <a:rPr lang="cs-CZ" dirty="0" err="1">
                <a:ea typeface="+mn-lt"/>
                <a:cs typeface="+mn-lt"/>
              </a:rPr>
              <a:t>Therabandu</a:t>
            </a:r>
            <a:r>
              <a:rPr lang="cs-CZ" dirty="0">
                <a:ea typeface="+mn-lt"/>
                <a:cs typeface="+mn-lt"/>
              </a:rPr>
              <a:t>:</a:t>
            </a:r>
            <a:endParaRPr lang="cs-CZ" dirty="0">
              <a:ea typeface="Source Sans Pro"/>
            </a:endParaRP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přesně uprostřed </a:t>
            </a:r>
            <a:r>
              <a:rPr lang="cs-CZ" dirty="0" err="1">
                <a:ea typeface="+mn-lt"/>
                <a:cs typeface="+mn-lt"/>
              </a:rPr>
              <a:t>Theraband</a:t>
            </a:r>
            <a:r>
              <a:rPr lang="cs-CZ" dirty="0">
                <a:ea typeface="+mn-lt"/>
                <a:cs typeface="+mn-lt"/>
              </a:rPr>
              <a:t> přisednout.</a:t>
            </a:r>
            <a:endParaRPr lang="cs-CZ" dirty="0">
              <a:ea typeface="Source Sans Pro"/>
            </a:endParaRP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vést křížem přes přední stranu trupu k protilehlým ramenům, dále překřížit na sternu a omotat </a:t>
            </a:r>
            <a:r>
              <a:rPr lang="cs-CZ" dirty="0" err="1">
                <a:ea typeface="+mn-lt"/>
                <a:cs typeface="+mn-lt"/>
              </a:rPr>
              <a:t>theraband</a:t>
            </a:r>
            <a:r>
              <a:rPr lang="cs-CZ" dirty="0">
                <a:ea typeface="+mn-lt"/>
                <a:cs typeface="+mn-lt"/>
              </a:rPr>
              <a:t> z vnější na vnitřní stranu a konce omotat  v oblasti MTC kloubů u rukou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uvolněně se </a:t>
            </a:r>
            <a:r>
              <a:rPr lang="cs-CZ" dirty="0" err="1">
                <a:ea typeface="+mn-lt"/>
                <a:cs typeface="+mn-lt"/>
              </a:rPr>
              <a:t>posaďit</a:t>
            </a:r>
            <a:r>
              <a:rPr lang="cs-CZ" dirty="0">
                <a:ea typeface="+mn-lt"/>
                <a:cs typeface="+mn-lt"/>
              </a:rPr>
              <a:t>, nohy nechat volně viset.</a:t>
            </a:r>
            <a:br>
              <a:rPr lang="cs-CZ" dirty="0">
                <a:ea typeface="+mn-lt"/>
                <a:cs typeface="+mn-lt"/>
              </a:rPr>
            </a:br>
            <a:endParaRPr lang="cs-CZ" dirty="0">
              <a:ea typeface="Source Sans Pro"/>
            </a:endParaRP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542E921E-6F94-43D2-A89D-39F757814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291" y="2870345"/>
            <a:ext cx="5183188" cy="823912"/>
          </a:xfrm>
        </p:spPr>
        <p:txBody>
          <a:bodyPr/>
          <a:lstStyle/>
          <a:p>
            <a:r>
              <a:rPr lang="cs-CZ" dirty="0">
                <a:ea typeface="Source Sans Pro"/>
              </a:rPr>
              <a:t>KONEČNÁ POLOHA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3B89FB4-25C6-443C-BCAA-15EDA4F22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2874" y="3798165"/>
            <a:ext cx="5109105" cy="284658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S nádechem se pokusit napřímit v sedu tak, aby se napínala posilovací guma na trupu.</a:t>
            </a:r>
            <a:endParaRPr lang="cs-CZ">
              <a:ea typeface="Source Sans Pro"/>
            </a:endParaRP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Udržet lokty u těla a předloktí rozevírat směrem od těla (dlaně směřují ke stropu), guma se napíná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Přitáhnout špičky nohou a vytočit směrem ven (paty naopak dovnitř), lehce natáhnout kolena.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Několikrát zopakovat (5-8x).</a:t>
            </a:r>
          </a:p>
          <a:p>
            <a:pPr>
              <a:lnSpc>
                <a:spcPct val="120000"/>
              </a:lnSpc>
            </a:pPr>
            <a:r>
              <a:rPr lang="cs-CZ" dirty="0">
                <a:ea typeface="+mn-lt"/>
                <a:cs typeface="+mn-lt"/>
              </a:rPr>
              <a:t>Pravidelně dýchat.</a:t>
            </a:r>
            <a:br>
              <a:rPr lang="cs-CZ" dirty="0">
                <a:ea typeface="+mn-lt"/>
                <a:cs typeface="+mn-lt"/>
              </a:rPr>
            </a:br>
            <a:endParaRPr lang="cs-CZ">
              <a:ea typeface="Source Sans Pro"/>
            </a:endParaRPr>
          </a:p>
        </p:txBody>
      </p:sp>
      <p:pic>
        <p:nvPicPr>
          <p:cNvPr id="10" name="Obrázek 10" descr="Obsah obrázku patro, žlutá, osoba, oranžová&#10;&#10;Popis se vygeneroval automaticky.">
            <a:extLst>
              <a:ext uri="{FF2B5EF4-FFF2-40B4-BE49-F238E27FC236}">
                <a16:creationId xmlns:a16="http://schemas.microsoft.com/office/drawing/2014/main" id="{9A6F87B7-F9FA-4022-A113-5C71B1D9B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764" y="1359608"/>
            <a:ext cx="2904836" cy="1922056"/>
          </a:xfrm>
          <a:prstGeom prst="rect">
            <a:avLst/>
          </a:prstGeom>
        </p:spPr>
      </p:pic>
      <p:pic>
        <p:nvPicPr>
          <p:cNvPr id="11" name="Obrázek 11" descr="Obsah obrázku patro, osoba, interiér, žlutá&#10;&#10;Popis se vygeneroval automaticky.">
            <a:extLst>
              <a:ext uri="{FF2B5EF4-FFF2-40B4-BE49-F238E27FC236}">
                <a16:creationId xmlns:a16="http://schemas.microsoft.com/office/drawing/2014/main" id="{C3AAEBA6-09D3-4AA9-8665-FD5432716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491" y="886245"/>
            <a:ext cx="3424381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96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5FEB7-095F-400E-B72E-FEA79746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99" y="418042"/>
            <a:ext cx="11947235" cy="217198"/>
          </a:xfrm>
        </p:spPr>
        <p:txBody>
          <a:bodyPr>
            <a:normAutofit fontScale="90000"/>
          </a:bodyPr>
          <a:lstStyle/>
          <a:p>
            <a:r>
              <a:rPr lang="cs-CZ" dirty="0"/>
              <a:t>PŘÍPRAVA HORKÉ ROLE NA AKUTNÍ BLOKÁDY PÁTEŘE</a:t>
            </a:r>
            <a:endParaRPr lang="cs-CZ" dirty="0">
              <a:ea typeface="Source Sans Pro"/>
            </a:endParaRPr>
          </a:p>
        </p:txBody>
      </p:sp>
      <p:pic>
        <p:nvPicPr>
          <p:cNvPr id="7" name="Obrázek 7">
            <a:hlinkClick r:id="" action="ppaction://media"/>
            <a:extLst>
              <a:ext uri="{FF2B5EF4-FFF2-40B4-BE49-F238E27FC236}">
                <a16:creationId xmlns:a16="http://schemas.microsoft.com/office/drawing/2014/main" id="{ACCE66B8-A201-41B3-BE8D-79804125EDA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7819" y="762795"/>
            <a:ext cx="9559635" cy="5830453"/>
          </a:xfrm>
        </p:spPr>
      </p:pic>
    </p:spTree>
    <p:extLst>
      <p:ext uri="{BB962C8B-B14F-4D97-AF65-F5344CB8AC3E}">
        <p14:creationId xmlns:p14="http://schemas.microsoft.com/office/powerpoint/2010/main" val="388065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1D72A4A-771D-4FE0-A07E-D0DAF4D6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448" y="447277"/>
            <a:ext cx="3294813" cy="5911481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5BB7246-8AFD-47FC-A1F4-491E0167E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940" y="438890"/>
            <a:ext cx="3294813" cy="59114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A6DF2E7-0906-4F1E-9B28-48B1A4D8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308343"/>
            <a:ext cx="3294813" cy="591148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Graphic 212">
            <a:extLst>
              <a:ext uri="{FF2B5EF4-FFF2-40B4-BE49-F238E27FC236}">
                <a16:creationId xmlns:a16="http://schemas.microsoft.com/office/drawing/2014/main" id="{684FEC42-F70A-4505-A5DF-EC67268FE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841" y="49924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5" name="Graphic 212">
            <a:extLst>
              <a:ext uri="{FF2B5EF4-FFF2-40B4-BE49-F238E27FC236}">
                <a16:creationId xmlns:a16="http://schemas.microsoft.com/office/drawing/2014/main" id="{7D10AF26-17A2-4FA8-824A-F78507AF6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841" y="49924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81914F-DA43-40DA-A221-5BB4B402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105985" cy="4238118"/>
          </a:xfrm>
        </p:spPr>
        <p:txBody>
          <a:bodyPr>
            <a:normAutofit/>
          </a:bodyPr>
          <a:lstStyle/>
          <a:p>
            <a:r>
              <a:rPr lang="cs-CZ" dirty="0">
                <a:ea typeface="Source Sans Pro"/>
              </a:rPr>
              <a:t>OSNOVA</a:t>
            </a:r>
            <a:endParaRPr lang="cs-CZ"/>
          </a:p>
        </p:txBody>
      </p:sp>
      <p:graphicFrame>
        <p:nvGraphicFramePr>
          <p:cNvPr id="29" name="Zástupný obsah 2">
            <a:extLst>
              <a:ext uri="{FF2B5EF4-FFF2-40B4-BE49-F238E27FC236}">
                <a16:creationId xmlns:a16="http://schemas.microsoft.com/office/drawing/2014/main" id="{E3C71CC8-B4C1-49CB-8AF5-A9CBAF9080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496912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5618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79D88-AE2A-4D6C-B63F-8FD6C3AB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18" y="249671"/>
            <a:ext cx="12039599" cy="137174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APLIKACE HORKÉ ROLE NA HRUDNÍ PÁTEŘ A ŽEBRA PŘI AKUTNÍ BLOKÁDĚ</a:t>
            </a:r>
            <a:endParaRPr lang="cs-CZ"/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38BE0D22-40AD-4A72-9A2B-960F4632D28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0274" y="1617159"/>
            <a:ext cx="7331361" cy="5149272"/>
          </a:xfrm>
        </p:spPr>
      </p:pic>
    </p:spTree>
    <p:extLst>
      <p:ext uri="{BB962C8B-B14F-4D97-AF65-F5344CB8AC3E}">
        <p14:creationId xmlns:p14="http://schemas.microsoft.com/office/powerpoint/2010/main" val="4123934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A1274F-9232-42BF-B9FE-B95EA14C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E5AF1D6-62CC-4988-9174-993F112DC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7EE022-C784-4B95-A583-56BF0092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765" y="1159934"/>
            <a:ext cx="6418471" cy="3028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cap="all" spc="1500" dirty="0" err="1">
                <a:ea typeface="+mj-lt"/>
                <a:cs typeface="+mj-lt"/>
              </a:rPr>
              <a:t>Pojem</a:t>
            </a:r>
            <a:r>
              <a:rPr lang="en-US" sz="6000" b="1" cap="all" spc="1500" dirty="0">
                <a:ea typeface="+mj-lt"/>
                <a:cs typeface="+mj-lt"/>
              </a:rPr>
              <a:t> </a:t>
            </a:r>
            <a:r>
              <a:rPr lang="en-US" sz="6000" b="1" cap="all" spc="1500" dirty="0" err="1">
                <a:ea typeface="+mj-lt"/>
                <a:cs typeface="+mj-lt"/>
              </a:rPr>
              <a:t>škola</a:t>
            </a:r>
            <a:r>
              <a:rPr lang="en-US" sz="6000" b="1" cap="all" spc="1500" dirty="0">
                <a:ea typeface="+mj-lt"/>
                <a:cs typeface="+mj-lt"/>
              </a:rPr>
              <a:t> </a:t>
            </a:r>
            <a:r>
              <a:rPr lang="en-US" sz="6000" b="1" cap="all" spc="1500" dirty="0" err="1">
                <a:ea typeface="+mj-lt"/>
                <a:cs typeface="+mj-lt"/>
              </a:rPr>
              <a:t>zad</a:t>
            </a:r>
            <a:r>
              <a:rPr lang="en-US" sz="6000" b="1" cap="all" spc="1500" dirty="0">
                <a:ea typeface="+mj-lt"/>
                <a:cs typeface="+mj-lt"/>
              </a:rPr>
              <a:t> = Back school</a:t>
            </a:r>
            <a:endParaRPr lang="cs-CZ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60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A96CA6-E378-42F5-88F4-E374DCCA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>
            <a:normAutofit/>
          </a:bodyPr>
          <a:lstStyle/>
          <a:p>
            <a:r>
              <a:rPr lang="cs-CZ" b="1" dirty="0">
                <a:ea typeface="Source Sans Pro"/>
              </a:rPr>
              <a:t>ŠKOLA ZAD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D1FF148-6725-4278-A9A8-A9A6A3F26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247507B-4D21-4FF7-B49C-239309CF2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5489FC3-6301-4D54-87A6-339AD9D10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7169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824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B5523EE-90D9-4CF8-96F2-CBFC11C54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531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66A3179-AD28-4A0B-AF49-B177F4B19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547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Oval 44">
            <a:extLst>
              <a:ext uri="{FF2B5EF4-FFF2-40B4-BE49-F238E27FC236}">
                <a16:creationId xmlns:a16="http://schemas.microsoft.com/office/drawing/2014/main" id="{32BB3330-EA02-4FA9-B58F-AAC7762C9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096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Graphic 212">
            <a:extLst>
              <a:ext uri="{FF2B5EF4-FFF2-40B4-BE49-F238E27FC236}">
                <a16:creationId xmlns:a16="http://schemas.microsoft.com/office/drawing/2014/main" id="{A107891B-442C-43CD-B909-A4714253A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2339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9" name="Graphic 212">
            <a:extLst>
              <a:ext uri="{FF2B5EF4-FFF2-40B4-BE49-F238E27FC236}">
                <a16:creationId xmlns:a16="http://schemas.microsoft.com/office/drawing/2014/main" id="{958516B8-2D23-4511-B8C5-79180A4D0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2339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3BEE693-6C9D-40AB-925E-0E339B1D1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48" y="4651811"/>
            <a:ext cx="429742" cy="429742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BA526E9-439B-4D9E-8A55-1D30C337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48" y="4651811"/>
            <a:ext cx="429742" cy="429742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A87A90-D828-4CAA-8EBC-A270E55D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90" y="1690851"/>
            <a:ext cx="3200400" cy="3391512"/>
          </a:xfrm>
        </p:spPr>
        <p:txBody>
          <a:bodyPr>
            <a:normAutofit/>
          </a:bodyPr>
          <a:lstStyle/>
          <a:p>
            <a:r>
              <a:rPr lang="cs-CZ" dirty="0">
                <a:ea typeface="Source Sans Pro"/>
              </a:rPr>
              <a:t>INDIKACE ŠKOLY ZAD</a:t>
            </a:r>
            <a:endParaRPr lang="cs-CZ"/>
          </a:p>
        </p:txBody>
      </p:sp>
      <p:graphicFrame>
        <p:nvGraphicFramePr>
          <p:cNvPr id="35" name="Zástupný obsah 2">
            <a:extLst>
              <a:ext uri="{FF2B5EF4-FFF2-40B4-BE49-F238E27FC236}">
                <a16:creationId xmlns:a16="http://schemas.microsoft.com/office/drawing/2014/main" id="{C089BBD6-2DD7-433A-B400-6B119EFA5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948918"/>
              </p:ext>
            </p:extLst>
          </p:nvPr>
        </p:nvGraphicFramePr>
        <p:xfrm>
          <a:off x="5283514" y="285641"/>
          <a:ext cx="6866921" cy="6572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24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39B63A-95EE-451A-8AE1-08749A72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KONTRAINDIKACE ŠKOLY ZAD </a:t>
            </a:r>
            <a:endParaRPr lang="cs-CZ">
              <a:ea typeface="Source Sans Pro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D1FF148-6725-4278-A9A8-A9A6A3F26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247507B-4D21-4FF7-B49C-239309CF2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9" name="Zástupný obsah 2">
            <a:extLst>
              <a:ext uri="{FF2B5EF4-FFF2-40B4-BE49-F238E27FC236}">
                <a16:creationId xmlns:a16="http://schemas.microsoft.com/office/drawing/2014/main" id="{3589413F-1FD1-42ED-BD8D-872EBD71E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1794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9222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E9B1DB-5C91-41C9-8C0D-C2CD3D57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224B8-FCE1-4A12-84A7-B674B2B9E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1E366A2-885B-4E10-A479-4A650E4C6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1173124"/>
            <a:ext cx="4892216" cy="451175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76A9D1-68AE-4305-8A02-8E3D9ABB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7" y="1264801"/>
            <a:ext cx="4114571" cy="429638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PODMÍNKY ÚSPĚCHU ŠKOLY ZAD</a:t>
            </a:r>
            <a:endParaRPr lang="cs-CZ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D006B3-AB2B-4F47-8E99-6269E8460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345827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600" dirty="0">
                <a:ea typeface="Source Sans Pro"/>
              </a:rPr>
              <a:t>Edukace optimalizace pohybu (ekonomičnost pohybu)</a:t>
            </a:r>
            <a:endParaRPr lang="cs-CZ" dirty="0"/>
          </a:p>
          <a:p>
            <a:pPr algn="just"/>
            <a:r>
              <a:rPr lang="cs-CZ" sz="2600" dirty="0">
                <a:ea typeface="Source Sans Pro"/>
              </a:rPr>
              <a:t>Edukace správných poloh. "Poloha následuje pohyb jako stín."</a:t>
            </a:r>
          </a:p>
          <a:p>
            <a:pPr algn="just"/>
            <a:r>
              <a:rPr lang="cs-CZ" sz="2600" dirty="0">
                <a:ea typeface="Source Sans Pro"/>
              </a:rPr>
              <a:t>Nutnost dobré vstupní informace k provedení KVALITNÍHO pohybu</a:t>
            </a:r>
          </a:p>
          <a:p>
            <a:pPr algn="just"/>
            <a:r>
              <a:rPr lang="cs-CZ" sz="2600" dirty="0">
                <a:ea typeface="Source Sans Pro"/>
              </a:rPr>
              <a:t>Nutnost svalové koordinace &amp; dobré řízení mozkem (nižší svalová unavitelnost, lepší aktivní relaxace, menší </a:t>
            </a:r>
            <a:r>
              <a:rPr lang="cs-CZ" sz="2600" dirty="0" err="1">
                <a:ea typeface="Source Sans Pro"/>
              </a:rPr>
              <a:t>nocicepce</a:t>
            </a:r>
            <a:r>
              <a:rPr lang="cs-CZ" sz="2600" dirty="0">
                <a:ea typeface="Source Sans Pro"/>
              </a:rPr>
              <a:t>)</a:t>
            </a:r>
          </a:p>
          <a:p>
            <a:pPr algn="just"/>
            <a:endParaRPr lang="cs-CZ" sz="2600">
              <a:ea typeface="Source Sans Pro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0137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73D287-48F0-41E2-8B0B-DE4C7D17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tx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BC3C2F6-A83E-46F7-89F9-C282A9234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D78D60A-D765-47AF-BF8C-DD38B6749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B61CBF5-5283-4C6A-9049-AA88E175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7A00BB8-8401-4CFA-A40C-8A60D39A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2F6FC59-F5F7-4ED5-8DCD-CF10608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124749C-25FB-43F3-97CC-16D3738B1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3CAAC4D-89A7-40FC-A14D-14E7137A5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9F8FFC8-0941-4853-894E-6FBB72564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84F021A-2C9B-422B-8408-BB819B314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53138C4-3227-4945-9CE8-AF90A759D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C9C4482-176D-49FB-BFC0-2DCD9283E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37D9F02-FC5F-4AA6-83BD-AE4EC012D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23DF942-E0FC-4481-99E4-5EDE1F76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AAEE930-9802-4BBC-89F8-8996A47F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cs-CZ" sz="3700" dirty="0">
                <a:ea typeface="Source Sans Pro"/>
              </a:rPr>
              <a:t>BOLEST jako VÝRAZ OCHRANNÉ REAKCE ORGANISMU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CCA69EF-E8B5-4598-BEAD-258F15765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85D65ED-8248-4E7D-AF41-C2685CAE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Zástupný obsah 2">
            <a:extLst>
              <a:ext uri="{FF2B5EF4-FFF2-40B4-BE49-F238E27FC236}">
                <a16:creationId xmlns:a16="http://schemas.microsoft.com/office/drawing/2014/main" id="{390F97A2-A2D8-475D-A6A1-A420DCF978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1946" y="5118"/>
          <a:ext cx="8499502" cy="685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529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CCBBE4-C29E-4314-9774-353DF899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cs-CZ" sz="3700">
                <a:ea typeface="Source Sans Pro"/>
              </a:rPr>
              <a:t>OPTIMALIZACE POHYBU</a:t>
            </a:r>
            <a:endParaRPr lang="cs-CZ" sz="3700"/>
          </a:p>
        </p:txBody>
      </p:sp>
      <p:pic>
        <p:nvPicPr>
          <p:cNvPr id="4" name="Obrázek 4" descr="Obsah obrázku text, sport, osoba, gymnastika&#10;&#10;Popis se vygeneroval automaticky.">
            <a:extLst>
              <a:ext uri="{FF2B5EF4-FFF2-40B4-BE49-F238E27FC236}">
                <a16:creationId xmlns:a16="http://schemas.microsoft.com/office/drawing/2014/main" id="{0EDD0B6C-5DBD-4DB5-BB97-ADDBBFE58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3" r="-2" b="35284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678E49-27FA-45FC-9E8B-A613E5D0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200" dirty="0">
                <a:ea typeface="+mn-lt"/>
                <a:cs typeface="+mn-lt"/>
              </a:rPr>
              <a:t>Pohyb vykonávaný tak, abychom udrželi zatížení organismu v mezích, kdy toto zatížení nepovede k jeho trvalému poškození = ekonomizace zatěžování v kloubně svalové jednotce</a:t>
            </a:r>
            <a:endParaRPr lang="cs-CZ"/>
          </a:p>
          <a:p>
            <a:pPr algn="just"/>
            <a:r>
              <a:rPr lang="cs-CZ" sz="2200" dirty="0">
                <a:ea typeface="+mn-lt"/>
                <a:cs typeface="+mn-lt"/>
              </a:rPr>
              <a:t>Co nejmenší energie nutná k provedení pohybu či zaujetí statické zátěžové polohy</a:t>
            </a:r>
          </a:p>
          <a:p>
            <a:pPr algn="just"/>
            <a:r>
              <a:rPr lang="cs-CZ" sz="2200" dirty="0">
                <a:ea typeface="+mn-lt"/>
                <a:cs typeface="+mn-lt"/>
              </a:rPr>
              <a:t>Vyhýbat se opakovaným stereotypním pohybům: dochází ke svalové únavě &amp; poškození hybného systému</a:t>
            </a:r>
            <a:br>
              <a:rPr lang="cs-CZ" sz="2200" dirty="0">
                <a:ea typeface="+mn-lt"/>
                <a:cs typeface="+mn-lt"/>
              </a:rPr>
            </a:br>
            <a:endParaRPr lang="cs-CZ" sz="2200" dirty="0">
              <a:ea typeface="+mn-lt"/>
              <a:cs typeface="+mn-lt"/>
            </a:endParaRPr>
          </a:p>
        </p:txBody>
      </p:sp>
      <p:grpSp>
        <p:nvGrpSpPr>
          <p:cNvPr id="48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1173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D72A4A-771D-4FE0-A07E-D0DAF4D6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448" y="447277"/>
            <a:ext cx="3294813" cy="5911481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BB7246-8AFD-47FC-A1F4-491E0167E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940" y="438890"/>
            <a:ext cx="3294813" cy="59114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A6DF2E7-0906-4F1E-9B28-48B1A4D8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308343"/>
            <a:ext cx="3294813" cy="591148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Graphic 212">
            <a:extLst>
              <a:ext uri="{FF2B5EF4-FFF2-40B4-BE49-F238E27FC236}">
                <a16:creationId xmlns:a16="http://schemas.microsoft.com/office/drawing/2014/main" id="{684FEC42-F70A-4505-A5DF-EC67268FE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841" y="49924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5" name="Graphic 212">
            <a:extLst>
              <a:ext uri="{FF2B5EF4-FFF2-40B4-BE49-F238E27FC236}">
                <a16:creationId xmlns:a16="http://schemas.microsoft.com/office/drawing/2014/main" id="{7D10AF26-17A2-4FA8-824A-F78507AF6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841" y="49924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B66FDF-6AD4-46FD-BE5D-4EB7435B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105985" cy="4238118"/>
          </a:xfrm>
        </p:spPr>
        <p:txBody>
          <a:bodyPr>
            <a:normAutofit/>
          </a:bodyPr>
          <a:lstStyle/>
          <a:p>
            <a:r>
              <a:rPr lang="cs-CZ" b="1">
                <a:ea typeface="Source Sans Pro"/>
              </a:rPr>
              <a:t>METODIKA ŠKOLY ZAD - VÝZNAM AFERENCE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06EB918-57EE-490A-B95A-F119334C5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998228"/>
              </p:ext>
            </p:extLst>
          </p:nvPr>
        </p:nvGraphicFramePr>
        <p:xfrm>
          <a:off x="4239750" y="77823"/>
          <a:ext cx="7564321" cy="668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487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36F542FB-F423-4845-A68F-8EDD48A7E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182" y="941355"/>
            <a:ext cx="2216170" cy="26015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8" name="Oval 17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175E30-17EE-4011-86CE-66F2974BA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ODLEHČUJÍCÍ BR</a:t>
            </a:r>
            <a:r>
              <a:rPr lang="cs-CZ" cap="all" dirty="0">
                <a:ea typeface="Source Sans Pro"/>
              </a:rPr>
              <a:t>Ü</a:t>
            </a:r>
            <a:r>
              <a:rPr lang="cs-CZ" dirty="0">
                <a:ea typeface="Source Sans Pro"/>
              </a:rPr>
              <a:t>GGERŮV SED</a:t>
            </a:r>
            <a:endParaRPr lang="cs-CZ"/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733BC8-4C92-489D-B44E-4C56A003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180" y="1130846"/>
            <a:ext cx="5736770" cy="55058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00000"/>
              </a:lnSpc>
            </a:pPr>
            <a:endParaRPr lang="cs-CZ" sz="1800" dirty="0">
              <a:ea typeface="Source Sans Pro"/>
            </a:endParaRPr>
          </a:p>
          <a:p>
            <a:pPr algn="just">
              <a:lnSpc>
                <a:spcPct val="100000"/>
              </a:lnSpc>
            </a:pPr>
            <a:endParaRPr lang="cs-CZ" sz="1800" dirty="0">
              <a:ea typeface="Source Sans Pro"/>
            </a:endParaRP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Iniciálně protažení zkrácených svalů</a:t>
            </a:r>
            <a:endParaRPr lang="cs-CZ" dirty="0">
              <a:ea typeface="Source Sans Pro"/>
            </a:endParaRP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Mírný sklon sedací plochy vpřed (klopení pánve vpřed - prodloužení </a:t>
            </a:r>
            <a:r>
              <a:rPr lang="cs-CZ" sz="1800" dirty="0" err="1">
                <a:ea typeface="Source Sans Pro"/>
              </a:rPr>
              <a:t>sternosymfyziární</a:t>
            </a:r>
            <a:r>
              <a:rPr lang="cs-CZ" sz="1800" dirty="0">
                <a:ea typeface="Source Sans Pro"/>
              </a:rPr>
              <a:t> distance, protažení břišních svalů + břišní dýchání)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Klouby kyčelní výše než klouby kolenní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Paty pod koleny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Abdukce v kyčlích 45 °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Osa chodidel v ose stehen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Korekce postavení hlavy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Upravení držení RAK do lehké ZR</a:t>
            </a:r>
          </a:p>
          <a:p>
            <a:pPr algn="just">
              <a:lnSpc>
                <a:spcPct val="100000"/>
              </a:lnSpc>
            </a:pPr>
            <a:r>
              <a:rPr lang="cs-CZ" sz="1800" dirty="0">
                <a:ea typeface="Source Sans Pro"/>
              </a:rPr>
              <a:t>Dynamicky měnit postavení pánve, protahovat šíji</a:t>
            </a:r>
          </a:p>
        </p:txBody>
      </p:sp>
    </p:spTree>
    <p:extLst>
      <p:ext uri="{BB962C8B-B14F-4D97-AF65-F5344CB8AC3E}">
        <p14:creationId xmlns:p14="http://schemas.microsoft.com/office/powerpoint/2010/main" val="299486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3EB77-E60C-4304-AA79-089E65D5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Source Sans Pro"/>
              </a:rPr>
              <a:t>BRÜGGER KONCEPT (BK)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2CBFB-8D7A-4608-B4D6-8C13EE7C7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cs-CZ" dirty="0">
                <a:highlight>
                  <a:srgbClr val="FF00FF"/>
                </a:highlight>
                <a:ea typeface="Source Sans Pro"/>
              </a:rPr>
              <a:t>Diagnostický a terapeutický koncept </a:t>
            </a:r>
            <a:r>
              <a:rPr lang="cs-CZ" dirty="0">
                <a:ea typeface="Source Sans Pro"/>
              </a:rPr>
              <a:t>vyvinutý na základě pozorování dr. Aloisem </a:t>
            </a:r>
            <a:r>
              <a:rPr lang="cs-CZ" dirty="0" err="1">
                <a:ea typeface="Source Sans Pro"/>
              </a:rPr>
              <a:t>Brüggerem</a:t>
            </a:r>
            <a:endParaRPr lang="cs-CZ">
              <a:ea typeface="Source Sans Pro"/>
            </a:endParaRPr>
          </a:p>
          <a:p>
            <a:pPr algn="just"/>
            <a:r>
              <a:rPr lang="cs-CZ" dirty="0">
                <a:highlight>
                  <a:srgbClr val="FF00FF"/>
                </a:highlight>
                <a:ea typeface="Source Sans Pro"/>
              </a:rPr>
              <a:t>Základní myšlenka:</a:t>
            </a:r>
          </a:p>
          <a:p>
            <a:pPr algn="just"/>
            <a:r>
              <a:rPr lang="cs-CZ" dirty="0">
                <a:ea typeface="Source Sans Pro"/>
              </a:rPr>
              <a:t>Působením </a:t>
            </a:r>
            <a:r>
              <a:rPr lang="cs-CZ" dirty="0">
                <a:highlight>
                  <a:srgbClr val="008000"/>
                </a:highlight>
                <a:ea typeface="Source Sans Pro"/>
              </a:rPr>
              <a:t>patologicky změněné aferentní signalizace</a:t>
            </a:r>
            <a:r>
              <a:rPr lang="cs-CZ" dirty="0">
                <a:ea typeface="Source Sans Pro"/>
              </a:rPr>
              <a:t> dochází v pohybové soustavě ke vzniku </a:t>
            </a:r>
            <a:r>
              <a:rPr lang="cs-CZ" dirty="0">
                <a:highlight>
                  <a:srgbClr val="008000"/>
                </a:highlight>
                <a:ea typeface="Source Sans Pro"/>
              </a:rPr>
              <a:t>reflektorických ochranných mechanismů</a:t>
            </a:r>
            <a:r>
              <a:rPr lang="cs-CZ" dirty="0">
                <a:ea typeface="Source Sans Pro"/>
              </a:rPr>
              <a:t> (</a:t>
            </a:r>
            <a:r>
              <a:rPr lang="cs-CZ" dirty="0">
                <a:highlight>
                  <a:srgbClr val="FF00FF"/>
                </a:highlight>
                <a:ea typeface="Source Sans Pro"/>
              </a:rPr>
              <a:t>tzv. </a:t>
            </a:r>
            <a:r>
              <a:rPr lang="cs-CZ" dirty="0" err="1">
                <a:highlight>
                  <a:srgbClr val="FF00FF"/>
                </a:highlight>
                <a:ea typeface="Source Sans Pro"/>
              </a:rPr>
              <a:t>nociceptivní</a:t>
            </a:r>
            <a:r>
              <a:rPr lang="cs-CZ" dirty="0">
                <a:highlight>
                  <a:srgbClr val="FF00FF"/>
                </a:highlight>
                <a:ea typeface="Source Sans Pro"/>
              </a:rPr>
              <a:t> </a:t>
            </a:r>
            <a:r>
              <a:rPr lang="cs-CZ" dirty="0" err="1">
                <a:highlight>
                  <a:srgbClr val="FF00FF"/>
                </a:highlight>
                <a:ea typeface="Source Sans Pro"/>
              </a:rPr>
              <a:t>somatomotorický</a:t>
            </a:r>
            <a:r>
              <a:rPr lang="cs-CZ" dirty="0">
                <a:highlight>
                  <a:srgbClr val="FF00FF"/>
                </a:highlight>
                <a:ea typeface="Source Sans Pro"/>
              </a:rPr>
              <a:t> blokující efekt</a:t>
            </a:r>
            <a:r>
              <a:rPr lang="cs-CZ" dirty="0">
                <a:ea typeface="Source Sans Pro"/>
              </a:rPr>
              <a:t>), dochází k vyvolání ochranných reakcí, následně změnám fyziologických průběhů pohybů &amp; držení   DŮSLEDEK: </a:t>
            </a:r>
            <a:r>
              <a:rPr lang="cs-CZ" dirty="0">
                <a:highlight>
                  <a:srgbClr val="008000"/>
                </a:highlight>
                <a:ea typeface="Source Sans Pro"/>
              </a:rPr>
              <a:t>celková neekonomičnost pohybu</a:t>
            </a:r>
            <a:r>
              <a:rPr lang="cs-CZ" dirty="0">
                <a:ea typeface="Source Sans Pro"/>
              </a:rPr>
              <a:t>.</a:t>
            </a:r>
          </a:p>
          <a:p>
            <a:pPr algn="just"/>
            <a:r>
              <a:rPr lang="cs-CZ" dirty="0">
                <a:highlight>
                  <a:srgbClr val="FF00FF"/>
                </a:highlight>
                <a:ea typeface="Source Sans Pro"/>
              </a:rPr>
              <a:t>Cílem</a:t>
            </a:r>
            <a:r>
              <a:rPr lang="cs-CZ" dirty="0">
                <a:ea typeface="Source Sans Pro"/>
              </a:rPr>
              <a:t> terapie je </a:t>
            </a:r>
            <a:r>
              <a:rPr lang="cs-CZ" dirty="0">
                <a:highlight>
                  <a:srgbClr val="FF00FF"/>
                </a:highlight>
                <a:ea typeface="Source Sans Pro"/>
              </a:rPr>
              <a:t>eliminace patologicky změněných aferentních signalizací &amp; snaha o dosažení vzpřímeného držení</a:t>
            </a:r>
            <a:r>
              <a:rPr lang="cs-CZ" dirty="0">
                <a:ea typeface="Source Sans Pro"/>
              </a:rPr>
              <a:t> těla.</a:t>
            </a:r>
          </a:p>
          <a:p>
            <a:pPr algn="just"/>
            <a:endParaRPr lang="cs-CZ" dirty="0">
              <a:ea typeface="Source Sans Pro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65343225-8662-4F93-9DB7-D94D4B14A43D}"/>
              </a:ext>
            </a:extLst>
          </p:cNvPr>
          <p:cNvSpPr/>
          <p:nvPr/>
        </p:nvSpPr>
        <p:spPr>
          <a:xfrm>
            <a:off x="7702296" y="4573099"/>
            <a:ext cx="508000" cy="211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71545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B17AC9-5714-4209-A27B-CCE12EF6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354" y="845220"/>
            <a:ext cx="5810853" cy="873986"/>
          </a:xfrm>
        </p:spPr>
        <p:txBody>
          <a:bodyPr anchor="b">
            <a:normAutofit/>
          </a:bodyPr>
          <a:lstStyle/>
          <a:p>
            <a:r>
              <a:rPr lang="cs-CZ" sz="2800" b="1">
                <a:ea typeface="+mj-lt"/>
                <a:cs typeface="+mj-lt"/>
              </a:rPr>
              <a:t>STRUČNÉ ZÁKLADY BIOMECHANIKY</a:t>
            </a:r>
            <a:endParaRPr lang="cs-CZ" sz="2800">
              <a:ea typeface="Source Sans Pro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2A444C-81CA-4D10-998B-529CE31D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008" y="348973"/>
            <a:ext cx="4945999" cy="6036681"/>
            <a:chOff x="1674895" y="1345036"/>
            <a:chExt cx="5428610" cy="421093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66CC0ED-7D4E-4CE4-A15A-A6FF507AE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042E25-B074-48D7-9694-5C9527108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4F61E28-F51E-44F9-B827-A32BAAABD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232747"/>
            <a:ext cx="4945999" cy="603668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perokresba&#10;&#10;Popis se vygeneroval automaticky.">
            <a:extLst>
              <a:ext uri="{FF2B5EF4-FFF2-40B4-BE49-F238E27FC236}">
                <a16:creationId xmlns:a16="http://schemas.microsoft.com/office/drawing/2014/main" id="{CB759093-AD18-4702-BDB5-4F2838DB1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1" b="2"/>
          <a:stretch/>
        </p:blipFill>
        <p:spPr>
          <a:xfrm>
            <a:off x="1909086" y="635607"/>
            <a:ext cx="2430221" cy="2430216"/>
          </a:xfrm>
          <a:prstGeom prst="rect">
            <a:avLst/>
          </a:prstGeom>
        </p:spPr>
      </p:pic>
      <p:grpSp>
        <p:nvGrpSpPr>
          <p:cNvPr id="42" name="Graphic 4">
            <a:extLst>
              <a:ext uri="{FF2B5EF4-FFF2-40B4-BE49-F238E27FC236}">
                <a16:creationId xmlns:a16="http://schemas.microsoft.com/office/drawing/2014/main" id="{57CD476F-4071-4E06-BD94-582AC009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73349" y="210930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B6A3560-202E-47CB-A0A4-7BAA40CED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CE699C-0879-4B2A-BD24-CE9CB03F0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39C6C48-4048-472B-9200-BA3467DD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BE535A2-9A69-4D86-98B9-4606364B7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D38EB57-352E-48E7-9482-1AEA738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18EEB6E-44FD-4775-9179-950DB8C3D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93B6FB8-B03E-4FC7-AC61-9B1613A3C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E9617C-8511-4D9B-94C1-C84BFB7ED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076EA5A-A5A8-42A9-A0F7-ECECD999F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5856DB2-44EF-413E-B792-EFF0409DE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E2C35C7-1280-4F14-9553-11374063E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0376E68-4370-4BE5-917D-39794960D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0D187E9-AB0A-480D-B60A-74F7F26FF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ázek 5" descr="Obsah obrázku perokresba&#10;&#10;Popis se vygeneroval automaticky.">
            <a:extLst>
              <a:ext uri="{FF2B5EF4-FFF2-40B4-BE49-F238E27FC236}">
                <a16:creationId xmlns:a16="http://schemas.microsoft.com/office/drawing/2014/main" id="{70A0C310-2CA8-4E8A-A414-AB0A2E385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8" r="763" b="-1"/>
          <a:stretch/>
        </p:blipFill>
        <p:spPr>
          <a:xfrm>
            <a:off x="1909096" y="3397272"/>
            <a:ext cx="2430200" cy="243021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218D87-96AF-4F0B-9DE0-879B65A5D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958550"/>
            <a:ext cx="4974771" cy="4261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000" dirty="0">
                <a:ea typeface="+mn-lt"/>
                <a:cs typeface="+mn-lt"/>
              </a:rPr>
              <a:t>Principem biomechaniky je správně zatěžovat hybný systém a nepřetěžovat ho.</a:t>
            </a:r>
            <a:endParaRPr lang="cs-CZ" sz="2000" dirty="0">
              <a:ea typeface="Source Sans Pro"/>
            </a:endParaRPr>
          </a:p>
          <a:p>
            <a:pPr algn="just"/>
            <a:r>
              <a:rPr lang="cs-CZ" sz="2000" dirty="0">
                <a:highlight>
                  <a:srgbClr val="008000"/>
                </a:highlight>
                <a:ea typeface="+mn-lt"/>
                <a:cs typeface="+mn-lt"/>
              </a:rPr>
              <a:t>Typy zatěžování jsou:</a:t>
            </a:r>
          </a:p>
          <a:p>
            <a:pPr algn="just"/>
            <a:r>
              <a:rPr lang="cs-CZ" sz="2000" dirty="0">
                <a:highlight>
                  <a:srgbClr val="008000"/>
                </a:highlight>
                <a:ea typeface="+mn-lt"/>
                <a:cs typeface="+mn-lt"/>
              </a:rPr>
              <a:t>1) v ose</a:t>
            </a:r>
            <a:r>
              <a:rPr lang="cs-CZ" sz="2000" dirty="0">
                <a:ea typeface="+mn-lt"/>
                <a:cs typeface="+mn-lt"/>
              </a:rPr>
              <a:t> – vzniká zátěží v ose páteře tlakem a tahem, na ploténku je to rovnoměrně rozložené (nehrozí poškození). Síla je rovnoměrně rozložena.</a:t>
            </a:r>
          </a:p>
          <a:p>
            <a:pPr algn="just"/>
            <a:r>
              <a:rPr lang="cs-CZ" sz="2000" dirty="0">
                <a:highlight>
                  <a:srgbClr val="008000"/>
                </a:highlight>
                <a:ea typeface="+mn-lt"/>
                <a:cs typeface="+mn-lt"/>
              </a:rPr>
              <a:t>2) v ohybu</a:t>
            </a:r>
            <a:r>
              <a:rPr lang="cs-CZ" sz="2000" dirty="0">
                <a:ea typeface="+mn-lt"/>
                <a:cs typeface="+mn-lt"/>
              </a:rPr>
              <a:t> – je škodlivější, protože tlak není všude stejný. Asymetrickým zatěžováním vzniká škodlivé napětí v ohybu s možným poškozením struktur.</a:t>
            </a:r>
            <a:endParaRPr lang="cs-CZ" sz="20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35505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9E8A76-B74D-40A4-96F1-0E6D5E1C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+mj-lt"/>
                <a:cs typeface="+mj-lt"/>
              </a:rPr>
              <a:t>STRUČNÉ ZÁKLADY BIOMECHANIKY</a:t>
            </a:r>
            <a:endParaRPr lang="cs-CZ" b="1" dirty="0">
              <a:ea typeface="Source Sans Pro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8167A6-919C-4F33-92D2-0AF89AE9C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323" y="1177029"/>
            <a:ext cx="5909899" cy="5240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400" dirty="0">
                <a:ea typeface="+mn-lt"/>
                <a:cs typeface="+mn-lt"/>
              </a:rPr>
              <a:t>Odstranění problému: </a:t>
            </a:r>
            <a:endParaRPr lang="cs-CZ"/>
          </a:p>
          <a:p>
            <a:pPr algn="just"/>
            <a:r>
              <a:rPr lang="cs-CZ" sz="2400" dirty="0">
                <a:ea typeface="+mn-lt"/>
                <a:cs typeface="+mn-lt"/>
              </a:rPr>
              <a:t>1.) stejné zatížení na druhé straně (např. nákup do 2 tašek) </a:t>
            </a:r>
          </a:p>
          <a:p>
            <a:pPr algn="just"/>
            <a:r>
              <a:rPr lang="cs-CZ" sz="2400" dirty="0">
                <a:ea typeface="+mn-lt"/>
                <a:cs typeface="+mn-lt"/>
              </a:rPr>
              <a:t>2.) vyvážení tahem na druhé straně (např. vzpřímení trupu aktivací svalů vzpřimovačů trupu) </a:t>
            </a:r>
            <a:endParaRPr lang="cs-CZ" sz="2400">
              <a:ea typeface="+mn-lt"/>
              <a:cs typeface="+mn-lt"/>
            </a:endParaRPr>
          </a:p>
          <a:p>
            <a:pPr algn="just"/>
            <a:r>
              <a:rPr lang="cs-CZ" sz="2400" dirty="0">
                <a:ea typeface="+mn-lt"/>
                <a:cs typeface="+mn-lt"/>
              </a:rPr>
              <a:t>3.) podepřením zatížené strany (např. podepřením hlavy při práci vsedě, podepřením rukou o stehno při práci v předklonu na zahrádce, podepřením jednou rukou o okraj vany při jejím čištění apod.)</a:t>
            </a:r>
            <a:endParaRPr lang="cs-CZ" sz="2400">
              <a:ea typeface="Source Sans Pro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8844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A23938-454A-4226-97D7-E0C9B098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SPRÁVNÉ DRŽENÍ TĚLA</a:t>
            </a:r>
            <a:endParaRPr lang="cs-CZ">
              <a:ea typeface="Source Sans Pro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D1FF148-6725-4278-A9A8-A9A6A3F26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247507B-4D21-4FF7-B49C-239309CF2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9" name="Zástupný obsah 2">
            <a:extLst>
              <a:ext uri="{FF2B5EF4-FFF2-40B4-BE49-F238E27FC236}">
                <a16:creationId xmlns:a16="http://schemas.microsoft.com/office/drawing/2014/main" id="{B2009AE5-C67B-4FD5-93F6-61D9139BC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3179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108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5AE5E-C95A-4C9B-A7F0-38F36DFA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 </a:t>
            </a:r>
            <a:r>
              <a:rPr lang="cs-CZ" b="1" dirty="0">
                <a:ea typeface="+mj-lt"/>
                <a:cs typeface="+mj-lt"/>
              </a:rPr>
              <a:t>SPRÁVNÉ DRŽENÍ TĚLA V SEDU</a:t>
            </a:r>
            <a:endParaRPr lang="cs-CZ" dirty="0">
              <a:ea typeface="Source Sans Pro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ADA636-EA22-4D6E-89A9-6E65EFEAB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161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A = </a:t>
            </a:r>
            <a:r>
              <a:rPr lang="cs-CZ" dirty="0" err="1">
                <a:ea typeface="+mn-lt"/>
                <a:cs typeface="+mn-lt"/>
              </a:rPr>
              <a:t>Brügger</a:t>
            </a:r>
            <a:r>
              <a:rPr lang="cs-CZ" dirty="0">
                <a:ea typeface="+mn-lt"/>
                <a:cs typeface="+mn-lt"/>
              </a:rPr>
              <a:t> koncept (při napřímené páteři doporučuje zvednutí hrudního koše)</a:t>
            </a:r>
          </a:p>
          <a:p>
            <a:r>
              <a:rPr lang="cs-CZ" dirty="0">
                <a:ea typeface="+mn-lt"/>
                <a:cs typeface="+mn-lt"/>
              </a:rPr>
              <a:t>B = Kolář (napřímení </a:t>
            </a:r>
            <a:r>
              <a:rPr lang="cs-CZ" dirty="0" err="1">
                <a:ea typeface="+mn-lt"/>
                <a:cs typeface="+mn-lt"/>
              </a:rPr>
              <a:t>Th</a:t>
            </a:r>
            <a:r>
              <a:rPr lang="cs-CZ" dirty="0">
                <a:ea typeface="+mn-lt"/>
                <a:cs typeface="+mn-lt"/>
              </a:rPr>
              <a:t> páteře v max. kaudálním postavení hrudníku)</a:t>
            </a:r>
            <a:endParaRPr lang="cs-CZ">
              <a:ea typeface="Source Sans Pro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DAD8191-726F-4E48-B804-A24C7B4D1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91" y="1460948"/>
            <a:ext cx="6991927" cy="360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20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7454" y="3965691"/>
            <a:ext cx="3014546" cy="28923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B987A8-3C5A-4495-85A2-B7BBC3EAC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7454" y="3965691"/>
            <a:ext cx="3014546" cy="28923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6453" y="8575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32CDD2-9715-425B-9CCC-CF8CE92B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6453" y="857546"/>
            <a:ext cx="6964685" cy="54024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3799266" cy="401991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B013C47-A4B4-4108-87AF-82C5CD7DF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3799266" cy="401991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0971" y="136525"/>
            <a:ext cx="1035526" cy="103552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5" name="Graphic 212">
            <a:extLst>
              <a:ext uri="{FF2B5EF4-FFF2-40B4-BE49-F238E27FC236}">
                <a16:creationId xmlns:a16="http://schemas.microsoft.com/office/drawing/2014/main" id="{BC8E4194-D60D-466F-B2E4-E0A0C145F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0971" y="136525"/>
            <a:ext cx="1035526" cy="103552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0247E7-9704-497E-A02E-639CD5C3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765" y="1790015"/>
            <a:ext cx="6418471" cy="31705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cap="all" spc="1500" dirty="0">
                <a:ea typeface="Source Sans Pro SemiBold"/>
              </a:rPr>
              <a:t>POHYBOVÉ STEREOTYPY DLE ŠKOLY ZAD</a:t>
            </a:r>
            <a:endParaRPr lang="cs-CZ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1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1751" y="578316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4791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aphic 38">
            <a:extLst>
              <a:ext uri="{FF2B5EF4-FFF2-40B4-BE49-F238E27FC236}">
                <a16:creationId xmlns:a16="http://schemas.microsoft.com/office/drawing/2014/main" id="{8D5A7C7F-E3B1-44B8-9FDE-52A4B74F3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51257" y="28565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551F61-E0D5-44DC-BB30-6A62E23A2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A4CF26-BA16-4F51-9327-A4077E384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38">
            <a:extLst>
              <a:ext uri="{FF2B5EF4-FFF2-40B4-BE49-F238E27FC236}">
                <a16:creationId xmlns:a16="http://schemas.microsoft.com/office/drawing/2014/main" id="{D405E706-6901-4726-A0FD-F352E0897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51257" y="285652"/>
            <a:ext cx="1910252" cy="709660"/>
            <a:chOff x="2267504" y="2540250"/>
            <a:chExt cx="1990951" cy="739640"/>
          </a:xfrm>
          <a:solidFill>
            <a:schemeClr val="tx1">
              <a:alpha val="20000"/>
            </a:scheme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E1B075-9F48-41D0-A3D1-82A9BC43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15D66E-AA4C-4B80-9271-41A345A78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864689-43D0-436E-B71E-6F61D95EF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8555" y="1289904"/>
            <a:ext cx="5145145" cy="4483168"/>
            <a:chOff x="1674895" y="1345036"/>
            <a:chExt cx="5428610" cy="42109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ED12A06-5C25-497A-9033-BA32B5D3E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D52755A-7F46-4B03-B1C9-F0C605CD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CAF21A9-6F58-4C27-ABB4-F704F8757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699" y="1187311"/>
            <a:ext cx="5089552" cy="448337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82DE10-EF3C-41DC-809A-7039966D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12" y="1827504"/>
            <a:ext cx="3624471" cy="257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cap="all" spc="1500">
                <a:ea typeface="Source Sans Pro SemiBold" panose="020B0603030403020204" pitchFamily="34" charset="0"/>
              </a:rPr>
              <a:t>Vstávání z postele</a:t>
            </a:r>
          </a:p>
          <a:p>
            <a:pPr algn="ctr"/>
            <a:endParaRPr lang="en-US" sz="3300" b="1" cap="all" spc="1500">
              <a:ea typeface="Source Sans Pro SemiBold" panose="020B0603030403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5FAC50-E929-4028-AD9F-C7AF60A50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12" y="4497473"/>
            <a:ext cx="3624471" cy="8116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br>
              <a:rPr lang="en-US" sz="2400" cap="all" spc="400"/>
            </a:br>
            <a:endParaRPr lang="en-US" sz="2400" cap="all" spc="400"/>
          </a:p>
        </p:txBody>
      </p:sp>
      <p:pic>
        <p:nvPicPr>
          <p:cNvPr id="5" name="Obrázek 5" descr="Obsah obrázku text, sedadlo, nábytek, židle&#10;&#10;Popis se vygeneroval automaticky.">
            <a:extLst>
              <a:ext uri="{FF2B5EF4-FFF2-40B4-BE49-F238E27FC236}">
                <a16:creationId xmlns:a16="http://schemas.microsoft.com/office/drawing/2014/main" id="{D12A2F1C-AC20-4AEE-BC6A-D4F405618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447" y="1817837"/>
            <a:ext cx="4761953" cy="1071003"/>
          </a:xfrm>
          <a:prstGeom prst="rect">
            <a:avLst/>
          </a:prstGeom>
        </p:spPr>
      </p:pic>
      <p:sp>
        <p:nvSpPr>
          <p:cNvPr id="35" name="Graphic 212">
            <a:extLst>
              <a:ext uri="{FF2B5EF4-FFF2-40B4-BE49-F238E27FC236}">
                <a16:creationId xmlns:a16="http://schemas.microsoft.com/office/drawing/2014/main" id="{FC6B31EB-41A1-4598-9355-9BA3E1702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0647" y="1635889"/>
            <a:ext cx="663342" cy="66334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Graphic 212">
            <a:extLst>
              <a:ext uri="{FF2B5EF4-FFF2-40B4-BE49-F238E27FC236}">
                <a16:creationId xmlns:a16="http://schemas.microsoft.com/office/drawing/2014/main" id="{133B2AAB-4B79-4B0A-8F9F-4D58D0FF6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0647" y="1635889"/>
            <a:ext cx="663342" cy="66334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94D3E2A-B9E7-4003-A145-9FC44168D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51E04DE-FFB1-44B7-AD73-813D33AC1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text, nábytek, sedadlo, židle&#10;&#10;Popis se vygeneroval automaticky.">
            <a:extLst>
              <a:ext uri="{FF2B5EF4-FFF2-40B4-BE49-F238E27FC236}">
                <a16:creationId xmlns:a16="http://schemas.microsoft.com/office/drawing/2014/main" id="{FDB51A8F-AA95-4CD7-957A-99880C531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174" y="4013288"/>
            <a:ext cx="5816437" cy="13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97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158" y="1068946"/>
            <a:ext cx="4960104" cy="4735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583" y="1197735"/>
            <a:ext cx="4641209" cy="447461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EC7470-47C3-4700-BD3B-C8162F4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258" y="2056094"/>
            <a:ext cx="4215520" cy="2362673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US" sz="4100" dirty="0"/>
              <a:t>MOŽNOSTI SPRÁVNÉHO SEDU U POČÍTAČE 1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6AFE70F-D98B-4882-96DD-93704019A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4306" y="965948"/>
            <a:ext cx="6198436" cy="53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0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E89AF3-D69C-4F90-98FD-B86B6B79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88" y="507238"/>
            <a:ext cx="3793804" cy="38458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cap="all" spc="1500" dirty="0" err="1">
                <a:ea typeface="Source Sans Pro SemiBold"/>
              </a:rPr>
              <a:t>Možnosti</a:t>
            </a:r>
            <a:r>
              <a:rPr lang="en-US" sz="2400" b="1" cap="all" spc="1500" dirty="0">
                <a:ea typeface="Source Sans Pro SemiBold"/>
              </a:rPr>
              <a:t> </a:t>
            </a:r>
            <a:r>
              <a:rPr lang="en-US" sz="2400" b="1" cap="all" spc="1500" dirty="0" err="1">
                <a:ea typeface="Source Sans Pro SemiBold"/>
              </a:rPr>
              <a:t>správného</a:t>
            </a:r>
            <a:r>
              <a:rPr lang="en-US" sz="2400" b="1" cap="all" spc="1500" dirty="0">
                <a:ea typeface="Source Sans Pro SemiBold"/>
              </a:rPr>
              <a:t> </a:t>
            </a:r>
            <a:r>
              <a:rPr lang="en-US" sz="2400" b="1" cap="all" spc="1500" dirty="0" err="1">
                <a:ea typeface="Source Sans Pro SemiBold"/>
              </a:rPr>
              <a:t>sedu</a:t>
            </a:r>
            <a:r>
              <a:rPr lang="en-US" sz="2400" b="1" cap="all" spc="1500" dirty="0">
                <a:ea typeface="Source Sans Pro SemiBold"/>
              </a:rPr>
              <a:t> </a:t>
            </a:r>
            <a:r>
              <a:rPr lang="en-US" sz="2400" b="1" cap="all" spc="1500" dirty="0">
                <a:ea typeface="+mj-lt"/>
                <a:cs typeface="+mj-lt"/>
              </a:rPr>
              <a:t>U pc2</a:t>
            </a:r>
            <a:endParaRPr lang="en-US" sz="2400" b="1" cap="all" spc="1500" dirty="0">
              <a:ea typeface="Source Sans Pro SemiBold" panose="020B0603030403020204" pitchFamily="34" charset="0"/>
            </a:endParaRPr>
          </a:p>
        </p:txBody>
      </p:sp>
      <p:grpSp>
        <p:nvGrpSpPr>
          <p:cNvPr id="21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06892" y="1852902"/>
            <a:ext cx="1716356" cy="570346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Obrázek 4" descr="Obsah obrázku text, sedadlo, židle&#10;&#10;Popis se vygeneroval automaticky.">
            <a:extLst>
              <a:ext uri="{FF2B5EF4-FFF2-40B4-BE49-F238E27FC236}">
                <a16:creationId xmlns:a16="http://schemas.microsoft.com/office/drawing/2014/main" id="{8FEAC0AD-8CDF-4825-941B-EC715122E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59" r="6543" b="2"/>
          <a:stretch/>
        </p:blipFill>
        <p:spPr>
          <a:xfrm>
            <a:off x="5739828" y="2433371"/>
            <a:ext cx="3755236" cy="3755236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</p:spPr>
      </p:pic>
      <p:pic>
        <p:nvPicPr>
          <p:cNvPr id="5" name="Obrázek 5" descr="Obsah obrázku text, židle, sedadlo&#10;&#10;Popis se vygeneroval automaticky.">
            <a:extLst>
              <a:ext uri="{FF2B5EF4-FFF2-40B4-BE49-F238E27FC236}">
                <a16:creationId xmlns:a16="http://schemas.microsoft.com/office/drawing/2014/main" id="{EEC4C08E-16C4-4C3F-9247-8F3CA2187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66" b="-1"/>
          <a:stretch/>
        </p:blipFill>
        <p:spPr>
          <a:xfrm>
            <a:off x="8414456" y="232636"/>
            <a:ext cx="2822268" cy="2822268"/>
          </a:xfrm>
          <a:custGeom>
            <a:avLst/>
            <a:gdLst/>
            <a:ahLst/>
            <a:cxnLst/>
            <a:rect l="l" t="t" r="r" b="b"/>
            <a:pathLst>
              <a:path w="2588520" h="2588520">
                <a:moveTo>
                  <a:pt x="1294260" y="0"/>
                </a:moveTo>
                <a:cubicBezTo>
                  <a:pt x="2009060" y="0"/>
                  <a:pt x="2588520" y="579460"/>
                  <a:pt x="2588520" y="1294260"/>
                </a:cubicBezTo>
                <a:cubicBezTo>
                  <a:pt x="2588520" y="2009060"/>
                  <a:pt x="2009060" y="2588520"/>
                  <a:pt x="1294260" y="2588520"/>
                </a:cubicBezTo>
                <a:cubicBezTo>
                  <a:pt x="579460" y="2588520"/>
                  <a:pt x="0" y="2009060"/>
                  <a:pt x="0" y="1294260"/>
                </a:cubicBezTo>
                <a:cubicBezTo>
                  <a:pt x="0" y="579460"/>
                  <a:pt x="579460" y="0"/>
                  <a:pt x="1294260" y="0"/>
                </a:cubicBezTo>
                <a:close/>
              </a:path>
            </a:pathLst>
          </a:custGeom>
        </p:spPr>
      </p:pic>
      <p:sp>
        <p:nvSpPr>
          <p:cNvPr id="25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9511" y="151388"/>
            <a:ext cx="443964" cy="4439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Graphic 212">
            <a:extLst>
              <a:ext uri="{FF2B5EF4-FFF2-40B4-BE49-F238E27FC236}">
                <a16:creationId xmlns:a16="http://schemas.microsoft.com/office/drawing/2014/main" id="{F778F7C6-A4AB-4CBC-8CC6-19DF9EE96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9511" y="151388"/>
            <a:ext cx="443964" cy="4439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9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5725" y="3995696"/>
            <a:ext cx="1998298" cy="1998316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5997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EC7470-47C3-4700-BD3B-C8162F4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501" y="1847596"/>
            <a:ext cx="3830176" cy="25038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/>
              <a:t>MOŽNOSTI SPRÁVNÉHO SEDU </a:t>
            </a:r>
            <a:r>
              <a:rPr lang="en-US" sz="3600" dirty="0">
                <a:ea typeface="+mj-lt"/>
                <a:cs typeface="+mj-lt"/>
              </a:rPr>
              <a:t>U PC 3</a:t>
            </a:r>
            <a:endParaRPr lang="en-US" sz="3600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D0101E7-AF11-41E9-BE46-F4E8FACE1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21" y="783064"/>
            <a:ext cx="6421050" cy="53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83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EC7470-47C3-4700-BD3B-C8162F4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501" y="1847596"/>
            <a:ext cx="3459760" cy="2186393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sz="3600" dirty="0"/>
              <a:t>MOŽNOSTI SPRÁVNÉHO SEDU U PC 4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45FDDBF4-497C-429C-89E9-43DF7A7C7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684" y="1178113"/>
            <a:ext cx="4943233" cy="45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F3E14A-E12B-4D35-A203-E457F665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Source Sans Pro"/>
              </a:rPr>
              <a:t>VZPŘÍMENÉ DRŽENÍ TĚLA DLE BRÜGGERA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10F9F2-8A63-467C-B2C2-69007D0DE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cs-CZ" dirty="0">
                <a:ea typeface="Source Sans Pro"/>
              </a:rPr>
              <a:t>Charakterizováno </a:t>
            </a:r>
            <a:r>
              <a:rPr lang="cs-CZ" dirty="0">
                <a:highlight>
                  <a:srgbClr val="FF00FF"/>
                </a:highlight>
                <a:ea typeface="Source Sans Pro"/>
              </a:rPr>
              <a:t>přítomností </a:t>
            </a:r>
            <a:r>
              <a:rPr lang="cs-CZ" dirty="0" err="1">
                <a:highlight>
                  <a:srgbClr val="FF00FF"/>
                </a:highlight>
                <a:ea typeface="Source Sans Pro"/>
              </a:rPr>
              <a:t>thoracolumbální</a:t>
            </a:r>
            <a:r>
              <a:rPr lang="cs-CZ" dirty="0">
                <a:highlight>
                  <a:srgbClr val="FF00FF"/>
                </a:highlight>
                <a:ea typeface="Source Sans Pro"/>
              </a:rPr>
              <a:t> lordózy</a:t>
            </a:r>
            <a:r>
              <a:rPr lang="cs-CZ" dirty="0">
                <a:ea typeface="Source Sans Pro"/>
              </a:rPr>
              <a:t> od os </a:t>
            </a:r>
            <a:r>
              <a:rPr lang="cs-CZ" dirty="0" err="1">
                <a:ea typeface="Source Sans Pro"/>
              </a:rPr>
              <a:t>sacrum</a:t>
            </a:r>
            <a:r>
              <a:rPr lang="cs-CZ" dirty="0">
                <a:ea typeface="Source Sans Pro"/>
              </a:rPr>
              <a:t> až po Th5.</a:t>
            </a:r>
            <a:endParaRPr lang="cs-CZ"/>
          </a:p>
          <a:p>
            <a:pPr algn="just"/>
            <a:r>
              <a:rPr lang="cs-CZ" dirty="0">
                <a:ea typeface="Source Sans Pro"/>
              </a:rPr>
              <a:t>Chápe jako globální pohybový vzor</a:t>
            </a:r>
          </a:p>
          <a:p>
            <a:pPr algn="just"/>
            <a:r>
              <a:rPr lang="cs-CZ" dirty="0">
                <a:ea typeface="Source Sans Pro"/>
              </a:rPr>
              <a:t>Protiklad </a:t>
            </a:r>
            <a:r>
              <a:rPr lang="cs-CZ" dirty="0" err="1">
                <a:ea typeface="Source Sans Pro"/>
              </a:rPr>
              <a:t>sternosymfyzálního</a:t>
            </a:r>
            <a:r>
              <a:rPr lang="cs-CZ" dirty="0">
                <a:ea typeface="Source Sans Pro"/>
              </a:rPr>
              <a:t> zátěžového držení</a:t>
            </a:r>
          </a:p>
          <a:p>
            <a:pPr algn="just"/>
            <a:r>
              <a:rPr lang="cs-CZ" dirty="0">
                <a:highlight>
                  <a:srgbClr val="FF00FF"/>
                </a:highlight>
                <a:ea typeface="Source Sans Pro"/>
              </a:rPr>
              <a:t>Harmonické protažení 2 proti sobě jdoucích lordotických úseků</a:t>
            </a:r>
            <a:r>
              <a:rPr lang="cs-CZ" dirty="0">
                <a:ea typeface="Source Sans Pro"/>
              </a:rPr>
              <a:t>: </a:t>
            </a:r>
            <a:r>
              <a:rPr lang="cs-CZ" dirty="0" err="1">
                <a:ea typeface="Source Sans Pro"/>
              </a:rPr>
              <a:t>thoracolumbálního</a:t>
            </a:r>
            <a:r>
              <a:rPr lang="cs-CZ" dirty="0">
                <a:ea typeface="Source Sans Pro"/>
              </a:rPr>
              <a:t> (od </a:t>
            </a:r>
            <a:r>
              <a:rPr lang="cs-CZ" dirty="0" err="1">
                <a:ea typeface="Source Sans Pro"/>
              </a:rPr>
              <a:t>sacra</a:t>
            </a:r>
            <a:r>
              <a:rPr lang="cs-CZ" dirty="0">
                <a:ea typeface="Source Sans Pro"/>
              </a:rPr>
              <a:t> po Th5) &amp; </a:t>
            </a:r>
            <a:r>
              <a:rPr lang="cs-CZ" dirty="0" err="1">
                <a:ea typeface="Source Sans Pro"/>
              </a:rPr>
              <a:t>cervicokraniálního</a:t>
            </a:r>
            <a:r>
              <a:rPr lang="cs-CZ" dirty="0">
                <a:ea typeface="Source Sans Pro"/>
              </a:rPr>
              <a:t> (od Th5 kraniálně)</a:t>
            </a:r>
          </a:p>
          <a:p>
            <a:pPr algn="just"/>
            <a:r>
              <a:rPr lang="cs-CZ" dirty="0">
                <a:ea typeface="Source Sans Pro"/>
              </a:rPr>
              <a:t>Tzv. </a:t>
            </a:r>
            <a:r>
              <a:rPr lang="cs-CZ" dirty="0">
                <a:highlight>
                  <a:srgbClr val="008000"/>
                </a:highlight>
                <a:ea typeface="Source Sans Pro"/>
              </a:rPr>
              <a:t>velká diagonální smyčka (6 skupin svalů)</a:t>
            </a:r>
            <a:r>
              <a:rPr lang="cs-CZ" dirty="0">
                <a:ea typeface="Source Sans Pro"/>
              </a:rPr>
              <a:t>: svaly zvedající hrudník, zevní rotátory RAK, fixátory lopatky, břišní svaly, svaly klopící pánev vpřed, funkční třmen nohy.</a:t>
            </a:r>
          </a:p>
          <a:p>
            <a:pPr algn="just"/>
            <a:r>
              <a:rPr lang="cs-CZ" dirty="0">
                <a:highlight>
                  <a:srgbClr val="008000"/>
                </a:highlight>
                <a:ea typeface="Source Sans Pro"/>
              </a:rPr>
              <a:t>Svaly jako smyčky, které spolupracují</a:t>
            </a:r>
          </a:p>
        </p:txBody>
      </p:sp>
    </p:spTree>
    <p:extLst>
      <p:ext uri="{BB962C8B-B14F-4D97-AF65-F5344CB8AC3E}">
        <p14:creationId xmlns:p14="http://schemas.microsoft.com/office/powerpoint/2010/main" val="1934080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aphic 38">
            <a:extLst>
              <a:ext uri="{FF2B5EF4-FFF2-40B4-BE49-F238E27FC236}">
                <a16:creationId xmlns:a16="http://schemas.microsoft.com/office/drawing/2014/main" id="{5ECDEC52-15F3-49DD-BCBA-A0533E54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341125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E397E3-43A2-4524-8550-ADE3AE3AB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5F6E3BF-04CB-4B08-A2F8-180577714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38">
            <a:extLst>
              <a:ext uri="{FF2B5EF4-FFF2-40B4-BE49-F238E27FC236}">
                <a16:creationId xmlns:a16="http://schemas.microsoft.com/office/drawing/2014/main" id="{4D91CBDC-3A55-4B80-A109-4C758ADF1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341125"/>
            <a:ext cx="1910252" cy="709660"/>
            <a:chOff x="2267504" y="2540250"/>
            <a:chExt cx="1990951" cy="739640"/>
          </a:xfrm>
          <a:solidFill>
            <a:schemeClr val="tx1">
              <a:alpha val="20000"/>
            </a:schemeClr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C055BDD-DCD4-4802-84CF-7D2D87FBE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D6F64A9-E879-4869-946F-1814184EE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78CD8A-FF59-40AD-8101-D685A2FEF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8555" y="1289904"/>
            <a:ext cx="5145145" cy="4483168"/>
            <a:chOff x="1674895" y="1345036"/>
            <a:chExt cx="5428610" cy="421093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5134B80-595D-48FB-B98E-C3A6E0944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59362DC-121F-433C-B156-4C6BA7180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B410157D-B333-4FC1-952E-FB1E4A1F8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699" y="1187311"/>
            <a:ext cx="5089552" cy="448337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B60922-A146-4202-8377-C962BEF2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12" y="1827504"/>
            <a:ext cx="3624471" cy="257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cap="all" spc="1500">
                <a:ea typeface="Source Sans Pro SemiBold" panose="020B0603030403020204" pitchFamily="34" charset="0"/>
              </a:rPr>
              <a:t>VSTÁVÁNÍ &amp; SEDÁNÍ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FE66D7D-ABDD-4F6B-A637-3A3A2ACE1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D1AF5D9-E67F-4DB6-8615-293D22495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text, sport&#10;&#10;Popis se vygeneroval automaticky.">
            <a:extLst>
              <a:ext uri="{FF2B5EF4-FFF2-40B4-BE49-F238E27FC236}">
                <a16:creationId xmlns:a16="http://schemas.microsoft.com/office/drawing/2014/main" id="{4B00537A-61B6-4DF9-9414-293A28C08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3222" y="1787774"/>
            <a:ext cx="4917844" cy="32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09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B60922-A146-4202-8377-C962BEF2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285" y="664958"/>
            <a:ext cx="6346755" cy="1455453"/>
          </a:xfrm>
        </p:spPr>
        <p:txBody>
          <a:bodyPr anchor="b">
            <a:normAutofit/>
          </a:bodyPr>
          <a:lstStyle/>
          <a:p>
            <a:pPr algn="ctr"/>
            <a:r>
              <a:rPr lang="cs-CZ" sz="3600" dirty="0"/>
              <a:t>Stereotypy běžných denních činností 1</a:t>
            </a:r>
            <a:endParaRPr lang="cs-CZ" dirty="0"/>
          </a:p>
          <a:p>
            <a:endParaRPr lang="cs-CZ" sz="3600">
              <a:ea typeface="Source Sans Pro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C7DD97-49DC-4BFD-951D-CFF51B97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41571" y="70488"/>
            <a:ext cx="3501861" cy="3501861"/>
            <a:chOff x="4690043" y="291695"/>
            <a:chExt cx="3055711" cy="305571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DCFDCC-147C-40CA-BFDF-2848A429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F8CA31-10D7-4B78-877D-2D21FBE55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6786CF-68E6-476D-909E-8522718B7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057" y="3240578"/>
            <a:ext cx="3297290" cy="3297290"/>
            <a:chOff x="4690043" y="291695"/>
            <a:chExt cx="3055711" cy="305571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6D8E882-7D0E-42D7-99C8-D4865D7DA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5F1597-6BCF-45F1-9AC9-B142DD476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2" name="Oval 21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30573"/>
            <a:ext cx="3483100" cy="34831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0828" y="1091857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3015C6DE-13E7-4D87-B7BE-80784E2A0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373" y="902579"/>
            <a:ext cx="2584794" cy="1704414"/>
          </a:xfrm>
          <a:prstGeom prst="rect">
            <a:avLst/>
          </a:prstGeom>
        </p:spPr>
      </p:pic>
      <p:sp useBgFill="1">
        <p:nvSpPr>
          <p:cNvPr id="28" name="Oval 27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93" y="3195231"/>
            <a:ext cx="3281677" cy="328167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&#10;&#10;Popis se vygeneroval automaticky.">
            <a:extLst>
              <a:ext uri="{FF2B5EF4-FFF2-40B4-BE49-F238E27FC236}">
                <a16:creationId xmlns:a16="http://schemas.microsoft.com/office/drawing/2014/main" id="{D8C0ED04-37A1-43C9-9E26-14200CC2C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14" y="3958928"/>
            <a:ext cx="2318835" cy="1787127"/>
          </a:xfrm>
          <a:prstGeom prst="rect">
            <a:avLst/>
          </a:prstGeom>
        </p:spPr>
      </p:pic>
      <p:grpSp>
        <p:nvGrpSpPr>
          <p:cNvPr id="30" name="Graphic 4">
            <a:extLst>
              <a:ext uri="{FF2B5EF4-FFF2-40B4-BE49-F238E27FC236}">
                <a16:creationId xmlns:a16="http://schemas.microsoft.com/office/drawing/2014/main" id="{A04977CB-3825-471A-A590-C57F8C35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7585" y="3139252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B4B4814-3BFD-418E-B5B6-9DC3E0023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B775DC1-0C03-424C-81DD-0B6373642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A07F5D-1F32-483C-8A98-9849D780D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7A913DD-4597-42B1-9728-4127E83A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9FBB02-BC59-4864-8DBC-B2B2BD52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D87CAE-98EF-4EA4-B739-3304AB75B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A313AD8-2CA9-4181-84FF-A4EA106FB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0E1FD27-6078-4DDB-85A5-EF3282363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87154F-1C33-4D96-AD0F-41A911079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F7C24D-DA96-4B69-9D48-11ED65981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1CC3BFF-8D2C-4191-AA89-4B5F07B59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30851AC-DB18-4C88-A8A2-449F772E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A0FBDE6-61C6-4EAD-BEF2-895D802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861D3C-5355-4A4A-A875-EC40751A7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98E573C-00D7-4371-9CE5-C72044BC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B74B55B-C24A-4F7B-80B0-59E86E989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61FF18D-542A-4DA3-B579-046996571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5CD3040-DA11-4096-9ECA-0547EB296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DBF68E6-70DC-4C9B-9E36-54DADF5D8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A82FA5-7042-42C0-82C9-8068C36A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F1F1E10-43A7-49C1-9611-E52FB1BF5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350A35C-3618-4456-8580-7687EDA43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4013BD1-ADEE-4116-8B16-8C5FB3B01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41350A0-245D-42A9-911D-82D77BC3D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8734813-52CA-4809-A0E0-348308DC4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626E127-926A-4623-B87E-6944AA8F4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ADDE53E-0E40-4853-BCF0-9B152D6A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13F1249-54EA-428F-AE2E-A0579B409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52C80D7-048D-4658-A5FE-B698CC4E4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A82C20A-8FDC-4735-9608-AD288081F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FB7CA94-32F3-403F-9F2B-1E2F701E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66606C-4588-4163-AD08-3AC14040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8565D18-023F-46E0-B825-199BFEAD6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F96FBB7-2ED0-47E0-9016-421EC9D3D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CFFB9F2-9F7C-43A4-A9E6-1EE70C00B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421F39C-6A35-4CF1-8E72-2A897C1F8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DA5561C-BFBA-4EA2-8A59-2910A2CDF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9F79817-A1A8-459C-A1DA-1639CC4EF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30C5931-2980-4D21-A6AF-33BBB2B4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130F5F5-6F7C-41EE-8CBB-1D0839C6F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671993A-EC69-4341-90B1-F23F6EA5A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56C4EAD-EE30-43C6-99BC-D4CB4EE9E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0981292-8C2D-477F-BFC1-A0C971DE4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EB673EB-AAA5-41CD-BD9E-19C05381C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F0F0673-73C3-44AE-9E98-EE65ADB27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908B8D8-11C7-4C6B-9642-2AAD37E24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F2F92D7-98B0-4E76-B8C6-AADDDBFCC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EC8DDD7-9501-4B67-9C31-6D5930A2B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BD5C40-C542-47FD-9C2B-EE136CB97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4CE941A-9B71-4C39-B230-20A18D89B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718F172-45D8-46D9-A359-D8A51BE6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51EDA59-37F4-47C4-9579-A4EE1615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CF25555-9B27-45F5-BDE8-EC65FC7B9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8D4CBF-5079-4BCF-996F-48C5BD1DC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99F779A-FDDF-4E15-A19E-D734C95A5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8510558-1546-41C7-819E-0C4056E54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371F762-3D9D-459C-AC86-3183843A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DECEFE0-53BB-47FB-97D7-AE0B0E319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D7521B5-463A-40A3-BE61-B1CAE3307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A3596C1-0483-4496-8755-DB608479D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9261538-C799-4246-B1B3-B3F5B09A0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FDE36D9-78E7-44D9-BC0F-1BAFDE5B3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B9D93E5-4ECA-4C24-9FF6-AC8133427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4C35E97-1F66-4BFD-AE92-7EBC84F1D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6BF299A-A3D1-430D-80FF-B080C6FC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E7CF736-D3DE-4C5E-AA1F-DC4C8AA3A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396DF6B-432E-4903-B1AA-D3531FF8A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ECDFD65-3965-4589-A4C2-16510946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A8C54E5-84FF-4F13-AA46-FED8E8DAD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ECA2236-A9B4-439E-9BAB-56AE965F6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9441778-3D1A-4F75-A5A1-7214DAFB1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9AA094-8F15-4A0C-AA38-346BD5DDC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19958CA-594A-4498-84BE-F61BFC580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DFCE354-2B72-4480-97DE-E882906FD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C973E6C-6BC5-4FF1-8ECA-861597312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64FCB3C-7129-40FC-B584-150E5E62F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211C60F-B3FE-47DD-BD11-D33173634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D3EA065-68A6-4DD0-99BA-645480D4A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B6AC294-B9BA-4C59-B08A-53548D610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5F31034-2EF3-4F10-85B8-454316F2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A87A0E7-AF0B-4A66-AFF6-689E7D388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D8E5EAF-B0C7-4E80-92EF-0209B4FE7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AA01C3F-AD71-4F07-8664-821309948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30EC962-F7C8-4F17-A8EB-8EC64ADE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A0DA527-FFEF-4AB6-B38F-FDF228D5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AB5776C-CF29-46E0-9A73-03A318AE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5572D84-640D-47CC-A862-6DCF1A73E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F9CD199-6195-4F64-9E22-94AD9D760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5BC72FF-17EE-425A-B62A-2E024A6D7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6F3AB89-E7FF-4C05-9243-32DF9B4DF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ABD659D-3754-4F63-9C8D-54AB1549E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9DF2EF3-55C8-4745-9F55-24B60215D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3C67022-CC78-4114-891A-C34637A6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0F93252-C331-4CBB-B4F8-6B12B3903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F4537F3-EDF5-4626-AFBE-4488E0140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848604B-6F7A-4A76-96F8-6B7BE1FE8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3D47B0C-A018-4B2C-898B-2391FC845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3DD4A89-CBC7-4BEE-AF16-D76807C08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63C3831-F632-40D9-84E9-FEDA73C6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D39FEFA-CF2D-47D2-A180-417199AE8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87F2FB4-CAFE-4018-A06E-5BAB572FF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C990CED-1FA9-4850-8469-146002770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5BF6636-258D-497B-ABBF-1813F114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7D9B40C-72EA-4EFC-B711-9F7828061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54702A9-BABD-4005-8B4D-991D3CFBE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E860B77-3AB6-46A1-9CE3-37D976AF4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92ABAA7-B221-4C32-8F87-ABBAE21A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1D416EA-36C9-4DC6-A012-0C0F3FDF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7F4DF81-59CD-4438-AA36-8F1BCCF97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7C64A27-32D1-40C4-B94F-1093B6DE6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797AB82-41AF-4856-AFC1-222C6DBC7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0C1D340-365C-4212-A0FE-D7D06095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493915A-115F-4720-86A4-853B73230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B7C4C77-1BED-4D31-8452-96E6F6B2A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8B04703-29C2-4A3B-AF19-7434D788E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557C845-906D-43D8-92DE-72EF46068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5858061-043C-4334-BFCE-D9F77366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B825429-701A-43D0-83FA-2AF61D842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633109C-AACA-40CF-B41E-488FD4884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7558F3F-5D90-45F4-AA12-07ED3A519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51DD258-CE67-424A-BF5B-AFFA82B56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400BE62-7130-4D75-B3AB-AA78B022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2DE0A40-C470-4BF2-86BE-950D01B0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D0A8776-E748-4D71-999B-FF5213CB4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868C751-1379-453B-AC78-C61BCDFD7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B5E0827-B184-45E4-BE8A-A6E9B4456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28E9365-B34E-471B-B5F5-7D7AA0226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2C453C-483A-468F-8AE5-9653EE06C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206E38D-8DBE-4126-8CAC-F737F5835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D5D9B69-81D5-4D7D-875B-4E07EC457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5212BDC-A49B-4150-8C9A-BFD08D9E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8A2BE4D-B38F-4C4C-A82F-FABB3DE9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4EFD994-9359-4615-BFA9-DFCC942F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205EAC6-6E11-4106-A079-7E9F2F62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DDCF5F4-CA05-4922-AF4B-F9629D6F3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9113CF3-AB25-42A2-8DE0-735C1F40C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B5092A3-B3FA-4AC8-82C3-FA386B848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8F8F5D2-8958-4ED5-94E8-B4AB9F442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7D2E7CC-7DFE-42C8-9E78-44777D7B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E57A90F-A41A-4C97-8EA3-ADD911EDD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9C217A0-4087-4422-8635-C74D0B13A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C0E89CF-75CB-4D42-9E44-ADF284D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564F9F3-0D82-4874-9440-38F3AF91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318789-20ED-497A-AFEB-3280B07AB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2256C04-2807-49A4-93C3-95542421D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14FBD6ED-2E68-4F38-BF88-DC75DAECA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F7BF2B0-9477-4227-9CDB-98E8AF7C1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B6B9DAA-B992-45AD-A992-9CDFB41B9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DE418D1-D67F-4FD8-BA49-CC986A712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9AB1E1F-243A-489C-8753-69078993E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5E4BFF9-A8A8-4B08-AC59-228B81E02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3D80DFA-96DF-4CD6-B136-557368FF3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ED3E86E-8BEE-463D-A646-180ABD21F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D483A5-049C-4EBA-B2D1-910117903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116FEF0-D89A-43D8-B160-04E86A39F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17D6EEA-1BB1-4EC1-87B7-2CAFBE348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BD1224-D8F1-4976-BE1F-B4ABB071A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EBB9B87-CACC-4819-BEFA-C8A0C1AF2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259DF1F-DEAD-492D-AFEE-BA7BB1A7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3573A36-F1A6-4532-829C-AE49B7CE2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1A8D26A-350C-45FE-AA87-4AC5C0568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044A982-3E0F-4D17-9104-27E2D2D2F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68EB580A-7544-41A1-AE10-5C52B00FB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5DBF4F2-4158-4DA7-AF14-7F9DDF07B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43513B1-0D48-4482-AA4E-2046DE585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C04BF60-8F64-4663-A8B4-D8BC1943B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1B9A4999-4058-4260-B3D7-A8B6C1361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9FCBE72-DC7B-42FD-B59A-E1714802E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FC3A23A-4EDB-4DD4-B293-746E0255A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6" name="Obrázek 6">
            <a:extLst>
              <a:ext uri="{FF2B5EF4-FFF2-40B4-BE49-F238E27FC236}">
                <a16:creationId xmlns:a16="http://schemas.microsoft.com/office/drawing/2014/main" id="{4763F2F2-2669-4EB2-9A80-2EED6A108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041577" y="1752904"/>
            <a:ext cx="2847975" cy="2305050"/>
          </a:xfrm>
        </p:spPr>
      </p:pic>
      <p:pic>
        <p:nvPicPr>
          <p:cNvPr id="7" name="Obrázek 7" descr="Obsah obrázku osoba&#10;&#10;Popis se vygeneroval automaticky.">
            <a:extLst>
              <a:ext uri="{FF2B5EF4-FFF2-40B4-BE49-F238E27FC236}">
                <a16:creationId xmlns:a16="http://schemas.microsoft.com/office/drawing/2014/main" id="{F0D9988B-E508-475B-B93C-CE9577638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582" y="4034179"/>
            <a:ext cx="2743200" cy="23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8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BB217D-F0F9-417F-A7F6-62514A97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643" y="609928"/>
            <a:ext cx="5537006" cy="1811450"/>
          </a:xfrm>
        </p:spPr>
        <p:txBody>
          <a:bodyPr anchor="b">
            <a:normAutofit fontScale="90000"/>
          </a:bodyPr>
          <a:lstStyle/>
          <a:p>
            <a:r>
              <a:rPr lang="cs-CZ" sz="5400" dirty="0">
                <a:ea typeface="+mj-lt"/>
                <a:cs typeface="+mj-lt"/>
              </a:rPr>
              <a:t>Stereotypy běžných denních činností 2</a:t>
            </a:r>
            <a:endParaRPr lang="cs-CZ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9463AC4-F96D-4507-9EE0-A831B7910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Obrázek 6" descr="Obsah obrázku exteriér, svah&#10;&#10;Popis se vygeneroval automaticky.">
            <a:extLst>
              <a:ext uri="{FF2B5EF4-FFF2-40B4-BE49-F238E27FC236}">
                <a16:creationId xmlns:a16="http://schemas.microsoft.com/office/drawing/2014/main" id="{5C69DB6A-5375-40C0-8BE3-418A79139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21" b="-2"/>
          <a:stretch/>
        </p:blipFill>
        <p:spPr>
          <a:xfrm>
            <a:off x="7194985" y="1"/>
            <a:ext cx="2163296" cy="1814039"/>
          </a:xfrm>
          <a:custGeom>
            <a:avLst/>
            <a:gdLst/>
            <a:ahLst/>
            <a:cxnLst/>
            <a:rect l="l" t="t" r="r" b="b"/>
            <a:pathLst>
              <a:path w="2163296" h="1814039">
                <a:moveTo>
                  <a:pt x="287315" y="0"/>
                </a:moveTo>
                <a:lnTo>
                  <a:pt x="1875981" y="0"/>
                </a:lnTo>
                <a:lnTo>
                  <a:pt x="1916300" y="44362"/>
                </a:lnTo>
                <a:cubicBezTo>
                  <a:pt x="2070604" y="231335"/>
                  <a:pt x="2163296" y="471038"/>
                  <a:pt x="2163296" y="732391"/>
                </a:cubicBezTo>
                <a:cubicBezTo>
                  <a:pt x="2163296" y="1329769"/>
                  <a:pt x="1679026" y="1814039"/>
                  <a:pt x="1081648" y="1814039"/>
                </a:cubicBezTo>
                <a:cubicBezTo>
                  <a:pt x="484270" y="1814039"/>
                  <a:pt x="0" y="1329769"/>
                  <a:pt x="0" y="732391"/>
                </a:cubicBezTo>
                <a:cubicBezTo>
                  <a:pt x="0" y="471038"/>
                  <a:pt x="92693" y="231335"/>
                  <a:pt x="246996" y="44362"/>
                </a:cubicBezTo>
                <a:close/>
              </a:path>
            </a:pathLst>
          </a:custGeom>
        </p:spPr>
      </p:pic>
      <p:pic>
        <p:nvPicPr>
          <p:cNvPr id="8" name="Obrázek 8" descr="Obsah obrázku osoba&#10;&#10;Popis se vygeneroval automaticky.">
            <a:extLst>
              <a:ext uri="{FF2B5EF4-FFF2-40B4-BE49-F238E27FC236}">
                <a16:creationId xmlns:a16="http://schemas.microsoft.com/office/drawing/2014/main" id="{3414B640-D145-4606-83DF-93D079648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2781" y="3295986"/>
            <a:ext cx="3321338" cy="2821420"/>
          </a:xfr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C3ABE8C-1C72-4141-BADF-DD681176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347768D7-3BD2-4C3C-9739-B43D1F157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2" r="5000" b="2"/>
          <a:stretch/>
        </p:blipFill>
        <p:spPr>
          <a:xfrm>
            <a:off x="6423487" y="2083159"/>
            <a:ext cx="2518114" cy="2518114"/>
          </a:xfrm>
          <a:custGeom>
            <a:avLst/>
            <a:gdLst/>
            <a:ahLst/>
            <a:cxnLst/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</p:pic>
      <p:pic>
        <p:nvPicPr>
          <p:cNvPr id="4" name="Obrázek 4" descr="Obsah obrázku text, sedadlo, židle&#10;&#10;Popis se vygeneroval automaticky.">
            <a:extLst>
              <a:ext uri="{FF2B5EF4-FFF2-40B4-BE49-F238E27FC236}">
                <a16:creationId xmlns:a16="http://schemas.microsoft.com/office/drawing/2014/main" id="{BFFB31E1-257F-40C7-8354-B1AADC8FE2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07" r="13980" b="3"/>
          <a:stretch/>
        </p:blipFill>
        <p:spPr>
          <a:xfrm>
            <a:off x="9090426" y="1240186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pic>
        <p:nvPicPr>
          <p:cNvPr id="7" name="Obrázek 7" descr="Obsah obrázku osoba, exteriér&#10;&#10;Popis se vygeneroval automaticky.">
            <a:extLst>
              <a:ext uri="{FF2B5EF4-FFF2-40B4-BE49-F238E27FC236}">
                <a16:creationId xmlns:a16="http://schemas.microsoft.com/office/drawing/2014/main" id="{DBBD94D2-3776-4542-A042-8ABE842490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8" r="3390" b="-2"/>
          <a:stretch/>
        </p:blipFill>
        <p:spPr>
          <a:xfrm>
            <a:off x="7682545" y="4329460"/>
            <a:ext cx="3454390" cy="2528541"/>
          </a:xfrm>
          <a:custGeom>
            <a:avLst/>
            <a:gdLst/>
            <a:ahLst/>
            <a:cxnLst/>
            <a:rect l="l" t="t" r="r" b="b"/>
            <a:pathLst>
              <a:path w="3454390" h="2528541">
                <a:moveTo>
                  <a:pt x="1727195" y="0"/>
                </a:moveTo>
                <a:cubicBezTo>
                  <a:pt x="2681098" y="0"/>
                  <a:pt x="3454390" y="773292"/>
                  <a:pt x="3454390" y="1727195"/>
                </a:cubicBezTo>
                <a:cubicBezTo>
                  <a:pt x="3454390" y="1965671"/>
                  <a:pt x="3406059" y="2192859"/>
                  <a:pt x="3318658" y="2399497"/>
                </a:cubicBezTo>
                <a:lnTo>
                  <a:pt x="3256495" y="2528541"/>
                </a:lnTo>
                <a:lnTo>
                  <a:pt x="197896" y="2528541"/>
                </a:lnTo>
                <a:lnTo>
                  <a:pt x="135732" y="2399497"/>
                </a:lnTo>
                <a:cubicBezTo>
                  <a:pt x="48331" y="2192859"/>
                  <a:pt x="0" y="1965671"/>
                  <a:pt x="0" y="1727195"/>
                </a:cubicBezTo>
                <a:cubicBezTo>
                  <a:pt x="0" y="773292"/>
                  <a:pt x="773292" y="0"/>
                  <a:pt x="172719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35767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DF4B77-0472-43E1-B595-83441870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cs-CZ" dirty="0">
                <a:ea typeface="Source Sans Pro"/>
              </a:rPr>
              <a:t>LITERATURA</a:t>
            </a:r>
            <a:endParaRPr lang="cs-CZ" dirty="0"/>
          </a:p>
        </p:txBody>
      </p:sp>
      <p:pic>
        <p:nvPicPr>
          <p:cNvPr id="7" name="Picture 5" descr="Zahnutá cestička z kamenů v klidném jezeře při východu slunce">
            <a:extLst>
              <a:ext uri="{FF2B5EF4-FFF2-40B4-BE49-F238E27FC236}">
                <a16:creationId xmlns:a16="http://schemas.microsoft.com/office/drawing/2014/main" id="{E28910C1-8103-41A1-9452-DAF08B101D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4" r="20927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46D9A3-7665-43DA-81F4-272C8CB5B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sz="2200" dirty="0">
                <a:ea typeface="+mn-lt"/>
                <a:cs typeface="+mn-lt"/>
                <a:hlinkClick r:id="rId3"/>
              </a:rPr>
              <a:t>https://www.fyzioklinika.cz/navody-na-cviceni/aktivace-svalu-pro-vzprimene-drzeni-tela-pomoci-therabandu</a:t>
            </a:r>
            <a:endParaRPr lang="cs-CZ" sz="2200" dirty="0">
              <a:ea typeface="+mn-lt"/>
              <a:cs typeface="+mn-lt"/>
            </a:endParaRPr>
          </a:p>
          <a:p>
            <a:r>
              <a:rPr lang="cs-CZ" sz="2200" dirty="0">
                <a:ea typeface="+mn-lt"/>
                <a:cs typeface="+mn-lt"/>
                <a:hlinkClick r:id="rId4"/>
              </a:rPr>
              <a:t>https://www.youtube.com/watch?v=1TQJXVVxdAU</a:t>
            </a:r>
            <a:endParaRPr lang="cs-CZ" sz="2200" dirty="0">
              <a:ea typeface="Source Sans Pro"/>
            </a:endParaRPr>
          </a:p>
          <a:p>
            <a:r>
              <a:rPr lang="cs-CZ" sz="2200" dirty="0">
                <a:ea typeface="+mn-lt"/>
                <a:cs typeface="+mn-lt"/>
                <a:hlinkClick r:id="rId5"/>
              </a:rPr>
              <a:t>https://www.youtube.com/watch?v=JBMOMgCqW04</a:t>
            </a:r>
            <a:endParaRPr lang="cs-CZ" sz="2200" dirty="0">
              <a:ea typeface="+mn-lt"/>
              <a:cs typeface="+mn-lt"/>
            </a:endParaRPr>
          </a:p>
          <a:p>
            <a:r>
              <a:rPr lang="cs-CZ" sz="2200" dirty="0">
                <a:ea typeface="+mn-lt"/>
                <a:cs typeface="+mn-lt"/>
                <a:hlinkClick r:id="rId6"/>
              </a:rPr>
              <a:t>https://www.bezbolestizad.cz/skola-zad/</a:t>
            </a:r>
            <a:endParaRPr lang="cs-CZ" sz="2200" dirty="0">
              <a:ea typeface="+mn-lt"/>
              <a:cs typeface="+mn-lt"/>
            </a:endParaRPr>
          </a:p>
          <a:p>
            <a:r>
              <a:rPr lang="cs-CZ" sz="2200" dirty="0" err="1">
                <a:ea typeface="+mn-lt"/>
                <a:cs typeface="+mn-lt"/>
              </a:rPr>
              <a:t>Rašev</a:t>
            </a:r>
            <a:r>
              <a:rPr lang="cs-CZ" sz="2200" dirty="0">
                <a:ea typeface="+mn-lt"/>
                <a:cs typeface="+mn-lt"/>
              </a:rPr>
              <a:t>, E. </a:t>
            </a:r>
            <a:r>
              <a:rPr lang="cs-CZ" sz="2200" i="1" dirty="0">
                <a:ea typeface="+mn-lt"/>
                <a:cs typeface="+mn-lt"/>
              </a:rPr>
              <a:t>Škola zad.</a:t>
            </a:r>
            <a:r>
              <a:rPr lang="cs-CZ" sz="2200" dirty="0">
                <a:ea typeface="+mn-lt"/>
                <a:cs typeface="+mn-lt"/>
              </a:rPr>
              <a:t> Praha: </a:t>
            </a:r>
            <a:r>
              <a:rPr lang="cs-CZ" sz="2200" dirty="0" err="1">
                <a:ea typeface="+mn-lt"/>
                <a:cs typeface="+mn-lt"/>
              </a:rPr>
              <a:t>Direkta</a:t>
            </a:r>
            <a:r>
              <a:rPr lang="cs-CZ" sz="2200" dirty="0">
                <a:ea typeface="+mn-lt"/>
                <a:cs typeface="+mn-lt"/>
              </a:rPr>
              <a:t> s. ISBN</a:t>
            </a:r>
          </a:p>
          <a:p>
            <a:r>
              <a:rPr lang="cs-CZ" sz="2200" dirty="0">
                <a:ea typeface="+mn-lt"/>
                <a:cs typeface="+mn-lt"/>
              </a:rPr>
              <a:t>Kolář, P. et al., </a:t>
            </a:r>
            <a:r>
              <a:rPr lang="cs-CZ" sz="2200" i="1" dirty="0">
                <a:ea typeface="+mn-lt"/>
                <a:cs typeface="+mn-lt"/>
              </a:rPr>
              <a:t>Rehabilitace v klinické praxi.</a:t>
            </a:r>
            <a:r>
              <a:rPr lang="cs-CZ" sz="2200" dirty="0">
                <a:ea typeface="+mn-lt"/>
                <a:cs typeface="+mn-lt"/>
              </a:rPr>
              <a:t> Praha: </a:t>
            </a:r>
            <a:r>
              <a:rPr lang="cs-CZ" sz="2200" dirty="0" err="1">
                <a:ea typeface="+mn-lt"/>
                <a:cs typeface="+mn-lt"/>
              </a:rPr>
              <a:t>Galén</a:t>
            </a:r>
            <a:r>
              <a:rPr lang="cs-CZ" sz="2200" dirty="0">
                <a:ea typeface="+mn-lt"/>
                <a:cs typeface="+mn-lt"/>
              </a:rPr>
              <a:t> s. ISBN</a:t>
            </a:r>
            <a:endParaRPr lang="cs-CZ" dirty="0"/>
          </a:p>
          <a:p>
            <a:r>
              <a:rPr lang="cs-CZ" sz="2200" dirty="0" err="1">
                <a:ea typeface="+mn-lt"/>
                <a:cs typeface="+mn-lt"/>
              </a:rPr>
              <a:t>Palanová</a:t>
            </a:r>
            <a:r>
              <a:rPr lang="cs-CZ" sz="2200" dirty="0">
                <a:ea typeface="+mn-lt"/>
                <a:cs typeface="+mn-lt"/>
              </a:rPr>
              <a:t>, P. </a:t>
            </a:r>
            <a:r>
              <a:rPr lang="cs-CZ" sz="2200" i="1" dirty="0">
                <a:ea typeface="+mn-lt"/>
                <a:cs typeface="+mn-lt"/>
              </a:rPr>
              <a:t>Škola zad.</a:t>
            </a:r>
            <a:r>
              <a:rPr lang="cs-CZ" sz="2200" dirty="0">
                <a:ea typeface="+mn-lt"/>
                <a:cs typeface="+mn-lt"/>
              </a:rPr>
              <a:t> Přednáška, dostupné na: </a:t>
            </a:r>
            <a:r>
              <a:rPr lang="cs-CZ" sz="2200" dirty="0">
                <a:ea typeface="+mn-lt"/>
                <a:cs typeface="+mn-lt"/>
                <a:hlinkClick r:id="rId7"/>
              </a:rPr>
              <a:t>https://slideplayer.cz/slide/2591933/</a:t>
            </a:r>
            <a:endParaRPr lang="cs-CZ" sz="2200" dirty="0">
              <a:ea typeface="+mn-lt"/>
              <a:cs typeface="+mn-lt"/>
            </a:endParaRPr>
          </a:p>
          <a:p>
            <a:r>
              <a:rPr lang="cs-CZ" sz="2200" dirty="0">
                <a:ea typeface="+mn-lt"/>
                <a:cs typeface="+mn-lt"/>
              </a:rPr>
              <a:t>Pavlů, D. </a:t>
            </a:r>
            <a:r>
              <a:rPr lang="cs-CZ" sz="2200" i="1" dirty="0">
                <a:ea typeface="+mn-lt"/>
                <a:cs typeface="+mn-lt"/>
              </a:rPr>
              <a:t>Speciální fyzioterapeutické koncepty a metody. I., Koncepty a metody spočívající převážně na neurofyziologické bázi. </a:t>
            </a:r>
            <a:r>
              <a:rPr lang="cs-CZ" sz="2200" dirty="0">
                <a:ea typeface="+mn-lt"/>
                <a:cs typeface="+mn-lt"/>
              </a:rPr>
              <a:t>2. vydání. Brno : Akademické nakladatelství CERM, 2003.</a:t>
            </a:r>
          </a:p>
          <a:p>
            <a:endParaRPr lang="cs-CZ" sz="2200">
              <a:ea typeface="Source Sans Pro"/>
            </a:endParaRPr>
          </a:p>
          <a:p>
            <a:endParaRPr lang="cs-CZ" sz="2200">
              <a:ea typeface="Source Sans Pro"/>
            </a:endParaRPr>
          </a:p>
          <a:p>
            <a:endParaRPr lang="cs-CZ" sz="2200">
              <a:ea typeface="Source Sans Pro"/>
            </a:endParaRPr>
          </a:p>
          <a:p>
            <a:endParaRPr lang="cs-CZ" sz="2200">
              <a:ea typeface="Source Sans Pro"/>
            </a:endParaRPr>
          </a:p>
          <a:p>
            <a:endParaRPr lang="cs-CZ" sz="2200">
              <a:ea typeface="Source Sans Pro"/>
            </a:endParaRPr>
          </a:p>
        </p:txBody>
      </p:sp>
      <p:grpSp>
        <p:nvGrpSpPr>
          <p:cNvPr id="44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680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4" name="Oval 123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" name="Obrázek 10" descr="Obsah obrázku strom, tráva, příroda, les&#10;&#10;Popis se vygeneroval automaticky.">
            <a:extLst>
              <a:ext uri="{FF2B5EF4-FFF2-40B4-BE49-F238E27FC236}">
                <a16:creationId xmlns:a16="http://schemas.microsoft.com/office/drawing/2014/main" id="{239FE753-894A-4096-9377-995D1A715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1997" cy="6857990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5E902CB-1D4C-4599-B01D-A1CD4D2D9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0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69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36" y="533549"/>
            <a:ext cx="5356040" cy="5343028"/>
            <a:chOff x="739960" y="1925092"/>
            <a:chExt cx="4376696" cy="4366063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7" name="Oval 136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BAD0331-B079-42C6-95AA-3482BB09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88" y="1260909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300" b="1" cap="all" spc="1500">
                <a:ea typeface="Source Sans Pro SemiBold" panose="020B0603030403020204" pitchFamily="34" charset="0"/>
              </a:rPr>
              <a:t>DĚKUJI ZA POZORNOST!</a:t>
            </a:r>
          </a:p>
        </p:txBody>
      </p:sp>
      <p:sp>
        <p:nvSpPr>
          <p:cNvPr id="139" name="Graphic 212">
            <a:extLst>
              <a:ext uri="{FF2B5EF4-FFF2-40B4-BE49-F238E27FC236}">
                <a16:creationId xmlns:a16="http://schemas.microsoft.com/office/drawing/2014/main" id="{19A55484-B97B-45ED-A47D-EBECAC290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1" name="Graphic 212">
            <a:extLst>
              <a:ext uri="{FF2B5EF4-FFF2-40B4-BE49-F238E27FC236}">
                <a16:creationId xmlns:a16="http://schemas.microsoft.com/office/drawing/2014/main" id="{B31CB7B9-2B8F-4AD6-9FFE-5DAE8E132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5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C6D180-C4B1-4882-B254-B8DFFA66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3"/>
            <a:ext cx="4894428" cy="35701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cap="all" spc="1500">
                <a:ea typeface="Source Sans Pro SemiBold" panose="020B0603030403020204" pitchFamily="34" charset="0"/>
              </a:rPr>
              <a:t>VZPŘÍMENÉ DRŽENÍ TĚLA DLE BRÜGGERA</a:t>
            </a:r>
          </a:p>
          <a:p>
            <a:endParaRPr lang="en-US" sz="4200" b="1" cap="all" spc="1500">
              <a:ea typeface="Source Sans Pro SemiBold" panose="020B06030304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ázek 5">
            <a:extLst>
              <a:ext uri="{FF2B5EF4-FFF2-40B4-BE49-F238E27FC236}">
                <a16:creationId xmlns:a16="http://schemas.microsoft.com/office/drawing/2014/main" id="{A587C410-DC67-4777-8531-E02AD3637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426" y="1022352"/>
            <a:ext cx="2387561" cy="2387561"/>
          </a:xfrm>
          <a:prstGeom prst="rect">
            <a:avLst/>
          </a:prstGeom>
        </p:spPr>
      </p:pic>
      <p:sp>
        <p:nvSpPr>
          <p:cNvPr id="30" name="Graphic 212">
            <a:extLst>
              <a:ext uri="{FF2B5EF4-FFF2-40B4-BE49-F238E27FC236}">
                <a16:creationId xmlns:a16="http://schemas.microsoft.com/office/drawing/2014/main" id="{A0569933-2A1F-487D-A657-990AFACA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2" name="Graphic 212">
            <a:extLst>
              <a:ext uri="{FF2B5EF4-FFF2-40B4-BE49-F238E27FC236}">
                <a16:creationId xmlns:a16="http://schemas.microsoft.com/office/drawing/2014/main" id="{41A44955-0622-4C9F-BFD2-55277314E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6BF5730-CE16-498B-B11C-000E7F587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3284B67-6F50-4C2E-904F-005438145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AF7DE021-7298-47CA-B7B4-077F6E68F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7629" y="3818607"/>
            <a:ext cx="3899155" cy="1744871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66836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81B04-A124-4FCC-955A-2638A156A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33647"/>
            <a:ext cx="1861854" cy="717514"/>
            <a:chOff x="0" y="604259"/>
            <a:chExt cx="1861854" cy="717514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9C0CE7-6E2E-436C-9C02-1316CC4F9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604259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66CF617-A10E-4FE7-9F8C-8F1DEA6AC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43994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D98996-C308-49C3-8929-050AC537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9137" y="726609"/>
            <a:ext cx="4860256" cy="5132533"/>
            <a:chOff x="1674895" y="1345036"/>
            <a:chExt cx="5428610" cy="421093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9957DC1-DE2B-41BC-8EB2-AC33A6A8E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0828AE4-61C7-435F-84BA-217DCCE01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0F43EB5-CDCA-4F53-80DE-F7B1B7DB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611476"/>
            <a:ext cx="4860256" cy="513253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6C3D91-EE39-4C05-B490-4BA73B7D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75" y="1209242"/>
            <a:ext cx="5189912" cy="19651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cap="all" spc="1500">
                <a:ea typeface="Source Sans Pro SemiBold" panose="020B0603030403020204" pitchFamily="34" charset="0"/>
              </a:rPr>
              <a:t>PŘÍKLADY CVIČENÍ S THERABANDEM 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BA21150-039F-4DB6-B9E3-3CB0A46D4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Obrázek 4" descr="Obsah obrázku patro, interiér, místnost&#10;&#10;Popis se vygeneroval automaticky.">
            <a:extLst>
              <a:ext uri="{FF2B5EF4-FFF2-40B4-BE49-F238E27FC236}">
                <a16:creationId xmlns:a16="http://schemas.microsoft.com/office/drawing/2014/main" id="{9F65F6DD-0BDA-43C2-BCC3-B9A7FD818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38" r="1" b="1"/>
          <a:stretch/>
        </p:blipFill>
        <p:spPr>
          <a:xfrm>
            <a:off x="7479936" y="267581"/>
            <a:ext cx="3608355" cy="2798978"/>
          </a:xfrm>
          <a:prstGeom prst="rect">
            <a:avLst/>
          </a:prstGeom>
          <a:ln w="28575">
            <a:noFill/>
          </a:ln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6E0B96CD-70A9-4820-881F-7024839B2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C39352C-187E-41C1-A5B2-157E94CA6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5" descr="Obsah obrázku patro, interiér&#10;&#10;Popis se vygeneroval automaticky.">
            <a:extLst>
              <a:ext uri="{FF2B5EF4-FFF2-40B4-BE49-F238E27FC236}">
                <a16:creationId xmlns:a16="http://schemas.microsoft.com/office/drawing/2014/main" id="{2B5D957B-3105-4428-86B6-B2EC89E1B0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272" b="2"/>
          <a:stretch/>
        </p:blipFill>
        <p:spPr>
          <a:xfrm>
            <a:off x="6259124" y="3338478"/>
            <a:ext cx="3794837" cy="2943632"/>
          </a:xfrm>
          <a:prstGeom prst="rect">
            <a:avLst/>
          </a:prstGeom>
          <a:ln w="28575">
            <a:noFill/>
          </a:ln>
        </p:spPr>
      </p:pic>
      <p:grpSp>
        <p:nvGrpSpPr>
          <p:cNvPr id="39" name="Graphic 185">
            <a:extLst>
              <a:ext uri="{FF2B5EF4-FFF2-40B4-BE49-F238E27FC236}">
                <a16:creationId xmlns:a16="http://schemas.microsoft.com/office/drawing/2014/main" id="{CB7D2D03-52FB-4DF4-A002-FA382A0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56307" y="59539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7927BA6-48EC-4C6A-9B17-EB17215E3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804B07C-86D2-49E9-B1BF-175E5A554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ECC73EC-C248-44CF-A70F-908D50276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6EC8BE9-BEAB-4E28-B9E1-5FF688361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6A06E18-545A-4642-A873-1CDFD24F8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158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DA1274F-9232-42BF-B9FE-B95EA14C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E5AF1D6-62CC-4988-9174-993F112DC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C4874D-47DF-429B-967F-A266B167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765" y="1159934"/>
            <a:ext cx="6675903" cy="43602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b="1" cap="all" spc="1500" dirty="0">
                <a:ea typeface="Source Sans Pro SemiBold"/>
              </a:rPr>
              <a:t>DIAGNOSTIKA</a:t>
            </a:r>
            <a:br>
              <a:rPr lang="en-US" sz="5100" b="1" cap="all" spc="1500" dirty="0">
                <a:ea typeface="Source Sans Pro SemiBold"/>
              </a:rPr>
            </a:br>
            <a:r>
              <a:rPr lang="en-US" sz="2400" b="1" cap="all" spc="1500" dirty="0">
                <a:ea typeface="Source Sans Pro SemiBold"/>
              </a:rPr>
              <a:t>cílem je zhodnocení patologických aferentních vlivů </a:t>
            </a:r>
            <a:r>
              <a:rPr lang="cs-CZ" sz="2400" cap="all" spc="1500" dirty="0">
                <a:ea typeface="Source Sans Pro"/>
              </a:rPr>
              <a:t>&amp; určení tzv. </a:t>
            </a:r>
            <a:r>
              <a:rPr lang="cs-CZ" sz="2400" cap="all" spc="1500">
                <a:ea typeface="Source Sans Pro"/>
              </a:rPr>
              <a:t>Rušivých faktorů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50E9C-04EF-4C23-B4C2-F4388CE2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Source Sans Pro"/>
              </a:rPr>
              <a:t>DIAGNOSTIKA SCHÉMA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6EBCED-F94C-4B18-AF39-4EB41EB3C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Source Sans Pro"/>
              </a:rPr>
              <a:t>INSPEKČNÍ VYŠETŘENÍ</a:t>
            </a:r>
          </a:p>
          <a:p>
            <a:pPr lvl="1"/>
            <a:r>
              <a:rPr lang="cs-CZ" dirty="0">
                <a:ea typeface="Source Sans Pro"/>
              </a:rPr>
              <a:t>Cílem je určení patologických aferentních vlivů</a:t>
            </a:r>
          </a:p>
          <a:p>
            <a:pPr lvl="1"/>
            <a:r>
              <a:rPr lang="cs-CZ" dirty="0">
                <a:ea typeface="Source Sans Pro"/>
              </a:rPr>
              <a:t>Zevní: oblečení, obuv, nábytek, vynucené pracovní polohy, pohybové zvyklosti...</a:t>
            </a:r>
          </a:p>
          <a:p>
            <a:pPr lvl="1"/>
            <a:r>
              <a:rPr lang="cs-CZ" dirty="0">
                <a:ea typeface="Source Sans Pro"/>
              </a:rPr>
              <a:t>Vnitřní: orgánová onemocnění, zranění, jizvy, trofické poruchy, psychické onemocnění...</a:t>
            </a:r>
          </a:p>
          <a:p>
            <a:r>
              <a:rPr lang="cs-CZ" dirty="0">
                <a:ea typeface="Source Sans Pro"/>
              </a:rPr>
              <a:t>FUNKČNÍ VYŠETŘENÍ</a:t>
            </a:r>
          </a:p>
          <a:p>
            <a:pPr lvl="1"/>
            <a:r>
              <a:rPr lang="cs-CZ" dirty="0">
                <a:ea typeface="Source Sans Pro"/>
              </a:rPr>
              <a:t>Hodnocení habituálního (návykového) držení ve stoji, vsedě...</a:t>
            </a:r>
          </a:p>
          <a:p>
            <a:pPr lvl="1"/>
            <a:r>
              <a:rPr lang="cs-CZ" dirty="0">
                <a:ea typeface="Source Sans Pro"/>
              </a:rPr>
              <a:t>Hodnocení korigovaného držení ve stoji, vsedě...</a:t>
            </a:r>
          </a:p>
          <a:p>
            <a:pPr lvl="1"/>
            <a:r>
              <a:rPr lang="cs-CZ" dirty="0">
                <a:ea typeface="Source Sans Pro"/>
              </a:rPr>
              <a:t>Pružení 5. hrudního obratle           posouzení pevnosti páteře, klopení pánve vpřed, zkouška </a:t>
            </a:r>
            <a:r>
              <a:rPr lang="cs-CZ" dirty="0" err="1">
                <a:ea typeface="Source Sans Pro"/>
              </a:rPr>
              <a:t>retropozice</a:t>
            </a:r>
            <a:r>
              <a:rPr lang="cs-CZ" dirty="0">
                <a:ea typeface="Source Sans Pro"/>
              </a:rPr>
              <a:t> ramen...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60B8EFF6-768C-42F5-B96A-EE878A98097D}"/>
              </a:ext>
            </a:extLst>
          </p:cNvPr>
          <p:cNvSpPr/>
          <p:nvPr/>
        </p:nvSpPr>
        <p:spPr>
          <a:xfrm>
            <a:off x="5241452" y="5420492"/>
            <a:ext cx="417534" cy="240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7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73D287-48F0-41E2-8B0B-DE4C7D17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tx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BC3C2F6-A83E-46F7-89F9-C282A9234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D78D60A-D765-47AF-BF8C-DD38B6749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B61CBF5-5283-4C6A-9049-AA88E175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7A00BB8-8401-4CFA-A40C-8A60D39A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2F6FC59-F5F7-4ED5-8DCD-CF10608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124749C-25FB-43F3-97CC-16D3738B1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3CAAC4D-89A7-40FC-A14D-14E7137A5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9F8FFC8-0941-4853-894E-6FBB72564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84F021A-2C9B-422B-8408-BB819B314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53138C4-3227-4945-9CE8-AF90A759D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C9C4482-176D-49FB-BFC0-2DCD9283E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37D9F02-FC5F-4AA6-83BD-AE4EC012D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23DF942-E0FC-4481-99E4-5EDE1F76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AAEE930-9802-4BBC-89F8-8996A47F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cs-CZ" sz="3700">
                <a:ea typeface="Source Sans Pro"/>
              </a:rPr>
              <a:t>DIAGNOSTIKA</a:t>
            </a:r>
            <a:endParaRPr lang="cs-CZ" sz="370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CCA69EF-E8B5-4598-BEAD-258F15765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85D65ED-8248-4E7D-AF41-C2685CAE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Zástupný obsah 2">
            <a:extLst>
              <a:ext uri="{FF2B5EF4-FFF2-40B4-BE49-F238E27FC236}">
                <a16:creationId xmlns:a16="http://schemas.microsoft.com/office/drawing/2014/main" id="{390F97A2-A2D8-475D-A6A1-A420DCF97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676292"/>
              </p:ext>
            </p:extLst>
          </p:nvPr>
        </p:nvGraphicFramePr>
        <p:xfrm>
          <a:off x="3811946" y="5118"/>
          <a:ext cx="8499502" cy="685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090324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ppt/theme/theme2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44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46" baseType="lpstr">
      <vt:lpstr>FunkyShapesDarkVTI</vt:lpstr>
      <vt:lpstr>SketchLinesVTI</vt:lpstr>
      <vt:lpstr>BRÜGGER KONCEPT ŠKOLA ZAD</vt:lpstr>
      <vt:lpstr>OSNOVA</vt:lpstr>
      <vt:lpstr>BRÜGGER KONCEPT (BK)</vt:lpstr>
      <vt:lpstr>VZPŘÍMENÉ DRŽENÍ TĚLA DLE BRÜGGERA</vt:lpstr>
      <vt:lpstr>VZPŘÍMENÉ DRŽENÍ TĚLA DLE BRÜGGERA </vt:lpstr>
      <vt:lpstr>PŘÍKLADY CVIČENÍ S THERABANDEM </vt:lpstr>
      <vt:lpstr>DIAGNOSTIKA cílem je zhodnocení patologických aferentních vlivů &amp; určení tzv. Rušivých faktorů</vt:lpstr>
      <vt:lpstr>DIAGNOSTIKA SCHÉMA</vt:lpstr>
      <vt:lpstr>DIAGNOSTIKA</vt:lpstr>
      <vt:lpstr>INDIKACE</vt:lpstr>
      <vt:lpstr>KONTRAINDIKACE</vt:lpstr>
      <vt:lpstr>ZÁKLADNÍ PRVKY TERAPEUTICKÉHO POSTUPU</vt:lpstr>
      <vt:lpstr>KOREKCE DRŽENÍ TĚLA</vt:lpstr>
      <vt:lpstr>PŘÍPRAVNÁ OPATŘENÍ</vt:lpstr>
      <vt:lpstr>PASIVNÍ TERAPEUTICKÉ POSTUPY</vt:lpstr>
      <vt:lpstr>AKTIVNÍ TERAPEUTICKÉ POSTUPY</vt:lpstr>
      <vt:lpstr>KOREKCE SEDU DLE BRÜGGERA S VYUŽITÍM THERABANDU </vt:lpstr>
      <vt:lpstr>AKTIVACE SVALŮ PRO VZPŘÍMENÉ DRŽENÍ TĚLA POMOCÍ THERABANDU </vt:lpstr>
      <vt:lpstr>PŘÍPRAVA HORKÉ ROLE NA AKUTNÍ BLOKÁDY PÁTEŘE</vt:lpstr>
      <vt:lpstr>APLIKACE HORKÉ ROLE NA HRUDNÍ PÁTEŘ A ŽEBRA PŘI AKUTNÍ BLOKÁDĚ</vt:lpstr>
      <vt:lpstr>Pojem škola zad = Back school</vt:lpstr>
      <vt:lpstr>ŠKOLA ZAD</vt:lpstr>
      <vt:lpstr>INDIKACE ŠKOLY ZAD</vt:lpstr>
      <vt:lpstr>KONTRAINDIKACE ŠKOLY ZAD </vt:lpstr>
      <vt:lpstr>PODMÍNKY ÚSPĚCHU ŠKOLY ZAD</vt:lpstr>
      <vt:lpstr>BOLEST jako VÝRAZ OCHRANNÉ REAKCE ORGANISMU</vt:lpstr>
      <vt:lpstr>OPTIMALIZACE POHYBU</vt:lpstr>
      <vt:lpstr>METODIKA ŠKOLY ZAD - VÝZNAM AFERENCE</vt:lpstr>
      <vt:lpstr>ODLEHČUJÍCÍ BRÜGGERŮV SED</vt:lpstr>
      <vt:lpstr>STRUČNÉ ZÁKLADY BIOMECHANIKY</vt:lpstr>
      <vt:lpstr>STRUČNÉ ZÁKLADY BIOMECHANIKY</vt:lpstr>
      <vt:lpstr>SPRÁVNÉ DRŽENÍ TĚLA</vt:lpstr>
      <vt:lpstr> SPRÁVNÉ DRŽENÍ TĚLA V SEDU</vt:lpstr>
      <vt:lpstr>POHYBOVÉ STEREOTYPY DLE ŠKOLY ZAD</vt:lpstr>
      <vt:lpstr>Vstávání z postele </vt:lpstr>
      <vt:lpstr>MOŽNOSTI SPRÁVNÉHO SEDU U POČÍTAČE 1</vt:lpstr>
      <vt:lpstr>Možnosti správného sedu U pc2</vt:lpstr>
      <vt:lpstr>MOŽNOSTI SPRÁVNÉHO SEDU U PC 3</vt:lpstr>
      <vt:lpstr>MOŽNOSTI SPRÁVNÉHO SEDU U PC 4</vt:lpstr>
      <vt:lpstr>VSTÁVÁNÍ &amp; SEDÁNÍ</vt:lpstr>
      <vt:lpstr>Stereotypy běžných denních činností 1 </vt:lpstr>
      <vt:lpstr>Stereotypy běžných denních činností 2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1288</cp:revision>
  <dcterms:created xsi:type="dcterms:W3CDTF">2021-02-21T22:12:26Z</dcterms:created>
  <dcterms:modified xsi:type="dcterms:W3CDTF">2022-01-11T16:44:22Z</dcterms:modified>
</cp:coreProperties>
</file>