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7" r:id="rId3"/>
    <p:sldId id="313" r:id="rId4"/>
    <p:sldId id="278" r:id="rId5"/>
    <p:sldId id="303" r:id="rId6"/>
    <p:sldId id="305" r:id="rId7"/>
    <p:sldId id="304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296" r:id="rId21"/>
    <p:sldId id="311" r:id="rId22"/>
    <p:sldId id="314" r:id="rId23"/>
    <p:sldId id="257" r:id="rId24"/>
    <p:sldId id="281" r:id="rId25"/>
    <p:sldId id="258" r:id="rId26"/>
    <p:sldId id="306" r:id="rId27"/>
    <p:sldId id="307" r:id="rId28"/>
    <p:sldId id="308" r:id="rId29"/>
    <p:sldId id="310" r:id="rId30"/>
    <p:sldId id="259" r:id="rId31"/>
    <p:sldId id="280" r:id="rId32"/>
    <p:sldId id="260" r:id="rId33"/>
    <p:sldId id="261" r:id="rId34"/>
    <p:sldId id="279" r:id="rId35"/>
    <p:sldId id="269" r:id="rId36"/>
    <p:sldId id="312" r:id="rId37"/>
    <p:sldId id="262" r:id="rId38"/>
    <p:sldId id="264" r:id="rId39"/>
    <p:sldId id="265" r:id="rId40"/>
    <p:sldId id="266" r:id="rId41"/>
    <p:sldId id="267" r:id="rId42"/>
    <p:sldId id="268" r:id="rId43"/>
    <p:sldId id="275" r:id="rId44"/>
    <p:sldId id="276" r:id="rId45"/>
    <p:sldId id="274" r:id="rId46"/>
    <p:sldId id="300" r:id="rId47"/>
    <p:sldId id="299" r:id="rId48"/>
    <p:sldId id="270" r:id="rId49"/>
    <p:sldId id="294" r:id="rId50"/>
    <p:sldId id="263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52F94-FBA8-191E-E57F-DC0C0D04229B}" v="3" dt="2022-01-24T20:46:15.673"/>
    <p1510:client id="{1C919B88-F0FF-FFCF-0E32-5E720596978F}" v="153" dt="2021-05-16T10:08:45.610"/>
    <p1510:client id="{3B80D142-F129-5DE2-0BC8-6518AEAD0CBC}" v="1608" dt="2021-04-04T21:23:53.873"/>
    <p1510:client id="{40A45002-22BD-46B6-8A97-AF21A74B41ED}" v="2902" dt="2021-04-04T16:46:05.533"/>
    <p1510:client id="{6CA45061-D0CF-0C5E-AE37-D293325BA3A4}" v="3323" dt="2021-04-05T11:49:06.715"/>
    <p1510:client id="{6D4A68C2-2B35-5BAA-1A5F-A50984DEA5A5}" v="693" dt="2022-01-26T09:34:26.936"/>
    <p1510:client id="{D52FBB9F-302F-2000-BF7B-ECBA486840BF}" v="157" dt="2021-04-05T07:03:30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navody-na-cviceni/brunkow-vzper-ze-sedu-na-zemi-do-polohy-vysokeho-prekazkoveho-sikmeho-sedu" TargetMode="External"/><Relationship Id="rId2" Type="http://schemas.openxmlformats.org/officeDocument/2006/relationships/hyperlink" Target="https://www.act-method.com/" TargetMode="External"/><Relationship Id="rId1" Type="http://schemas.openxmlformats.org/officeDocument/2006/relationships/hyperlink" Target="https://www.fyzioklinika.cz/clanky-o-zdravi/metoda-roswithy-brunkow" TargetMode="External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navody-na-cviceni/brunkow-vzper-ze-sedu-na-zemi-do-polohy-vysokeho-prekazkoveho-sikmeho-sedu" TargetMode="External"/><Relationship Id="rId2" Type="http://schemas.openxmlformats.org/officeDocument/2006/relationships/hyperlink" Target="https://www.act-method.com/" TargetMode="External"/><Relationship Id="rId1" Type="http://schemas.openxmlformats.org/officeDocument/2006/relationships/hyperlink" Target="https://www.fyzioklinika.cz/clanky-o-zdravi/metoda-roswithy-brunko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96948-6F91-4F2F-B6B8-95809BE4077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2E91D99-94A2-4603-967B-CF5BF47A80B1}">
      <dgm:prSet phldr="0"/>
      <dgm:spPr/>
      <dgm:t>
        <a:bodyPr/>
        <a:lstStyle/>
        <a:p>
          <a:pPr rtl="0"/>
          <a:r>
            <a:rPr lang="cs-CZ" b="0" u="none" dirty="0"/>
            <a:t>extracerebrálních poruchy,  stp op. hernie disku, poúrazové stavy</a:t>
          </a:r>
        </a:p>
      </dgm:t>
    </dgm:pt>
    <dgm:pt modelId="{0F7FAA64-0C60-40A7-9A6D-99EA20CD69A2}" type="parTrans" cxnId="{0048E7A6-7120-4912-82D0-8E11F1C988C1}">
      <dgm:prSet/>
      <dgm:spPr/>
    </dgm:pt>
    <dgm:pt modelId="{2C5D7144-333B-4C7A-8DB9-81DD834DB963}" type="sibTrans" cxnId="{0048E7A6-7120-4912-82D0-8E11F1C988C1}">
      <dgm:prSet/>
      <dgm:spPr/>
    </dgm:pt>
    <dgm:pt modelId="{D6C02403-9F53-49BB-802C-D4DC1A02D8CD}">
      <dgm:prSet phldr="0"/>
      <dgm:spPr/>
      <dgm:t>
        <a:bodyPr/>
        <a:lstStyle/>
        <a:p>
          <a:pPr rtl="0"/>
          <a:r>
            <a:rPr lang="cs-CZ" b="0" u="none" dirty="0">
              <a:latin typeface="Source Sans Pro"/>
            </a:rPr>
            <a:t>izometrické cvičení je možné použít u svalové dysbalance, VAS, skolióz, </a:t>
          </a:r>
          <a:r>
            <a:rPr lang="cs-CZ" b="0" u="none" dirty="0" err="1">
              <a:latin typeface="Source Sans Pro"/>
            </a:rPr>
            <a:t>st.p</a:t>
          </a:r>
          <a:r>
            <a:rPr lang="cs-CZ" b="0" u="none" dirty="0">
              <a:latin typeface="Source Sans Pro"/>
            </a:rPr>
            <a:t>. hernie disku</a:t>
          </a:r>
        </a:p>
      </dgm:t>
    </dgm:pt>
    <dgm:pt modelId="{F4BCC9EA-7954-465B-A9BC-C32EE6832F19}" type="parTrans" cxnId="{FF492C6A-FA11-4AF2-B81B-72DDE3CD00E4}">
      <dgm:prSet/>
      <dgm:spPr/>
    </dgm:pt>
    <dgm:pt modelId="{3AB722FB-0AFB-4C62-8DBE-B2F05B2E6CEB}" type="sibTrans" cxnId="{FF492C6A-FA11-4AF2-B81B-72DDE3CD00E4}">
      <dgm:prSet/>
      <dgm:spPr/>
    </dgm:pt>
    <dgm:pt modelId="{596DEB31-B982-41E2-9373-B30C8EE53A59}" type="pres">
      <dgm:prSet presAssocID="{BEE96948-6F91-4F2F-B6B8-95809BE40777}" presName="linear" presStyleCnt="0">
        <dgm:presLayoutVars>
          <dgm:animLvl val="lvl"/>
          <dgm:resizeHandles val="exact"/>
        </dgm:presLayoutVars>
      </dgm:prSet>
      <dgm:spPr/>
    </dgm:pt>
    <dgm:pt modelId="{86EB0DFA-4FDE-412C-B32B-F15CE228D547}" type="pres">
      <dgm:prSet presAssocID="{12E91D99-94A2-4603-967B-CF5BF47A80B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A83366-E367-48B4-B612-6D931513439C}" type="pres">
      <dgm:prSet presAssocID="{2C5D7144-333B-4C7A-8DB9-81DD834DB963}" presName="spacer" presStyleCnt="0"/>
      <dgm:spPr/>
    </dgm:pt>
    <dgm:pt modelId="{159F19BC-AAA3-49DC-8E06-8A1990FFA01E}" type="pres">
      <dgm:prSet presAssocID="{D6C02403-9F53-49BB-802C-D4DC1A02D8C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FEA581A-9632-421A-A367-BA7CE6D67289}" type="presOf" srcId="{12E91D99-94A2-4603-967B-CF5BF47A80B1}" destId="{86EB0DFA-4FDE-412C-B32B-F15CE228D547}" srcOrd="0" destOrd="0" presId="urn:microsoft.com/office/officeart/2005/8/layout/vList2"/>
    <dgm:cxn modelId="{FF492C6A-FA11-4AF2-B81B-72DDE3CD00E4}" srcId="{BEE96948-6F91-4F2F-B6B8-95809BE40777}" destId="{D6C02403-9F53-49BB-802C-D4DC1A02D8CD}" srcOrd="1" destOrd="0" parTransId="{F4BCC9EA-7954-465B-A9BC-C32EE6832F19}" sibTransId="{3AB722FB-0AFB-4C62-8DBE-B2F05B2E6CEB}"/>
    <dgm:cxn modelId="{62460577-0E31-41AB-852A-48F2B86AF36B}" type="presOf" srcId="{BEE96948-6F91-4F2F-B6B8-95809BE40777}" destId="{596DEB31-B982-41E2-9373-B30C8EE53A59}" srcOrd="0" destOrd="0" presId="urn:microsoft.com/office/officeart/2005/8/layout/vList2"/>
    <dgm:cxn modelId="{AC96EE87-5252-4134-9882-AB2A35B38CEC}" type="presOf" srcId="{D6C02403-9F53-49BB-802C-D4DC1A02D8CD}" destId="{159F19BC-AAA3-49DC-8E06-8A1990FFA01E}" srcOrd="0" destOrd="0" presId="urn:microsoft.com/office/officeart/2005/8/layout/vList2"/>
    <dgm:cxn modelId="{0048E7A6-7120-4912-82D0-8E11F1C988C1}" srcId="{BEE96948-6F91-4F2F-B6B8-95809BE40777}" destId="{12E91D99-94A2-4603-967B-CF5BF47A80B1}" srcOrd="0" destOrd="0" parTransId="{0F7FAA64-0C60-40A7-9A6D-99EA20CD69A2}" sibTransId="{2C5D7144-333B-4C7A-8DB9-81DD834DB963}"/>
    <dgm:cxn modelId="{D4433DBA-A69F-4B2E-9977-211DD9D9256D}" type="presParOf" srcId="{596DEB31-B982-41E2-9373-B30C8EE53A59}" destId="{86EB0DFA-4FDE-412C-B32B-F15CE228D547}" srcOrd="0" destOrd="0" presId="urn:microsoft.com/office/officeart/2005/8/layout/vList2"/>
    <dgm:cxn modelId="{8E92C30E-1EC2-45FC-BDB1-5A4FC90098E1}" type="presParOf" srcId="{596DEB31-B982-41E2-9373-B30C8EE53A59}" destId="{89A83366-E367-48B4-B612-6D931513439C}" srcOrd="1" destOrd="0" presId="urn:microsoft.com/office/officeart/2005/8/layout/vList2"/>
    <dgm:cxn modelId="{D058B0CC-45FA-46E3-9B3B-5C253DBA5D8D}" type="presParOf" srcId="{596DEB31-B982-41E2-9373-B30C8EE53A59}" destId="{159F19BC-AAA3-49DC-8E06-8A1990FFA0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C9EAD2-555C-4011-9D18-FC51A538F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99BA8A-2417-4AA3-8814-F71C53FF8D91}">
      <dgm:prSet/>
      <dgm:spPr/>
      <dgm:t>
        <a:bodyPr/>
        <a:lstStyle/>
        <a:p>
          <a:r>
            <a:rPr lang="cs-CZ" b="1" u="sng"/>
            <a:t>Funkční nastavení nohou při vzpěru do pat:</a:t>
          </a:r>
          <a:r>
            <a:rPr lang="cs-CZ"/>
            <a:t> noha s bércem by měla svírat úhel 90°, prsty by měly být uvolněné, ne skrčené, ani příliš propnuté</a:t>
          </a:r>
          <a:br>
            <a:rPr lang="cs-CZ"/>
          </a:br>
          <a:br>
            <a:rPr lang="cs-CZ"/>
          </a:br>
          <a:endParaRPr lang="en-US"/>
        </a:p>
      </dgm:t>
    </dgm:pt>
    <dgm:pt modelId="{35587E05-8E98-4FD5-B586-23E4099F0956}" type="parTrans" cxnId="{BA4A7FDE-DB9F-40E4-B7C8-12033D04A190}">
      <dgm:prSet/>
      <dgm:spPr/>
      <dgm:t>
        <a:bodyPr/>
        <a:lstStyle/>
        <a:p>
          <a:endParaRPr lang="en-US"/>
        </a:p>
      </dgm:t>
    </dgm:pt>
    <dgm:pt modelId="{6F21140B-BA38-4240-A101-7A41308BEF49}" type="sibTrans" cxnId="{BA4A7FDE-DB9F-40E4-B7C8-12033D04A190}">
      <dgm:prSet/>
      <dgm:spPr/>
      <dgm:t>
        <a:bodyPr/>
        <a:lstStyle/>
        <a:p>
          <a:endParaRPr lang="en-US"/>
        </a:p>
      </dgm:t>
    </dgm:pt>
    <dgm:pt modelId="{981F73AF-705C-4FB2-A39B-1CEB426366FA}">
      <dgm:prSet/>
      <dgm:spPr/>
      <dgm:t>
        <a:bodyPr/>
        <a:lstStyle/>
        <a:p>
          <a:r>
            <a:rPr lang="cs-CZ" b="1" u="sng"/>
            <a:t>Správné dýchání při cvičení: </a:t>
          </a:r>
          <a:r>
            <a:rPr lang="cs-CZ"/>
            <a:t>Dýchaní je v průběhu celého cvičení „volné“, je zachován přirozený rytmus dýchání. S </a:t>
          </a:r>
          <a:r>
            <a:rPr lang="cs-CZ" b="1"/>
            <a:t>nádechem</a:t>
          </a:r>
          <a:r>
            <a:rPr lang="cs-CZ"/>
            <a:t> zaktivujeme svaly (zatlačíme do míst opory: ruka-stehno, noha-zem) v této poloze cca 30 s volně, přirozeně dýcháme, poté se ještě jednou při stále aktivovaných svalech nadechneme &amp; s pozvolným </a:t>
          </a:r>
          <a:r>
            <a:rPr lang="cs-CZ" b="1"/>
            <a:t>výdechem</a:t>
          </a:r>
          <a:r>
            <a:rPr lang="cs-CZ"/>
            <a:t> uvolníme.</a:t>
          </a:r>
          <a:endParaRPr lang="en-US"/>
        </a:p>
      </dgm:t>
    </dgm:pt>
    <dgm:pt modelId="{1200E466-7D8A-422B-A8A7-B4B31120DD76}" type="parTrans" cxnId="{24D98629-B958-4899-B390-031AB5B63510}">
      <dgm:prSet/>
      <dgm:spPr/>
      <dgm:t>
        <a:bodyPr/>
        <a:lstStyle/>
        <a:p>
          <a:endParaRPr lang="en-US"/>
        </a:p>
      </dgm:t>
    </dgm:pt>
    <dgm:pt modelId="{E9434335-9B99-450D-8D84-44D3726D0C81}" type="sibTrans" cxnId="{24D98629-B958-4899-B390-031AB5B63510}">
      <dgm:prSet/>
      <dgm:spPr/>
      <dgm:t>
        <a:bodyPr/>
        <a:lstStyle/>
        <a:p>
          <a:endParaRPr lang="en-US"/>
        </a:p>
      </dgm:t>
    </dgm:pt>
    <dgm:pt modelId="{A74AB55D-9747-4C29-BF67-45AD571A94F9}">
      <dgm:prSet/>
      <dgm:spPr/>
      <dgm:t>
        <a:bodyPr/>
        <a:lstStyle/>
        <a:p>
          <a:r>
            <a:rPr lang="cs-CZ"/>
            <a:t>V průběhu vzporu se napřimuje páteř a pánev se dostává do neutrálního postavení. </a:t>
          </a:r>
          <a:endParaRPr lang="en-US"/>
        </a:p>
      </dgm:t>
    </dgm:pt>
    <dgm:pt modelId="{784C1BCB-F15F-44DD-94B9-442AC45C6DF2}" type="parTrans" cxnId="{1F27279E-8368-43B1-B32C-491F07E7E68C}">
      <dgm:prSet/>
      <dgm:spPr/>
      <dgm:t>
        <a:bodyPr/>
        <a:lstStyle/>
        <a:p>
          <a:endParaRPr lang="en-US"/>
        </a:p>
      </dgm:t>
    </dgm:pt>
    <dgm:pt modelId="{6E96FC2E-6573-4C41-8EC1-1E9F55A79644}" type="sibTrans" cxnId="{1F27279E-8368-43B1-B32C-491F07E7E68C}">
      <dgm:prSet/>
      <dgm:spPr/>
      <dgm:t>
        <a:bodyPr/>
        <a:lstStyle/>
        <a:p>
          <a:endParaRPr lang="en-US"/>
        </a:p>
      </dgm:t>
    </dgm:pt>
    <dgm:pt modelId="{5714D3A3-64D3-4173-90E1-9238485B54D8}">
      <dgm:prSet/>
      <dgm:spPr/>
      <dgm:t>
        <a:bodyPr/>
        <a:lstStyle/>
        <a:p>
          <a:r>
            <a:rPr lang="cs-CZ"/>
            <a:t>Měli bychom cítit aktivaci svalů proti odporu: ruka-stehno, pata (špičky ve vzduchu)-zem. </a:t>
          </a:r>
          <a:endParaRPr lang="en-US"/>
        </a:p>
      </dgm:t>
    </dgm:pt>
    <dgm:pt modelId="{C6ECFD64-D944-4927-A42E-50818BD273D3}" type="parTrans" cxnId="{F64ABD4F-45E0-464E-AF2F-6AFDA8643154}">
      <dgm:prSet/>
      <dgm:spPr/>
      <dgm:t>
        <a:bodyPr/>
        <a:lstStyle/>
        <a:p>
          <a:endParaRPr lang="en-US"/>
        </a:p>
      </dgm:t>
    </dgm:pt>
    <dgm:pt modelId="{2E3AED69-0411-4F9F-90E6-8CCA9F2A8D3C}" type="sibTrans" cxnId="{F64ABD4F-45E0-464E-AF2F-6AFDA8643154}">
      <dgm:prSet/>
      <dgm:spPr/>
      <dgm:t>
        <a:bodyPr/>
        <a:lstStyle/>
        <a:p>
          <a:endParaRPr lang="en-US"/>
        </a:p>
      </dgm:t>
    </dgm:pt>
    <dgm:pt modelId="{5065B564-2573-4045-B980-02C61F67E9FA}">
      <dgm:prSet/>
      <dgm:spPr/>
      <dgm:t>
        <a:bodyPr/>
        <a:lstStyle/>
        <a:p>
          <a:r>
            <a:rPr lang="cs-CZ"/>
            <a:t>Doba aktivace (vzporu) by se měla rovnat době odpočinku. </a:t>
          </a:r>
          <a:endParaRPr lang="en-US"/>
        </a:p>
      </dgm:t>
    </dgm:pt>
    <dgm:pt modelId="{E17EDA31-67BA-4390-8618-51C33990E34C}" type="parTrans" cxnId="{7E051011-F87C-4BB2-A532-0FC9D230CD1A}">
      <dgm:prSet/>
      <dgm:spPr/>
      <dgm:t>
        <a:bodyPr/>
        <a:lstStyle/>
        <a:p>
          <a:endParaRPr lang="en-US"/>
        </a:p>
      </dgm:t>
    </dgm:pt>
    <dgm:pt modelId="{4D2936FF-0765-4F2E-BADE-6D1E2526BF58}" type="sibTrans" cxnId="{7E051011-F87C-4BB2-A532-0FC9D230CD1A}">
      <dgm:prSet/>
      <dgm:spPr/>
      <dgm:t>
        <a:bodyPr/>
        <a:lstStyle/>
        <a:p>
          <a:endParaRPr lang="en-US"/>
        </a:p>
      </dgm:t>
    </dgm:pt>
    <dgm:pt modelId="{101DB0C1-A89E-4C60-9AD3-CF4ACE5E0AA0}" type="pres">
      <dgm:prSet presAssocID="{79C9EAD2-555C-4011-9D18-FC51A538F3B2}" presName="linear" presStyleCnt="0">
        <dgm:presLayoutVars>
          <dgm:animLvl val="lvl"/>
          <dgm:resizeHandles val="exact"/>
        </dgm:presLayoutVars>
      </dgm:prSet>
      <dgm:spPr/>
    </dgm:pt>
    <dgm:pt modelId="{D7A116FA-6128-4A80-A354-40B9CE768A7E}" type="pres">
      <dgm:prSet presAssocID="{E899BA8A-2417-4AA3-8814-F71C53FF8D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021316-EF39-42CE-A8EF-0233D0954EF6}" type="pres">
      <dgm:prSet presAssocID="{6F21140B-BA38-4240-A101-7A41308BEF49}" presName="spacer" presStyleCnt="0"/>
      <dgm:spPr/>
    </dgm:pt>
    <dgm:pt modelId="{B4556CFC-DCEE-4557-BFAD-53572EFDA90C}" type="pres">
      <dgm:prSet presAssocID="{981F73AF-705C-4FB2-A39B-1CEB426366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706F22-D2E4-42F8-B456-BBBB7B4219B7}" type="pres">
      <dgm:prSet presAssocID="{E9434335-9B99-450D-8D84-44D3726D0C81}" presName="spacer" presStyleCnt="0"/>
      <dgm:spPr/>
    </dgm:pt>
    <dgm:pt modelId="{371680DD-043E-46CF-BD44-5DCAF5256AC8}" type="pres">
      <dgm:prSet presAssocID="{A74AB55D-9747-4C29-BF67-45AD571A94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7FFDFB-85AF-435C-BB36-B25D281C39F5}" type="pres">
      <dgm:prSet presAssocID="{6E96FC2E-6573-4C41-8EC1-1E9F55A79644}" presName="spacer" presStyleCnt="0"/>
      <dgm:spPr/>
    </dgm:pt>
    <dgm:pt modelId="{F9B17F31-2771-495F-AAF4-1E672A4FA3DA}" type="pres">
      <dgm:prSet presAssocID="{5714D3A3-64D3-4173-90E1-9238485B54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6E3031-4019-4DC1-A0F3-5C6F50E64B92}" type="pres">
      <dgm:prSet presAssocID="{2E3AED69-0411-4F9F-90E6-8CCA9F2A8D3C}" presName="spacer" presStyleCnt="0"/>
      <dgm:spPr/>
    </dgm:pt>
    <dgm:pt modelId="{BDAAC4D3-B6F4-48E8-8FAC-DB98107E7FC2}" type="pres">
      <dgm:prSet presAssocID="{5065B564-2573-4045-B980-02C61F67E9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E051011-F87C-4BB2-A532-0FC9D230CD1A}" srcId="{79C9EAD2-555C-4011-9D18-FC51A538F3B2}" destId="{5065B564-2573-4045-B980-02C61F67E9FA}" srcOrd="4" destOrd="0" parTransId="{E17EDA31-67BA-4390-8618-51C33990E34C}" sibTransId="{4D2936FF-0765-4F2E-BADE-6D1E2526BF58}"/>
    <dgm:cxn modelId="{24D98629-B958-4899-B390-031AB5B63510}" srcId="{79C9EAD2-555C-4011-9D18-FC51A538F3B2}" destId="{981F73AF-705C-4FB2-A39B-1CEB426366FA}" srcOrd="1" destOrd="0" parTransId="{1200E466-7D8A-422B-A8A7-B4B31120DD76}" sibTransId="{E9434335-9B99-450D-8D84-44D3726D0C81}"/>
    <dgm:cxn modelId="{F64ABD4F-45E0-464E-AF2F-6AFDA8643154}" srcId="{79C9EAD2-555C-4011-9D18-FC51A538F3B2}" destId="{5714D3A3-64D3-4173-90E1-9238485B54D8}" srcOrd="3" destOrd="0" parTransId="{C6ECFD64-D944-4927-A42E-50818BD273D3}" sibTransId="{2E3AED69-0411-4F9F-90E6-8CCA9F2A8D3C}"/>
    <dgm:cxn modelId="{0DFF4250-A715-45B8-B6EE-4F2D4957C855}" type="presOf" srcId="{981F73AF-705C-4FB2-A39B-1CEB426366FA}" destId="{B4556CFC-DCEE-4557-BFAD-53572EFDA90C}" srcOrd="0" destOrd="0" presId="urn:microsoft.com/office/officeart/2005/8/layout/vList2"/>
    <dgm:cxn modelId="{8ED04357-EA67-4574-99C4-E3A6A2A955C1}" type="presOf" srcId="{5065B564-2573-4045-B980-02C61F67E9FA}" destId="{BDAAC4D3-B6F4-48E8-8FAC-DB98107E7FC2}" srcOrd="0" destOrd="0" presId="urn:microsoft.com/office/officeart/2005/8/layout/vList2"/>
    <dgm:cxn modelId="{773BB959-3BD4-45C8-AD9D-1A6945BA8ABD}" type="presOf" srcId="{79C9EAD2-555C-4011-9D18-FC51A538F3B2}" destId="{101DB0C1-A89E-4C60-9AD3-CF4ACE5E0AA0}" srcOrd="0" destOrd="0" presId="urn:microsoft.com/office/officeart/2005/8/layout/vList2"/>
    <dgm:cxn modelId="{4CF1197E-B2AE-422A-B217-211251A93421}" type="presOf" srcId="{E899BA8A-2417-4AA3-8814-F71C53FF8D91}" destId="{D7A116FA-6128-4A80-A354-40B9CE768A7E}" srcOrd="0" destOrd="0" presId="urn:microsoft.com/office/officeart/2005/8/layout/vList2"/>
    <dgm:cxn modelId="{19A21B7F-C525-4785-80C8-2C7842050B4C}" type="presOf" srcId="{5714D3A3-64D3-4173-90E1-9238485B54D8}" destId="{F9B17F31-2771-495F-AAF4-1E672A4FA3DA}" srcOrd="0" destOrd="0" presId="urn:microsoft.com/office/officeart/2005/8/layout/vList2"/>
    <dgm:cxn modelId="{F3976490-2231-4A33-BEDA-30F8C992ECA9}" type="presOf" srcId="{A74AB55D-9747-4C29-BF67-45AD571A94F9}" destId="{371680DD-043E-46CF-BD44-5DCAF5256AC8}" srcOrd="0" destOrd="0" presId="urn:microsoft.com/office/officeart/2005/8/layout/vList2"/>
    <dgm:cxn modelId="{1F27279E-8368-43B1-B32C-491F07E7E68C}" srcId="{79C9EAD2-555C-4011-9D18-FC51A538F3B2}" destId="{A74AB55D-9747-4C29-BF67-45AD571A94F9}" srcOrd="2" destOrd="0" parTransId="{784C1BCB-F15F-44DD-94B9-442AC45C6DF2}" sibTransId="{6E96FC2E-6573-4C41-8EC1-1E9F55A79644}"/>
    <dgm:cxn modelId="{BA4A7FDE-DB9F-40E4-B7C8-12033D04A190}" srcId="{79C9EAD2-555C-4011-9D18-FC51A538F3B2}" destId="{E899BA8A-2417-4AA3-8814-F71C53FF8D91}" srcOrd="0" destOrd="0" parTransId="{35587E05-8E98-4FD5-B586-23E4099F0956}" sibTransId="{6F21140B-BA38-4240-A101-7A41308BEF49}"/>
    <dgm:cxn modelId="{BE613A25-AC3D-45DA-BF0C-40395FB36261}" type="presParOf" srcId="{101DB0C1-A89E-4C60-9AD3-CF4ACE5E0AA0}" destId="{D7A116FA-6128-4A80-A354-40B9CE768A7E}" srcOrd="0" destOrd="0" presId="urn:microsoft.com/office/officeart/2005/8/layout/vList2"/>
    <dgm:cxn modelId="{7D4F0DBB-064F-43E7-A433-ECEA11390274}" type="presParOf" srcId="{101DB0C1-A89E-4C60-9AD3-CF4ACE5E0AA0}" destId="{53021316-EF39-42CE-A8EF-0233D0954EF6}" srcOrd="1" destOrd="0" presId="urn:microsoft.com/office/officeart/2005/8/layout/vList2"/>
    <dgm:cxn modelId="{8AD9A67A-7ADA-438A-ACE5-075A1E2C3FB3}" type="presParOf" srcId="{101DB0C1-A89E-4C60-9AD3-CF4ACE5E0AA0}" destId="{B4556CFC-DCEE-4557-BFAD-53572EFDA90C}" srcOrd="2" destOrd="0" presId="urn:microsoft.com/office/officeart/2005/8/layout/vList2"/>
    <dgm:cxn modelId="{FA5B601E-2A4D-4BC3-BAF0-6844323B2B61}" type="presParOf" srcId="{101DB0C1-A89E-4C60-9AD3-CF4ACE5E0AA0}" destId="{AE706F22-D2E4-42F8-B456-BBBB7B4219B7}" srcOrd="3" destOrd="0" presId="urn:microsoft.com/office/officeart/2005/8/layout/vList2"/>
    <dgm:cxn modelId="{91B12E8E-8C1F-4B3A-A008-BC629DCA4A26}" type="presParOf" srcId="{101DB0C1-A89E-4C60-9AD3-CF4ACE5E0AA0}" destId="{371680DD-043E-46CF-BD44-5DCAF5256AC8}" srcOrd="4" destOrd="0" presId="urn:microsoft.com/office/officeart/2005/8/layout/vList2"/>
    <dgm:cxn modelId="{B0A520FB-F9C0-4CBB-BF22-49057556C91E}" type="presParOf" srcId="{101DB0C1-A89E-4C60-9AD3-CF4ACE5E0AA0}" destId="{4F7FFDFB-85AF-435C-BB36-B25D281C39F5}" srcOrd="5" destOrd="0" presId="urn:microsoft.com/office/officeart/2005/8/layout/vList2"/>
    <dgm:cxn modelId="{C0C46AEA-56A5-4D0F-9E72-5DE091DAB711}" type="presParOf" srcId="{101DB0C1-A89E-4C60-9AD3-CF4ACE5E0AA0}" destId="{F9B17F31-2771-495F-AAF4-1E672A4FA3DA}" srcOrd="6" destOrd="0" presId="urn:microsoft.com/office/officeart/2005/8/layout/vList2"/>
    <dgm:cxn modelId="{C1A29E4A-0F60-4A4A-9896-61616FCDF20E}" type="presParOf" srcId="{101DB0C1-A89E-4C60-9AD3-CF4ACE5E0AA0}" destId="{FF6E3031-4019-4DC1-A0F3-5C6F50E64B92}" srcOrd="7" destOrd="0" presId="urn:microsoft.com/office/officeart/2005/8/layout/vList2"/>
    <dgm:cxn modelId="{158B7F6B-281A-49DF-BAC8-D91585471B14}" type="presParOf" srcId="{101DB0C1-A89E-4C60-9AD3-CF4ACE5E0AA0}" destId="{BDAAC4D3-B6F4-48E8-8FAC-DB98107E7F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84D1D7-6459-4B31-A615-C0C89EF8836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4A5570-69FF-47DE-B6FF-4ABF7B09954F}">
      <dgm:prSet/>
      <dgm:spPr/>
      <dgm:t>
        <a:bodyPr/>
        <a:lstStyle/>
        <a:p>
          <a:r>
            <a:rPr lang="cs-CZ"/>
            <a:t>neudržení aktivních rovných zad</a:t>
          </a:r>
          <a:endParaRPr lang="en-US"/>
        </a:p>
      </dgm:t>
    </dgm:pt>
    <dgm:pt modelId="{1C20A9A6-CCF8-4417-ACDC-FCE5A0C7B2FC}" type="parTrans" cxnId="{4B5CE548-F0E8-4C51-B47B-BFD60F3E63B3}">
      <dgm:prSet/>
      <dgm:spPr/>
      <dgm:t>
        <a:bodyPr/>
        <a:lstStyle/>
        <a:p>
          <a:endParaRPr lang="en-US"/>
        </a:p>
      </dgm:t>
    </dgm:pt>
    <dgm:pt modelId="{376EB900-4AF2-41B1-8D24-15A3E84B31CC}" type="sibTrans" cxnId="{4B5CE548-F0E8-4C51-B47B-BFD60F3E63B3}">
      <dgm:prSet/>
      <dgm:spPr/>
      <dgm:t>
        <a:bodyPr/>
        <a:lstStyle/>
        <a:p>
          <a:endParaRPr lang="en-US"/>
        </a:p>
      </dgm:t>
    </dgm:pt>
    <dgm:pt modelId="{92274536-B536-409A-B452-7CA81BC708BD}">
      <dgm:prSet/>
      <dgm:spPr/>
      <dgm:t>
        <a:bodyPr/>
        <a:lstStyle/>
        <a:p>
          <a:r>
            <a:rPr lang="cs-CZ"/>
            <a:t>neudržení aktivního vzpěru do pat</a:t>
          </a:r>
          <a:endParaRPr lang="en-US"/>
        </a:p>
      </dgm:t>
    </dgm:pt>
    <dgm:pt modelId="{DA3067FB-A3B5-4446-B514-9F15A028DEB3}" type="parTrans" cxnId="{0003A2A1-CE92-4987-A82D-0004C4C2A59B}">
      <dgm:prSet/>
      <dgm:spPr/>
      <dgm:t>
        <a:bodyPr/>
        <a:lstStyle/>
        <a:p>
          <a:endParaRPr lang="en-US"/>
        </a:p>
      </dgm:t>
    </dgm:pt>
    <dgm:pt modelId="{F08AA1BB-EA39-4CF5-AA65-388DAD731176}" type="sibTrans" cxnId="{0003A2A1-CE92-4987-A82D-0004C4C2A59B}">
      <dgm:prSet/>
      <dgm:spPr/>
      <dgm:t>
        <a:bodyPr/>
        <a:lstStyle/>
        <a:p>
          <a:endParaRPr lang="en-US"/>
        </a:p>
      </dgm:t>
    </dgm:pt>
    <dgm:pt modelId="{FF12409C-4A69-4FD7-9066-7BEDC29E36C4}">
      <dgm:prSet/>
      <dgm:spPr/>
      <dgm:t>
        <a:bodyPr/>
        <a:lstStyle/>
        <a:p>
          <a:r>
            <a:rPr lang="cs-CZ"/>
            <a:t>noha s bércem svírá jiný úhel než 90 stupňů</a:t>
          </a:r>
          <a:endParaRPr lang="en-US"/>
        </a:p>
      </dgm:t>
    </dgm:pt>
    <dgm:pt modelId="{40FE207F-F43B-4648-ADC0-C49E7DB5A6D7}" type="parTrans" cxnId="{9052E277-98B1-4F15-BC32-556152C77E12}">
      <dgm:prSet/>
      <dgm:spPr/>
      <dgm:t>
        <a:bodyPr/>
        <a:lstStyle/>
        <a:p>
          <a:endParaRPr lang="en-US"/>
        </a:p>
      </dgm:t>
    </dgm:pt>
    <dgm:pt modelId="{19B77FE9-A898-46A3-8804-9642BAC7968F}" type="sibTrans" cxnId="{9052E277-98B1-4F15-BC32-556152C77E12}">
      <dgm:prSet/>
      <dgm:spPr/>
      <dgm:t>
        <a:bodyPr/>
        <a:lstStyle/>
        <a:p>
          <a:endParaRPr lang="en-US"/>
        </a:p>
      </dgm:t>
    </dgm:pt>
    <dgm:pt modelId="{916A7A05-9C96-4227-9352-3C7C6CDAB1B3}">
      <dgm:prSet/>
      <dgm:spPr/>
      <dgm:t>
        <a:bodyPr/>
        <a:lstStyle/>
        <a:p>
          <a:r>
            <a:rPr lang="cs-CZ"/>
            <a:t>prsty nohou jsou skrčené nebo přílišně propnuté</a:t>
          </a:r>
          <a:endParaRPr lang="en-US"/>
        </a:p>
      </dgm:t>
    </dgm:pt>
    <dgm:pt modelId="{DC556AA4-E0B3-4C53-AEE4-CA4BD1ABBE81}" type="parTrans" cxnId="{D531076E-1368-427E-8DDF-88351C56A1D0}">
      <dgm:prSet/>
      <dgm:spPr/>
      <dgm:t>
        <a:bodyPr/>
        <a:lstStyle/>
        <a:p>
          <a:endParaRPr lang="en-US"/>
        </a:p>
      </dgm:t>
    </dgm:pt>
    <dgm:pt modelId="{70BC556E-5206-45E5-8553-CF460BF021F3}" type="sibTrans" cxnId="{D531076E-1368-427E-8DDF-88351C56A1D0}">
      <dgm:prSet/>
      <dgm:spPr/>
      <dgm:t>
        <a:bodyPr/>
        <a:lstStyle/>
        <a:p>
          <a:endParaRPr lang="en-US"/>
        </a:p>
      </dgm:t>
    </dgm:pt>
    <dgm:pt modelId="{E7E6168E-DBD8-4FD9-9BEF-93FCF5022384}" type="pres">
      <dgm:prSet presAssocID="{AF84D1D7-6459-4B31-A615-C0C89EF8836E}" presName="matrix" presStyleCnt="0">
        <dgm:presLayoutVars>
          <dgm:chMax val="1"/>
          <dgm:dir/>
          <dgm:resizeHandles val="exact"/>
        </dgm:presLayoutVars>
      </dgm:prSet>
      <dgm:spPr/>
    </dgm:pt>
    <dgm:pt modelId="{AFD0A6CA-B64B-4E8B-A373-4CF4C0853BFF}" type="pres">
      <dgm:prSet presAssocID="{AF84D1D7-6459-4B31-A615-C0C89EF8836E}" presName="diamond" presStyleLbl="bgShp" presStyleIdx="0" presStyleCnt="1"/>
      <dgm:spPr/>
    </dgm:pt>
    <dgm:pt modelId="{16782E64-5E6F-475F-A511-D67BFE30FD39}" type="pres">
      <dgm:prSet presAssocID="{AF84D1D7-6459-4B31-A615-C0C89EF883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D2E4E4-F4F8-4AC9-A546-B36E806AECFA}" type="pres">
      <dgm:prSet presAssocID="{AF84D1D7-6459-4B31-A615-C0C89EF883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20C0F5E-D215-4A85-8CD8-72C2CF5D3C41}" type="pres">
      <dgm:prSet presAssocID="{AF84D1D7-6459-4B31-A615-C0C89EF883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4891DA-7147-4168-B5F9-C927BD2657EF}" type="pres">
      <dgm:prSet presAssocID="{AF84D1D7-6459-4B31-A615-C0C89EF883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501B1D-A9FE-477D-B5F4-D08D9B7200D4}" type="presOf" srcId="{AF84D1D7-6459-4B31-A615-C0C89EF8836E}" destId="{E7E6168E-DBD8-4FD9-9BEF-93FCF5022384}" srcOrd="0" destOrd="0" presId="urn:microsoft.com/office/officeart/2005/8/layout/matrix3"/>
    <dgm:cxn modelId="{6BFE7528-0461-4EAC-925C-F2BB111F140B}" type="presOf" srcId="{916A7A05-9C96-4227-9352-3C7C6CDAB1B3}" destId="{514891DA-7147-4168-B5F9-C927BD2657EF}" srcOrd="0" destOrd="0" presId="urn:microsoft.com/office/officeart/2005/8/layout/matrix3"/>
    <dgm:cxn modelId="{AFD5493D-8C71-4910-A3EC-26232CFFF30F}" type="presOf" srcId="{92274536-B536-409A-B452-7CA81BC708BD}" destId="{DAD2E4E4-F4F8-4AC9-A546-B36E806AECFA}" srcOrd="0" destOrd="0" presId="urn:microsoft.com/office/officeart/2005/8/layout/matrix3"/>
    <dgm:cxn modelId="{A607C13E-FE65-41B8-92BD-3777120557E8}" type="presOf" srcId="{B64A5570-69FF-47DE-B6FF-4ABF7B09954F}" destId="{16782E64-5E6F-475F-A511-D67BFE30FD39}" srcOrd="0" destOrd="0" presId="urn:microsoft.com/office/officeart/2005/8/layout/matrix3"/>
    <dgm:cxn modelId="{6C9A6A67-455C-4ECE-B264-B5271AA0D359}" type="presOf" srcId="{FF12409C-4A69-4FD7-9066-7BEDC29E36C4}" destId="{520C0F5E-D215-4A85-8CD8-72C2CF5D3C41}" srcOrd="0" destOrd="0" presId="urn:microsoft.com/office/officeart/2005/8/layout/matrix3"/>
    <dgm:cxn modelId="{4B5CE548-F0E8-4C51-B47B-BFD60F3E63B3}" srcId="{AF84D1D7-6459-4B31-A615-C0C89EF8836E}" destId="{B64A5570-69FF-47DE-B6FF-4ABF7B09954F}" srcOrd="0" destOrd="0" parTransId="{1C20A9A6-CCF8-4417-ACDC-FCE5A0C7B2FC}" sibTransId="{376EB900-4AF2-41B1-8D24-15A3E84B31CC}"/>
    <dgm:cxn modelId="{D531076E-1368-427E-8DDF-88351C56A1D0}" srcId="{AF84D1D7-6459-4B31-A615-C0C89EF8836E}" destId="{916A7A05-9C96-4227-9352-3C7C6CDAB1B3}" srcOrd="3" destOrd="0" parTransId="{DC556AA4-E0B3-4C53-AEE4-CA4BD1ABBE81}" sibTransId="{70BC556E-5206-45E5-8553-CF460BF021F3}"/>
    <dgm:cxn modelId="{9052E277-98B1-4F15-BC32-556152C77E12}" srcId="{AF84D1D7-6459-4B31-A615-C0C89EF8836E}" destId="{FF12409C-4A69-4FD7-9066-7BEDC29E36C4}" srcOrd="2" destOrd="0" parTransId="{40FE207F-F43B-4648-ADC0-C49E7DB5A6D7}" sibTransId="{19B77FE9-A898-46A3-8804-9642BAC7968F}"/>
    <dgm:cxn modelId="{0003A2A1-CE92-4987-A82D-0004C4C2A59B}" srcId="{AF84D1D7-6459-4B31-A615-C0C89EF8836E}" destId="{92274536-B536-409A-B452-7CA81BC708BD}" srcOrd="1" destOrd="0" parTransId="{DA3067FB-A3B5-4446-B514-9F15A028DEB3}" sibTransId="{F08AA1BB-EA39-4CF5-AA65-388DAD731176}"/>
    <dgm:cxn modelId="{50C99AA7-9D5E-4C9D-A722-75063563FC58}" type="presParOf" srcId="{E7E6168E-DBD8-4FD9-9BEF-93FCF5022384}" destId="{AFD0A6CA-B64B-4E8B-A373-4CF4C0853BFF}" srcOrd="0" destOrd="0" presId="urn:microsoft.com/office/officeart/2005/8/layout/matrix3"/>
    <dgm:cxn modelId="{D5EAC941-3390-44DC-9D74-E9F80D302075}" type="presParOf" srcId="{E7E6168E-DBD8-4FD9-9BEF-93FCF5022384}" destId="{16782E64-5E6F-475F-A511-D67BFE30FD39}" srcOrd="1" destOrd="0" presId="urn:microsoft.com/office/officeart/2005/8/layout/matrix3"/>
    <dgm:cxn modelId="{71AB07F1-F26D-4C1C-8CCC-D8C5749338D7}" type="presParOf" srcId="{E7E6168E-DBD8-4FD9-9BEF-93FCF5022384}" destId="{DAD2E4E4-F4F8-4AC9-A546-B36E806AECFA}" srcOrd="2" destOrd="0" presId="urn:microsoft.com/office/officeart/2005/8/layout/matrix3"/>
    <dgm:cxn modelId="{726313DB-DD3B-46E6-B300-5FD6DE60F77E}" type="presParOf" srcId="{E7E6168E-DBD8-4FD9-9BEF-93FCF5022384}" destId="{520C0F5E-D215-4A85-8CD8-72C2CF5D3C41}" srcOrd="3" destOrd="0" presId="urn:microsoft.com/office/officeart/2005/8/layout/matrix3"/>
    <dgm:cxn modelId="{4C36800C-8148-4A5F-83BF-A77F7C501D69}" type="presParOf" srcId="{E7E6168E-DBD8-4FD9-9BEF-93FCF5022384}" destId="{514891DA-7147-4168-B5F9-C927BD2657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CAA51C-1089-4B04-A07D-B33034985F3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998DA8-A102-4DB8-8182-87708557F10A}">
      <dgm:prSet/>
      <dgm:spPr/>
      <dgm:t>
        <a:bodyPr/>
        <a:lstStyle/>
        <a:p>
          <a:r>
            <a:rPr lang="cs-CZ" dirty="0"/>
            <a:t>Jinochová, K. (2016). Akrální </a:t>
          </a:r>
          <a:r>
            <a:rPr lang="cs-CZ" dirty="0" err="1"/>
            <a:t>koaktivační</a:t>
          </a:r>
          <a:r>
            <a:rPr lang="cs-CZ" dirty="0"/>
            <a:t> terapie, přednáška.</a:t>
          </a:r>
          <a:endParaRPr lang="en-US" dirty="0"/>
        </a:p>
      </dgm:t>
    </dgm:pt>
    <dgm:pt modelId="{12DC77E1-D44D-42EE-9B36-72BD3FD00A6D}" type="parTrans" cxnId="{2589FF32-23A6-4E03-8A04-F2D13D77BEDD}">
      <dgm:prSet/>
      <dgm:spPr/>
      <dgm:t>
        <a:bodyPr/>
        <a:lstStyle/>
        <a:p>
          <a:endParaRPr lang="en-US"/>
        </a:p>
      </dgm:t>
    </dgm:pt>
    <dgm:pt modelId="{C25CB04B-A28C-4B60-A6AA-ADA54C34F663}" type="sibTrans" cxnId="{2589FF32-23A6-4E03-8A04-F2D13D77BEDD}">
      <dgm:prSet/>
      <dgm:spPr/>
      <dgm:t>
        <a:bodyPr/>
        <a:lstStyle/>
        <a:p>
          <a:endParaRPr lang="en-US"/>
        </a:p>
      </dgm:t>
    </dgm:pt>
    <dgm:pt modelId="{5764FF5C-FF16-4E1A-B88D-055337B65D93}">
      <dgm:prSet/>
      <dgm:spPr/>
      <dgm:t>
        <a:bodyPr/>
        <a:lstStyle/>
        <a:p>
          <a:r>
            <a:rPr lang="cs-CZ" dirty="0"/>
            <a:t>Haladová, E. a kol. </a:t>
          </a:r>
          <a:r>
            <a:rPr lang="cs-CZ" i="1" dirty="0"/>
            <a:t>Léčebná tělesná výchova</a:t>
          </a:r>
          <a:r>
            <a:rPr lang="cs-CZ" dirty="0"/>
            <a:t> - cvičení. Brno: 2007</a:t>
          </a:r>
          <a:endParaRPr lang="en-US" dirty="0"/>
        </a:p>
      </dgm:t>
    </dgm:pt>
    <dgm:pt modelId="{120326E5-C7E8-41A1-AED8-6F29C27182B8}" type="parTrans" cxnId="{758B77B8-5D20-4CDF-AD9F-0FC7AB380F7C}">
      <dgm:prSet/>
      <dgm:spPr/>
      <dgm:t>
        <a:bodyPr/>
        <a:lstStyle/>
        <a:p>
          <a:endParaRPr lang="en-US"/>
        </a:p>
      </dgm:t>
    </dgm:pt>
    <dgm:pt modelId="{4276F2ED-E04B-41B9-BC63-67B272B862C7}" type="sibTrans" cxnId="{758B77B8-5D20-4CDF-AD9F-0FC7AB380F7C}">
      <dgm:prSet/>
      <dgm:spPr/>
      <dgm:t>
        <a:bodyPr/>
        <a:lstStyle/>
        <a:p>
          <a:endParaRPr lang="en-US"/>
        </a:p>
      </dgm:t>
    </dgm:pt>
    <dgm:pt modelId="{2F68201B-C82C-4745-92C6-F98191D916EC}">
      <dgm:prSet/>
      <dgm:spPr/>
      <dgm:t>
        <a:bodyPr/>
        <a:lstStyle/>
        <a:p>
          <a:r>
            <a:rPr lang="cs-CZ" dirty="0">
              <a:latin typeface="Source Sans Pro"/>
            </a:rPr>
            <a:t>Pavlů,</a:t>
          </a:r>
          <a:r>
            <a:rPr lang="cs-CZ" dirty="0"/>
            <a:t> </a:t>
          </a:r>
          <a:r>
            <a:rPr lang="cs-CZ" dirty="0">
              <a:latin typeface="Source Sans Pro"/>
            </a:rPr>
            <a:t>D</a:t>
          </a:r>
          <a:r>
            <a:rPr lang="cs-CZ" dirty="0"/>
            <a:t>. </a:t>
          </a:r>
          <a:r>
            <a:rPr lang="cs-CZ" i="1" dirty="0"/>
            <a:t>Speciální fyzioterapeutické koncepty a metody.</a:t>
          </a:r>
          <a:r>
            <a:rPr lang="cs-CZ" dirty="0"/>
            <a:t> 1. vyd. Brno: Akademické nakladatelství CERM, 2002. 239 s. ISBN 8072042661.</a:t>
          </a:r>
          <a:endParaRPr lang="en-US" dirty="0"/>
        </a:p>
      </dgm:t>
    </dgm:pt>
    <dgm:pt modelId="{3DDF71C7-C995-42B1-8A95-1EED7E764104}" type="parTrans" cxnId="{286474F6-9C04-419F-A46A-8BF9880E90AF}">
      <dgm:prSet/>
      <dgm:spPr/>
      <dgm:t>
        <a:bodyPr/>
        <a:lstStyle/>
        <a:p>
          <a:endParaRPr lang="en-US"/>
        </a:p>
      </dgm:t>
    </dgm:pt>
    <dgm:pt modelId="{305A8C2E-CB76-44B2-B5BE-4BEC474E538B}" type="sibTrans" cxnId="{286474F6-9C04-419F-A46A-8BF9880E90AF}">
      <dgm:prSet/>
      <dgm:spPr/>
      <dgm:t>
        <a:bodyPr/>
        <a:lstStyle/>
        <a:p>
          <a:endParaRPr lang="en-US"/>
        </a:p>
      </dgm:t>
    </dgm:pt>
    <dgm:pt modelId="{3948F177-6282-4A85-83EF-C5A7BA0CC64C}">
      <dgm:prSet phldr="0"/>
      <dgm:spPr/>
      <dgm:t>
        <a:bodyPr/>
        <a:lstStyle/>
        <a:p>
          <a:pPr rtl="0"/>
          <a:r>
            <a:rPr lang="cs-CZ" u="sng" dirty="0">
              <a:hlinkClick xmlns:r="http://schemas.openxmlformats.org/officeDocument/2006/relationships" r:id="rId1"/>
            </a:rPr>
            <a:t>https://www.fyzioklinika.cz/clanky-o-zdravi/metoda-roswithy-brunkow</a:t>
          </a:r>
          <a:r>
            <a:rPr lang="cs-CZ" dirty="0"/>
            <a:t> </a:t>
          </a:r>
          <a:r>
            <a:rPr lang="cs-CZ" u="sng" dirty="0">
              <a:hlinkClick xmlns:r="http://schemas.openxmlformats.org/officeDocument/2006/relationships" r:id="rId2"/>
            </a:rPr>
            <a:t>https://www.act-method.com/</a:t>
          </a:r>
          <a:endParaRPr lang="en-US" dirty="0"/>
        </a:p>
      </dgm:t>
    </dgm:pt>
    <dgm:pt modelId="{F700F809-1B23-4959-9AA4-6BF084E6BA42}" type="parTrans" cxnId="{086B0C87-3C83-4810-94F3-99E0B615A12C}">
      <dgm:prSet/>
      <dgm:spPr/>
    </dgm:pt>
    <dgm:pt modelId="{076AE352-02C6-49D1-8560-6C8363F8EC0F}" type="sibTrans" cxnId="{086B0C87-3C83-4810-94F3-99E0B615A12C}">
      <dgm:prSet/>
      <dgm:spPr/>
    </dgm:pt>
    <dgm:pt modelId="{7A7296C5-1748-47EE-A3D7-3532303C87BE}">
      <dgm:prSet phldr="0"/>
      <dgm:spPr/>
      <dgm:t>
        <a:bodyPr/>
        <a:lstStyle/>
        <a:p>
          <a:r>
            <a:rPr lang="cs-CZ" u="sng" dirty="0">
              <a:hlinkClick xmlns:r="http://schemas.openxmlformats.org/officeDocument/2006/relationships" r:id="rId3"/>
            </a:rPr>
            <a:t>https://www.fyzioklinika.cz/navody-na-cviceni/brunkow-vzper-ze-sedu-na-zemi-do-polohy-vysokeho-prekazkoveho-sikmeho-sedu</a:t>
          </a:r>
          <a:r>
            <a:rPr lang="cs-CZ" dirty="0"/>
            <a:t> </a:t>
          </a:r>
          <a:endParaRPr lang="en-US" dirty="0"/>
        </a:p>
      </dgm:t>
    </dgm:pt>
    <dgm:pt modelId="{CC209EB7-2EC3-4902-A409-DEAA9E2F0E3E}" type="parTrans" cxnId="{F0B85FB4-C713-41AE-AA99-D163B4E4403B}">
      <dgm:prSet/>
      <dgm:spPr/>
    </dgm:pt>
    <dgm:pt modelId="{227CA2E9-542E-4D84-B159-F562B4005017}" type="sibTrans" cxnId="{F0B85FB4-C713-41AE-AA99-D163B4E4403B}">
      <dgm:prSet/>
      <dgm:spPr/>
    </dgm:pt>
    <dgm:pt modelId="{CF182632-391D-40BC-B54C-B0A6C5911751}">
      <dgm:prSet phldr="0"/>
      <dgm:spPr/>
      <dgm:t>
        <a:bodyPr/>
        <a:lstStyle/>
        <a:p>
          <a:pPr rtl="0"/>
          <a:r>
            <a:rPr lang="cs-CZ" u="none" dirty="0">
              <a:latin typeface="Source Sans Pro"/>
            </a:rPr>
            <a:t>Špringrová, I. (2011). Akrální koaktivační terapie. Rehaspring.</a:t>
          </a:r>
        </a:p>
      </dgm:t>
    </dgm:pt>
    <dgm:pt modelId="{2BF03452-AC62-4A9F-8199-F73813CE3952}" type="parTrans" cxnId="{8A0F6533-8549-471A-8020-CB2FD8F25BF9}">
      <dgm:prSet/>
      <dgm:spPr/>
    </dgm:pt>
    <dgm:pt modelId="{A1FAC01B-A509-4992-A5FA-BF28C99053DC}" type="sibTrans" cxnId="{8A0F6533-8549-471A-8020-CB2FD8F25BF9}">
      <dgm:prSet/>
      <dgm:spPr/>
    </dgm:pt>
    <dgm:pt modelId="{FF03D147-CFF5-4A56-BB44-5E905DE4EBC2}">
      <dgm:prSet phldr="0"/>
      <dgm:spPr/>
      <dgm:t>
        <a:bodyPr/>
        <a:lstStyle/>
        <a:p>
          <a:pPr rtl="0"/>
          <a:r>
            <a:rPr lang="cs-CZ" u="none" dirty="0">
              <a:latin typeface="Source Sans Pro"/>
            </a:rPr>
            <a:t>Špringrová, I. (2010). Funkce – diagnostika – terapie hlubokého stabilizačního systému. Rehaspring.</a:t>
          </a:r>
        </a:p>
      </dgm:t>
    </dgm:pt>
    <dgm:pt modelId="{B98CF093-9BDF-4555-81BC-826CF8D4CE4B}" type="parTrans" cxnId="{E5C815CD-D397-44A5-A625-42F901777761}">
      <dgm:prSet/>
      <dgm:spPr/>
    </dgm:pt>
    <dgm:pt modelId="{B133C342-EE3B-45C7-9B69-D5D4D6195344}" type="sibTrans" cxnId="{E5C815CD-D397-44A5-A625-42F901777761}">
      <dgm:prSet/>
      <dgm:spPr/>
    </dgm:pt>
    <dgm:pt modelId="{1FF3E916-9DDC-483C-9D6C-CF88F32D1A20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Ballýová, M. (2016). Vliv klenby a nastavení akra horní končetiny v opoře na aktivaci svalových řetězců - pilotní studie. 2. LF UK, Praha.</a:t>
          </a:r>
        </a:p>
      </dgm:t>
    </dgm:pt>
    <dgm:pt modelId="{8130B02F-92A8-4DE7-A8FE-145271D69F27}" type="parTrans" cxnId="{0C6090EF-F6AF-4668-A74F-D2A5C9225784}">
      <dgm:prSet/>
      <dgm:spPr/>
    </dgm:pt>
    <dgm:pt modelId="{D5B4AC8C-D9D3-40D9-B96E-229EF437613A}" type="sibTrans" cxnId="{0C6090EF-F6AF-4668-A74F-D2A5C9225784}">
      <dgm:prSet/>
      <dgm:spPr/>
    </dgm:pt>
    <dgm:pt modelId="{EDE2DCA1-8EB7-4C9D-B2B5-E4B10D09139D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Krejčová, A. (2017). Efekt Akrální koaktivační terapie v léčbě nespecifických bolestí dolní části zad. FTK UP, Olomouc.</a:t>
          </a:r>
        </a:p>
      </dgm:t>
    </dgm:pt>
    <dgm:pt modelId="{304DC86A-E0FD-4C36-B50C-4B371AAA59BB}" type="parTrans" cxnId="{5E8E425A-9E2E-4C26-9D33-4F112D7275EA}">
      <dgm:prSet/>
      <dgm:spPr/>
    </dgm:pt>
    <dgm:pt modelId="{D1845386-436C-44E3-B75D-DAD2E21EA1D2}" type="sibTrans" cxnId="{5E8E425A-9E2E-4C26-9D33-4F112D7275EA}">
      <dgm:prSet/>
      <dgm:spPr/>
    </dgm:pt>
    <dgm:pt modelId="{AEB5FCC7-BE7C-46C0-A97C-6C6E338AA8CE}" type="pres">
      <dgm:prSet presAssocID="{40CAA51C-1089-4B04-A07D-B33034985F34}" presName="vert0" presStyleCnt="0">
        <dgm:presLayoutVars>
          <dgm:dir/>
          <dgm:animOne val="branch"/>
          <dgm:animLvl val="lvl"/>
        </dgm:presLayoutVars>
      </dgm:prSet>
      <dgm:spPr/>
    </dgm:pt>
    <dgm:pt modelId="{5F127234-B45D-40D9-83EF-00527B954FC5}" type="pres">
      <dgm:prSet presAssocID="{1FF3E916-9DDC-483C-9D6C-CF88F32D1A20}" presName="thickLine" presStyleLbl="alignNode1" presStyleIdx="0" presStyleCnt="9"/>
      <dgm:spPr/>
    </dgm:pt>
    <dgm:pt modelId="{67CEECD8-335D-4EF7-BD73-305669B8178F}" type="pres">
      <dgm:prSet presAssocID="{1FF3E916-9DDC-483C-9D6C-CF88F32D1A20}" presName="horz1" presStyleCnt="0"/>
      <dgm:spPr/>
    </dgm:pt>
    <dgm:pt modelId="{351D8CDF-F1C0-4733-A978-8FE4D7CFD2A1}" type="pres">
      <dgm:prSet presAssocID="{1FF3E916-9DDC-483C-9D6C-CF88F32D1A20}" presName="tx1" presStyleLbl="revTx" presStyleIdx="0" presStyleCnt="9"/>
      <dgm:spPr/>
    </dgm:pt>
    <dgm:pt modelId="{63D9AA3B-3444-4841-9B3D-27C73633D627}" type="pres">
      <dgm:prSet presAssocID="{1FF3E916-9DDC-483C-9D6C-CF88F32D1A20}" presName="vert1" presStyleCnt="0"/>
      <dgm:spPr/>
    </dgm:pt>
    <dgm:pt modelId="{8EB67326-7887-46CC-8724-E23500AE60AC}" type="pres">
      <dgm:prSet presAssocID="{8F998DA8-A102-4DB8-8182-87708557F10A}" presName="thickLine" presStyleLbl="alignNode1" presStyleIdx="1" presStyleCnt="9"/>
      <dgm:spPr/>
    </dgm:pt>
    <dgm:pt modelId="{708B4AA1-D678-43D6-92A2-FBA96194BFAE}" type="pres">
      <dgm:prSet presAssocID="{8F998DA8-A102-4DB8-8182-87708557F10A}" presName="horz1" presStyleCnt="0"/>
      <dgm:spPr/>
    </dgm:pt>
    <dgm:pt modelId="{1437E637-D11A-4332-AD7C-ED680BCB7F7F}" type="pres">
      <dgm:prSet presAssocID="{8F998DA8-A102-4DB8-8182-87708557F10A}" presName="tx1" presStyleLbl="revTx" presStyleIdx="1" presStyleCnt="9"/>
      <dgm:spPr/>
    </dgm:pt>
    <dgm:pt modelId="{B0315CCB-FB4D-4DA0-87ED-436BF26FBDE9}" type="pres">
      <dgm:prSet presAssocID="{8F998DA8-A102-4DB8-8182-87708557F10A}" presName="vert1" presStyleCnt="0"/>
      <dgm:spPr/>
    </dgm:pt>
    <dgm:pt modelId="{AAB2D94C-4839-4B6B-9B26-B2CD62AA0364}" type="pres">
      <dgm:prSet presAssocID="{5764FF5C-FF16-4E1A-B88D-055337B65D93}" presName="thickLine" presStyleLbl="alignNode1" presStyleIdx="2" presStyleCnt="9"/>
      <dgm:spPr/>
    </dgm:pt>
    <dgm:pt modelId="{42EEAB62-234C-47D3-9EA0-EFF2535AE557}" type="pres">
      <dgm:prSet presAssocID="{5764FF5C-FF16-4E1A-B88D-055337B65D93}" presName="horz1" presStyleCnt="0"/>
      <dgm:spPr/>
    </dgm:pt>
    <dgm:pt modelId="{C1FC8685-5D2C-4199-9A75-822AC60A9985}" type="pres">
      <dgm:prSet presAssocID="{5764FF5C-FF16-4E1A-B88D-055337B65D93}" presName="tx1" presStyleLbl="revTx" presStyleIdx="2" presStyleCnt="9"/>
      <dgm:spPr/>
    </dgm:pt>
    <dgm:pt modelId="{7623AB5E-8FE9-45C2-B368-B4ACEDE0ED03}" type="pres">
      <dgm:prSet presAssocID="{5764FF5C-FF16-4E1A-B88D-055337B65D93}" presName="vert1" presStyleCnt="0"/>
      <dgm:spPr/>
    </dgm:pt>
    <dgm:pt modelId="{2AD5BF10-81A4-497F-ACA6-F23452EC2670}" type="pres">
      <dgm:prSet presAssocID="{EDE2DCA1-8EB7-4C9D-B2B5-E4B10D09139D}" presName="thickLine" presStyleLbl="alignNode1" presStyleIdx="3" presStyleCnt="9"/>
      <dgm:spPr/>
    </dgm:pt>
    <dgm:pt modelId="{DDCDDD69-0D82-4641-9EC8-C20E18D9AAAD}" type="pres">
      <dgm:prSet presAssocID="{EDE2DCA1-8EB7-4C9D-B2B5-E4B10D09139D}" presName="horz1" presStyleCnt="0"/>
      <dgm:spPr/>
    </dgm:pt>
    <dgm:pt modelId="{D66833A2-ACF2-481E-8B21-3E9B59ABCBFC}" type="pres">
      <dgm:prSet presAssocID="{EDE2DCA1-8EB7-4C9D-B2B5-E4B10D09139D}" presName="tx1" presStyleLbl="revTx" presStyleIdx="3" presStyleCnt="9"/>
      <dgm:spPr/>
    </dgm:pt>
    <dgm:pt modelId="{25179843-1CE0-4DA0-B4ED-1DAEE9DC9047}" type="pres">
      <dgm:prSet presAssocID="{EDE2DCA1-8EB7-4C9D-B2B5-E4B10D09139D}" presName="vert1" presStyleCnt="0"/>
      <dgm:spPr/>
    </dgm:pt>
    <dgm:pt modelId="{4FB08F73-0662-4FFA-8806-1BEFC55A1D92}" type="pres">
      <dgm:prSet presAssocID="{2F68201B-C82C-4745-92C6-F98191D916EC}" presName="thickLine" presStyleLbl="alignNode1" presStyleIdx="4" presStyleCnt="9"/>
      <dgm:spPr/>
    </dgm:pt>
    <dgm:pt modelId="{7F4CC768-5C06-433E-976E-176DBD18E328}" type="pres">
      <dgm:prSet presAssocID="{2F68201B-C82C-4745-92C6-F98191D916EC}" presName="horz1" presStyleCnt="0"/>
      <dgm:spPr/>
    </dgm:pt>
    <dgm:pt modelId="{520BD08C-C076-4F47-9574-A6089AB6360B}" type="pres">
      <dgm:prSet presAssocID="{2F68201B-C82C-4745-92C6-F98191D916EC}" presName="tx1" presStyleLbl="revTx" presStyleIdx="4" presStyleCnt="9"/>
      <dgm:spPr/>
    </dgm:pt>
    <dgm:pt modelId="{AFB5AD9B-F888-49AC-AEA0-7491207EE11B}" type="pres">
      <dgm:prSet presAssocID="{2F68201B-C82C-4745-92C6-F98191D916EC}" presName="vert1" presStyleCnt="0"/>
      <dgm:spPr/>
    </dgm:pt>
    <dgm:pt modelId="{F5989CB3-55B8-46D0-B617-6FFD472F5326}" type="pres">
      <dgm:prSet presAssocID="{CF182632-391D-40BC-B54C-B0A6C5911751}" presName="thickLine" presStyleLbl="alignNode1" presStyleIdx="5" presStyleCnt="9"/>
      <dgm:spPr/>
    </dgm:pt>
    <dgm:pt modelId="{89A78A93-FA1D-40B5-A687-273876FEA321}" type="pres">
      <dgm:prSet presAssocID="{CF182632-391D-40BC-B54C-B0A6C5911751}" presName="horz1" presStyleCnt="0"/>
      <dgm:spPr/>
    </dgm:pt>
    <dgm:pt modelId="{CA236BC3-9B5D-409C-8AF3-0D9ADED26AF7}" type="pres">
      <dgm:prSet presAssocID="{CF182632-391D-40BC-B54C-B0A6C5911751}" presName="tx1" presStyleLbl="revTx" presStyleIdx="5" presStyleCnt="9"/>
      <dgm:spPr/>
    </dgm:pt>
    <dgm:pt modelId="{41007FA9-6623-4953-9617-0A14B08EE400}" type="pres">
      <dgm:prSet presAssocID="{CF182632-391D-40BC-B54C-B0A6C5911751}" presName="vert1" presStyleCnt="0"/>
      <dgm:spPr/>
    </dgm:pt>
    <dgm:pt modelId="{B9788D8C-FE8F-4419-813D-1124E82E59AA}" type="pres">
      <dgm:prSet presAssocID="{FF03D147-CFF5-4A56-BB44-5E905DE4EBC2}" presName="thickLine" presStyleLbl="alignNode1" presStyleIdx="6" presStyleCnt="9"/>
      <dgm:spPr/>
    </dgm:pt>
    <dgm:pt modelId="{8FE980A1-D31C-493B-B527-054D272F6AF2}" type="pres">
      <dgm:prSet presAssocID="{FF03D147-CFF5-4A56-BB44-5E905DE4EBC2}" presName="horz1" presStyleCnt="0"/>
      <dgm:spPr/>
    </dgm:pt>
    <dgm:pt modelId="{836CE9C6-5AEE-4F23-AE56-794B2A36C13C}" type="pres">
      <dgm:prSet presAssocID="{FF03D147-CFF5-4A56-BB44-5E905DE4EBC2}" presName="tx1" presStyleLbl="revTx" presStyleIdx="6" presStyleCnt="9"/>
      <dgm:spPr/>
    </dgm:pt>
    <dgm:pt modelId="{A4C26955-2DF4-4B78-A426-D53E6AC1E599}" type="pres">
      <dgm:prSet presAssocID="{FF03D147-CFF5-4A56-BB44-5E905DE4EBC2}" presName="vert1" presStyleCnt="0"/>
      <dgm:spPr/>
    </dgm:pt>
    <dgm:pt modelId="{4CF66573-0AB0-4A9F-88E1-C6CA22BFFDD4}" type="pres">
      <dgm:prSet presAssocID="{3948F177-6282-4A85-83EF-C5A7BA0CC64C}" presName="thickLine" presStyleLbl="alignNode1" presStyleIdx="7" presStyleCnt="9"/>
      <dgm:spPr/>
    </dgm:pt>
    <dgm:pt modelId="{1FBE78B9-8ED5-41F3-8C48-B4B867A1FD74}" type="pres">
      <dgm:prSet presAssocID="{3948F177-6282-4A85-83EF-C5A7BA0CC64C}" presName="horz1" presStyleCnt="0"/>
      <dgm:spPr/>
    </dgm:pt>
    <dgm:pt modelId="{01D888F2-ECDA-4078-AE63-FE9EAB577651}" type="pres">
      <dgm:prSet presAssocID="{3948F177-6282-4A85-83EF-C5A7BA0CC64C}" presName="tx1" presStyleLbl="revTx" presStyleIdx="7" presStyleCnt="9"/>
      <dgm:spPr/>
    </dgm:pt>
    <dgm:pt modelId="{F7826C5D-9123-4CED-AC6F-4ADA42F51CEA}" type="pres">
      <dgm:prSet presAssocID="{3948F177-6282-4A85-83EF-C5A7BA0CC64C}" presName="vert1" presStyleCnt="0"/>
      <dgm:spPr/>
    </dgm:pt>
    <dgm:pt modelId="{891F4953-5A2B-493B-8001-1A35574EFA9C}" type="pres">
      <dgm:prSet presAssocID="{7A7296C5-1748-47EE-A3D7-3532303C87BE}" presName="thickLine" presStyleLbl="alignNode1" presStyleIdx="8" presStyleCnt="9"/>
      <dgm:spPr/>
    </dgm:pt>
    <dgm:pt modelId="{0C408404-6C63-4B19-8C45-61F4737C1966}" type="pres">
      <dgm:prSet presAssocID="{7A7296C5-1748-47EE-A3D7-3532303C87BE}" presName="horz1" presStyleCnt="0"/>
      <dgm:spPr/>
    </dgm:pt>
    <dgm:pt modelId="{A3639432-AB71-44A1-A767-74C59B565C1A}" type="pres">
      <dgm:prSet presAssocID="{7A7296C5-1748-47EE-A3D7-3532303C87BE}" presName="tx1" presStyleLbl="revTx" presStyleIdx="8" presStyleCnt="9"/>
      <dgm:spPr/>
    </dgm:pt>
    <dgm:pt modelId="{FBE17C72-71C3-4A69-B037-42F9F13BA2AF}" type="pres">
      <dgm:prSet presAssocID="{7A7296C5-1748-47EE-A3D7-3532303C87BE}" presName="vert1" presStyleCnt="0"/>
      <dgm:spPr/>
    </dgm:pt>
  </dgm:ptLst>
  <dgm:cxnLst>
    <dgm:cxn modelId="{8208E40B-A077-4EE1-96C3-18E7C42D9D62}" type="presOf" srcId="{3948F177-6282-4A85-83EF-C5A7BA0CC64C}" destId="{01D888F2-ECDA-4078-AE63-FE9EAB577651}" srcOrd="0" destOrd="0" presId="urn:microsoft.com/office/officeart/2008/layout/LinedList"/>
    <dgm:cxn modelId="{2589FF32-23A6-4E03-8A04-F2D13D77BEDD}" srcId="{40CAA51C-1089-4B04-A07D-B33034985F34}" destId="{8F998DA8-A102-4DB8-8182-87708557F10A}" srcOrd="1" destOrd="0" parTransId="{12DC77E1-D44D-42EE-9B36-72BD3FD00A6D}" sibTransId="{C25CB04B-A28C-4B60-A6AA-ADA54C34F663}"/>
    <dgm:cxn modelId="{B57B1D33-06C0-4A1D-80B0-437A8ADE9AB9}" type="presOf" srcId="{8F998DA8-A102-4DB8-8182-87708557F10A}" destId="{1437E637-D11A-4332-AD7C-ED680BCB7F7F}" srcOrd="0" destOrd="0" presId="urn:microsoft.com/office/officeart/2008/layout/LinedList"/>
    <dgm:cxn modelId="{8A0F6533-8549-471A-8020-CB2FD8F25BF9}" srcId="{40CAA51C-1089-4B04-A07D-B33034985F34}" destId="{CF182632-391D-40BC-B54C-B0A6C5911751}" srcOrd="5" destOrd="0" parTransId="{2BF03452-AC62-4A9F-8199-F73813CE3952}" sibTransId="{A1FAC01B-A509-4992-A5FA-BF28C99053DC}"/>
    <dgm:cxn modelId="{4A377D33-B95F-4464-9870-F3AC5979415B}" type="presOf" srcId="{7A7296C5-1748-47EE-A3D7-3532303C87BE}" destId="{A3639432-AB71-44A1-A767-74C59B565C1A}" srcOrd="0" destOrd="0" presId="urn:microsoft.com/office/officeart/2008/layout/LinedList"/>
    <dgm:cxn modelId="{95372D42-2C8D-4F4A-A70D-B66A4F0FF8B5}" type="presOf" srcId="{EDE2DCA1-8EB7-4C9D-B2B5-E4B10D09139D}" destId="{D66833A2-ACF2-481E-8B21-3E9B59ABCBFC}" srcOrd="0" destOrd="0" presId="urn:microsoft.com/office/officeart/2008/layout/LinedList"/>
    <dgm:cxn modelId="{5E8E425A-9E2E-4C26-9D33-4F112D7275EA}" srcId="{40CAA51C-1089-4B04-A07D-B33034985F34}" destId="{EDE2DCA1-8EB7-4C9D-B2B5-E4B10D09139D}" srcOrd="3" destOrd="0" parTransId="{304DC86A-E0FD-4C36-B50C-4B371AAA59BB}" sibTransId="{D1845386-436C-44E3-B75D-DAD2E21EA1D2}"/>
    <dgm:cxn modelId="{086B0C87-3C83-4810-94F3-99E0B615A12C}" srcId="{40CAA51C-1089-4B04-A07D-B33034985F34}" destId="{3948F177-6282-4A85-83EF-C5A7BA0CC64C}" srcOrd="7" destOrd="0" parTransId="{F700F809-1B23-4959-9AA4-6BF084E6BA42}" sibTransId="{076AE352-02C6-49D1-8560-6C8363F8EC0F}"/>
    <dgm:cxn modelId="{0C912389-85FD-44D3-9F4C-32D0DBDF9B3D}" type="presOf" srcId="{40CAA51C-1089-4B04-A07D-B33034985F34}" destId="{AEB5FCC7-BE7C-46C0-A97C-6C6E338AA8CE}" srcOrd="0" destOrd="0" presId="urn:microsoft.com/office/officeart/2008/layout/LinedList"/>
    <dgm:cxn modelId="{0C9DD09A-189D-49B4-91A4-F60D69A06C8E}" type="presOf" srcId="{5764FF5C-FF16-4E1A-B88D-055337B65D93}" destId="{C1FC8685-5D2C-4199-9A75-822AC60A9985}" srcOrd="0" destOrd="0" presId="urn:microsoft.com/office/officeart/2008/layout/LinedList"/>
    <dgm:cxn modelId="{F0B85FB4-C713-41AE-AA99-D163B4E4403B}" srcId="{40CAA51C-1089-4B04-A07D-B33034985F34}" destId="{7A7296C5-1748-47EE-A3D7-3532303C87BE}" srcOrd="8" destOrd="0" parTransId="{CC209EB7-2EC3-4902-A409-DEAA9E2F0E3E}" sibTransId="{227CA2E9-542E-4D84-B159-F562B4005017}"/>
    <dgm:cxn modelId="{758B77B8-5D20-4CDF-AD9F-0FC7AB380F7C}" srcId="{40CAA51C-1089-4B04-A07D-B33034985F34}" destId="{5764FF5C-FF16-4E1A-B88D-055337B65D93}" srcOrd="2" destOrd="0" parTransId="{120326E5-C7E8-41A1-AED8-6F29C27182B8}" sibTransId="{4276F2ED-E04B-41B9-BC63-67B272B862C7}"/>
    <dgm:cxn modelId="{C36613CC-5B89-4ED6-BC82-EA60176BF1E5}" type="presOf" srcId="{2F68201B-C82C-4745-92C6-F98191D916EC}" destId="{520BD08C-C076-4F47-9574-A6089AB6360B}" srcOrd="0" destOrd="0" presId="urn:microsoft.com/office/officeart/2008/layout/LinedList"/>
    <dgm:cxn modelId="{E5C815CD-D397-44A5-A625-42F901777761}" srcId="{40CAA51C-1089-4B04-A07D-B33034985F34}" destId="{FF03D147-CFF5-4A56-BB44-5E905DE4EBC2}" srcOrd="6" destOrd="0" parTransId="{B98CF093-9BDF-4555-81BC-826CF8D4CE4B}" sibTransId="{B133C342-EE3B-45C7-9B69-D5D4D6195344}"/>
    <dgm:cxn modelId="{B6DA96CD-F7A6-4707-A90B-3B8EA37CD4D7}" type="presOf" srcId="{CF182632-391D-40BC-B54C-B0A6C5911751}" destId="{CA236BC3-9B5D-409C-8AF3-0D9ADED26AF7}" srcOrd="0" destOrd="0" presId="urn:microsoft.com/office/officeart/2008/layout/LinedList"/>
    <dgm:cxn modelId="{0C6090EF-F6AF-4668-A74F-D2A5C9225784}" srcId="{40CAA51C-1089-4B04-A07D-B33034985F34}" destId="{1FF3E916-9DDC-483C-9D6C-CF88F32D1A20}" srcOrd="0" destOrd="0" parTransId="{8130B02F-92A8-4DE7-A8FE-145271D69F27}" sibTransId="{D5B4AC8C-D9D3-40D9-B96E-229EF437613A}"/>
    <dgm:cxn modelId="{286474F6-9C04-419F-A46A-8BF9880E90AF}" srcId="{40CAA51C-1089-4B04-A07D-B33034985F34}" destId="{2F68201B-C82C-4745-92C6-F98191D916EC}" srcOrd="4" destOrd="0" parTransId="{3DDF71C7-C995-42B1-8A95-1EED7E764104}" sibTransId="{305A8C2E-CB76-44B2-B5BE-4BEC474E538B}"/>
    <dgm:cxn modelId="{C12BECFC-7A9F-45BB-85C5-09F028201903}" type="presOf" srcId="{1FF3E916-9DDC-483C-9D6C-CF88F32D1A20}" destId="{351D8CDF-F1C0-4733-A978-8FE4D7CFD2A1}" srcOrd="0" destOrd="0" presId="urn:microsoft.com/office/officeart/2008/layout/LinedList"/>
    <dgm:cxn modelId="{3CD1EFFE-5C30-4D6F-8B00-3D3D3B14BEAA}" type="presOf" srcId="{FF03D147-CFF5-4A56-BB44-5E905DE4EBC2}" destId="{836CE9C6-5AEE-4F23-AE56-794B2A36C13C}" srcOrd="0" destOrd="0" presId="urn:microsoft.com/office/officeart/2008/layout/LinedList"/>
    <dgm:cxn modelId="{A1E3DCB4-FEE1-40E2-9E33-AF20157B205D}" type="presParOf" srcId="{AEB5FCC7-BE7C-46C0-A97C-6C6E338AA8CE}" destId="{5F127234-B45D-40D9-83EF-00527B954FC5}" srcOrd="0" destOrd="0" presId="urn:microsoft.com/office/officeart/2008/layout/LinedList"/>
    <dgm:cxn modelId="{0CDF94A2-BA75-4D87-9FEF-079E87BD4DA0}" type="presParOf" srcId="{AEB5FCC7-BE7C-46C0-A97C-6C6E338AA8CE}" destId="{67CEECD8-335D-4EF7-BD73-305669B8178F}" srcOrd="1" destOrd="0" presId="urn:microsoft.com/office/officeart/2008/layout/LinedList"/>
    <dgm:cxn modelId="{CBBD51A1-B8C9-4B18-9F21-6F60239FF5B9}" type="presParOf" srcId="{67CEECD8-335D-4EF7-BD73-305669B8178F}" destId="{351D8CDF-F1C0-4733-A978-8FE4D7CFD2A1}" srcOrd="0" destOrd="0" presId="urn:microsoft.com/office/officeart/2008/layout/LinedList"/>
    <dgm:cxn modelId="{73BDB805-79ED-411F-A6E6-B380E0F5C62F}" type="presParOf" srcId="{67CEECD8-335D-4EF7-BD73-305669B8178F}" destId="{63D9AA3B-3444-4841-9B3D-27C73633D627}" srcOrd="1" destOrd="0" presId="urn:microsoft.com/office/officeart/2008/layout/LinedList"/>
    <dgm:cxn modelId="{6C86590E-3F98-4CFA-8C29-BCF630C24B42}" type="presParOf" srcId="{AEB5FCC7-BE7C-46C0-A97C-6C6E338AA8CE}" destId="{8EB67326-7887-46CC-8724-E23500AE60AC}" srcOrd="2" destOrd="0" presId="urn:microsoft.com/office/officeart/2008/layout/LinedList"/>
    <dgm:cxn modelId="{E21EA8E2-202A-41BB-AEDC-1109F191B2BB}" type="presParOf" srcId="{AEB5FCC7-BE7C-46C0-A97C-6C6E338AA8CE}" destId="{708B4AA1-D678-43D6-92A2-FBA96194BFAE}" srcOrd="3" destOrd="0" presId="urn:microsoft.com/office/officeart/2008/layout/LinedList"/>
    <dgm:cxn modelId="{30853B51-7207-4C69-9C7C-0182C2602E02}" type="presParOf" srcId="{708B4AA1-D678-43D6-92A2-FBA96194BFAE}" destId="{1437E637-D11A-4332-AD7C-ED680BCB7F7F}" srcOrd="0" destOrd="0" presId="urn:microsoft.com/office/officeart/2008/layout/LinedList"/>
    <dgm:cxn modelId="{B3167645-842B-47F3-ACAE-6C8F8CFC6996}" type="presParOf" srcId="{708B4AA1-D678-43D6-92A2-FBA96194BFAE}" destId="{B0315CCB-FB4D-4DA0-87ED-436BF26FBDE9}" srcOrd="1" destOrd="0" presId="urn:microsoft.com/office/officeart/2008/layout/LinedList"/>
    <dgm:cxn modelId="{222273BB-4AC8-49D0-965D-5FE059A73BEE}" type="presParOf" srcId="{AEB5FCC7-BE7C-46C0-A97C-6C6E338AA8CE}" destId="{AAB2D94C-4839-4B6B-9B26-B2CD62AA0364}" srcOrd="4" destOrd="0" presId="urn:microsoft.com/office/officeart/2008/layout/LinedList"/>
    <dgm:cxn modelId="{775D84E8-7EA5-4309-AB15-628BFE2D3446}" type="presParOf" srcId="{AEB5FCC7-BE7C-46C0-A97C-6C6E338AA8CE}" destId="{42EEAB62-234C-47D3-9EA0-EFF2535AE557}" srcOrd="5" destOrd="0" presId="urn:microsoft.com/office/officeart/2008/layout/LinedList"/>
    <dgm:cxn modelId="{A10FEC31-189B-4B96-A09E-4371CDFFA5BD}" type="presParOf" srcId="{42EEAB62-234C-47D3-9EA0-EFF2535AE557}" destId="{C1FC8685-5D2C-4199-9A75-822AC60A9985}" srcOrd="0" destOrd="0" presId="urn:microsoft.com/office/officeart/2008/layout/LinedList"/>
    <dgm:cxn modelId="{40306C7D-034B-4F7C-8606-4AB06C3C093F}" type="presParOf" srcId="{42EEAB62-234C-47D3-9EA0-EFF2535AE557}" destId="{7623AB5E-8FE9-45C2-B368-B4ACEDE0ED03}" srcOrd="1" destOrd="0" presId="urn:microsoft.com/office/officeart/2008/layout/LinedList"/>
    <dgm:cxn modelId="{0A9B3D5E-9AA8-49F0-B135-B9185847F3A9}" type="presParOf" srcId="{AEB5FCC7-BE7C-46C0-A97C-6C6E338AA8CE}" destId="{2AD5BF10-81A4-497F-ACA6-F23452EC2670}" srcOrd="6" destOrd="0" presId="urn:microsoft.com/office/officeart/2008/layout/LinedList"/>
    <dgm:cxn modelId="{40F6DC73-7CF0-4F65-892C-F265B61CEFC7}" type="presParOf" srcId="{AEB5FCC7-BE7C-46C0-A97C-6C6E338AA8CE}" destId="{DDCDDD69-0D82-4641-9EC8-C20E18D9AAAD}" srcOrd="7" destOrd="0" presId="urn:microsoft.com/office/officeart/2008/layout/LinedList"/>
    <dgm:cxn modelId="{6FD86AA2-CD76-4132-B1AB-C656F53FA03C}" type="presParOf" srcId="{DDCDDD69-0D82-4641-9EC8-C20E18D9AAAD}" destId="{D66833A2-ACF2-481E-8B21-3E9B59ABCBFC}" srcOrd="0" destOrd="0" presId="urn:microsoft.com/office/officeart/2008/layout/LinedList"/>
    <dgm:cxn modelId="{CFC423EA-D2FA-4370-A7AD-039871AEC169}" type="presParOf" srcId="{DDCDDD69-0D82-4641-9EC8-C20E18D9AAAD}" destId="{25179843-1CE0-4DA0-B4ED-1DAEE9DC9047}" srcOrd="1" destOrd="0" presId="urn:microsoft.com/office/officeart/2008/layout/LinedList"/>
    <dgm:cxn modelId="{0E5C2105-3C00-4EA5-8D2D-BFDE7177D3C7}" type="presParOf" srcId="{AEB5FCC7-BE7C-46C0-A97C-6C6E338AA8CE}" destId="{4FB08F73-0662-4FFA-8806-1BEFC55A1D92}" srcOrd="8" destOrd="0" presId="urn:microsoft.com/office/officeart/2008/layout/LinedList"/>
    <dgm:cxn modelId="{321F41ED-947B-49DA-BEFD-004A06F65572}" type="presParOf" srcId="{AEB5FCC7-BE7C-46C0-A97C-6C6E338AA8CE}" destId="{7F4CC768-5C06-433E-976E-176DBD18E328}" srcOrd="9" destOrd="0" presId="urn:microsoft.com/office/officeart/2008/layout/LinedList"/>
    <dgm:cxn modelId="{8B860318-A219-4715-90BB-F5935C08D251}" type="presParOf" srcId="{7F4CC768-5C06-433E-976E-176DBD18E328}" destId="{520BD08C-C076-4F47-9574-A6089AB6360B}" srcOrd="0" destOrd="0" presId="urn:microsoft.com/office/officeart/2008/layout/LinedList"/>
    <dgm:cxn modelId="{95B2E069-9144-4FAC-A7BF-47A2C36D4382}" type="presParOf" srcId="{7F4CC768-5C06-433E-976E-176DBD18E328}" destId="{AFB5AD9B-F888-49AC-AEA0-7491207EE11B}" srcOrd="1" destOrd="0" presId="urn:microsoft.com/office/officeart/2008/layout/LinedList"/>
    <dgm:cxn modelId="{C2568367-39F6-4D8E-9A4C-287BED364D10}" type="presParOf" srcId="{AEB5FCC7-BE7C-46C0-A97C-6C6E338AA8CE}" destId="{F5989CB3-55B8-46D0-B617-6FFD472F5326}" srcOrd="10" destOrd="0" presId="urn:microsoft.com/office/officeart/2008/layout/LinedList"/>
    <dgm:cxn modelId="{654239D0-9C04-424A-B3BC-69F4BE72CDBF}" type="presParOf" srcId="{AEB5FCC7-BE7C-46C0-A97C-6C6E338AA8CE}" destId="{89A78A93-FA1D-40B5-A687-273876FEA321}" srcOrd="11" destOrd="0" presId="urn:microsoft.com/office/officeart/2008/layout/LinedList"/>
    <dgm:cxn modelId="{3357324F-28DA-485C-95ED-71F9FB016895}" type="presParOf" srcId="{89A78A93-FA1D-40B5-A687-273876FEA321}" destId="{CA236BC3-9B5D-409C-8AF3-0D9ADED26AF7}" srcOrd="0" destOrd="0" presId="urn:microsoft.com/office/officeart/2008/layout/LinedList"/>
    <dgm:cxn modelId="{0E861EA8-031F-42DC-8F11-B5B129D50F8F}" type="presParOf" srcId="{89A78A93-FA1D-40B5-A687-273876FEA321}" destId="{41007FA9-6623-4953-9617-0A14B08EE400}" srcOrd="1" destOrd="0" presId="urn:microsoft.com/office/officeart/2008/layout/LinedList"/>
    <dgm:cxn modelId="{C53F8446-11D0-4FFD-85BD-4F37B0D782C9}" type="presParOf" srcId="{AEB5FCC7-BE7C-46C0-A97C-6C6E338AA8CE}" destId="{B9788D8C-FE8F-4419-813D-1124E82E59AA}" srcOrd="12" destOrd="0" presId="urn:microsoft.com/office/officeart/2008/layout/LinedList"/>
    <dgm:cxn modelId="{AA8D1C57-241C-49C8-91BA-71B17BF10AB7}" type="presParOf" srcId="{AEB5FCC7-BE7C-46C0-A97C-6C6E338AA8CE}" destId="{8FE980A1-D31C-493B-B527-054D272F6AF2}" srcOrd="13" destOrd="0" presId="urn:microsoft.com/office/officeart/2008/layout/LinedList"/>
    <dgm:cxn modelId="{AFFBB801-63D9-4D46-8ABC-62BBAE40DF30}" type="presParOf" srcId="{8FE980A1-D31C-493B-B527-054D272F6AF2}" destId="{836CE9C6-5AEE-4F23-AE56-794B2A36C13C}" srcOrd="0" destOrd="0" presId="urn:microsoft.com/office/officeart/2008/layout/LinedList"/>
    <dgm:cxn modelId="{662C8984-E970-48BC-94FD-5BB05EC5C68A}" type="presParOf" srcId="{8FE980A1-D31C-493B-B527-054D272F6AF2}" destId="{A4C26955-2DF4-4B78-A426-D53E6AC1E599}" srcOrd="1" destOrd="0" presId="urn:microsoft.com/office/officeart/2008/layout/LinedList"/>
    <dgm:cxn modelId="{A42CF91B-479C-41CC-96B7-2D7E77BD82A9}" type="presParOf" srcId="{AEB5FCC7-BE7C-46C0-A97C-6C6E338AA8CE}" destId="{4CF66573-0AB0-4A9F-88E1-C6CA22BFFDD4}" srcOrd="14" destOrd="0" presId="urn:microsoft.com/office/officeart/2008/layout/LinedList"/>
    <dgm:cxn modelId="{CF637877-9014-4E51-A866-3A1DBA089C46}" type="presParOf" srcId="{AEB5FCC7-BE7C-46C0-A97C-6C6E338AA8CE}" destId="{1FBE78B9-8ED5-41F3-8C48-B4B867A1FD74}" srcOrd="15" destOrd="0" presId="urn:microsoft.com/office/officeart/2008/layout/LinedList"/>
    <dgm:cxn modelId="{58982896-1C9D-4BE9-87D7-1C437BC9227C}" type="presParOf" srcId="{1FBE78B9-8ED5-41F3-8C48-B4B867A1FD74}" destId="{01D888F2-ECDA-4078-AE63-FE9EAB577651}" srcOrd="0" destOrd="0" presId="urn:microsoft.com/office/officeart/2008/layout/LinedList"/>
    <dgm:cxn modelId="{2305F08A-6DFE-4BF4-BF8C-8F57096D2F0D}" type="presParOf" srcId="{1FBE78B9-8ED5-41F3-8C48-B4B867A1FD74}" destId="{F7826C5D-9123-4CED-AC6F-4ADA42F51CEA}" srcOrd="1" destOrd="0" presId="urn:microsoft.com/office/officeart/2008/layout/LinedList"/>
    <dgm:cxn modelId="{19CCE587-8BD5-4FCF-B845-DC408DCBEDA8}" type="presParOf" srcId="{AEB5FCC7-BE7C-46C0-A97C-6C6E338AA8CE}" destId="{891F4953-5A2B-493B-8001-1A35574EFA9C}" srcOrd="16" destOrd="0" presId="urn:microsoft.com/office/officeart/2008/layout/LinedList"/>
    <dgm:cxn modelId="{3056B9BF-98CF-45EA-B50A-7E687A8A8892}" type="presParOf" srcId="{AEB5FCC7-BE7C-46C0-A97C-6C6E338AA8CE}" destId="{0C408404-6C63-4B19-8C45-61F4737C1966}" srcOrd="17" destOrd="0" presId="urn:microsoft.com/office/officeart/2008/layout/LinedList"/>
    <dgm:cxn modelId="{45D2F1FF-BE16-4A6F-A356-7346E2DBC149}" type="presParOf" srcId="{0C408404-6C63-4B19-8C45-61F4737C1966}" destId="{A3639432-AB71-44A1-A767-74C59B565C1A}" srcOrd="0" destOrd="0" presId="urn:microsoft.com/office/officeart/2008/layout/LinedList"/>
    <dgm:cxn modelId="{3B6DAD5F-97C8-4130-9DAF-37C208D168D5}" type="presParOf" srcId="{0C408404-6C63-4B19-8C45-61F4737C1966}" destId="{FBE17C72-71C3-4A69-B037-42F9F13BA2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1C02CD-9C21-4244-A573-F3728AF6B7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BFE0CA8-943A-487E-AAD6-2E011E101385}">
      <dgm:prSet/>
      <dgm:spPr/>
      <dgm:t>
        <a:bodyPr/>
        <a:lstStyle/>
        <a:p>
          <a:r>
            <a:rPr lang="cs-CZ"/>
            <a:t>maximální DF zápěstí, palec a malíček v mírné Abd, ostatní prsty v semiFlx, střední postavení mezi supinací a pronací &amp; abdukcí a addukcí akra</a:t>
          </a:r>
          <a:endParaRPr lang="en-US"/>
        </a:p>
      </dgm:t>
    </dgm:pt>
    <dgm:pt modelId="{6C244C86-8465-404B-9700-1077F96646FD}" type="parTrans" cxnId="{BA5C1888-4D7C-44F5-AC6B-9904AB7ADD79}">
      <dgm:prSet/>
      <dgm:spPr/>
      <dgm:t>
        <a:bodyPr/>
        <a:lstStyle/>
        <a:p>
          <a:endParaRPr lang="en-US"/>
        </a:p>
      </dgm:t>
    </dgm:pt>
    <dgm:pt modelId="{788834C0-45F1-482D-B6D7-A05A81717BA9}" type="sibTrans" cxnId="{BA5C1888-4D7C-44F5-AC6B-9904AB7ADD79}">
      <dgm:prSet/>
      <dgm:spPr/>
      <dgm:t>
        <a:bodyPr/>
        <a:lstStyle/>
        <a:p>
          <a:endParaRPr lang="en-US"/>
        </a:p>
      </dgm:t>
    </dgm:pt>
    <dgm:pt modelId="{33B45985-3060-4794-AB8B-982A796BD441}">
      <dgm:prSet/>
      <dgm:spPr/>
      <dgm:t>
        <a:bodyPr/>
        <a:lstStyle/>
        <a:p>
          <a:r>
            <a:rPr lang="cs-CZ"/>
            <a:t>vnitřní část ruky je kopulovitě klenutá</a:t>
          </a:r>
          <a:endParaRPr lang="en-US"/>
        </a:p>
      </dgm:t>
    </dgm:pt>
    <dgm:pt modelId="{6F169FE3-E79A-4887-BEAF-864499110FF2}" type="parTrans" cxnId="{2BE9BCE1-E5D9-43DB-B2A8-03520B71293C}">
      <dgm:prSet/>
      <dgm:spPr/>
      <dgm:t>
        <a:bodyPr/>
        <a:lstStyle/>
        <a:p>
          <a:endParaRPr lang="en-US"/>
        </a:p>
      </dgm:t>
    </dgm:pt>
    <dgm:pt modelId="{9D0A5074-A802-4645-ADFD-A78B67432CA0}" type="sibTrans" cxnId="{2BE9BCE1-E5D9-43DB-B2A8-03520B71293C}">
      <dgm:prSet/>
      <dgm:spPr/>
      <dgm:t>
        <a:bodyPr/>
        <a:lstStyle/>
        <a:p>
          <a:endParaRPr lang="en-US"/>
        </a:p>
      </dgm:t>
    </dgm:pt>
    <dgm:pt modelId="{6E014894-89BE-4407-BE36-F45BE71C845F}">
      <dgm:prSet/>
      <dgm:spPr/>
      <dgm:t>
        <a:bodyPr/>
        <a:lstStyle/>
        <a:p>
          <a:r>
            <a:rPr lang="cs-CZ"/>
            <a:t>opřením o kořen ruky dojde k maximální DF ruky, patě, trupu a DKK</a:t>
          </a:r>
          <a:endParaRPr lang="en-US"/>
        </a:p>
      </dgm:t>
    </dgm:pt>
    <dgm:pt modelId="{657779E1-BEB6-4FF1-9203-896F875295F9}" type="parTrans" cxnId="{420F2A24-1168-4673-BFE5-1B2603510F52}">
      <dgm:prSet/>
      <dgm:spPr/>
      <dgm:t>
        <a:bodyPr/>
        <a:lstStyle/>
        <a:p>
          <a:endParaRPr lang="en-US"/>
        </a:p>
      </dgm:t>
    </dgm:pt>
    <dgm:pt modelId="{2923509F-AE09-4598-9BA0-AA4708F5DC70}" type="sibTrans" cxnId="{420F2A24-1168-4673-BFE5-1B2603510F52}">
      <dgm:prSet/>
      <dgm:spPr/>
      <dgm:t>
        <a:bodyPr/>
        <a:lstStyle/>
        <a:p>
          <a:endParaRPr lang="en-US"/>
        </a:p>
      </dgm:t>
    </dgm:pt>
    <dgm:pt modelId="{8D03AA85-5523-4EE5-B781-92F10FCB9F10}">
      <dgm:prSet/>
      <dgm:spPr/>
      <dgm:t>
        <a:bodyPr/>
        <a:lstStyle/>
        <a:p>
          <a:r>
            <a:rPr lang="cs-CZ"/>
            <a:t>LOK v semiflexi</a:t>
          </a:r>
          <a:endParaRPr lang="en-US"/>
        </a:p>
      </dgm:t>
    </dgm:pt>
    <dgm:pt modelId="{769E6F6F-BDBC-4478-9788-B26A736F83B2}" type="parTrans" cxnId="{BDF104E2-E917-41F3-A21E-D23B24FF5098}">
      <dgm:prSet/>
      <dgm:spPr/>
      <dgm:t>
        <a:bodyPr/>
        <a:lstStyle/>
        <a:p>
          <a:endParaRPr lang="en-US"/>
        </a:p>
      </dgm:t>
    </dgm:pt>
    <dgm:pt modelId="{63D17B52-0411-4ABE-858E-C60657BF4186}" type="sibTrans" cxnId="{BDF104E2-E917-41F3-A21E-D23B24FF5098}">
      <dgm:prSet/>
      <dgm:spPr/>
      <dgm:t>
        <a:bodyPr/>
        <a:lstStyle/>
        <a:p>
          <a:endParaRPr lang="en-US"/>
        </a:p>
      </dgm:t>
    </dgm:pt>
    <dgm:pt modelId="{0FBECF78-90A8-4B8A-A917-8E72C7EC0CA2}">
      <dgm:prSet/>
      <dgm:spPr/>
      <dgm:t>
        <a:bodyPr/>
        <a:lstStyle/>
        <a:p>
          <a:r>
            <a:rPr lang="cs-CZ"/>
            <a:t>RAK v minimální Abd a nulovém postavení mezi ZR a VR</a:t>
          </a:r>
          <a:endParaRPr lang="en-US"/>
        </a:p>
      </dgm:t>
    </dgm:pt>
    <dgm:pt modelId="{B04E53DE-166E-49EB-8C88-2D9B3A550351}" type="parTrans" cxnId="{14095B82-56CC-4042-9D95-4019C48CD171}">
      <dgm:prSet/>
      <dgm:spPr/>
      <dgm:t>
        <a:bodyPr/>
        <a:lstStyle/>
        <a:p>
          <a:endParaRPr lang="en-US"/>
        </a:p>
      </dgm:t>
    </dgm:pt>
    <dgm:pt modelId="{350A49CD-9474-490E-AD04-45F46A81B55B}" type="sibTrans" cxnId="{14095B82-56CC-4042-9D95-4019C48CD171}">
      <dgm:prSet/>
      <dgm:spPr/>
      <dgm:t>
        <a:bodyPr/>
        <a:lstStyle/>
        <a:p>
          <a:endParaRPr lang="en-US"/>
        </a:p>
      </dgm:t>
    </dgm:pt>
    <dgm:pt modelId="{7453819B-742C-4A74-8B59-3EB17182468E}" type="pres">
      <dgm:prSet presAssocID="{BD1C02CD-9C21-4244-A573-F3728AF6B785}" presName="linear" presStyleCnt="0">
        <dgm:presLayoutVars>
          <dgm:animLvl val="lvl"/>
          <dgm:resizeHandles val="exact"/>
        </dgm:presLayoutVars>
      </dgm:prSet>
      <dgm:spPr/>
    </dgm:pt>
    <dgm:pt modelId="{8F4E64C9-F3D1-4F30-861A-69871BCC4F99}" type="pres">
      <dgm:prSet presAssocID="{ABFE0CA8-943A-487E-AAD6-2E011E1013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0E9DEC-48B1-43D2-B1D0-6D56724170AA}" type="pres">
      <dgm:prSet presAssocID="{788834C0-45F1-482D-B6D7-A05A81717BA9}" presName="spacer" presStyleCnt="0"/>
      <dgm:spPr/>
    </dgm:pt>
    <dgm:pt modelId="{45D59BE8-4C8B-4B6B-A6A2-D7CF87715C96}" type="pres">
      <dgm:prSet presAssocID="{33B45985-3060-4794-AB8B-982A796BD44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623D919-DBA5-47D1-9639-54324B9467C8}" type="pres">
      <dgm:prSet presAssocID="{9D0A5074-A802-4645-ADFD-A78B67432CA0}" presName="spacer" presStyleCnt="0"/>
      <dgm:spPr/>
    </dgm:pt>
    <dgm:pt modelId="{D6F221FB-EE54-4E47-BB63-17E467602B97}" type="pres">
      <dgm:prSet presAssocID="{6E014894-89BE-4407-BE36-F45BE71C84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22DF8A-1456-429F-8486-E69A9507A04B}" type="pres">
      <dgm:prSet presAssocID="{2923509F-AE09-4598-9BA0-AA4708F5DC70}" presName="spacer" presStyleCnt="0"/>
      <dgm:spPr/>
    </dgm:pt>
    <dgm:pt modelId="{FB2AAEF4-5E0C-4273-AE42-56BC6F41B661}" type="pres">
      <dgm:prSet presAssocID="{8D03AA85-5523-4EE5-B781-92F10FCB9F1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A1F7F9-C59F-47A5-839A-BCDE726EFDE8}" type="pres">
      <dgm:prSet presAssocID="{63D17B52-0411-4ABE-858E-C60657BF4186}" presName="spacer" presStyleCnt="0"/>
      <dgm:spPr/>
    </dgm:pt>
    <dgm:pt modelId="{6438D71F-223C-4A13-BAF7-AA3E14CB916F}" type="pres">
      <dgm:prSet presAssocID="{0FBECF78-90A8-4B8A-A917-8E72C7EC0CA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719E05-8F29-42E1-AF32-5F68B3FB65C0}" type="presOf" srcId="{6E014894-89BE-4407-BE36-F45BE71C845F}" destId="{D6F221FB-EE54-4E47-BB63-17E467602B97}" srcOrd="0" destOrd="0" presId="urn:microsoft.com/office/officeart/2005/8/layout/vList2"/>
    <dgm:cxn modelId="{420F2A24-1168-4673-BFE5-1B2603510F52}" srcId="{BD1C02CD-9C21-4244-A573-F3728AF6B785}" destId="{6E014894-89BE-4407-BE36-F45BE71C845F}" srcOrd="2" destOrd="0" parTransId="{657779E1-BEB6-4FF1-9203-896F875295F9}" sibTransId="{2923509F-AE09-4598-9BA0-AA4708F5DC70}"/>
    <dgm:cxn modelId="{223DA56D-FC4E-409F-80A9-65F0D51F989E}" type="presOf" srcId="{BD1C02CD-9C21-4244-A573-F3728AF6B785}" destId="{7453819B-742C-4A74-8B59-3EB17182468E}" srcOrd="0" destOrd="0" presId="urn:microsoft.com/office/officeart/2005/8/layout/vList2"/>
    <dgm:cxn modelId="{C9A47350-FB0B-4C72-BD73-96D363E42608}" type="presOf" srcId="{33B45985-3060-4794-AB8B-982A796BD441}" destId="{45D59BE8-4C8B-4B6B-A6A2-D7CF87715C96}" srcOrd="0" destOrd="0" presId="urn:microsoft.com/office/officeart/2005/8/layout/vList2"/>
    <dgm:cxn modelId="{14095B82-56CC-4042-9D95-4019C48CD171}" srcId="{BD1C02CD-9C21-4244-A573-F3728AF6B785}" destId="{0FBECF78-90A8-4B8A-A917-8E72C7EC0CA2}" srcOrd="4" destOrd="0" parTransId="{B04E53DE-166E-49EB-8C88-2D9B3A550351}" sibTransId="{350A49CD-9474-490E-AD04-45F46A81B55B}"/>
    <dgm:cxn modelId="{BA5C1888-4D7C-44F5-AC6B-9904AB7ADD79}" srcId="{BD1C02CD-9C21-4244-A573-F3728AF6B785}" destId="{ABFE0CA8-943A-487E-AAD6-2E011E101385}" srcOrd="0" destOrd="0" parTransId="{6C244C86-8465-404B-9700-1077F96646FD}" sibTransId="{788834C0-45F1-482D-B6D7-A05A81717BA9}"/>
    <dgm:cxn modelId="{C5E2898B-DB95-4CDE-89EC-175526A0E8D2}" type="presOf" srcId="{0FBECF78-90A8-4B8A-A917-8E72C7EC0CA2}" destId="{6438D71F-223C-4A13-BAF7-AA3E14CB916F}" srcOrd="0" destOrd="0" presId="urn:microsoft.com/office/officeart/2005/8/layout/vList2"/>
    <dgm:cxn modelId="{40E23FA2-61F0-4BAD-9534-492522B6543B}" type="presOf" srcId="{ABFE0CA8-943A-487E-AAD6-2E011E101385}" destId="{8F4E64C9-F3D1-4F30-861A-69871BCC4F99}" srcOrd="0" destOrd="0" presId="urn:microsoft.com/office/officeart/2005/8/layout/vList2"/>
    <dgm:cxn modelId="{E6D550DF-501E-4020-AB8A-EBEAE81DE0B1}" type="presOf" srcId="{8D03AA85-5523-4EE5-B781-92F10FCB9F10}" destId="{FB2AAEF4-5E0C-4273-AE42-56BC6F41B661}" srcOrd="0" destOrd="0" presId="urn:microsoft.com/office/officeart/2005/8/layout/vList2"/>
    <dgm:cxn modelId="{2BE9BCE1-E5D9-43DB-B2A8-03520B71293C}" srcId="{BD1C02CD-9C21-4244-A573-F3728AF6B785}" destId="{33B45985-3060-4794-AB8B-982A796BD441}" srcOrd="1" destOrd="0" parTransId="{6F169FE3-E79A-4887-BEAF-864499110FF2}" sibTransId="{9D0A5074-A802-4645-ADFD-A78B67432CA0}"/>
    <dgm:cxn modelId="{BDF104E2-E917-41F3-A21E-D23B24FF5098}" srcId="{BD1C02CD-9C21-4244-A573-F3728AF6B785}" destId="{8D03AA85-5523-4EE5-B781-92F10FCB9F10}" srcOrd="3" destOrd="0" parTransId="{769E6F6F-BDBC-4478-9788-B26A736F83B2}" sibTransId="{63D17B52-0411-4ABE-858E-C60657BF4186}"/>
    <dgm:cxn modelId="{2F8F55AC-203D-4D57-9328-470880083F25}" type="presParOf" srcId="{7453819B-742C-4A74-8B59-3EB17182468E}" destId="{8F4E64C9-F3D1-4F30-861A-69871BCC4F99}" srcOrd="0" destOrd="0" presId="urn:microsoft.com/office/officeart/2005/8/layout/vList2"/>
    <dgm:cxn modelId="{3568B029-5E1F-42AB-9F5F-755D612D8267}" type="presParOf" srcId="{7453819B-742C-4A74-8B59-3EB17182468E}" destId="{7C0E9DEC-48B1-43D2-B1D0-6D56724170AA}" srcOrd="1" destOrd="0" presId="urn:microsoft.com/office/officeart/2005/8/layout/vList2"/>
    <dgm:cxn modelId="{555594E2-C9FA-4A4F-B98E-6D44DCA4F125}" type="presParOf" srcId="{7453819B-742C-4A74-8B59-3EB17182468E}" destId="{45D59BE8-4C8B-4B6B-A6A2-D7CF87715C96}" srcOrd="2" destOrd="0" presId="urn:microsoft.com/office/officeart/2005/8/layout/vList2"/>
    <dgm:cxn modelId="{75CE13D3-E39A-402C-B6F4-49AE61F68E39}" type="presParOf" srcId="{7453819B-742C-4A74-8B59-3EB17182468E}" destId="{2623D919-DBA5-47D1-9639-54324B9467C8}" srcOrd="3" destOrd="0" presId="urn:microsoft.com/office/officeart/2005/8/layout/vList2"/>
    <dgm:cxn modelId="{4562B1A7-73A0-41A8-804B-CD00390363E4}" type="presParOf" srcId="{7453819B-742C-4A74-8B59-3EB17182468E}" destId="{D6F221FB-EE54-4E47-BB63-17E467602B97}" srcOrd="4" destOrd="0" presId="urn:microsoft.com/office/officeart/2005/8/layout/vList2"/>
    <dgm:cxn modelId="{82E46639-D927-4514-8EDB-E7B79FD91AED}" type="presParOf" srcId="{7453819B-742C-4A74-8B59-3EB17182468E}" destId="{5A22DF8A-1456-429F-8486-E69A9507A04B}" srcOrd="5" destOrd="0" presId="urn:microsoft.com/office/officeart/2005/8/layout/vList2"/>
    <dgm:cxn modelId="{268190D1-BF3D-42F1-A051-E90833661129}" type="presParOf" srcId="{7453819B-742C-4A74-8B59-3EB17182468E}" destId="{FB2AAEF4-5E0C-4273-AE42-56BC6F41B661}" srcOrd="6" destOrd="0" presId="urn:microsoft.com/office/officeart/2005/8/layout/vList2"/>
    <dgm:cxn modelId="{44231AFD-5576-4935-AE29-B495BBE6E733}" type="presParOf" srcId="{7453819B-742C-4A74-8B59-3EB17182468E}" destId="{8EA1F7F9-C59F-47A5-839A-BCDE726EFDE8}" srcOrd="7" destOrd="0" presId="urn:microsoft.com/office/officeart/2005/8/layout/vList2"/>
    <dgm:cxn modelId="{54755238-7894-4DBA-A73C-646B2DED5A1D}" type="presParOf" srcId="{7453819B-742C-4A74-8B59-3EB17182468E}" destId="{6438D71F-223C-4A13-BAF7-AA3E14CB91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E78DF-A601-439F-9EA4-3656A640F0A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8D1B34-5917-4D91-A9D2-25FF800097AE}">
      <dgm:prSet/>
      <dgm:spPr/>
      <dgm:t>
        <a:bodyPr/>
        <a:lstStyle/>
        <a:p>
          <a:r>
            <a:rPr lang="cs-CZ" dirty="0"/>
            <a:t>zlepšení funkce oslabených </a:t>
          </a:r>
          <a:r>
            <a:rPr lang="cs-CZ" dirty="0">
              <a:latin typeface="Source Sans Pro"/>
            </a:rPr>
            <a:t>svalů</a:t>
          </a:r>
          <a:endParaRPr lang="en-US" dirty="0"/>
        </a:p>
      </dgm:t>
    </dgm:pt>
    <dgm:pt modelId="{90227F60-26F2-46E1-A0C2-F527BF436335}" type="parTrans" cxnId="{ED020810-57C3-4FE6-A5B8-2BD720EC4545}">
      <dgm:prSet/>
      <dgm:spPr/>
      <dgm:t>
        <a:bodyPr/>
        <a:lstStyle/>
        <a:p>
          <a:endParaRPr lang="en-US"/>
        </a:p>
      </dgm:t>
    </dgm:pt>
    <dgm:pt modelId="{2FF67AE6-112A-4363-9AE1-2F909EE0E9CD}" type="sibTrans" cxnId="{ED020810-57C3-4FE6-A5B8-2BD720EC4545}">
      <dgm:prSet/>
      <dgm:spPr/>
      <dgm:t>
        <a:bodyPr/>
        <a:lstStyle/>
        <a:p>
          <a:endParaRPr lang="en-US"/>
        </a:p>
      </dgm:t>
    </dgm:pt>
    <dgm:pt modelId="{68D1E86A-6CFF-4F04-BCB4-5FE05CDBAA9A}">
      <dgm:prSet/>
      <dgm:spPr/>
      <dgm:t>
        <a:bodyPr/>
        <a:lstStyle/>
        <a:p>
          <a:r>
            <a:rPr lang="cs-CZ" dirty="0"/>
            <a:t>stabilizace páteře a končetin bez jejich osového zatížení</a:t>
          </a:r>
          <a:endParaRPr lang="en-US" dirty="0"/>
        </a:p>
      </dgm:t>
    </dgm:pt>
    <dgm:pt modelId="{A83C3D93-8690-4980-9DA6-8349CB137A24}" type="parTrans" cxnId="{DFD117F9-D52A-480C-AC09-4CCA030941FA}">
      <dgm:prSet/>
      <dgm:spPr/>
      <dgm:t>
        <a:bodyPr/>
        <a:lstStyle/>
        <a:p>
          <a:endParaRPr lang="en-US"/>
        </a:p>
      </dgm:t>
    </dgm:pt>
    <dgm:pt modelId="{C076A1A9-35DF-4F6A-9E67-0D5615F431E1}" type="sibTrans" cxnId="{DFD117F9-D52A-480C-AC09-4CCA030941FA}">
      <dgm:prSet/>
      <dgm:spPr/>
      <dgm:t>
        <a:bodyPr/>
        <a:lstStyle/>
        <a:p>
          <a:endParaRPr lang="en-US"/>
        </a:p>
      </dgm:t>
    </dgm:pt>
    <dgm:pt modelId="{1D6B128D-4312-42AA-ABBA-E6AEED475AA7}">
      <dgm:prSet/>
      <dgm:spPr/>
      <dgm:t>
        <a:bodyPr/>
        <a:lstStyle/>
        <a:p>
          <a:r>
            <a:rPr lang="cs-CZ" dirty="0"/>
            <a:t>reedukace správných pohybů bez nežádoucích složek</a:t>
          </a:r>
          <a:endParaRPr lang="en-US" dirty="0"/>
        </a:p>
      </dgm:t>
    </dgm:pt>
    <dgm:pt modelId="{A485D050-3BC9-4F08-B064-510B8296EAEF}" type="parTrans" cxnId="{8D83A5F4-1F74-43D5-BEBB-4B33FAE808A6}">
      <dgm:prSet/>
      <dgm:spPr/>
      <dgm:t>
        <a:bodyPr/>
        <a:lstStyle/>
        <a:p>
          <a:endParaRPr lang="en-US"/>
        </a:p>
      </dgm:t>
    </dgm:pt>
    <dgm:pt modelId="{0CEF1C5D-969E-47A3-8B1C-8C8B6C8BE9BE}" type="sibTrans" cxnId="{8D83A5F4-1F74-43D5-BEBB-4B33FAE808A6}">
      <dgm:prSet/>
      <dgm:spPr/>
      <dgm:t>
        <a:bodyPr/>
        <a:lstStyle/>
        <a:p>
          <a:endParaRPr lang="en-US"/>
        </a:p>
      </dgm:t>
    </dgm:pt>
    <dgm:pt modelId="{D876183F-AF22-48AF-920F-F8A00C7D5D59}">
      <dgm:prSet phldr="0"/>
      <dgm:spPr/>
      <dgm:t>
        <a:bodyPr/>
        <a:lstStyle/>
        <a:p>
          <a:pPr rtl="0"/>
          <a:r>
            <a:rPr lang="cs-CZ" dirty="0"/>
            <a:t>Cílem metody je</a:t>
          </a:r>
          <a:r>
            <a:rPr lang="cs-CZ" dirty="0">
              <a:latin typeface="Source Sans Pro"/>
            </a:rPr>
            <a:t> tedy přeměna</a:t>
          </a:r>
          <a:r>
            <a:rPr lang="cs-CZ" dirty="0"/>
            <a:t> </a:t>
          </a:r>
          <a:r>
            <a:rPr lang="cs-CZ" b="1" dirty="0">
              <a:highlight>
                <a:srgbClr val="FFFF00"/>
              </a:highlight>
            </a:rPr>
            <a:t>nefyziologických motorických stereotypů v diferencovanou motoriku &amp; automatizace normálních pohybových vzorů. </a:t>
          </a:r>
          <a:endParaRPr lang="en-US" b="1" dirty="0">
            <a:highlight>
              <a:srgbClr val="FFFF00"/>
            </a:highlight>
          </a:endParaRPr>
        </a:p>
      </dgm:t>
    </dgm:pt>
    <dgm:pt modelId="{1BFF7AF9-1E70-4DAF-9845-1D16B43DEF2D}" type="parTrans" cxnId="{FB56CE1A-0DDA-425D-8222-0C848A0DC9C1}">
      <dgm:prSet/>
      <dgm:spPr/>
    </dgm:pt>
    <dgm:pt modelId="{B94C6C01-E448-4EE3-AC7C-FF4235484359}" type="sibTrans" cxnId="{FB56CE1A-0DDA-425D-8222-0C848A0DC9C1}">
      <dgm:prSet/>
      <dgm:spPr/>
      <dgm:t>
        <a:bodyPr/>
        <a:lstStyle/>
        <a:p>
          <a:endParaRPr lang="cs-CZ"/>
        </a:p>
      </dgm:t>
    </dgm:pt>
    <dgm:pt modelId="{502DB7AB-C658-4B25-8078-6DD3B9011851}" type="pres">
      <dgm:prSet presAssocID="{9FAE78DF-A601-439F-9EA4-3656A640F0AD}" presName="outerComposite" presStyleCnt="0">
        <dgm:presLayoutVars>
          <dgm:chMax val="5"/>
          <dgm:dir/>
          <dgm:resizeHandles val="exact"/>
        </dgm:presLayoutVars>
      </dgm:prSet>
      <dgm:spPr/>
    </dgm:pt>
    <dgm:pt modelId="{626EE151-ADA0-4E86-926E-15B042FA0720}" type="pres">
      <dgm:prSet presAssocID="{9FAE78DF-A601-439F-9EA4-3656A640F0AD}" presName="dummyMaxCanvas" presStyleCnt="0">
        <dgm:presLayoutVars/>
      </dgm:prSet>
      <dgm:spPr/>
    </dgm:pt>
    <dgm:pt modelId="{22043978-F77A-4CA0-9907-563E9F8E3386}" type="pres">
      <dgm:prSet presAssocID="{9FAE78DF-A601-439F-9EA4-3656A640F0AD}" presName="FourNodes_1" presStyleLbl="node1" presStyleIdx="0" presStyleCnt="4">
        <dgm:presLayoutVars>
          <dgm:bulletEnabled val="1"/>
        </dgm:presLayoutVars>
      </dgm:prSet>
      <dgm:spPr/>
    </dgm:pt>
    <dgm:pt modelId="{69463AD7-D0E0-4B25-B388-B5C8C4488452}" type="pres">
      <dgm:prSet presAssocID="{9FAE78DF-A601-439F-9EA4-3656A640F0AD}" presName="FourNodes_2" presStyleLbl="node1" presStyleIdx="1" presStyleCnt="4">
        <dgm:presLayoutVars>
          <dgm:bulletEnabled val="1"/>
        </dgm:presLayoutVars>
      </dgm:prSet>
      <dgm:spPr/>
    </dgm:pt>
    <dgm:pt modelId="{77C68D08-3222-4006-B911-142191AF7592}" type="pres">
      <dgm:prSet presAssocID="{9FAE78DF-A601-439F-9EA4-3656A640F0AD}" presName="FourNodes_3" presStyleLbl="node1" presStyleIdx="2" presStyleCnt="4">
        <dgm:presLayoutVars>
          <dgm:bulletEnabled val="1"/>
        </dgm:presLayoutVars>
      </dgm:prSet>
      <dgm:spPr/>
    </dgm:pt>
    <dgm:pt modelId="{77F43946-9B7B-49D1-B844-10C5ECE87F43}" type="pres">
      <dgm:prSet presAssocID="{9FAE78DF-A601-439F-9EA4-3656A640F0AD}" presName="FourNodes_4" presStyleLbl="node1" presStyleIdx="3" presStyleCnt="4">
        <dgm:presLayoutVars>
          <dgm:bulletEnabled val="1"/>
        </dgm:presLayoutVars>
      </dgm:prSet>
      <dgm:spPr/>
    </dgm:pt>
    <dgm:pt modelId="{834CCFCC-685A-42AD-99E6-708AA5E7C9B1}" type="pres">
      <dgm:prSet presAssocID="{9FAE78DF-A601-439F-9EA4-3656A640F0AD}" presName="FourConn_1-2" presStyleLbl="fgAccFollowNode1" presStyleIdx="0" presStyleCnt="3">
        <dgm:presLayoutVars>
          <dgm:bulletEnabled val="1"/>
        </dgm:presLayoutVars>
      </dgm:prSet>
      <dgm:spPr/>
    </dgm:pt>
    <dgm:pt modelId="{2FBD4D95-7004-4E09-9F39-5BD7BB4F5B91}" type="pres">
      <dgm:prSet presAssocID="{9FAE78DF-A601-439F-9EA4-3656A640F0AD}" presName="FourConn_2-3" presStyleLbl="fgAccFollowNode1" presStyleIdx="1" presStyleCnt="3">
        <dgm:presLayoutVars>
          <dgm:bulletEnabled val="1"/>
        </dgm:presLayoutVars>
      </dgm:prSet>
      <dgm:spPr/>
    </dgm:pt>
    <dgm:pt modelId="{995B4A5B-F6BD-40A0-B887-2705927299F5}" type="pres">
      <dgm:prSet presAssocID="{9FAE78DF-A601-439F-9EA4-3656A640F0AD}" presName="FourConn_3-4" presStyleLbl="fgAccFollowNode1" presStyleIdx="2" presStyleCnt="3">
        <dgm:presLayoutVars>
          <dgm:bulletEnabled val="1"/>
        </dgm:presLayoutVars>
      </dgm:prSet>
      <dgm:spPr/>
    </dgm:pt>
    <dgm:pt modelId="{74E9052F-8535-435A-A063-82D5D8FF7355}" type="pres">
      <dgm:prSet presAssocID="{9FAE78DF-A601-439F-9EA4-3656A640F0AD}" presName="FourNodes_1_text" presStyleLbl="node1" presStyleIdx="3" presStyleCnt="4">
        <dgm:presLayoutVars>
          <dgm:bulletEnabled val="1"/>
        </dgm:presLayoutVars>
      </dgm:prSet>
      <dgm:spPr/>
    </dgm:pt>
    <dgm:pt modelId="{43902805-0329-4AF7-B880-330BED9B4C78}" type="pres">
      <dgm:prSet presAssocID="{9FAE78DF-A601-439F-9EA4-3656A640F0AD}" presName="FourNodes_2_text" presStyleLbl="node1" presStyleIdx="3" presStyleCnt="4">
        <dgm:presLayoutVars>
          <dgm:bulletEnabled val="1"/>
        </dgm:presLayoutVars>
      </dgm:prSet>
      <dgm:spPr/>
    </dgm:pt>
    <dgm:pt modelId="{CC34E9FB-CFCD-4BFB-B943-AFBA4AB6E499}" type="pres">
      <dgm:prSet presAssocID="{9FAE78DF-A601-439F-9EA4-3656A640F0AD}" presName="FourNodes_3_text" presStyleLbl="node1" presStyleIdx="3" presStyleCnt="4">
        <dgm:presLayoutVars>
          <dgm:bulletEnabled val="1"/>
        </dgm:presLayoutVars>
      </dgm:prSet>
      <dgm:spPr/>
    </dgm:pt>
    <dgm:pt modelId="{3E1C0394-F3E4-49D7-8F5A-6FB2FE492DED}" type="pres">
      <dgm:prSet presAssocID="{9FAE78DF-A601-439F-9EA4-3656A640F0A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D020810-57C3-4FE6-A5B8-2BD720EC4545}" srcId="{9FAE78DF-A601-439F-9EA4-3656A640F0AD}" destId="{CC8D1B34-5917-4D91-A9D2-25FF800097AE}" srcOrd="0" destOrd="0" parTransId="{90227F60-26F2-46E1-A0C2-F527BF436335}" sibTransId="{2FF67AE6-112A-4363-9AE1-2F909EE0E9CD}"/>
    <dgm:cxn modelId="{FB56CE1A-0DDA-425D-8222-0C848A0DC9C1}" srcId="{9FAE78DF-A601-439F-9EA4-3656A640F0AD}" destId="{D876183F-AF22-48AF-920F-F8A00C7D5D59}" srcOrd="3" destOrd="0" parTransId="{1BFF7AF9-1E70-4DAF-9845-1D16B43DEF2D}" sibTransId="{B94C6C01-E448-4EE3-AC7C-FF4235484359}"/>
    <dgm:cxn modelId="{BE93861D-5215-43B2-9011-7E2867E68D68}" type="presOf" srcId="{1D6B128D-4312-42AA-ABBA-E6AEED475AA7}" destId="{CC34E9FB-CFCD-4BFB-B943-AFBA4AB6E499}" srcOrd="1" destOrd="0" presId="urn:microsoft.com/office/officeart/2005/8/layout/vProcess5"/>
    <dgm:cxn modelId="{D489FD2A-8A6F-4F03-8E27-6DEC3AE71789}" type="presOf" srcId="{C076A1A9-35DF-4F6A-9E67-0D5615F431E1}" destId="{2FBD4D95-7004-4E09-9F39-5BD7BB4F5B91}" srcOrd="0" destOrd="0" presId="urn:microsoft.com/office/officeart/2005/8/layout/vProcess5"/>
    <dgm:cxn modelId="{C582AC41-8C39-438C-B824-A8F3003EF54D}" type="presOf" srcId="{9FAE78DF-A601-439F-9EA4-3656A640F0AD}" destId="{502DB7AB-C658-4B25-8078-6DD3B9011851}" srcOrd="0" destOrd="0" presId="urn:microsoft.com/office/officeart/2005/8/layout/vProcess5"/>
    <dgm:cxn modelId="{8282936C-40CD-48F0-AEDA-E02BCAA6DABA}" type="presOf" srcId="{2FF67AE6-112A-4363-9AE1-2F909EE0E9CD}" destId="{834CCFCC-685A-42AD-99E6-708AA5E7C9B1}" srcOrd="0" destOrd="0" presId="urn:microsoft.com/office/officeart/2005/8/layout/vProcess5"/>
    <dgm:cxn modelId="{5E50EF71-6AD5-4E58-83D3-E213F66C226E}" type="presOf" srcId="{D876183F-AF22-48AF-920F-F8A00C7D5D59}" destId="{3E1C0394-F3E4-49D7-8F5A-6FB2FE492DED}" srcOrd="1" destOrd="0" presId="urn:microsoft.com/office/officeart/2005/8/layout/vProcess5"/>
    <dgm:cxn modelId="{D3380273-B670-4805-8672-5FC1E20AA098}" type="presOf" srcId="{68D1E86A-6CFF-4F04-BCB4-5FE05CDBAA9A}" destId="{43902805-0329-4AF7-B880-330BED9B4C78}" srcOrd="1" destOrd="0" presId="urn:microsoft.com/office/officeart/2005/8/layout/vProcess5"/>
    <dgm:cxn modelId="{EEC27D79-EFEE-4C99-A24F-13FA0381386A}" type="presOf" srcId="{D876183F-AF22-48AF-920F-F8A00C7D5D59}" destId="{77F43946-9B7B-49D1-B844-10C5ECE87F43}" srcOrd="0" destOrd="0" presId="urn:microsoft.com/office/officeart/2005/8/layout/vProcess5"/>
    <dgm:cxn modelId="{73800B82-E73F-4752-B9BA-F4CE768F9283}" type="presOf" srcId="{0CEF1C5D-969E-47A3-8B1C-8C8B6C8BE9BE}" destId="{995B4A5B-F6BD-40A0-B887-2705927299F5}" srcOrd="0" destOrd="0" presId="urn:microsoft.com/office/officeart/2005/8/layout/vProcess5"/>
    <dgm:cxn modelId="{6D9677DC-35F5-4030-96C8-F46C8BB2E2EB}" type="presOf" srcId="{CC8D1B34-5917-4D91-A9D2-25FF800097AE}" destId="{74E9052F-8535-435A-A063-82D5D8FF7355}" srcOrd="1" destOrd="0" presId="urn:microsoft.com/office/officeart/2005/8/layout/vProcess5"/>
    <dgm:cxn modelId="{38BD17E6-A134-490F-A014-0376D1DEE42C}" type="presOf" srcId="{CC8D1B34-5917-4D91-A9D2-25FF800097AE}" destId="{22043978-F77A-4CA0-9907-563E9F8E3386}" srcOrd="0" destOrd="0" presId="urn:microsoft.com/office/officeart/2005/8/layout/vProcess5"/>
    <dgm:cxn modelId="{869123E7-182A-418C-8E13-56AF7E5F9010}" type="presOf" srcId="{1D6B128D-4312-42AA-ABBA-E6AEED475AA7}" destId="{77C68D08-3222-4006-B911-142191AF7592}" srcOrd="0" destOrd="0" presId="urn:microsoft.com/office/officeart/2005/8/layout/vProcess5"/>
    <dgm:cxn modelId="{8D83A5F4-1F74-43D5-BEBB-4B33FAE808A6}" srcId="{9FAE78DF-A601-439F-9EA4-3656A640F0AD}" destId="{1D6B128D-4312-42AA-ABBA-E6AEED475AA7}" srcOrd="2" destOrd="0" parTransId="{A485D050-3BC9-4F08-B064-510B8296EAEF}" sibTransId="{0CEF1C5D-969E-47A3-8B1C-8C8B6C8BE9BE}"/>
    <dgm:cxn modelId="{ECB2E5F4-DBA2-43E1-A4A2-A0FBEFAA40D8}" type="presOf" srcId="{68D1E86A-6CFF-4F04-BCB4-5FE05CDBAA9A}" destId="{69463AD7-D0E0-4B25-B388-B5C8C4488452}" srcOrd="0" destOrd="0" presId="urn:microsoft.com/office/officeart/2005/8/layout/vProcess5"/>
    <dgm:cxn modelId="{DFD117F9-D52A-480C-AC09-4CCA030941FA}" srcId="{9FAE78DF-A601-439F-9EA4-3656A640F0AD}" destId="{68D1E86A-6CFF-4F04-BCB4-5FE05CDBAA9A}" srcOrd="1" destOrd="0" parTransId="{A83C3D93-8690-4980-9DA6-8349CB137A24}" sibTransId="{C076A1A9-35DF-4F6A-9E67-0D5615F431E1}"/>
    <dgm:cxn modelId="{74A98567-9D19-4BD4-ABC5-B9F67E91BB1C}" type="presParOf" srcId="{502DB7AB-C658-4B25-8078-6DD3B9011851}" destId="{626EE151-ADA0-4E86-926E-15B042FA0720}" srcOrd="0" destOrd="0" presId="urn:microsoft.com/office/officeart/2005/8/layout/vProcess5"/>
    <dgm:cxn modelId="{ECABA980-09E0-4D26-AC71-6A363589BC77}" type="presParOf" srcId="{502DB7AB-C658-4B25-8078-6DD3B9011851}" destId="{22043978-F77A-4CA0-9907-563E9F8E3386}" srcOrd="1" destOrd="0" presId="urn:microsoft.com/office/officeart/2005/8/layout/vProcess5"/>
    <dgm:cxn modelId="{A1DACB37-17E2-4BC0-92E8-431C9535454E}" type="presParOf" srcId="{502DB7AB-C658-4B25-8078-6DD3B9011851}" destId="{69463AD7-D0E0-4B25-B388-B5C8C4488452}" srcOrd="2" destOrd="0" presId="urn:microsoft.com/office/officeart/2005/8/layout/vProcess5"/>
    <dgm:cxn modelId="{96EE93AE-47D1-4102-9818-1610A845A764}" type="presParOf" srcId="{502DB7AB-C658-4B25-8078-6DD3B9011851}" destId="{77C68D08-3222-4006-B911-142191AF7592}" srcOrd="3" destOrd="0" presId="urn:microsoft.com/office/officeart/2005/8/layout/vProcess5"/>
    <dgm:cxn modelId="{B3FC3760-169E-4404-B268-538102C2E036}" type="presParOf" srcId="{502DB7AB-C658-4B25-8078-6DD3B9011851}" destId="{77F43946-9B7B-49D1-B844-10C5ECE87F43}" srcOrd="4" destOrd="0" presId="urn:microsoft.com/office/officeart/2005/8/layout/vProcess5"/>
    <dgm:cxn modelId="{086E29C4-6747-4216-8B4B-9C1BA4AAC84F}" type="presParOf" srcId="{502DB7AB-C658-4B25-8078-6DD3B9011851}" destId="{834CCFCC-685A-42AD-99E6-708AA5E7C9B1}" srcOrd="5" destOrd="0" presId="urn:microsoft.com/office/officeart/2005/8/layout/vProcess5"/>
    <dgm:cxn modelId="{90AFA8D2-BB1D-4249-8917-57D061C4AE83}" type="presParOf" srcId="{502DB7AB-C658-4B25-8078-6DD3B9011851}" destId="{2FBD4D95-7004-4E09-9F39-5BD7BB4F5B91}" srcOrd="6" destOrd="0" presId="urn:microsoft.com/office/officeart/2005/8/layout/vProcess5"/>
    <dgm:cxn modelId="{6627113B-7103-495E-A812-A364A0423AC6}" type="presParOf" srcId="{502DB7AB-C658-4B25-8078-6DD3B9011851}" destId="{995B4A5B-F6BD-40A0-B887-2705927299F5}" srcOrd="7" destOrd="0" presId="urn:microsoft.com/office/officeart/2005/8/layout/vProcess5"/>
    <dgm:cxn modelId="{52CC6498-B7C7-4B0A-8867-E599B0A19D11}" type="presParOf" srcId="{502DB7AB-C658-4B25-8078-6DD3B9011851}" destId="{74E9052F-8535-435A-A063-82D5D8FF7355}" srcOrd="8" destOrd="0" presId="urn:microsoft.com/office/officeart/2005/8/layout/vProcess5"/>
    <dgm:cxn modelId="{D6DE58C1-17A4-47A7-AA75-F06EE4B47D70}" type="presParOf" srcId="{502DB7AB-C658-4B25-8078-6DD3B9011851}" destId="{43902805-0329-4AF7-B880-330BED9B4C78}" srcOrd="9" destOrd="0" presId="urn:microsoft.com/office/officeart/2005/8/layout/vProcess5"/>
    <dgm:cxn modelId="{F8590719-8C90-480B-A34F-90A963FA576A}" type="presParOf" srcId="{502DB7AB-C658-4B25-8078-6DD3B9011851}" destId="{CC34E9FB-CFCD-4BFB-B943-AFBA4AB6E499}" srcOrd="10" destOrd="0" presId="urn:microsoft.com/office/officeart/2005/8/layout/vProcess5"/>
    <dgm:cxn modelId="{FF7AE262-6344-4CDC-A11C-A8F698DD0E6F}" type="presParOf" srcId="{502DB7AB-C658-4B25-8078-6DD3B9011851}" destId="{3E1C0394-F3E4-49D7-8F5A-6FB2FE492DE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848B82-38DD-4503-9DA3-E1BFEE5FB6A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5B9248-76CC-4C19-84F5-C6A6B7E4E0C9}">
      <dgm:prSet/>
      <dgm:spPr/>
      <dgm:t>
        <a:bodyPr/>
        <a:lstStyle/>
        <a:p>
          <a:r>
            <a:rPr lang="cs-CZ" dirty="0"/>
            <a:t>Napřímení páteře dosahujeme v terapii ACT </a:t>
          </a:r>
          <a:r>
            <a:rPr lang="cs-CZ" b="1" i="1" dirty="0" err="1"/>
            <a:t>koaktivací</a:t>
          </a:r>
          <a:r>
            <a:rPr lang="cs-CZ" b="1" i="1" dirty="0"/>
            <a:t> ventrálních a dorsálních svalových řetězců</a:t>
          </a:r>
          <a:r>
            <a:rPr lang="cs-CZ" dirty="0"/>
            <a:t>, jež jsou aktivovány využitím </a:t>
          </a:r>
          <a:r>
            <a:rPr lang="cs-CZ" dirty="0" err="1"/>
            <a:t>aker</a:t>
          </a:r>
          <a:r>
            <a:rPr lang="cs-CZ" dirty="0"/>
            <a:t> v průběhu vzpěru. </a:t>
          </a:r>
          <a:endParaRPr lang="en-US" dirty="0"/>
        </a:p>
      </dgm:t>
    </dgm:pt>
    <dgm:pt modelId="{61F55058-BE76-4ABD-B2A7-0A143D0A5830}" type="parTrans" cxnId="{FD864753-EDC7-4C7F-9F48-4985A28067D9}">
      <dgm:prSet/>
      <dgm:spPr/>
      <dgm:t>
        <a:bodyPr/>
        <a:lstStyle/>
        <a:p>
          <a:endParaRPr lang="en-US"/>
        </a:p>
      </dgm:t>
    </dgm:pt>
    <dgm:pt modelId="{10337684-916C-4D88-8CF5-9C8516FBE14F}" type="sibTrans" cxnId="{FD864753-EDC7-4C7F-9F48-4985A28067D9}">
      <dgm:prSet/>
      <dgm:spPr/>
      <dgm:t>
        <a:bodyPr/>
        <a:lstStyle/>
        <a:p>
          <a:endParaRPr lang="en-US"/>
        </a:p>
      </dgm:t>
    </dgm:pt>
    <dgm:pt modelId="{3C225FDA-8FE3-420C-8A8E-D8717F1A4387}">
      <dgm:prSet/>
      <dgm:spPr/>
      <dgm:t>
        <a:bodyPr/>
        <a:lstStyle/>
        <a:p>
          <a:r>
            <a:rPr lang="cs-CZ" dirty="0"/>
            <a:t>Správné zatížení a vzpěr o </a:t>
          </a:r>
          <a:r>
            <a:rPr lang="cs-CZ" dirty="0" err="1"/>
            <a:t>akra</a:t>
          </a:r>
          <a:r>
            <a:rPr lang="cs-CZ" dirty="0"/>
            <a:t> "nastartuje" pohybový vzor vedoucí k napřimování páteře. </a:t>
          </a:r>
          <a:endParaRPr lang="en-US" dirty="0"/>
        </a:p>
      </dgm:t>
    </dgm:pt>
    <dgm:pt modelId="{BE38E991-5A8B-4985-BC20-2C61C6DE48A2}" type="parTrans" cxnId="{46477312-F35A-4AE3-897B-691D693DB47C}">
      <dgm:prSet/>
      <dgm:spPr/>
      <dgm:t>
        <a:bodyPr/>
        <a:lstStyle/>
        <a:p>
          <a:endParaRPr lang="en-US"/>
        </a:p>
      </dgm:t>
    </dgm:pt>
    <dgm:pt modelId="{28870F55-3228-4A5D-9BFA-5E0BFC2D9C2E}" type="sibTrans" cxnId="{46477312-F35A-4AE3-897B-691D693DB47C}">
      <dgm:prSet/>
      <dgm:spPr/>
      <dgm:t>
        <a:bodyPr/>
        <a:lstStyle/>
        <a:p>
          <a:endParaRPr lang="en-US"/>
        </a:p>
      </dgm:t>
    </dgm:pt>
    <dgm:pt modelId="{7633F817-19F3-4DC6-BB9A-0D9EC8312698}">
      <dgm:prSet/>
      <dgm:spPr/>
      <dgm:t>
        <a:bodyPr/>
        <a:lstStyle/>
        <a:p>
          <a:r>
            <a:rPr lang="cs-CZ" dirty="0"/>
            <a:t>Kvalitativní korekce těchto pohyb. vzorů již probíhá vědomě a výskyt motorických chyb se opakováním minimalizuje.</a:t>
          </a:r>
          <a:endParaRPr lang="en-US" dirty="0"/>
        </a:p>
      </dgm:t>
    </dgm:pt>
    <dgm:pt modelId="{89C2B401-9E23-4AE3-AA64-37C052ED82C9}" type="parTrans" cxnId="{4575939A-1B57-4FDE-BC0F-269A34C4D175}">
      <dgm:prSet/>
      <dgm:spPr/>
      <dgm:t>
        <a:bodyPr/>
        <a:lstStyle/>
        <a:p>
          <a:endParaRPr lang="en-US"/>
        </a:p>
      </dgm:t>
    </dgm:pt>
    <dgm:pt modelId="{28C23E34-3AE1-4E26-95E2-4DD83B06C027}" type="sibTrans" cxnId="{4575939A-1B57-4FDE-BC0F-269A34C4D175}">
      <dgm:prSet/>
      <dgm:spPr/>
      <dgm:t>
        <a:bodyPr/>
        <a:lstStyle/>
        <a:p>
          <a:endParaRPr lang="en-US"/>
        </a:p>
      </dgm:t>
    </dgm:pt>
    <dgm:pt modelId="{DA68CDDD-3B0C-4069-A839-5C026CA07077}">
      <dgm:prSet/>
      <dgm:spPr/>
      <dgm:t>
        <a:bodyPr/>
        <a:lstStyle/>
        <a:p>
          <a:r>
            <a:rPr lang="cs-CZ" dirty="0"/>
            <a:t>Na základě tohoto principu cvičení ACT napřimuje páteř, tonizuje zádové svaly, kompenzuje dysbalance a v důsledku stabilizuje celý pohybový aparát. Navíc, vzhledem k tomu, že vzpěrná cvičení v metodě ACT mohou aktivovat i hlubší svaly trupu, lze terapii využít i pro posílení výdechových svalů a zlepšit tak jejich funkci</a:t>
          </a:r>
          <a:r>
            <a:rPr lang="cs-CZ" dirty="0">
              <a:latin typeface="Source Sans Pro"/>
            </a:rPr>
            <a:t>.</a:t>
          </a:r>
          <a:endParaRPr lang="en-US" dirty="0"/>
        </a:p>
      </dgm:t>
    </dgm:pt>
    <dgm:pt modelId="{BD20B776-2DB2-4534-BBFC-709D7FCDD71E}" type="parTrans" cxnId="{0734205E-1A55-4736-B111-49777DC82519}">
      <dgm:prSet/>
      <dgm:spPr/>
      <dgm:t>
        <a:bodyPr/>
        <a:lstStyle/>
        <a:p>
          <a:endParaRPr lang="en-US"/>
        </a:p>
      </dgm:t>
    </dgm:pt>
    <dgm:pt modelId="{EB6EB9C9-4B92-4D78-9687-16B179D7EF39}" type="sibTrans" cxnId="{0734205E-1A55-4736-B111-49777DC82519}">
      <dgm:prSet/>
      <dgm:spPr/>
      <dgm:t>
        <a:bodyPr/>
        <a:lstStyle/>
        <a:p>
          <a:endParaRPr lang="en-US"/>
        </a:p>
      </dgm:t>
    </dgm:pt>
    <dgm:pt modelId="{8F910454-0530-4257-907F-4C58AC2C45A6}" type="pres">
      <dgm:prSet presAssocID="{E4848B82-38DD-4503-9DA3-E1BFEE5FB6A0}" presName="vert0" presStyleCnt="0">
        <dgm:presLayoutVars>
          <dgm:dir/>
          <dgm:animOne val="branch"/>
          <dgm:animLvl val="lvl"/>
        </dgm:presLayoutVars>
      </dgm:prSet>
      <dgm:spPr/>
    </dgm:pt>
    <dgm:pt modelId="{8FA906F5-21D2-4932-8695-33FAEFE240E3}" type="pres">
      <dgm:prSet presAssocID="{CA5B9248-76CC-4C19-84F5-C6A6B7E4E0C9}" presName="thickLine" presStyleLbl="alignNode1" presStyleIdx="0" presStyleCnt="4"/>
      <dgm:spPr/>
    </dgm:pt>
    <dgm:pt modelId="{8CFD8DE6-8374-4F06-847A-3FDE0EEC965D}" type="pres">
      <dgm:prSet presAssocID="{CA5B9248-76CC-4C19-84F5-C6A6B7E4E0C9}" presName="horz1" presStyleCnt="0"/>
      <dgm:spPr/>
    </dgm:pt>
    <dgm:pt modelId="{4C9702DD-7181-489D-9838-B412DE122F07}" type="pres">
      <dgm:prSet presAssocID="{CA5B9248-76CC-4C19-84F5-C6A6B7E4E0C9}" presName="tx1" presStyleLbl="revTx" presStyleIdx="0" presStyleCnt="4"/>
      <dgm:spPr/>
    </dgm:pt>
    <dgm:pt modelId="{46F9FD50-7C76-44BA-A5E6-1E7C983AF02D}" type="pres">
      <dgm:prSet presAssocID="{CA5B9248-76CC-4C19-84F5-C6A6B7E4E0C9}" presName="vert1" presStyleCnt="0"/>
      <dgm:spPr/>
    </dgm:pt>
    <dgm:pt modelId="{1B56F227-E34E-4FEF-AAFC-701D5B5C0B98}" type="pres">
      <dgm:prSet presAssocID="{3C225FDA-8FE3-420C-8A8E-D8717F1A4387}" presName="thickLine" presStyleLbl="alignNode1" presStyleIdx="1" presStyleCnt="4"/>
      <dgm:spPr/>
    </dgm:pt>
    <dgm:pt modelId="{036FC89E-8953-4FC4-86C6-D63B5E852E73}" type="pres">
      <dgm:prSet presAssocID="{3C225FDA-8FE3-420C-8A8E-D8717F1A4387}" presName="horz1" presStyleCnt="0"/>
      <dgm:spPr/>
    </dgm:pt>
    <dgm:pt modelId="{5942195E-5EFF-48AA-B1CF-8AFBFB4BE9E4}" type="pres">
      <dgm:prSet presAssocID="{3C225FDA-8FE3-420C-8A8E-D8717F1A4387}" presName="tx1" presStyleLbl="revTx" presStyleIdx="1" presStyleCnt="4"/>
      <dgm:spPr/>
    </dgm:pt>
    <dgm:pt modelId="{A661BF10-50D6-4EE1-B966-26D249437E1B}" type="pres">
      <dgm:prSet presAssocID="{3C225FDA-8FE3-420C-8A8E-D8717F1A4387}" presName="vert1" presStyleCnt="0"/>
      <dgm:spPr/>
    </dgm:pt>
    <dgm:pt modelId="{3D20BDA7-AF59-4A3F-9087-52C889EF5BE0}" type="pres">
      <dgm:prSet presAssocID="{7633F817-19F3-4DC6-BB9A-0D9EC8312698}" presName="thickLine" presStyleLbl="alignNode1" presStyleIdx="2" presStyleCnt="4"/>
      <dgm:spPr/>
    </dgm:pt>
    <dgm:pt modelId="{AFA5BB95-BA7A-434D-BF00-17673355491A}" type="pres">
      <dgm:prSet presAssocID="{7633F817-19F3-4DC6-BB9A-0D9EC8312698}" presName="horz1" presStyleCnt="0"/>
      <dgm:spPr/>
    </dgm:pt>
    <dgm:pt modelId="{D963ED74-563F-4ACF-959E-334319B7C1F0}" type="pres">
      <dgm:prSet presAssocID="{7633F817-19F3-4DC6-BB9A-0D9EC8312698}" presName="tx1" presStyleLbl="revTx" presStyleIdx="2" presStyleCnt="4"/>
      <dgm:spPr/>
    </dgm:pt>
    <dgm:pt modelId="{D4C2815B-27CE-416B-A210-12F75B6990CF}" type="pres">
      <dgm:prSet presAssocID="{7633F817-19F3-4DC6-BB9A-0D9EC8312698}" presName="vert1" presStyleCnt="0"/>
      <dgm:spPr/>
    </dgm:pt>
    <dgm:pt modelId="{E26C75F3-E1CB-4D99-BFA9-42800854F064}" type="pres">
      <dgm:prSet presAssocID="{DA68CDDD-3B0C-4069-A839-5C026CA07077}" presName="thickLine" presStyleLbl="alignNode1" presStyleIdx="3" presStyleCnt="4"/>
      <dgm:spPr/>
    </dgm:pt>
    <dgm:pt modelId="{D8F92488-A833-4CAD-8E5F-B37484259730}" type="pres">
      <dgm:prSet presAssocID="{DA68CDDD-3B0C-4069-A839-5C026CA07077}" presName="horz1" presStyleCnt="0"/>
      <dgm:spPr/>
    </dgm:pt>
    <dgm:pt modelId="{C46F8163-A692-4426-A9C4-31B00D38BFDE}" type="pres">
      <dgm:prSet presAssocID="{DA68CDDD-3B0C-4069-A839-5C026CA07077}" presName="tx1" presStyleLbl="revTx" presStyleIdx="3" presStyleCnt="4"/>
      <dgm:spPr/>
    </dgm:pt>
    <dgm:pt modelId="{52F5B53A-E5EC-43AC-8DD2-7D6A45CA7FA5}" type="pres">
      <dgm:prSet presAssocID="{DA68CDDD-3B0C-4069-A839-5C026CA07077}" presName="vert1" presStyleCnt="0"/>
      <dgm:spPr/>
    </dgm:pt>
  </dgm:ptLst>
  <dgm:cxnLst>
    <dgm:cxn modelId="{27ACD307-8048-4C97-B487-04490B860762}" type="presOf" srcId="{CA5B9248-76CC-4C19-84F5-C6A6B7E4E0C9}" destId="{4C9702DD-7181-489D-9838-B412DE122F07}" srcOrd="0" destOrd="0" presId="urn:microsoft.com/office/officeart/2008/layout/LinedList"/>
    <dgm:cxn modelId="{46477312-F35A-4AE3-897B-691D693DB47C}" srcId="{E4848B82-38DD-4503-9DA3-E1BFEE5FB6A0}" destId="{3C225FDA-8FE3-420C-8A8E-D8717F1A4387}" srcOrd="1" destOrd="0" parTransId="{BE38E991-5A8B-4985-BC20-2C61C6DE48A2}" sibTransId="{28870F55-3228-4A5D-9BFA-5E0BFC2D9C2E}"/>
    <dgm:cxn modelId="{EB821E2E-F464-4497-B29E-6A1C3C96204A}" type="presOf" srcId="{7633F817-19F3-4DC6-BB9A-0D9EC8312698}" destId="{D963ED74-563F-4ACF-959E-334319B7C1F0}" srcOrd="0" destOrd="0" presId="urn:microsoft.com/office/officeart/2008/layout/LinedList"/>
    <dgm:cxn modelId="{0734205E-1A55-4736-B111-49777DC82519}" srcId="{E4848B82-38DD-4503-9DA3-E1BFEE5FB6A0}" destId="{DA68CDDD-3B0C-4069-A839-5C026CA07077}" srcOrd="3" destOrd="0" parTransId="{BD20B776-2DB2-4534-BBFC-709D7FCDD71E}" sibTransId="{EB6EB9C9-4B92-4D78-9687-16B179D7EF39}"/>
    <dgm:cxn modelId="{66D8506A-1BE8-45FE-9DD3-11D31F2639CE}" type="presOf" srcId="{DA68CDDD-3B0C-4069-A839-5C026CA07077}" destId="{C46F8163-A692-4426-A9C4-31B00D38BFDE}" srcOrd="0" destOrd="0" presId="urn:microsoft.com/office/officeart/2008/layout/LinedList"/>
    <dgm:cxn modelId="{FD864753-EDC7-4C7F-9F48-4985A28067D9}" srcId="{E4848B82-38DD-4503-9DA3-E1BFEE5FB6A0}" destId="{CA5B9248-76CC-4C19-84F5-C6A6B7E4E0C9}" srcOrd="0" destOrd="0" parTransId="{61F55058-BE76-4ABD-B2A7-0A143D0A5830}" sibTransId="{10337684-916C-4D88-8CF5-9C8516FBE14F}"/>
    <dgm:cxn modelId="{4575939A-1B57-4FDE-BC0F-269A34C4D175}" srcId="{E4848B82-38DD-4503-9DA3-E1BFEE5FB6A0}" destId="{7633F817-19F3-4DC6-BB9A-0D9EC8312698}" srcOrd="2" destOrd="0" parTransId="{89C2B401-9E23-4AE3-AA64-37C052ED82C9}" sibTransId="{28C23E34-3AE1-4E26-95E2-4DD83B06C027}"/>
    <dgm:cxn modelId="{4D2FB9A1-1412-4860-9155-D06BCE823028}" type="presOf" srcId="{3C225FDA-8FE3-420C-8A8E-D8717F1A4387}" destId="{5942195E-5EFF-48AA-B1CF-8AFBFB4BE9E4}" srcOrd="0" destOrd="0" presId="urn:microsoft.com/office/officeart/2008/layout/LinedList"/>
    <dgm:cxn modelId="{EA6324FC-B95E-4AF3-9E51-BD83BA688AD2}" type="presOf" srcId="{E4848B82-38DD-4503-9DA3-E1BFEE5FB6A0}" destId="{8F910454-0530-4257-907F-4C58AC2C45A6}" srcOrd="0" destOrd="0" presId="urn:microsoft.com/office/officeart/2008/layout/LinedList"/>
    <dgm:cxn modelId="{37B6877C-3BC7-42E2-884C-CE3C0CB280B8}" type="presParOf" srcId="{8F910454-0530-4257-907F-4C58AC2C45A6}" destId="{8FA906F5-21D2-4932-8695-33FAEFE240E3}" srcOrd="0" destOrd="0" presId="urn:microsoft.com/office/officeart/2008/layout/LinedList"/>
    <dgm:cxn modelId="{CAC947F7-828C-4F93-AFA3-8942912DD3F0}" type="presParOf" srcId="{8F910454-0530-4257-907F-4C58AC2C45A6}" destId="{8CFD8DE6-8374-4F06-847A-3FDE0EEC965D}" srcOrd="1" destOrd="0" presId="urn:microsoft.com/office/officeart/2008/layout/LinedList"/>
    <dgm:cxn modelId="{2513A75C-1DAD-4573-86EF-904535601D2B}" type="presParOf" srcId="{8CFD8DE6-8374-4F06-847A-3FDE0EEC965D}" destId="{4C9702DD-7181-489D-9838-B412DE122F07}" srcOrd="0" destOrd="0" presId="urn:microsoft.com/office/officeart/2008/layout/LinedList"/>
    <dgm:cxn modelId="{29EB8224-8A24-46D8-91DF-2EDF752D385C}" type="presParOf" srcId="{8CFD8DE6-8374-4F06-847A-3FDE0EEC965D}" destId="{46F9FD50-7C76-44BA-A5E6-1E7C983AF02D}" srcOrd="1" destOrd="0" presId="urn:microsoft.com/office/officeart/2008/layout/LinedList"/>
    <dgm:cxn modelId="{A3EA0A32-2F18-44E7-AA8C-4D79565FCBAA}" type="presParOf" srcId="{8F910454-0530-4257-907F-4C58AC2C45A6}" destId="{1B56F227-E34E-4FEF-AAFC-701D5B5C0B98}" srcOrd="2" destOrd="0" presId="urn:microsoft.com/office/officeart/2008/layout/LinedList"/>
    <dgm:cxn modelId="{B2E94FE8-B529-48B1-961F-55A6AA0AE5CD}" type="presParOf" srcId="{8F910454-0530-4257-907F-4C58AC2C45A6}" destId="{036FC89E-8953-4FC4-86C6-D63B5E852E73}" srcOrd="3" destOrd="0" presId="urn:microsoft.com/office/officeart/2008/layout/LinedList"/>
    <dgm:cxn modelId="{FE9B4E6B-D9ED-42A5-A311-D16613E1BAAC}" type="presParOf" srcId="{036FC89E-8953-4FC4-86C6-D63B5E852E73}" destId="{5942195E-5EFF-48AA-B1CF-8AFBFB4BE9E4}" srcOrd="0" destOrd="0" presId="urn:microsoft.com/office/officeart/2008/layout/LinedList"/>
    <dgm:cxn modelId="{C59721CE-B036-4523-A2B7-50B65C8A7545}" type="presParOf" srcId="{036FC89E-8953-4FC4-86C6-D63B5E852E73}" destId="{A661BF10-50D6-4EE1-B966-26D249437E1B}" srcOrd="1" destOrd="0" presId="urn:microsoft.com/office/officeart/2008/layout/LinedList"/>
    <dgm:cxn modelId="{80CB3BA0-1257-4ED0-8123-29036EB447CA}" type="presParOf" srcId="{8F910454-0530-4257-907F-4C58AC2C45A6}" destId="{3D20BDA7-AF59-4A3F-9087-52C889EF5BE0}" srcOrd="4" destOrd="0" presId="urn:microsoft.com/office/officeart/2008/layout/LinedList"/>
    <dgm:cxn modelId="{7EFCD6AF-027F-4091-ACA5-BB1B54D1CD43}" type="presParOf" srcId="{8F910454-0530-4257-907F-4C58AC2C45A6}" destId="{AFA5BB95-BA7A-434D-BF00-17673355491A}" srcOrd="5" destOrd="0" presId="urn:microsoft.com/office/officeart/2008/layout/LinedList"/>
    <dgm:cxn modelId="{2D214877-28FD-40C3-9AFA-49380BCF58F0}" type="presParOf" srcId="{AFA5BB95-BA7A-434D-BF00-17673355491A}" destId="{D963ED74-563F-4ACF-959E-334319B7C1F0}" srcOrd="0" destOrd="0" presId="urn:microsoft.com/office/officeart/2008/layout/LinedList"/>
    <dgm:cxn modelId="{2D20D48D-0002-43D7-9D86-A6B17334831A}" type="presParOf" srcId="{AFA5BB95-BA7A-434D-BF00-17673355491A}" destId="{D4C2815B-27CE-416B-A210-12F75B6990CF}" srcOrd="1" destOrd="0" presId="urn:microsoft.com/office/officeart/2008/layout/LinedList"/>
    <dgm:cxn modelId="{C29A66C3-9826-402A-9F99-C34B5B273C1D}" type="presParOf" srcId="{8F910454-0530-4257-907F-4C58AC2C45A6}" destId="{E26C75F3-E1CB-4D99-BFA9-42800854F064}" srcOrd="6" destOrd="0" presId="urn:microsoft.com/office/officeart/2008/layout/LinedList"/>
    <dgm:cxn modelId="{9BCCF575-A176-48F0-B2B8-0F67CBF60D95}" type="presParOf" srcId="{8F910454-0530-4257-907F-4C58AC2C45A6}" destId="{D8F92488-A833-4CAD-8E5F-B37484259730}" srcOrd="7" destOrd="0" presId="urn:microsoft.com/office/officeart/2008/layout/LinedList"/>
    <dgm:cxn modelId="{BDEF7B6C-1F08-403B-A2E5-9A0D2DDFF616}" type="presParOf" srcId="{D8F92488-A833-4CAD-8E5F-B37484259730}" destId="{C46F8163-A692-4426-A9C4-31B00D38BFDE}" srcOrd="0" destOrd="0" presId="urn:microsoft.com/office/officeart/2008/layout/LinedList"/>
    <dgm:cxn modelId="{CC2A719D-DD5B-4E55-B9B5-DA048902E4B2}" type="presParOf" srcId="{D8F92488-A833-4CAD-8E5F-B37484259730}" destId="{52F5B53A-E5EC-43AC-8DD2-7D6A45CA7F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80D7CD-445C-400A-A5DD-FF457E67B5C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B7777B-7EBD-4375-851E-378ADA617F99}">
      <dgm:prSet/>
      <dgm:spPr/>
      <dgm:t>
        <a:bodyPr/>
        <a:lstStyle/>
        <a:p>
          <a:r>
            <a:rPr lang="cs-CZ" dirty="0"/>
            <a:t>= proces, kterým se učíme pohybovým dovednostem</a:t>
          </a:r>
          <a:endParaRPr lang="en-US" dirty="0"/>
        </a:p>
      </dgm:t>
    </dgm:pt>
    <dgm:pt modelId="{B5248E49-08DC-4BE5-AC0A-10FCCECD870B}" type="parTrans" cxnId="{4D523EE2-1D84-4017-9E13-E795BD90F33A}">
      <dgm:prSet/>
      <dgm:spPr/>
      <dgm:t>
        <a:bodyPr/>
        <a:lstStyle/>
        <a:p>
          <a:endParaRPr lang="en-US"/>
        </a:p>
      </dgm:t>
    </dgm:pt>
    <dgm:pt modelId="{5B8BE336-9E38-4EB8-9332-1EADE5ED2715}" type="sibTrans" cxnId="{4D523EE2-1D84-4017-9E13-E795BD90F33A}">
      <dgm:prSet/>
      <dgm:spPr/>
      <dgm:t>
        <a:bodyPr/>
        <a:lstStyle/>
        <a:p>
          <a:endParaRPr lang="en-US"/>
        </a:p>
      </dgm:t>
    </dgm:pt>
    <dgm:pt modelId="{11952679-A242-4AF2-A3A7-ABD80F9B69A6}">
      <dgm:prSet/>
      <dgm:spPr/>
      <dgm:t>
        <a:bodyPr/>
        <a:lstStyle/>
        <a:p>
          <a:r>
            <a:rPr lang="cs-CZ" dirty="0"/>
            <a:t>v průběhu 1. roku života získáváme velký počet p. vzorů (otáčení, nákrok, vstávání, atp.)</a:t>
          </a:r>
          <a:endParaRPr lang="en-US" dirty="0"/>
        </a:p>
      </dgm:t>
    </dgm:pt>
    <dgm:pt modelId="{5712094F-1946-4D79-B78C-B4B5F217FAC6}" type="parTrans" cxnId="{A4BC502D-547A-4547-99D4-B3A3F6667CCA}">
      <dgm:prSet/>
      <dgm:spPr/>
      <dgm:t>
        <a:bodyPr/>
        <a:lstStyle/>
        <a:p>
          <a:endParaRPr lang="en-US"/>
        </a:p>
      </dgm:t>
    </dgm:pt>
    <dgm:pt modelId="{1F39B9D3-F6BC-425C-B939-FC960A38726E}" type="sibTrans" cxnId="{A4BC502D-547A-4547-99D4-B3A3F6667CCA}">
      <dgm:prSet/>
      <dgm:spPr/>
      <dgm:t>
        <a:bodyPr/>
        <a:lstStyle/>
        <a:p>
          <a:endParaRPr lang="en-US"/>
        </a:p>
      </dgm:t>
    </dgm:pt>
    <dgm:pt modelId="{E16ED05F-BF04-4DF5-BC06-2FC08EE46B60}">
      <dgm:prSet/>
      <dgm:spPr/>
      <dgm:t>
        <a:bodyPr/>
        <a:lstStyle/>
        <a:p>
          <a:r>
            <a:rPr lang="cs-CZ" dirty="0"/>
            <a:t>fixace vzoru</a:t>
          </a:r>
          <a:endParaRPr lang="en-US" dirty="0"/>
        </a:p>
      </dgm:t>
    </dgm:pt>
    <dgm:pt modelId="{58C5BD4D-094C-47EF-9592-2150FD2D1A5F}" type="parTrans" cxnId="{D8221DA9-554B-4B87-9D20-EC91F66901AA}">
      <dgm:prSet/>
      <dgm:spPr/>
      <dgm:t>
        <a:bodyPr/>
        <a:lstStyle/>
        <a:p>
          <a:endParaRPr lang="en-US"/>
        </a:p>
      </dgm:t>
    </dgm:pt>
    <dgm:pt modelId="{EB693580-784A-4968-83F2-C6A28FF379DC}" type="sibTrans" cxnId="{D8221DA9-554B-4B87-9D20-EC91F66901AA}">
      <dgm:prSet/>
      <dgm:spPr/>
      <dgm:t>
        <a:bodyPr/>
        <a:lstStyle/>
        <a:p>
          <a:endParaRPr lang="en-US"/>
        </a:p>
      </dgm:t>
    </dgm:pt>
    <dgm:pt modelId="{F68962CA-12E5-4C87-9BBF-41A5DA854323}">
      <dgm:prSet/>
      <dgm:spPr/>
      <dgm:t>
        <a:bodyPr/>
        <a:lstStyle/>
        <a:p>
          <a:r>
            <a:rPr lang="cs-CZ" dirty="0"/>
            <a:t>adaptace na zevní prostředí</a:t>
          </a:r>
          <a:endParaRPr lang="en-US" dirty="0"/>
        </a:p>
      </dgm:t>
    </dgm:pt>
    <dgm:pt modelId="{C43867EC-08F5-4E2B-9411-491BA3C534FB}" type="parTrans" cxnId="{C59294CD-CF9C-4F21-A0B3-FFA3B15FA3B9}">
      <dgm:prSet/>
      <dgm:spPr/>
      <dgm:t>
        <a:bodyPr/>
        <a:lstStyle/>
        <a:p>
          <a:endParaRPr lang="en-US"/>
        </a:p>
      </dgm:t>
    </dgm:pt>
    <dgm:pt modelId="{0663E052-2645-4225-BFCF-D4A9B517F43A}" type="sibTrans" cxnId="{C59294CD-CF9C-4F21-A0B3-FFA3B15FA3B9}">
      <dgm:prSet/>
      <dgm:spPr/>
      <dgm:t>
        <a:bodyPr/>
        <a:lstStyle/>
        <a:p>
          <a:endParaRPr lang="en-US"/>
        </a:p>
      </dgm:t>
    </dgm:pt>
    <dgm:pt modelId="{D8B8D705-C76D-4A8A-B49C-85DB4CB62390}">
      <dgm:prSet/>
      <dgm:spPr/>
      <dgm:t>
        <a:bodyPr/>
        <a:lstStyle/>
        <a:p>
          <a:pPr rtl="0"/>
          <a:r>
            <a:rPr lang="cs-CZ" dirty="0">
              <a:latin typeface="Source Sans Pro"/>
            </a:rPr>
            <a:t>Pozor mohou se vyskytovat patologické</a:t>
          </a:r>
          <a:r>
            <a:rPr lang="cs-CZ" dirty="0"/>
            <a:t> odchylky ve vzorcích</a:t>
          </a:r>
          <a:r>
            <a:rPr lang="cs-CZ" dirty="0">
              <a:latin typeface="Source Sans Pro"/>
            </a:rPr>
            <a:t>!</a:t>
          </a:r>
          <a:endParaRPr lang="en-US" dirty="0"/>
        </a:p>
      </dgm:t>
    </dgm:pt>
    <dgm:pt modelId="{5EF7680B-A00D-4D60-AD93-56B857ED68A0}" type="parTrans" cxnId="{687EF434-F47B-45AB-9024-90F53AA9AFD3}">
      <dgm:prSet/>
      <dgm:spPr/>
      <dgm:t>
        <a:bodyPr/>
        <a:lstStyle/>
        <a:p>
          <a:endParaRPr lang="en-US"/>
        </a:p>
      </dgm:t>
    </dgm:pt>
    <dgm:pt modelId="{DD818CC4-BB22-47E2-A64C-F8E78EC7EDA9}" type="sibTrans" cxnId="{687EF434-F47B-45AB-9024-90F53AA9AFD3}">
      <dgm:prSet/>
      <dgm:spPr/>
      <dgm:t>
        <a:bodyPr/>
        <a:lstStyle/>
        <a:p>
          <a:endParaRPr lang="en-US"/>
        </a:p>
      </dgm:t>
    </dgm:pt>
    <dgm:pt modelId="{91F83FF9-4743-4826-8267-78CA266A763E}" type="pres">
      <dgm:prSet presAssocID="{5F80D7CD-445C-400A-A5DD-FF457E67B5C9}" presName="vert0" presStyleCnt="0">
        <dgm:presLayoutVars>
          <dgm:dir/>
          <dgm:animOne val="branch"/>
          <dgm:animLvl val="lvl"/>
        </dgm:presLayoutVars>
      </dgm:prSet>
      <dgm:spPr/>
    </dgm:pt>
    <dgm:pt modelId="{7C7C9F6D-8233-40B5-A9B7-4606F3F521CD}" type="pres">
      <dgm:prSet presAssocID="{C1B7777B-7EBD-4375-851E-378ADA617F99}" presName="thickLine" presStyleLbl="alignNode1" presStyleIdx="0" presStyleCnt="5"/>
      <dgm:spPr/>
    </dgm:pt>
    <dgm:pt modelId="{89886B55-FEBA-41D6-A50E-49FABC98949E}" type="pres">
      <dgm:prSet presAssocID="{C1B7777B-7EBD-4375-851E-378ADA617F99}" presName="horz1" presStyleCnt="0"/>
      <dgm:spPr/>
    </dgm:pt>
    <dgm:pt modelId="{EFE35914-007D-463B-AD2B-1ECF30F1B5F2}" type="pres">
      <dgm:prSet presAssocID="{C1B7777B-7EBD-4375-851E-378ADA617F99}" presName="tx1" presStyleLbl="revTx" presStyleIdx="0" presStyleCnt="5"/>
      <dgm:spPr/>
    </dgm:pt>
    <dgm:pt modelId="{F50B962D-418F-4208-9601-363E0F66CDA1}" type="pres">
      <dgm:prSet presAssocID="{C1B7777B-7EBD-4375-851E-378ADA617F99}" presName="vert1" presStyleCnt="0"/>
      <dgm:spPr/>
    </dgm:pt>
    <dgm:pt modelId="{9864DC9C-724C-4BBA-8DF3-7B33C3790DED}" type="pres">
      <dgm:prSet presAssocID="{11952679-A242-4AF2-A3A7-ABD80F9B69A6}" presName="thickLine" presStyleLbl="alignNode1" presStyleIdx="1" presStyleCnt="5"/>
      <dgm:spPr/>
    </dgm:pt>
    <dgm:pt modelId="{B7BD10D8-DB24-4CAD-9D9B-6FC961697055}" type="pres">
      <dgm:prSet presAssocID="{11952679-A242-4AF2-A3A7-ABD80F9B69A6}" presName="horz1" presStyleCnt="0"/>
      <dgm:spPr/>
    </dgm:pt>
    <dgm:pt modelId="{ACF67AD9-8EAA-4E12-839D-996D32A0374B}" type="pres">
      <dgm:prSet presAssocID="{11952679-A242-4AF2-A3A7-ABD80F9B69A6}" presName="tx1" presStyleLbl="revTx" presStyleIdx="1" presStyleCnt="5"/>
      <dgm:spPr/>
    </dgm:pt>
    <dgm:pt modelId="{C7D498DC-CE33-4BD0-9A80-CFF194587666}" type="pres">
      <dgm:prSet presAssocID="{11952679-A242-4AF2-A3A7-ABD80F9B69A6}" presName="vert1" presStyleCnt="0"/>
      <dgm:spPr/>
    </dgm:pt>
    <dgm:pt modelId="{0A98BFEB-BF45-4C13-B486-052242D1D3F4}" type="pres">
      <dgm:prSet presAssocID="{E16ED05F-BF04-4DF5-BC06-2FC08EE46B60}" presName="thickLine" presStyleLbl="alignNode1" presStyleIdx="2" presStyleCnt="5"/>
      <dgm:spPr/>
    </dgm:pt>
    <dgm:pt modelId="{36A5BCD5-C25D-45F0-A849-F0615E18430C}" type="pres">
      <dgm:prSet presAssocID="{E16ED05F-BF04-4DF5-BC06-2FC08EE46B60}" presName="horz1" presStyleCnt="0"/>
      <dgm:spPr/>
    </dgm:pt>
    <dgm:pt modelId="{FBAC8D72-E32F-4232-8327-91CC7D3FF101}" type="pres">
      <dgm:prSet presAssocID="{E16ED05F-BF04-4DF5-BC06-2FC08EE46B60}" presName="tx1" presStyleLbl="revTx" presStyleIdx="2" presStyleCnt="5"/>
      <dgm:spPr/>
    </dgm:pt>
    <dgm:pt modelId="{D45E7E41-765F-466B-B1D7-F56490B08C50}" type="pres">
      <dgm:prSet presAssocID="{E16ED05F-BF04-4DF5-BC06-2FC08EE46B60}" presName="vert1" presStyleCnt="0"/>
      <dgm:spPr/>
    </dgm:pt>
    <dgm:pt modelId="{5D926171-4BD5-44BB-A8AB-D798854BEE18}" type="pres">
      <dgm:prSet presAssocID="{F68962CA-12E5-4C87-9BBF-41A5DA854323}" presName="thickLine" presStyleLbl="alignNode1" presStyleIdx="3" presStyleCnt="5"/>
      <dgm:spPr/>
    </dgm:pt>
    <dgm:pt modelId="{87ADD5D2-64D6-41B9-9A4F-9E3E91D44D13}" type="pres">
      <dgm:prSet presAssocID="{F68962CA-12E5-4C87-9BBF-41A5DA854323}" presName="horz1" presStyleCnt="0"/>
      <dgm:spPr/>
    </dgm:pt>
    <dgm:pt modelId="{64A7B631-F403-4B6F-99B2-BFC64476B66E}" type="pres">
      <dgm:prSet presAssocID="{F68962CA-12E5-4C87-9BBF-41A5DA854323}" presName="tx1" presStyleLbl="revTx" presStyleIdx="3" presStyleCnt="5"/>
      <dgm:spPr/>
    </dgm:pt>
    <dgm:pt modelId="{F4B8BD05-2839-417F-ACA5-880AFE20E89B}" type="pres">
      <dgm:prSet presAssocID="{F68962CA-12E5-4C87-9BBF-41A5DA854323}" presName="vert1" presStyleCnt="0"/>
      <dgm:spPr/>
    </dgm:pt>
    <dgm:pt modelId="{9617FE2E-DA8C-4655-ACE8-CC67E6A40788}" type="pres">
      <dgm:prSet presAssocID="{D8B8D705-C76D-4A8A-B49C-85DB4CB62390}" presName="thickLine" presStyleLbl="alignNode1" presStyleIdx="4" presStyleCnt="5"/>
      <dgm:spPr/>
    </dgm:pt>
    <dgm:pt modelId="{ED11EA46-BA60-4439-924A-326339D5E06C}" type="pres">
      <dgm:prSet presAssocID="{D8B8D705-C76D-4A8A-B49C-85DB4CB62390}" presName="horz1" presStyleCnt="0"/>
      <dgm:spPr/>
    </dgm:pt>
    <dgm:pt modelId="{1826604C-2562-4A09-8635-55C8698B89DB}" type="pres">
      <dgm:prSet presAssocID="{D8B8D705-C76D-4A8A-B49C-85DB4CB62390}" presName="tx1" presStyleLbl="revTx" presStyleIdx="4" presStyleCnt="5"/>
      <dgm:spPr/>
    </dgm:pt>
    <dgm:pt modelId="{F0B8FF57-339C-4FE6-A550-658E74A0A8F8}" type="pres">
      <dgm:prSet presAssocID="{D8B8D705-C76D-4A8A-B49C-85DB4CB62390}" presName="vert1" presStyleCnt="0"/>
      <dgm:spPr/>
    </dgm:pt>
  </dgm:ptLst>
  <dgm:cxnLst>
    <dgm:cxn modelId="{15ACB011-D387-42D4-9F99-27DD816DDAFF}" type="presOf" srcId="{D8B8D705-C76D-4A8A-B49C-85DB4CB62390}" destId="{1826604C-2562-4A09-8635-55C8698B89DB}" srcOrd="0" destOrd="0" presId="urn:microsoft.com/office/officeart/2008/layout/LinedList"/>
    <dgm:cxn modelId="{81BBB512-7760-4229-90E1-9402AE782F54}" type="presOf" srcId="{F68962CA-12E5-4C87-9BBF-41A5DA854323}" destId="{64A7B631-F403-4B6F-99B2-BFC64476B66E}" srcOrd="0" destOrd="0" presId="urn:microsoft.com/office/officeart/2008/layout/LinedList"/>
    <dgm:cxn modelId="{F635BF1B-44D0-41BD-AC6C-729A3C88DC4D}" type="presOf" srcId="{C1B7777B-7EBD-4375-851E-378ADA617F99}" destId="{EFE35914-007D-463B-AD2B-1ECF30F1B5F2}" srcOrd="0" destOrd="0" presId="urn:microsoft.com/office/officeart/2008/layout/LinedList"/>
    <dgm:cxn modelId="{A4BC502D-547A-4547-99D4-B3A3F6667CCA}" srcId="{5F80D7CD-445C-400A-A5DD-FF457E67B5C9}" destId="{11952679-A242-4AF2-A3A7-ABD80F9B69A6}" srcOrd="1" destOrd="0" parTransId="{5712094F-1946-4D79-B78C-B4B5F217FAC6}" sibTransId="{1F39B9D3-F6BC-425C-B939-FC960A38726E}"/>
    <dgm:cxn modelId="{687EF434-F47B-45AB-9024-90F53AA9AFD3}" srcId="{5F80D7CD-445C-400A-A5DD-FF457E67B5C9}" destId="{D8B8D705-C76D-4A8A-B49C-85DB4CB62390}" srcOrd="4" destOrd="0" parTransId="{5EF7680B-A00D-4D60-AD93-56B857ED68A0}" sibTransId="{DD818CC4-BB22-47E2-A64C-F8E78EC7EDA9}"/>
    <dgm:cxn modelId="{00989C48-823A-4529-9F24-C597E6005CF3}" type="presOf" srcId="{E16ED05F-BF04-4DF5-BC06-2FC08EE46B60}" destId="{FBAC8D72-E32F-4232-8327-91CC7D3FF101}" srcOrd="0" destOrd="0" presId="urn:microsoft.com/office/officeart/2008/layout/LinedList"/>
    <dgm:cxn modelId="{0347C554-9308-4731-8448-6A52E00E6677}" type="presOf" srcId="{5F80D7CD-445C-400A-A5DD-FF457E67B5C9}" destId="{91F83FF9-4743-4826-8267-78CA266A763E}" srcOrd="0" destOrd="0" presId="urn:microsoft.com/office/officeart/2008/layout/LinedList"/>
    <dgm:cxn modelId="{E87D3AA0-E99A-4C10-AFFB-8CD88101BF7B}" type="presOf" srcId="{11952679-A242-4AF2-A3A7-ABD80F9B69A6}" destId="{ACF67AD9-8EAA-4E12-839D-996D32A0374B}" srcOrd="0" destOrd="0" presId="urn:microsoft.com/office/officeart/2008/layout/LinedList"/>
    <dgm:cxn modelId="{D8221DA9-554B-4B87-9D20-EC91F66901AA}" srcId="{5F80D7CD-445C-400A-A5DD-FF457E67B5C9}" destId="{E16ED05F-BF04-4DF5-BC06-2FC08EE46B60}" srcOrd="2" destOrd="0" parTransId="{58C5BD4D-094C-47EF-9592-2150FD2D1A5F}" sibTransId="{EB693580-784A-4968-83F2-C6A28FF379DC}"/>
    <dgm:cxn modelId="{C59294CD-CF9C-4F21-A0B3-FFA3B15FA3B9}" srcId="{5F80D7CD-445C-400A-A5DD-FF457E67B5C9}" destId="{F68962CA-12E5-4C87-9BBF-41A5DA854323}" srcOrd="3" destOrd="0" parTransId="{C43867EC-08F5-4E2B-9411-491BA3C534FB}" sibTransId="{0663E052-2645-4225-BFCF-D4A9B517F43A}"/>
    <dgm:cxn modelId="{4D523EE2-1D84-4017-9E13-E795BD90F33A}" srcId="{5F80D7CD-445C-400A-A5DD-FF457E67B5C9}" destId="{C1B7777B-7EBD-4375-851E-378ADA617F99}" srcOrd="0" destOrd="0" parTransId="{B5248E49-08DC-4BE5-AC0A-10FCCECD870B}" sibTransId="{5B8BE336-9E38-4EB8-9332-1EADE5ED2715}"/>
    <dgm:cxn modelId="{3895C109-65D6-47A9-B83D-20099F606AC5}" type="presParOf" srcId="{91F83FF9-4743-4826-8267-78CA266A763E}" destId="{7C7C9F6D-8233-40B5-A9B7-4606F3F521CD}" srcOrd="0" destOrd="0" presId="urn:microsoft.com/office/officeart/2008/layout/LinedList"/>
    <dgm:cxn modelId="{E8BA1194-5C0F-4223-AF9E-D301EB9B1F01}" type="presParOf" srcId="{91F83FF9-4743-4826-8267-78CA266A763E}" destId="{89886B55-FEBA-41D6-A50E-49FABC98949E}" srcOrd="1" destOrd="0" presId="urn:microsoft.com/office/officeart/2008/layout/LinedList"/>
    <dgm:cxn modelId="{3D6AAB81-D535-4690-84B8-7F1B29E3FAAC}" type="presParOf" srcId="{89886B55-FEBA-41D6-A50E-49FABC98949E}" destId="{EFE35914-007D-463B-AD2B-1ECF30F1B5F2}" srcOrd="0" destOrd="0" presId="urn:microsoft.com/office/officeart/2008/layout/LinedList"/>
    <dgm:cxn modelId="{4EA7081A-B2D8-4B4D-8BD0-4A25F55EDBBE}" type="presParOf" srcId="{89886B55-FEBA-41D6-A50E-49FABC98949E}" destId="{F50B962D-418F-4208-9601-363E0F66CDA1}" srcOrd="1" destOrd="0" presId="urn:microsoft.com/office/officeart/2008/layout/LinedList"/>
    <dgm:cxn modelId="{4A8EEB89-339F-4C3D-B62A-12C39C98257C}" type="presParOf" srcId="{91F83FF9-4743-4826-8267-78CA266A763E}" destId="{9864DC9C-724C-4BBA-8DF3-7B33C3790DED}" srcOrd="2" destOrd="0" presId="urn:microsoft.com/office/officeart/2008/layout/LinedList"/>
    <dgm:cxn modelId="{3EA98E7A-4720-42CF-B94A-51F37056BB18}" type="presParOf" srcId="{91F83FF9-4743-4826-8267-78CA266A763E}" destId="{B7BD10D8-DB24-4CAD-9D9B-6FC961697055}" srcOrd="3" destOrd="0" presId="urn:microsoft.com/office/officeart/2008/layout/LinedList"/>
    <dgm:cxn modelId="{E525D60F-9C8E-445E-B51A-2C74E25309AD}" type="presParOf" srcId="{B7BD10D8-DB24-4CAD-9D9B-6FC961697055}" destId="{ACF67AD9-8EAA-4E12-839D-996D32A0374B}" srcOrd="0" destOrd="0" presId="urn:microsoft.com/office/officeart/2008/layout/LinedList"/>
    <dgm:cxn modelId="{DB1381EC-61D6-487F-A38C-747BCB1B434D}" type="presParOf" srcId="{B7BD10D8-DB24-4CAD-9D9B-6FC961697055}" destId="{C7D498DC-CE33-4BD0-9A80-CFF194587666}" srcOrd="1" destOrd="0" presId="urn:microsoft.com/office/officeart/2008/layout/LinedList"/>
    <dgm:cxn modelId="{C66F4AD3-22FB-4A27-82F3-C0522DC93AC8}" type="presParOf" srcId="{91F83FF9-4743-4826-8267-78CA266A763E}" destId="{0A98BFEB-BF45-4C13-B486-052242D1D3F4}" srcOrd="4" destOrd="0" presId="urn:microsoft.com/office/officeart/2008/layout/LinedList"/>
    <dgm:cxn modelId="{B75AB88B-FF26-453C-9332-2B74EE503F9E}" type="presParOf" srcId="{91F83FF9-4743-4826-8267-78CA266A763E}" destId="{36A5BCD5-C25D-45F0-A849-F0615E18430C}" srcOrd="5" destOrd="0" presId="urn:microsoft.com/office/officeart/2008/layout/LinedList"/>
    <dgm:cxn modelId="{5849A3AA-CE3F-4DFB-9C98-C5920AA28185}" type="presParOf" srcId="{36A5BCD5-C25D-45F0-A849-F0615E18430C}" destId="{FBAC8D72-E32F-4232-8327-91CC7D3FF101}" srcOrd="0" destOrd="0" presId="urn:microsoft.com/office/officeart/2008/layout/LinedList"/>
    <dgm:cxn modelId="{0A83D249-0B7B-4F89-89AD-B956C663581F}" type="presParOf" srcId="{36A5BCD5-C25D-45F0-A849-F0615E18430C}" destId="{D45E7E41-765F-466B-B1D7-F56490B08C50}" srcOrd="1" destOrd="0" presId="urn:microsoft.com/office/officeart/2008/layout/LinedList"/>
    <dgm:cxn modelId="{F31C2927-48E2-4C0D-AEF3-16561F546C96}" type="presParOf" srcId="{91F83FF9-4743-4826-8267-78CA266A763E}" destId="{5D926171-4BD5-44BB-A8AB-D798854BEE18}" srcOrd="6" destOrd="0" presId="urn:microsoft.com/office/officeart/2008/layout/LinedList"/>
    <dgm:cxn modelId="{802326D8-F8BB-44B4-8E5E-9C1ACC2FA1E1}" type="presParOf" srcId="{91F83FF9-4743-4826-8267-78CA266A763E}" destId="{87ADD5D2-64D6-41B9-9A4F-9E3E91D44D13}" srcOrd="7" destOrd="0" presId="urn:microsoft.com/office/officeart/2008/layout/LinedList"/>
    <dgm:cxn modelId="{6348B7A1-71E2-440C-946F-A765D6AB7F2B}" type="presParOf" srcId="{87ADD5D2-64D6-41B9-9A4F-9E3E91D44D13}" destId="{64A7B631-F403-4B6F-99B2-BFC64476B66E}" srcOrd="0" destOrd="0" presId="urn:microsoft.com/office/officeart/2008/layout/LinedList"/>
    <dgm:cxn modelId="{13C9A841-CA9D-410B-BD91-BF6CE203B9B4}" type="presParOf" srcId="{87ADD5D2-64D6-41B9-9A4F-9E3E91D44D13}" destId="{F4B8BD05-2839-417F-ACA5-880AFE20E89B}" srcOrd="1" destOrd="0" presId="urn:microsoft.com/office/officeart/2008/layout/LinedList"/>
    <dgm:cxn modelId="{7EEA6F49-EB16-4A08-805D-E5DFBAE7A0EF}" type="presParOf" srcId="{91F83FF9-4743-4826-8267-78CA266A763E}" destId="{9617FE2E-DA8C-4655-ACE8-CC67E6A40788}" srcOrd="8" destOrd="0" presId="urn:microsoft.com/office/officeart/2008/layout/LinedList"/>
    <dgm:cxn modelId="{499099B5-387A-4C04-8668-258A306D92EC}" type="presParOf" srcId="{91F83FF9-4743-4826-8267-78CA266A763E}" destId="{ED11EA46-BA60-4439-924A-326339D5E06C}" srcOrd="9" destOrd="0" presId="urn:microsoft.com/office/officeart/2008/layout/LinedList"/>
    <dgm:cxn modelId="{2B9FC5C8-643C-4408-B189-D8DF7E185967}" type="presParOf" srcId="{ED11EA46-BA60-4439-924A-326339D5E06C}" destId="{1826604C-2562-4A09-8635-55C8698B89DB}" srcOrd="0" destOrd="0" presId="urn:microsoft.com/office/officeart/2008/layout/LinedList"/>
    <dgm:cxn modelId="{24E559E0-745F-4EF7-B51E-E10A6666799B}" type="presParOf" srcId="{ED11EA46-BA60-4439-924A-326339D5E06C}" destId="{F0B8FF57-339C-4FE6-A550-658E74A0A8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421F0-7E7E-4E51-BA76-6520C8A423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03BE5D-2CFC-411D-9D3C-FDF270F97F57}">
      <dgm:prSet/>
      <dgm:spPr/>
      <dgm:t>
        <a:bodyPr/>
        <a:lstStyle/>
        <a:p>
          <a:r>
            <a:rPr lang="cs-CZ"/>
            <a:t>1) vzpěr</a:t>
          </a:r>
          <a:endParaRPr lang="en-US"/>
        </a:p>
      </dgm:t>
    </dgm:pt>
    <dgm:pt modelId="{24C9A47C-A6C1-4802-8AF2-88A651F34AF4}" type="parTrans" cxnId="{5CC07BD8-D052-45D2-90B7-BA4919EB9490}">
      <dgm:prSet/>
      <dgm:spPr/>
      <dgm:t>
        <a:bodyPr/>
        <a:lstStyle/>
        <a:p>
          <a:endParaRPr lang="en-US"/>
        </a:p>
      </dgm:t>
    </dgm:pt>
    <dgm:pt modelId="{8A79D7A8-35E4-423F-BA5B-782C0BF80CC3}" type="sibTrans" cxnId="{5CC07BD8-D052-45D2-90B7-BA4919EB9490}">
      <dgm:prSet/>
      <dgm:spPr/>
      <dgm:t>
        <a:bodyPr/>
        <a:lstStyle/>
        <a:p>
          <a:endParaRPr lang="en-US"/>
        </a:p>
      </dgm:t>
    </dgm:pt>
    <dgm:pt modelId="{AA5D2018-C219-40CE-81B6-5B079A1B52D5}">
      <dgm:prSet/>
      <dgm:spPr/>
      <dgm:t>
        <a:bodyPr/>
        <a:lstStyle/>
        <a:p>
          <a:r>
            <a:rPr lang="cs-CZ"/>
            <a:t>2) napřímení páteře</a:t>
          </a:r>
          <a:endParaRPr lang="en-US"/>
        </a:p>
      </dgm:t>
    </dgm:pt>
    <dgm:pt modelId="{77C9F0F9-6E03-4DD5-9A92-0199FA929565}" type="parTrans" cxnId="{E498BBC3-6E64-4393-A5F3-92CD9AF768DD}">
      <dgm:prSet/>
      <dgm:spPr/>
      <dgm:t>
        <a:bodyPr/>
        <a:lstStyle/>
        <a:p>
          <a:endParaRPr lang="en-US"/>
        </a:p>
      </dgm:t>
    </dgm:pt>
    <dgm:pt modelId="{D865EA79-0B4A-4983-B9E3-DD348DCD3BB7}" type="sibTrans" cxnId="{E498BBC3-6E64-4393-A5F3-92CD9AF768DD}">
      <dgm:prSet/>
      <dgm:spPr/>
      <dgm:t>
        <a:bodyPr/>
        <a:lstStyle/>
        <a:p>
          <a:endParaRPr lang="en-US"/>
        </a:p>
      </dgm:t>
    </dgm:pt>
    <dgm:pt modelId="{B2A867C7-943C-4CC1-B3F1-196C546AECE0}">
      <dgm:prSet/>
      <dgm:spPr/>
      <dgm:t>
        <a:bodyPr/>
        <a:lstStyle/>
        <a:p>
          <a:r>
            <a:rPr lang="cs-CZ"/>
            <a:t>3) opora o akrum</a:t>
          </a:r>
          <a:endParaRPr lang="en-US"/>
        </a:p>
      </dgm:t>
    </dgm:pt>
    <dgm:pt modelId="{F2C67965-92E3-4930-8976-05F15312DE27}" type="parTrans" cxnId="{E13E8691-3C11-449C-83E7-36D4AE92BEBD}">
      <dgm:prSet/>
      <dgm:spPr/>
      <dgm:t>
        <a:bodyPr/>
        <a:lstStyle/>
        <a:p>
          <a:endParaRPr lang="en-US"/>
        </a:p>
      </dgm:t>
    </dgm:pt>
    <dgm:pt modelId="{F2FF1D40-D4CD-4689-AA04-76843E676A94}" type="sibTrans" cxnId="{E13E8691-3C11-449C-83E7-36D4AE92BEBD}">
      <dgm:prSet/>
      <dgm:spPr/>
      <dgm:t>
        <a:bodyPr/>
        <a:lstStyle/>
        <a:p>
          <a:endParaRPr lang="en-US"/>
        </a:p>
      </dgm:t>
    </dgm:pt>
    <dgm:pt modelId="{DECDA327-277A-48C4-A02A-5EFDC14CF57C}">
      <dgm:prSet/>
      <dgm:spPr/>
      <dgm:t>
        <a:bodyPr/>
        <a:lstStyle/>
        <a:p>
          <a:r>
            <a:rPr lang="cs-CZ"/>
            <a:t>4) motorické vzory (polohy vývoje)</a:t>
          </a:r>
          <a:endParaRPr lang="en-US"/>
        </a:p>
      </dgm:t>
    </dgm:pt>
    <dgm:pt modelId="{CCF32AF6-A0C8-4FE0-B4E7-06BC0161C44B}" type="parTrans" cxnId="{F2F815C9-78A4-4761-8ED7-44D305A72A32}">
      <dgm:prSet/>
      <dgm:spPr/>
      <dgm:t>
        <a:bodyPr/>
        <a:lstStyle/>
        <a:p>
          <a:endParaRPr lang="en-US"/>
        </a:p>
      </dgm:t>
    </dgm:pt>
    <dgm:pt modelId="{A000A8CF-9780-483C-A324-3B60324726C9}" type="sibTrans" cxnId="{F2F815C9-78A4-4761-8ED7-44D305A72A32}">
      <dgm:prSet/>
      <dgm:spPr/>
      <dgm:t>
        <a:bodyPr/>
        <a:lstStyle/>
        <a:p>
          <a:endParaRPr lang="en-US"/>
        </a:p>
      </dgm:t>
    </dgm:pt>
    <dgm:pt modelId="{15C94A6A-3802-44BD-9402-252BDDB4EC8F}">
      <dgm:prSet/>
      <dgm:spPr/>
      <dgm:t>
        <a:bodyPr/>
        <a:lstStyle/>
        <a:p>
          <a:r>
            <a:rPr lang="cs-CZ"/>
            <a:t>5) CKC, OKC</a:t>
          </a:r>
          <a:endParaRPr lang="en-US"/>
        </a:p>
      </dgm:t>
    </dgm:pt>
    <dgm:pt modelId="{7865F411-05E7-40DD-88B6-FD83BE18F6A1}" type="parTrans" cxnId="{65066535-7F50-4AA0-BBF8-AE3AAF5335F4}">
      <dgm:prSet/>
      <dgm:spPr/>
      <dgm:t>
        <a:bodyPr/>
        <a:lstStyle/>
        <a:p>
          <a:endParaRPr lang="en-US"/>
        </a:p>
      </dgm:t>
    </dgm:pt>
    <dgm:pt modelId="{6825D237-37C2-4606-8FD1-BDF81873C8B0}" type="sibTrans" cxnId="{65066535-7F50-4AA0-BBF8-AE3AAF5335F4}">
      <dgm:prSet/>
      <dgm:spPr/>
      <dgm:t>
        <a:bodyPr/>
        <a:lstStyle/>
        <a:p>
          <a:endParaRPr lang="en-US"/>
        </a:p>
      </dgm:t>
    </dgm:pt>
    <dgm:pt modelId="{E52DEC82-6DFF-4646-B4D1-714CB6358FD3}">
      <dgm:prSet/>
      <dgm:spPr/>
      <dgm:t>
        <a:bodyPr/>
        <a:lstStyle/>
        <a:p>
          <a:r>
            <a:rPr lang="cs-CZ"/>
            <a:t>6) motorické učení</a:t>
          </a:r>
          <a:endParaRPr lang="en-US"/>
        </a:p>
      </dgm:t>
    </dgm:pt>
    <dgm:pt modelId="{272F6EFD-4ED1-4929-A3A4-93D1B398339D}" type="parTrans" cxnId="{9D912035-28A0-45DE-B793-AA1476EA3EC6}">
      <dgm:prSet/>
      <dgm:spPr/>
      <dgm:t>
        <a:bodyPr/>
        <a:lstStyle/>
        <a:p>
          <a:endParaRPr lang="en-US"/>
        </a:p>
      </dgm:t>
    </dgm:pt>
    <dgm:pt modelId="{87B8EAF2-6572-429D-82BA-487BFD730044}" type="sibTrans" cxnId="{9D912035-28A0-45DE-B793-AA1476EA3EC6}">
      <dgm:prSet/>
      <dgm:spPr/>
      <dgm:t>
        <a:bodyPr/>
        <a:lstStyle/>
        <a:p>
          <a:endParaRPr lang="en-US"/>
        </a:p>
      </dgm:t>
    </dgm:pt>
    <dgm:pt modelId="{9B216D74-DCAA-431C-B4F3-9667D0D84520}" type="pres">
      <dgm:prSet presAssocID="{CFB421F0-7E7E-4E51-BA76-6520C8A42361}" presName="linear" presStyleCnt="0">
        <dgm:presLayoutVars>
          <dgm:animLvl val="lvl"/>
          <dgm:resizeHandles val="exact"/>
        </dgm:presLayoutVars>
      </dgm:prSet>
      <dgm:spPr/>
    </dgm:pt>
    <dgm:pt modelId="{18624C78-60FE-4D28-AB5A-0C3EA2E1DB24}" type="pres">
      <dgm:prSet presAssocID="{8703BE5D-2CFC-411D-9D3C-FDF270F97F5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B8302F6-A98C-4675-B02B-A8E37912320A}" type="pres">
      <dgm:prSet presAssocID="{8A79D7A8-35E4-423F-BA5B-782C0BF80CC3}" presName="spacer" presStyleCnt="0"/>
      <dgm:spPr/>
    </dgm:pt>
    <dgm:pt modelId="{F87D6797-A2DB-42AC-84ED-EE28F3B5AC4A}" type="pres">
      <dgm:prSet presAssocID="{AA5D2018-C219-40CE-81B6-5B079A1B52D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E5F4D72-CCAD-447A-8DD7-DF7CBC890496}" type="pres">
      <dgm:prSet presAssocID="{D865EA79-0B4A-4983-B9E3-DD348DCD3BB7}" presName="spacer" presStyleCnt="0"/>
      <dgm:spPr/>
    </dgm:pt>
    <dgm:pt modelId="{8B141905-5F78-4B27-9ADB-20F69472FCCB}" type="pres">
      <dgm:prSet presAssocID="{B2A867C7-943C-4CC1-B3F1-196C546AECE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047CDF0-8908-4992-BBC3-DDD8B9CD13AD}" type="pres">
      <dgm:prSet presAssocID="{F2FF1D40-D4CD-4689-AA04-76843E676A94}" presName="spacer" presStyleCnt="0"/>
      <dgm:spPr/>
    </dgm:pt>
    <dgm:pt modelId="{6DBCD13E-6FA1-491E-8E52-A91B8B0EBB7E}" type="pres">
      <dgm:prSet presAssocID="{DECDA327-277A-48C4-A02A-5EFDC14CF57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7F69167-F941-4972-94AD-0C54E9FEB318}" type="pres">
      <dgm:prSet presAssocID="{A000A8CF-9780-483C-A324-3B60324726C9}" presName="spacer" presStyleCnt="0"/>
      <dgm:spPr/>
    </dgm:pt>
    <dgm:pt modelId="{E094D1FB-215D-4767-BB95-4D418DCED48F}" type="pres">
      <dgm:prSet presAssocID="{15C94A6A-3802-44BD-9402-252BDDB4EC8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BAD7194-7767-4B10-B5D0-D4E52E63CEC0}" type="pres">
      <dgm:prSet presAssocID="{6825D237-37C2-4606-8FD1-BDF81873C8B0}" presName="spacer" presStyleCnt="0"/>
      <dgm:spPr/>
    </dgm:pt>
    <dgm:pt modelId="{664C6B33-24BF-4E6C-AB9A-3EA09087B36F}" type="pres">
      <dgm:prSet presAssocID="{E52DEC82-6DFF-4646-B4D1-714CB6358FD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F42B1E-55E9-41FF-A2FF-CE8C602A905C}" type="presOf" srcId="{AA5D2018-C219-40CE-81B6-5B079A1B52D5}" destId="{F87D6797-A2DB-42AC-84ED-EE28F3B5AC4A}" srcOrd="0" destOrd="0" presId="urn:microsoft.com/office/officeart/2005/8/layout/vList2"/>
    <dgm:cxn modelId="{9D912035-28A0-45DE-B793-AA1476EA3EC6}" srcId="{CFB421F0-7E7E-4E51-BA76-6520C8A42361}" destId="{E52DEC82-6DFF-4646-B4D1-714CB6358FD3}" srcOrd="5" destOrd="0" parTransId="{272F6EFD-4ED1-4929-A3A4-93D1B398339D}" sibTransId="{87B8EAF2-6572-429D-82BA-487BFD730044}"/>
    <dgm:cxn modelId="{65066535-7F50-4AA0-BBF8-AE3AAF5335F4}" srcId="{CFB421F0-7E7E-4E51-BA76-6520C8A42361}" destId="{15C94A6A-3802-44BD-9402-252BDDB4EC8F}" srcOrd="4" destOrd="0" parTransId="{7865F411-05E7-40DD-88B6-FD83BE18F6A1}" sibTransId="{6825D237-37C2-4606-8FD1-BDF81873C8B0}"/>
    <dgm:cxn modelId="{D63F5C3C-2C13-4101-AD67-C741A09DB4EF}" type="presOf" srcId="{CFB421F0-7E7E-4E51-BA76-6520C8A42361}" destId="{9B216D74-DCAA-431C-B4F3-9667D0D84520}" srcOrd="0" destOrd="0" presId="urn:microsoft.com/office/officeart/2005/8/layout/vList2"/>
    <dgm:cxn modelId="{E594854B-1A87-4026-8FDD-B32B0341A5C4}" type="presOf" srcId="{DECDA327-277A-48C4-A02A-5EFDC14CF57C}" destId="{6DBCD13E-6FA1-491E-8E52-A91B8B0EBB7E}" srcOrd="0" destOrd="0" presId="urn:microsoft.com/office/officeart/2005/8/layout/vList2"/>
    <dgm:cxn modelId="{AEF22A54-244A-4969-A149-ED72E68FDECF}" type="presOf" srcId="{B2A867C7-943C-4CC1-B3F1-196C546AECE0}" destId="{8B141905-5F78-4B27-9ADB-20F69472FCCB}" srcOrd="0" destOrd="0" presId="urn:microsoft.com/office/officeart/2005/8/layout/vList2"/>
    <dgm:cxn modelId="{E13E8691-3C11-449C-83E7-36D4AE92BEBD}" srcId="{CFB421F0-7E7E-4E51-BA76-6520C8A42361}" destId="{B2A867C7-943C-4CC1-B3F1-196C546AECE0}" srcOrd="2" destOrd="0" parTransId="{F2C67965-92E3-4930-8976-05F15312DE27}" sibTransId="{F2FF1D40-D4CD-4689-AA04-76843E676A94}"/>
    <dgm:cxn modelId="{A56CFBB9-AA92-4528-A94D-25594887BF54}" type="presOf" srcId="{8703BE5D-2CFC-411D-9D3C-FDF270F97F57}" destId="{18624C78-60FE-4D28-AB5A-0C3EA2E1DB24}" srcOrd="0" destOrd="0" presId="urn:microsoft.com/office/officeart/2005/8/layout/vList2"/>
    <dgm:cxn modelId="{E498BBC3-6E64-4393-A5F3-92CD9AF768DD}" srcId="{CFB421F0-7E7E-4E51-BA76-6520C8A42361}" destId="{AA5D2018-C219-40CE-81B6-5B079A1B52D5}" srcOrd="1" destOrd="0" parTransId="{77C9F0F9-6E03-4DD5-9A92-0199FA929565}" sibTransId="{D865EA79-0B4A-4983-B9E3-DD348DCD3BB7}"/>
    <dgm:cxn modelId="{FE1517C6-8812-4048-B314-B2C882499895}" type="presOf" srcId="{15C94A6A-3802-44BD-9402-252BDDB4EC8F}" destId="{E094D1FB-215D-4767-BB95-4D418DCED48F}" srcOrd="0" destOrd="0" presId="urn:microsoft.com/office/officeart/2005/8/layout/vList2"/>
    <dgm:cxn modelId="{F2F815C9-78A4-4761-8ED7-44D305A72A32}" srcId="{CFB421F0-7E7E-4E51-BA76-6520C8A42361}" destId="{DECDA327-277A-48C4-A02A-5EFDC14CF57C}" srcOrd="3" destOrd="0" parTransId="{CCF32AF6-A0C8-4FE0-B4E7-06BC0161C44B}" sibTransId="{A000A8CF-9780-483C-A324-3B60324726C9}"/>
    <dgm:cxn modelId="{6C6C61CC-F93C-4BF8-A46A-97D47AC3939E}" type="presOf" srcId="{E52DEC82-6DFF-4646-B4D1-714CB6358FD3}" destId="{664C6B33-24BF-4E6C-AB9A-3EA09087B36F}" srcOrd="0" destOrd="0" presId="urn:microsoft.com/office/officeart/2005/8/layout/vList2"/>
    <dgm:cxn modelId="{5CC07BD8-D052-45D2-90B7-BA4919EB9490}" srcId="{CFB421F0-7E7E-4E51-BA76-6520C8A42361}" destId="{8703BE5D-2CFC-411D-9D3C-FDF270F97F57}" srcOrd="0" destOrd="0" parTransId="{24C9A47C-A6C1-4802-8AF2-88A651F34AF4}" sibTransId="{8A79D7A8-35E4-423F-BA5B-782C0BF80CC3}"/>
    <dgm:cxn modelId="{E6F26A85-C8F0-4412-84B1-96D15A0BB93C}" type="presParOf" srcId="{9B216D74-DCAA-431C-B4F3-9667D0D84520}" destId="{18624C78-60FE-4D28-AB5A-0C3EA2E1DB24}" srcOrd="0" destOrd="0" presId="urn:microsoft.com/office/officeart/2005/8/layout/vList2"/>
    <dgm:cxn modelId="{2741A740-019C-4E83-84B5-AABFE7423561}" type="presParOf" srcId="{9B216D74-DCAA-431C-B4F3-9667D0D84520}" destId="{8B8302F6-A98C-4675-B02B-A8E37912320A}" srcOrd="1" destOrd="0" presId="urn:microsoft.com/office/officeart/2005/8/layout/vList2"/>
    <dgm:cxn modelId="{7B60801E-A21E-4677-A99F-6044FA7290E1}" type="presParOf" srcId="{9B216D74-DCAA-431C-B4F3-9667D0D84520}" destId="{F87D6797-A2DB-42AC-84ED-EE28F3B5AC4A}" srcOrd="2" destOrd="0" presId="urn:microsoft.com/office/officeart/2005/8/layout/vList2"/>
    <dgm:cxn modelId="{CC796EB9-33D9-4CC4-B9E5-A2D7C050141A}" type="presParOf" srcId="{9B216D74-DCAA-431C-B4F3-9667D0D84520}" destId="{AE5F4D72-CCAD-447A-8DD7-DF7CBC890496}" srcOrd="3" destOrd="0" presId="urn:microsoft.com/office/officeart/2005/8/layout/vList2"/>
    <dgm:cxn modelId="{36A07CD8-7436-4F00-AB07-853463FD3E8F}" type="presParOf" srcId="{9B216D74-DCAA-431C-B4F3-9667D0D84520}" destId="{8B141905-5F78-4B27-9ADB-20F69472FCCB}" srcOrd="4" destOrd="0" presId="urn:microsoft.com/office/officeart/2005/8/layout/vList2"/>
    <dgm:cxn modelId="{25D36341-1A6D-4002-B6BC-D19A73336741}" type="presParOf" srcId="{9B216D74-DCAA-431C-B4F3-9667D0D84520}" destId="{B047CDF0-8908-4992-BBC3-DDD8B9CD13AD}" srcOrd="5" destOrd="0" presId="urn:microsoft.com/office/officeart/2005/8/layout/vList2"/>
    <dgm:cxn modelId="{7B563EFA-C4A8-4D1E-9769-2317854A82CD}" type="presParOf" srcId="{9B216D74-DCAA-431C-B4F3-9667D0D84520}" destId="{6DBCD13E-6FA1-491E-8E52-A91B8B0EBB7E}" srcOrd="6" destOrd="0" presId="urn:microsoft.com/office/officeart/2005/8/layout/vList2"/>
    <dgm:cxn modelId="{F6C3D1C5-30A1-4F68-A62E-53700659DF39}" type="presParOf" srcId="{9B216D74-DCAA-431C-B4F3-9667D0D84520}" destId="{77F69167-F941-4972-94AD-0C54E9FEB318}" srcOrd="7" destOrd="0" presId="urn:microsoft.com/office/officeart/2005/8/layout/vList2"/>
    <dgm:cxn modelId="{3A5508E0-F4CA-4FBD-AC7C-7DBD4C2B6DD5}" type="presParOf" srcId="{9B216D74-DCAA-431C-B4F3-9667D0D84520}" destId="{E094D1FB-215D-4767-BB95-4D418DCED48F}" srcOrd="8" destOrd="0" presId="urn:microsoft.com/office/officeart/2005/8/layout/vList2"/>
    <dgm:cxn modelId="{4B4661B0-4D69-4152-B800-0CD0869E4447}" type="presParOf" srcId="{9B216D74-DCAA-431C-B4F3-9667D0D84520}" destId="{3BAD7194-7767-4B10-B5D0-D4E52E63CEC0}" srcOrd="9" destOrd="0" presId="urn:microsoft.com/office/officeart/2005/8/layout/vList2"/>
    <dgm:cxn modelId="{7E0422DA-6CE8-48C4-8AFC-B4D29631711E}" type="presParOf" srcId="{9B216D74-DCAA-431C-B4F3-9667D0D84520}" destId="{664C6B33-24BF-4E6C-AB9A-3EA09087B3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EE7DCC-1B6A-44C6-8387-82D538C096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A04F48-079F-445F-B8A2-CC59522AB06F}">
      <dgm:prSet/>
      <dgm:spPr/>
      <dgm:t>
        <a:bodyPr/>
        <a:lstStyle/>
        <a:p>
          <a:r>
            <a:rPr lang="cs-CZ"/>
            <a:t>vertebrogenní onemocnění</a:t>
          </a:r>
          <a:endParaRPr lang="en-US"/>
        </a:p>
      </dgm:t>
    </dgm:pt>
    <dgm:pt modelId="{EB56BDCE-B112-45D9-B3A7-44D09889BB7D}" type="parTrans" cxnId="{116D2653-186D-4E04-8EB7-23E9AC5FC74A}">
      <dgm:prSet/>
      <dgm:spPr/>
      <dgm:t>
        <a:bodyPr/>
        <a:lstStyle/>
        <a:p>
          <a:endParaRPr lang="en-US"/>
        </a:p>
      </dgm:t>
    </dgm:pt>
    <dgm:pt modelId="{4B1909B3-4293-4A60-9D2F-02506B20A02E}" type="sibTrans" cxnId="{116D2653-186D-4E04-8EB7-23E9AC5FC74A}">
      <dgm:prSet/>
      <dgm:spPr/>
      <dgm:t>
        <a:bodyPr/>
        <a:lstStyle/>
        <a:p>
          <a:endParaRPr lang="en-US"/>
        </a:p>
      </dgm:t>
    </dgm:pt>
    <dgm:pt modelId="{D034D4F7-4FC4-4261-8F6D-E13A7E43AA46}">
      <dgm:prSet/>
      <dgm:spPr/>
      <dgm:t>
        <a:bodyPr/>
        <a:lstStyle/>
        <a:p>
          <a:r>
            <a:rPr lang="cs-CZ"/>
            <a:t>preventivní cvičení při sedavém zaměstnání</a:t>
          </a:r>
          <a:endParaRPr lang="en-US"/>
        </a:p>
      </dgm:t>
    </dgm:pt>
    <dgm:pt modelId="{F404BF13-0DA5-43FE-9443-343ECDED8902}" type="parTrans" cxnId="{2BDB34BB-0552-4AC4-B36B-CE519F6C63F8}">
      <dgm:prSet/>
      <dgm:spPr/>
      <dgm:t>
        <a:bodyPr/>
        <a:lstStyle/>
        <a:p>
          <a:endParaRPr lang="en-US"/>
        </a:p>
      </dgm:t>
    </dgm:pt>
    <dgm:pt modelId="{7BDCDCD1-8FE1-4521-8D66-77FDFACDA07F}" type="sibTrans" cxnId="{2BDB34BB-0552-4AC4-B36B-CE519F6C63F8}">
      <dgm:prSet/>
      <dgm:spPr/>
      <dgm:t>
        <a:bodyPr/>
        <a:lstStyle/>
        <a:p>
          <a:endParaRPr lang="en-US"/>
        </a:p>
      </dgm:t>
    </dgm:pt>
    <dgm:pt modelId="{FD10BDA2-A2DA-46F7-BE52-F2E1BC081C3B}">
      <dgm:prSet/>
      <dgm:spPr/>
      <dgm:t>
        <a:bodyPr/>
        <a:lstStyle/>
        <a:p>
          <a:r>
            <a:rPr lang="cs-CZ"/>
            <a:t>kompenzační / kondiční cvičení pro sportovce</a:t>
          </a:r>
          <a:endParaRPr lang="en-US"/>
        </a:p>
      </dgm:t>
    </dgm:pt>
    <dgm:pt modelId="{2730C03B-2E28-41D6-9F4C-CB59E28B6794}" type="parTrans" cxnId="{BEEB16F4-552B-4B06-8BD7-CB9D46C5DF20}">
      <dgm:prSet/>
      <dgm:spPr/>
      <dgm:t>
        <a:bodyPr/>
        <a:lstStyle/>
        <a:p>
          <a:endParaRPr lang="en-US"/>
        </a:p>
      </dgm:t>
    </dgm:pt>
    <dgm:pt modelId="{9B71FA3E-ABE6-414A-859A-62F83154D098}" type="sibTrans" cxnId="{BEEB16F4-552B-4B06-8BD7-CB9D46C5DF20}">
      <dgm:prSet/>
      <dgm:spPr/>
      <dgm:t>
        <a:bodyPr/>
        <a:lstStyle/>
        <a:p>
          <a:endParaRPr lang="en-US"/>
        </a:p>
      </dgm:t>
    </dgm:pt>
    <dgm:pt modelId="{BBB965B2-8E87-492F-BD82-43D5488E3663}">
      <dgm:prSet/>
      <dgm:spPr/>
      <dgm:t>
        <a:bodyPr/>
        <a:lstStyle/>
        <a:p>
          <a:r>
            <a:rPr lang="cs-CZ"/>
            <a:t>ortopedie</a:t>
          </a:r>
          <a:endParaRPr lang="en-US"/>
        </a:p>
      </dgm:t>
    </dgm:pt>
    <dgm:pt modelId="{43CD69F9-21BC-4013-BC0D-D5CF0FC8D206}" type="parTrans" cxnId="{24A30209-5EC8-4B3A-B8E2-7520D99E5F10}">
      <dgm:prSet/>
      <dgm:spPr/>
      <dgm:t>
        <a:bodyPr/>
        <a:lstStyle/>
        <a:p>
          <a:endParaRPr lang="en-US"/>
        </a:p>
      </dgm:t>
    </dgm:pt>
    <dgm:pt modelId="{D0486162-E1E9-4FC5-A030-91A1CE6093CE}" type="sibTrans" cxnId="{24A30209-5EC8-4B3A-B8E2-7520D99E5F10}">
      <dgm:prSet/>
      <dgm:spPr/>
      <dgm:t>
        <a:bodyPr/>
        <a:lstStyle/>
        <a:p>
          <a:endParaRPr lang="en-US"/>
        </a:p>
      </dgm:t>
    </dgm:pt>
    <dgm:pt modelId="{F67060CE-C67C-4F41-9AFD-57453138FE3F}">
      <dgm:prSet/>
      <dgm:spPr/>
      <dgm:t>
        <a:bodyPr/>
        <a:lstStyle/>
        <a:p>
          <a:r>
            <a:rPr lang="cs-CZ"/>
            <a:t>neurologie</a:t>
          </a:r>
          <a:endParaRPr lang="en-US"/>
        </a:p>
      </dgm:t>
    </dgm:pt>
    <dgm:pt modelId="{725F69FB-2D4B-486D-951F-35386E6E471A}" type="parTrans" cxnId="{C15EA706-BF18-4D6E-BDD6-022AC0D2A50F}">
      <dgm:prSet/>
      <dgm:spPr/>
      <dgm:t>
        <a:bodyPr/>
        <a:lstStyle/>
        <a:p>
          <a:endParaRPr lang="en-US"/>
        </a:p>
      </dgm:t>
    </dgm:pt>
    <dgm:pt modelId="{7348F44C-DBED-434F-906D-BDB56EF003A3}" type="sibTrans" cxnId="{C15EA706-BF18-4D6E-BDD6-022AC0D2A50F}">
      <dgm:prSet/>
      <dgm:spPr/>
      <dgm:t>
        <a:bodyPr/>
        <a:lstStyle/>
        <a:p>
          <a:endParaRPr lang="en-US"/>
        </a:p>
      </dgm:t>
    </dgm:pt>
    <dgm:pt modelId="{851674A9-7017-429D-841B-F60A1D8113F8}">
      <dgm:prSet/>
      <dgm:spPr/>
      <dgm:t>
        <a:bodyPr/>
        <a:lstStyle/>
        <a:p>
          <a:r>
            <a:rPr lang="cs-CZ"/>
            <a:t>pediatrie</a:t>
          </a:r>
          <a:endParaRPr lang="en-US"/>
        </a:p>
      </dgm:t>
    </dgm:pt>
    <dgm:pt modelId="{C62C44C8-8E19-4ED6-82C4-42FAE7C91A64}" type="parTrans" cxnId="{321AF434-973D-49B0-AB66-495E03BA58B8}">
      <dgm:prSet/>
      <dgm:spPr/>
      <dgm:t>
        <a:bodyPr/>
        <a:lstStyle/>
        <a:p>
          <a:endParaRPr lang="en-US"/>
        </a:p>
      </dgm:t>
    </dgm:pt>
    <dgm:pt modelId="{1B14AD57-DA74-4E76-BAD5-4C9EBE0CC46F}" type="sibTrans" cxnId="{321AF434-973D-49B0-AB66-495E03BA58B8}">
      <dgm:prSet/>
      <dgm:spPr/>
      <dgm:t>
        <a:bodyPr/>
        <a:lstStyle/>
        <a:p>
          <a:endParaRPr lang="en-US"/>
        </a:p>
      </dgm:t>
    </dgm:pt>
    <dgm:pt modelId="{D0CE6649-C29A-4E17-9652-A3C5BDCFA3DC}">
      <dgm:prSet/>
      <dgm:spPr/>
      <dgm:t>
        <a:bodyPr/>
        <a:lstStyle/>
        <a:p>
          <a:r>
            <a:rPr lang="cs-CZ"/>
            <a:t>urogynekologie</a:t>
          </a:r>
          <a:endParaRPr lang="en-US"/>
        </a:p>
      </dgm:t>
    </dgm:pt>
    <dgm:pt modelId="{03DBB0FD-B515-4030-835D-E417505D41F0}" type="parTrans" cxnId="{A1BCF671-C618-4F12-AEEB-F856E5CB044F}">
      <dgm:prSet/>
      <dgm:spPr/>
      <dgm:t>
        <a:bodyPr/>
        <a:lstStyle/>
        <a:p>
          <a:endParaRPr lang="en-US"/>
        </a:p>
      </dgm:t>
    </dgm:pt>
    <dgm:pt modelId="{F3EFAB41-F424-4DB9-9CB2-40AF59104DFD}" type="sibTrans" cxnId="{A1BCF671-C618-4F12-AEEB-F856E5CB044F}">
      <dgm:prSet/>
      <dgm:spPr/>
      <dgm:t>
        <a:bodyPr/>
        <a:lstStyle/>
        <a:p>
          <a:endParaRPr lang="en-US"/>
        </a:p>
      </dgm:t>
    </dgm:pt>
    <dgm:pt modelId="{FDB2B91B-DFE6-4802-843E-98E25A279E22}">
      <dgm:prSet/>
      <dgm:spPr/>
      <dgm:t>
        <a:bodyPr/>
        <a:lstStyle/>
        <a:p>
          <a:r>
            <a:rPr lang="cs-CZ"/>
            <a:t>těhotenství</a:t>
          </a:r>
          <a:endParaRPr lang="en-US"/>
        </a:p>
      </dgm:t>
    </dgm:pt>
    <dgm:pt modelId="{BA7EBFD4-72B2-4470-A76B-D683B684A388}" type="parTrans" cxnId="{6494400B-28D3-435D-9A35-6BADA0199BF2}">
      <dgm:prSet/>
      <dgm:spPr/>
      <dgm:t>
        <a:bodyPr/>
        <a:lstStyle/>
        <a:p>
          <a:endParaRPr lang="en-US"/>
        </a:p>
      </dgm:t>
    </dgm:pt>
    <dgm:pt modelId="{1951A915-F90B-440A-B58E-22A16D19AB64}" type="sibTrans" cxnId="{6494400B-28D3-435D-9A35-6BADA0199BF2}">
      <dgm:prSet/>
      <dgm:spPr/>
      <dgm:t>
        <a:bodyPr/>
        <a:lstStyle/>
        <a:p>
          <a:endParaRPr lang="en-US"/>
        </a:p>
      </dgm:t>
    </dgm:pt>
    <dgm:pt modelId="{8EC7FA6D-2D0C-4166-8671-95D2CE0B502C}" type="pres">
      <dgm:prSet presAssocID="{24EE7DCC-1B6A-44C6-8387-82D538C09664}" presName="linear" presStyleCnt="0">
        <dgm:presLayoutVars>
          <dgm:animLvl val="lvl"/>
          <dgm:resizeHandles val="exact"/>
        </dgm:presLayoutVars>
      </dgm:prSet>
      <dgm:spPr/>
    </dgm:pt>
    <dgm:pt modelId="{0C10D5F1-7E23-43DE-ADE5-2F5C51F7DEFB}" type="pres">
      <dgm:prSet presAssocID="{06A04F48-079F-445F-B8A2-CC59522AB06F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B820824-4635-4517-B881-8BF4BC6B46C0}" type="pres">
      <dgm:prSet presAssocID="{4B1909B3-4293-4A60-9D2F-02506B20A02E}" presName="spacer" presStyleCnt="0"/>
      <dgm:spPr/>
    </dgm:pt>
    <dgm:pt modelId="{D9936618-0734-46EE-BDDE-E75BA26874EE}" type="pres">
      <dgm:prSet presAssocID="{D034D4F7-4FC4-4261-8F6D-E13A7E43AA4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40A3E57-E880-4759-B92D-B79D3A58E0D9}" type="pres">
      <dgm:prSet presAssocID="{7BDCDCD1-8FE1-4521-8D66-77FDFACDA07F}" presName="spacer" presStyleCnt="0"/>
      <dgm:spPr/>
    </dgm:pt>
    <dgm:pt modelId="{F31FE922-BE6B-497C-AA3E-884245D74050}" type="pres">
      <dgm:prSet presAssocID="{FD10BDA2-A2DA-46F7-BE52-F2E1BC081C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4E600A4-B729-49DC-875A-E9A75002F4CD}" type="pres">
      <dgm:prSet presAssocID="{9B71FA3E-ABE6-414A-859A-62F83154D098}" presName="spacer" presStyleCnt="0"/>
      <dgm:spPr/>
    </dgm:pt>
    <dgm:pt modelId="{2ADCA947-1CB5-4DBB-9A82-4E1089E5F2B3}" type="pres">
      <dgm:prSet presAssocID="{BBB965B2-8E87-492F-BD82-43D5488E366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ACAE9E2-F9B2-4944-B283-73D509D33BC6}" type="pres">
      <dgm:prSet presAssocID="{D0486162-E1E9-4FC5-A030-91A1CE6093CE}" presName="spacer" presStyleCnt="0"/>
      <dgm:spPr/>
    </dgm:pt>
    <dgm:pt modelId="{6232F218-878C-4517-866B-134872B622B2}" type="pres">
      <dgm:prSet presAssocID="{F67060CE-C67C-4F41-9AFD-57453138FE3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7FFC434-3994-4E58-9E68-780705CCCDE5}" type="pres">
      <dgm:prSet presAssocID="{7348F44C-DBED-434F-906D-BDB56EF003A3}" presName="spacer" presStyleCnt="0"/>
      <dgm:spPr/>
    </dgm:pt>
    <dgm:pt modelId="{BBBBE88C-1B41-4EFB-A3DB-EF9393405A40}" type="pres">
      <dgm:prSet presAssocID="{851674A9-7017-429D-841B-F60A1D8113F8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2F95FCF5-7905-47C6-914E-796D813B4B6A}" type="pres">
      <dgm:prSet presAssocID="{1B14AD57-DA74-4E76-BAD5-4C9EBE0CC46F}" presName="spacer" presStyleCnt="0"/>
      <dgm:spPr/>
    </dgm:pt>
    <dgm:pt modelId="{0077538A-28CE-4387-BF42-F5A433B175C1}" type="pres">
      <dgm:prSet presAssocID="{D0CE6649-C29A-4E17-9652-A3C5BDCFA3DC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9FC7C06-D626-42D7-B9E0-531F8F8C4B5B}" type="pres">
      <dgm:prSet presAssocID="{F3EFAB41-F424-4DB9-9CB2-40AF59104DFD}" presName="spacer" presStyleCnt="0"/>
      <dgm:spPr/>
    </dgm:pt>
    <dgm:pt modelId="{7C81170E-499A-48F8-BD1F-BC406D6372BF}" type="pres">
      <dgm:prSet presAssocID="{FDB2B91B-DFE6-4802-843E-98E25A279E2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15EA706-BF18-4D6E-BDD6-022AC0D2A50F}" srcId="{24EE7DCC-1B6A-44C6-8387-82D538C09664}" destId="{F67060CE-C67C-4F41-9AFD-57453138FE3F}" srcOrd="4" destOrd="0" parTransId="{725F69FB-2D4B-486D-951F-35386E6E471A}" sibTransId="{7348F44C-DBED-434F-906D-BDB56EF003A3}"/>
    <dgm:cxn modelId="{24A30209-5EC8-4B3A-B8E2-7520D99E5F10}" srcId="{24EE7DCC-1B6A-44C6-8387-82D538C09664}" destId="{BBB965B2-8E87-492F-BD82-43D5488E3663}" srcOrd="3" destOrd="0" parTransId="{43CD69F9-21BC-4013-BC0D-D5CF0FC8D206}" sibTransId="{D0486162-E1E9-4FC5-A030-91A1CE6093CE}"/>
    <dgm:cxn modelId="{6494400B-28D3-435D-9A35-6BADA0199BF2}" srcId="{24EE7DCC-1B6A-44C6-8387-82D538C09664}" destId="{FDB2B91B-DFE6-4802-843E-98E25A279E22}" srcOrd="7" destOrd="0" parTransId="{BA7EBFD4-72B2-4470-A76B-D683B684A388}" sibTransId="{1951A915-F90B-440A-B58E-22A16D19AB64}"/>
    <dgm:cxn modelId="{C109001F-FC12-4DAC-9C0F-C69B70C8EA7B}" type="presOf" srcId="{06A04F48-079F-445F-B8A2-CC59522AB06F}" destId="{0C10D5F1-7E23-43DE-ADE5-2F5C51F7DEFB}" srcOrd="0" destOrd="0" presId="urn:microsoft.com/office/officeart/2005/8/layout/vList2"/>
    <dgm:cxn modelId="{CE9CC731-CDC0-4C32-B705-14F6C18FC851}" type="presOf" srcId="{D034D4F7-4FC4-4261-8F6D-E13A7E43AA46}" destId="{D9936618-0734-46EE-BDDE-E75BA26874EE}" srcOrd="0" destOrd="0" presId="urn:microsoft.com/office/officeart/2005/8/layout/vList2"/>
    <dgm:cxn modelId="{321AF434-973D-49B0-AB66-495E03BA58B8}" srcId="{24EE7DCC-1B6A-44C6-8387-82D538C09664}" destId="{851674A9-7017-429D-841B-F60A1D8113F8}" srcOrd="5" destOrd="0" parTransId="{C62C44C8-8E19-4ED6-82C4-42FAE7C91A64}" sibTransId="{1B14AD57-DA74-4E76-BAD5-4C9EBE0CC46F}"/>
    <dgm:cxn modelId="{3F520241-E163-4E00-98AC-1B21EC59E8B8}" type="presOf" srcId="{FDB2B91B-DFE6-4802-843E-98E25A279E22}" destId="{7C81170E-499A-48F8-BD1F-BC406D6372BF}" srcOrd="0" destOrd="0" presId="urn:microsoft.com/office/officeart/2005/8/layout/vList2"/>
    <dgm:cxn modelId="{C436004C-1FDE-4E81-B660-2AB9C7263558}" type="presOf" srcId="{FD10BDA2-A2DA-46F7-BE52-F2E1BC081C3B}" destId="{F31FE922-BE6B-497C-AA3E-884245D74050}" srcOrd="0" destOrd="0" presId="urn:microsoft.com/office/officeart/2005/8/layout/vList2"/>
    <dgm:cxn modelId="{5B53BD70-37A1-4E3C-8BE2-BBE1CE0274EA}" type="presOf" srcId="{D0CE6649-C29A-4E17-9652-A3C5BDCFA3DC}" destId="{0077538A-28CE-4387-BF42-F5A433B175C1}" srcOrd="0" destOrd="0" presId="urn:microsoft.com/office/officeart/2005/8/layout/vList2"/>
    <dgm:cxn modelId="{A1BCF671-C618-4F12-AEEB-F856E5CB044F}" srcId="{24EE7DCC-1B6A-44C6-8387-82D538C09664}" destId="{D0CE6649-C29A-4E17-9652-A3C5BDCFA3DC}" srcOrd="6" destOrd="0" parTransId="{03DBB0FD-B515-4030-835D-E417505D41F0}" sibTransId="{F3EFAB41-F424-4DB9-9CB2-40AF59104DFD}"/>
    <dgm:cxn modelId="{116D2653-186D-4E04-8EB7-23E9AC5FC74A}" srcId="{24EE7DCC-1B6A-44C6-8387-82D538C09664}" destId="{06A04F48-079F-445F-B8A2-CC59522AB06F}" srcOrd="0" destOrd="0" parTransId="{EB56BDCE-B112-45D9-B3A7-44D09889BB7D}" sibTransId="{4B1909B3-4293-4A60-9D2F-02506B20A02E}"/>
    <dgm:cxn modelId="{AF8C1576-8786-42D3-B7A4-2055C1DD3BE7}" type="presOf" srcId="{F67060CE-C67C-4F41-9AFD-57453138FE3F}" destId="{6232F218-878C-4517-866B-134872B622B2}" srcOrd="0" destOrd="0" presId="urn:microsoft.com/office/officeart/2005/8/layout/vList2"/>
    <dgm:cxn modelId="{2BDB34BB-0552-4AC4-B36B-CE519F6C63F8}" srcId="{24EE7DCC-1B6A-44C6-8387-82D538C09664}" destId="{D034D4F7-4FC4-4261-8F6D-E13A7E43AA46}" srcOrd="1" destOrd="0" parTransId="{F404BF13-0DA5-43FE-9443-343ECDED8902}" sibTransId="{7BDCDCD1-8FE1-4521-8D66-77FDFACDA07F}"/>
    <dgm:cxn modelId="{DCE103BD-32E3-437F-AB4A-7E73FCF2EDB7}" type="presOf" srcId="{851674A9-7017-429D-841B-F60A1D8113F8}" destId="{BBBBE88C-1B41-4EFB-A3DB-EF9393405A40}" srcOrd="0" destOrd="0" presId="urn:microsoft.com/office/officeart/2005/8/layout/vList2"/>
    <dgm:cxn modelId="{530FEBCE-2C6A-4B2F-AA18-E1252F8AB293}" type="presOf" srcId="{24EE7DCC-1B6A-44C6-8387-82D538C09664}" destId="{8EC7FA6D-2D0C-4166-8671-95D2CE0B502C}" srcOrd="0" destOrd="0" presId="urn:microsoft.com/office/officeart/2005/8/layout/vList2"/>
    <dgm:cxn modelId="{DF7CBCDC-B96A-4A00-8E7B-C60CA0E2B187}" type="presOf" srcId="{BBB965B2-8E87-492F-BD82-43D5488E3663}" destId="{2ADCA947-1CB5-4DBB-9A82-4E1089E5F2B3}" srcOrd="0" destOrd="0" presId="urn:microsoft.com/office/officeart/2005/8/layout/vList2"/>
    <dgm:cxn modelId="{BEEB16F4-552B-4B06-8BD7-CB9D46C5DF20}" srcId="{24EE7DCC-1B6A-44C6-8387-82D538C09664}" destId="{FD10BDA2-A2DA-46F7-BE52-F2E1BC081C3B}" srcOrd="2" destOrd="0" parTransId="{2730C03B-2E28-41D6-9F4C-CB59E28B6794}" sibTransId="{9B71FA3E-ABE6-414A-859A-62F83154D098}"/>
    <dgm:cxn modelId="{07CA4701-3F3C-4F82-9F6D-943BEA93F4AA}" type="presParOf" srcId="{8EC7FA6D-2D0C-4166-8671-95D2CE0B502C}" destId="{0C10D5F1-7E23-43DE-ADE5-2F5C51F7DEFB}" srcOrd="0" destOrd="0" presId="urn:microsoft.com/office/officeart/2005/8/layout/vList2"/>
    <dgm:cxn modelId="{A93BAABE-7E74-4E63-827A-52C2F515C47E}" type="presParOf" srcId="{8EC7FA6D-2D0C-4166-8671-95D2CE0B502C}" destId="{AB820824-4635-4517-B881-8BF4BC6B46C0}" srcOrd="1" destOrd="0" presId="urn:microsoft.com/office/officeart/2005/8/layout/vList2"/>
    <dgm:cxn modelId="{544B49C3-31B8-4E35-9202-B13BC67E6600}" type="presParOf" srcId="{8EC7FA6D-2D0C-4166-8671-95D2CE0B502C}" destId="{D9936618-0734-46EE-BDDE-E75BA26874EE}" srcOrd="2" destOrd="0" presId="urn:microsoft.com/office/officeart/2005/8/layout/vList2"/>
    <dgm:cxn modelId="{95D0171A-7EFA-4F95-8789-DDBED0D8A099}" type="presParOf" srcId="{8EC7FA6D-2D0C-4166-8671-95D2CE0B502C}" destId="{C40A3E57-E880-4759-B92D-B79D3A58E0D9}" srcOrd="3" destOrd="0" presId="urn:microsoft.com/office/officeart/2005/8/layout/vList2"/>
    <dgm:cxn modelId="{776ED0A6-9801-49A5-A9A0-96D8018D4246}" type="presParOf" srcId="{8EC7FA6D-2D0C-4166-8671-95D2CE0B502C}" destId="{F31FE922-BE6B-497C-AA3E-884245D74050}" srcOrd="4" destOrd="0" presId="urn:microsoft.com/office/officeart/2005/8/layout/vList2"/>
    <dgm:cxn modelId="{0A7D7E16-9874-4FCE-93DC-FB1A0DF59887}" type="presParOf" srcId="{8EC7FA6D-2D0C-4166-8671-95D2CE0B502C}" destId="{04E600A4-B729-49DC-875A-E9A75002F4CD}" srcOrd="5" destOrd="0" presId="urn:microsoft.com/office/officeart/2005/8/layout/vList2"/>
    <dgm:cxn modelId="{AE28411B-DFF0-4603-A991-C34FA7ECBB4B}" type="presParOf" srcId="{8EC7FA6D-2D0C-4166-8671-95D2CE0B502C}" destId="{2ADCA947-1CB5-4DBB-9A82-4E1089E5F2B3}" srcOrd="6" destOrd="0" presId="urn:microsoft.com/office/officeart/2005/8/layout/vList2"/>
    <dgm:cxn modelId="{C5258C02-0408-499C-864E-A4EC1474F913}" type="presParOf" srcId="{8EC7FA6D-2D0C-4166-8671-95D2CE0B502C}" destId="{4ACAE9E2-F9B2-4944-B283-73D509D33BC6}" srcOrd="7" destOrd="0" presId="urn:microsoft.com/office/officeart/2005/8/layout/vList2"/>
    <dgm:cxn modelId="{AB49EADC-1B44-4F79-939E-BD2A44FC3840}" type="presParOf" srcId="{8EC7FA6D-2D0C-4166-8671-95D2CE0B502C}" destId="{6232F218-878C-4517-866B-134872B622B2}" srcOrd="8" destOrd="0" presId="urn:microsoft.com/office/officeart/2005/8/layout/vList2"/>
    <dgm:cxn modelId="{8BF615A6-5987-474F-AA6D-E7D83BF7FCC6}" type="presParOf" srcId="{8EC7FA6D-2D0C-4166-8671-95D2CE0B502C}" destId="{77FFC434-3994-4E58-9E68-780705CCCDE5}" srcOrd="9" destOrd="0" presId="urn:microsoft.com/office/officeart/2005/8/layout/vList2"/>
    <dgm:cxn modelId="{F2A9DBA7-A7A7-427D-9067-502B8209757C}" type="presParOf" srcId="{8EC7FA6D-2D0C-4166-8671-95D2CE0B502C}" destId="{BBBBE88C-1B41-4EFB-A3DB-EF9393405A40}" srcOrd="10" destOrd="0" presId="urn:microsoft.com/office/officeart/2005/8/layout/vList2"/>
    <dgm:cxn modelId="{3B518B8C-D0F7-4E72-996C-A452D9018CCD}" type="presParOf" srcId="{8EC7FA6D-2D0C-4166-8671-95D2CE0B502C}" destId="{2F95FCF5-7905-47C6-914E-796D813B4B6A}" srcOrd="11" destOrd="0" presId="urn:microsoft.com/office/officeart/2005/8/layout/vList2"/>
    <dgm:cxn modelId="{841528EA-FD54-4AA2-A04B-8DAF7A407312}" type="presParOf" srcId="{8EC7FA6D-2D0C-4166-8671-95D2CE0B502C}" destId="{0077538A-28CE-4387-BF42-F5A433B175C1}" srcOrd="12" destOrd="0" presId="urn:microsoft.com/office/officeart/2005/8/layout/vList2"/>
    <dgm:cxn modelId="{3AE30422-E880-45A3-A018-8D596923F55E}" type="presParOf" srcId="{8EC7FA6D-2D0C-4166-8671-95D2CE0B502C}" destId="{F9FC7C06-D626-42D7-B9E0-531F8F8C4B5B}" srcOrd="13" destOrd="0" presId="urn:microsoft.com/office/officeart/2005/8/layout/vList2"/>
    <dgm:cxn modelId="{97A713C7-98F9-474F-9707-C9D73A312EC1}" type="presParOf" srcId="{8EC7FA6D-2D0C-4166-8671-95D2CE0B502C}" destId="{7C81170E-499A-48F8-BD1F-BC406D6372B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0D604E-98C1-4423-B152-6BF2D6D1C1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905953-AB07-4881-8600-3D01C7B051D3}">
      <dgm:prSet/>
      <dgm:spPr/>
      <dgm:t>
        <a:bodyPr/>
        <a:lstStyle/>
        <a:p>
          <a:r>
            <a:rPr lang="cs-CZ"/>
            <a:t>zkontrolovat nastavení kleneb na rukou a nohou</a:t>
          </a:r>
          <a:endParaRPr lang="en-US"/>
        </a:p>
      </dgm:t>
    </dgm:pt>
    <dgm:pt modelId="{10FE8196-C54B-4F46-8BA9-34157834D73E}" type="parTrans" cxnId="{604A963C-ACBA-448F-8E41-0ED03CCD1AEF}">
      <dgm:prSet/>
      <dgm:spPr/>
      <dgm:t>
        <a:bodyPr/>
        <a:lstStyle/>
        <a:p>
          <a:endParaRPr lang="en-US"/>
        </a:p>
      </dgm:t>
    </dgm:pt>
    <dgm:pt modelId="{72C4C6B5-5DAF-40EE-8091-4C4F63C651F4}" type="sibTrans" cxnId="{604A963C-ACBA-448F-8E41-0ED03CCD1AEF}">
      <dgm:prSet/>
      <dgm:spPr/>
      <dgm:t>
        <a:bodyPr/>
        <a:lstStyle/>
        <a:p>
          <a:endParaRPr lang="en-US"/>
        </a:p>
      </dgm:t>
    </dgm:pt>
    <dgm:pt modelId="{260387DF-58CA-4DA8-81DE-BC2B385AFB87}">
      <dgm:prSet/>
      <dgm:spPr/>
      <dgm:t>
        <a:bodyPr/>
        <a:lstStyle/>
        <a:p>
          <a:r>
            <a:rPr lang="cs-CZ"/>
            <a:t>vzepřít se do kořenů dlaní</a:t>
          </a:r>
          <a:endParaRPr lang="en-US"/>
        </a:p>
      </dgm:t>
    </dgm:pt>
    <dgm:pt modelId="{A0245375-7D03-4132-9372-9C7E2B204F7B}" type="parTrans" cxnId="{AC9482C2-A72A-499D-9CFA-4B0CB0ECDE97}">
      <dgm:prSet/>
      <dgm:spPr/>
      <dgm:t>
        <a:bodyPr/>
        <a:lstStyle/>
        <a:p>
          <a:endParaRPr lang="en-US"/>
        </a:p>
      </dgm:t>
    </dgm:pt>
    <dgm:pt modelId="{D254D6B8-F121-472E-9076-162B30F6EC1D}" type="sibTrans" cxnId="{AC9482C2-A72A-499D-9CFA-4B0CB0ECDE97}">
      <dgm:prSet/>
      <dgm:spPr/>
      <dgm:t>
        <a:bodyPr/>
        <a:lstStyle/>
        <a:p>
          <a:endParaRPr lang="en-US"/>
        </a:p>
      </dgm:t>
    </dgm:pt>
    <dgm:pt modelId="{FD10A7D8-FFE2-428C-8D88-A73C8C5003ED}">
      <dgm:prSet/>
      <dgm:spPr/>
      <dgm:t>
        <a:bodyPr/>
        <a:lstStyle/>
        <a:p>
          <a:r>
            <a:rPr lang="cs-CZ"/>
            <a:t>přitáhnout nárty směrem k bércům</a:t>
          </a:r>
          <a:endParaRPr lang="en-US"/>
        </a:p>
      </dgm:t>
    </dgm:pt>
    <dgm:pt modelId="{B7862664-ADB8-4517-A837-D78A81130262}" type="parTrans" cxnId="{827184CE-8AFE-45F1-8783-BEA1419AB5AD}">
      <dgm:prSet/>
      <dgm:spPr/>
      <dgm:t>
        <a:bodyPr/>
        <a:lstStyle/>
        <a:p>
          <a:endParaRPr lang="en-US"/>
        </a:p>
      </dgm:t>
    </dgm:pt>
    <dgm:pt modelId="{CCB2E9E7-21DB-4B2D-B276-2C706229D0CD}" type="sibTrans" cxnId="{827184CE-8AFE-45F1-8783-BEA1419AB5AD}">
      <dgm:prSet/>
      <dgm:spPr/>
      <dgm:t>
        <a:bodyPr/>
        <a:lstStyle/>
        <a:p>
          <a:endParaRPr lang="en-US"/>
        </a:p>
      </dgm:t>
    </dgm:pt>
    <dgm:pt modelId="{0ADC52C0-8DDC-4195-9EA6-809A00EEF93D}">
      <dgm:prSet/>
      <dgm:spPr/>
      <dgm:t>
        <a:bodyPr/>
        <a:lstStyle/>
        <a:p>
          <a:r>
            <a:rPr lang="cs-CZ"/>
            <a:t>vzepřít se do pat</a:t>
          </a:r>
          <a:endParaRPr lang="en-US"/>
        </a:p>
      </dgm:t>
    </dgm:pt>
    <dgm:pt modelId="{7FFE6101-6426-4D41-A5E1-71A0D590824D}" type="parTrans" cxnId="{9B18FAC1-350C-4202-97F0-2B1B64566E2B}">
      <dgm:prSet/>
      <dgm:spPr/>
      <dgm:t>
        <a:bodyPr/>
        <a:lstStyle/>
        <a:p>
          <a:endParaRPr lang="en-US"/>
        </a:p>
      </dgm:t>
    </dgm:pt>
    <dgm:pt modelId="{F44361E9-08BB-49FD-8E90-A5D01930DF60}" type="sibTrans" cxnId="{9B18FAC1-350C-4202-97F0-2B1B64566E2B}">
      <dgm:prSet/>
      <dgm:spPr/>
      <dgm:t>
        <a:bodyPr/>
        <a:lstStyle/>
        <a:p>
          <a:endParaRPr lang="en-US"/>
        </a:p>
      </dgm:t>
    </dgm:pt>
    <dgm:pt modelId="{6D5266BF-046C-4231-A110-F9F40E0DE122}">
      <dgm:prSet/>
      <dgm:spPr/>
      <dgm:t>
        <a:bodyPr/>
        <a:lstStyle/>
        <a:p>
          <a:r>
            <a:rPr lang="cs-CZ"/>
            <a:t>dýchat volně, přirozeně, nezadržovat dech</a:t>
          </a:r>
          <a:endParaRPr lang="en-US"/>
        </a:p>
      </dgm:t>
    </dgm:pt>
    <dgm:pt modelId="{ED1EB785-CC10-428D-AD50-BAAF17BA977D}" type="parTrans" cxnId="{B676E949-0623-42AF-8220-996C54314455}">
      <dgm:prSet/>
      <dgm:spPr/>
      <dgm:t>
        <a:bodyPr/>
        <a:lstStyle/>
        <a:p>
          <a:endParaRPr lang="en-US"/>
        </a:p>
      </dgm:t>
    </dgm:pt>
    <dgm:pt modelId="{88E4CF38-67CE-4CCD-A310-B6E0E8C74DA2}" type="sibTrans" cxnId="{B676E949-0623-42AF-8220-996C54314455}">
      <dgm:prSet/>
      <dgm:spPr/>
      <dgm:t>
        <a:bodyPr/>
        <a:lstStyle/>
        <a:p>
          <a:endParaRPr lang="en-US"/>
        </a:p>
      </dgm:t>
    </dgm:pt>
    <dgm:pt modelId="{0A4E1AA8-C11F-40B0-8E01-FED4D8D4AF01}" type="pres">
      <dgm:prSet presAssocID="{C30D604E-98C1-4423-B152-6BF2D6D1C158}" presName="linear" presStyleCnt="0">
        <dgm:presLayoutVars>
          <dgm:animLvl val="lvl"/>
          <dgm:resizeHandles val="exact"/>
        </dgm:presLayoutVars>
      </dgm:prSet>
      <dgm:spPr/>
    </dgm:pt>
    <dgm:pt modelId="{736F8B31-EC96-471E-AF3D-2142D07C74DD}" type="pres">
      <dgm:prSet presAssocID="{DF905953-AB07-4881-8600-3D01C7B051D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38E0E0-FC72-4C5B-BEBC-040CC7F2183E}" type="pres">
      <dgm:prSet presAssocID="{72C4C6B5-5DAF-40EE-8091-4C4F63C651F4}" presName="spacer" presStyleCnt="0"/>
      <dgm:spPr/>
    </dgm:pt>
    <dgm:pt modelId="{187B26C9-287F-4816-816D-16744917449D}" type="pres">
      <dgm:prSet presAssocID="{260387DF-58CA-4DA8-81DE-BC2B385AFB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9008AE-3663-49D5-9F7C-419369E0D482}" type="pres">
      <dgm:prSet presAssocID="{D254D6B8-F121-472E-9076-162B30F6EC1D}" presName="spacer" presStyleCnt="0"/>
      <dgm:spPr/>
    </dgm:pt>
    <dgm:pt modelId="{3A02A354-E318-483A-99BA-8033933D9833}" type="pres">
      <dgm:prSet presAssocID="{FD10A7D8-FFE2-428C-8D88-A73C8C5003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34D9D5-8D38-41C3-8D29-6C2B4433022A}" type="pres">
      <dgm:prSet presAssocID="{CCB2E9E7-21DB-4B2D-B276-2C706229D0CD}" presName="spacer" presStyleCnt="0"/>
      <dgm:spPr/>
    </dgm:pt>
    <dgm:pt modelId="{346731FA-C31F-4258-A16A-DC750B8B1355}" type="pres">
      <dgm:prSet presAssocID="{0ADC52C0-8DDC-4195-9EA6-809A00EEF9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20ED12-52A3-420C-93C7-334E6BEBD507}" type="pres">
      <dgm:prSet presAssocID="{F44361E9-08BB-49FD-8E90-A5D01930DF60}" presName="spacer" presStyleCnt="0"/>
      <dgm:spPr/>
    </dgm:pt>
    <dgm:pt modelId="{EB11217C-8315-4776-B2B1-31465FB234A0}" type="pres">
      <dgm:prSet presAssocID="{6D5266BF-046C-4231-A110-F9F40E0DE1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4A963C-ACBA-448F-8E41-0ED03CCD1AEF}" srcId="{C30D604E-98C1-4423-B152-6BF2D6D1C158}" destId="{DF905953-AB07-4881-8600-3D01C7B051D3}" srcOrd="0" destOrd="0" parTransId="{10FE8196-C54B-4F46-8BA9-34157834D73E}" sibTransId="{72C4C6B5-5DAF-40EE-8091-4C4F63C651F4}"/>
    <dgm:cxn modelId="{B676E949-0623-42AF-8220-996C54314455}" srcId="{C30D604E-98C1-4423-B152-6BF2D6D1C158}" destId="{6D5266BF-046C-4231-A110-F9F40E0DE122}" srcOrd="4" destOrd="0" parTransId="{ED1EB785-CC10-428D-AD50-BAAF17BA977D}" sibTransId="{88E4CF38-67CE-4CCD-A310-B6E0E8C74DA2}"/>
    <dgm:cxn modelId="{E131D44A-91B4-40DD-BDAE-F079C8A3D7B0}" type="presOf" srcId="{260387DF-58CA-4DA8-81DE-BC2B385AFB87}" destId="{187B26C9-287F-4816-816D-16744917449D}" srcOrd="0" destOrd="0" presId="urn:microsoft.com/office/officeart/2005/8/layout/vList2"/>
    <dgm:cxn modelId="{47078150-937C-4561-BBF5-4F1B71EFAAF8}" type="presOf" srcId="{C30D604E-98C1-4423-B152-6BF2D6D1C158}" destId="{0A4E1AA8-C11F-40B0-8E01-FED4D8D4AF01}" srcOrd="0" destOrd="0" presId="urn:microsoft.com/office/officeart/2005/8/layout/vList2"/>
    <dgm:cxn modelId="{FA2B585A-CD06-42C9-90DD-73573B610042}" type="presOf" srcId="{6D5266BF-046C-4231-A110-F9F40E0DE122}" destId="{EB11217C-8315-4776-B2B1-31465FB234A0}" srcOrd="0" destOrd="0" presId="urn:microsoft.com/office/officeart/2005/8/layout/vList2"/>
    <dgm:cxn modelId="{03AC8E86-5E65-46A3-BEF8-DCD56DD73A67}" type="presOf" srcId="{FD10A7D8-FFE2-428C-8D88-A73C8C5003ED}" destId="{3A02A354-E318-483A-99BA-8033933D9833}" srcOrd="0" destOrd="0" presId="urn:microsoft.com/office/officeart/2005/8/layout/vList2"/>
    <dgm:cxn modelId="{07F42AB0-B2DF-4221-B265-43B988F9DBC3}" type="presOf" srcId="{DF905953-AB07-4881-8600-3D01C7B051D3}" destId="{736F8B31-EC96-471E-AF3D-2142D07C74DD}" srcOrd="0" destOrd="0" presId="urn:microsoft.com/office/officeart/2005/8/layout/vList2"/>
    <dgm:cxn modelId="{6FB5ABB4-50AD-40B9-BAB9-F176A8A38B95}" type="presOf" srcId="{0ADC52C0-8DDC-4195-9EA6-809A00EEF93D}" destId="{346731FA-C31F-4258-A16A-DC750B8B1355}" srcOrd="0" destOrd="0" presId="urn:microsoft.com/office/officeart/2005/8/layout/vList2"/>
    <dgm:cxn modelId="{9B18FAC1-350C-4202-97F0-2B1B64566E2B}" srcId="{C30D604E-98C1-4423-B152-6BF2D6D1C158}" destId="{0ADC52C0-8DDC-4195-9EA6-809A00EEF93D}" srcOrd="3" destOrd="0" parTransId="{7FFE6101-6426-4D41-A5E1-71A0D590824D}" sibTransId="{F44361E9-08BB-49FD-8E90-A5D01930DF60}"/>
    <dgm:cxn modelId="{AC9482C2-A72A-499D-9CFA-4B0CB0ECDE97}" srcId="{C30D604E-98C1-4423-B152-6BF2D6D1C158}" destId="{260387DF-58CA-4DA8-81DE-BC2B385AFB87}" srcOrd="1" destOrd="0" parTransId="{A0245375-7D03-4132-9372-9C7E2B204F7B}" sibTransId="{D254D6B8-F121-472E-9076-162B30F6EC1D}"/>
    <dgm:cxn modelId="{827184CE-8AFE-45F1-8783-BEA1419AB5AD}" srcId="{C30D604E-98C1-4423-B152-6BF2D6D1C158}" destId="{FD10A7D8-FFE2-428C-8D88-A73C8C5003ED}" srcOrd="2" destOrd="0" parTransId="{B7862664-ADB8-4517-A837-D78A81130262}" sibTransId="{CCB2E9E7-21DB-4B2D-B276-2C706229D0CD}"/>
    <dgm:cxn modelId="{3F738DBB-B8B6-4427-97BF-EF6C93ECAC3C}" type="presParOf" srcId="{0A4E1AA8-C11F-40B0-8E01-FED4D8D4AF01}" destId="{736F8B31-EC96-471E-AF3D-2142D07C74DD}" srcOrd="0" destOrd="0" presId="urn:microsoft.com/office/officeart/2005/8/layout/vList2"/>
    <dgm:cxn modelId="{D3D88393-001D-42B7-AD82-851E2863D3BB}" type="presParOf" srcId="{0A4E1AA8-C11F-40B0-8E01-FED4D8D4AF01}" destId="{B638E0E0-FC72-4C5B-BEBC-040CC7F2183E}" srcOrd="1" destOrd="0" presId="urn:microsoft.com/office/officeart/2005/8/layout/vList2"/>
    <dgm:cxn modelId="{6CBC0928-98A5-4BF5-8605-A97C795730FA}" type="presParOf" srcId="{0A4E1AA8-C11F-40B0-8E01-FED4D8D4AF01}" destId="{187B26C9-287F-4816-816D-16744917449D}" srcOrd="2" destOrd="0" presId="urn:microsoft.com/office/officeart/2005/8/layout/vList2"/>
    <dgm:cxn modelId="{9EC4D63B-2956-4762-85EB-11E741286ED2}" type="presParOf" srcId="{0A4E1AA8-C11F-40B0-8E01-FED4D8D4AF01}" destId="{7E9008AE-3663-49D5-9F7C-419369E0D482}" srcOrd="3" destOrd="0" presId="urn:microsoft.com/office/officeart/2005/8/layout/vList2"/>
    <dgm:cxn modelId="{A6BA9FC6-DFF6-495D-B859-1CD4B08149DF}" type="presParOf" srcId="{0A4E1AA8-C11F-40B0-8E01-FED4D8D4AF01}" destId="{3A02A354-E318-483A-99BA-8033933D9833}" srcOrd="4" destOrd="0" presId="urn:microsoft.com/office/officeart/2005/8/layout/vList2"/>
    <dgm:cxn modelId="{F9A6D988-BD8E-4A46-AC5A-717CEAAFB6DE}" type="presParOf" srcId="{0A4E1AA8-C11F-40B0-8E01-FED4D8D4AF01}" destId="{B034D9D5-8D38-41C3-8D29-6C2B4433022A}" srcOrd="5" destOrd="0" presId="urn:microsoft.com/office/officeart/2005/8/layout/vList2"/>
    <dgm:cxn modelId="{38061F1E-605A-4A50-B8B9-BD86B2286597}" type="presParOf" srcId="{0A4E1AA8-C11F-40B0-8E01-FED4D8D4AF01}" destId="{346731FA-C31F-4258-A16A-DC750B8B1355}" srcOrd="6" destOrd="0" presId="urn:microsoft.com/office/officeart/2005/8/layout/vList2"/>
    <dgm:cxn modelId="{E719CA3E-33F8-4702-B4DC-31314A754121}" type="presParOf" srcId="{0A4E1AA8-C11F-40B0-8E01-FED4D8D4AF01}" destId="{7020ED12-52A3-420C-93C7-334E6BEBD507}" srcOrd="7" destOrd="0" presId="urn:microsoft.com/office/officeart/2005/8/layout/vList2"/>
    <dgm:cxn modelId="{22A6E15A-128D-4516-90A9-28214C8CCD81}" type="presParOf" srcId="{0A4E1AA8-C11F-40B0-8E01-FED4D8D4AF01}" destId="{EB11217C-8315-4776-B2B1-31465FB234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FA3BD4-2F31-4864-8CEA-816EA22FD73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706220-3F27-4948-AA33-363413AEA7BD}">
      <dgm:prSet/>
      <dgm:spPr/>
      <dgm:t>
        <a:bodyPr/>
        <a:lstStyle/>
        <a:p>
          <a:r>
            <a:rPr lang="cs-CZ" dirty="0" err="1"/>
            <a:t>koaktivace</a:t>
          </a:r>
          <a:r>
            <a:rPr lang="cs-CZ" dirty="0"/>
            <a:t> svalů trupu</a:t>
          </a:r>
          <a:endParaRPr lang="en-US" dirty="0"/>
        </a:p>
      </dgm:t>
    </dgm:pt>
    <dgm:pt modelId="{ACC254D8-BC6B-4A4A-966C-DC2D4C8C91CE}" type="parTrans" cxnId="{B5DD1D15-1947-4041-B47C-5494C4655054}">
      <dgm:prSet/>
      <dgm:spPr/>
      <dgm:t>
        <a:bodyPr/>
        <a:lstStyle/>
        <a:p>
          <a:endParaRPr lang="en-US"/>
        </a:p>
      </dgm:t>
    </dgm:pt>
    <dgm:pt modelId="{38774EDB-E20D-4386-9E7D-DB689A9A8B67}" type="sibTrans" cxnId="{B5DD1D15-1947-4041-B47C-5494C4655054}">
      <dgm:prSet/>
      <dgm:spPr/>
      <dgm:t>
        <a:bodyPr/>
        <a:lstStyle/>
        <a:p>
          <a:endParaRPr lang="en-US"/>
        </a:p>
      </dgm:t>
    </dgm:pt>
    <dgm:pt modelId="{B8D67996-5262-47A0-8E0D-C0A48117A725}">
      <dgm:prSet/>
      <dgm:spPr/>
      <dgm:t>
        <a:bodyPr/>
        <a:lstStyle/>
        <a:p>
          <a:r>
            <a:rPr lang="cs-CZ" dirty="0"/>
            <a:t>zlepšení koordinace</a:t>
          </a:r>
          <a:endParaRPr lang="en-US" dirty="0"/>
        </a:p>
      </dgm:t>
    </dgm:pt>
    <dgm:pt modelId="{200195DD-1439-4B93-86B5-E89679E42D4B}" type="parTrans" cxnId="{D6D60F4E-7810-4A98-BA17-2B9312B721F2}">
      <dgm:prSet/>
      <dgm:spPr/>
      <dgm:t>
        <a:bodyPr/>
        <a:lstStyle/>
        <a:p>
          <a:endParaRPr lang="en-US"/>
        </a:p>
      </dgm:t>
    </dgm:pt>
    <dgm:pt modelId="{2A64484C-0ECD-484E-926E-5363076AE7BA}" type="sibTrans" cxnId="{D6D60F4E-7810-4A98-BA17-2B9312B721F2}">
      <dgm:prSet/>
      <dgm:spPr/>
      <dgm:t>
        <a:bodyPr/>
        <a:lstStyle/>
        <a:p>
          <a:endParaRPr lang="en-US"/>
        </a:p>
      </dgm:t>
    </dgm:pt>
    <dgm:pt modelId="{9A8E2544-E3E1-4689-A1D9-834F509905BA}">
      <dgm:prSet/>
      <dgm:spPr/>
      <dgm:t>
        <a:bodyPr/>
        <a:lstStyle/>
        <a:p>
          <a:r>
            <a:rPr lang="cs-CZ" dirty="0"/>
            <a:t>napřímení páteře</a:t>
          </a:r>
          <a:endParaRPr lang="en-US" dirty="0"/>
        </a:p>
      </dgm:t>
    </dgm:pt>
    <dgm:pt modelId="{3F552E91-C910-448C-AE01-4DCA2C2F2B0B}" type="parTrans" cxnId="{80B681B8-80C7-4CE0-A401-398BC09AE015}">
      <dgm:prSet/>
      <dgm:spPr/>
      <dgm:t>
        <a:bodyPr/>
        <a:lstStyle/>
        <a:p>
          <a:endParaRPr lang="en-US"/>
        </a:p>
      </dgm:t>
    </dgm:pt>
    <dgm:pt modelId="{93F58CA0-1E31-4AFF-9975-F0DB2E254EF0}" type="sibTrans" cxnId="{80B681B8-80C7-4CE0-A401-398BC09AE015}">
      <dgm:prSet/>
      <dgm:spPr/>
      <dgm:t>
        <a:bodyPr/>
        <a:lstStyle/>
        <a:p>
          <a:endParaRPr lang="en-US"/>
        </a:p>
      </dgm:t>
    </dgm:pt>
    <dgm:pt modelId="{A879A296-05BE-422E-BB13-2EA474AEEA92}">
      <dgm:prSet/>
      <dgm:spPr/>
      <dgm:t>
        <a:bodyPr/>
        <a:lstStyle/>
        <a:p>
          <a:r>
            <a:rPr lang="cs-CZ" dirty="0"/>
            <a:t>posílení svalů trupu a končetin =&gt; zlepšení </a:t>
          </a:r>
          <a:r>
            <a:rPr lang="cs-CZ" dirty="0" err="1"/>
            <a:t>postury</a:t>
          </a:r>
          <a:endParaRPr lang="en-US" dirty="0" err="1"/>
        </a:p>
      </dgm:t>
    </dgm:pt>
    <dgm:pt modelId="{6B8F6729-394A-4899-B378-0213F4368A97}" type="parTrans" cxnId="{EC5FA54F-78B2-4FEA-8EF1-395EB237A45E}">
      <dgm:prSet/>
      <dgm:spPr/>
      <dgm:t>
        <a:bodyPr/>
        <a:lstStyle/>
        <a:p>
          <a:endParaRPr lang="en-US"/>
        </a:p>
      </dgm:t>
    </dgm:pt>
    <dgm:pt modelId="{90B22B85-5EAE-4113-BCB4-88801699673E}" type="sibTrans" cxnId="{EC5FA54F-78B2-4FEA-8EF1-395EB237A45E}">
      <dgm:prSet/>
      <dgm:spPr/>
      <dgm:t>
        <a:bodyPr/>
        <a:lstStyle/>
        <a:p>
          <a:endParaRPr lang="en-US"/>
        </a:p>
      </dgm:t>
    </dgm:pt>
    <dgm:pt modelId="{9D6829E3-CA9E-478D-892A-ECB83C0BC6EC}">
      <dgm:prSet/>
      <dgm:spPr/>
      <dgm:t>
        <a:bodyPr/>
        <a:lstStyle/>
        <a:p>
          <a:r>
            <a:rPr lang="cs-CZ" dirty="0"/>
            <a:t>zvýšení silově-vytrvalostních schopností</a:t>
          </a:r>
          <a:endParaRPr lang="en-US" dirty="0"/>
        </a:p>
      </dgm:t>
    </dgm:pt>
    <dgm:pt modelId="{02A9037D-6511-4570-A16B-AE092F9F08FD}" type="parTrans" cxnId="{E3266E67-F687-4F9E-9825-B8B139B091BB}">
      <dgm:prSet/>
      <dgm:spPr/>
      <dgm:t>
        <a:bodyPr/>
        <a:lstStyle/>
        <a:p>
          <a:endParaRPr lang="en-US"/>
        </a:p>
      </dgm:t>
    </dgm:pt>
    <dgm:pt modelId="{D4C4BED6-1AD8-4375-962A-A5535B7579C1}" type="sibTrans" cxnId="{E3266E67-F687-4F9E-9825-B8B139B091BB}">
      <dgm:prSet/>
      <dgm:spPr/>
      <dgm:t>
        <a:bodyPr/>
        <a:lstStyle/>
        <a:p>
          <a:endParaRPr lang="en-US"/>
        </a:p>
      </dgm:t>
    </dgm:pt>
    <dgm:pt modelId="{A66CB5C7-7CCA-4AB9-A632-531A767D309F}">
      <dgm:prSet/>
      <dgm:spPr/>
      <dgm:t>
        <a:bodyPr/>
        <a:lstStyle/>
        <a:p>
          <a:r>
            <a:rPr lang="cs-CZ" dirty="0"/>
            <a:t>zlepšení v kvalitě provedení ADL – otáčení, vstávání, nákrok, chůze, sed</a:t>
          </a:r>
          <a:endParaRPr lang="en-US" dirty="0"/>
        </a:p>
      </dgm:t>
    </dgm:pt>
    <dgm:pt modelId="{0F1D9ADE-8266-47E6-9B72-4E48DE47CC4C}" type="parTrans" cxnId="{5420D97A-A800-40CA-AD0C-C9E1F9D1EC22}">
      <dgm:prSet/>
      <dgm:spPr/>
      <dgm:t>
        <a:bodyPr/>
        <a:lstStyle/>
        <a:p>
          <a:endParaRPr lang="en-US"/>
        </a:p>
      </dgm:t>
    </dgm:pt>
    <dgm:pt modelId="{D2C44559-455C-40D7-844D-E1C9B1669097}" type="sibTrans" cxnId="{5420D97A-A800-40CA-AD0C-C9E1F9D1EC22}">
      <dgm:prSet/>
      <dgm:spPr/>
      <dgm:t>
        <a:bodyPr/>
        <a:lstStyle/>
        <a:p>
          <a:endParaRPr lang="en-US"/>
        </a:p>
      </dgm:t>
    </dgm:pt>
    <dgm:pt modelId="{C65DF717-D34F-42C8-9146-0C39BFB5E142}">
      <dgm:prSet/>
      <dgm:spPr/>
      <dgm:t>
        <a:bodyPr/>
        <a:lstStyle/>
        <a:p>
          <a:r>
            <a:rPr lang="cs-CZ" dirty="0"/>
            <a:t>zlepšení sportovního výkonu</a:t>
          </a:r>
          <a:endParaRPr lang="en-US" dirty="0"/>
        </a:p>
      </dgm:t>
    </dgm:pt>
    <dgm:pt modelId="{70BA3CDA-C51F-4A53-A708-5353624E39CD}" type="parTrans" cxnId="{F579D4B3-DB48-4989-9CFC-A0CCB5C7FC72}">
      <dgm:prSet/>
      <dgm:spPr/>
      <dgm:t>
        <a:bodyPr/>
        <a:lstStyle/>
        <a:p>
          <a:endParaRPr lang="en-US"/>
        </a:p>
      </dgm:t>
    </dgm:pt>
    <dgm:pt modelId="{5DD63EEB-9497-4C7A-9B02-AC6F5288F27A}" type="sibTrans" cxnId="{F579D4B3-DB48-4989-9CFC-A0CCB5C7FC72}">
      <dgm:prSet/>
      <dgm:spPr/>
      <dgm:t>
        <a:bodyPr/>
        <a:lstStyle/>
        <a:p>
          <a:endParaRPr lang="en-US"/>
        </a:p>
      </dgm:t>
    </dgm:pt>
    <dgm:pt modelId="{78405481-CDE5-4762-89DD-F5D3F66F2923}">
      <dgm:prSet/>
      <dgm:spPr/>
      <dgm:t>
        <a:bodyPr/>
        <a:lstStyle/>
        <a:p>
          <a:r>
            <a:rPr lang="cs-CZ" dirty="0"/>
            <a:t>kompenzace </a:t>
          </a:r>
          <a:r>
            <a:rPr lang="cs-CZ" dirty="0" err="1"/>
            <a:t>postury</a:t>
          </a:r>
          <a:r>
            <a:rPr lang="cs-CZ" dirty="0"/>
            <a:t> u jednostranné zátěže na pohybový aparát</a:t>
          </a:r>
          <a:endParaRPr lang="en-US" dirty="0"/>
        </a:p>
      </dgm:t>
    </dgm:pt>
    <dgm:pt modelId="{B59FC113-6F8F-41FA-8105-A1F443C3CF2C}" type="parTrans" cxnId="{AFADCCE6-2E4F-48F9-A629-5C6E2DE2BC8A}">
      <dgm:prSet/>
      <dgm:spPr/>
      <dgm:t>
        <a:bodyPr/>
        <a:lstStyle/>
        <a:p>
          <a:endParaRPr lang="en-US"/>
        </a:p>
      </dgm:t>
    </dgm:pt>
    <dgm:pt modelId="{D0365888-DE3D-481F-828A-DC0B9AA2EA63}" type="sibTrans" cxnId="{AFADCCE6-2E4F-48F9-A629-5C6E2DE2BC8A}">
      <dgm:prSet/>
      <dgm:spPr/>
      <dgm:t>
        <a:bodyPr/>
        <a:lstStyle/>
        <a:p>
          <a:endParaRPr lang="en-US"/>
        </a:p>
      </dgm:t>
    </dgm:pt>
    <dgm:pt modelId="{4798F6EF-CA65-44A4-B177-D12F6EA3E205}" type="pres">
      <dgm:prSet presAssocID="{66FA3BD4-2F31-4864-8CEA-816EA22FD738}" presName="vert0" presStyleCnt="0">
        <dgm:presLayoutVars>
          <dgm:dir/>
          <dgm:animOne val="branch"/>
          <dgm:animLvl val="lvl"/>
        </dgm:presLayoutVars>
      </dgm:prSet>
      <dgm:spPr/>
    </dgm:pt>
    <dgm:pt modelId="{B61AC4C7-5380-4C8E-B63E-0D3C285A7FE9}" type="pres">
      <dgm:prSet presAssocID="{04706220-3F27-4948-AA33-363413AEA7BD}" presName="thickLine" presStyleLbl="alignNode1" presStyleIdx="0" presStyleCnt="8"/>
      <dgm:spPr/>
    </dgm:pt>
    <dgm:pt modelId="{ED29DF96-E385-4AA8-ABEE-A6C005CC0263}" type="pres">
      <dgm:prSet presAssocID="{04706220-3F27-4948-AA33-363413AEA7BD}" presName="horz1" presStyleCnt="0"/>
      <dgm:spPr/>
    </dgm:pt>
    <dgm:pt modelId="{40B13F42-BE24-43EC-A3F3-2340DE1FA2FA}" type="pres">
      <dgm:prSet presAssocID="{04706220-3F27-4948-AA33-363413AEA7BD}" presName="tx1" presStyleLbl="revTx" presStyleIdx="0" presStyleCnt="8"/>
      <dgm:spPr/>
    </dgm:pt>
    <dgm:pt modelId="{45015266-7089-4DF8-9E87-EAE7B6823771}" type="pres">
      <dgm:prSet presAssocID="{04706220-3F27-4948-AA33-363413AEA7BD}" presName="vert1" presStyleCnt="0"/>
      <dgm:spPr/>
    </dgm:pt>
    <dgm:pt modelId="{2994E01C-09A6-4344-A612-6B11F0C9A19B}" type="pres">
      <dgm:prSet presAssocID="{B8D67996-5262-47A0-8E0D-C0A48117A725}" presName="thickLine" presStyleLbl="alignNode1" presStyleIdx="1" presStyleCnt="8"/>
      <dgm:spPr/>
    </dgm:pt>
    <dgm:pt modelId="{08DD75AD-5385-4C67-8F74-2C23C5BFEA25}" type="pres">
      <dgm:prSet presAssocID="{B8D67996-5262-47A0-8E0D-C0A48117A725}" presName="horz1" presStyleCnt="0"/>
      <dgm:spPr/>
    </dgm:pt>
    <dgm:pt modelId="{46BF09BD-FB28-46C4-B44C-17D59EB7DD44}" type="pres">
      <dgm:prSet presAssocID="{B8D67996-5262-47A0-8E0D-C0A48117A725}" presName="tx1" presStyleLbl="revTx" presStyleIdx="1" presStyleCnt="8"/>
      <dgm:spPr/>
    </dgm:pt>
    <dgm:pt modelId="{69C1641E-C801-4F06-8224-87E46855BBEC}" type="pres">
      <dgm:prSet presAssocID="{B8D67996-5262-47A0-8E0D-C0A48117A725}" presName="vert1" presStyleCnt="0"/>
      <dgm:spPr/>
    </dgm:pt>
    <dgm:pt modelId="{443F162A-DE5C-44B2-A6D2-BA08F4D7718E}" type="pres">
      <dgm:prSet presAssocID="{9A8E2544-E3E1-4689-A1D9-834F509905BA}" presName="thickLine" presStyleLbl="alignNode1" presStyleIdx="2" presStyleCnt="8"/>
      <dgm:spPr/>
    </dgm:pt>
    <dgm:pt modelId="{84279DCD-A033-42F9-ADC9-888ECF28698A}" type="pres">
      <dgm:prSet presAssocID="{9A8E2544-E3E1-4689-A1D9-834F509905BA}" presName="horz1" presStyleCnt="0"/>
      <dgm:spPr/>
    </dgm:pt>
    <dgm:pt modelId="{FF59D646-9C84-4D0A-8E69-A47CF78CFEF1}" type="pres">
      <dgm:prSet presAssocID="{9A8E2544-E3E1-4689-A1D9-834F509905BA}" presName="tx1" presStyleLbl="revTx" presStyleIdx="2" presStyleCnt="8"/>
      <dgm:spPr/>
    </dgm:pt>
    <dgm:pt modelId="{2D4B872B-150F-4233-A2FB-FDCEA1996A2F}" type="pres">
      <dgm:prSet presAssocID="{9A8E2544-E3E1-4689-A1D9-834F509905BA}" presName="vert1" presStyleCnt="0"/>
      <dgm:spPr/>
    </dgm:pt>
    <dgm:pt modelId="{893FED19-5070-42D3-B0BC-D0549506572A}" type="pres">
      <dgm:prSet presAssocID="{A879A296-05BE-422E-BB13-2EA474AEEA92}" presName="thickLine" presStyleLbl="alignNode1" presStyleIdx="3" presStyleCnt="8"/>
      <dgm:spPr/>
    </dgm:pt>
    <dgm:pt modelId="{4908FD01-342C-44BF-8F90-696DB59CD5BA}" type="pres">
      <dgm:prSet presAssocID="{A879A296-05BE-422E-BB13-2EA474AEEA92}" presName="horz1" presStyleCnt="0"/>
      <dgm:spPr/>
    </dgm:pt>
    <dgm:pt modelId="{D6E63F11-507F-4B6A-AA50-17D09E781C30}" type="pres">
      <dgm:prSet presAssocID="{A879A296-05BE-422E-BB13-2EA474AEEA92}" presName="tx1" presStyleLbl="revTx" presStyleIdx="3" presStyleCnt="8"/>
      <dgm:spPr/>
    </dgm:pt>
    <dgm:pt modelId="{2F146317-4DC9-4DF1-B311-A40788E499DA}" type="pres">
      <dgm:prSet presAssocID="{A879A296-05BE-422E-BB13-2EA474AEEA92}" presName="vert1" presStyleCnt="0"/>
      <dgm:spPr/>
    </dgm:pt>
    <dgm:pt modelId="{BD26E2DD-DE67-4518-A570-7C7ABD9755F2}" type="pres">
      <dgm:prSet presAssocID="{9D6829E3-CA9E-478D-892A-ECB83C0BC6EC}" presName="thickLine" presStyleLbl="alignNode1" presStyleIdx="4" presStyleCnt="8"/>
      <dgm:spPr/>
    </dgm:pt>
    <dgm:pt modelId="{6DD85161-39C3-4DE4-A443-4DF9665D4C9C}" type="pres">
      <dgm:prSet presAssocID="{9D6829E3-CA9E-478D-892A-ECB83C0BC6EC}" presName="horz1" presStyleCnt="0"/>
      <dgm:spPr/>
    </dgm:pt>
    <dgm:pt modelId="{BD1B8619-A7A1-42BF-8B58-D699544D638A}" type="pres">
      <dgm:prSet presAssocID="{9D6829E3-CA9E-478D-892A-ECB83C0BC6EC}" presName="tx1" presStyleLbl="revTx" presStyleIdx="4" presStyleCnt="8"/>
      <dgm:spPr/>
    </dgm:pt>
    <dgm:pt modelId="{6CF0C2DB-6F98-4FF0-B22D-70084226247D}" type="pres">
      <dgm:prSet presAssocID="{9D6829E3-CA9E-478D-892A-ECB83C0BC6EC}" presName="vert1" presStyleCnt="0"/>
      <dgm:spPr/>
    </dgm:pt>
    <dgm:pt modelId="{C6EF9080-041B-4059-82BF-C8C2FB93F7BA}" type="pres">
      <dgm:prSet presAssocID="{A66CB5C7-7CCA-4AB9-A632-531A767D309F}" presName="thickLine" presStyleLbl="alignNode1" presStyleIdx="5" presStyleCnt="8"/>
      <dgm:spPr/>
    </dgm:pt>
    <dgm:pt modelId="{CF94F095-80CE-4E68-B4A9-0E1885D7249F}" type="pres">
      <dgm:prSet presAssocID="{A66CB5C7-7CCA-4AB9-A632-531A767D309F}" presName="horz1" presStyleCnt="0"/>
      <dgm:spPr/>
    </dgm:pt>
    <dgm:pt modelId="{839156C7-9E83-4B8C-8FC7-A5F8B5E19E94}" type="pres">
      <dgm:prSet presAssocID="{A66CB5C7-7CCA-4AB9-A632-531A767D309F}" presName="tx1" presStyleLbl="revTx" presStyleIdx="5" presStyleCnt="8"/>
      <dgm:spPr/>
    </dgm:pt>
    <dgm:pt modelId="{1F349720-49F3-4C10-B8EF-2435441FFDF3}" type="pres">
      <dgm:prSet presAssocID="{A66CB5C7-7CCA-4AB9-A632-531A767D309F}" presName="vert1" presStyleCnt="0"/>
      <dgm:spPr/>
    </dgm:pt>
    <dgm:pt modelId="{DA2AFD2E-D0DE-4068-A66E-7B4486EBCC9A}" type="pres">
      <dgm:prSet presAssocID="{C65DF717-D34F-42C8-9146-0C39BFB5E142}" presName="thickLine" presStyleLbl="alignNode1" presStyleIdx="6" presStyleCnt="8"/>
      <dgm:spPr/>
    </dgm:pt>
    <dgm:pt modelId="{E872FE41-B2CC-4B65-9370-5CE26EC23347}" type="pres">
      <dgm:prSet presAssocID="{C65DF717-D34F-42C8-9146-0C39BFB5E142}" presName="horz1" presStyleCnt="0"/>
      <dgm:spPr/>
    </dgm:pt>
    <dgm:pt modelId="{0367083D-DAD2-4B50-917D-B2B2E332F292}" type="pres">
      <dgm:prSet presAssocID="{C65DF717-D34F-42C8-9146-0C39BFB5E142}" presName="tx1" presStyleLbl="revTx" presStyleIdx="6" presStyleCnt="8"/>
      <dgm:spPr/>
    </dgm:pt>
    <dgm:pt modelId="{65CB06A9-4B35-4304-8439-125962F3346F}" type="pres">
      <dgm:prSet presAssocID="{C65DF717-D34F-42C8-9146-0C39BFB5E142}" presName="vert1" presStyleCnt="0"/>
      <dgm:spPr/>
    </dgm:pt>
    <dgm:pt modelId="{85E4AB1D-E48E-4598-9360-DF7D4870F3FD}" type="pres">
      <dgm:prSet presAssocID="{78405481-CDE5-4762-89DD-F5D3F66F2923}" presName="thickLine" presStyleLbl="alignNode1" presStyleIdx="7" presStyleCnt="8"/>
      <dgm:spPr/>
    </dgm:pt>
    <dgm:pt modelId="{A4E8FCA4-5F54-4F26-9B85-4A45EC9606A3}" type="pres">
      <dgm:prSet presAssocID="{78405481-CDE5-4762-89DD-F5D3F66F2923}" presName="horz1" presStyleCnt="0"/>
      <dgm:spPr/>
    </dgm:pt>
    <dgm:pt modelId="{4B957543-49E4-4A82-8DE0-7CFC4A0CDF9B}" type="pres">
      <dgm:prSet presAssocID="{78405481-CDE5-4762-89DD-F5D3F66F2923}" presName="tx1" presStyleLbl="revTx" presStyleIdx="7" presStyleCnt="8"/>
      <dgm:spPr/>
    </dgm:pt>
    <dgm:pt modelId="{BAAD8486-DFF8-430C-A695-47705B92E2D0}" type="pres">
      <dgm:prSet presAssocID="{78405481-CDE5-4762-89DD-F5D3F66F2923}" presName="vert1" presStyleCnt="0"/>
      <dgm:spPr/>
    </dgm:pt>
  </dgm:ptLst>
  <dgm:cxnLst>
    <dgm:cxn modelId="{B5DD1D15-1947-4041-B47C-5494C4655054}" srcId="{66FA3BD4-2F31-4864-8CEA-816EA22FD738}" destId="{04706220-3F27-4948-AA33-363413AEA7BD}" srcOrd="0" destOrd="0" parTransId="{ACC254D8-BC6B-4A4A-966C-DC2D4C8C91CE}" sibTransId="{38774EDB-E20D-4386-9E7D-DB689A9A8B67}"/>
    <dgm:cxn modelId="{D9BC4127-4A07-472F-B2F1-8E18BB671385}" type="presOf" srcId="{78405481-CDE5-4762-89DD-F5D3F66F2923}" destId="{4B957543-49E4-4A82-8DE0-7CFC4A0CDF9B}" srcOrd="0" destOrd="0" presId="urn:microsoft.com/office/officeart/2008/layout/LinedList"/>
    <dgm:cxn modelId="{E3266E67-F687-4F9E-9825-B8B139B091BB}" srcId="{66FA3BD4-2F31-4864-8CEA-816EA22FD738}" destId="{9D6829E3-CA9E-478D-892A-ECB83C0BC6EC}" srcOrd="4" destOrd="0" parTransId="{02A9037D-6511-4570-A16B-AE092F9F08FD}" sibTransId="{D4C4BED6-1AD8-4375-962A-A5535B7579C1}"/>
    <dgm:cxn modelId="{2757CC49-C2CD-43B8-8053-0A689447841A}" type="presOf" srcId="{66FA3BD4-2F31-4864-8CEA-816EA22FD738}" destId="{4798F6EF-CA65-44A4-B177-D12F6EA3E205}" srcOrd="0" destOrd="0" presId="urn:microsoft.com/office/officeart/2008/layout/LinedList"/>
    <dgm:cxn modelId="{D6D60F4E-7810-4A98-BA17-2B9312B721F2}" srcId="{66FA3BD4-2F31-4864-8CEA-816EA22FD738}" destId="{B8D67996-5262-47A0-8E0D-C0A48117A725}" srcOrd="1" destOrd="0" parTransId="{200195DD-1439-4B93-86B5-E89679E42D4B}" sibTransId="{2A64484C-0ECD-484E-926E-5363076AE7BA}"/>
    <dgm:cxn modelId="{E924A24E-7B0F-4D7D-A3AF-65090D1424C2}" type="presOf" srcId="{B8D67996-5262-47A0-8E0D-C0A48117A725}" destId="{46BF09BD-FB28-46C4-B44C-17D59EB7DD44}" srcOrd="0" destOrd="0" presId="urn:microsoft.com/office/officeart/2008/layout/LinedList"/>
    <dgm:cxn modelId="{EC5FA54F-78B2-4FEA-8EF1-395EB237A45E}" srcId="{66FA3BD4-2F31-4864-8CEA-816EA22FD738}" destId="{A879A296-05BE-422E-BB13-2EA474AEEA92}" srcOrd="3" destOrd="0" parTransId="{6B8F6729-394A-4899-B378-0213F4368A97}" sibTransId="{90B22B85-5EAE-4113-BCB4-88801699673E}"/>
    <dgm:cxn modelId="{9632FF50-7F60-4956-905C-A0CA00A4EBD8}" type="presOf" srcId="{9A8E2544-E3E1-4689-A1D9-834F509905BA}" destId="{FF59D646-9C84-4D0A-8E69-A47CF78CFEF1}" srcOrd="0" destOrd="0" presId="urn:microsoft.com/office/officeart/2008/layout/LinedList"/>
    <dgm:cxn modelId="{5928D157-64E5-460F-A5DE-FA859BEE6779}" type="presOf" srcId="{A879A296-05BE-422E-BB13-2EA474AEEA92}" destId="{D6E63F11-507F-4B6A-AA50-17D09E781C30}" srcOrd="0" destOrd="0" presId="urn:microsoft.com/office/officeart/2008/layout/LinedList"/>
    <dgm:cxn modelId="{2F6EA658-E11E-4DA4-AF10-E3719F0EC9F5}" type="presOf" srcId="{04706220-3F27-4948-AA33-363413AEA7BD}" destId="{40B13F42-BE24-43EC-A3F3-2340DE1FA2FA}" srcOrd="0" destOrd="0" presId="urn:microsoft.com/office/officeart/2008/layout/LinedList"/>
    <dgm:cxn modelId="{5420D97A-A800-40CA-AD0C-C9E1F9D1EC22}" srcId="{66FA3BD4-2F31-4864-8CEA-816EA22FD738}" destId="{A66CB5C7-7CCA-4AB9-A632-531A767D309F}" srcOrd="5" destOrd="0" parTransId="{0F1D9ADE-8266-47E6-9B72-4E48DE47CC4C}" sibTransId="{D2C44559-455C-40D7-844D-E1C9B1669097}"/>
    <dgm:cxn modelId="{D883E882-1537-4875-884D-1A51656F234F}" type="presOf" srcId="{A66CB5C7-7CCA-4AB9-A632-531A767D309F}" destId="{839156C7-9E83-4B8C-8FC7-A5F8B5E19E94}" srcOrd="0" destOrd="0" presId="urn:microsoft.com/office/officeart/2008/layout/LinedList"/>
    <dgm:cxn modelId="{F579D4B3-DB48-4989-9CFC-A0CCB5C7FC72}" srcId="{66FA3BD4-2F31-4864-8CEA-816EA22FD738}" destId="{C65DF717-D34F-42C8-9146-0C39BFB5E142}" srcOrd="6" destOrd="0" parTransId="{70BA3CDA-C51F-4A53-A708-5353624E39CD}" sibTransId="{5DD63EEB-9497-4C7A-9B02-AC6F5288F27A}"/>
    <dgm:cxn modelId="{80B681B8-80C7-4CE0-A401-398BC09AE015}" srcId="{66FA3BD4-2F31-4864-8CEA-816EA22FD738}" destId="{9A8E2544-E3E1-4689-A1D9-834F509905BA}" srcOrd="2" destOrd="0" parTransId="{3F552E91-C910-448C-AE01-4DCA2C2F2B0B}" sibTransId="{93F58CA0-1E31-4AFF-9975-F0DB2E254EF0}"/>
    <dgm:cxn modelId="{C4B278D5-2EC8-444B-84DB-5016D44C84A7}" type="presOf" srcId="{9D6829E3-CA9E-478D-892A-ECB83C0BC6EC}" destId="{BD1B8619-A7A1-42BF-8B58-D699544D638A}" srcOrd="0" destOrd="0" presId="urn:microsoft.com/office/officeart/2008/layout/LinedList"/>
    <dgm:cxn modelId="{AFADCCE6-2E4F-48F9-A629-5C6E2DE2BC8A}" srcId="{66FA3BD4-2F31-4864-8CEA-816EA22FD738}" destId="{78405481-CDE5-4762-89DD-F5D3F66F2923}" srcOrd="7" destOrd="0" parTransId="{B59FC113-6F8F-41FA-8105-A1F443C3CF2C}" sibTransId="{D0365888-DE3D-481F-828A-DC0B9AA2EA63}"/>
    <dgm:cxn modelId="{ABDE24EB-59C9-455D-B04C-CDC22A361153}" type="presOf" srcId="{C65DF717-D34F-42C8-9146-0C39BFB5E142}" destId="{0367083D-DAD2-4B50-917D-B2B2E332F292}" srcOrd="0" destOrd="0" presId="urn:microsoft.com/office/officeart/2008/layout/LinedList"/>
    <dgm:cxn modelId="{7AB59961-A8D2-4020-AB3A-3F6C7917FE7E}" type="presParOf" srcId="{4798F6EF-CA65-44A4-B177-D12F6EA3E205}" destId="{B61AC4C7-5380-4C8E-B63E-0D3C285A7FE9}" srcOrd="0" destOrd="0" presId="urn:microsoft.com/office/officeart/2008/layout/LinedList"/>
    <dgm:cxn modelId="{7D5FB53B-27EA-4B29-AD5F-F13ECE9B11DE}" type="presParOf" srcId="{4798F6EF-CA65-44A4-B177-D12F6EA3E205}" destId="{ED29DF96-E385-4AA8-ABEE-A6C005CC0263}" srcOrd="1" destOrd="0" presId="urn:microsoft.com/office/officeart/2008/layout/LinedList"/>
    <dgm:cxn modelId="{086906E5-2E3B-48B3-A77D-11BCEC7456D4}" type="presParOf" srcId="{ED29DF96-E385-4AA8-ABEE-A6C005CC0263}" destId="{40B13F42-BE24-43EC-A3F3-2340DE1FA2FA}" srcOrd="0" destOrd="0" presId="urn:microsoft.com/office/officeart/2008/layout/LinedList"/>
    <dgm:cxn modelId="{CD153851-F2EC-4C10-AD60-B713484E772F}" type="presParOf" srcId="{ED29DF96-E385-4AA8-ABEE-A6C005CC0263}" destId="{45015266-7089-4DF8-9E87-EAE7B6823771}" srcOrd="1" destOrd="0" presId="urn:microsoft.com/office/officeart/2008/layout/LinedList"/>
    <dgm:cxn modelId="{3DA46798-F8A7-4125-9F3A-068FC0A20240}" type="presParOf" srcId="{4798F6EF-CA65-44A4-B177-D12F6EA3E205}" destId="{2994E01C-09A6-4344-A612-6B11F0C9A19B}" srcOrd="2" destOrd="0" presId="urn:microsoft.com/office/officeart/2008/layout/LinedList"/>
    <dgm:cxn modelId="{49AAD807-316F-452C-A70E-28462D0C3098}" type="presParOf" srcId="{4798F6EF-CA65-44A4-B177-D12F6EA3E205}" destId="{08DD75AD-5385-4C67-8F74-2C23C5BFEA25}" srcOrd="3" destOrd="0" presId="urn:microsoft.com/office/officeart/2008/layout/LinedList"/>
    <dgm:cxn modelId="{F52C7A05-939D-43FA-B6AB-CE75AF298AF1}" type="presParOf" srcId="{08DD75AD-5385-4C67-8F74-2C23C5BFEA25}" destId="{46BF09BD-FB28-46C4-B44C-17D59EB7DD44}" srcOrd="0" destOrd="0" presId="urn:microsoft.com/office/officeart/2008/layout/LinedList"/>
    <dgm:cxn modelId="{6CDFAE13-1473-46E6-B36A-F863803909C5}" type="presParOf" srcId="{08DD75AD-5385-4C67-8F74-2C23C5BFEA25}" destId="{69C1641E-C801-4F06-8224-87E46855BBEC}" srcOrd="1" destOrd="0" presId="urn:microsoft.com/office/officeart/2008/layout/LinedList"/>
    <dgm:cxn modelId="{E922B32A-167E-45E2-9D0C-504B58D52F02}" type="presParOf" srcId="{4798F6EF-CA65-44A4-B177-D12F6EA3E205}" destId="{443F162A-DE5C-44B2-A6D2-BA08F4D7718E}" srcOrd="4" destOrd="0" presId="urn:microsoft.com/office/officeart/2008/layout/LinedList"/>
    <dgm:cxn modelId="{DC56FE07-C57F-433E-893C-1625C0F7F8EA}" type="presParOf" srcId="{4798F6EF-CA65-44A4-B177-D12F6EA3E205}" destId="{84279DCD-A033-42F9-ADC9-888ECF28698A}" srcOrd="5" destOrd="0" presId="urn:microsoft.com/office/officeart/2008/layout/LinedList"/>
    <dgm:cxn modelId="{4A325581-4AE2-48A3-9F53-780263339BEA}" type="presParOf" srcId="{84279DCD-A033-42F9-ADC9-888ECF28698A}" destId="{FF59D646-9C84-4D0A-8E69-A47CF78CFEF1}" srcOrd="0" destOrd="0" presId="urn:microsoft.com/office/officeart/2008/layout/LinedList"/>
    <dgm:cxn modelId="{9B2BF5BE-28D7-4615-8966-200691D78F48}" type="presParOf" srcId="{84279DCD-A033-42F9-ADC9-888ECF28698A}" destId="{2D4B872B-150F-4233-A2FB-FDCEA1996A2F}" srcOrd="1" destOrd="0" presId="urn:microsoft.com/office/officeart/2008/layout/LinedList"/>
    <dgm:cxn modelId="{5562A039-AECB-4086-9E8D-AF44D0AC4807}" type="presParOf" srcId="{4798F6EF-CA65-44A4-B177-D12F6EA3E205}" destId="{893FED19-5070-42D3-B0BC-D0549506572A}" srcOrd="6" destOrd="0" presId="urn:microsoft.com/office/officeart/2008/layout/LinedList"/>
    <dgm:cxn modelId="{F360D51A-BE71-4DC2-B7C4-0FAA41DDEBC5}" type="presParOf" srcId="{4798F6EF-CA65-44A4-B177-D12F6EA3E205}" destId="{4908FD01-342C-44BF-8F90-696DB59CD5BA}" srcOrd="7" destOrd="0" presId="urn:microsoft.com/office/officeart/2008/layout/LinedList"/>
    <dgm:cxn modelId="{04C34FB8-CD7A-4CE3-9035-0355919C75D7}" type="presParOf" srcId="{4908FD01-342C-44BF-8F90-696DB59CD5BA}" destId="{D6E63F11-507F-4B6A-AA50-17D09E781C30}" srcOrd="0" destOrd="0" presId="urn:microsoft.com/office/officeart/2008/layout/LinedList"/>
    <dgm:cxn modelId="{ED5BF964-563B-435C-8D9B-F81E9238175B}" type="presParOf" srcId="{4908FD01-342C-44BF-8F90-696DB59CD5BA}" destId="{2F146317-4DC9-4DF1-B311-A40788E499DA}" srcOrd="1" destOrd="0" presId="urn:microsoft.com/office/officeart/2008/layout/LinedList"/>
    <dgm:cxn modelId="{5236AF9C-7A8E-436E-B066-00D7788BAF29}" type="presParOf" srcId="{4798F6EF-CA65-44A4-B177-D12F6EA3E205}" destId="{BD26E2DD-DE67-4518-A570-7C7ABD9755F2}" srcOrd="8" destOrd="0" presId="urn:microsoft.com/office/officeart/2008/layout/LinedList"/>
    <dgm:cxn modelId="{EDC2C611-178C-4424-948A-C2EECE90DF22}" type="presParOf" srcId="{4798F6EF-CA65-44A4-B177-D12F6EA3E205}" destId="{6DD85161-39C3-4DE4-A443-4DF9665D4C9C}" srcOrd="9" destOrd="0" presId="urn:microsoft.com/office/officeart/2008/layout/LinedList"/>
    <dgm:cxn modelId="{C880DBEF-D221-42EB-9853-FB85224366D4}" type="presParOf" srcId="{6DD85161-39C3-4DE4-A443-4DF9665D4C9C}" destId="{BD1B8619-A7A1-42BF-8B58-D699544D638A}" srcOrd="0" destOrd="0" presId="urn:microsoft.com/office/officeart/2008/layout/LinedList"/>
    <dgm:cxn modelId="{43BE3FBB-B879-4125-A5C8-486621305715}" type="presParOf" srcId="{6DD85161-39C3-4DE4-A443-4DF9665D4C9C}" destId="{6CF0C2DB-6F98-4FF0-B22D-70084226247D}" srcOrd="1" destOrd="0" presId="urn:microsoft.com/office/officeart/2008/layout/LinedList"/>
    <dgm:cxn modelId="{378CE989-C77A-4B55-8CFD-8474F28D7E04}" type="presParOf" srcId="{4798F6EF-CA65-44A4-B177-D12F6EA3E205}" destId="{C6EF9080-041B-4059-82BF-C8C2FB93F7BA}" srcOrd="10" destOrd="0" presId="urn:microsoft.com/office/officeart/2008/layout/LinedList"/>
    <dgm:cxn modelId="{9A08EF96-5F6F-45EE-8F81-99FC86743EA4}" type="presParOf" srcId="{4798F6EF-CA65-44A4-B177-D12F6EA3E205}" destId="{CF94F095-80CE-4E68-B4A9-0E1885D7249F}" srcOrd="11" destOrd="0" presId="urn:microsoft.com/office/officeart/2008/layout/LinedList"/>
    <dgm:cxn modelId="{2526C36E-C378-428D-BF1C-21A6007F3B93}" type="presParOf" srcId="{CF94F095-80CE-4E68-B4A9-0E1885D7249F}" destId="{839156C7-9E83-4B8C-8FC7-A5F8B5E19E94}" srcOrd="0" destOrd="0" presId="urn:microsoft.com/office/officeart/2008/layout/LinedList"/>
    <dgm:cxn modelId="{4372FD91-F41A-43BE-93BB-B662408EDD73}" type="presParOf" srcId="{CF94F095-80CE-4E68-B4A9-0E1885D7249F}" destId="{1F349720-49F3-4C10-B8EF-2435441FFDF3}" srcOrd="1" destOrd="0" presId="urn:microsoft.com/office/officeart/2008/layout/LinedList"/>
    <dgm:cxn modelId="{FF1EC52E-2C9E-4449-B180-B3915C4E5164}" type="presParOf" srcId="{4798F6EF-CA65-44A4-B177-D12F6EA3E205}" destId="{DA2AFD2E-D0DE-4068-A66E-7B4486EBCC9A}" srcOrd="12" destOrd="0" presId="urn:microsoft.com/office/officeart/2008/layout/LinedList"/>
    <dgm:cxn modelId="{1138DA07-AFD6-470E-AF5C-D59FC54C35E5}" type="presParOf" srcId="{4798F6EF-CA65-44A4-B177-D12F6EA3E205}" destId="{E872FE41-B2CC-4B65-9370-5CE26EC23347}" srcOrd="13" destOrd="0" presId="urn:microsoft.com/office/officeart/2008/layout/LinedList"/>
    <dgm:cxn modelId="{7EDEEC8C-E575-4741-BB41-FA6F205B3307}" type="presParOf" srcId="{E872FE41-B2CC-4B65-9370-5CE26EC23347}" destId="{0367083D-DAD2-4B50-917D-B2B2E332F292}" srcOrd="0" destOrd="0" presId="urn:microsoft.com/office/officeart/2008/layout/LinedList"/>
    <dgm:cxn modelId="{31C7CF35-5F44-4460-AEAE-FB5CB66680CD}" type="presParOf" srcId="{E872FE41-B2CC-4B65-9370-5CE26EC23347}" destId="{65CB06A9-4B35-4304-8439-125962F3346F}" srcOrd="1" destOrd="0" presId="urn:microsoft.com/office/officeart/2008/layout/LinedList"/>
    <dgm:cxn modelId="{F098A137-6149-4CD8-8F02-407A02C3B533}" type="presParOf" srcId="{4798F6EF-CA65-44A4-B177-D12F6EA3E205}" destId="{85E4AB1D-E48E-4598-9360-DF7D4870F3FD}" srcOrd="14" destOrd="0" presId="urn:microsoft.com/office/officeart/2008/layout/LinedList"/>
    <dgm:cxn modelId="{506D33DE-870B-477E-99AF-2FFC2CA7CB1C}" type="presParOf" srcId="{4798F6EF-CA65-44A4-B177-D12F6EA3E205}" destId="{A4E8FCA4-5F54-4F26-9B85-4A45EC9606A3}" srcOrd="15" destOrd="0" presId="urn:microsoft.com/office/officeart/2008/layout/LinedList"/>
    <dgm:cxn modelId="{03F8D02D-6659-4C57-B773-85D287A0AD55}" type="presParOf" srcId="{A4E8FCA4-5F54-4F26-9B85-4A45EC9606A3}" destId="{4B957543-49E4-4A82-8DE0-7CFC4A0CDF9B}" srcOrd="0" destOrd="0" presId="urn:microsoft.com/office/officeart/2008/layout/LinedList"/>
    <dgm:cxn modelId="{165500DD-6798-4C9B-BD75-740ABAFDC2A9}" type="presParOf" srcId="{A4E8FCA4-5F54-4F26-9B85-4A45EC9606A3}" destId="{BAAD8486-DFF8-430C-A695-47705B92E2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B0DFA-4FDE-412C-B32B-F15CE228D547}">
      <dsp:nvSpPr>
        <dsp:cNvPr id="0" name=""/>
        <dsp:cNvSpPr/>
      </dsp:nvSpPr>
      <dsp:spPr>
        <a:xfrm>
          <a:off x="0" y="959216"/>
          <a:ext cx="6571413" cy="18581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u="none" kern="1200" dirty="0"/>
            <a:t>extracerebrálních poruchy,  stp op. hernie disku, poúrazové stavy</a:t>
          </a:r>
        </a:p>
      </dsp:txBody>
      <dsp:txXfrm>
        <a:off x="90705" y="1049921"/>
        <a:ext cx="6390003" cy="1676696"/>
      </dsp:txXfrm>
    </dsp:sp>
    <dsp:sp modelId="{159F19BC-AAA3-49DC-8E06-8A1990FFA01E}">
      <dsp:nvSpPr>
        <dsp:cNvPr id="0" name=""/>
        <dsp:cNvSpPr/>
      </dsp:nvSpPr>
      <dsp:spPr>
        <a:xfrm>
          <a:off x="0" y="2912363"/>
          <a:ext cx="6571413" cy="1858106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u="none" kern="1200" dirty="0">
              <a:latin typeface="Source Sans Pro"/>
            </a:rPr>
            <a:t>izometrické cvičení je možné použít u svalové dysbalance, VAS, skolióz, </a:t>
          </a:r>
          <a:r>
            <a:rPr lang="cs-CZ" sz="3300" b="0" u="none" kern="1200" dirty="0" err="1">
              <a:latin typeface="Source Sans Pro"/>
            </a:rPr>
            <a:t>st.p</a:t>
          </a:r>
          <a:r>
            <a:rPr lang="cs-CZ" sz="3300" b="0" u="none" kern="1200" dirty="0">
              <a:latin typeface="Source Sans Pro"/>
            </a:rPr>
            <a:t>. hernie disku</a:t>
          </a:r>
        </a:p>
      </dsp:txBody>
      <dsp:txXfrm>
        <a:off x="90705" y="3003068"/>
        <a:ext cx="6390003" cy="16766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116FA-6128-4A80-A354-40B9CE768A7E}">
      <dsp:nvSpPr>
        <dsp:cNvPr id="0" name=""/>
        <dsp:cNvSpPr/>
      </dsp:nvSpPr>
      <dsp:spPr>
        <a:xfrm>
          <a:off x="0" y="103910"/>
          <a:ext cx="7148685" cy="1326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/>
            <a:t>Funkční nastavení nohou při vzpěru do pat:</a:t>
          </a:r>
          <a:r>
            <a:rPr lang="cs-CZ" sz="1500" kern="1200"/>
            <a:t> noha s bércem by měla svírat úhel 90°, prsty by měly být uvolněné, ne skrčené, ani příliš propnuté</a:t>
          </a:r>
          <a:br>
            <a:rPr lang="cs-CZ" sz="1500" kern="1200"/>
          </a:br>
          <a:br>
            <a:rPr lang="cs-CZ" sz="1500" kern="1200"/>
          </a:br>
          <a:endParaRPr lang="en-US" sz="1500" kern="1200"/>
        </a:p>
      </dsp:txBody>
      <dsp:txXfrm>
        <a:off x="64736" y="168646"/>
        <a:ext cx="7019213" cy="1196649"/>
      </dsp:txXfrm>
    </dsp:sp>
    <dsp:sp modelId="{B4556CFC-DCEE-4557-BFAD-53572EFDA90C}">
      <dsp:nvSpPr>
        <dsp:cNvPr id="0" name=""/>
        <dsp:cNvSpPr/>
      </dsp:nvSpPr>
      <dsp:spPr>
        <a:xfrm>
          <a:off x="0" y="1473232"/>
          <a:ext cx="7148685" cy="1326121"/>
        </a:xfrm>
        <a:prstGeom prst="roundRect">
          <a:avLst/>
        </a:prstGeom>
        <a:solidFill>
          <a:schemeClr val="accent5">
            <a:hueOff val="-1731721"/>
            <a:satOff val="-300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/>
            <a:t>Správné dýchání při cvičení: </a:t>
          </a:r>
          <a:r>
            <a:rPr lang="cs-CZ" sz="1500" kern="1200"/>
            <a:t>Dýchaní je v průběhu celého cvičení „volné“, je zachován přirozený rytmus dýchání. S </a:t>
          </a:r>
          <a:r>
            <a:rPr lang="cs-CZ" sz="1500" b="1" kern="1200"/>
            <a:t>nádechem</a:t>
          </a:r>
          <a:r>
            <a:rPr lang="cs-CZ" sz="1500" kern="1200"/>
            <a:t> zaktivujeme svaly (zatlačíme do míst opory: ruka-stehno, noha-zem) v této poloze cca 30 s volně, přirozeně dýcháme, poté se ještě jednou při stále aktivovaných svalech nadechneme &amp; s pozvolným </a:t>
          </a:r>
          <a:r>
            <a:rPr lang="cs-CZ" sz="1500" b="1" kern="1200"/>
            <a:t>výdechem</a:t>
          </a:r>
          <a:r>
            <a:rPr lang="cs-CZ" sz="1500" kern="1200"/>
            <a:t> uvolníme.</a:t>
          </a:r>
          <a:endParaRPr lang="en-US" sz="1500" kern="1200"/>
        </a:p>
      </dsp:txBody>
      <dsp:txXfrm>
        <a:off x="64736" y="1537968"/>
        <a:ext cx="7019213" cy="1196649"/>
      </dsp:txXfrm>
    </dsp:sp>
    <dsp:sp modelId="{371680DD-043E-46CF-BD44-5DCAF5256AC8}">
      <dsp:nvSpPr>
        <dsp:cNvPr id="0" name=""/>
        <dsp:cNvSpPr/>
      </dsp:nvSpPr>
      <dsp:spPr>
        <a:xfrm>
          <a:off x="0" y="2842554"/>
          <a:ext cx="7148685" cy="1326121"/>
        </a:xfrm>
        <a:prstGeom prst="roundRect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 průběhu vzporu se napřimuje páteř a pánev se dostává do neutrálního postavení. </a:t>
          </a:r>
          <a:endParaRPr lang="en-US" sz="1500" kern="1200"/>
        </a:p>
      </dsp:txBody>
      <dsp:txXfrm>
        <a:off x="64736" y="2907290"/>
        <a:ext cx="7019213" cy="1196649"/>
      </dsp:txXfrm>
    </dsp:sp>
    <dsp:sp modelId="{F9B17F31-2771-495F-AAF4-1E672A4FA3DA}">
      <dsp:nvSpPr>
        <dsp:cNvPr id="0" name=""/>
        <dsp:cNvSpPr/>
      </dsp:nvSpPr>
      <dsp:spPr>
        <a:xfrm>
          <a:off x="0" y="4211875"/>
          <a:ext cx="7148685" cy="1326121"/>
        </a:xfrm>
        <a:prstGeom prst="roundRect">
          <a:avLst/>
        </a:prstGeom>
        <a:solidFill>
          <a:schemeClr val="accent5">
            <a:hueOff val="-5195164"/>
            <a:satOff val="-902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Měli bychom cítit aktivaci svalů proti odporu: ruka-stehno, pata (špičky ve vzduchu)-zem. </a:t>
          </a:r>
          <a:endParaRPr lang="en-US" sz="1500" kern="1200"/>
        </a:p>
      </dsp:txBody>
      <dsp:txXfrm>
        <a:off x="64736" y="4276611"/>
        <a:ext cx="7019213" cy="1196649"/>
      </dsp:txXfrm>
    </dsp:sp>
    <dsp:sp modelId="{BDAAC4D3-B6F4-48E8-8FAC-DB98107E7FC2}">
      <dsp:nvSpPr>
        <dsp:cNvPr id="0" name=""/>
        <dsp:cNvSpPr/>
      </dsp:nvSpPr>
      <dsp:spPr>
        <a:xfrm>
          <a:off x="0" y="5581197"/>
          <a:ext cx="7148685" cy="1326121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Doba aktivace (vzporu) by se měla rovnat době odpočinku. </a:t>
          </a:r>
          <a:endParaRPr lang="en-US" sz="1500" kern="1200"/>
        </a:p>
      </dsp:txBody>
      <dsp:txXfrm>
        <a:off x="64736" y="5645933"/>
        <a:ext cx="7019213" cy="11966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A6CA-B64B-4E8B-A373-4CF4C0853BFF}">
      <dsp:nvSpPr>
        <dsp:cNvPr id="0" name=""/>
        <dsp:cNvSpPr/>
      </dsp:nvSpPr>
      <dsp:spPr>
        <a:xfrm>
          <a:off x="420863" y="0"/>
          <a:ext cx="5729686" cy="572968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82E64-5E6F-475F-A511-D67BFE30FD39}">
      <dsp:nvSpPr>
        <dsp:cNvPr id="0" name=""/>
        <dsp:cNvSpPr/>
      </dsp:nvSpPr>
      <dsp:spPr>
        <a:xfrm>
          <a:off x="965183" y="544320"/>
          <a:ext cx="2234577" cy="22345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neudržení aktivních rovných zad</a:t>
          </a:r>
          <a:endParaRPr lang="en-US" sz="2600" kern="1200"/>
        </a:p>
      </dsp:txBody>
      <dsp:txXfrm>
        <a:off x="1074266" y="653403"/>
        <a:ext cx="2016411" cy="2016411"/>
      </dsp:txXfrm>
    </dsp:sp>
    <dsp:sp modelId="{DAD2E4E4-F4F8-4AC9-A546-B36E806AECFA}">
      <dsp:nvSpPr>
        <dsp:cNvPr id="0" name=""/>
        <dsp:cNvSpPr/>
      </dsp:nvSpPr>
      <dsp:spPr>
        <a:xfrm>
          <a:off x="3371651" y="544320"/>
          <a:ext cx="2234577" cy="2234577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neudržení aktivního vzpěru do pat</a:t>
          </a:r>
          <a:endParaRPr lang="en-US" sz="2600" kern="1200"/>
        </a:p>
      </dsp:txBody>
      <dsp:txXfrm>
        <a:off x="3480734" y="653403"/>
        <a:ext cx="2016411" cy="2016411"/>
      </dsp:txXfrm>
    </dsp:sp>
    <dsp:sp modelId="{520C0F5E-D215-4A85-8CD8-72C2CF5D3C41}">
      <dsp:nvSpPr>
        <dsp:cNvPr id="0" name=""/>
        <dsp:cNvSpPr/>
      </dsp:nvSpPr>
      <dsp:spPr>
        <a:xfrm>
          <a:off x="965183" y="2950788"/>
          <a:ext cx="2234577" cy="2234577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noha s bércem svírá jiný úhel než 90 stupňů</a:t>
          </a:r>
          <a:endParaRPr lang="en-US" sz="2600" kern="1200"/>
        </a:p>
      </dsp:txBody>
      <dsp:txXfrm>
        <a:off x="1074266" y="3059871"/>
        <a:ext cx="2016411" cy="2016411"/>
      </dsp:txXfrm>
    </dsp:sp>
    <dsp:sp modelId="{514891DA-7147-4168-B5F9-C927BD2657EF}">
      <dsp:nvSpPr>
        <dsp:cNvPr id="0" name=""/>
        <dsp:cNvSpPr/>
      </dsp:nvSpPr>
      <dsp:spPr>
        <a:xfrm>
          <a:off x="3371651" y="2950788"/>
          <a:ext cx="2234577" cy="2234577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prsty nohou jsou skrčené nebo přílišně propnuté</a:t>
          </a:r>
          <a:endParaRPr lang="en-US" sz="2600" kern="1200"/>
        </a:p>
      </dsp:txBody>
      <dsp:txXfrm>
        <a:off x="3480734" y="3059871"/>
        <a:ext cx="2016411" cy="20164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27234-B45D-40D9-83EF-00527B954FC5}">
      <dsp:nvSpPr>
        <dsp:cNvPr id="0" name=""/>
        <dsp:cNvSpPr/>
      </dsp:nvSpPr>
      <dsp:spPr>
        <a:xfrm>
          <a:off x="0" y="699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D8CDF-F1C0-4733-A978-8FE4D7CFD2A1}">
      <dsp:nvSpPr>
        <dsp:cNvPr id="0" name=""/>
        <dsp:cNvSpPr/>
      </dsp:nvSpPr>
      <dsp:spPr>
        <a:xfrm>
          <a:off x="0" y="699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Source Sans Pro"/>
            </a:rPr>
            <a:t>Ballýová, M. (2016). Vliv klenby a nastavení akra horní končetiny v opoře na aktivaci svalových řetězců - pilotní studie. 2. LF UK, Praha.</a:t>
          </a:r>
        </a:p>
      </dsp:txBody>
      <dsp:txXfrm>
        <a:off x="0" y="699"/>
        <a:ext cx="6571413" cy="636476"/>
      </dsp:txXfrm>
    </dsp:sp>
    <dsp:sp modelId="{8EB67326-7887-46CC-8724-E23500AE60AC}">
      <dsp:nvSpPr>
        <dsp:cNvPr id="0" name=""/>
        <dsp:cNvSpPr/>
      </dsp:nvSpPr>
      <dsp:spPr>
        <a:xfrm>
          <a:off x="0" y="637175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7E637-D11A-4332-AD7C-ED680BCB7F7F}">
      <dsp:nvSpPr>
        <dsp:cNvPr id="0" name=""/>
        <dsp:cNvSpPr/>
      </dsp:nvSpPr>
      <dsp:spPr>
        <a:xfrm>
          <a:off x="0" y="637175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Jinochová, K. (2016). Akrální </a:t>
          </a:r>
          <a:r>
            <a:rPr lang="cs-CZ" sz="1700" kern="1200" dirty="0" err="1"/>
            <a:t>koaktivační</a:t>
          </a:r>
          <a:r>
            <a:rPr lang="cs-CZ" sz="1700" kern="1200" dirty="0"/>
            <a:t> terapie, přednáška.</a:t>
          </a:r>
          <a:endParaRPr lang="en-US" sz="1700" kern="1200" dirty="0"/>
        </a:p>
      </dsp:txBody>
      <dsp:txXfrm>
        <a:off x="0" y="637175"/>
        <a:ext cx="6571413" cy="636476"/>
      </dsp:txXfrm>
    </dsp:sp>
    <dsp:sp modelId="{AAB2D94C-4839-4B6B-9B26-B2CD62AA0364}">
      <dsp:nvSpPr>
        <dsp:cNvPr id="0" name=""/>
        <dsp:cNvSpPr/>
      </dsp:nvSpPr>
      <dsp:spPr>
        <a:xfrm>
          <a:off x="0" y="1273652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C8685-5D2C-4199-9A75-822AC60A9985}">
      <dsp:nvSpPr>
        <dsp:cNvPr id="0" name=""/>
        <dsp:cNvSpPr/>
      </dsp:nvSpPr>
      <dsp:spPr>
        <a:xfrm>
          <a:off x="0" y="1273652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Haladová, E. a kol. </a:t>
          </a:r>
          <a:r>
            <a:rPr lang="cs-CZ" sz="1700" i="1" kern="1200" dirty="0"/>
            <a:t>Léčebná tělesná výchova</a:t>
          </a:r>
          <a:r>
            <a:rPr lang="cs-CZ" sz="1700" kern="1200" dirty="0"/>
            <a:t> - cvičení. Brno: 2007</a:t>
          </a:r>
          <a:endParaRPr lang="en-US" sz="1700" kern="1200" dirty="0"/>
        </a:p>
      </dsp:txBody>
      <dsp:txXfrm>
        <a:off x="0" y="1273652"/>
        <a:ext cx="6571413" cy="636476"/>
      </dsp:txXfrm>
    </dsp:sp>
    <dsp:sp modelId="{2AD5BF10-81A4-497F-ACA6-F23452EC2670}">
      <dsp:nvSpPr>
        <dsp:cNvPr id="0" name=""/>
        <dsp:cNvSpPr/>
      </dsp:nvSpPr>
      <dsp:spPr>
        <a:xfrm>
          <a:off x="0" y="1910128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833A2-ACF2-481E-8B21-3E9B59ABCBFC}">
      <dsp:nvSpPr>
        <dsp:cNvPr id="0" name=""/>
        <dsp:cNvSpPr/>
      </dsp:nvSpPr>
      <dsp:spPr>
        <a:xfrm>
          <a:off x="0" y="1910128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Source Sans Pro"/>
            </a:rPr>
            <a:t>Krejčová, A. (2017). Efekt Akrální koaktivační terapie v léčbě nespecifických bolestí dolní části zad. FTK UP, Olomouc.</a:t>
          </a:r>
        </a:p>
      </dsp:txBody>
      <dsp:txXfrm>
        <a:off x="0" y="1910128"/>
        <a:ext cx="6571413" cy="636476"/>
      </dsp:txXfrm>
    </dsp:sp>
    <dsp:sp modelId="{4FB08F73-0662-4FFA-8806-1BEFC55A1D92}">
      <dsp:nvSpPr>
        <dsp:cNvPr id="0" name=""/>
        <dsp:cNvSpPr/>
      </dsp:nvSpPr>
      <dsp:spPr>
        <a:xfrm>
          <a:off x="0" y="2546604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BD08C-C076-4F47-9574-A6089AB6360B}">
      <dsp:nvSpPr>
        <dsp:cNvPr id="0" name=""/>
        <dsp:cNvSpPr/>
      </dsp:nvSpPr>
      <dsp:spPr>
        <a:xfrm>
          <a:off x="0" y="2546604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Source Sans Pro"/>
            </a:rPr>
            <a:t>Pavlů,</a:t>
          </a:r>
          <a:r>
            <a:rPr lang="cs-CZ" sz="1700" kern="1200" dirty="0"/>
            <a:t> </a:t>
          </a:r>
          <a:r>
            <a:rPr lang="cs-CZ" sz="1700" kern="1200" dirty="0">
              <a:latin typeface="Source Sans Pro"/>
            </a:rPr>
            <a:t>D</a:t>
          </a:r>
          <a:r>
            <a:rPr lang="cs-CZ" sz="1700" kern="1200" dirty="0"/>
            <a:t>. </a:t>
          </a:r>
          <a:r>
            <a:rPr lang="cs-CZ" sz="1700" i="1" kern="1200" dirty="0"/>
            <a:t>Speciální fyzioterapeutické koncepty a metody.</a:t>
          </a:r>
          <a:r>
            <a:rPr lang="cs-CZ" sz="1700" kern="1200" dirty="0"/>
            <a:t> 1. vyd. Brno: Akademické nakladatelství CERM, 2002. 239 s. ISBN 8072042661.</a:t>
          </a:r>
          <a:endParaRPr lang="en-US" sz="1700" kern="1200" dirty="0"/>
        </a:p>
      </dsp:txBody>
      <dsp:txXfrm>
        <a:off x="0" y="2546604"/>
        <a:ext cx="6571413" cy="636476"/>
      </dsp:txXfrm>
    </dsp:sp>
    <dsp:sp modelId="{F5989CB3-55B8-46D0-B617-6FFD472F5326}">
      <dsp:nvSpPr>
        <dsp:cNvPr id="0" name=""/>
        <dsp:cNvSpPr/>
      </dsp:nvSpPr>
      <dsp:spPr>
        <a:xfrm>
          <a:off x="0" y="3183081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36BC3-9B5D-409C-8AF3-0D9ADED26AF7}">
      <dsp:nvSpPr>
        <dsp:cNvPr id="0" name=""/>
        <dsp:cNvSpPr/>
      </dsp:nvSpPr>
      <dsp:spPr>
        <a:xfrm>
          <a:off x="0" y="3183081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none" kern="1200" dirty="0">
              <a:latin typeface="Source Sans Pro"/>
            </a:rPr>
            <a:t>Špringrová, I. (2011). Akrální koaktivační terapie. Rehaspring.</a:t>
          </a:r>
        </a:p>
      </dsp:txBody>
      <dsp:txXfrm>
        <a:off x="0" y="3183081"/>
        <a:ext cx="6571413" cy="636476"/>
      </dsp:txXfrm>
    </dsp:sp>
    <dsp:sp modelId="{B9788D8C-FE8F-4419-813D-1124E82E59AA}">
      <dsp:nvSpPr>
        <dsp:cNvPr id="0" name=""/>
        <dsp:cNvSpPr/>
      </dsp:nvSpPr>
      <dsp:spPr>
        <a:xfrm>
          <a:off x="0" y="3819557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E9C6-5AEE-4F23-AE56-794B2A36C13C}">
      <dsp:nvSpPr>
        <dsp:cNvPr id="0" name=""/>
        <dsp:cNvSpPr/>
      </dsp:nvSpPr>
      <dsp:spPr>
        <a:xfrm>
          <a:off x="0" y="3819557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none" kern="1200" dirty="0">
              <a:latin typeface="Source Sans Pro"/>
            </a:rPr>
            <a:t>Špringrová, I. (2010). Funkce – diagnostika – terapie hlubokého stabilizačního systému. Rehaspring.</a:t>
          </a:r>
        </a:p>
      </dsp:txBody>
      <dsp:txXfrm>
        <a:off x="0" y="3819557"/>
        <a:ext cx="6571413" cy="636476"/>
      </dsp:txXfrm>
    </dsp:sp>
    <dsp:sp modelId="{4CF66573-0AB0-4A9F-88E1-C6CA22BFFDD4}">
      <dsp:nvSpPr>
        <dsp:cNvPr id="0" name=""/>
        <dsp:cNvSpPr/>
      </dsp:nvSpPr>
      <dsp:spPr>
        <a:xfrm>
          <a:off x="0" y="4456033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888F2-ECDA-4078-AE63-FE9EAB577651}">
      <dsp:nvSpPr>
        <dsp:cNvPr id="0" name=""/>
        <dsp:cNvSpPr/>
      </dsp:nvSpPr>
      <dsp:spPr>
        <a:xfrm>
          <a:off x="0" y="4456033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 dirty="0">
              <a:hlinkClick xmlns:r="http://schemas.openxmlformats.org/officeDocument/2006/relationships" r:id="rId1"/>
            </a:rPr>
            <a:t>https://www.fyzioklinika.cz/clanky-o-zdravi/metoda-roswithy-brunkow</a:t>
          </a:r>
          <a:r>
            <a:rPr lang="cs-CZ" sz="1700" kern="1200" dirty="0"/>
            <a:t> </a:t>
          </a:r>
          <a:r>
            <a:rPr lang="cs-CZ" sz="1700" u="sng" kern="1200" dirty="0">
              <a:hlinkClick xmlns:r="http://schemas.openxmlformats.org/officeDocument/2006/relationships" r:id="rId2"/>
            </a:rPr>
            <a:t>https://www.act-method.com/</a:t>
          </a:r>
          <a:endParaRPr lang="en-US" sz="1700" kern="1200" dirty="0"/>
        </a:p>
      </dsp:txBody>
      <dsp:txXfrm>
        <a:off x="0" y="4456033"/>
        <a:ext cx="6571413" cy="636476"/>
      </dsp:txXfrm>
    </dsp:sp>
    <dsp:sp modelId="{891F4953-5A2B-493B-8001-1A35574EFA9C}">
      <dsp:nvSpPr>
        <dsp:cNvPr id="0" name=""/>
        <dsp:cNvSpPr/>
      </dsp:nvSpPr>
      <dsp:spPr>
        <a:xfrm>
          <a:off x="0" y="5092510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9432-AB71-44A1-A767-74C59B565C1A}">
      <dsp:nvSpPr>
        <dsp:cNvPr id="0" name=""/>
        <dsp:cNvSpPr/>
      </dsp:nvSpPr>
      <dsp:spPr>
        <a:xfrm>
          <a:off x="0" y="5092510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 dirty="0">
              <a:hlinkClick xmlns:r="http://schemas.openxmlformats.org/officeDocument/2006/relationships" r:id="rId3"/>
            </a:rPr>
            <a:t>https://www.fyzioklinika.cz/navody-na-cviceni/brunkow-vzper-ze-sedu-na-zemi-do-polohy-vysokeho-prekazkoveho-sikmeho-sedu</a:t>
          </a:r>
          <a:r>
            <a:rPr lang="cs-CZ" sz="1700" kern="1200" dirty="0"/>
            <a:t> </a:t>
          </a:r>
          <a:endParaRPr lang="en-US" sz="1700" kern="1200" dirty="0"/>
        </a:p>
      </dsp:txBody>
      <dsp:txXfrm>
        <a:off x="0" y="5092510"/>
        <a:ext cx="6571413" cy="636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E64C9-F3D1-4F30-861A-69871BCC4F99}">
      <dsp:nvSpPr>
        <dsp:cNvPr id="0" name=""/>
        <dsp:cNvSpPr/>
      </dsp:nvSpPr>
      <dsp:spPr>
        <a:xfrm>
          <a:off x="0" y="32227"/>
          <a:ext cx="5874013" cy="10892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maximální DF zápěstí, palec a malíček v mírné Abd, ostatní prsty v semiFlx, střední postavení mezi supinací a pronací &amp; abdukcí a addukcí akra</a:t>
          </a:r>
          <a:endParaRPr lang="en-US" sz="1900" kern="1200"/>
        </a:p>
      </dsp:txBody>
      <dsp:txXfrm>
        <a:off x="53174" y="85401"/>
        <a:ext cx="5767665" cy="982922"/>
      </dsp:txXfrm>
    </dsp:sp>
    <dsp:sp modelId="{45D59BE8-4C8B-4B6B-A6A2-D7CF87715C96}">
      <dsp:nvSpPr>
        <dsp:cNvPr id="0" name=""/>
        <dsp:cNvSpPr/>
      </dsp:nvSpPr>
      <dsp:spPr>
        <a:xfrm>
          <a:off x="0" y="1176217"/>
          <a:ext cx="5874013" cy="1089270"/>
        </a:xfrm>
        <a:prstGeom prst="roundRect">
          <a:avLst/>
        </a:prstGeom>
        <a:solidFill>
          <a:schemeClr val="accent2">
            <a:hueOff val="-620693"/>
            <a:satOff val="-982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vnitřní část ruky je kopulovitě klenutá</a:t>
          </a:r>
          <a:endParaRPr lang="en-US" sz="1900" kern="1200"/>
        </a:p>
      </dsp:txBody>
      <dsp:txXfrm>
        <a:off x="53174" y="1229391"/>
        <a:ext cx="5767665" cy="982922"/>
      </dsp:txXfrm>
    </dsp:sp>
    <dsp:sp modelId="{D6F221FB-EE54-4E47-BB63-17E467602B97}">
      <dsp:nvSpPr>
        <dsp:cNvPr id="0" name=""/>
        <dsp:cNvSpPr/>
      </dsp:nvSpPr>
      <dsp:spPr>
        <a:xfrm>
          <a:off x="0" y="2320207"/>
          <a:ext cx="5874013" cy="1089270"/>
        </a:xfrm>
        <a:prstGeom prst="roundRect">
          <a:avLst/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opřením o kořen ruky dojde k maximální DF ruky, patě, trupu a DKK</a:t>
          </a:r>
          <a:endParaRPr lang="en-US" sz="1900" kern="1200"/>
        </a:p>
      </dsp:txBody>
      <dsp:txXfrm>
        <a:off x="53174" y="2373381"/>
        <a:ext cx="5767665" cy="982922"/>
      </dsp:txXfrm>
    </dsp:sp>
    <dsp:sp modelId="{FB2AAEF4-5E0C-4273-AE42-56BC6F41B661}">
      <dsp:nvSpPr>
        <dsp:cNvPr id="0" name=""/>
        <dsp:cNvSpPr/>
      </dsp:nvSpPr>
      <dsp:spPr>
        <a:xfrm>
          <a:off x="0" y="3464198"/>
          <a:ext cx="5874013" cy="1089270"/>
        </a:xfrm>
        <a:prstGeom prst="roundRect">
          <a:avLst/>
        </a:prstGeom>
        <a:solidFill>
          <a:schemeClr val="accent2">
            <a:hueOff val="-1862078"/>
            <a:satOff val="-2947"/>
            <a:lumOff val="-1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LOK v semiflexi</a:t>
          </a:r>
          <a:endParaRPr lang="en-US" sz="1900" kern="1200"/>
        </a:p>
      </dsp:txBody>
      <dsp:txXfrm>
        <a:off x="53174" y="3517372"/>
        <a:ext cx="5767665" cy="982922"/>
      </dsp:txXfrm>
    </dsp:sp>
    <dsp:sp modelId="{6438D71F-223C-4A13-BAF7-AA3E14CB916F}">
      <dsp:nvSpPr>
        <dsp:cNvPr id="0" name=""/>
        <dsp:cNvSpPr/>
      </dsp:nvSpPr>
      <dsp:spPr>
        <a:xfrm>
          <a:off x="0" y="4608188"/>
          <a:ext cx="5874013" cy="108927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RAK v minimální Abd a nulovém postavení mezi ZR a VR</a:t>
          </a:r>
          <a:endParaRPr lang="en-US" sz="1900" kern="1200"/>
        </a:p>
      </dsp:txBody>
      <dsp:txXfrm>
        <a:off x="53174" y="4661362"/>
        <a:ext cx="5767665" cy="982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43978-F77A-4CA0-9907-563E9F8E3386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zlepšení funkce oslabených </a:t>
          </a:r>
          <a:r>
            <a:rPr lang="cs-CZ" sz="1700" kern="1200" dirty="0">
              <a:latin typeface="Source Sans Pro"/>
            </a:rPr>
            <a:t>svalů</a:t>
          </a:r>
          <a:endParaRPr lang="en-US" sz="1700" kern="1200" dirty="0"/>
        </a:p>
      </dsp:txBody>
      <dsp:txXfrm>
        <a:off x="28038" y="28038"/>
        <a:ext cx="7298593" cy="901218"/>
      </dsp:txXfrm>
    </dsp:sp>
    <dsp:sp modelId="{69463AD7-D0E0-4B25-B388-B5C8C4488452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stabilizace páteře a končetin bez jejich osového zatížení</a:t>
          </a:r>
          <a:endParaRPr lang="en-US" sz="1700" kern="1200" dirty="0"/>
        </a:p>
      </dsp:txBody>
      <dsp:txXfrm>
        <a:off x="732583" y="1159385"/>
        <a:ext cx="7029617" cy="901218"/>
      </dsp:txXfrm>
    </dsp:sp>
    <dsp:sp modelId="{77C68D08-3222-4006-B911-142191AF7592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reedukace správných pohybů bez nežádoucích složek</a:t>
          </a:r>
          <a:endParaRPr lang="en-US" sz="1700" kern="1200" dirty="0"/>
        </a:p>
      </dsp:txBody>
      <dsp:txXfrm>
        <a:off x="1426612" y="2290733"/>
        <a:ext cx="7040133" cy="901218"/>
      </dsp:txXfrm>
    </dsp:sp>
    <dsp:sp modelId="{77F43946-9B7B-49D1-B844-10C5ECE87F43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Cílem metody je</a:t>
          </a:r>
          <a:r>
            <a:rPr lang="cs-CZ" sz="1700" kern="1200" dirty="0">
              <a:latin typeface="Source Sans Pro"/>
            </a:rPr>
            <a:t> tedy přeměna</a:t>
          </a:r>
          <a:r>
            <a:rPr lang="cs-CZ" sz="1700" kern="1200" dirty="0"/>
            <a:t> </a:t>
          </a:r>
          <a:r>
            <a:rPr lang="cs-CZ" sz="1700" b="1" kern="1200" dirty="0">
              <a:highlight>
                <a:srgbClr val="FFFF00"/>
              </a:highlight>
            </a:rPr>
            <a:t>nefyziologických motorických stereotypů v diferencovanou motoriku &amp; automatizace normálních pohybových vzorů. </a:t>
          </a:r>
          <a:endParaRPr lang="en-US" sz="1700" b="1" kern="1200" dirty="0">
            <a:highlight>
              <a:srgbClr val="FFFF00"/>
            </a:highlight>
          </a:endParaRPr>
        </a:p>
      </dsp:txBody>
      <dsp:txXfrm>
        <a:off x="2131157" y="3422081"/>
        <a:ext cx="7029617" cy="901218"/>
      </dsp:txXfrm>
    </dsp:sp>
    <dsp:sp modelId="{834CCFCC-685A-42AD-99E6-708AA5E7C9B1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30242" y="733200"/>
        <a:ext cx="342233" cy="468236"/>
      </dsp:txXfrm>
    </dsp:sp>
    <dsp:sp modelId="{2FBD4D95-7004-4E09-9F39-5BD7BB4F5B91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545098"/>
            <a:satOff val="-7636"/>
            <a:lumOff val="-29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634787" y="1864548"/>
        <a:ext cx="342233" cy="468236"/>
      </dsp:txXfrm>
    </dsp:sp>
    <dsp:sp modelId="{995B4A5B-F6BD-40A0-B887-2705927299F5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090195"/>
            <a:satOff val="-15273"/>
            <a:lumOff val="-58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328817" y="2995896"/>
        <a:ext cx="342233" cy="468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906F5-21D2-4932-8695-33FAEFE240E3}">
      <dsp:nvSpPr>
        <dsp:cNvPr id="0" name=""/>
        <dsp:cNvSpPr/>
      </dsp:nvSpPr>
      <dsp:spPr>
        <a:xfrm>
          <a:off x="0" y="0"/>
          <a:ext cx="65714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02DD-7181-489D-9838-B412DE122F07}">
      <dsp:nvSpPr>
        <dsp:cNvPr id="0" name=""/>
        <dsp:cNvSpPr/>
      </dsp:nvSpPr>
      <dsp:spPr>
        <a:xfrm>
          <a:off x="0" y="0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Napřímení páteře dosahujeme v terapii ACT </a:t>
          </a:r>
          <a:r>
            <a:rPr lang="cs-CZ" sz="1800" b="1" i="1" kern="1200" dirty="0" err="1"/>
            <a:t>koaktivací</a:t>
          </a:r>
          <a:r>
            <a:rPr lang="cs-CZ" sz="1800" b="1" i="1" kern="1200" dirty="0"/>
            <a:t> ventrálních a dorsálních svalových řetězců</a:t>
          </a:r>
          <a:r>
            <a:rPr lang="cs-CZ" sz="1800" kern="1200" dirty="0"/>
            <a:t>, jež jsou aktivovány využitím </a:t>
          </a:r>
          <a:r>
            <a:rPr lang="cs-CZ" sz="1800" kern="1200" dirty="0" err="1"/>
            <a:t>aker</a:t>
          </a:r>
          <a:r>
            <a:rPr lang="cs-CZ" sz="1800" kern="1200" dirty="0"/>
            <a:t> v průběhu vzpěru. </a:t>
          </a:r>
          <a:endParaRPr lang="en-US" sz="1800" kern="1200" dirty="0"/>
        </a:p>
      </dsp:txBody>
      <dsp:txXfrm>
        <a:off x="0" y="0"/>
        <a:ext cx="6571413" cy="1432421"/>
      </dsp:txXfrm>
    </dsp:sp>
    <dsp:sp modelId="{1B56F227-E34E-4FEF-AAFC-701D5B5C0B98}">
      <dsp:nvSpPr>
        <dsp:cNvPr id="0" name=""/>
        <dsp:cNvSpPr/>
      </dsp:nvSpPr>
      <dsp:spPr>
        <a:xfrm>
          <a:off x="0" y="1432421"/>
          <a:ext cx="657141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2195E-5EFF-48AA-B1CF-8AFBFB4BE9E4}">
      <dsp:nvSpPr>
        <dsp:cNvPr id="0" name=""/>
        <dsp:cNvSpPr/>
      </dsp:nvSpPr>
      <dsp:spPr>
        <a:xfrm>
          <a:off x="0" y="1432421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Správné zatížení a vzpěr o </a:t>
          </a:r>
          <a:r>
            <a:rPr lang="cs-CZ" sz="1800" kern="1200" dirty="0" err="1"/>
            <a:t>akra</a:t>
          </a:r>
          <a:r>
            <a:rPr lang="cs-CZ" sz="1800" kern="1200" dirty="0"/>
            <a:t> "nastartuje" pohybový vzor vedoucí k napřimování páteře. </a:t>
          </a:r>
          <a:endParaRPr lang="en-US" sz="1800" kern="1200" dirty="0"/>
        </a:p>
      </dsp:txBody>
      <dsp:txXfrm>
        <a:off x="0" y="1432421"/>
        <a:ext cx="6571413" cy="1432421"/>
      </dsp:txXfrm>
    </dsp:sp>
    <dsp:sp modelId="{3D20BDA7-AF59-4A3F-9087-52C889EF5BE0}">
      <dsp:nvSpPr>
        <dsp:cNvPr id="0" name=""/>
        <dsp:cNvSpPr/>
      </dsp:nvSpPr>
      <dsp:spPr>
        <a:xfrm>
          <a:off x="0" y="2864843"/>
          <a:ext cx="65714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3ED74-563F-4ACF-959E-334319B7C1F0}">
      <dsp:nvSpPr>
        <dsp:cNvPr id="0" name=""/>
        <dsp:cNvSpPr/>
      </dsp:nvSpPr>
      <dsp:spPr>
        <a:xfrm>
          <a:off x="0" y="2864843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Kvalitativní korekce těchto pohyb. vzorů již probíhá vědomě a výskyt motorických chyb se opakováním minimalizuje.</a:t>
          </a:r>
          <a:endParaRPr lang="en-US" sz="1800" kern="1200" dirty="0"/>
        </a:p>
      </dsp:txBody>
      <dsp:txXfrm>
        <a:off x="0" y="2864843"/>
        <a:ext cx="6571413" cy="1432421"/>
      </dsp:txXfrm>
    </dsp:sp>
    <dsp:sp modelId="{E26C75F3-E1CB-4D99-BFA9-42800854F064}">
      <dsp:nvSpPr>
        <dsp:cNvPr id="0" name=""/>
        <dsp:cNvSpPr/>
      </dsp:nvSpPr>
      <dsp:spPr>
        <a:xfrm>
          <a:off x="0" y="4297264"/>
          <a:ext cx="65714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F8163-A692-4426-A9C4-31B00D38BFDE}">
      <dsp:nvSpPr>
        <dsp:cNvPr id="0" name=""/>
        <dsp:cNvSpPr/>
      </dsp:nvSpPr>
      <dsp:spPr>
        <a:xfrm>
          <a:off x="0" y="4297264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Na základě tohoto principu cvičení ACT napřimuje páteř, tonizuje zádové svaly, kompenzuje dysbalance a v důsledku stabilizuje celý pohybový aparát. Navíc, vzhledem k tomu, že vzpěrná cvičení v metodě ACT mohou aktivovat i hlubší svaly trupu, lze terapii využít i pro posílení výdechových svalů a zlepšit tak jejich funkci</a:t>
          </a:r>
          <a:r>
            <a:rPr lang="cs-CZ" sz="1800" kern="1200" dirty="0">
              <a:latin typeface="Source Sans Pro"/>
            </a:rPr>
            <a:t>.</a:t>
          </a:r>
          <a:endParaRPr lang="en-US" sz="1800" kern="1200" dirty="0"/>
        </a:p>
      </dsp:txBody>
      <dsp:txXfrm>
        <a:off x="0" y="4297264"/>
        <a:ext cx="6571413" cy="14324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C9F6D-8233-40B5-A9B7-4606F3F521CD}">
      <dsp:nvSpPr>
        <dsp:cNvPr id="0" name=""/>
        <dsp:cNvSpPr/>
      </dsp:nvSpPr>
      <dsp:spPr>
        <a:xfrm>
          <a:off x="0" y="699"/>
          <a:ext cx="65714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35914-007D-463B-AD2B-1ECF30F1B5F2}">
      <dsp:nvSpPr>
        <dsp:cNvPr id="0" name=""/>
        <dsp:cNvSpPr/>
      </dsp:nvSpPr>
      <dsp:spPr>
        <a:xfrm>
          <a:off x="0" y="699"/>
          <a:ext cx="6571413" cy="114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= proces, kterým se učíme pohybovým dovednostem</a:t>
          </a:r>
          <a:endParaRPr lang="en-US" sz="2600" kern="1200" dirty="0"/>
        </a:p>
      </dsp:txBody>
      <dsp:txXfrm>
        <a:off x="0" y="699"/>
        <a:ext cx="6571413" cy="1145657"/>
      </dsp:txXfrm>
    </dsp:sp>
    <dsp:sp modelId="{9864DC9C-724C-4BBA-8DF3-7B33C3790DED}">
      <dsp:nvSpPr>
        <dsp:cNvPr id="0" name=""/>
        <dsp:cNvSpPr/>
      </dsp:nvSpPr>
      <dsp:spPr>
        <a:xfrm>
          <a:off x="0" y="1146356"/>
          <a:ext cx="6571413" cy="0"/>
        </a:xfrm>
        <a:prstGeom prst="line">
          <a:avLst/>
        </a:prstGeom>
        <a:solidFill>
          <a:schemeClr val="accent2">
            <a:hueOff val="-620693"/>
            <a:satOff val="-982"/>
            <a:lumOff val="-588"/>
            <a:alphaOff val="0"/>
          </a:schemeClr>
        </a:solidFill>
        <a:ln w="12700" cap="flat" cmpd="sng" algn="ctr">
          <a:solidFill>
            <a:schemeClr val="accent2">
              <a:hueOff val="-620693"/>
              <a:satOff val="-982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67AD9-8EAA-4E12-839D-996D32A0374B}">
      <dsp:nvSpPr>
        <dsp:cNvPr id="0" name=""/>
        <dsp:cNvSpPr/>
      </dsp:nvSpPr>
      <dsp:spPr>
        <a:xfrm>
          <a:off x="0" y="1146356"/>
          <a:ext cx="6571413" cy="114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v průběhu 1. roku života získáváme velký počet p. vzorů (otáčení, nákrok, vstávání, atp.)</a:t>
          </a:r>
          <a:endParaRPr lang="en-US" sz="2600" kern="1200" dirty="0"/>
        </a:p>
      </dsp:txBody>
      <dsp:txXfrm>
        <a:off x="0" y="1146356"/>
        <a:ext cx="6571413" cy="1145657"/>
      </dsp:txXfrm>
    </dsp:sp>
    <dsp:sp modelId="{0A98BFEB-BF45-4C13-B486-052242D1D3F4}">
      <dsp:nvSpPr>
        <dsp:cNvPr id="0" name=""/>
        <dsp:cNvSpPr/>
      </dsp:nvSpPr>
      <dsp:spPr>
        <a:xfrm>
          <a:off x="0" y="2292014"/>
          <a:ext cx="6571413" cy="0"/>
        </a:xfrm>
        <a:prstGeom prst="line">
          <a:avLst/>
        </a:prstGeom>
        <a:solidFill>
          <a:schemeClr val="accent2">
            <a:hueOff val="-1241385"/>
            <a:satOff val="-1965"/>
            <a:lumOff val="-1176"/>
            <a:alphaOff val="0"/>
          </a:schemeClr>
        </a:solidFill>
        <a:ln w="12700" cap="flat" cmpd="sng" algn="ctr">
          <a:solidFill>
            <a:schemeClr val="accent2">
              <a:hueOff val="-1241385"/>
              <a:satOff val="-1965"/>
              <a:lumOff val="-11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C8D72-E32F-4232-8327-91CC7D3FF101}">
      <dsp:nvSpPr>
        <dsp:cNvPr id="0" name=""/>
        <dsp:cNvSpPr/>
      </dsp:nvSpPr>
      <dsp:spPr>
        <a:xfrm>
          <a:off x="0" y="2292014"/>
          <a:ext cx="6571413" cy="114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fixace vzoru</a:t>
          </a:r>
          <a:endParaRPr lang="en-US" sz="2600" kern="1200" dirty="0"/>
        </a:p>
      </dsp:txBody>
      <dsp:txXfrm>
        <a:off x="0" y="2292014"/>
        <a:ext cx="6571413" cy="1145657"/>
      </dsp:txXfrm>
    </dsp:sp>
    <dsp:sp modelId="{5D926171-4BD5-44BB-A8AB-D798854BEE18}">
      <dsp:nvSpPr>
        <dsp:cNvPr id="0" name=""/>
        <dsp:cNvSpPr/>
      </dsp:nvSpPr>
      <dsp:spPr>
        <a:xfrm>
          <a:off x="0" y="3437671"/>
          <a:ext cx="6571413" cy="0"/>
        </a:xfrm>
        <a:prstGeom prst="line">
          <a:avLst/>
        </a:prstGeom>
        <a:solidFill>
          <a:schemeClr val="accent2">
            <a:hueOff val="-1862078"/>
            <a:satOff val="-2947"/>
            <a:lumOff val="-1764"/>
            <a:alphaOff val="0"/>
          </a:schemeClr>
        </a:solidFill>
        <a:ln w="12700" cap="flat" cmpd="sng" algn="ctr">
          <a:solidFill>
            <a:schemeClr val="accent2">
              <a:hueOff val="-1862078"/>
              <a:satOff val="-2947"/>
              <a:lumOff val="-1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7B631-F403-4B6F-99B2-BFC64476B66E}">
      <dsp:nvSpPr>
        <dsp:cNvPr id="0" name=""/>
        <dsp:cNvSpPr/>
      </dsp:nvSpPr>
      <dsp:spPr>
        <a:xfrm>
          <a:off x="0" y="3437671"/>
          <a:ext cx="6571413" cy="114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adaptace na zevní prostředí</a:t>
          </a:r>
          <a:endParaRPr lang="en-US" sz="2600" kern="1200" dirty="0"/>
        </a:p>
      </dsp:txBody>
      <dsp:txXfrm>
        <a:off x="0" y="3437671"/>
        <a:ext cx="6571413" cy="1145657"/>
      </dsp:txXfrm>
    </dsp:sp>
    <dsp:sp modelId="{9617FE2E-DA8C-4655-ACE8-CC67E6A40788}">
      <dsp:nvSpPr>
        <dsp:cNvPr id="0" name=""/>
        <dsp:cNvSpPr/>
      </dsp:nvSpPr>
      <dsp:spPr>
        <a:xfrm>
          <a:off x="0" y="4583329"/>
          <a:ext cx="6571413" cy="0"/>
        </a:xfrm>
        <a:prstGeom prst="line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accent2">
              <a:hueOff val="-2482771"/>
              <a:satOff val="-3929"/>
              <a:lumOff val="-23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6604C-2562-4A09-8635-55C8698B89DB}">
      <dsp:nvSpPr>
        <dsp:cNvPr id="0" name=""/>
        <dsp:cNvSpPr/>
      </dsp:nvSpPr>
      <dsp:spPr>
        <a:xfrm>
          <a:off x="0" y="4583329"/>
          <a:ext cx="6571413" cy="114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Source Sans Pro"/>
            </a:rPr>
            <a:t>Pozor mohou se vyskytovat patologické</a:t>
          </a:r>
          <a:r>
            <a:rPr lang="cs-CZ" sz="2600" kern="1200" dirty="0"/>
            <a:t> odchylky ve vzorcích</a:t>
          </a:r>
          <a:r>
            <a:rPr lang="cs-CZ" sz="2600" kern="1200" dirty="0">
              <a:latin typeface="Source Sans Pro"/>
            </a:rPr>
            <a:t>!</a:t>
          </a:r>
          <a:endParaRPr lang="en-US" sz="2600" kern="1200" dirty="0"/>
        </a:p>
      </dsp:txBody>
      <dsp:txXfrm>
        <a:off x="0" y="4583329"/>
        <a:ext cx="6571413" cy="11456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24C78-60FE-4D28-AB5A-0C3EA2E1DB24}">
      <dsp:nvSpPr>
        <dsp:cNvPr id="0" name=""/>
        <dsp:cNvSpPr/>
      </dsp:nvSpPr>
      <dsp:spPr>
        <a:xfrm>
          <a:off x="0" y="113902"/>
          <a:ext cx="6571413" cy="8353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1) vzpěr</a:t>
          </a:r>
          <a:endParaRPr lang="en-US" sz="3400" kern="1200"/>
        </a:p>
      </dsp:txBody>
      <dsp:txXfrm>
        <a:off x="40780" y="154682"/>
        <a:ext cx="6489853" cy="753820"/>
      </dsp:txXfrm>
    </dsp:sp>
    <dsp:sp modelId="{F87D6797-A2DB-42AC-84ED-EE28F3B5AC4A}">
      <dsp:nvSpPr>
        <dsp:cNvPr id="0" name=""/>
        <dsp:cNvSpPr/>
      </dsp:nvSpPr>
      <dsp:spPr>
        <a:xfrm>
          <a:off x="0" y="1047202"/>
          <a:ext cx="6571413" cy="835380"/>
        </a:xfrm>
        <a:prstGeom prst="roundRect">
          <a:avLst/>
        </a:prstGeom>
        <a:solidFill>
          <a:schemeClr val="accent2">
            <a:hueOff val="-496554"/>
            <a:satOff val="-786"/>
            <a:lumOff val="-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2) napřímení páteře</a:t>
          </a:r>
          <a:endParaRPr lang="en-US" sz="3400" kern="1200"/>
        </a:p>
      </dsp:txBody>
      <dsp:txXfrm>
        <a:off x="40780" y="1087982"/>
        <a:ext cx="6489853" cy="753820"/>
      </dsp:txXfrm>
    </dsp:sp>
    <dsp:sp modelId="{8B141905-5F78-4B27-9ADB-20F69472FCCB}">
      <dsp:nvSpPr>
        <dsp:cNvPr id="0" name=""/>
        <dsp:cNvSpPr/>
      </dsp:nvSpPr>
      <dsp:spPr>
        <a:xfrm>
          <a:off x="0" y="1980503"/>
          <a:ext cx="6571413" cy="835380"/>
        </a:xfrm>
        <a:prstGeom prst="roundRect">
          <a:avLst/>
        </a:prstGeom>
        <a:solidFill>
          <a:schemeClr val="accent2">
            <a:hueOff val="-993108"/>
            <a:satOff val="-1572"/>
            <a:lumOff val="-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3) opora o akrum</a:t>
          </a:r>
          <a:endParaRPr lang="en-US" sz="3400" kern="1200"/>
        </a:p>
      </dsp:txBody>
      <dsp:txXfrm>
        <a:off x="40780" y="2021283"/>
        <a:ext cx="6489853" cy="753820"/>
      </dsp:txXfrm>
    </dsp:sp>
    <dsp:sp modelId="{6DBCD13E-6FA1-491E-8E52-A91B8B0EBB7E}">
      <dsp:nvSpPr>
        <dsp:cNvPr id="0" name=""/>
        <dsp:cNvSpPr/>
      </dsp:nvSpPr>
      <dsp:spPr>
        <a:xfrm>
          <a:off x="0" y="2913803"/>
          <a:ext cx="6571413" cy="835380"/>
        </a:xfrm>
        <a:prstGeom prst="roundRect">
          <a:avLst/>
        </a:prstGeom>
        <a:solidFill>
          <a:schemeClr val="accent2">
            <a:hueOff val="-1489663"/>
            <a:satOff val="-2357"/>
            <a:lumOff val="-14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4) motorické vzory (polohy vývoje)</a:t>
          </a:r>
          <a:endParaRPr lang="en-US" sz="3400" kern="1200"/>
        </a:p>
      </dsp:txBody>
      <dsp:txXfrm>
        <a:off x="40780" y="2954583"/>
        <a:ext cx="6489853" cy="753820"/>
      </dsp:txXfrm>
    </dsp:sp>
    <dsp:sp modelId="{E094D1FB-215D-4767-BB95-4D418DCED48F}">
      <dsp:nvSpPr>
        <dsp:cNvPr id="0" name=""/>
        <dsp:cNvSpPr/>
      </dsp:nvSpPr>
      <dsp:spPr>
        <a:xfrm>
          <a:off x="0" y="3847103"/>
          <a:ext cx="6571413" cy="835380"/>
        </a:xfrm>
        <a:prstGeom prst="roundRect">
          <a:avLst/>
        </a:prstGeom>
        <a:solidFill>
          <a:schemeClr val="accent2">
            <a:hueOff val="-1986217"/>
            <a:satOff val="-3143"/>
            <a:lumOff val="-1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5) CKC, OKC</a:t>
          </a:r>
          <a:endParaRPr lang="en-US" sz="3400" kern="1200"/>
        </a:p>
      </dsp:txBody>
      <dsp:txXfrm>
        <a:off x="40780" y="3887883"/>
        <a:ext cx="6489853" cy="753820"/>
      </dsp:txXfrm>
    </dsp:sp>
    <dsp:sp modelId="{664C6B33-24BF-4E6C-AB9A-3EA09087B36F}">
      <dsp:nvSpPr>
        <dsp:cNvPr id="0" name=""/>
        <dsp:cNvSpPr/>
      </dsp:nvSpPr>
      <dsp:spPr>
        <a:xfrm>
          <a:off x="0" y="4780403"/>
          <a:ext cx="6571413" cy="835380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/>
            <a:t>6) motorické učení</a:t>
          </a:r>
          <a:endParaRPr lang="en-US" sz="3400" kern="1200"/>
        </a:p>
      </dsp:txBody>
      <dsp:txXfrm>
        <a:off x="40780" y="4821183"/>
        <a:ext cx="6489853" cy="753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0D5F1-7E23-43DE-ADE5-2F5C51F7DEFB}">
      <dsp:nvSpPr>
        <dsp:cNvPr id="0" name=""/>
        <dsp:cNvSpPr/>
      </dsp:nvSpPr>
      <dsp:spPr>
        <a:xfrm>
          <a:off x="0" y="372562"/>
          <a:ext cx="5874013" cy="5651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vertebrogenní onemocnění</a:t>
          </a:r>
          <a:endParaRPr lang="en-US" sz="2300" kern="1200"/>
        </a:p>
      </dsp:txBody>
      <dsp:txXfrm>
        <a:off x="27586" y="400148"/>
        <a:ext cx="5818841" cy="509938"/>
      </dsp:txXfrm>
    </dsp:sp>
    <dsp:sp modelId="{D9936618-0734-46EE-BDDE-E75BA26874EE}">
      <dsp:nvSpPr>
        <dsp:cNvPr id="0" name=""/>
        <dsp:cNvSpPr/>
      </dsp:nvSpPr>
      <dsp:spPr>
        <a:xfrm>
          <a:off x="0" y="1003912"/>
          <a:ext cx="5874013" cy="565110"/>
        </a:xfrm>
        <a:prstGeom prst="roundRect">
          <a:avLst/>
        </a:prstGeom>
        <a:solidFill>
          <a:schemeClr val="accent5">
            <a:hueOff val="-989555"/>
            <a:satOff val="-1719"/>
            <a:lumOff val="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preventivní cvičení při sedavém zaměstnání</a:t>
          </a:r>
          <a:endParaRPr lang="en-US" sz="2300" kern="1200"/>
        </a:p>
      </dsp:txBody>
      <dsp:txXfrm>
        <a:off x="27586" y="1031498"/>
        <a:ext cx="5818841" cy="509938"/>
      </dsp:txXfrm>
    </dsp:sp>
    <dsp:sp modelId="{F31FE922-BE6B-497C-AA3E-884245D74050}">
      <dsp:nvSpPr>
        <dsp:cNvPr id="0" name=""/>
        <dsp:cNvSpPr/>
      </dsp:nvSpPr>
      <dsp:spPr>
        <a:xfrm>
          <a:off x="0" y="1635262"/>
          <a:ext cx="5874013" cy="565110"/>
        </a:xfrm>
        <a:prstGeom prst="roundRect">
          <a:avLst/>
        </a:prstGeom>
        <a:solidFill>
          <a:schemeClr val="accent5">
            <a:hueOff val="-1979110"/>
            <a:satOff val="-3438"/>
            <a:lumOff val="2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kompenzační / kondiční cvičení pro sportovce</a:t>
          </a:r>
          <a:endParaRPr lang="en-US" sz="2300" kern="1200"/>
        </a:p>
      </dsp:txBody>
      <dsp:txXfrm>
        <a:off x="27586" y="1662848"/>
        <a:ext cx="5818841" cy="509938"/>
      </dsp:txXfrm>
    </dsp:sp>
    <dsp:sp modelId="{2ADCA947-1CB5-4DBB-9A82-4E1089E5F2B3}">
      <dsp:nvSpPr>
        <dsp:cNvPr id="0" name=""/>
        <dsp:cNvSpPr/>
      </dsp:nvSpPr>
      <dsp:spPr>
        <a:xfrm>
          <a:off x="0" y="2266612"/>
          <a:ext cx="5874013" cy="565110"/>
        </a:xfrm>
        <a:prstGeom prst="roundRect">
          <a:avLst/>
        </a:prstGeom>
        <a:solidFill>
          <a:schemeClr val="accent5">
            <a:hueOff val="-2968665"/>
            <a:satOff val="-5157"/>
            <a:lumOff val="3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ortopedie</a:t>
          </a:r>
          <a:endParaRPr lang="en-US" sz="2300" kern="1200"/>
        </a:p>
      </dsp:txBody>
      <dsp:txXfrm>
        <a:off x="27586" y="2294198"/>
        <a:ext cx="5818841" cy="509938"/>
      </dsp:txXfrm>
    </dsp:sp>
    <dsp:sp modelId="{6232F218-878C-4517-866B-134872B622B2}">
      <dsp:nvSpPr>
        <dsp:cNvPr id="0" name=""/>
        <dsp:cNvSpPr/>
      </dsp:nvSpPr>
      <dsp:spPr>
        <a:xfrm>
          <a:off x="0" y="2897962"/>
          <a:ext cx="5874013" cy="565110"/>
        </a:xfrm>
        <a:prstGeom prst="roundRect">
          <a:avLst/>
        </a:prstGeom>
        <a:solidFill>
          <a:schemeClr val="accent5">
            <a:hueOff val="-3958220"/>
            <a:satOff val="-6875"/>
            <a:lumOff val="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neurologie</a:t>
          </a:r>
          <a:endParaRPr lang="en-US" sz="2300" kern="1200"/>
        </a:p>
      </dsp:txBody>
      <dsp:txXfrm>
        <a:off x="27586" y="2925548"/>
        <a:ext cx="5818841" cy="509938"/>
      </dsp:txXfrm>
    </dsp:sp>
    <dsp:sp modelId="{BBBBE88C-1B41-4EFB-A3DB-EF9393405A40}">
      <dsp:nvSpPr>
        <dsp:cNvPr id="0" name=""/>
        <dsp:cNvSpPr/>
      </dsp:nvSpPr>
      <dsp:spPr>
        <a:xfrm>
          <a:off x="0" y="3529313"/>
          <a:ext cx="5874013" cy="565110"/>
        </a:xfrm>
        <a:prstGeom prst="roundRect">
          <a:avLst/>
        </a:prstGeom>
        <a:solidFill>
          <a:schemeClr val="accent5">
            <a:hueOff val="-4947775"/>
            <a:satOff val="-8594"/>
            <a:lumOff val="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pediatrie</a:t>
          </a:r>
          <a:endParaRPr lang="en-US" sz="2300" kern="1200"/>
        </a:p>
      </dsp:txBody>
      <dsp:txXfrm>
        <a:off x="27586" y="3556899"/>
        <a:ext cx="5818841" cy="509938"/>
      </dsp:txXfrm>
    </dsp:sp>
    <dsp:sp modelId="{0077538A-28CE-4387-BF42-F5A433B175C1}">
      <dsp:nvSpPr>
        <dsp:cNvPr id="0" name=""/>
        <dsp:cNvSpPr/>
      </dsp:nvSpPr>
      <dsp:spPr>
        <a:xfrm>
          <a:off x="0" y="4160663"/>
          <a:ext cx="5874013" cy="565110"/>
        </a:xfrm>
        <a:prstGeom prst="roundRect">
          <a:avLst/>
        </a:prstGeom>
        <a:solidFill>
          <a:schemeClr val="accent5">
            <a:hueOff val="-5937330"/>
            <a:satOff val="-10313"/>
            <a:lumOff val="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urogynekologie</a:t>
          </a:r>
          <a:endParaRPr lang="en-US" sz="2300" kern="1200"/>
        </a:p>
      </dsp:txBody>
      <dsp:txXfrm>
        <a:off x="27586" y="4188249"/>
        <a:ext cx="5818841" cy="509938"/>
      </dsp:txXfrm>
    </dsp:sp>
    <dsp:sp modelId="{7C81170E-499A-48F8-BD1F-BC406D6372BF}">
      <dsp:nvSpPr>
        <dsp:cNvPr id="0" name=""/>
        <dsp:cNvSpPr/>
      </dsp:nvSpPr>
      <dsp:spPr>
        <a:xfrm>
          <a:off x="0" y="4792013"/>
          <a:ext cx="5874013" cy="565110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těhotenství</a:t>
          </a:r>
          <a:endParaRPr lang="en-US" sz="2300" kern="1200"/>
        </a:p>
      </dsp:txBody>
      <dsp:txXfrm>
        <a:off x="27586" y="4819599"/>
        <a:ext cx="5818841" cy="509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8B31-EC96-471E-AF3D-2142D07C74DD}">
      <dsp:nvSpPr>
        <dsp:cNvPr id="0" name=""/>
        <dsp:cNvSpPr/>
      </dsp:nvSpPr>
      <dsp:spPr>
        <a:xfrm>
          <a:off x="0" y="53333"/>
          <a:ext cx="6571413" cy="1064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zkontrolovat nastavení kleneb na rukou a nohou</a:t>
          </a:r>
          <a:endParaRPr lang="en-US" sz="2600" kern="1200"/>
        </a:p>
      </dsp:txBody>
      <dsp:txXfrm>
        <a:off x="51974" y="105307"/>
        <a:ext cx="6467465" cy="960752"/>
      </dsp:txXfrm>
    </dsp:sp>
    <dsp:sp modelId="{187B26C9-287F-4816-816D-16744917449D}">
      <dsp:nvSpPr>
        <dsp:cNvPr id="0" name=""/>
        <dsp:cNvSpPr/>
      </dsp:nvSpPr>
      <dsp:spPr>
        <a:xfrm>
          <a:off x="0" y="1192913"/>
          <a:ext cx="6571413" cy="1064700"/>
        </a:xfrm>
        <a:prstGeom prst="roundRect">
          <a:avLst/>
        </a:prstGeom>
        <a:solidFill>
          <a:schemeClr val="accent5">
            <a:hueOff val="-1731721"/>
            <a:satOff val="-300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vzepřít se do kořenů dlaní</a:t>
          </a:r>
          <a:endParaRPr lang="en-US" sz="2600" kern="1200"/>
        </a:p>
      </dsp:txBody>
      <dsp:txXfrm>
        <a:off x="51974" y="1244887"/>
        <a:ext cx="6467465" cy="960752"/>
      </dsp:txXfrm>
    </dsp:sp>
    <dsp:sp modelId="{3A02A354-E318-483A-99BA-8033933D9833}">
      <dsp:nvSpPr>
        <dsp:cNvPr id="0" name=""/>
        <dsp:cNvSpPr/>
      </dsp:nvSpPr>
      <dsp:spPr>
        <a:xfrm>
          <a:off x="0" y="2332493"/>
          <a:ext cx="6571413" cy="1064700"/>
        </a:xfrm>
        <a:prstGeom prst="roundRect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přitáhnout nárty směrem k bércům</a:t>
          </a:r>
          <a:endParaRPr lang="en-US" sz="2600" kern="1200"/>
        </a:p>
      </dsp:txBody>
      <dsp:txXfrm>
        <a:off x="51974" y="2384467"/>
        <a:ext cx="6467465" cy="960752"/>
      </dsp:txXfrm>
    </dsp:sp>
    <dsp:sp modelId="{346731FA-C31F-4258-A16A-DC750B8B1355}">
      <dsp:nvSpPr>
        <dsp:cNvPr id="0" name=""/>
        <dsp:cNvSpPr/>
      </dsp:nvSpPr>
      <dsp:spPr>
        <a:xfrm>
          <a:off x="0" y="3472073"/>
          <a:ext cx="6571413" cy="1064700"/>
        </a:xfrm>
        <a:prstGeom prst="roundRect">
          <a:avLst/>
        </a:prstGeom>
        <a:solidFill>
          <a:schemeClr val="accent5">
            <a:hueOff val="-5195164"/>
            <a:satOff val="-902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vzepřít se do pat</a:t>
          </a:r>
          <a:endParaRPr lang="en-US" sz="2600" kern="1200"/>
        </a:p>
      </dsp:txBody>
      <dsp:txXfrm>
        <a:off x="51974" y="3524047"/>
        <a:ext cx="6467465" cy="960752"/>
      </dsp:txXfrm>
    </dsp:sp>
    <dsp:sp modelId="{EB11217C-8315-4776-B2B1-31465FB234A0}">
      <dsp:nvSpPr>
        <dsp:cNvPr id="0" name=""/>
        <dsp:cNvSpPr/>
      </dsp:nvSpPr>
      <dsp:spPr>
        <a:xfrm>
          <a:off x="0" y="4611653"/>
          <a:ext cx="6571413" cy="1064700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dýchat volně, přirozeně, nezadržovat dech</a:t>
          </a:r>
          <a:endParaRPr lang="en-US" sz="2600" kern="1200"/>
        </a:p>
      </dsp:txBody>
      <dsp:txXfrm>
        <a:off x="51974" y="4663627"/>
        <a:ext cx="6467465" cy="9607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C4C7-5380-4C8E-B63E-0D3C285A7FE9}">
      <dsp:nvSpPr>
        <dsp:cNvPr id="0" name=""/>
        <dsp:cNvSpPr/>
      </dsp:nvSpPr>
      <dsp:spPr>
        <a:xfrm>
          <a:off x="0" y="0"/>
          <a:ext cx="65714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13F42-BE24-43EC-A3F3-2340DE1FA2FA}">
      <dsp:nvSpPr>
        <dsp:cNvPr id="0" name=""/>
        <dsp:cNvSpPr/>
      </dsp:nvSpPr>
      <dsp:spPr>
        <a:xfrm>
          <a:off x="0" y="0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koaktivace</a:t>
          </a:r>
          <a:r>
            <a:rPr lang="cs-CZ" sz="1900" kern="1200" dirty="0"/>
            <a:t> svalů trupu</a:t>
          </a:r>
          <a:endParaRPr lang="en-US" sz="1900" kern="1200" dirty="0"/>
        </a:p>
      </dsp:txBody>
      <dsp:txXfrm>
        <a:off x="0" y="0"/>
        <a:ext cx="6571413" cy="716210"/>
      </dsp:txXfrm>
    </dsp:sp>
    <dsp:sp modelId="{2994E01C-09A6-4344-A612-6B11F0C9A19B}">
      <dsp:nvSpPr>
        <dsp:cNvPr id="0" name=""/>
        <dsp:cNvSpPr/>
      </dsp:nvSpPr>
      <dsp:spPr>
        <a:xfrm>
          <a:off x="0" y="716210"/>
          <a:ext cx="6571413" cy="0"/>
        </a:xfrm>
        <a:prstGeom prst="line">
          <a:avLst/>
        </a:prstGeom>
        <a:solidFill>
          <a:schemeClr val="accent5">
            <a:hueOff val="-989555"/>
            <a:satOff val="-1719"/>
            <a:lumOff val="112"/>
            <a:alphaOff val="0"/>
          </a:schemeClr>
        </a:solidFill>
        <a:ln w="12700" cap="flat" cmpd="sng" algn="ctr">
          <a:solidFill>
            <a:schemeClr val="accent5">
              <a:hueOff val="-989555"/>
              <a:satOff val="-1719"/>
              <a:lumOff val="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F09BD-FB28-46C4-B44C-17D59EB7DD44}">
      <dsp:nvSpPr>
        <dsp:cNvPr id="0" name=""/>
        <dsp:cNvSpPr/>
      </dsp:nvSpPr>
      <dsp:spPr>
        <a:xfrm>
          <a:off x="0" y="716210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zlepšení koordinace</a:t>
          </a:r>
          <a:endParaRPr lang="en-US" sz="1900" kern="1200" dirty="0"/>
        </a:p>
      </dsp:txBody>
      <dsp:txXfrm>
        <a:off x="0" y="716210"/>
        <a:ext cx="6571413" cy="716210"/>
      </dsp:txXfrm>
    </dsp:sp>
    <dsp:sp modelId="{443F162A-DE5C-44B2-A6D2-BA08F4D7718E}">
      <dsp:nvSpPr>
        <dsp:cNvPr id="0" name=""/>
        <dsp:cNvSpPr/>
      </dsp:nvSpPr>
      <dsp:spPr>
        <a:xfrm>
          <a:off x="0" y="1432421"/>
          <a:ext cx="6571413" cy="0"/>
        </a:xfrm>
        <a:prstGeom prst="line">
          <a:avLst/>
        </a:prstGeom>
        <a:solidFill>
          <a:schemeClr val="accent5">
            <a:hueOff val="-1979110"/>
            <a:satOff val="-3438"/>
            <a:lumOff val="224"/>
            <a:alphaOff val="0"/>
          </a:schemeClr>
        </a:solidFill>
        <a:ln w="12700" cap="flat" cmpd="sng" algn="ctr">
          <a:solidFill>
            <a:schemeClr val="accent5">
              <a:hueOff val="-1979110"/>
              <a:satOff val="-3438"/>
              <a:lumOff val="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9D646-9C84-4D0A-8E69-A47CF78CFEF1}">
      <dsp:nvSpPr>
        <dsp:cNvPr id="0" name=""/>
        <dsp:cNvSpPr/>
      </dsp:nvSpPr>
      <dsp:spPr>
        <a:xfrm>
          <a:off x="0" y="1432421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napřímení páteře</a:t>
          </a:r>
          <a:endParaRPr lang="en-US" sz="1900" kern="1200" dirty="0"/>
        </a:p>
      </dsp:txBody>
      <dsp:txXfrm>
        <a:off x="0" y="1432421"/>
        <a:ext cx="6571413" cy="716210"/>
      </dsp:txXfrm>
    </dsp:sp>
    <dsp:sp modelId="{893FED19-5070-42D3-B0BC-D0549506572A}">
      <dsp:nvSpPr>
        <dsp:cNvPr id="0" name=""/>
        <dsp:cNvSpPr/>
      </dsp:nvSpPr>
      <dsp:spPr>
        <a:xfrm>
          <a:off x="0" y="2148632"/>
          <a:ext cx="6571413" cy="0"/>
        </a:xfrm>
        <a:prstGeom prst="line">
          <a:avLst/>
        </a:prstGeom>
        <a:solidFill>
          <a:schemeClr val="accent5">
            <a:hueOff val="-2968665"/>
            <a:satOff val="-5157"/>
            <a:lumOff val="336"/>
            <a:alphaOff val="0"/>
          </a:schemeClr>
        </a:solidFill>
        <a:ln w="12700" cap="flat" cmpd="sng" algn="ctr">
          <a:solidFill>
            <a:schemeClr val="accent5">
              <a:hueOff val="-2968665"/>
              <a:satOff val="-5157"/>
              <a:lumOff val="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63F11-507F-4B6A-AA50-17D09E781C30}">
      <dsp:nvSpPr>
        <dsp:cNvPr id="0" name=""/>
        <dsp:cNvSpPr/>
      </dsp:nvSpPr>
      <dsp:spPr>
        <a:xfrm>
          <a:off x="0" y="2148632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posílení svalů trupu a končetin =&gt; zlepšení </a:t>
          </a:r>
          <a:r>
            <a:rPr lang="cs-CZ" sz="1900" kern="1200" dirty="0" err="1"/>
            <a:t>postury</a:t>
          </a:r>
          <a:endParaRPr lang="en-US" sz="1900" kern="1200" dirty="0" err="1"/>
        </a:p>
      </dsp:txBody>
      <dsp:txXfrm>
        <a:off x="0" y="2148632"/>
        <a:ext cx="6571413" cy="716210"/>
      </dsp:txXfrm>
    </dsp:sp>
    <dsp:sp modelId="{BD26E2DD-DE67-4518-A570-7C7ABD9755F2}">
      <dsp:nvSpPr>
        <dsp:cNvPr id="0" name=""/>
        <dsp:cNvSpPr/>
      </dsp:nvSpPr>
      <dsp:spPr>
        <a:xfrm>
          <a:off x="0" y="2864842"/>
          <a:ext cx="6571413" cy="0"/>
        </a:xfrm>
        <a:prstGeom prst="line">
          <a:avLst/>
        </a:prstGeom>
        <a:solidFill>
          <a:schemeClr val="accent5">
            <a:hueOff val="-3958220"/>
            <a:satOff val="-6875"/>
            <a:lumOff val="448"/>
            <a:alphaOff val="0"/>
          </a:schemeClr>
        </a:solidFill>
        <a:ln w="12700" cap="flat" cmpd="sng" algn="ctr">
          <a:solidFill>
            <a:schemeClr val="accent5">
              <a:hueOff val="-3958220"/>
              <a:satOff val="-6875"/>
              <a:lumOff val="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B8619-A7A1-42BF-8B58-D699544D638A}">
      <dsp:nvSpPr>
        <dsp:cNvPr id="0" name=""/>
        <dsp:cNvSpPr/>
      </dsp:nvSpPr>
      <dsp:spPr>
        <a:xfrm>
          <a:off x="0" y="2864843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zvýšení silově-vytrvalostních schopností</a:t>
          </a:r>
          <a:endParaRPr lang="en-US" sz="1900" kern="1200" dirty="0"/>
        </a:p>
      </dsp:txBody>
      <dsp:txXfrm>
        <a:off x="0" y="2864843"/>
        <a:ext cx="6571413" cy="716210"/>
      </dsp:txXfrm>
    </dsp:sp>
    <dsp:sp modelId="{C6EF9080-041B-4059-82BF-C8C2FB93F7BA}">
      <dsp:nvSpPr>
        <dsp:cNvPr id="0" name=""/>
        <dsp:cNvSpPr/>
      </dsp:nvSpPr>
      <dsp:spPr>
        <a:xfrm>
          <a:off x="0" y="3581053"/>
          <a:ext cx="6571413" cy="0"/>
        </a:xfrm>
        <a:prstGeom prst="line">
          <a:avLst/>
        </a:prstGeom>
        <a:solidFill>
          <a:schemeClr val="accent5">
            <a:hueOff val="-4947775"/>
            <a:satOff val="-8594"/>
            <a:lumOff val="560"/>
            <a:alphaOff val="0"/>
          </a:schemeClr>
        </a:solidFill>
        <a:ln w="12700" cap="flat" cmpd="sng" algn="ctr">
          <a:solidFill>
            <a:schemeClr val="accent5">
              <a:hueOff val="-4947775"/>
              <a:satOff val="-8594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56C7-9E83-4B8C-8FC7-A5F8B5E19E94}">
      <dsp:nvSpPr>
        <dsp:cNvPr id="0" name=""/>
        <dsp:cNvSpPr/>
      </dsp:nvSpPr>
      <dsp:spPr>
        <a:xfrm>
          <a:off x="0" y="3581053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zlepšení v kvalitě provedení ADL – otáčení, vstávání, nákrok, chůze, sed</a:t>
          </a:r>
          <a:endParaRPr lang="en-US" sz="1900" kern="1200" dirty="0"/>
        </a:p>
      </dsp:txBody>
      <dsp:txXfrm>
        <a:off x="0" y="3581053"/>
        <a:ext cx="6571413" cy="716210"/>
      </dsp:txXfrm>
    </dsp:sp>
    <dsp:sp modelId="{DA2AFD2E-D0DE-4068-A66E-7B4486EBCC9A}">
      <dsp:nvSpPr>
        <dsp:cNvPr id="0" name=""/>
        <dsp:cNvSpPr/>
      </dsp:nvSpPr>
      <dsp:spPr>
        <a:xfrm>
          <a:off x="0" y="4297264"/>
          <a:ext cx="6571413" cy="0"/>
        </a:xfrm>
        <a:prstGeom prst="line">
          <a:avLst/>
        </a:prstGeom>
        <a:solidFill>
          <a:schemeClr val="accent5">
            <a:hueOff val="-5937330"/>
            <a:satOff val="-10313"/>
            <a:lumOff val="672"/>
            <a:alphaOff val="0"/>
          </a:schemeClr>
        </a:solidFill>
        <a:ln w="12700" cap="flat" cmpd="sng" algn="ctr">
          <a:solidFill>
            <a:schemeClr val="accent5">
              <a:hueOff val="-5937330"/>
              <a:satOff val="-10313"/>
              <a:lumOff val="6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7083D-DAD2-4B50-917D-B2B2E332F292}">
      <dsp:nvSpPr>
        <dsp:cNvPr id="0" name=""/>
        <dsp:cNvSpPr/>
      </dsp:nvSpPr>
      <dsp:spPr>
        <a:xfrm>
          <a:off x="0" y="4297264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zlepšení sportovního výkonu</a:t>
          </a:r>
          <a:endParaRPr lang="en-US" sz="1900" kern="1200" dirty="0"/>
        </a:p>
      </dsp:txBody>
      <dsp:txXfrm>
        <a:off x="0" y="4297264"/>
        <a:ext cx="6571413" cy="716210"/>
      </dsp:txXfrm>
    </dsp:sp>
    <dsp:sp modelId="{85E4AB1D-E48E-4598-9360-DF7D4870F3FD}">
      <dsp:nvSpPr>
        <dsp:cNvPr id="0" name=""/>
        <dsp:cNvSpPr/>
      </dsp:nvSpPr>
      <dsp:spPr>
        <a:xfrm>
          <a:off x="0" y="5013475"/>
          <a:ext cx="6571413" cy="0"/>
        </a:xfrm>
        <a:prstGeom prst="line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57543-49E4-4A82-8DE0-7CFC4A0CDF9B}">
      <dsp:nvSpPr>
        <dsp:cNvPr id="0" name=""/>
        <dsp:cNvSpPr/>
      </dsp:nvSpPr>
      <dsp:spPr>
        <a:xfrm>
          <a:off x="0" y="5013475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kompenzace </a:t>
          </a:r>
          <a:r>
            <a:rPr lang="cs-CZ" sz="1900" kern="1200" dirty="0" err="1"/>
            <a:t>postury</a:t>
          </a:r>
          <a:r>
            <a:rPr lang="cs-CZ" sz="1900" kern="1200" dirty="0"/>
            <a:t> u jednostranné zátěže na pohybový aparát</a:t>
          </a:r>
          <a:endParaRPr lang="en-US" sz="1900" kern="1200" dirty="0"/>
        </a:p>
      </dsp:txBody>
      <dsp:txXfrm>
        <a:off x="0" y="5013475"/>
        <a:ext cx="6571413" cy="71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2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1/26/2022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1/26/2022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3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9FQIyf2KC0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bzo7dTnQY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7zFIWizHo?feature=oembe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Arz7t0inCM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bzo7dTnQY" TargetMode="External"/><Relationship Id="rId2" Type="http://schemas.openxmlformats.org/officeDocument/2006/relationships/hyperlink" Target="https://www.youtube.com/watch?v=_9FQIyf2KC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Arz7t0inCM" TargetMode="External"/><Relationship Id="rId4" Type="http://schemas.openxmlformats.org/officeDocument/2006/relationships/hyperlink" Target="https://www.youtube.com/watch?v=NX7zFIWizH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7C174E39-A559-408F-8F3B-50C3CD2BC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5E902CB-1D4C-4599-B01D-A1CD4D2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8" name="Oval 8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5443" y="1434091"/>
            <a:ext cx="4737518" cy="2822713"/>
          </a:xfrm>
        </p:spPr>
        <p:txBody>
          <a:bodyPr>
            <a:normAutofit/>
          </a:bodyPr>
          <a:lstStyle/>
          <a:p>
            <a:r>
              <a:rPr lang="cs-CZ" sz="3200">
                <a:ea typeface="Source Sans Pro"/>
                <a:cs typeface="Posterama"/>
              </a:rPr>
              <a:t>METODA </a:t>
            </a:r>
            <a:br>
              <a:rPr lang="cs-CZ" sz="3200" dirty="0">
                <a:ea typeface="Source Sans Pro"/>
                <a:cs typeface="Posterama"/>
              </a:rPr>
            </a:br>
            <a:r>
              <a:rPr lang="cs-CZ" sz="3200">
                <a:ea typeface="Source Sans Pro"/>
                <a:cs typeface="Posterama"/>
              </a:rPr>
              <a:t>BRUNKOWOVÉ&amp;</a:t>
            </a:r>
            <a:r>
              <a:rPr lang="cs-CZ" sz="3200">
                <a:ea typeface="Source Sans Pro SemiBold"/>
                <a:cs typeface="Posterama"/>
              </a:rPr>
              <a:t>AKRÁLNÍ KOAKTIVAČNÍ TERAPIE</a:t>
            </a:r>
            <a:br>
              <a:rPr lang="cs-CZ" sz="3200" dirty="0">
                <a:ea typeface="Source Sans Pro SemiBold"/>
                <a:cs typeface="Posterama"/>
              </a:rPr>
            </a:br>
            <a:endParaRPr lang="cs-CZ" sz="3200" dirty="0">
              <a:ea typeface="Source Sans Pro SemiBold"/>
              <a:cs typeface="Posteram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2032" y="4175698"/>
            <a:ext cx="3330341" cy="920783"/>
          </a:xfrm>
        </p:spPr>
        <p:txBody>
          <a:bodyPr>
            <a:normAutofit/>
          </a:bodyPr>
          <a:lstStyle/>
          <a:p>
            <a:r>
              <a:rPr lang="cs-CZ" dirty="0"/>
              <a:t>Mgr. Marie Krejčová</a:t>
            </a:r>
            <a:endParaRPr lang="cs-CZ"/>
          </a:p>
        </p:txBody>
      </p:sp>
      <p:sp>
        <p:nvSpPr>
          <p:cNvPr id="90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19C3BD4-4CA3-4330-BB5F-D4298C57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DÝCHÁNÍ &amp; PROVEDENÍ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9DAE9-0C44-471B-846D-6CA7921F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" sz="2200" dirty="0">
                <a:ea typeface="+mn-lt"/>
                <a:cs typeface="+mn-lt"/>
              </a:rPr>
              <a:t>nádech působí </a:t>
            </a:r>
            <a:r>
              <a:rPr lang="cs" sz="2200" dirty="0" err="1">
                <a:ea typeface="+mn-lt"/>
                <a:cs typeface="+mn-lt"/>
              </a:rPr>
              <a:t>facilitačně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výdech inhibičně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v lehu na břiše při nádechu vychází pohyb od rukou, postupně přes trup k DKK, uvolnění při výdechu od DKK k rukám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v lehu na zádech při nádechu vychází pohyb od nohou přes trup k rukám, uvolnění při výdechu od rukou k nohám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cvičení prokládáme relaxací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KI je kardiopulmonální nedostatečnost</a:t>
            </a:r>
            <a:endParaRPr lang="cs-CZ" sz="22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4326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A7F2B6-940D-4C87-84A4-71D61D9A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cs" sz="3700" b="1" u="sng">
                <a:ea typeface="+mj-lt"/>
                <a:cs typeface="+mj-lt"/>
              </a:rPr>
              <a:t>Cíl metodiky  - cílená aktivace diagonálních sv.řetězců:</a:t>
            </a:r>
            <a:r>
              <a:rPr lang="cs-CZ" sz="3700" dirty="0">
                <a:ea typeface="+mj-lt"/>
                <a:cs typeface="+mj-lt"/>
              </a:rPr>
              <a:t> </a:t>
            </a:r>
            <a:endParaRPr lang="cs-CZ" sz="3700" dirty="0"/>
          </a:p>
        </p:txBody>
      </p:sp>
      <p:grpSp>
        <p:nvGrpSpPr>
          <p:cNvPr id="26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85AF02C-6E91-476B-9FC7-F4E6E4018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0527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0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277F67F7-A8CD-4662-A747-29880C88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7FAB4E-0856-41EB-9A02-71DBE2CB7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D9A6A0-1949-45E4-BADF-D8E5499AD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83D416-45F1-46D1-ACDB-D653B2E4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343" y="903253"/>
            <a:ext cx="2722613" cy="2314250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F3A3A1-C3D5-4975-8593-F750EDAF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9251D8-2663-4EF3-92E0-4C857CA1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685806"/>
            <a:ext cx="2722613" cy="24290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408F9-016D-461F-9F6B-59093AB5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9" y="805320"/>
            <a:ext cx="2695293" cy="2190031"/>
          </a:xfrm>
        </p:spPr>
        <p:txBody>
          <a:bodyPr>
            <a:normAutofit/>
          </a:bodyPr>
          <a:lstStyle/>
          <a:p>
            <a:pPr algn="ctr"/>
            <a:r>
              <a:rPr lang="cs-CZ" sz="3200">
                <a:ea typeface="Source Sans Pro"/>
              </a:rPr>
              <a:t>VHODNÉ POLOHY K PROVEDENÍ CVIČENÍ</a:t>
            </a:r>
            <a:endParaRPr lang="cs-CZ" sz="3200"/>
          </a:p>
        </p:txBody>
      </p:sp>
      <p:pic>
        <p:nvPicPr>
          <p:cNvPr id="4" name="Obrázek 4" descr="Obsah obrázku patro, osoba, interiér, sedadlo&#10;&#10;Popis se vygeneroval automaticky.">
            <a:extLst>
              <a:ext uri="{FF2B5EF4-FFF2-40B4-BE49-F238E27FC236}">
                <a16:creationId xmlns:a16="http://schemas.microsoft.com/office/drawing/2014/main" id="{FEB5CDD0-0611-4295-BC39-0C57B42CA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1" r="3" b="3"/>
          <a:stretch/>
        </p:blipFill>
        <p:spPr>
          <a:xfrm>
            <a:off x="685049" y="3384343"/>
            <a:ext cx="2744149" cy="2429060"/>
          </a:xfrm>
          <a:prstGeom prst="rect">
            <a:avLst/>
          </a:prstGeom>
        </p:spPr>
      </p:pic>
      <p:pic>
        <p:nvPicPr>
          <p:cNvPr id="5" name="Obrázek 5" descr="Obsah obrázku interiér&#10;&#10;Popis se vygeneroval automaticky.">
            <a:extLst>
              <a:ext uri="{FF2B5EF4-FFF2-40B4-BE49-F238E27FC236}">
                <a16:creationId xmlns:a16="http://schemas.microsoft.com/office/drawing/2014/main" id="{350B163D-A271-4DFF-82D3-21482B9A9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8" r="15295"/>
          <a:stretch/>
        </p:blipFill>
        <p:spPr>
          <a:xfrm>
            <a:off x="3727936" y="2187240"/>
            <a:ext cx="2429060" cy="2429060"/>
          </a:xfrm>
          <a:prstGeom prst="rect">
            <a:avLst/>
          </a:prstGeom>
        </p:spPr>
      </p:pic>
      <p:grpSp>
        <p:nvGrpSpPr>
          <p:cNvPr id="26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E8544-F026-415B-A4A1-E02AB32F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06" y="2423937"/>
            <a:ext cx="4974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sed na židli u stolu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sedu s rukami na stehnech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sed s nataženýma DKK a rukama vedle pánve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leh na břiše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leh na zádech…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0654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89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AF1E84-861A-4E75-8EF6-59AB24B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820" y="45353"/>
            <a:ext cx="7392310" cy="1276498"/>
          </a:xfrm>
        </p:spPr>
        <p:txBody>
          <a:bodyPr anchor="b">
            <a:normAutofit/>
          </a:bodyPr>
          <a:lstStyle/>
          <a:p>
            <a:pPr algn="ctr"/>
            <a:r>
              <a:rPr lang="cs-CZ" sz="2800" dirty="0">
                <a:ea typeface="Source Sans Pro"/>
              </a:rPr>
              <a:t>BRUNKOW VZPĚR ZE SEDU DO VYSOKÉHO PŘEKÁŽKOVÉHO ŠIKMÉHO SEDU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1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07C86027-3268-4799-BA09-C37710D5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78" y="120896"/>
            <a:ext cx="2584794" cy="2093683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25886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DEBF31ED-219B-44B7-94B3-CA911479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1" y="3880857"/>
            <a:ext cx="2320424" cy="2117387"/>
          </a:xfrm>
          <a:prstGeom prst="rect">
            <a:avLst/>
          </a:prstGeom>
        </p:spPr>
      </p:pic>
      <p:sp useBgFill="1">
        <p:nvSpPr>
          <p:cNvPr id="21" name="Oval 20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" name="Obrázek 6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FF173592-E4F3-4084-88FB-1CE2DFECF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17" y="3504549"/>
            <a:ext cx="2325720" cy="185476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8B06-6654-4CF5-889F-287BF87D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274" y="1912368"/>
            <a:ext cx="5371856" cy="4753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 b="1" dirty="0">
                <a:ea typeface="Source Sans Pro"/>
              </a:rPr>
              <a:t>VP</a:t>
            </a:r>
            <a:r>
              <a:rPr lang="cs-CZ" sz="2400" dirty="0">
                <a:ea typeface="Source Sans Pro"/>
              </a:rPr>
              <a:t>: </a:t>
            </a:r>
            <a:r>
              <a:rPr lang="cs-CZ" sz="2400" dirty="0">
                <a:ea typeface="+mn-lt"/>
                <a:cs typeface="+mn-lt"/>
              </a:rPr>
              <a:t>sed na zemi s pokrčenými KOK. Napřímíme záda pomocí vzepření se do kořenů dlaní a do pat.</a:t>
            </a:r>
            <a:endParaRPr lang="cs-CZ" sz="2400" dirty="0">
              <a:ea typeface="Source Sans Pro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Provedení:</a:t>
            </a:r>
            <a:r>
              <a:rPr lang="cs-CZ" sz="2400" dirty="0">
                <a:ea typeface="+mn-lt"/>
                <a:cs typeface="+mn-lt"/>
              </a:rPr>
              <a:t>  Pokračujeme ve vzpírání o vnitřní stranu paty a stehno u levé nohy až do přetočení pánve a trupu do pravé strany. Dokončíme přetočení na pravý bok až do vysokého šikmého překážkového sedu.</a:t>
            </a:r>
          </a:p>
          <a:p>
            <a:pPr algn="just"/>
            <a:endParaRPr lang="cs-CZ" sz="2400" dirty="0">
              <a:ea typeface="+mn-lt"/>
              <a:cs typeface="+mn-lt"/>
            </a:endParaRPr>
          </a:p>
          <a:p>
            <a:pPr algn="just"/>
            <a:br>
              <a:rPr lang="cs-CZ" sz="2000" dirty="0">
                <a:ea typeface="+mn-lt"/>
                <a:cs typeface="+mn-lt"/>
              </a:rPr>
            </a:br>
            <a:endParaRPr lang="cs-CZ" sz="24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1574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D7BF3-DFCC-4EAB-A52E-60A38FF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7" y="607580"/>
            <a:ext cx="11727872" cy="134865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BRUNKOW VZPĚR ZE SEDU DO VYSOKÉHO PŘEKÁŽKOVÉHO ŠIKMÉHO SEDU</a:t>
            </a:r>
            <a:endParaRPr lang="cs-CZ">
              <a:ea typeface="Source Sans Pro"/>
            </a:endParaRPr>
          </a:p>
          <a:p>
            <a:pPr algn="ctr"/>
            <a:r>
              <a:rPr lang="cs-CZ" dirty="0">
                <a:ea typeface="+mj-lt"/>
                <a:cs typeface="+mj-lt"/>
              </a:rPr>
              <a:t>VIDEO</a:t>
            </a:r>
          </a:p>
          <a:p>
            <a:pPr algn="ctr"/>
            <a:endParaRPr lang="cs-CZ" dirty="0">
              <a:ea typeface="Source Sans Pro"/>
            </a:endParaRP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462E7AEC-92B4-42AD-B01E-0E3B1AD195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6183" y="1824976"/>
            <a:ext cx="6800272" cy="4918362"/>
          </a:xfrm>
        </p:spPr>
      </p:pic>
    </p:spTree>
    <p:extLst>
      <p:ext uri="{BB962C8B-B14F-4D97-AF65-F5344CB8AC3E}">
        <p14:creationId xmlns:p14="http://schemas.microsoft.com/office/powerpoint/2010/main" val="1630479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F2AC89-D4F5-4998-BF32-7668FEE8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81" y="282800"/>
            <a:ext cx="4370772" cy="1288673"/>
          </a:xfrm>
        </p:spPr>
        <p:txBody>
          <a:bodyPr anchor="b">
            <a:normAutofit fontScale="90000"/>
          </a:bodyPr>
          <a:lstStyle/>
          <a:p>
            <a:r>
              <a:rPr lang="cs-CZ" sz="3400" dirty="0">
                <a:ea typeface="Source Sans Pro"/>
              </a:rPr>
              <a:t>BRUNKOW OTOČKA Z LZ DO POLOHY NA VŠECH 4 </a:t>
            </a:r>
            <a:endParaRPr lang="cs-CZ" sz="3400" dirty="0"/>
          </a:p>
        </p:txBody>
      </p:sp>
      <p:pic>
        <p:nvPicPr>
          <p:cNvPr id="4" name="Obrázek 4" descr="Obsah obrázku interiér, osoba, patro, ležící&#10;&#10;Popis se vygeneroval automaticky.">
            <a:extLst>
              <a:ext uri="{FF2B5EF4-FFF2-40B4-BE49-F238E27FC236}">
                <a16:creationId xmlns:a16="http://schemas.microsoft.com/office/drawing/2014/main" id="{75FE9D8C-9FA2-4C56-B6D7-C66A3E17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48" y="421934"/>
            <a:ext cx="2522178" cy="18916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2DF5E2-0CD7-4BEC-8FBD-DD7AC1DEC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954" y="1025460"/>
            <a:ext cx="365021" cy="365021"/>
            <a:chOff x="149345" y="10991595"/>
            <a:chExt cx="365021" cy="36502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7C701E-5151-4086-9CF2-7F44AA38A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345" y="10991595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56C08E-A84B-4C76-9D3B-46237B5A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345" y="10991595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80DD13-9AA7-47FB-8506-4C9A5BAC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1828" y="933343"/>
            <a:ext cx="1910252" cy="709660"/>
            <a:chOff x="-94031" y="7519733"/>
            <a:chExt cx="1910252" cy="709660"/>
          </a:xfrm>
          <a:solidFill>
            <a:schemeClr val="tx1"/>
          </a:solidFill>
        </p:grpSpPr>
        <p:grpSp>
          <p:nvGrpSpPr>
            <p:cNvPr id="19" name="Graphic 38">
              <a:extLst>
                <a:ext uri="{FF2B5EF4-FFF2-40B4-BE49-F238E27FC236}">
                  <a16:creationId xmlns:a16="http://schemas.microsoft.com/office/drawing/2014/main" id="{06D9B9CD-8BE2-4464-B69B-9E5C0EECC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94031" y="7519733"/>
              <a:ext cx="1910252" cy="709660"/>
              <a:chOff x="2267504" y="2540250"/>
              <a:chExt cx="1990951" cy="739640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89F73EF-32C1-4F3F-9FDB-E58F62215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C7DD41-07A6-4C8A-A412-637E64395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38">
              <a:extLst>
                <a:ext uri="{FF2B5EF4-FFF2-40B4-BE49-F238E27FC236}">
                  <a16:creationId xmlns:a16="http://schemas.microsoft.com/office/drawing/2014/main" id="{9587E1C3-C7D2-40B8-B0FB-DE149B6F6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94031" y="7519733"/>
              <a:ext cx="1910252" cy="709660"/>
              <a:chOff x="2267504" y="2540250"/>
              <a:chExt cx="1990951" cy="73964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1EC9ACD-C344-4295-B02E-763DFF71D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4D9E18-0449-4D23-8365-139CDFF91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" name="Obrázek 7" descr="Obsah obrázku osoba, interiér, patro&#10;&#10;Popis se vygeneroval automaticky.">
            <a:extLst>
              <a:ext uri="{FF2B5EF4-FFF2-40B4-BE49-F238E27FC236}">
                <a16:creationId xmlns:a16="http://schemas.microsoft.com/office/drawing/2014/main" id="{43E71B75-A084-4056-AF96-FF646D5D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37" y="4584113"/>
            <a:ext cx="2771624" cy="1891634"/>
          </a:xfrm>
          <a:prstGeom prst="rect">
            <a:avLst/>
          </a:prstGeom>
        </p:spPr>
      </p:pic>
      <p:pic>
        <p:nvPicPr>
          <p:cNvPr id="6" name="Obrázek 6" descr="Obsah obrázku interiér, osoba&#10;&#10;Popis se vygeneroval automaticky.">
            <a:extLst>
              <a:ext uri="{FF2B5EF4-FFF2-40B4-BE49-F238E27FC236}">
                <a16:creationId xmlns:a16="http://schemas.microsoft.com/office/drawing/2014/main" id="{37626523-58B8-4248-AAB5-30D1116F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828" y="2631050"/>
            <a:ext cx="3021012" cy="1563373"/>
          </a:xfrm>
          <a:prstGeom prst="rect">
            <a:avLst/>
          </a:prstGeom>
        </p:spPr>
      </p:pic>
      <p:pic>
        <p:nvPicPr>
          <p:cNvPr id="5" name="Obrázek 5" descr="Obsah obrázku osoba, interiér, patro, ležící&#10;&#10;Popis se vygeneroval automaticky.">
            <a:extLst>
              <a:ext uri="{FF2B5EF4-FFF2-40B4-BE49-F238E27FC236}">
                <a16:creationId xmlns:a16="http://schemas.microsoft.com/office/drawing/2014/main" id="{5CE81D60-96F4-4D1A-949C-16202318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75" y="2550442"/>
            <a:ext cx="3028183" cy="171092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0DD3518-2FCC-410C-8960-69D1DB724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26282" y="4858000"/>
            <a:ext cx="975169" cy="975171"/>
            <a:chOff x="3519053" y="10869036"/>
            <a:chExt cx="975169" cy="975171"/>
          </a:xfrm>
          <a:solidFill>
            <a:schemeClr val="tx1"/>
          </a:solidFill>
        </p:grpSpPr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72FB3F6E-946C-4B30-8EAA-64FA3056D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19053" y="10869036"/>
              <a:ext cx="975169" cy="975171"/>
              <a:chOff x="5829300" y="3162300"/>
              <a:chExt cx="532256" cy="532257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820447A-FA0D-448D-8513-13647DCEE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9208" y="3192208"/>
                <a:ext cx="112966" cy="112966"/>
              </a:xfrm>
              <a:custGeom>
                <a:avLst/>
                <a:gdLst>
                  <a:gd name="connsiteX0" fmla="*/ 112967 w 112966"/>
                  <a:gd name="connsiteY0" fmla="*/ 0 h 112966"/>
                  <a:gd name="connsiteX1" fmla="*/ 0 w 112966"/>
                  <a:gd name="connsiteY1" fmla="*/ 112967 h 112966"/>
                  <a:gd name="connsiteX2" fmla="*/ 112967 w 112966"/>
                  <a:gd name="connsiteY2" fmla="*/ 0 h 1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66" h="112966">
                    <a:moveTo>
                      <a:pt x="112967" y="0"/>
                    </a:moveTo>
                    <a:lnTo>
                      <a:pt x="0" y="112967"/>
                    </a:lnTo>
                    <a:cubicBezTo>
                      <a:pt x="25356" y="64747"/>
                      <a:pt x="64747" y="25356"/>
                      <a:pt x="11296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0F5A0F-E8FC-415B-BA7F-74C42D42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1205" y="3164205"/>
                <a:ext cx="230314" cy="230314"/>
              </a:xfrm>
              <a:custGeom>
                <a:avLst/>
                <a:gdLst>
                  <a:gd name="connsiteX0" fmla="*/ 230314 w 230314"/>
                  <a:gd name="connsiteY0" fmla="*/ 0 h 230314"/>
                  <a:gd name="connsiteX1" fmla="*/ 0 w 230314"/>
                  <a:gd name="connsiteY1" fmla="*/ 230314 h 230314"/>
                  <a:gd name="connsiteX2" fmla="*/ 3524 w 230314"/>
                  <a:gd name="connsiteY2" fmla="*/ 209550 h 230314"/>
                  <a:gd name="connsiteX3" fmla="*/ 209550 w 230314"/>
                  <a:gd name="connsiteY3" fmla="*/ 3524 h 230314"/>
                  <a:gd name="connsiteX4" fmla="*/ 230314 w 230314"/>
                  <a:gd name="connsiteY4" fmla="*/ 0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14" h="230314">
                    <a:moveTo>
                      <a:pt x="230314" y="0"/>
                    </a:moveTo>
                    <a:lnTo>
                      <a:pt x="0" y="230314"/>
                    </a:lnTo>
                    <a:cubicBezTo>
                      <a:pt x="953" y="223361"/>
                      <a:pt x="2095" y="216408"/>
                      <a:pt x="3524" y="209550"/>
                    </a:cubicBezTo>
                    <a:lnTo>
                      <a:pt x="209550" y="3524"/>
                    </a:lnTo>
                    <a:cubicBezTo>
                      <a:pt x="216408" y="2095"/>
                      <a:pt x="223361" y="953"/>
                      <a:pt x="23031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77443A5-2061-492B-AFF5-658AB7E75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9300" y="3162300"/>
                <a:ext cx="294131" cy="294131"/>
              </a:xfrm>
              <a:custGeom>
                <a:avLst/>
                <a:gdLst>
                  <a:gd name="connsiteX0" fmla="*/ 294132 w 294131"/>
                  <a:gd name="connsiteY0" fmla="*/ 1238 h 294131"/>
                  <a:gd name="connsiteX1" fmla="*/ 1238 w 294131"/>
                  <a:gd name="connsiteY1" fmla="*/ 294132 h 294131"/>
                  <a:gd name="connsiteX2" fmla="*/ 0 w 294131"/>
                  <a:gd name="connsiteY2" fmla="*/ 278225 h 294131"/>
                  <a:gd name="connsiteX3" fmla="*/ 278225 w 294131"/>
                  <a:gd name="connsiteY3" fmla="*/ 0 h 294131"/>
                  <a:gd name="connsiteX4" fmla="*/ 294132 w 294131"/>
                  <a:gd name="connsiteY4" fmla="*/ 1238 h 29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1" h="294131">
                    <a:moveTo>
                      <a:pt x="294132" y="1238"/>
                    </a:moveTo>
                    <a:lnTo>
                      <a:pt x="1238" y="294132"/>
                    </a:lnTo>
                    <a:cubicBezTo>
                      <a:pt x="667" y="288893"/>
                      <a:pt x="0" y="283559"/>
                      <a:pt x="0" y="278225"/>
                    </a:cubicBezTo>
                    <a:lnTo>
                      <a:pt x="278225" y="0"/>
                    </a:lnTo>
                    <a:cubicBezTo>
                      <a:pt x="283559" y="0"/>
                      <a:pt x="288893" y="667"/>
                      <a:pt x="294132" y="12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276C0A3-C877-457C-917D-473FABC9E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7205" y="3170110"/>
                <a:ext cx="337184" cy="337280"/>
              </a:xfrm>
              <a:custGeom>
                <a:avLst/>
                <a:gdLst>
                  <a:gd name="connsiteX0" fmla="*/ 337185 w 337184"/>
                  <a:gd name="connsiteY0" fmla="*/ 3905 h 337280"/>
                  <a:gd name="connsiteX1" fmla="*/ 3810 w 337184"/>
                  <a:gd name="connsiteY1" fmla="*/ 337280 h 337280"/>
                  <a:gd name="connsiteX2" fmla="*/ 0 w 337184"/>
                  <a:gd name="connsiteY2" fmla="*/ 323850 h 337280"/>
                  <a:gd name="connsiteX3" fmla="*/ 323850 w 337184"/>
                  <a:gd name="connsiteY3" fmla="*/ 0 h 337280"/>
                  <a:gd name="connsiteX4" fmla="*/ 337185 w 337184"/>
                  <a:gd name="connsiteY4" fmla="*/ 3905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84" h="337280">
                    <a:moveTo>
                      <a:pt x="337185" y="3905"/>
                    </a:moveTo>
                    <a:lnTo>
                      <a:pt x="3810" y="337280"/>
                    </a:lnTo>
                    <a:cubicBezTo>
                      <a:pt x="2381" y="332899"/>
                      <a:pt x="1143" y="328422"/>
                      <a:pt x="0" y="323850"/>
                    </a:cubicBezTo>
                    <a:lnTo>
                      <a:pt x="323850" y="0"/>
                    </a:lnTo>
                    <a:cubicBezTo>
                      <a:pt x="328327" y="1715"/>
                      <a:pt x="332804" y="2477"/>
                      <a:pt x="337185" y="3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9808886-A26A-41C2-9401-727236349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3207" y="3186207"/>
                <a:ext cx="364617" cy="364617"/>
              </a:xfrm>
              <a:custGeom>
                <a:avLst/>
                <a:gdLst>
                  <a:gd name="connsiteX0" fmla="*/ 364617 w 364617"/>
                  <a:gd name="connsiteY0" fmla="*/ 5620 h 364617"/>
                  <a:gd name="connsiteX1" fmla="*/ 5620 w 364617"/>
                  <a:gd name="connsiteY1" fmla="*/ 364617 h 364617"/>
                  <a:gd name="connsiteX2" fmla="*/ 0 w 364617"/>
                  <a:gd name="connsiteY2" fmla="*/ 353187 h 364617"/>
                  <a:gd name="connsiteX3" fmla="*/ 353187 w 364617"/>
                  <a:gd name="connsiteY3" fmla="*/ 0 h 364617"/>
                  <a:gd name="connsiteX4" fmla="*/ 364617 w 364617"/>
                  <a:gd name="connsiteY4" fmla="*/ 5620 h 36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617" h="364617">
                    <a:moveTo>
                      <a:pt x="364617" y="5620"/>
                    </a:moveTo>
                    <a:lnTo>
                      <a:pt x="5620" y="364617"/>
                    </a:lnTo>
                    <a:cubicBezTo>
                      <a:pt x="3620" y="360902"/>
                      <a:pt x="1715" y="357092"/>
                      <a:pt x="0" y="353187"/>
                    </a:cubicBezTo>
                    <a:lnTo>
                      <a:pt x="353187" y="0"/>
                    </a:lnTo>
                    <a:cubicBezTo>
                      <a:pt x="357092" y="1715"/>
                      <a:pt x="360902" y="3715"/>
                      <a:pt x="364617" y="5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B169C8-A66F-4AEC-BBEE-4DEBBE844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75305" y="3208305"/>
                <a:ext cx="380238" cy="380238"/>
              </a:xfrm>
              <a:custGeom>
                <a:avLst/>
                <a:gdLst>
                  <a:gd name="connsiteX0" fmla="*/ 380238 w 380238"/>
                  <a:gd name="connsiteY0" fmla="*/ 7239 h 380238"/>
                  <a:gd name="connsiteX1" fmla="*/ 7239 w 380238"/>
                  <a:gd name="connsiteY1" fmla="*/ 380238 h 380238"/>
                  <a:gd name="connsiteX2" fmla="*/ 0 w 380238"/>
                  <a:gd name="connsiteY2" fmla="*/ 370713 h 380238"/>
                  <a:gd name="connsiteX3" fmla="*/ 370237 w 380238"/>
                  <a:gd name="connsiteY3" fmla="*/ 0 h 380238"/>
                  <a:gd name="connsiteX4" fmla="*/ 380238 w 380238"/>
                  <a:gd name="connsiteY4" fmla="*/ 7239 h 38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238" h="380238">
                    <a:moveTo>
                      <a:pt x="380238" y="7239"/>
                    </a:moveTo>
                    <a:lnTo>
                      <a:pt x="7239" y="380238"/>
                    </a:lnTo>
                    <a:cubicBezTo>
                      <a:pt x="4763" y="377000"/>
                      <a:pt x="2381" y="373571"/>
                      <a:pt x="0" y="370713"/>
                    </a:cubicBezTo>
                    <a:lnTo>
                      <a:pt x="370237" y="0"/>
                    </a:lnTo>
                    <a:cubicBezTo>
                      <a:pt x="373571" y="2381"/>
                      <a:pt x="377000" y="4763"/>
                      <a:pt x="380238" y="72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C418CD-F215-459D-8919-D5B5194EB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2832" y="3235832"/>
                <a:ext cx="385191" cy="385191"/>
              </a:xfrm>
              <a:custGeom>
                <a:avLst/>
                <a:gdLst>
                  <a:gd name="connsiteX0" fmla="*/ 380905 w 385191"/>
                  <a:gd name="connsiteY0" fmla="*/ 4286 h 385191"/>
                  <a:gd name="connsiteX1" fmla="*/ 385191 w 385191"/>
                  <a:gd name="connsiteY1" fmla="*/ 8573 h 385191"/>
                  <a:gd name="connsiteX2" fmla="*/ 8573 w 385191"/>
                  <a:gd name="connsiteY2" fmla="*/ 385191 h 385191"/>
                  <a:gd name="connsiteX3" fmla="*/ 4286 w 385191"/>
                  <a:gd name="connsiteY3" fmla="*/ 380905 h 385191"/>
                  <a:gd name="connsiteX4" fmla="*/ 0 w 385191"/>
                  <a:gd name="connsiteY4" fmla="*/ 376523 h 385191"/>
                  <a:gd name="connsiteX5" fmla="*/ 376523 w 385191"/>
                  <a:gd name="connsiteY5" fmla="*/ 0 h 385191"/>
                  <a:gd name="connsiteX6" fmla="*/ 380905 w 385191"/>
                  <a:gd name="connsiteY6" fmla="*/ 4286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191" h="385191">
                    <a:moveTo>
                      <a:pt x="380905" y="4286"/>
                    </a:moveTo>
                    <a:lnTo>
                      <a:pt x="385191" y="8573"/>
                    </a:lnTo>
                    <a:lnTo>
                      <a:pt x="8573" y="385191"/>
                    </a:lnTo>
                    <a:lnTo>
                      <a:pt x="4286" y="380905"/>
                    </a:lnTo>
                    <a:cubicBezTo>
                      <a:pt x="2762" y="379476"/>
                      <a:pt x="1334" y="377952"/>
                      <a:pt x="0" y="376523"/>
                    </a:cubicBezTo>
                    <a:lnTo>
                      <a:pt x="376523" y="0"/>
                    </a:lnTo>
                    <a:cubicBezTo>
                      <a:pt x="377952" y="1334"/>
                      <a:pt x="379476" y="2667"/>
                      <a:pt x="380905" y="4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E034A84-840E-429B-9A4F-ECC31AB62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35789" y="3268313"/>
                <a:ext cx="379761" cy="380237"/>
              </a:xfrm>
              <a:custGeom>
                <a:avLst/>
                <a:gdLst>
                  <a:gd name="connsiteX0" fmla="*/ 372428 w 379761"/>
                  <a:gd name="connsiteY0" fmla="*/ 0 h 380237"/>
                  <a:gd name="connsiteX1" fmla="*/ 379762 w 379761"/>
                  <a:gd name="connsiteY1" fmla="*/ 9525 h 380237"/>
                  <a:gd name="connsiteX2" fmla="*/ 9525 w 379761"/>
                  <a:gd name="connsiteY2" fmla="*/ 380238 h 380237"/>
                  <a:gd name="connsiteX3" fmla="*/ 0 w 379761"/>
                  <a:gd name="connsiteY3" fmla="*/ 372904 h 3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9761" h="380237">
                    <a:moveTo>
                      <a:pt x="372428" y="0"/>
                    </a:moveTo>
                    <a:cubicBezTo>
                      <a:pt x="374999" y="3239"/>
                      <a:pt x="377381" y="6572"/>
                      <a:pt x="379762" y="9525"/>
                    </a:cubicBezTo>
                    <a:lnTo>
                      <a:pt x="9525" y="380238"/>
                    </a:lnTo>
                    <a:cubicBezTo>
                      <a:pt x="6096" y="377857"/>
                      <a:pt x="2762" y="375476"/>
                      <a:pt x="0" y="3729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D050DBA-8800-4A73-84C0-34DC71A6BD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2841" y="3305841"/>
                <a:ext cx="364807" cy="364807"/>
              </a:xfrm>
              <a:custGeom>
                <a:avLst/>
                <a:gdLst>
                  <a:gd name="connsiteX0" fmla="*/ 359188 w 364807"/>
                  <a:gd name="connsiteY0" fmla="*/ 0 h 364807"/>
                  <a:gd name="connsiteX1" fmla="*/ 364808 w 364807"/>
                  <a:gd name="connsiteY1" fmla="*/ 11621 h 364807"/>
                  <a:gd name="connsiteX2" fmla="*/ 11621 w 364807"/>
                  <a:gd name="connsiteY2" fmla="*/ 364808 h 364807"/>
                  <a:gd name="connsiteX3" fmla="*/ 0 w 364807"/>
                  <a:gd name="connsiteY3" fmla="*/ 359188 h 36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807" h="364807">
                    <a:moveTo>
                      <a:pt x="359188" y="0"/>
                    </a:moveTo>
                    <a:cubicBezTo>
                      <a:pt x="361188" y="3905"/>
                      <a:pt x="362998" y="7715"/>
                      <a:pt x="364808" y="11621"/>
                    </a:cubicBezTo>
                    <a:lnTo>
                      <a:pt x="11621" y="364808"/>
                    </a:lnTo>
                    <a:cubicBezTo>
                      <a:pt x="7715" y="362998"/>
                      <a:pt x="3905" y="361188"/>
                      <a:pt x="0" y="359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BF35D-BFFA-45A5-8081-FEDD30757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16370" y="3349466"/>
                <a:ext cx="337280" cy="337280"/>
              </a:xfrm>
              <a:custGeom>
                <a:avLst/>
                <a:gdLst>
                  <a:gd name="connsiteX0" fmla="*/ 333470 w 337280"/>
                  <a:gd name="connsiteY0" fmla="*/ 0 h 337280"/>
                  <a:gd name="connsiteX1" fmla="*/ 337280 w 337280"/>
                  <a:gd name="connsiteY1" fmla="*/ 13430 h 337280"/>
                  <a:gd name="connsiteX2" fmla="*/ 13430 w 337280"/>
                  <a:gd name="connsiteY2" fmla="*/ 337280 h 337280"/>
                  <a:gd name="connsiteX3" fmla="*/ 0 w 337280"/>
                  <a:gd name="connsiteY3" fmla="*/ 333470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280" h="337280">
                    <a:moveTo>
                      <a:pt x="333470" y="0"/>
                    </a:moveTo>
                    <a:cubicBezTo>
                      <a:pt x="334899" y="4382"/>
                      <a:pt x="336137" y="8858"/>
                      <a:pt x="337280" y="13430"/>
                    </a:cubicBezTo>
                    <a:lnTo>
                      <a:pt x="13430" y="337280"/>
                    </a:lnTo>
                    <a:cubicBezTo>
                      <a:pt x="8858" y="336137"/>
                      <a:pt x="4382" y="334899"/>
                      <a:pt x="0" y="3334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6B354BD-25DC-42A0-9CE7-824686810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67329" y="3400425"/>
                <a:ext cx="294227" cy="294132"/>
              </a:xfrm>
              <a:custGeom>
                <a:avLst/>
                <a:gdLst>
                  <a:gd name="connsiteX0" fmla="*/ 292989 w 294227"/>
                  <a:gd name="connsiteY0" fmla="*/ 0 h 294132"/>
                  <a:gd name="connsiteX1" fmla="*/ 294227 w 294227"/>
                  <a:gd name="connsiteY1" fmla="*/ 15907 h 294132"/>
                  <a:gd name="connsiteX2" fmla="*/ 15907 w 294227"/>
                  <a:gd name="connsiteY2" fmla="*/ 294132 h 294132"/>
                  <a:gd name="connsiteX3" fmla="*/ 0 w 294227"/>
                  <a:gd name="connsiteY3" fmla="*/ 292894 h 2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227" h="294132">
                    <a:moveTo>
                      <a:pt x="292989" y="0"/>
                    </a:moveTo>
                    <a:cubicBezTo>
                      <a:pt x="293561" y="5334"/>
                      <a:pt x="293942" y="10668"/>
                      <a:pt x="294227" y="15907"/>
                    </a:cubicBezTo>
                    <a:lnTo>
                      <a:pt x="15907" y="294132"/>
                    </a:lnTo>
                    <a:cubicBezTo>
                      <a:pt x="10668" y="294132"/>
                      <a:pt x="5334" y="293465"/>
                      <a:pt x="0" y="2928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2C4A08-6644-42B7-8237-2AD5F0041D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29337" y="3462337"/>
                <a:ext cx="230314" cy="230314"/>
              </a:xfrm>
              <a:custGeom>
                <a:avLst/>
                <a:gdLst>
                  <a:gd name="connsiteX0" fmla="*/ 230315 w 230314"/>
                  <a:gd name="connsiteY0" fmla="*/ 0 h 230314"/>
                  <a:gd name="connsiteX1" fmla="*/ 226886 w 230314"/>
                  <a:gd name="connsiteY1" fmla="*/ 20574 h 230314"/>
                  <a:gd name="connsiteX2" fmla="*/ 20669 w 230314"/>
                  <a:gd name="connsiteY2" fmla="*/ 226790 h 230314"/>
                  <a:gd name="connsiteX3" fmla="*/ 0 w 230314"/>
                  <a:gd name="connsiteY3" fmla="*/ 230315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314" h="230314">
                    <a:moveTo>
                      <a:pt x="230315" y="0"/>
                    </a:moveTo>
                    <a:cubicBezTo>
                      <a:pt x="229457" y="6953"/>
                      <a:pt x="228314" y="13716"/>
                      <a:pt x="226886" y="20574"/>
                    </a:cubicBezTo>
                    <a:lnTo>
                      <a:pt x="20669" y="226790"/>
                    </a:lnTo>
                    <a:cubicBezTo>
                      <a:pt x="13811" y="228314"/>
                      <a:pt x="6953" y="229457"/>
                      <a:pt x="0" y="230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1D58C06-A184-4272-9824-2F0853518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18682" y="3551682"/>
                <a:ext cx="112871" cy="112871"/>
              </a:xfrm>
              <a:custGeom>
                <a:avLst/>
                <a:gdLst>
                  <a:gd name="connsiteX0" fmla="*/ 112871 w 112871"/>
                  <a:gd name="connsiteY0" fmla="*/ 0 h 112871"/>
                  <a:gd name="connsiteX1" fmla="*/ 0 w 112871"/>
                  <a:gd name="connsiteY1" fmla="*/ 112871 h 1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71" h="112871">
                    <a:moveTo>
                      <a:pt x="112871" y="0"/>
                    </a:moveTo>
                    <a:cubicBezTo>
                      <a:pt x="87618" y="48239"/>
                      <a:pt x="48239" y="87618"/>
                      <a:pt x="0" y="1128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3E699716-1FDA-4473-9069-21206BB38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19053" y="10869036"/>
              <a:ext cx="975169" cy="975171"/>
              <a:chOff x="5829300" y="3162300"/>
              <a:chExt cx="532256" cy="532257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CC682F-C4A8-4511-8F13-AA60EACA5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9208" y="3192208"/>
                <a:ext cx="112966" cy="112966"/>
              </a:xfrm>
              <a:custGeom>
                <a:avLst/>
                <a:gdLst>
                  <a:gd name="connsiteX0" fmla="*/ 112967 w 112966"/>
                  <a:gd name="connsiteY0" fmla="*/ 0 h 112966"/>
                  <a:gd name="connsiteX1" fmla="*/ 0 w 112966"/>
                  <a:gd name="connsiteY1" fmla="*/ 112967 h 112966"/>
                  <a:gd name="connsiteX2" fmla="*/ 112967 w 112966"/>
                  <a:gd name="connsiteY2" fmla="*/ 0 h 1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66" h="112966">
                    <a:moveTo>
                      <a:pt x="112967" y="0"/>
                    </a:moveTo>
                    <a:lnTo>
                      <a:pt x="0" y="112967"/>
                    </a:lnTo>
                    <a:cubicBezTo>
                      <a:pt x="25356" y="64747"/>
                      <a:pt x="64747" y="25356"/>
                      <a:pt x="11296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98E8361-BBBA-47A6-8856-C01D5276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1205" y="3164205"/>
                <a:ext cx="230314" cy="230314"/>
              </a:xfrm>
              <a:custGeom>
                <a:avLst/>
                <a:gdLst>
                  <a:gd name="connsiteX0" fmla="*/ 230314 w 230314"/>
                  <a:gd name="connsiteY0" fmla="*/ 0 h 230314"/>
                  <a:gd name="connsiteX1" fmla="*/ 0 w 230314"/>
                  <a:gd name="connsiteY1" fmla="*/ 230314 h 230314"/>
                  <a:gd name="connsiteX2" fmla="*/ 3524 w 230314"/>
                  <a:gd name="connsiteY2" fmla="*/ 209550 h 230314"/>
                  <a:gd name="connsiteX3" fmla="*/ 209550 w 230314"/>
                  <a:gd name="connsiteY3" fmla="*/ 3524 h 230314"/>
                  <a:gd name="connsiteX4" fmla="*/ 230314 w 230314"/>
                  <a:gd name="connsiteY4" fmla="*/ 0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14" h="230314">
                    <a:moveTo>
                      <a:pt x="230314" y="0"/>
                    </a:moveTo>
                    <a:lnTo>
                      <a:pt x="0" y="230314"/>
                    </a:lnTo>
                    <a:cubicBezTo>
                      <a:pt x="953" y="223361"/>
                      <a:pt x="2095" y="216408"/>
                      <a:pt x="3524" y="209550"/>
                    </a:cubicBezTo>
                    <a:lnTo>
                      <a:pt x="209550" y="3524"/>
                    </a:lnTo>
                    <a:cubicBezTo>
                      <a:pt x="216408" y="2095"/>
                      <a:pt x="223361" y="953"/>
                      <a:pt x="23031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645BAD2-668E-4A09-B621-B6597B383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9300" y="3162300"/>
                <a:ext cx="294131" cy="294131"/>
              </a:xfrm>
              <a:custGeom>
                <a:avLst/>
                <a:gdLst>
                  <a:gd name="connsiteX0" fmla="*/ 294132 w 294131"/>
                  <a:gd name="connsiteY0" fmla="*/ 1238 h 294131"/>
                  <a:gd name="connsiteX1" fmla="*/ 1238 w 294131"/>
                  <a:gd name="connsiteY1" fmla="*/ 294132 h 294131"/>
                  <a:gd name="connsiteX2" fmla="*/ 0 w 294131"/>
                  <a:gd name="connsiteY2" fmla="*/ 278225 h 294131"/>
                  <a:gd name="connsiteX3" fmla="*/ 278225 w 294131"/>
                  <a:gd name="connsiteY3" fmla="*/ 0 h 294131"/>
                  <a:gd name="connsiteX4" fmla="*/ 294132 w 294131"/>
                  <a:gd name="connsiteY4" fmla="*/ 1238 h 29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1" h="294131">
                    <a:moveTo>
                      <a:pt x="294132" y="1238"/>
                    </a:moveTo>
                    <a:lnTo>
                      <a:pt x="1238" y="294132"/>
                    </a:lnTo>
                    <a:cubicBezTo>
                      <a:pt x="667" y="288893"/>
                      <a:pt x="0" y="283559"/>
                      <a:pt x="0" y="278225"/>
                    </a:cubicBezTo>
                    <a:lnTo>
                      <a:pt x="278225" y="0"/>
                    </a:lnTo>
                    <a:cubicBezTo>
                      <a:pt x="283559" y="0"/>
                      <a:pt x="288893" y="667"/>
                      <a:pt x="294132" y="12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32690AB-2EDA-4142-87EA-CDB8BD704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7205" y="3170110"/>
                <a:ext cx="337184" cy="337280"/>
              </a:xfrm>
              <a:custGeom>
                <a:avLst/>
                <a:gdLst>
                  <a:gd name="connsiteX0" fmla="*/ 337185 w 337184"/>
                  <a:gd name="connsiteY0" fmla="*/ 3905 h 337280"/>
                  <a:gd name="connsiteX1" fmla="*/ 3810 w 337184"/>
                  <a:gd name="connsiteY1" fmla="*/ 337280 h 337280"/>
                  <a:gd name="connsiteX2" fmla="*/ 0 w 337184"/>
                  <a:gd name="connsiteY2" fmla="*/ 323850 h 337280"/>
                  <a:gd name="connsiteX3" fmla="*/ 323850 w 337184"/>
                  <a:gd name="connsiteY3" fmla="*/ 0 h 337280"/>
                  <a:gd name="connsiteX4" fmla="*/ 337185 w 337184"/>
                  <a:gd name="connsiteY4" fmla="*/ 3905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84" h="337280">
                    <a:moveTo>
                      <a:pt x="337185" y="3905"/>
                    </a:moveTo>
                    <a:lnTo>
                      <a:pt x="3810" y="337280"/>
                    </a:lnTo>
                    <a:cubicBezTo>
                      <a:pt x="2381" y="332899"/>
                      <a:pt x="1143" y="328422"/>
                      <a:pt x="0" y="323850"/>
                    </a:cubicBezTo>
                    <a:lnTo>
                      <a:pt x="323850" y="0"/>
                    </a:lnTo>
                    <a:cubicBezTo>
                      <a:pt x="328327" y="1715"/>
                      <a:pt x="332804" y="2477"/>
                      <a:pt x="337185" y="3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CCDD554-1F4A-4718-BD75-ECF3A71372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3207" y="3186207"/>
                <a:ext cx="364617" cy="364617"/>
              </a:xfrm>
              <a:custGeom>
                <a:avLst/>
                <a:gdLst>
                  <a:gd name="connsiteX0" fmla="*/ 364617 w 364617"/>
                  <a:gd name="connsiteY0" fmla="*/ 5620 h 364617"/>
                  <a:gd name="connsiteX1" fmla="*/ 5620 w 364617"/>
                  <a:gd name="connsiteY1" fmla="*/ 364617 h 364617"/>
                  <a:gd name="connsiteX2" fmla="*/ 0 w 364617"/>
                  <a:gd name="connsiteY2" fmla="*/ 353187 h 364617"/>
                  <a:gd name="connsiteX3" fmla="*/ 353187 w 364617"/>
                  <a:gd name="connsiteY3" fmla="*/ 0 h 364617"/>
                  <a:gd name="connsiteX4" fmla="*/ 364617 w 364617"/>
                  <a:gd name="connsiteY4" fmla="*/ 5620 h 36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617" h="364617">
                    <a:moveTo>
                      <a:pt x="364617" y="5620"/>
                    </a:moveTo>
                    <a:lnTo>
                      <a:pt x="5620" y="364617"/>
                    </a:lnTo>
                    <a:cubicBezTo>
                      <a:pt x="3620" y="360902"/>
                      <a:pt x="1715" y="357092"/>
                      <a:pt x="0" y="353187"/>
                    </a:cubicBezTo>
                    <a:lnTo>
                      <a:pt x="353187" y="0"/>
                    </a:lnTo>
                    <a:cubicBezTo>
                      <a:pt x="357092" y="1715"/>
                      <a:pt x="360902" y="3715"/>
                      <a:pt x="364617" y="5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D9673E-4DB9-4E92-8091-DD5E857FA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75305" y="3208305"/>
                <a:ext cx="380238" cy="380238"/>
              </a:xfrm>
              <a:custGeom>
                <a:avLst/>
                <a:gdLst>
                  <a:gd name="connsiteX0" fmla="*/ 380238 w 380238"/>
                  <a:gd name="connsiteY0" fmla="*/ 7239 h 380238"/>
                  <a:gd name="connsiteX1" fmla="*/ 7239 w 380238"/>
                  <a:gd name="connsiteY1" fmla="*/ 380238 h 380238"/>
                  <a:gd name="connsiteX2" fmla="*/ 0 w 380238"/>
                  <a:gd name="connsiteY2" fmla="*/ 370713 h 380238"/>
                  <a:gd name="connsiteX3" fmla="*/ 370237 w 380238"/>
                  <a:gd name="connsiteY3" fmla="*/ 0 h 380238"/>
                  <a:gd name="connsiteX4" fmla="*/ 380238 w 380238"/>
                  <a:gd name="connsiteY4" fmla="*/ 7239 h 38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238" h="380238">
                    <a:moveTo>
                      <a:pt x="380238" y="7239"/>
                    </a:moveTo>
                    <a:lnTo>
                      <a:pt x="7239" y="380238"/>
                    </a:lnTo>
                    <a:cubicBezTo>
                      <a:pt x="4763" y="377000"/>
                      <a:pt x="2381" y="373571"/>
                      <a:pt x="0" y="370713"/>
                    </a:cubicBezTo>
                    <a:lnTo>
                      <a:pt x="370237" y="0"/>
                    </a:lnTo>
                    <a:cubicBezTo>
                      <a:pt x="373571" y="2381"/>
                      <a:pt x="377000" y="4763"/>
                      <a:pt x="380238" y="72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AA900A-A27A-4B67-9CA4-3ABC905167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2832" y="3235832"/>
                <a:ext cx="385191" cy="385191"/>
              </a:xfrm>
              <a:custGeom>
                <a:avLst/>
                <a:gdLst>
                  <a:gd name="connsiteX0" fmla="*/ 380905 w 385191"/>
                  <a:gd name="connsiteY0" fmla="*/ 4286 h 385191"/>
                  <a:gd name="connsiteX1" fmla="*/ 385191 w 385191"/>
                  <a:gd name="connsiteY1" fmla="*/ 8573 h 385191"/>
                  <a:gd name="connsiteX2" fmla="*/ 8573 w 385191"/>
                  <a:gd name="connsiteY2" fmla="*/ 385191 h 385191"/>
                  <a:gd name="connsiteX3" fmla="*/ 4286 w 385191"/>
                  <a:gd name="connsiteY3" fmla="*/ 380905 h 385191"/>
                  <a:gd name="connsiteX4" fmla="*/ 0 w 385191"/>
                  <a:gd name="connsiteY4" fmla="*/ 376523 h 385191"/>
                  <a:gd name="connsiteX5" fmla="*/ 376523 w 385191"/>
                  <a:gd name="connsiteY5" fmla="*/ 0 h 385191"/>
                  <a:gd name="connsiteX6" fmla="*/ 380905 w 385191"/>
                  <a:gd name="connsiteY6" fmla="*/ 4286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191" h="385191">
                    <a:moveTo>
                      <a:pt x="380905" y="4286"/>
                    </a:moveTo>
                    <a:lnTo>
                      <a:pt x="385191" y="8573"/>
                    </a:lnTo>
                    <a:lnTo>
                      <a:pt x="8573" y="385191"/>
                    </a:lnTo>
                    <a:lnTo>
                      <a:pt x="4286" y="380905"/>
                    </a:lnTo>
                    <a:cubicBezTo>
                      <a:pt x="2762" y="379476"/>
                      <a:pt x="1334" y="377952"/>
                      <a:pt x="0" y="376523"/>
                    </a:cubicBezTo>
                    <a:lnTo>
                      <a:pt x="376523" y="0"/>
                    </a:lnTo>
                    <a:cubicBezTo>
                      <a:pt x="377952" y="1334"/>
                      <a:pt x="379476" y="2667"/>
                      <a:pt x="380905" y="4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D2D14E-8723-47B8-9984-55D18538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35789" y="3268313"/>
                <a:ext cx="379761" cy="380237"/>
              </a:xfrm>
              <a:custGeom>
                <a:avLst/>
                <a:gdLst>
                  <a:gd name="connsiteX0" fmla="*/ 372428 w 379761"/>
                  <a:gd name="connsiteY0" fmla="*/ 0 h 380237"/>
                  <a:gd name="connsiteX1" fmla="*/ 379762 w 379761"/>
                  <a:gd name="connsiteY1" fmla="*/ 9525 h 380237"/>
                  <a:gd name="connsiteX2" fmla="*/ 9525 w 379761"/>
                  <a:gd name="connsiteY2" fmla="*/ 380238 h 380237"/>
                  <a:gd name="connsiteX3" fmla="*/ 0 w 379761"/>
                  <a:gd name="connsiteY3" fmla="*/ 372904 h 3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9761" h="380237">
                    <a:moveTo>
                      <a:pt x="372428" y="0"/>
                    </a:moveTo>
                    <a:cubicBezTo>
                      <a:pt x="374999" y="3239"/>
                      <a:pt x="377381" y="6572"/>
                      <a:pt x="379762" y="9525"/>
                    </a:cubicBezTo>
                    <a:lnTo>
                      <a:pt x="9525" y="380238"/>
                    </a:lnTo>
                    <a:cubicBezTo>
                      <a:pt x="6096" y="377857"/>
                      <a:pt x="2762" y="375476"/>
                      <a:pt x="0" y="3729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AA198F0-195E-41C3-BFB6-CC4F4FA2B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2841" y="3305841"/>
                <a:ext cx="364807" cy="364807"/>
              </a:xfrm>
              <a:custGeom>
                <a:avLst/>
                <a:gdLst>
                  <a:gd name="connsiteX0" fmla="*/ 359188 w 364807"/>
                  <a:gd name="connsiteY0" fmla="*/ 0 h 364807"/>
                  <a:gd name="connsiteX1" fmla="*/ 364808 w 364807"/>
                  <a:gd name="connsiteY1" fmla="*/ 11621 h 364807"/>
                  <a:gd name="connsiteX2" fmla="*/ 11621 w 364807"/>
                  <a:gd name="connsiteY2" fmla="*/ 364808 h 364807"/>
                  <a:gd name="connsiteX3" fmla="*/ 0 w 364807"/>
                  <a:gd name="connsiteY3" fmla="*/ 359188 h 36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807" h="364807">
                    <a:moveTo>
                      <a:pt x="359188" y="0"/>
                    </a:moveTo>
                    <a:cubicBezTo>
                      <a:pt x="361188" y="3905"/>
                      <a:pt x="362998" y="7715"/>
                      <a:pt x="364808" y="11621"/>
                    </a:cubicBezTo>
                    <a:lnTo>
                      <a:pt x="11621" y="364808"/>
                    </a:lnTo>
                    <a:cubicBezTo>
                      <a:pt x="7715" y="362998"/>
                      <a:pt x="3905" y="361188"/>
                      <a:pt x="0" y="359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5C17EEB-F967-4D74-A29B-3D15386CD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16370" y="3349466"/>
                <a:ext cx="337280" cy="337280"/>
              </a:xfrm>
              <a:custGeom>
                <a:avLst/>
                <a:gdLst>
                  <a:gd name="connsiteX0" fmla="*/ 333470 w 337280"/>
                  <a:gd name="connsiteY0" fmla="*/ 0 h 337280"/>
                  <a:gd name="connsiteX1" fmla="*/ 337280 w 337280"/>
                  <a:gd name="connsiteY1" fmla="*/ 13430 h 337280"/>
                  <a:gd name="connsiteX2" fmla="*/ 13430 w 337280"/>
                  <a:gd name="connsiteY2" fmla="*/ 337280 h 337280"/>
                  <a:gd name="connsiteX3" fmla="*/ 0 w 337280"/>
                  <a:gd name="connsiteY3" fmla="*/ 333470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280" h="337280">
                    <a:moveTo>
                      <a:pt x="333470" y="0"/>
                    </a:moveTo>
                    <a:cubicBezTo>
                      <a:pt x="334899" y="4382"/>
                      <a:pt x="336137" y="8858"/>
                      <a:pt x="337280" y="13430"/>
                    </a:cubicBezTo>
                    <a:lnTo>
                      <a:pt x="13430" y="337280"/>
                    </a:lnTo>
                    <a:cubicBezTo>
                      <a:pt x="8858" y="336137"/>
                      <a:pt x="4382" y="334899"/>
                      <a:pt x="0" y="3334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6124097-3E08-468E-8CB8-CA639C47AF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67329" y="3400425"/>
                <a:ext cx="294227" cy="294132"/>
              </a:xfrm>
              <a:custGeom>
                <a:avLst/>
                <a:gdLst>
                  <a:gd name="connsiteX0" fmla="*/ 292989 w 294227"/>
                  <a:gd name="connsiteY0" fmla="*/ 0 h 294132"/>
                  <a:gd name="connsiteX1" fmla="*/ 294227 w 294227"/>
                  <a:gd name="connsiteY1" fmla="*/ 15907 h 294132"/>
                  <a:gd name="connsiteX2" fmla="*/ 15907 w 294227"/>
                  <a:gd name="connsiteY2" fmla="*/ 294132 h 294132"/>
                  <a:gd name="connsiteX3" fmla="*/ 0 w 294227"/>
                  <a:gd name="connsiteY3" fmla="*/ 292894 h 2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227" h="294132">
                    <a:moveTo>
                      <a:pt x="292989" y="0"/>
                    </a:moveTo>
                    <a:cubicBezTo>
                      <a:pt x="293561" y="5334"/>
                      <a:pt x="293942" y="10668"/>
                      <a:pt x="294227" y="15907"/>
                    </a:cubicBezTo>
                    <a:lnTo>
                      <a:pt x="15907" y="294132"/>
                    </a:lnTo>
                    <a:cubicBezTo>
                      <a:pt x="10668" y="294132"/>
                      <a:pt x="5334" y="293465"/>
                      <a:pt x="0" y="2928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BB77432-8E6C-4307-93AB-8ED75F803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29337" y="3462337"/>
                <a:ext cx="230314" cy="230314"/>
              </a:xfrm>
              <a:custGeom>
                <a:avLst/>
                <a:gdLst>
                  <a:gd name="connsiteX0" fmla="*/ 230315 w 230314"/>
                  <a:gd name="connsiteY0" fmla="*/ 0 h 230314"/>
                  <a:gd name="connsiteX1" fmla="*/ 226886 w 230314"/>
                  <a:gd name="connsiteY1" fmla="*/ 20574 h 230314"/>
                  <a:gd name="connsiteX2" fmla="*/ 20669 w 230314"/>
                  <a:gd name="connsiteY2" fmla="*/ 226790 h 230314"/>
                  <a:gd name="connsiteX3" fmla="*/ 0 w 230314"/>
                  <a:gd name="connsiteY3" fmla="*/ 230315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314" h="230314">
                    <a:moveTo>
                      <a:pt x="230315" y="0"/>
                    </a:moveTo>
                    <a:cubicBezTo>
                      <a:pt x="229457" y="6953"/>
                      <a:pt x="228314" y="13716"/>
                      <a:pt x="226886" y="20574"/>
                    </a:cubicBezTo>
                    <a:lnTo>
                      <a:pt x="20669" y="226790"/>
                    </a:lnTo>
                    <a:cubicBezTo>
                      <a:pt x="13811" y="228314"/>
                      <a:pt x="6953" y="229457"/>
                      <a:pt x="0" y="230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77D2EBF-B801-4CC0-A41A-4433FCF04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18682" y="3551682"/>
                <a:ext cx="112871" cy="112871"/>
              </a:xfrm>
              <a:custGeom>
                <a:avLst/>
                <a:gdLst>
                  <a:gd name="connsiteX0" fmla="*/ 112871 w 112871"/>
                  <a:gd name="connsiteY0" fmla="*/ 0 h 112871"/>
                  <a:gd name="connsiteX1" fmla="*/ 0 w 112871"/>
                  <a:gd name="connsiteY1" fmla="*/ 112871 h 1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71" h="112871">
                    <a:moveTo>
                      <a:pt x="112871" y="0"/>
                    </a:moveTo>
                    <a:cubicBezTo>
                      <a:pt x="87618" y="48239"/>
                      <a:pt x="48239" y="87618"/>
                      <a:pt x="0" y="1128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7C83E-295A-4F7F-A084-92ED005F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070" y="2015332"/>
            <a:ext cx="4636319" cy="4051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VP: </a:t>
            </a:r>
            <a:r>
              <a:rPr lang="cs-CZ" sz="2000" dirty="0">
                <a:ea typeface="+mn-lt"/>
                <a:cs typeface="+mn-lt"/>
              </a:rPr>
              <a:t>LZ, 1HK: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LOK, mírná </a:t>
            </a:r>
            <a:r>
              <a:rPr lang="cs-CZ" sz="2000" dirty="0" err="1">
                <a:ea typeface="+mn-lt"/>
                <a:cs typeface="+mn-lt"/>
              </a:rPr>
              <a:t>Abd</a:t>
            </a:r>
            <a:r>
              <a:rPr lang="cs-CZ" sz="2000" dirty="0">
                <a:ea typeface="+mn-lt"/>
                <a:cs typeface="+mn-lt"/>
              </a:rPr>
              <a:t> v RAK + ruka směřuje ke stropu. 2. HK v cca 80° </a:t>
            </a:r>
            <a:r>
              <a:rPr lang="cs-CZ" sz="2000" dirty="0" err="1">
                <a:ea typeface="+mn-lt"/>
                <a:cs typeface="+mn-lt"/>
              </a:rPr>
              <a:t>Abd</a:t>
            </a:r>
            <a:r>
              <a:rPr lang="cs-CZ" sz="2000" dirty="0">
                <a:ea typeface="+mn-lt"/>
                <a:cs typeface="+mn-lt"/>
              </a:rPr>
              <a:t> v RAK + mírné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LOK. Aktivní klenba ruky oboustranně. DKK v 90°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KYK a KOK + v </a:t>
            </a:r>
            <a:r>
              <a:rPr lang="cs-CZ" sz="2000" dirty="0" err="1">
                <a:ea typeface="+mn-lt"/>
                <a:cs typeface="+mn-lt"/>
              </a:rPr>
              <a:t>dorziFlx</a:t>
            </a:r>
            <a:r>
              <a:rPr lang="cs-CZ" sz="2000" dirty="0">
                <a:ea typeface="+mn-lt"/>
                <a:cs typeface="+mn-lt"/>
              </a:rPr>
              <a:t>.</a:t>
            </a:r>
            <a:endParaRPr lang="cs-CZ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Provedení:</a:t>
            </a:r>
            <a:r>
              <a:rPr lang="cs-CZ" sz="2000" dirty="0">
                <a:ea typeface="+mn-lt"/>
                <a:cs typeface="+mn-lt"/>
              </a:rPr>
              <a:t> vzepřít se o paty. Hlava a oči se otočí doprava. Přetáčíme se doprava celým tělem. Opora je o patu PDK a P LOK, otočíme se na pravý bok, posléze na všechny 4, udržujeme aktivní ruce i nohy. Pak se vracíme do výchozí pozice.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7086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CF536-007F-4ADC-A404-3546CA62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BRUNKOW OTOČKA Z LZ DO POLOHY NA VŠECH ČTYŘECH </a:t>
            </a:r>
            <a:r>
              <a:rPr lang="cs-CZ" dirty="0">
                <a:ea typeface="Source Sans Pro"/>
              </a:rPr>
              <a:t>VIDEO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DA120BD8-223A-4CD7-88AE-01421B94D8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813431"/>
            <a:ext cx="7123545" cy="4941454"/>
          </a:xfrm>
        </p:spPr>
      </p:pic>
    </p:spTree>
    <p:extLst>
      <p:ext uri="{BB962C8B-B14F-4D97-AF65-F5344CB8AC3E}">
        <p14:creationId xmlns:p14="http://schemas.microsoft.com/office/powerpoint/2010/main" val="3350063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E3166-49E0-4E0D-B6A2-B5AE9C18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357080"/>
            <a:ext cx="5660841" cy="118413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300" dirty="0">
                <a:ea typeface="Source Sans Pro"/>
              </a:rPr>
              <a:t>BRUNKOW VZPĚR Z LB DO POLOHY NÍZKÉHO ŠIKMÉHO SEDU</a:t>
            </a:r>
          </a:p>
        </p:txBody>
      </p:sp>
      <p:pic>
        <p:nvPicPr>
          <p:cNvPr id="6" name="Obrázek 6" descr="Obsah obrázku interiér, osoba&#10;&#10;Popis se vygeneroval automaticky.">
            <a:extLst>
              <a:ext uri="{FF2B5EF4-FFF2-40B4-BE49-F238E27FC236}">
                <a16:creationId xmlns:a16="http://schemas.microsoft.com/office/drawing/2014/main" id="{EF96D19D-C3A2-4AC1-862C-91AEDB7A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38" y="2314889"/>
            <a:ext cx="3181556" cy="1718040"/>
          </a:xfrm>
          <a:prstGeom prst="rect">
            <a:avLst/>
          </a:prstGeom>
        </p:spPr>
      </p:pic>
      <p:pic>
        <p:nvPicPr>
          <p:cNvPr id="4" name="Obrázek 4" descr="Obsah obrázku interiér, patro&#10;&#10;Popis se vygeneroval automaticky.">
            <a:extLst>
              <a:ext uri="{FF2B5EF4-FFF2-40B4-BE49-F238E27FC236}">
                <a16:creationId xmlns:a16="http://schemas.microsoft.com/office/drawing/2014/main" id="{A508409D-EC6C-477F-B994-0ABD2F07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83" y="690033"/>
            <a:ext cx="3181556" cy="1137406"/>
          </a:xfrm>
          <a:prstGeom prst="rect">
            <a:avLst/>
          </a:prstGeom>
        </p:spPr>
      </p:pic>
      <p:pic>
        <p:nvPicPr>
          <p:cNvPr id="7" name="Obrázek 7" descr="Obsah obrázku osoba, interiér, patro&#10;&#10;Popis se vygeneroval automaticky.">
            <a:extLst>
              <a:ext uri="{FF2B5EF4-FFF2-40B4-BE49-F238E27FC236}">
                <a16:creationId xmlns:a16="http://schemas.microsoft.com/office/drawing/2014/main" id="{0DA704BF-8660-4AC7-AE78-71C41E6D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06" y="4339984"/>
            <a:ext cx="3170707" cy="178352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F410C0F3-C7FA-4157-BD5D-9A28DFC9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350728"/>
            <a:ext cx="4114800" cy="59122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071FE7A6-F5D0-47EA-8ADE-9F0CD33C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42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BED465-9D4E-4937-B39A-5C0F908F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4A0C80-757F-4042-911F-99CFE7685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BCB4B5-D164-4D2D-91F1-C0E58D63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39A04A-C446-4136-987F-8F347387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4E311E5-BC75-456A-8C11-52EFC233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Graphic 212">
            <a:extLst>
              <a:ext uri="{FF2B5EF4-FFF2-40B4-BE49-F238E27FC236}">
                <a16:creationId xmlns:a16="http://schemas.microsoft.com/office/drawing/2014/main" id="{791A7DC9-0CC4-4E7A-A88C-F7F693B36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526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2" name="Graphic 212">
            <a:extLst>
              <a:ext uri="{FF2B5EF4-FFF2-40B4-BE49-F238E27FC236}">
                <a16:creationId xmlns:a16="http://schemas.microsoft.com/office/drawing/2014/main" id="{4FE41D93-3454-42B2-935D-B099FE4F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526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9364DEE-7DDD-4F52-A986-54AB0E908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391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25D5A11-FB09-4CD6-BA92-78E1C430E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391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903CA-3775-4419-9888-81467FE7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893731"/>
            <a:ext cx="5995659" cy="3717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VP:</a:t>
            </a:r>
            <a:r>
              <a:rPr lang="cs-CZ" sz="2000" dirty="0">
                <a:ea typeface="+mn-lt"/>
                <a:cs typeface="+mn-lt"/>
              </a:rPr>
              <a:t> LB, čelo opřeno o podložku. HKK: v </a:t>
            </a:r>
            <a:r>
              <a:rPr lang="cs-CZ" sz="2000" dirty="0" err="1">
                <a:ea typeface="+mn-lt"/>
                <a:cs typeface="+mn-lt"/>
              </a:rPr>
              <a:t>Abd</a:t>
            </a:r>
            <a:r>
              <a:rPr lang="cs-CZ" sz="2000" dirty="0">
                <a:ea typeface="+mn-lt"/>
                <a:cs typeface="+mn-lt"/>
              </a:rPr>
              <a:t> + povolená RAK, 90°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LOK, nohy se zapřou o špičky. </a:t>
            </a:r>
            <a:endParaRPr lang="cs-CZ" sz="200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Provedení:</a:t>
            </a:r>
            <a:r>
              <a:rPr lang="cs-CZ" sz="2000" dirty="0">
                <a:ea typeface="+mn-lt"/>
                <a:cs typeface="+mn-lt"/>
              </a:rPr>
              <a:t> Napřímíme záda tím, že se vzepřeme do kořenů dlaní. Přizvedneme hlavu od podložky. Ze vzporu se začneme pomalu otáčet na pravý bok tak, že natáhneme levý loket a nakročíme LDK vpřed. Položíme levou ruku na levé stehno, znovu se vzepřeme a dokončíme tak úplné přetočení na pravý bok.</a:t>
            </a:r>
            <a:br>
              <a:rPr lang="cs-CZ" sz="2000" dirty="0">
                <a:ea typeface="+mn-lt"/>
                <a:cs typeface="+mn-lt"/>
              </a:rPr>
            </a:br>
            <a:endParaRPr lang="cs-CZ" sz="20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3471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7A52E-F2BD-4158-81C6-17DA31A2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388216"/>
            <a:ext cx="10873509" cy="1683471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BRUNKOW VZPĚR Z LB DO POLOHY NÍZKÉHO ŠIKMÉHO SEDU VIDEO</a:t>
            </a:r>
            <a:endParaRPr lang="cs-CZ" dirty="0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D38A50E9-1754-4B8A-94AF-293C13BD13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1818" y="2067431"/>
            <a:ext cx="6176818" cy="4745180"/>
          </a:xfrm>
        </p:spPr>
      </p:pic>
    </p:spTree>
    <p:extLst>
      <p:ext uri="{BB962C8B-B14F-4D97-AF65-F5344CB8AC3E}">
        <p14:creationId xmlns:p14="http://schemas.microsoft.com/office/powerpoint/2010/main" val="1116440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89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AF673F-2F2A-49D2-8745-6F74821C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56" y="391715"/>
            <a:ext cx="6318584" cy="8608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100" dirty="0">
                <a:ea typeface="Source Sans Pro"/>
              </a:rPr>
              <a:t>BRUNKOW VZPĚR Z NÁKROKU DO STOJE POMOCÍ ŽIDLE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1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ázek 4" descr="Obsah obrázku osoba, zeď, interiér, vsedě&#10;&#10;Popis se vygeneroval automaticky.">
            <a:extLst>
              <a:ext uri="{FF2B5EF4-FFF2-40B4-BE49-F238E27FC236}">
                <a16:creationId xmlns:a16="http://schemas.microsoft.com/office/drawing/2014/main" id="{6959E084-B9DF-41D8-A292-EFE53158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03" y="4752409"/>
            <a:ext cx="1653579" cy="2113201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25886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6" descr="Obsah obrázku osoba, patro, interiér&#10;&#10;Popis se vygeneroval automaticky.">
            <a:extLst>
              <a:ext uri="{FF2B5EF4-FFF2-40B4-BE49-F238E27FC236}">
                <a16:creationId xmlns:a16="http://schemas.microsoft.com/office/drawing/2014/main" id="{05DB3852-A18C-477B-BAD0-A4775102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772" y="394129"/>
            <a:ext cx="1408062" cy="2117387"/>
          </a:xfrm>
          <a:prstGeom prst="rect">
            <a:avLst/>
          </a:prstGeom>
        </p:spPr>
      </p:pic>
      <p:sp useBgFill="1">
        <p:nvSpPr>
          <p:cNvPr id="21" name="Oval 20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Obrázek 5" descr="Obsah obrázku osoba, interiér, patro, zeď&#10;&#10;Popis se vygeneroval automaticky.">
            <a:extLst>
              <a:ext uri="{FF2B5EF4-FFF2-40B4-BE49-F238E27FC236}">
                <a16:creationId xmlns:a16="http://schemas.microsoft.com/office/drawing/2014/main" id="{A5199394-BD1E-483F-AB8A-33B0BABAB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891" y="3484046"/>
            <a:ext cx="1535571" cy="189576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5A94A-EFCD-4BBD-B848-B66EC561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546" y="1415914"/>
            <a:ext cx="4402039" cy="4256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ea typeface="+mn-lt"/>
                <a:cs typeface="+mn-lt"/>
              </a:rPr>
              <a:t>VP: Provedeme nákrok vedle židle s tím, že budeme mít židli po pravé straně. Klečíme na P KOK, levým chodidlem se opíráme o zem. PHK je položena na židli, LHK se opírá o stehno.</a:t>
            </a:r>
            <a:endParaRPr lang="cs-CZ" dirty="0"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ea typeface="+mn-lt"/>
                <a:cs typeface="+mn-lt"/>
              </a:rPr>
              <a:t>Provedení: Napřímíme záda za současného vzpěru do kořenů dlaní a do pat nohou. Pomalu zvedáme své zadní, tedy pravé KOK. Pokračujeme ve zvedání, až se dostaneme do vzpřímeného stoje.</a:t>
            </a:r>
            <a:br>
              <a:rPr lang="cs-CZ" sz="2000" dirty="0">
                <a:ea typeface="+mn-lt"/>
                <a:cs typeface="+mn-lt"/>
              </a:rPr>
            </a:br>
            <a:endParaRPr lang="cs-CZ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51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036420-F51C-4C63-B5D2-519AE215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418471" cy="30280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b="1" cap="all" spc="1500" dirty="0">
                <a:ea typeface="Source Sans Pro SemiBold"/>
              </a:rPr>
              <a:t>METODA DLE ROSWITHY BRUNKOW</a:t>
            </a:r>
            <a:br>
              <a:rPr lang="en-US" sz="6000" b="1" cap="all" spc="1500" dirty="0">
                <a:ea typeface="Source Sans Pro SemiBold"/>
              </a:rPr>
            </a:br>
            <a:r>
              <a:rPr lang="en-US" sz="6000" b="1" cap="all" spc="1500" dirty="0">
                <a:ea typeface="Source Sans Pro SemiBold"/>
              </a:rPr>
              <a:t>(MRB)</a:t>
            </a:r>
            <a:endParaRPr lang="en-US" sz="60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19364-3AC5-4E2C-ACC9-8C3A9121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71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BRUNKOW VZPĚR Z NÁKROKU DO STOJE POMOCÍ ŽIDLE VIDEO</a:t>
            </a:r>
            <a:endParaRPr lang="cs-CZ" dirty="0">
              <a:ea typeface="+mj-lt"/>
              <a:cs typeface="+mj-lt"/>
            </a:endParaRPr>
          </a:p>
          <a:p>
            <a:pPr algn="ctr"/>
            <a:endParaRPr lang="cs-CZ" dirty="0">
              <a:ea typeface="Source Sans Pro"/>
            </a:endParaRP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CE1CA432-C27D-48E6-9FF3-477CFF8C65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4637" y="1582523"/>
            <a:ext cx="7031180" cy="5230089"/>
          </a:xfrm>
        </p:spPr>
      </p:pic>
    </p:spTree>
    <p:extLst>
      <p:ext uri="{BB962C8B-B14F-4D97-AF65-F5344CB8AC3E}">
        <p14:creationId xmlns:p14="http://schemas.microsoft.com/office/powerpoint/2010/main" val="34861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7C174E39-A559-408F-8F3B-50C3CD2BC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4E092522-F938-4947-B626-82848FF3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8" name="Oval 10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19981" y="1332102"/>
            <a:ext cx="5164700" cy="2822713"/>
          </a:xfrm>
        </p:spPr>
        <p:txBody>
          <a:bodyPr>
            <a:normAutofit/>
          </a:bodyPr>
          <a:lstStyle/>
          <a:p>
            <a:r>
              <a:rPr lang="cs-CZ" sz="3600">
                <a:ea typeface="Source Sans Pro SemiBold"/>
                <a:cs typeface="Posterama"/>
              </a:rPr>
              <a:t>AKRÁLNÍ KOAKTIVAČNÍ 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04388" y="4166073"/>
            <a:ext cx="3330341" cy="9207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D6259-0CD3-4252-9929-8BB27D6E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602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 dirty="0">
                <a:ea typeface="Source Sans Pro SemiBold"/>
              </a:rPr>
              <a:t>OSNOVA ACT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9FA8B6-F872-43A8-B49F-FF1CA259E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4DBEEF-5430-4C41-B527-59E6A112B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11760"/>
            <a:ext cx="5157787" cy="478061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ea typeface="Source Sans Pro"/>
              </a:rPr>
              <a:t>ACT úvod</a:t>
            </a:r>
            <a:endParaRPr lang="cs-CZ">
              <a:ea typeface="Source Sans Pro"/>
            </a:endParaRPr>
          </a:p>
          <a:p>
            <a:r>
              <a:rPr lang="cs-CZ" b="1" dirty="0">
                <a:ea typeface="Source Sans Pro"/>
              </a:rPr>
              <a:t>Postuláty ACT</a:t>
            </a:r>
          </a:p>
          <a:p>
            <a:r>
              <a:rPr lang="cs-CZ" b="1" dirty="0">
                <a:ea typeface="Source Sans Pro"/>
              </a:rPr>
              <a:t>Motorické učení</a:t>
            </a:r>
          </a:p>
          <a:p>
            <a:r>
              <a:rPr lang="cs-CZ" b="1" dirty="0">
                <a:ea typeface="Source Sans Pro"/>
              </a:rPr>
              <a:t>Motorické učení v praxi</a:t>
            </a:r>
          </a:p>
          <a:p>
            <a:r>
              <a:rPr lang="cs-CZ" b="1" dirty="0">
                <a:ea typeface="Source Sans Pro"/>
              </a:rPr>
              <a:t>Ventrální &amp; dorzální svalový řetězec dle ACT</a:t>
            </a:r>
            <a:endParaRPr lang="cs-CZ" b="1">
              <a:ea typeface="+mn-lt"/>
              <a:cs typeface="+mn-lt"/>
            </a:endParaRPr>
          </a:p>
          <a:p>
            <a:r>
              <a:rPr lang="cs-CZ" b="1" dirty="0">
                <a:ea typeface="Source Sans Pro"/>
              </a:rPr>
              <a:t>Využití exteroceptivních facilitačních &amp; inhibičních technik v ACT</a:t>
            </a:r>
          </a:p>
          <a:p>
            <a:r>
              <a:rPr lang="cs-CZ" b="1" dirty="0">
                <a:ea typeface="Source Sans Pro"/>
              </a:rPr>
              <a:t>Akra &amp; vzpěr</a:t>
            </a:r>
          </a:p>
          <a:p>
            <a:r>
              <a:rPr lang="cs-CZ" b="1" dirty="0">
                <a:ea typeface="Source Sans Pro"/>
              </a:rPr>
              <a:t>Centrované &amp; decentrované postavení </a:t>
            </a:r>
            <a:r>
              <a:rPr lang="cs-CZ" b="1" dirty="0" err="1">
                <a:ea typeface="Source Sans Pro"/>
              </a:rPr>
              <a:t>aker</a:t>
            </a:r>
            <a:endParaRPr lang="cs-CZ" b="1" dirty="0">
              <a:ea typeface="Source Sans Pro"/>
            </a:endParaRPr>
          </a:p>
          <a:p>
            <a:r>
              <a:rPr lang="cs-CZ" b="1" dirty="0">
                <a:ea typeface="Source Sans Pro"/>
              </a:rPr>
              <a:t>Funkční nastavení ruky &amp; nohy</a:t>
            </a:r>
          </a:p>
          <a:p>
            <a:r>
              <a:rPr lang="cs-CZ" b="1" dirty="0">
                <a:ea typeface="Source Sans Pro"/>
              </a:rPr>
              <a:t>Základní charakteristika metody ACT</a:t>
            </a:r>
          </a:p>
          <a:p>
            <a:endParaRPr lang="cs-CZ" b="1" dirty="0">
              <a:ea typeface="Source Sans Pro"/>
            </a:endParaRP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4332C75-EF74-4240-8988-DFD148901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4F36595-51C2-4E27-86D8-9903B3C1F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11760"/>
            <a:ext cx="5298009" cy="469710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>
                <a:ea typeface="Source Sans Pro"/>
              </a:rPr>
              <a:t>Indikace &amp; kontraindikace ACT</a:t>
            </a:r>
          </a:p>
          <a:p>
            <a:r>
              <a:rPr lang="cs-CZ" b="1" dirty="0">
                <a:ea typeface="Source Sans Pro"/>
              </a:rPr>
              <a:t>Statická vs. Dynamická </a:t>
            </a:r>
            <a:r>
              <a:rPr lang="cs-CZ" b="1" dirty="0" err="1">
                <a:ea typeface="Source Sans Pro"/>
              </a:rPr>
              <a:t>koaktivace</a:t>
            </a:r>
            <a:endParaRPr lang="cs-CZ" b="1" dirty="0">
              <a:ea typeface="Source Sans Pro"/>
            </a:endParaRPr>
          </a:p>
          <a:p>
            <a:r>
              <a:rPr lang="cs-CZ" b="1" dirty="0">
                <a:ea typeface="Source Sans Pro"/>
              </a:rPr>
              <a:t>Zásady cvičení ACT</a:t>
            </a:r>
          </a:p>
          <a:p>
            <a:r>
              <a:rPr lang="cs-CZ" b="1" dirty="0">
                <a:ea typeface="Source Sans Pro"/>
              </a:rPr>
              <a:t>Efekt terapie vzpěrných cvičení ACT</a:t>
            </a:r>
          </a:p>
          <a:p>
            <a:r>
              <a:rPr lang="cs-CZ" b="1" dirty="0">
                <a:ea typeface="Source Sans Pro"/>
              </a:rPr>
              <a:t>Stěžejní prvky vzpěrných cvičení</a:t>
            </a:r>
          </a:p>
          <a:p>
            <a:r>
              <a:rPr lang="cs-CZ" b="1" dirty="0">
                <a:ea typeface="Source Sans Pro"/>
              </a:rPr>
              <a:t>Instrukce při ACT cvičení &amp; nejčastější chyby</a:t>
            </a:r>
          </a:p>
          <a:p>
            <a:r>
              <a:rPr lang="cs-CZ" b="1" dirty="0">
                <a:ea typeface="Source Sans Pro"/>
              </a:rPr>
              <a:t>Ukázka vhodných vzpěrných cviků</a:t>
            </a:r>
          </a:p>
          <a:p>
            <a:r>
              <a:rPr lang="cs-CZ" b="1" dirty="0">
                <a:ea typeface="Source Sans Pro"/>
              </a:rPr>
              <a:t>Otočka en-</a:t>
            </a:r>
            <a:r>
              <a:rPr lang="cs-CZ" b="1" dirty="0" err="1">
                <a:ea typeface="Source Sans Pro"/>
              </a:rPr>
              <a:t>block</a:t>
            </a:r>
            <a:r>
              <a:rPr lang="cs-CZ" b="1" dirty="0">
                <a:ea typeface="Source Sans Pro"/>
              </a:rPr>
              <a:t> ze zad na čtyři</a:t>
            </a:r>
          </a:p>
          <a:p>
            <a:r>
              <a:rPr lang="cs-CZ" b="1" dirty="0">
                <a:ea typeface="Source Sans Pro"/>
              </a:rPr>
              <a:t>Využití ACT s balančními plochami</a:t>
            </a:r>
          </a:p>
        </p:txBody>
      </p:sp>
    </p:spTree>
    <p:extLst>
      <p:ext uri="{BB962C8B-B14F-4D97-AF65-F5344CB8AC3E}">
        <p14:creationId xmlns:p14="http://schemas.microsoft.com/office/powerpoint/2010/main" val="22205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Oval 37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EE4A8-11C2-44BC-ADF5-FFFE46A9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AKRÁLNÍ KOAKTIVAČNÍ TERAPIE (ACT) ÚVOD</a:t>
            </a:r>
            <a:endParaRPr lang="cs-CZ" dirty="0">
              <a:ea typeface="Source Sans Pro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4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C6326-6037-481D-BF46-3482C81F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526" y="462792"/>
            <a:ext cx="5895665" cy="5426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cs-CZ" sz="1600" b="1" dirty="0">
              <a:ea typeface="Source Sans Pro"/>
            </a:endParaRPr>
          </a:p>
          <a:p>
            <a:pPr algn="just"/>
            <a:r>
              <a:rPr lang="cs-CZ" sz="1600" b="1" dirty="0">
                <a:ea typeface="+mn-lt"/>
                <a:cs typeface="+mn-lt"/>
              </a:rPr>
              <a:t>metoda se rozvíjí od roku 2000, na základě vzpěrných cvičení Roswithy </a:t>
            </a:r>
            <a:r>
              <a:rPr lang="cs-CZ" sz="1600" b="1" dirty="0" err="1">
                <a:ea typeface="+mn-lt"/>
                <a:cs typeface="+mn-lt"/>
              </a:rPr>
              <a:t>Brunkow</a:t>
            </a:r>
            <a:endParaRPr lang="cs-CZ" sz="1600" b="1" dirty="0">
              <a:ea typeface="Source Sans Pro"/>
            </a:endParaRPr>
          </a:p>
          <a:p>
            <a:pPr algn="just"/>
            <a:r>
              <a:rPr lang="cs-CZ" sz="1600" b="1" dirty="0">
                <a:ea typeface="+mn-lt"/>
                <a:cs typeface="+mn-lt"/>
              </a:rPr>
              <a:t>založeno na principech motorického učení, tréninku, repetitivního provádění motorických vzorů na základě opory o akrální části končetin</a:t>
            </a:r>
            <a:endParaRPr lang="cs-CZ" sz="1600" b="1" dirty="0">
              <a:ea typeface="Source Sans Pro"/>
            </a:endParaRPr>
          </a:p>
          <a:p>
            <a:pPr algn="just"/>
            <a:r>
              <a:rPr lang="cs" sz="1600" b="1" dirty="0">
                <a:ea typeface="+mn-lt"/>
                <a:cs typeface="+mn-lt"/>
              </a:rPr>
              <a:t>Zakladatelkou této terapie je PhDr. Ingrid </a:t>
            </a:r>
            <a:r>
              <a:rPr lang="cs" sz="1600" b="1" dirty="0" err="1">
                <a:ea typeface="+mn-lt"/>
                <a:cs typeface="+mn-lt"/>
              </a:rPr>
              <a:t>Palaščáková</a:t>
            </a:r>
            <a:r>
              <a:rPr lang="cs" sz="1600" b="1" dirty="0">
                <a:ea typeface="+mn-lt"/>
                <a:cs typeface="+mn-lt"/>
              </a:rPr>
              <a:t> </a:t>
            </a:r>
            <a:r>
              <a:rPr lang="cs" sz="1600" b="1" dirty="0" err="1">
                <a:ea typeface="+mn-lt"/>
                <a:cs typeface="+mn-lt"/>
              </a:rPr>
              <a:t>Špringrová</a:t>
            </a:r>
            <a:r>
              <a:rPr lang="cs" sz="1600" b="1" dirty="0">
                <a:ea typeface="+mn-lt"/>
                <a:cs typeface="+mn-lt"/>
              </a:rPr>
              <a:t>, Ph.D.</a:t>
            </a:r>
            <a:endParaRPr lang="cs-CZ" sz="1600" b="1" dirty="0">
              <a:ea typeface="+mn-lt"/>
              <a:cs typeface="+mn-lt"/>
            </a:endParaRPr>
          </a:p>
          <a:p>
            <a:pPr algn="just"/>
            <a:r>
              <a:rPr lang="cs" sz="1600" b="1" dirty="0">
                <a:ea typeface="+mn-lt"/>
                <a:cs typeface="+mn-lt"/>
              </a:rPr>
              <a:t>Základním cílem ACT je napravit neadekvátní pohybové návyky pomocí motorického učení. </a:t>
            </a:r>
            <a:endParaRPr lang="cs-CZ" sz="1600" b="1" dirty="0">
              <a:ea typeface="+mn-lt"/>
              <a:cs typeface="+mn-lt"/>
            </a:endParaRPr>
          </a:p>
          <a:p>
            <a:pPr algn="just"/>
            <a:r>
              <a:rPr lang="cs" sz="1600" b="1" dirty="0">
                <a:ea typeface="+mn-lt"/>
                <a:cs typeface="+mn-lt"/>
              </a:rPr>
              <a:t>Motorické učení je vědomý proces, který si však lze četným opakování (některé studie uvádějí okolo 2 000 opakování) osvojit.</a:t>
            </a:r>
            <a:endParaRPr lang="cs-CZ" sz="1600" b="1" dirty="0">
              <a:ea typeface="Source Sans Pro"/>
            </a:endParaRPr>
          </a:p>
          <a:p>
            <a:pPr algn="just"/>
            <a:r>
              <a:rPr lang="cs" sz="1600" b="1" dirty="0">
                <a:ea typeface="+mn-lt"/>
                <a:cs typeface="+mn-lt"/>
              </a:rPr>
              <a:t>Sestavy cvičení metody ACT využívají poloh raného motorického vývoje. </a:t>
            </a:r>
            <a:endParaRPr lang="cs-CZ" sz="1600" b="1" dirty="0">
              <a:ea typeface="Source Sans Pro"/>
            </a:endParaRPr>
          </a:p>
          <a:p>
            <a:pPr algn="just"/>
            <a:r>
              <a:rPr lang="cs" sz="1600" b="1" dirty="0">
                <a:ea typeface="+mn-lt"/>
                <a:cs typeface="+mn-lt"/>
              </a:rPr>
              <a:t>Během dospívání se rozpětí a rozmanitost našich pohybových dovedností přizpůsobují našemu prostředí a jeho požadavkům – ať už negativně nebo pozitivně. </a:t>
            </a:r>
            <a:endParaRPr lang="cs-CZ" sz="1600" b="1" dirty="0">
              <a:ea typeface="Source Sans Pro"/>
            </a:endParaRPr>
          </a:p>
        </p:txBody>
      </p:sp>
      <p:grpSp>
        <p:nvGrpSpPr>
          <p:cNvPr id="52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719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A0DCA9-1372-4E74-AB5E-25C51B96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POSTULÁTY ACT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AB089B0-7F1A-4463-A66E-0F35046F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16652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081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39330-BFE6-4A47-B84E-028BCD21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Motorické učení</a:t>
            </a:r>
            <a:endParaRPr lang="cs-CZ"/>
          </a:p>
        </p:txBody>
      </p:sp>
      <p:grpSp>
        <p:nvGrpSpPr>
          <p:cNvPr id="46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9" name="Zástupný obsah 2">
            <a:extLst>
              <a:ext uri="{FF2B5EF4-FFF2-40B4-BE49-F238E27FC236}">
                <a16:creationId xmlns:a16="http://schemas.microsoft.com/office/drawing/2014/main" id="{1FB5A4DE-77B5-4487-ADFC-392FA09EE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62977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931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EB7B5-B5EA-43ED-8452-FCB8B9A9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MOTORICKÉ UČENÍ V PRAXI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20EC6-0A04-42F8-AF82-F6DA3802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096210"/>
            <a:ext cx="5655899" cy="504406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cs-CZ">
                <a:ea typeface="Source Sans Pro"/>
              </a:rPr>
              <a:t>Aktivita (= cvičení) </a:t>
            </a:r>
            <a:r>
              <a:rPr lang="cs-CZ" b="1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identifikace chyb </a:t>
            </a:r>
            <a:r>
              <a:rPr lang="cs-CZ" b="1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repetitivním opakováním pohybových vzorů se SNIŽUJE variabilita v pohybovém řetězci </a:t>
            </a:r>
            <a:r>
              <a:rPr lang="cs-CZ" b="1">
                <a:ea typeface="+mn-lt"/>
                <a:cs typeface="+mn-lt"/>
              </a:rPr>
              <a:t>→</a:t>
            </a:r>
            <a:r>
              <a:rPr lang="cs-CZ">
                <a:ea typeface="+mn-lt"/>
                <a:cs typeface="+mn-lt"/>
              </a:rPr>
              <a:t> vytváří se TRVALÉ FUNKČNÍ SYNERGIE </a:t>
            </a:r>
            <a:r>
              <a:rPr lang="cs-CZ" b="1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uložení zkušenosti do krátkodobé, později dlouhodobé paměti</a:t>
            </a:r>
            <a:endParaRPr lang="cs-CZ">
              <a:ea typeface="Source Sans Pro"/>
            </a:endParaRPr>
          </a:p>
          <a:p>
            <a:pPr algn="ctr">
              <a:lnSpc>
                <a:spcPct val="120000"/>
              </a:lnSpc>
            </a:pPr>
            <a:r>
              <a:rPr lang="cs-CZ" b="1" u="sng">
                <a:ea typeface="Source Sans Pro"/>
              </a:rPr>
              <a:t>Identifikace chyb prostřednictvím: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Vlastní propriocepce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Vizuální kontroly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Slovních instrukcí terapeuta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Hmatové korekce pohybu terapeutem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114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162157-A432-43B0-88F3-89049F15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8184353" cy="743222"/>
          </a:xfrm>
        </p:spPr>
        <p:txBody>
          <a:bodyPr anchor="b">
            <a:normAutofit/>
          </a:bodyPr>
          <a:lstStyle/>
          <a:p>
            <a:r>
              <a:rPr lang="cs-CZ" sz="3700">
                <a:ea typeface="Source Sans Pro"/>
              </a:rPr>
              <a:t>VENTRÁLNÍ SVALOVÝ ŘETĚZEC DLE ACT</a:t>
            </a:r>
            <a:endParaRPr lang="cs-CZ" sz="370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200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1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2FD13-8C7F-4ED1-9AC4-61CD5EF0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2070864"/>
            <a:ext cx="5217173" cy="4605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400" dirty="0">
                <a:ea typeface="+mn-lt"/>
                <a:cs typeface="+mn-lt"/>
              </a:rPr>
              <a:t>m. extensor </a:t>
            </a:r>
            <a:r>
              <a:rPr lang="cs-CZ" sz="2400" dirty="0" err="1">
                <a:ea typeface="+mn-lt"/>
                <a:cs typeface="+mn-lt"/>
              </a:rPr>
              <a:t>hallucis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longus</a:t>
            </a:r>
            <a:r>
              <a:rPr lang="cs-CZ" sz="2400" dirty="0">
                <a:ea typeface="+mn-lt"/>
                <a:cs typeface="+mn-lt"/>
              </a:rPr>
              <a:t> + m. extensor </a:t>
            </a:r>
            <a:r>
              <a:rPr lang="cs-CZ" sz="2400" dirty="0" err="1">
                <a:ea typeface="+mn-lt"/>
                <a:cs typeface="+mn-lt"/>
              </a:rPr>
              <a:t>digitorum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longus</a:t>
            </a:r>
            <a:r>
              <a:rPr lang="cs-CZ" sz="2400" dirty="0">
                <a:ea typeface="+mn-lt"/>
                <a:cs typeface="+mn-lt"/>
              </a:rPr>
              <a:t> + m. </a:t>
            </a:r>
            <a:r>
              <a:rPr lang="cs-CZ" sz="2400" dirty="0" err="1">
                <a:ea typeface="+mn-lt"/>
                <a:cs typeface="+mn-lt"/>
              </a:rPr>
              <a:t>tibialis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anterior</a:t>
            </a:r>
            <a:r>
              <a:rPr lang="cs-CZ" sz="2400" dirty="0">
                <a:ea typeface="+mn-lt"/>
                <a:cs typeface="+mn-lt"/>
              </a:rPr>
              <a:t> + m. </a:t>
            </a:r>
            <a:r>
              <a:rPr lang="cs-CZ" sz="2400" dirty="0" err="1">
                <a:ea typeface="+mn-lt"/>
                <a:cs typeface="+mn-lt"/>
              </a:rPr>
              <a:t>peroneus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longus</a:t>
            </a:r>
            <a:r>
              <a:rPr lang="cs-CZ" sz="2400" dirty="0">
                <a:ea typeface="+mn-lt"/>
                <a:cs typeface="+mn-lt"/>
              </a:rPr>
              <a:t> et brevis – m. </a:t>
            </a:r>
            <a:r>
              <a:rPr lang="cs-CZ" sz="2400" dirty="0" err="1">
                <a:ea typeface="+mn-lt"/>
                <a:cs typeface="+mn-lt"/>
              </a:rPr>
              <a:t>quadriceps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femoris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vastus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medialis</a:t>
            </a:r>
            <a:r>
              <a:rPr lang="cs-CZ" sz="2400" dirty="0">
                <a:ea typeface="+mn-lt"/>
                <a:cs typeface="+mn-lt"/>
              </a:rPr>
              <a:t> et </a:t>
            </a:r>
            <a:r>
              <a:rPr lang="cs-CZ" sz="2400" dirty="0" err="1">
                <a:ea typeface="+mn-lt"/>
                <a:cs typeface="+mn-lt"/>
              </a:rPr>
              <a:t>lateralis</a:t>
            </a:r>
            <a:r>
              <a:rPr lang="cs-CZ" sz="2400" dirty="0">
                <a:ea typeface="+mn-lt"/>
                <a:cs typeface="+mn-lt"/>
              </a:rPr>
              <a:t>) + </a:t>
            </a:r>
            <a:r>
              <a:rPr lang="cs-CZ" sz="2400" dirty="0" err="1">
                <a:ea typeface="+mn-lt"/>
                <a:cs typeface="+mn-lt"/>
              </a:rPr>
              <a:t>mm.adductores</a:t>
            </a:r>
            <a:r>
              <a:rPr lang="cs-CZ" sz="2400" dirty="0">
                <a:ea typeface="+mn-lt"/>
                <a:cs typeface="+mn-lt"/>
              </a:rPr>
              <a:t> – m. </a:t>
            </a:r>
            <a:r>
              <a:rPr lang="cs-CZ" sz="2400" dirty="0" err="1">
                <a:ea typeface="+mn-lt"/>
                <a:cs typeface="+mn-lt"/>
              </a:rPr>
              <a:t>obliquus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abd</a:t>
            </a:r>
            <a:r>
              <a:rPr lang="cs-CZ" sz="2400" dirty="0">
                <a:ea typeface="+mn-lt"/>
                <a:cs typeface="+mn-lt"/>
              </a:rPr>
              <a:t>. </a:t>
            </a:r>
            <a:r>
              <a:rPr lang="cs-CZ" sz="2400" dirty="0" err="1">
                <a:ea typeface="+mn-lt"/>
                <a:cs typeface="+mn-lt"/>
              </a:rPr>
              <a:t>externus</a:t>
            </a:r>
            <a:r>
              <a:rPr lang="cs-CZ" sz="2400" dirty="0">
                <a:ea typeface="+mn-lt"/>
                <a:cs typeface="+mn-lt"/>
              </a:rPr>
              <a:t> et </a:t>
            </a:r>
            <a:r>
              <a:rPr lang="cs-CZ" sz="2400" dirty="0" err="1">
                <a:ea typeface="+mn-lt"/>
                <a:cs typeface="+mn-lt"/>
              </a:rPr>
              <a:t>internus</a:t>
            </a:r>
            <a:r>
              <a:rPr lang="cs-CZ" sz="2400" dirty="0">
                <a:ea typeface="+mn-lt"/>
                <a:cs typeface="+mn-lt"/>
              </a:rPr>
              <a:t> – sternální fascie – m. </a:t>
            </a:r>
            <a:r>
              <a:rPr lang="cs-CZ" sz="2400" dirty="0" err="1">
                <a:ea typeface="+mn-lt"/>
                <a:cs typeface="+mn-lt"/>
              </a:rPr>
              <a:t>serratus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anterior</a:t>
            </a:r>
            <a:r>
              <a:rPr lang="cs-CZ" sz="2400" dirty="0">
                <a:ea typeface="+mn-lt"/>
                <a:cs typeface="+mn-lt"/>
              </a:rPr>
              <a:t> + </a:t>
            </a:r>
            <a:r>
              <a:rPr lang="cs-CZ" sz="2400" dirty="0" err="1">
                <a:ea typeface="+mn-lt"/>
                <a:cs typeface="+mn-lt"/>
              </a:rPr>
              <a:t>m.pectoralis</a:t>
            </a:r>
            <a:r>
              <a:rPr lang="cs-CZ" sz="2400" dirty="0">
                <a:ea typeface="+mn-lt"/>
                <a:cs typeface="+mn-lt"/>
              </a:rPr>
              <a:t> major + </a:t>
            </a:r>
            <a:r>
              <a:rPr lang="cs-CZ" sz="2400" dirty="0" err="1">
                <a:ea typeface="+mn-lt"/>
                <a:cs typeface="+mn-lt"/>
              </a:rPr>
              <a:t>m.trapezius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pars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descendens</a:t>
            </a:r>
            <a:r>
              <a:rPr lang="cs-CZ" sz="2400" dirty="0">
                <a:ea typeface="+mn-lt"/>
                <a:cs typeface="+mn-lt"/>
              </a:rPr>
              <a:t> + m. </a:t>
            </a:r>
            <a:r>
              <a:rPr lang="cs-CZ" sz="2400" dirty="0" err="1">
                <a:ea typeface="+mn-lt"/>
                <a:cs typeface="+mn-lt"/>
              </a:rPr>
              <a:t>sternocleidomastiodeus</a:t>
            </a:r>
            <a:r>
              <a:rPr lang="cs-CZ" sz="2400" dirty="0">
                <a:ea typeface="+mn-lt"/>
                <a:cs typeface="+mn-lt"/>
              </a:rPr>
              <a:t> – </a:t>
            </a:r>
            <a:r>
              <a:rPr lang="cs-CZ" sz="2400" dirty="0" err="1">
                <a:ea typeface="+mn-lt"/>
                <a:cs typeface="+mn-lt"/>
              </a:rPr>
              <a:t>m.biceps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brachii</a:t>
            </a:r>
            <a:r>
              <a:rPr lang="cs-CZ" sz="2400" dirty="0">
                <a:ea typeface="+mn-lt"/>
                <a:cs typeface="+mn-lt"/>
              </a:rPr>
              <a:t> –m. flexor </a:t>
            </a:r>
            <a:r>
              <a:rPr lang="cs-CZ" sz="2400" dirty="0" err="1">
                <a:ea typeface="+mn-lt"/>
                <a:cs typeface="+mn-lt"/>
              </a:rPr>
              <a:t>digitorum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superficialis</a:t>
            </a:r>
            <a:r>
              <a:rPr lang="cs-CZ" sz="2400" dirty="0">
                <a:ea typeface="+mn-lt"/>
                <a:cs typeface="+mn-lt"/>
              </a:rPr>
              <a:t> et </a:t>
            </a:r>
            <a:r>
              <a:rPr lang="cs-CZ" sz="2400" dirty="0" err="1">
                <a:ea typeface="+mn-lt"/>
                <a:cs typeface="+mn-lt"/>
              </a:rPr>
              <a:t>profundus</a:t>
            </a:r>
            <a:endParaRPr lang="cs-CZ" sz="2400" dirty="0" err="1">
              <a:ea typeface="Source Sans Pro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20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31DEB4BB-96A7-42A0-BFE0-6FE4EF32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931" y="1487691"/>
            <a:ext cx="5979587" cy="3617073"/>
          </a:xfrm>
          <a:prstGeom prst="rect">
            <a:avLst/>
          </a:prstGeom>
        </p:spPr>
      </p:pic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1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831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7D3261-9B3E-495E-9832-244362C1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cs-CZ" sz="2800">
                <a:ea typeface="Source Sans Pro"/>
              </a:rPr>
              <a:t>DORZÁLNÍ SVALOVÝ ŘETĚZEC DLE ACT</a:t>
            </a:r>
            <a:endParaRPr lang="cs-CZ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A8B0E986-D004-4685-8CA6-17428B2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6" y="1711045"/>
            <a:ext cx="6022877" cy="3535216"/>
          </a:xfrm>
          <a:prstGeom prst="rect">
            <a:avLst/>
          </a:prstGeo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6D6CB-E2E1-4A9C-8259-1B6BE9B1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166732"/>
            <a:ext cx="5251809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000" dirty="0">
                <a:ea typeface="+mn-lt"/>
                <a:cs typeface="+mn-lt"/>
              </a:rPr>
              <a:t>plantární aponeuróza + </a:t>
            </a:r>
            <a:r>
              <a:rPr lang="cs-CZ" sz="2000" dirty="0" err="1">
                <a:ea typeface="+mn-lt"/>
                <a:cs typeface="+mn-lt"/>
              </a:rPr>
              <a:t>m.quadratus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plantae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m.flexor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digitorum</a:t>
            </a:r>
            <a:r>
              <a:rPr lang="cs-CZ" sz="2000" dirty="0">
                <a:ea typeface="+mn-lt"/>
                <a:cs typeface="+mn-lt"/>
              </a:rPr>
              <a:t> brevis– </a:t>
            </a:r>
            <a:r>
              <a:rPr lang="cs-CZ" sz="2000" dirty="0" err="1">
                <a:ea typeface="+mn-lt"/>
                <a:cs typeface="+mn-lt"/>
              </a:rPr>
              <a:t>mm.gastrocnemii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m.soleus</a:t>
            </a:r>
            <a:r>
              <a:rPr lang="cs-CZ" sz="2000" dirty="0">
                <a:ea typeface="+mn-lt"/>
                <a:cs typeface="+mn-lt"/>
              </a:rPr>
              <a:t> – m. </a:t>
            </a:r>
            <a:r>
              <a:rPr lang="cs-CZ" sz="2000" dirty="0" err="1">
                <a:ea typeface="+mn-lt"/>
                <a:cs typeface="+mn-lt"/>
              </a:rPr>
              <a:t>semitendinosus</a:t>
            </a:r>
            <a:r>
              <a:rPr lang="cs-CZ" sz="2000" dirty="0">
                <a:ea typeface="+mn-lt"/>
                <a:cs typeface="+mn-lt"/>
              </a:rPr>
              <a:t> + m. </a:t>
            </a:r>
            <a:r>
              <a:rPr lang="cs-CZ" sz="2000" dirty="0" err="1">
                <a:ea typeface="+mn-lt"/>
                <a:cs typeface="+mn-lt"/>
              </a:rPr>
              <a:t>semimembranosus</a:t>
            </a:r>
            <a:r>
              <a:rPr lang="cs-CZ" sz="2000" dirty="0">
                <a:ea typeface="+mn-lt"/>
                <a:cs typeface="+mn-lt"/>
              </a:rPr>
              <a:t> + m. biceps </a:t>
            </a:r>
            <a:r>
              <a:rPr lang="cs-CZ" sz="2000" dirty="0" err="1">
                <a:ea typeface="+mn-lt"/>
                <a:cs typeface="+mn-lt"/>
              </a:rPr>
              <a:t>femoris</a:t>
            </a:r>
            <a:r>
              <a:rPr lang="cs-CZ" sz="2000" dirty="0">
                <a:ea typeface="+mn-lt"/>
                <a:cs typeface="+mn-lt"/>
              </a:rPr>
              <a:t>– </a:t>
            </a:r>
            <a:r>
              <a:rPr lang="cs-CZ" sz="2000" dirty="0" err="1">
                <a:ea typeface="+mn-lt"/>
                <a:cs typeface="+mn-lt"/>
              </a:rPr>
              <a:t>m.gluteus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maximus</a:t>
            </a:r>
            <a:r>
              <a:rPr lang="cs-CZ" sz="2000" dirty="0">
                <a:ea typeface="+mn-lt"/>
                <a:cs typeface="+mn-lt"/>
              </a:rPr>
              <a:t> et </a:t>
            </a:r>
            <a:r>
              <a:rPr lang="cs-CZ" sz="2000" dirty="0" err="1">
                <a:ea typeface="+mn-lt"/>
                <a:cs typeface="+mn-lt"/>
              </a:rPr>
              <a:t>medius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m.quadratus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lumborum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m.latissimus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dorsi</a:t>
            </a:r>
            <a:r>
              <a:rPr lang="cs-CZ" sz="2000" dirty="0">
                <a:ea typeface="+mn-lt"/>
                <a:cs typeface="+mn-lt"/>
              </a:rPr>
              <a:t> – m. </a:t>
            </a:r>
            <a:r>
              <a:rPr lang="cs-CZ" sz="2000" dirty="0" err="1">
                <a:ea typeface="+mn-lt"/>
                <a:cs typeface="+mn-lt"/>
              </a:rPr>
              <a:t>trapezius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pars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transversus</a:t>
            </a:r>
            <a:r>
              <a:rPr lang="cs-CZ" sz="2000" dirty="0">
                <a:ea typeface="+mn-lt"/>
                <a:cs typeface="+mn-lt"/>
              </a:rPr>
              <a:t> et </a:t>
            </a:r>
            <a:r>
              <a:rPr lang="cs-CZ" sz="2000" dirty="0" err="1">
                <a:ea typeface="+mn-lt"/>
                <a:cs typeface="+mn-lt"/>
              </a:rPr>
              <a:t>pars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ascendens</a:t>
            </a:r>
            <a:r>
              <a:rPr lang="cs-CZ" sz="2000" dirty="0">
                <a:ea typeface="+mn-lt"/>
                <a:cs typeface="+mn-lt"/>
              </a:rPr>
              <a:t> – m. </a:t>
            </a:r>
            <a:r>
              <a:rPr lang="cs-CZ" sz="2000" dirty="0" err="1">
                <a:ea typeface="+mn-lt"/>
                <a:cs typeface="+mn-lt"/>
              </a:rPr>
              <a:t>supraspinatus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m.infraspinatus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m.teres</a:t>
            </a:r>
            <a:r>
              <a:rPr lang="cs-CZ" sz="2000" dirty="0">
                <a:ea typeface="+mn-lt"/>
                <a:cs typeface="+mn-lt"/>
              </a:rPr>
              <a:t> minor – </a:t>
            </a:r>
            <a:r>
              <a:rPr lang="cs-CZ" sz="2000" dirty="0" err="1">
                <a:ea typeface="+mn-lt"/>
                <a:cs typeface="+mn-lt"/>
              </a:rPr>
              <a:t>m.triceps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brachii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m.extensor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digitorum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m.extensor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minimi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m.extesor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carpi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ulnaris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mm.interossei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dorsales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mm.lumbricales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m.abductor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minimi</a:t>
            </a:r>
            <a:r>
              <a:rPr lang="cs-CZ" sz="2000" dirty="0">
                <a:ea typeface="+mn-lt"/>
                <a:cs typeface="+mn-lt"/>
              </a:rPr>
              <a:t> + m. </a:t>
            </a:r>
            <a:r>
              <a:rPr lang="cs-CZ" sz="2000" dirty="0" err="1">
                <a:ea typeface="+mn-lt"/>
                <a:cs typeface="+mn-lt"/>
              </a:rPr>
              <a:t>abductor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pollicis</a:t>
            </a:r>
            <a:r>
              <a:rPr lang="cs-CZ" sz="2000" dirty="0">
                <a:ea typeface="+mn-lt"/>
                <a:cs typeface="+mn-lt"/>
              </a:rPr>
              <a:t> brevis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84963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77017D-D640-4445-8274-658D4FBE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145586" cy="32269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Využití exteroceptivních facilitačních &amp; inhibičních technik v ACT</a:t>
            </a:r>
            <a:endParaRPr lang="cs-CZ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11577-A241-4771-8208-966DB339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323" y="1915936"/>
            <a:ext cx="5217173" cy="31506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chemeClr val="tx1"/>
                </a:solidFill>
                <a:ea typeface="Source Sans Pro"/>
              </a:rPr>
              <a:t>Tření (rychlé a pomalé)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Pomalé hlazení (povrchové)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Škrábání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Aplikace chladných a teplých podnětů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Facilitace přes chlupy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14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1D24A-F1C9-4B90-9A97-465C3A7A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OSNOVA PREZENTACE METODY ROSWITHY BRUNKOW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55E913-81BA-487A-9081-276299789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2A7BF2-7F45-4069-9ECA-CD3E31A78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60792"/>
            <a:ext cx="5157787" cy="4494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MRB úvod</a:t>
            </a:r>
            <a:endParaRPr lang="cs-CZ"/>
          </a:p>
          <a:p>
            <a:pPr algn="ctr"/>
            <a:r>
              <a:rPr lang="cs-CZ" dirty="0">
                <a:ea typeface="Source Sans Pro"/>
              </a:rPr>
              <a:t>MRB postuláty</a:t>
            </a:r>
          </a:p>
          <a:p>
            <a:pPr algn="ctr"/>
            <a:r>
              <a:rPr lang="cs-CZ" dirty="0">
                <a:ea typeface="Source Sans Pro"/>
              </a:rPr>
              <a:t>MRB indikace &amp; kontraindikace</a:t>
            </a:r>
          </a:p>
          <a:p>
            <a:pPr algn="ctr"/>
            <a:r>
              <a:rPr lang="cs-CZ" dirty="0">
                <a:ea typeface="Source Sans Pro"/>
              </a:rPr>
              <a:t>Základní postavení HKK &amp; DKK</a:t>
            </a:r>
          </a:p>
          <a:p>
            <a:pPr algn="ctr"/>
            <a:r>
              <a:rPr lang="cs-CZ" dirty="0">
                <a:ea typeface="Source Sans Pro"/>
              </a:rPr>
              <a:t>Dýchání &amp; provedení</a:t>
            </a:r>
          </a:p>
          <a:p>
            <a:pPr algn="ctr"/>
            <a:r>
              <a:rPr lang="cs-CZ" dirty="0">
                <a:ea typeface="Source Sans Pro"/>
              </a:rPr>
              <a:t>Cíl metodiky</a:t>
            </a:r>
          </a:p>
          <a:p>
            <a:pPr algn="ctr"/>
            <a:r>
              <a:rPr lang="cs-CZ" dirty="0">
                <a:ea typeface="Source Sans Pro"/>
              </a:rPr>
              <a:t>Vhodné polohy k provedení cvičení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2BF366-F545-40A9-855B-B361D9322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22D0B5C-C997-41EE-A630-D59B01499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1762" y="1945971"/>
            <a:ext cx="5183188" cy="4494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dirty="0" err="1">
                <a:ea typeface="Source Sans Pro"/>
              </a:rPr>
              <a:t>Brunkow</a:t>
            </a:r>
            <a:r>
              <a:rPr lang="cs-CZ" dirty="0">
                <a:ea typeface="Source Sans Pro"/>
              </a:rPr>
              <a:t> vzpěr ze sedu do vysokého překážkového šikmého sedu popis &amp; video</a:t>
            </a:r>
          </a:p>
          <a:p>
            <a:pPr algn="ctr"/>
            <a:r>
              <a:rPr lang="cs-CZ" dirty="0" err="1">
                <a:ea typeface="Source Sans Pro"/>
              </a:rPr>
              <a:t>Brunkow</a:t>
            </a:r>
            <a:r>
              <a:rPr lang="cs-CZ" dirty="0">
                <a:ea typeface="Source Sans Pro"/>
              </a:rPr>
              <a:t> otočka z LZ do polohy na všech čtyřech popis &amp; video</a:t>
            </a:r>
          </a:p>
          <a:p>
            <a:pPr algn="ctr"/>
            <a:r>
              <a:rPr lang="cs-CZ" dirty="0" err="1">
                <a:ea typeface="Source Sans Pro"/>
              </a:rPr>
              <a:t>Brunkow</a:t>
            </a:r>
            <a:r>
              <a:rPr lang="cs-CZ" dirty="0">
                <a:ea typeface="Source Sans Pro"/>
              </a:rPr>
              <a:t> vzpěr z LB do polohy nízkého šikmého sedu</a:t>
            </a:r>
          </a:p>
          <a:p>
            <a:pPr algn="ctr"/>
            <a:r>
              <a:rPr lang="cs-CZ" dirty="0" err="1">
                <a:ea typeface="Source Sans Pro"/>
              </a:rPr>
              <a:t>Brunkow</a:t>
            </a:r>
            <a:r>
              <a:rPr lang="cs-CZ" dirty="0">
                <a:ea typeface="Source Sans Pro"/>
              </a:rPr>
              <a:t> vzpěr z nákroku do stoje pomocí židle popis &amp; video</a:t>
            </a:r>
          </a:p>
        </p:txBody>
      </p:sp>
    </p:spTree>
    <p:extLst>
      <p:ext uri="{BB962C8B-B14F-4D97-AF65-F5344CB8AC3E}">
        <p14:creationId xmlns:p14="http://schemas.microsoft.com/office/powerpoint/2010/main" val="3256757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841181D5-A7E5-4881-A2EA-C026FCD6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60" y="3922830"/>
            <a:ext cx="5655127" cy="243544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D9A0F1-E458-48F1-8BB2-5932A57E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AKRA &amp; VZPĚR</a:t>
            </a:r>
            <a:endParaRPr lang="cs-CZ"/>
          </a:p>
        </p:txBody>
      </p: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CD98E-F8A3-4852-8640-FD11A555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 err="1">
                <a:ea typeface="+mn-lt"/>
                <a:cs typeface="+mn-lt"/>
              </a:rPr>
              <a:t>akra</a:t>
            </a:r>
            <a:r>
              <a:rPr lang="cs-CZ" dirty="0">
                <a:ea typeface="+mn-lt"/>
                <a:cs typeface="+mn-lt"/>
              </a:rPr>
              <a:t> = koncové části HKK i DKK</a:t>
            </a:r>
            <a:endParaRPr lang="cs-CZ" dirty="0">
              <a:ea typeface="Source Sans Pro"/>
            </a:endParaRPr>
          </a:p>
          <a:p>
            <a:pPr algn="just"/>
            <a:r>
              <a:rPr lang="cs-CZ" dirty="0" err="1">
                <a:ea typeface="+mn-lt"/>
                <a:cs typeface="+mn-lt"/>
              </a:rPr>
              <a:t>akrum</a:t>
            </a:r>
            <a:r>
              <a:rPr lang="cs-CZ" dirty="0">
                <a:ea typeface="+mn-lt"/>
                <a:cs typeface="+mn-lt"/>
              </a:rPr>
              <a:t> HK = ruka, od zápěstí po konečky prstů</a:t>
            </a:r>
            <a:endParaRPr lang="cs-CZ" dirty="0">
              <a:ea typeface="Source Sans Pro"/>
            </a:endParaRPr>
          </a:p>
          <a:p>
            <a:pPr algn="just"/>
            <a:r>
              <a:rPr lang="cs-CZ" dirty="0" err="1">
                <a:ea typeface="+mn-lt"/>
                <a:cs typeface="+mn-lt"/>
              </a:rPr>
              <a:t>akrum</a:t>
            </a:r>
            <a:r>
              <a:rPr lang="cs-CZ" dirty="0">
                <a:ea typeface="+mn-lt"/>
                <a:cs typeface="+mn-lt"/>
              </a:rPr>
              <a:t> DK = od kotníků až po konečky prstců</a:t>
            </a:r>
            <a:endParaRPr lang="cs-CZ" dirty="0">
              <a:ea typeface="Source Sans Pro"/>
            </a:endParaRPr>
          </a:p>
          <a:p>
            <a:pPr algn="just"/>
            <a:r>
              <a:rPr lang="cs-CZ" dirty="0">
                <a:ea typeface="+mn-lt"/>
                <a:cs typeface="+mn-lt"/>
              </a:rPr>
              <a:t>vzpěr je veden přes </a:t>
            </a:r>
            <a:r>
              <a:rPr lang="cs-CZ" dirty="0" err="1">
                <a:ea typeface="+mn-lt"/>
                <a:cs typeface="+mn-lt"/>
              </a:rPr>
              <a:t>akra</a:t>
            </a:r>
            <a:r>
              <a:rPr lang="cs-CZ" dirty="0">
                <a:ea typeface="+mn-lt"/>
                <a:cs typeface="+mn-lt"/>
              </a:rPr>
              <a:t> (kořeny dlaní + paty), čímž se aktivují pohybové vzory, jejichž výsledkem je napřímení páteře</a:t>
            </a:r>
            <a:endParaRPr lang="cs-CZ" dirty="0">
              <a:ea typeface="Source Sans Pro"/>
            </a:endParaRPr>
          </a:p>
          <a:p>
            <a:pPr algn="just"/>
            <a:endParaRPr lang="cs-CZ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35438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4C48C1-2CCE-49FC-9745-49B9E0C1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b="1" cap="all" spc="1500">
                <a:ea typeface="Source Sans Pro SemiBold"/>
              </a:rPr>
              <a:t>CENTROVANÉ &amp;</a:t>
            </a:r>
            <a:br>
              <a:rPr lang="en-US" sz="2100" b="1" cap="all" spc="1500">
                <a:ea typeface="Source Sans Pro SemiBold"/>
              </a:rPr>
            </a:br>
            <a:r>
              <a:rPr lang="en-US" sz="2100" b="1" cap="all" spc="1500">
                <a:ea typeface="Source Sans Pro SemiBold"/>
              </a:rPr>
              <a:t>DECENTROVANÉ POSTAVENÍ AKER</a:t>
            </a:r>
            <a:endParaRPr lang="en-US" sz="21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C5B68EA0-891B-4723-B209-30B1140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368192"/>
            <a:ext cx="5295839" cy="479491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během cvičení ACT jsou </a:t>
            </a:r>
            <a:r>
              <a:rPr lang="cs" b="1" i="1" dirty="0">
                <a:ea typeface="Source Sans Pro"/>
              </a:rPr>
              <a:t>využívány vzpěry o akrální části končetin (</a:t>
            </a:r>
            <a:r>
              <a:rPr lang="cs" b="1" i="1" dirty="0" err="1">
                <a:ea typeface="Source Sans Pro"/>
              </a:rPr>
              <a:t>akra</a:t>
            </a:r>
            <a:r>
              <a:rPr lang="cs" b="1" i="1" dirty="0">
                <a:ea typeface="Source Sans Pro"/>
              </a:rPr>
              <a:t>)</a:t>
            </a:r>
            <a:r>
              <a:rPr lang="cs" dirty="0">
                <a:ea typeface="Source Sans Pro"/>
              </a:rPr>
              <a:t>. 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Vzpěr o </a:t>
            </a:r>
            <a:r>
              <a:rPr lang="cs" dirty="0" err="1">
                <a:ea typeface="Source Sans Pro"/>
              </a:rPr>
              <a:t>akra</a:t>
            </a:r>
            <a:r>
              <a:rPr lang="cs" dirty="0">
                <a:ea typeface="Source Sans Pro"/>
              </a:rPr>
              <a:t> se provádí reálně nebo virtuálně. 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Preferovaný, </a:t>
            </a:r>
            <a:r>
              <a:rPr lang="cs" b="1" dirty="0">
                <a:ea typeface="Source Sans Pro"/>
              </a:rPr>
              <a:t>reálný vzpěr</a:t>
            </a:r>
            <a:r>
              <a:rPr lang="cs" dirty="0">
                <a:ea typeface="Source Sans Pro"/>
              </a:rPr>
              <a:t> je fyzický vzpěr o </a:t>
            </a:r>
            <a:r>
              <a:rPr lang="cs" dirty="0" err="1">
                <a:ea typeface="Source Sans Pro"/>
              </a:rPr>
              <a:t>akra</a:t>
            </a:r>
            <a:r>
              <a:rPr lang="cs" dirty="0">
                <a:ea typeface="Source Sans Pro"/>
              </a:rPr>
              <a:t> vůči segmentům vlastního těla, popř. svému prostředí (stůl, podlaha, stěna, apod.). 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V případech, kdy nelze aplikovat vzpěr reálný, využíváme </a:t>
            </a:r>
            <a:r>
              <a:rPr lang="cs" b="1" dirty="0">
                <a:ea typeface="Source Sans Pro"/>
              </a:rPr>
              <a:t>vzpěr virtuální</a:t>
            </a:r>
            <a:r>
              <a:rPr lang="cs" dirty="0">
                <a:ea typeface="Source Sans Pro"/>
              </a:rPr>
              <a:t>, který provádíme vůči imaginární překážce a slouží především pro lepší vizualizaci směru a intenzitě vyvíjené síly.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Na efektivitu cvičení má kromě vzpěru o </a:t>
            </a:r>
            <a:r>
              <a:rPr lang="cs" dirty="0" err="1">
                <a:ea typeface="Source Sans Pro"/>
              </a:rPr>
              <a:t>akra</a:t>
            </a:r>
            <a:r>
              <a:rPr lang="cs" dirty="0">
                <a:ea typeface="Source Sans Pro"/>
              </a:rPr>
              <a:t> vliv i jejich </a:t>
            </a:r>
            <a:r>
              <a:rPr lang="cs" b="1" dirty="0">
                <a:ea typeface="Source Sans Pro"/>
              </a:rPr>
              <a:t>klenutí</a:t>
            </a:r>
            <a:r>
              <a:rPr lang="cs" dirty="0">
                <a:ea typeface="Source Sans Pro"/>
              </a:rPr>
              <a:t>, které je třeba udržet v průběhu cvičení. Neudržení klenby v průběhu vzpěru se projevuje jako </a:t>
            </a:r>
            <a:r>
              <a:rPr lang="cs" dirty="0" err="1">
                <a:ea typeface="Source Sans Pro"/>
              </a:rPr>
              <a:t>plochoručí</a:t>
            </a:r>
            <a:r>
              <a:rPr lang="cs" dirty="0">
                <a:ea typeface="Source Sans Pro"/>
              </a:rPr>
              <a:t> (</a:t>
            </a:r>
            <a:r>
              <a:rPr lang="cs" dirty="0" err="1">
                <a:ea typeface="Source Sans Pro"/>
              </a:rPr>
              <a:t>hyperextenze</a:t>
            </a:r>
            <a:r>
              <a:rPr lang="cs" dirty="0">
                <a:ea typeface="Source Sans Pro"/>
              </a:rPr>
              <a:t> prstů) na rukou a </a:t>
            </a:r>
            <a:r>
              <a:rPr lang="cs" dirty="0" err="1">
                <a:ea typeface="Source Sans Pro"/>
              </a:rPr>
              <a:t>plochonoží</a:t>
            </a:r>
            <a:r>
              <a:rPr lang="cs" dirty="0">
                <a:ea typeface="Source Sans Pro"/>
              </a:rPr>
              <a:t> (</a:t>
            </a:r>
            <a:r>
              <a:rPr lang="cs" dirty="0" err="1">
                <a:ea typeface="Source Sans Pro"/>
              </a:rPr>
              <a:t>hyperextenze</a:t>
            </a:r>
            <a:r>
              <a:rPr lang="cs" dirty="0">
                <a:ea typeface="Source Sans Pro"/>
              </a:rPr>
              <a:t> prstců) na nohách.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endParaRPr lang="en-US" dirty="0">
              <a:ea typeface="Source Sans Pro"/>
            </a:endParaRPr>
          </a:p>
        </p:txBody>
      </p:sp>
      <p:pic>
        <p:nvPicPr>
          <p:cNvPr id="4" name="Obrázek 4" descr="Obsah obrázku oblečení, osoba, žena&#10;&#10;Popis se vygeneroval automaticky.">
            <a:extLst>
              <a:ext uri="{FF2B5EF4-FFF2-40B4-BE49-F238E27FC236}">
                <a16:creationId xmlns:a16="http://schemas.microsoft.com/office/drawing/2014/main" id="{1455162F-659E-49D6-9404-BE602CD91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" r="2899" b="1"/>
          <a:stretch/>
        </p:blipFill>
        <p:spPr>
          <a:xfrm>
            <a:off x="7235473" y="2113795"/>
            <a:ext cx="4072815" cy="3159243"/>
          </a:xfrm>
          <a:prstGeom prst="rect">
            <a:avLst/>
          </a:prstGeom>
        </p:spPr>
      </p:pic>
      <p:grpSp>
        <p:nvGrpSpPr>
          <p:cNvPr id="7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9162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E445A-6AD2-4456-92C8-E1B31B15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898137"/>
            <a:ext cx="4974771" cy="8739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cs-CZ" sz="3300">
                <a:ea typeface="Source Sans Pro"/>
              </a:rPr>
              <a:t>FUNKČNÍ NASTAVENÍ RUKY</a:t>
            </a:r>
            <a:endParaRPr lang="cs-CZ" sz="3300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osoba, ležící, rámeček obrázku&#10;&#10;Popis se vygeneroval automaticky.">
            <a:extLst>
              <a:ext uri="{FF2B5EF4-FFF2-40B4-BE49-F238E27FC236}">
                <a16:creationId xmlns:a16="http://schemas.microsoft.com/office/drawing/2014/main" id="{56FE003C-F79C-43D5-ADB9-273403FE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1" y="852205"/>
            <a:ext cx="5735915" cy="2054745"/>
          </a:xfrm>
          <a:prstGeom prst="rect">
            <a:avLst/>
          </a:prstGeom>
        </p:spPr>
      </p:pic>
      <p:grpSp>
        <p:nvGrpSpPr>
          <p:cNvPr id="228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text, bílá tabule&#10;&#10;Popis se vygeneroval automaticky.">
            <a:extLst>
              <a:ext uri="{FF2B5EF4-FFF2-40B4-BE49-F238E27FC236}">
                <a16:creationId xmlns:a16="http://schemas.microsoft.com/office/drawing/2014/main" id="{52A2D28E-BB19-499F-B960-56AE842A6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9" y="3867848"/>
            <a:ext cx="6290099" cy="162760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FABAF-6B92-4CD8-BEEB-4D45EF0B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2131732"/>
            <a:ext cx="4974771" cy="4261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000">
                <a:ea typeface="+mn-lt"/>
                <a:cs typeface="+mn-lt"/>
              </a:rPr>
              <a:t>při zachování příčné i podélné klenby ruky = funkční nastavení</a:t>
            </a:r>
            <a:endParaRPr lang="cs-CZ" sz="2000">
              <a:ea typeface="Source Sans Pro"/>
            </a:endParaRPr>
          </a:p>
          <a:p>
            <a:pPr algn="ctr"/>
            <a:r>
              <a:rPr lang="cs-CZ" sz="2000">
                <a:ea typeface="+mn-lt"/>
                <a:cs typeface="+mn-lt"/>
              </a:rPr>
              <a:t>funkční klenba by měla být schopna se udržet i při vzpěru a jejím zatížení, např. vahou vlastního těla</a:t>
            </a:r>
            <a:endParaRPr lang="cs-CZ" sz="2000">
              <a:ea typeface="Source Sans Pro"/>
            </a:endParaRPr>
          </a:p>
          <a:p>
            <a:pPr algn="ctr"/>
            <a:r>
              <a:rPr lang="cs-CZ" sz="2000">
                <a:ea typeface="Source Sans Pro"/>
              </a:rPr>
              <a:t>klenutí ruky = opora o akra s podložkou je v místech thenaru, hypothenaru, kořenu dlaně (oblast proximální řady karpálních kůstek) &amp; palmární plochy distálních článků I. až V. prstu</a:t>
            </a:r>
          </a:p>
          <a:p>
            <a:pPr algn="ctr"/>
            <a:r>
              <a:rPr lang="cs-CZ" sz="2000">
                <a:ea typeface="Source Sans Pro"/>
              </a:rPr>
              <a:t>V rámci ACT je ruka více aktivována do funkce opěrné než úchopové.</a:t>
            </a:r>
          </a:p>
          <a:p>
            <a:pPr algn="ctr"/>
            <a:endParaRPr lang="cs-CZ" sz="20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8F3E2B-EF5A-46A8-9966-569113FC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FUNKČNÍ NASTAVENÍ NOHY</a:t>
            </a:r>
            <a:endParaRPr lang="cs-CZ" dirty="0"/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2F5C9-283A-4C65-96DA-CC22891C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368846"/>
            <a:ext cx="4974771" cy="253870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cs-CZ" sz="3200" dirty="0">
                <a:ea typeface="+mn-lt"/>
                <a:cs typeface="+mn-lt"/>
              </a:rPr>
              <a:t>při vzpěru do pat by noha s bércem měla svírat úhel 90°, prstce jsou relaxované</a:t>
            </a: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r>
              <a:rPr lang="cs-CZ" sz="3200">
                <a:ea typeface="Source Sans Pro"/>
              </a:rPr>
              <a:t>Paty tvoří opěrný bod.</a:t>
            </a: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r>
              <a:rPr lang="cs-CZ" sz="3200">
                <a:ea typeface="Source Sans Pro"/>
              </a:rPr>
              <a:t>Nesmí docházet k hyperextenzi v CMC kloubech, výrazné Flx v prstcích, everzi či inverzi paty a předonoží, &amp; výrazné Flx prstců.</a:t>
            </a: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endParaRPr lang="cs-CZ" sz="3200" dirty="0">
              <a:ea typeface="Source Sans Pro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035898B-555D-4899-AE15-19687F8A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09" y="2964963"/>
            <a:ext cx="5398654" cy="38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1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3AE6F6-9434-43B1-A4E9-5CDC5B42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3" y="1195697"/>
            <a:ext cx="3784947" cy="4238118"/>
          </a:xfrm>
        </p:spPr>
        <p:txBody>
          <a:bodyPr>
            <a:normAutofit/>
          </a:bodyPr>
          <a:lstStyle/>
          <a:p>
            <a:r>
              <a:rPr lang="cs-CZ" sz="3600" dirty="0">
                <a:ea typeface="Source Sans Pro"/>
              </a:rPr>
              <a:t>ZÁKLADNÍ CHARAKTERISTIKA METODY ACT</a:t>
            </a:r>
          </a:p>
        </p:txBody>
      </p:sp>
      <p:grpSp>
        <p:nvGrpSpPr>
          <p:cNvPr id="4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B3755306-6B4C-4992-89FB-29E0D2D1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809520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6662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Oval 46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3F9AD5-0D4F-4555-ACBA-DE098E5E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INDIKACE ACT</a:t>
            </a:r>
            <a:endParaRPr lang="cs-CZ"/>
          </a:p>
        </p:txBody>
      </p:sp>
      <p:graphicFrame>
        <p:nvGraphicFramePr>
          <p:cNvPr id="37" name="Zástupný obsah 2">
            <a:extLst>
              <a:ext uri="{FF2B5EF4-FFF2-40B4-BE49-F238E27FC236}">
                <a16:creationId xmlns:a16="http://schemas.microsoft.com/office/drawing/2014/main" id="{A3E3BEF8-E11F-4AAF-B5CF-EF498FCBC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344395"/>
              </p:ext>
            </p:extLst>
          </p:nvPr>
        </p:nvGraphicFramePr>
        <p:xfrm>
          <a:off x="5479786" y="447277"/>
          <a:ext cx="58740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354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2A8117-2C9A-4A54-AA5E-21A8E12E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13" y="1264801"/>
            <a:ext cx="4726479" cy="42963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KONTRAINDIKACE AKRÁLNÍ KOAKTIVAČNÍ TERAPIE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17834-0385-4F86-AB59-D88EDD47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015463"/>
            <a:ext cx="5251809" cy="367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>
                <a:ea typeface="Source Sans Pro"/>
              </a:rPr>
              <a:t>Kardiovaskulární insuficience</a:t>
            </a:r>
          </a:p>
          <a:p>
            <a:pPr algn="ctr"/>
            <a:r>
              <a:rPr lang="cs-CZ">
                <a:ea typeface="Source Sans Pro"/>
              </a:rPr>
              <a:t>Dekompenzovaná arteriální hypertenze</a:t>
            </a:r>
          </a:p>
          <a:p>
            <a:pPr algn="ctr"/>
            <a:r>
              <a:rPr lang="cs-CZ">
                <a:ea typeface="Source Sans Pro"/>
              </a:rPr>
              <a:t>Plicní choroby, u kterých může dojít k přetížení pravého srdce</a:t>
            </a:r>
          </a:p>
          <a:p>
            <a:pPr algn="ctr"/>
            <a:r>
              <a:rPr lang="cs-CZ">
                <a:ea typeface="Source Sans Pro"/>
              </a:rPr>
              <a:t>Nevyhovující mentální stav</a:t>
            </a:r>
          </a:p>
          <a:p>
            <a:pPr algn="ctr"/>
            <a:r>
              <a:rPr lang="cs-CZ">
                <a:ea typeface="Source Sans Pro"/>
              </a:rPr>
              <a:t>Bolest </a:t>
            </a:r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6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EB4FA-5F58-4CC3-8696-22422B6E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8" y="489098"/>
            <a:ext cx="5217172" cy="1137683"/>
          </a:xfrm>
        </p:spPr>
        <p:txBody>
          <a:bodyPr anchor="b">
            <a:normAutofit/>
          </a:bodyPr>
          <a:lstStyle/>
          <a:p>
            <a:r>
              <a:rPr lang="cs-CZ" sz="3700">
                <a:ea typeface="+mj-lt"/>
                <a:cs typeface="+mj-lt"/>
              </a:rPr>
              <a:t>STATICKÁ x DYNAMICKÁ KOAKTIVACE</a:t>
            </a:r>
            <a:endParaRPr lang="cs-CZ" sz="3700"/>
          </a:p>
        </p:txBody>
      </p:sp>
      <p:pic>
        <p:nvPicPr>
          <p:cNvPr id="4" name="Obrázek 4" descr="Obsah obrázku osoba, interiér, patro, žlutá&#10;&#10;Popis se vygeneroval automaticky.">
            <a:extLst>
              <a:ext uri="{FF2B5EF4-FFF2-40B4-BE49-F238E27FC236}">
                <a16:creationId xmlns:a16="http://schemas.microsoft.com/office/drawing/2014/main" id="{2CF7D91A-0811-4087-AE55-EC47D01D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1" y="345358"/>
            <a:ext cx="2144545" cy="2868007"/>
          </a:xfrm>
          <a:prstGeom prst="rect">
            <a:avLst/>
          </a:prstGeom>
        </p:spPr>
      </p:pic>
      <p:sp>
        <p:nvSpPr>
          <p:cNvPr id="44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96" y="1135046"/>
            <a:ext cx="621649" cy="62164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96" y="1135046"/>
            <a:ext cx="621649" cy="62164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3D5586F-4573-4C57-9793-1EBFDC896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48" y="3308725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5835 h 286230"/>
              <a:gd name="connsiteX8" fmla="*/ 255835 w 1990951"/>
              <a:gd name="connsiteY8" fmla="*/ 0 h 286230"/>
              <a:gd name="connsiteX9" fmla="*/ 504071 w 1990951"/>
              <a:gd name="connsiteY9" fmla="*/ 245703 h 286230"/>
              <a:gd name="connsiteX10" fmla="*/ 749773 w 1990951"/>
              <a:gd name="connsiteY10" fmla="*/ 0 h 286230"/>
              <a:gd name="connsiteX11" fmla="*/ 995476 w 1990951"/>
              <a:gd name="connsiteY11" fmla="*/ 245703 h 286230"/>
              <a:gd name="connsiteX12" fmla="*/ 1243712 w 1990951"/>
              <a:gd name="connsiteY12" fmla="*/ 0 h 286230"/>
              <a:gd name="connsiteX13" fmla="*/ 1489414 w 1990951"/>
              <a:gd name="connsiteY13" fmla="*/ 245703 h 286230"/>
              <a:gd name="connsiteX14" fmla="*/ 1735117 w 1990951"/>
              <a:gd name="connsiteY14" fmla="*/ 0 h 286230"/>
              <a:gd name="connsiteX15" fmla="*/ 1990952 w 1990951"/>
              <a:gd name="connsiteY15" fmla="*/ 255835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5835"/>
                </a:lnTo>
                <a:lnTo>
                  <a:pt x="255835" y="0"/>
                </a:lnTo>
                <a:lnTo>
                  <a:pt x="504071" y="245703"/>
                </a:lnTo>
                <a:lnTo>
                  <a:pt x="749773" y="0"/>
                </a:lnTo>
                <a:lnTo>
                  <a:pt x="995476" y="245703"/>
                </a:lnTo>
                <a:lnTo>
                  <a:pt x="1243712" y="0"/>
                </a:lnTo>
                <a:lnTo>
                  <a:pt x="1489414" y="245703"/>
                </a:lnTo>
                <a:lnTo>
                  <a:pt x="1735117" y="0"/>
                </a:lnTo>
                <a:lnTo>
                  <a:pt x="1990952" y="255835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EED35EF-93A0-4921-941C-ECC67AE2A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48" y="3743757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8368 h 286230"/>
              <a:gd name="connsiteX8" fmla="*/ 255835 w 1990951"/>
              <a:gd name="connsiteY8" fmla="*/ 0 h 286230"/>
              <a:gd name="connsiteX9" fmla="*/ 504071 w 1990951"/>
              <a:gd name="connsiteY9" fmla="*/ 248236 h 286230"/>
              <a:gd name="connsiteX10" fmla="*/ 749773 w 1990951"/>
              <a:gd name="connsiteY10" fmla="*/ 0 h 286230"/>
              <a:gd name="connsiteX11" fmla="*/ 995476 w 1990951"/>
              <a:gd name="connsiteY11" fmla="*/ 248236 h 286230"/>
              <a:gd name="connsiteX12" fmla="*/ 1243712 w 1990951"/>
              <a:gd name="connsiteY12" fmla="*/ 0 h 286230"/>
              <a:gd name="connsiteX13" fmla="*/ 1489414 w 1990951"/>
              <a:gd name="connsiteY13" fmla="*/ 248236 h 286230"/>
              <a:gd name="connsiteX14" fmla="*/ 1735117 w 1990951"/>
              <a:gd name="connsiteY14" fmla="*/ 0 h 286230"/>
              <a:gd name="connsiteX15" fmla="*/ 1990952 w 1990951"/>
              <a:gd name="connsiteY15" fmla="*/ 258368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8368"/>
                </a:lnTo>
                <a:lnTo>
                  <a:pt x="255835" y="0"/>
                </a:lnTo>
                <a:lnTo>
                  <a:pt x="504071" y="248236"/>
                </a:lnTo>
                <a:lnTo>
                  <a:pt x="749773" y="0"/>
                </a:lnTo>
                <a:lnTo>
                  <a:pt x="995476" y="248236"/>
                </a:lnTo>
                <a:lnTo>
                  <a:pt x="1243712" y="0"/>
                </a:lnTo>
                <a:lnTo>
                  <a:pt x="1489414" y="248236"/>
                </a:lnTo>
                <a:lnTo>
                  <a:pt x="1735117" y="0"/>
                </a:lnTo>
                <a:lnTo>
                  <a:pt x="1990952" y="258368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Obrázek 5" descr="Obsah obrázku osoba, interiér, stůl, žlutá&#10;&#10;Popis se vygeneroval automaticky.">
            <a:extLst>
              <a:ext uri="{FF2B5EF4-FFF2-40B4-BE49-F238E27FC236}">
                <a16:creationId xmlns:a16="http://schemas.microsoft.com/office/drawing/2014/main" id="{55F87396-A0FF-4629-B0AD-20FD1AFC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73" y="3307864"/>
            <a:ext cx="2153158" cy="286800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BA57177-DC07-469A-BAC9-36D6E594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5273" y="5507052"/>
            <a:ext cx="1413328" cy="1350947"/>
            <a:chOff x="2625273" y="5507052"/>
            <a:chExt cx="1413328" cy="135094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4689" y="5586468"/>
              <a:ext cx="299964" cy="299964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0332" y="5512111"/>
              <a:ext cx="611565" cy="611565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25273" y="5507052"/>
              <a:ext cx="781022" cy="78102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46264" y="5527790"/>
              <a:ext cx="895343" cy="89559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8754" y="5570533"/>
              <a:ext cx="968187" cy="96818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7433" y="5629212"/>
              <a:ext cx="1009666" cy="1009666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20526" y="5702305"/>
              <a:ext cx="1022819" cy="1022819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08039" y="5788554"/>
              <a:ext cx="1008400" cy="1009664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3F754F7-4BA0-4680-869F-AC312694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4689" y="5586468"/>
              <a:ext cx="299964" cy="299964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06425" y="5888204"/>
              <a:ext cx="968692" cy="968692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3536" y="6004044"/>
              <a:ext cx="864072" cy="853955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724217F-8EC0-4A99-A861-4333553CF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0332" y="5512111"/>
              <a:ext cx="611565" cy="611565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16440" y="6139358"/>
              <a:ext cx="722161" cy="718641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ADDD742-9F78-44F9-9FB7-07841AD98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25273" y="5507052"/>
              <a:ext cx="781022" cy="78102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9303" y="6303757"/>
              <a:ext cx="554242" cy="55424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E06D15A-9830-4BD8-941F-3401B4B37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46264" y="5527790"/>
              <a:ext cx="895343" cy="89559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76E293-3542-4A0D-B906-18A667FE6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8754" y="5570533"/>
              <a:ext cx="968187" cy="96818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59220" y="6540999"/>
              <a:ext cx="299712" cy="299712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BCDBC02-576D-4CB8-A680-1F34451C4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7433" y="5629212"/>
              <a:ext cx="1009666" cy="1009666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70D43D6-E2E8-4B2D-99A7-625777795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20526" y="5702305"/>
              <a:ext cx="1022819" cy="1022819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AE75479-8103-43A6-8C23-3ADA8BCD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08039" y="5788554"/>
              <a:ext cx="1008400" cy="1009664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07BCA37-F830-489A-9744-2734700DB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06425" y="5888204"/>
              <a:ext cx="968692" cy="968692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3EF8B7-4D3B-401E-AECE-638737EC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3536" y="6004044"/>
              <a:ext cx="864072" cy="853955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1B31A68-DF24-4252-ABA0-E6252A36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16440" y="6139358"/>
              <a:ext cx="722161" cy="718641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4E2405E-8B27-4BDE-90C7-6A481CD9A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9303" y="6303757"/>
              <a:ext cx="554242" cy="55424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21D52E-9002-40DD-B1B2-0DC6C3A3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59220" y="6540999"/>
              <a:ext cx="299712" cy="299712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436C6-E655-42FC-B2F7-63D1C575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34058"/>
            <a:ext cx="5455298" cy="43608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b="1" dirty="0">
                <a:ea typeface="+mn-lt"/>
                <a:cs typeface="+mn-lt"/>
              </a:rPr>
              <a:t>STATICKÁ: </a:t>
            </a:r>
            <a:r>
              <a:rPr lang="cs-CZ" dirty="0">
                <a:ea typeface="+mn-lt"/>
                <a:cs typeface="+mn-lt"/>
              </a:rPr>
              <a:t>akrální vzpěr, který je proveden v jednotlivých vývojových polohách, např. vzpěr v LZ(= vleže na zádech)</a:t>
            </a:r>
            <a:endParaRPr lang="cs-CZ" dirty="0">
              <a:ea typeface="Source Sans Pro"/>
            </a:endParaRPr>
          </a:p>
          <a:p>
            <a:pPr algn="ctr"/>
            <a:r>
              <a:rPr lang="cs-CZ" b="1" dirty="0">
                <a:ea typeface="+mn-lt"/>
                <a:cs typeface="+mn-lt"/>
              </a:rPr>
              <a:t>DYNAMICKÁ: </a:t>
            </a:r>
            <a:r>
              <a:rPr lang="cs-CZ" dirty="0">
                <a:ea typeface="+mn-lt"/>
                <a:cs typeface="+mn-lt"/>
              </a:rPr>
              <a:t>dynamické propojení vzpěrných cviků ve vývojových polohách, např. dynamický přechod z VŠS (= vyšší šikmý sed) do polohy na 4</a:t>
            </a:r>
            <a:endParaRPr lang="cs-CZ" dirty="0">
              <a:ea typeface="Source Sans Pro"/>
            </a:endParaRPr>
          </a:p>
          <a:p>
            <a:pPr algn="ctr"/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9120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2456DC-6E1E-493A-B0BA-6A8C15E2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ACT JE ZALOŽENO NA: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DF456-93F3-444E-A65E-9A85E2A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cs-CZ" dirty="0">
                <a:ea typeface="+mn-lt"/>
                <a:cs typeface="+mn-lt"/>
              </a:rPr>
              <a:t>správné pozici </a:t>
            </a:r>
            <a:r>
              <a:rPr lang="cs-CZ" dirty="0" err="1">
                <a:ea typeface="+mn-lt"/>
                <a:cs typeface="+mn-lt"/>
              </a:rPr>
              <a:t>aker</a:t>
            </a:r>
            <a:endParaRPr lang="cs-CZ" dirty="0" err="1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napřímení páteře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polohách motorického vývoje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vzpěrných </a:t>
            </a:r>
            <a:r>
              <a:rPr lang="cs-CZ" dirty="0" err="1">
                <a:ea typeface="+mn-lt"/>
                <a:cs typeface="+mn-lt"/>
              </a:rPr>
              <a:t>koaktivačních</a:t>
            </a:r>
            <a:r>
              <a:rPr lang="cs-CZ" dirty="0">
                <a:ea typeface="+mn-lt"/>
                <a:cs typeface="+mn-lt"/>
              </a:rPr>
              <a:t> cvičení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CKC, až poté OKC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fixaci pohybových vzorců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schopnosti motorického učení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spolupráci jedince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aplikaci exteroceptivních a proprioceptivních stimulů</a:t>
            </a:r>
            <a:endParaRPr lang="cs-CZ" dirty="0">
              <a:ea typeface="Source Sans Pro"/>
            </a:endParaRPr>
          </a:p>
          <a:p>
            <a:pPr algn="ctr"/>
            <a:endParaRPr lang="cs-CZ" dirty="0">
              <a:ea typeface="Source Sans Pro"/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388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9EA3AB-43C8-447F-93D8-BFA4253C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ZÁSADY CVIČENÍ ACT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47548B18-FA12-4F17-8BBD-1B97DE01B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706446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70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655-44BE-4888-9FCD-C113BC2EF84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dirty="0">
                <a:ea typeface="Source Sans Pro"/>
              </a:rPr>
              <a:t>MRB 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A60C8-A69C-4677-A96F-705C2CC6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080"/>
            <a:ext cx="11141901" cy="3912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cs" sz="2400" dirty="0">
              <a:ea typeface="Source Sans Pro"/>
            </a:endParaRPr>
          </a:p>
          <a:p>
            <a:pPr algn="just"/>
            <a:r>
              <a:rPr lang="cs" sz="2400" dirty="0">
                <a:ea typeface="+mn-lt"/>
                <a:cs typeface="+mn-lt"/>
              </a:rPr>
              <a:t>= empiricky vyvinutá metoda vzpěrných cvičení </a:t>
            </a:r>
          </a:p>
          <a:p>
            <a:pPr algn="just"/>
            <a:r>
              <a:rPr lang="cs" sz="2400" dirty="0">
                <a:ea typeface="+mn-lt"/>
                <a:cs typeface="+mn-lt"/>
              </a:rPr>
              <a:t>Zakladatelkou německá fyzioterapeutka Roswitha </a:t>
            </a:r>
            <a:r>
              <a:rPr lang="cs" sz="2400" dirty="0" err="1">
                <a:ea typeface="+mn-lt"/>
                <a:cs typeface="+mn-lt"/>
              </a:rPr>
              <a:t>Brunkow</a:t>
            </a:r>
            <a:r>
              <a:rPr lang="cs" sz="2400" dirty="0">
                <a:ea typeface="+mn-lt"/>
                <a:cs typeface="+mn-lt"/>
              </a:rPr>
              <a:t> (1916-1975)</a:t>
            </a:r>
          </a:p>
          <a:p>
            <a:pPr algn="just"/>
            <a:r>
              <a:rPr lang="cs" sz="2400" dirty="0">
                <a:ea typeface="+mn-lt"/>
                <a:cs typeface="+mn-lt"/>
              </a:rPr>
              <a:t>Cílená aktivace DIAGONÁLNÍCH svalových řetězců, která působí </a:t>
            </a:r>
            <a:r>
              <a:rPr lang="cs" sz="2400" b="1" dirty="0">
                <a:ea typeface="+mn-lt"/>
                <a:cs typeface="+mn-lt"/>
              </a:rPr>
              <a:t>NAPŘÍMENÍ TRUPU</a:t>
            </a:r>
          </a:p>
          <a:p>
            <a:pPr algn="just"/>
            <a:r>
              <a:rPr lang="cs" sz="2400" dirty="0">
                <a:ea typeface="+mn-lt"/>
                <a:cs typeface="+mn-lt"/>
              </a:rPr>
              <a:t>reflexní léčba z archetypů pohybových vzorců bez zevní stimulace kožní nebo proprioceptivní</a:t>
            </a:r>
          </a:p>
          <a:p>
            <a:pPr algn="just"/>
            <a:r>
              <a:rPr lang="cs" sz="2400" dirty="0">
                <a:ea typeface="+mn-lt"/>
                <a:cs typeface="+mn-lt"/>
              </a:rPr>
              <a:t>Současná izometrická kontrakce ventrálního &amp; dorzálního svalového řetězce (= antagonisté = svalová </a:t>
            </a:r>
            <a:r>
              <a:rPr lang="cs" sz="2400" dirty="0" err="1">
                <a:ea typeface="+mn-lt"/>
                <a:cs typeface="+mn-lt"/>
              </a:rPr>
              <a:t>kokontrakce</a:t>
            </a:r>
            <a:r>
              <a:rPr lang="cs" sz="2400" dirty="0">
                <a:ea typeface="+mn-lt"/>
                <a:cs typeface="+mn-lt"/>
              </a:rPr>
              <a:t>) </a:t>
            </a:r>
            <a:r>
              <a:rPr lang="cs-CZ" sz="2400" b="1" dirty="0">
                <a:ea typeface="+mn-lt"/>
                <a:cs typeface="+mn-lt"/>
              </a:rPr>
              <a:t>→ aktivace svalového řetězce postupuje z distálních částí k proximálním až na svalstvo trupu → funkční centrace periferních kloubů &amp; páteře = STATICKÁ &amp; DYNAMICKÁ STABILIZACE bez nežádoucího zatížení kloubů</a:t>
            </a:r>
            <a:endParaRPr lang="cs" sz="2400" dirty="0">
              <a:ea typeface="+mn-lt"/>
              <a:cs typeface="+mn-lt"/>
            </a:endParaRPr>
          </a:p>
          <a:p>
            <a:pPr algn="just"/>
            <a:r>
              <a:rPr lang="cs-CZ" sz="2400" dirty="0">
                <a:ea typeface="Source Sans Pro"/>
              </a:rPr>
              <a:t>Určitým způsobem vychází z vývojové kineziologie</a:t>
            </a:r>
            <a:endParaRPr lang="cs-CZ" sz="2400" b="1" dirty="0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25449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DA602-3A3F-4CB3-B721-ADF1B82F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Efekt terapie vzpěrných cvičení ACT:</a:t>
            </a:r>
            <a:endParaRPr lang="cs-CZ" dirty="0"/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6C5F98-1E76-4028-A07F-B0FFC5E4C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931727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71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7AC0BE-3137-488D-8266-617D960F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33" y="3491225"/>
            <a:ext cx="4203323" cy="212992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300" b="1" cap="all" spc="1500">
                <a:ea typeface="Source Sans Pro SemiBold" panose="020B0603030403020204" pitchFamily="34" charset="0"/>
              </a:rPr>
              <a:t>Stěžejní prvky vzpěrných cvičení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8650225-5393-4C4D-A33F-1A6A692F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4" y="1573275"/>
            <a:ext cx="7532571" cy="3911015"/>
          </a:xfrm>
          <a:prstGeom prst="rect">
            <a:avLst/>
          </a:prstGeom>
          <a:ln w="28575">
            <a:noFill/>
          </a:ln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76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7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9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95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DF4A16-EC77-4F4D-9D46-2576146B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8" y="4490420"/>
            <a:ext cx="4109379" cy="224107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all" spc="1500" dirty="0">
                <a:ea typeface="Source Sans Pro SemiBold"/>
              </a:rPr>
              <a:t>STĚŽEJNÍ PRVKY VZPĚRNÝCH CVIČENÍ</a:t>
            </a:r>
          </a:p>
        </p:txBody>
      </p:sp>
      <p:pic>
        <p:nvPicPr>
          <p:cNvPr id="4" name="Obrázek 4" descr="Obsah obrázku text, osoba, slipy&#10;&#10;Popis se vygeneroval automaticky.">
            <a:extLst>
              <a:ext uri="{FF2B5EF4-FFF2-40B4-BE49-F238E27FC236}">
                <a16:creationId xmlns:a16="http://schemas.microsoft.com/office/drawing/2014/main" id="{0C042626-1E48-4762-A654-7BF5A689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72" y="1287884"/>
            <a:ext cx="7843183" cy="418134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9C50935-4DD3-46C8-B0BE-74860460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481489"/>
            <a:ext cx="932200" cy="932200"/>
            <a:chOff x="10791258" y="619275"/>
            <a:chExt cx="932200" cy="932200"/>
          </a:xfrm>
        </p:grpSpPr>
        <p:sp>
          <p:nvSpPr>
            <p:cNvPr id="60" name="Graphic 212">
              <a:extLst>
                <a:ext uri="{FF2B5EF4-FFF2-40B4-BE49-F238E27FC236}">
                  <a16:creationId xmlns:a16="http://schemas.microsoft.com/office/drawing/2014/main" id="{7FC918AD-C067-46DF-8F98-83352CB94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1" name="Graphic 212">
              <a:extLst>
                <a:ext uri="{FF2B5EF4-FFF2-40B4-BE49-F238E27FC236}">
                  <a16:creationId xmlns:a16="http://schemas.microsoft.com/office/drawing/2014/main" id="{3C1473DD-4042-44F9-A962-71F52BAE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86BE98-673F-469D-B15E-8B6305CE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2945" y="1898890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64" name="Graphic 190">
              <a:extLst>
                <a:ext uri="{FF2B5EF4-FFF2-40B4-BE49-F238E27FC236}">
                  <a16:creationId xmlns:a16="http://schemas.microsoft.com/office/drawing/2014/main" id="{D60FC4AA-5A68-4DF2-BD89-67DB10986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CC71B55-3529-463E-B5AB-1011B95EF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7C124C6-B221-427F-ACA6-DFAC5A16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5" name="Graphic 190">
              <a:extLst>
                <a:ext uri="{FF2B5EF4-FFF2-40B4-BE49-F238E27FC236}">
                  <a16:creationId xmlns:a16="http://schemas.microsoft.com/office/drawing/2014/main" id="{93B7F476-C9DD-4DD5-94E6-FD75C5412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F04B155-0292-44AA-B2FB-2CD2612FA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6E3AECF-0782-4578-957B-CDD69EDF6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0AAE9F-D40D-4A06-A542-AB26D8AB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6676" y="4575280"/>
            <a:ext cx="1781105" cy="1781136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72" name="Graphic 4">
              <a:extLst>
                <a:ext uri="{FF2B5EF4-FFF2-40B4-BE49-F238E27FC236}">
                  <a16:creationId xmlns:a16="http://schemas.microsoft.com/office/drawing/2014/main" id="{E2BD3D1E-8A78-4CA8-A862-614FD75B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7EF3C4D-D9EE-433E-A50B-6D1B1A4E1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C4F4B86-B0F5-45AB-974A-ED0CF8038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ABCCAB6-2C8F-45DC-A8D3-12AE864BC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77B7A98-FF5E-4AE2-AA18-F9CD647D2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BEEA99B-FA00-47DF-A8C6-42E565ACB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A3073AA-0C95-49D3-ABEB-360AC0DA7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DDC6101-D1BA-45AD-975E-6D22FBBC8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F7FF84E-A790-449D-A30F-A2B32897B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FAC3AB9-2115-4ABC-8F2B-669140D4B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2209916-8238-47D3-8470-C3B6748DE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42C4170-32C9-45C4-9A3E-3B9DFBDAB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52EA0E9-92FF-4BC7-B847-6782E38D9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C5C774B-5471-455E-9173-6114DFF3E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F8A27BFB-E943-4C45-BFA2-B1FB44802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10E74B4-0649-4165-A42B-5188136C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85DD857-084E-445B-9D21-3DDF484AE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858EAED4-7030-4F02-8735-86B2D41F0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FD206B85-4DBA-4A1C-BE5E-9AC09D3E8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9828E4E-D18A-4EB3-AA0E-6A694BAA6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42BFF0C-9960-4037-8875-982CC6AB3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DC46289-4813-4C66-B74D-DA89EB5C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DD12BBDD-E5E4-4866-BA7D-575AA15AFA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C7933B6-91C1-49F7-A1D2-E4C9264C7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0F77AE0-80D0-441D-8610-15A87072DB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369F67A5-04FD-4DC3-B5FE-E293F1D8F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7D2FE5A5-00D9-4B46-B9C0-DF029A21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7863FE7-D2C9-4943-8569-6BF49B87C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0020B1F-76BE-46B2-8D5F-A8BD90E97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BB9081A-5442-44FE-B224-BDBCB08C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93E179E-A593-4559-96EE-A0B232C5E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4DF0844-A707-4E91-9663-D229B49F5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2450B49-EEBA-44E1-A402-CDDFAA21B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A588BB7B-0B7E-44B5-BFD9-EA98377B0B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9A29819-A120-4DE3-9885-6C9ABDEBF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A47B4D1-A1E7-440C-9756-62F131998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6E37264B-D746-4A84-A8D8-C8BB60C5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4A6A55C8-81FC-4BC1-8D9D-989098291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5BEED62-890A-4F76-8976-080691285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CEDB6363-D238-497C-9F62-70C379437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AE52A3-EEF4-4363-8348-F0193090B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2E43346-6294-4571-8009-00559220A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C9FF21F-0A57-48BD-AFA2-812BDA4AE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2CE44D1-4355-4EA0-85D9-46B2BD63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E05932D9-8C08-487C-BE8D-CE8D90DBE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956F062-CFDF-41C0-BF81-910A59392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EE30713-2557-4E2C-B23E-A4335296B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13ADC1F-8ACA-4FC6-923D-A7D07F151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516A6B3-73B6-4736-BAD3-1BA9B19B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66C9B3A2-34F8-463A-8F26-2DB41BC4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D2681A1B-C5B4-4180-B839-F42F15609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09B73E73-CAF5-466C-B476-F442DA3F69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7DE2FFA-2AEC-4E3C-9BB5-0B4FA9B13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07A7E41-23E9-4C4C-8C40-86AC4A286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0EEF3BF-23B8-4558-9496-3FBC0D45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23B0DE3-79D7-4B51-AA85-1D78E1D12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6A6C48D-B42A-4213-967E-3F0F31F36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60D8262-916E-4A41-9DA7-0416B07C1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DA74C8E-A290-4214-9CDC-7C81E2D30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6F0FC8C-B053-49A4-85D1-D02E6ACC0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F6E20D1-B75B-4109-9863-CDF7D7B9C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D825563-95D0-4AF8-B76F-C3D9E5B85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E4808768-DD68-41FD-B6C9-92A21F8568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443C4E4-B94D-4A0F-91E2-EAEEE4333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7BE49C3-DF3E-40D7-AA79-31FF796D8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6FD384-B102-4DC5-B7F8-C9CFCAFEF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761B0F50-29B0-4715-89EA-3D67D66E9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2EE7645-22B2-4AE6-BE83-268CF9FA9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0FCB045A-2D48-4F00-9BBE-AE4801A71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64C1897B-BBF3-4B8D-9EFD-B58FB97AD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F33C9FF-51FD-4E01-A7D6-DA07904BC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1038A907-28E4-4AC5-A3DF-03B30DDB2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E3BE620C-6DA4-4783-88DF-F2554F8E7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15C33E5-3C0F-413D-955F-910161E8B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D326348F-BB03-4656-B017-00439FE3E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20055F29-A753-4AFE-AF14-DFDE3DE48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57EA5FB-E669-4025-9D5B-6DF78AE48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BD49CA9-1E94-44AC-B174-9A9337273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8FC163-7C80-4AC8-87B6-AD07A9631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FB938ED2-0548-468C-AB68-669B0C157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B558214-CC40-4472-A55E-779E4D2AD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FA37504-C92A-4150-9A6B-9B980E25C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F932921F-34B0-4977-B152-333409883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A972F9-99BB-44A2-8161-84EC4C4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070033F-E82A-4F69-8BE0-33B88CB6C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5B8CB3D3-5CC3-46BA-B938-EFE5283D5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4515117-6988-4803-B47E-D964DC19F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FFD108F-3434-4F6A-B5DF-B216E8102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A74122B8-F9B6-4E3A-81B2-48070B698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8CCA48B6-1BF9-443C-B83F-BA73DC92E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F6BF308-DD11-454B-9506-CB8767656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D69DFD3-74B3-4FFE-A6B0-2785452F6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0235D33-B714-484D-A828-A1C2B9DA2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B39A86E-3D93-4519-8339-AF2E16F48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473D478-5749-4AB9-84D3-B6FD2F7E3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D8CFC12-D4F6-4413-A980-9555DB05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22FB6AD-7251-460C-8F68-EC9A30FE1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196CEA23-5605-4C36-BCE1-43F7BC7E6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F1F2BD5B-1A74-4E54-8D22-8B01306D2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CB5096C-92D4-4D92-BE5E-DC9F8CE87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E952EA9-6EEB-4188-8280-B5941B54B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CAF3A5A9-96B1-4099-A611-0343087806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4690DDC6-840C-4039-A44E-2C9D11454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0445CEA-D59C-477B-84A8-716383958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1D84F960-F314-41FE-8E0C-9B8DE8B5C3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F23074B2-0A5D-42D1-914E-A60316556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6ACE5B8D-E475-4895-896B-97717639D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63AD73B-CAD9-48E0-89E1-1F531A9F7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7E191-9D6E-46DA-982D-34D686BF6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A3B9058F-A876-4D14-994D-2999554CF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30DC04D-63F7-4A8B-8BA0-EBB37FBCE1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CAA7B2F-CAA7-487C-B9C3-550DCBD49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51E6295-56F4-4B47-9703-8B5C83305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C66FAB9-F717-484C-9F47-ABFBC94A7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A704F57-9070-4439-B6BB-136279857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66BD4C2A-A544-4628-B9B4-BC803609C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E9A844C-1080-4183-A980-8E298215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2348B29-40E9-4CE2-A23C-9360144735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9BB11EDA-F6E1-45BA-B49F-7ABDD656E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441DFD2-327A-4071-9249-BCAEF800D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304F0367-9F6D-4C5F-9818-3CC35C87A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C967B7DB-7330-4692-AA81-CAFC51606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7F65263-2AFD-44AD-AD61-23EC3085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BD4C27B8-A29B-4575-9EC4-A1B7DC079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69107FDD-0652-42DE-97A0-264223E6D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13688F79-032F-4291-869C-3C26B5E9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61A607F-AD34-4B38-87EF-D0AFBDDF3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5694E08C-39BB-4792-B645-37D3E63B7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167048B-FB7B-4B7A-B679-D7974FF51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926B316-063E-4D72-AC12-F0953B320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772A1FC-2C0F-47A6-83D6-9A4A7973D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DF32C85-4E56-4356-AE0F-2C8D278F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0ACC557-85EF-41DC-B9EC-B0C63F4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13640E5B-764E-4718-975F-3E620288A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6A2EF26-7944-4D17-96AE-ABC43243A3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A1A1B38-0AEF-44DE-B6A5-0B60A59FC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94D0D12-8DCC-41BF-9225-D72CF3DF5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B9E43D6F-7890-4F99-B7CE-C30DBDEA2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82E7692B-A0A5-4B63-9E78-B255FCBA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947BA6F-304B-47B9-913C-6EF6D22B1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73AA783A-6086-4C47-8151-6085EADB0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CB3DC39-E9B5-49ED-B30E-2FB5651CE6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1AB56F4-B1CC-4680-ACEF-B87EAA7DD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433FE7BD-2D20-45C5-A447-5F0E93373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59D9EB2A-0CB8-463E-8313-3470C29C4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6AE0C53E-D056-4795-A700-7EBC6C9AE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A93FCCD7-1DE2-4D8D-9071-88B245ED52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A140C86-8820-4678-B15E-7AECBF59A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0BC8E0EB-69E1-484B-AE06-E57C90859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FBC0FD0C-82A7-44BF-A997-0A9CA418A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A7390762-8393-4F33-80E6-21BA75133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81B7B85A-833F-464A-939B-149F84E4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F485BF70-0F08-4E17-AFD1-6C5C7B258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13C387DD-897C-4282-BEED-6E0BE32860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1C79F195-D52B-4E48-A9FF-F07425611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F445D0FA-966F-400A-AC8D-8CAAF02E6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376ECD94-6896-441C-AA44-A4F57F021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FC92C350-CAD6-4C2E-A65E-E94F58C3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E71598A5-7F8D-4836-B6FC-F1D158278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BDCB0F85-A6C5-4E65-8F0A-52671EB3D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87FFBD54-2EF4-448F-96C7-157A3C6AD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AEA2FD7-C9B8-45B4-BEFC-977053FBB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FF912821-388F-422F-B692-31B5E6DE7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F263D211-562D-46EA-AE01-7B1EDBF71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800610A8-10E1-40B1-ABDE-A9D3EEADD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764A3047-3F92-4E69-A680-416CC114B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7F1FA955-903A-430D-A1DA-7E6E303A1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6BC0288C-46CF-46BB-BF88-CFA8B1D85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2867B317-CCCD-4EC7-8406-314DB7830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3CEEC945-6738-47C2-88E6-DB29BE3EB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3" name="Graphic 4">
              <a:extLst>
                <a:ext uri="{FF2B5EF4-FFF2-40B4-BE49-F238E27FC236}">
                  <a16:creationId xmlns:a16="http://schemas.microsoft.com/office/drawing/2014/main" id="{620CB8D1-CE41-4A5C-8FD5-DACED6553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A5E2DDF-06EC-428F-9085-5AE5B2F33E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579F314-5DE2-47CC-A508-6E15B3B87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969A4AD-8589-4A96-8118-DE73000C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0A98F31-9A68-46C2-A001-8011DF7C49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B442335-3E37-40C9-9E08-8D7931CC9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846DFE3-FEC9-4DBF-9290-F60816F8A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BD31C12-2164-410B-9A3A-6C1BEEA5B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F87D878-021F-4966-9031-5203868AA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1927FB0-8581-4B00-B542-1426415D5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11076EE-3A40-4B54-B1F7-555E6831B6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15A147-8A55-4B74-8F80-58B50585E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918AFBC-933F-4220-A164-BA4B40B4D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3814E64-DB41-47BE-9E6E-F40AC4A82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DC1BF4C-B973-4D6F-AF0E-EA5838A1D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F9E73A9-D8DE-4FB2-BCA9-D07DD7A2E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B2FF232-F7ED-4A4E-A36D-94E7B24F3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058CFC5-FAB0-40DD-9B58-D7A64EF01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7C79FDB-284E-41FB-A93C-3A6A4F9488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06A4151-1369-4294-824A-70C8F929F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B9396E5-7245-48DA-AA32-5AB0842B7E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66EB7EE-D151-4B68-B14C-1C54DF2B1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F4EDA4A-9471-4A70-9A00-B1A66B5E1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4799963-01EB-401F-8BFD-6CDF641B5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4CB3DF6-6D3D-40C5-B741-F2D83DD79E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A7B3897-3CBB-49E3-90EC-96E63DD9A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37DB1E2-1825-47B1-9E89-634473EF5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2052410-9234-4B80-B825-7F91A5D61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8E7CB48-0744-4DF2-86B6-3335F38E6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EB74DCF-332B-4BD3-B036-4A133327A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B69718-3DD4-4F38-81E1-2342692AFF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5CE2490-5C33-412B-B444-D335E3AE8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328ABF3-0C84-459E-B986-7DCD455B6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7381077-83CF-4050-A5F3-8C33C6E70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20C082F-B414-4A4B-82AB-CE86C925C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B3086F2-6938-4EB0-9EC8-B829D1E9F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E9F8385-761F-44AF-8AC6-CDBA79A52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9AADCB5-90F3-4C5F-97B2-73CFF780A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BB6628B-E9D0-4651-8570-CF1E5DB026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4C9E771-C0D9-4027-96D7-651E8B736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80B5730-FEEA-409B-9D23-066B99E31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4A9FBAD-235A-4A0F-8C54-15633CCAF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F2F6746-8E16-406D-835E-5FCE6D4F0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ADF2DF-4564-4627-AA45-85EFB708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D4185DD-65EF-442E-935F-90BDEB5E82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B30569E-CF14-4DF4-AE71-046DC4200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DC6272B-8E87-4AF5-A668-16EC7F3C4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404AC5-86D6-4864-BE91-84B6F66D5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283DF22-5559-4FAB-A06F-CDB1F9C996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82E770A-E6CC-441E-A6A9-47A33BF50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2C89056-2DB3-4565-8418-63EE598E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81C1B01-00CC-4C39-A005-8544974B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C8F3F3D-5E7B-4168-BA7B-09B22C878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B09AD41-8582-44F1-A4DB-8C4ECC1D6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EF98626-AA8E-4ABF-A29A-89C159D70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A910E73-8115-449D-91BC-4BFD85100B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BA84EC5-ADB4-412B-9D7F-785CA2404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EAEE025-D974-498D-B276-E887588B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0A6777F-C322-4CFA-B4FA-C98FF4CBF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C45B00F-D649-44DC-9CB3-04C5A6CB8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4D681DB-7395-46C8-A277-8D5478BA8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FF0C982-758E-46DD-88BE-0B1087F20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AC91889-4175-4937-A495-37094F3EEB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9B67AE9-E5D6-4FA2-AFB6-73EB86009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A158CC5-EE56-492A-A095-77324472D8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547278D-FC88-4AB6-8C3C-EEF9282F3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0EC49A0-0827-49E5-89C4-F56299A5D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B2514B8-CBE5-40F8-85F8-8B9D514F5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9206225-1385-42CD-A435-03C6731B5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16C97D0-ECDA-4BE7-B7B0-104FBAC6E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9F18E51-9DC0-4458-85F4-8DB85B23C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8150D47-30EF-4F80-A28C-F206A8E15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146AF03-B828-49EB-A7CE-81D57EA9B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CD96A2B-A3CD-4992-97C7-7F47A2A39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0A0D10A-D5BB-4580-91C6-15338B079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B73C84D-0C6C-4AF8-9DAB-89DF1E4F8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D66FFFF-5665-44A0-AA5E-7220E985A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77FB038-24D7-43B0-955A-DCC0332B5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A17227F-E9D3-4A51-9DF0-DFD909AB3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5E6B883-1C1C-40DF-A620-22CC48A9A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EC08BD-662A-486F-BA39-0A9F368A6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A6E4DA-A497-400B-ADFB-11B80E5E0D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DD443E5-430F-4F57-A4ED-2BCF8E0C7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736045A-DB37-4982-96ED-70BEEEC7C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1805AD9-942F-480F-A92D-B71F17B653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35A6E50-B827-447C-A1E3-243CB09BB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A99C9B0-BE26-498B-BF80-39E5CC62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699857B-7AC7-4686-91B1-0F634DB5A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AD66306-06A7-4198-B997-F9B8B8AF8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73378AC-6515-495C-A818-4A41463E4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A9203926-2967-431A-9A3A-80ADDF9A2D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0F60567-9012-4A1A-81DF-87B661B62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C1BE4E4-B943-411F-A103-BCDC29AF0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F230BF9-4B8A-4479-B197-83AA90D84C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64D3FA3-2702-4732-A545-29A65184D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9DE7572-DB33-4A77-B082-96E36A61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B8418A-24D1-4998-949F-BAEBE54CA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96AFA95-4288-45C6-8385-D30F8C8221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61C74E7-2DA4-47FE-A604-4CAE7426A2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9948CD9-6639-4D61-84AD-988862196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50D3989-13DF-4E94-9702-7CA27CE58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BA4DD0C-2E69-4365-8750-37BF2BD8A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8B2F783-8850-437D-AD52-62F4EFE86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C32D6E8-869E-4CBF-9409-124D3FAD3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8C44847-ACE1-4D0D-B2B1-5E433166E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0A772C-C03A-42DC-B0A7-F0DFC7F83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F55ACF2-1DAF-4BAD-98D9-7B7411406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8457AE1-96AA-479D-B76B-E62113204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C4F22AD-9264-4746-9908-F88858B7F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B25671A-8A56-49F6-802A-1CBA58FF8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8875C06-A53D-4C2E-AAB0-2FBC5A1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F5F71D6-3D74-4013-8BD6-7E52F6DE5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41736BF-619F-402B-B70E-089811060A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1A1F261-EEC0-4F95-B854-1454E3CF3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F7DE06E0-C362-485D-8F89-44FDBBAFF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822EF5-4772-42F0-A59B-04AB882D7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12CE3F4-4BC0-495F-9973-C58EC6CD6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1274400-B083-4CEF-804B-9EBF7CCA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945F450-B42E-4DA2-9C76-BA1F38AF3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853A096-C1AB-4E3C-8B35-D682A008A5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5F8D171-62A5-4073-97CB-4E5901569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C99FCCD-BBB6-40F1-B331-659509ED7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0E3381B-598B-490B-8F81-584CB96089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B8A6BEE-872E-41B4-AAF7-121594E05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F66EF2A-00A9-46F3-9710-6ADBD3D54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0432490-5DE8-4D81-B39C-B44CE1C47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48F6BC8-EABA-4287-8FCC-8BC7CD06D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23E8D30-1C78-41D4-97C9-63646BD99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3167F67-0621-408A-A29A-A4536450C3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A19AC3E-362D-4172-97EF-45598CB5F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B76F033-FB8A-48DB-8951-F527972A6E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E832F524-84B7-44E4-9494-0969759A2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05782180-F16A-4A8B-A276-5E38F741B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4157406-E447-440D-9BCB-CA3D365A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6D42F35-9B1B-469C-999F-7CEB42F4C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A4EEFF2-05CF-4C27-B386-A0E5DCD63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D3EEF5A-B20A-42C7-A575-5E2655BA8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46A893E-1A0C-40BF-AB34-831A41DDCA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157AAD3-7E95-41BF-8073-F6F78BA164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4E5F5D2-D8B5-4D70-B617-B5029CA64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04ECE8A-8657-4D32-AD7E-B1058D0F7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7990A80-1E83-4C43-B61D-4CB71B2CD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2226514-799A-43F7-A5A3-6753D7BE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92572FA-6D1F-42B1-BEE7-46DC341D2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7870CB6-417E-416A-8307-E48C0A6A2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1EFCC94-4633-4464-8D4C-2EF4454D9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37B2F8A5-8637-4CCA-B44D-8844E6019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0EA5452-15FD-43AB-8AC3-3C5C9BB2D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CFF3735-E718-4E54-A53D-B56B16207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6087547-39E2-4056-8173-171D1B1D7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5C5BAD6-F152-46DD-87A7-62F3BDB9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B07F977-B52E-43E1-8030-6B46F7E80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120570F-B852-4D3C-8E2C-965B514435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19A7E82-47E0-4A90-BB03-E662E4F82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23437BB-CD62-411D-B155-CF1B830F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DC4DD6A-A1ED-41B9-99FB-4D75C409A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6F33FC1-BFE0-4A5D-9675-2DAFE1127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C7BBB4D-B45F-4D85-ADB0-AE2D0E844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F25838A-853B-4F5F-A10F-CD54217F0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471161E-04D5-495C-9104-22CF3ED824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FDFEF08-9D16-47C5-B413-C7BA090E9F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54CA655-0F8E-46A3-AE85-F020BB071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631A92A-3002-4BD3-B9AF-B0D7EF77E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CB0D363-B41D-4BB8-8F85-D183BF85B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7B2CE1-2117-42A1-B721-1FD442E68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0878E3-A086-4922-AD6A-2D2A94CA2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73F37BA0-1202-4528-973C-06E260C8B7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8FCD65C-13F5-4B2B-B39B-7153A0F64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ED6E0B7-C4E5-47DB-B2F4-A6130DA93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6A91E1B-7F17-409B-8020-6F9E259D1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626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7FEC86-3030-4CE2-9A3A-7E39BF43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INSTRUKCE </a:t>
            </a:r>
            <a:r>
              <a:rPr lang="cs-CZ">
                <a:ea typeface="Source Sans Pro"/>
              </a:rPr>
              <a:t>PŘI ACT CVIČENÍ</a:t>
            </a:r>
            <a:endParaRPr lang="cs-CZ" dirty="0">
              <a:ea typeface="Source Sans Pro"/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F7DE488-09A1-4DAE-BA5B-C6E1204C8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02"/>
              </p:ext>
            </p:extLst>
          </p:nvPr>
        </p:nvGraphicFramePr>
        <p:xfrm>
          <a:off x="5047931" y="-72268"/>
          <a:ext cx="7148685" cy="701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568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42F54E-F49C-4873-9715-10187EB9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100">
                <a:ea typeface="Source Sans Pro"/>
              </a:rPr>
              <a:t>NEJČASTĚJŠÍ CHYBY</a:t>
            </a:r>
            <a:endParaRPr lang="cs-CZ" sz="4100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4184ACCE-A61F-45DE-B746-169DE6106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55280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864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36F42-D0CB-4284-A75B-D14D48C1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Source Sans Pro"/>
              </a:rPr>
              <a:t>UKÁZKA VHODNÝCH VZPĚRNÝCH CVIKŮ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0F81B-97F9-49F4-ADC2-081D9037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98"/>
            <a:ext cx="10746509" cy="50440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" b="1" dirty="0"/>
              <a:t>VP: </a:t>
            </a:r>
            <a:r>
              <a:rPr lang="cs" dirty="0"/>
              <a:t>sed na židli. </a:t>
            </a:r>
            <a:r>
              <a:rPr lang="cs" b="1" dirty="0"/>
              <a:t>N</a:t>
            </a:r>
            <a:r>
              <a:rPr lang="cs" dirty="0"/>
              <a:t>apřímíme páteř tak, abychom měli rovná záda. Hlava v prodloužení </a:t>
            </a:r>
            <a:r>
              <a:rPr lang="cs" dirty="0" err="1"/>
              <a:t>Cp</a:t>
            </a:r>
            <a:r>
              <a:rPr lang="cs" dirty="0"/>
              <a:t>, brada zasunuta směrem dozadu ke krku. Nohy jsou opřeny patami o podlahu a špičky zvednuty nad zem. HKK opřeny kořeny dlaní o stehna, ruce v kupolovitém tvaru (jako když v nich držíme pomyslný míček a zápěstím jej tlačíme dozadu).</a:t>
            </a:r>
            <a:endParaRPr lang="cs-CZ" dirty="0">
              <a:ea typeface="Source Sans Pro"/>
            </a:endParaRPr>
          </a:p>
          <a:p>
            <a:pPr algn="just">
              <a:lnSpc>
                <a:spcPct val="110000"/>
              </a:lnSpc>
            </a:pPr>
            <a:r>
              <a:rPr lang="cs" b="1" dirty="0"/>
              <a:t>Provedení: </a:t>
            </a:r>
            <a:r>
              <a:rPr lang="cs" dirty="0"/>
              <a:t>Nejdříve se vzepřeme kořeny dlaní proti stehnům, vzepřeme se do pat. RAK rozšiřujeme pocitem tzv. oddálení plic od uší, lopatky držíme mírně dolů a od sebe. Břicho mírně vtáhneme (pupík povytáhneme do „vnitřního břicha“ a lehce nahoru). Hlavu vytahujeme nahoru v přímé ose.</a:t>
            </a:r>
            <a:endParaRPr lang="cs-CZ" dirty="0">
              <a:ea typeface="Source Sans Pro"/>
            </a:endParaRPr>
          </a:p>
          <a:p>
            <a:pPr algn="just">
              <a:lnSpc>
                <a:spcPct val="110000"/>
              </a:lnSpc>
            </a:pPr>
            <a:endParaRPr lang="cs" dirty="0">
              <a:ea typeface="Source Sans Pro"/>
            </a:endParaRPr>
          </a:p>
          <a:p>
            <a:pPr algn="just">
              <a:lnSpc>
                <a:spcPct val="110000"/>
              </a:lnSpc>
            </a:pPr>
            <a:r>
              <a:rPr lang="cs" dirty="0"/>
              <a:t>Nejdůležitější je nastavení správné pozice </a:t>
            </a:r>
            <a:r>
              <a:rPr lang="cs" dirty="0" err="1"/>
              <a:t>aker</a:t>
            </a:r>
            <a:r>
              <a:rPr lang="cs" dirty="0"/>
              <a:t> (koncových částí) DKK &amp; HKK a její udržení v průběhu vzpěrných </a:t>
            </a:r>
            <a:r>
              <a:rPr lang="cs" dirty="0" err="1"/>
              <a:t>koaktivačních</a:t>
            </a:r>
            <a:r>
              <a:rPr lang="cs" dirty="0"/>
              <a:t> cvičení.</a:t>
            </a:r>
            <a:r>
              <a:rPr lang="cs-CZ" dirty="0"/>
              <a:t> </a:t>
            </a:r>
            <a:endParaRPr lang="cs-CZ">
              <a:ea typeface="Source Sans Pro"/>
            </a:endParaRPr>
          </a:p>
          <a:p>
            <a:pPr algn="just">
              <a:lnSpc>
                <a:spcPct val="110000"/>
              </a:lnSpc>
            </a:pPr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57542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žena, zeď, oblečení&#10;&#10;Popis se vygeneroval automaticky.">
            <a:extLst>
              <a:ext uri="{FF2B5EF4-FFF2-40B4-BE49-F238E27FC236}">
                <a16:creationId xmlns:a16="http://schemas.microsoft.com/office/drawing/2014/main" id="{C599DE73-5056-472C-B4C1-006FBCD2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17" y="163388"/>
            <a:ext cx="4114045" cy="27836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4B4C5-B4A5-4590-93BF-8D283BD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OTOČKA EN-BLOCK ZE ZAD NA ČTYŘI</a:t>
            </a:r>
            <a:endParaRPr lang="cs-CZ"/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E0684-9DE3-4F2A-938B-B82F2B93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5020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600" dirty="0">
                <a:ea typeface="Source Sans Pro"/>
              </a:rPr>
              <a:t>VP: LZ, 1 HK je v </a:t>
            </a:r>
            <a:r>
              <a:rPr lang="cs-CZ" sz="2600" dirty="0" err="1">
                <a:ea typeface="Source Sans Pro"/>
              </a:rPr>
              <a:t>Add</a:t>
            </a:r>
            <a:r>
              <a:rPr lang="cs-CZ" sz="2600" dirty="0">
                <a:ea typeface="Source Sans Pro"/>
              </a:rPr>
              <a:t> v RAK a </a:t>
            </a:r>
            <a:r>
              <a:rPr lang="cs-CZ" sz="2600" dirty="0" err="1">
                <a:ea typeface="Source Sans Pro"/>
              </a:rPr>
              <a:t>Flx</a:t>
            </a:r>
            <a:r>
              <a:rPr lang="cs-CZ" sz="2600" dirty="0">
                <a:ea typeface="Source Sans Pro"/>
              </a:rPr>
              <a:t> v LOK. 2. HK je položena na podložce do "svícnu". Obě ruce v kupolovitém nastavení. DKK ve </a:t>
            </a:r>
            <a:r>
              <a:rPr lang="cs-CZ" sz="2600" dirty="0" err="1">
                <a:ea typeface="Source Sans Pro"/>
              </a:rPr>
              <a:t>Flx</a:t>
            </a:r>
            <a:r>
              <a:rPr lang="cs-CZ" sz="2600" dirty="0">
                <a:ea typeface="Source Sans Pro"/>
              </a:rPr>
              <a:t> v KOK, nohy v </a:t>
            </a:r>
            <a:r>
              <a:rPr lang="cs-CZ" sz="2600" dirty="0" err="1">
                <a:ea typeface="Source Sans Pro"/>
              </a:rPr>
              <a:t>dorziflexi</a:t>
            </a:r>
            <a:r>
              <a:rPr lang="cs-CZ" sz="2600" dirty="0">
                <a:ea typeface="Source Sans Pro"/>
              </a:rPr>
              <a:t>.</a:t>
            </a:r>
            <a:endParaRPr lang="cs-CZ" dirty="0">
              <a:ea typeface="Source Sans Pro"/>
            </a:endParaRPr>
          </a:p>
          <a:p>
            <a:pPr algn="ctr"/>
            <a:endParaRPr lang="cs-CZ" sz="2600" dirty="0">
              <a:ea typeface="Source Sans Pro"/>
            </a:endParaRPr>
          </a:p>
          <a:p>
            <a:pPr algn="ctr"/>
            <a:r>
              <a:rPr lang="cs-CZ" sz="2600" dirty="0">
                <a:ea typeface="Source Sans Pro"/>
              </a:rPr>
              <a:t>Provedení: Vzepřeme se o paty. Otočíme hlavu do strany doprovázené pohledem očí. Odlehčíme 2. DK (</a:t>
            </a:r>
            <a:r>
              <a:rPr lang="cs-CZ" sz="2600" dirty="0" err="1">
                <a:ea typeface="Source Sans Pro"/>
              </a:rPr>
              <a:t>elevujeme</a:t>
            </a:r>
            <a:r>
              <a:rPr lang="cs-CZ" sz="2600" dirty="0">
                <a:ea typeface="Source Sans Pro"/>
              </a:rPr>
              <a:t> ji). Opíráme se o L patu a LOK LHK až do polohy na čtyřech.</a:t>
            </a:r>
          </a:p>
        </p:txBody>
      </p:sp>
    </p:spTree>
    <p:extLst>
      <p:ext uri="{BB962C8B-B14F-4D97-AF65-F5344CB8AC3E}">
        <p14:creationId xmlns:p14="http://schemas.microsoft.com/office/powerpoint/2010/main" val="1785126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8" name="Oval 21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3C82C5-A7BA-4468-A69F-CD74BB26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>
                <a:ea typeface="Source Sans Pro SemiBold" panose="020B0603030403020204" pitchFamily="34" charset="0"/>
              </a:rPr>
              <a:t>Využití ACT s balančními plochami</a:t>
            </a:r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žena, osoba, dáma, různé&#10;&#10;Popis se vygeneroval automaticky.">
            <a:extLst>
              <a:ext uri="{FF2B5EF4-FFF2-40B4-BE49-F238E27FC236}">
                <a16:creationId xmlns:a16="http://schemas.microsoft.com/office/drawing/2014/main" id="{07D6C52E-B45D-4173-8EB6-D3532C8C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" r="3" b="451"/>
          <a:stretch/>
        </p:blipFill>
        <p:spPr>
          <a:xfrm>
            <a:off x="5978660" y="1101667"/>
            <a:ext cx="5890429" cy="4557304"/>
          </a:xfrm>
          <a:prstGeom prst="rect">
            <a:avLst/>
          </a:prstGeom>
          <a:ln w="28575">
            <a:noFill/>
          </a:ln>
        </p:spPr>
      </p:pic>
      <p:grpSp>
        <p:nvGrpSpPr>
          <p:cNvPr id="24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1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8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D1519B-38DA-4B16-8DE2-B469A509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LITERATURA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53FC3BA3-48DD-4CBE-BB59-92DACAA7A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17107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91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C1F97D-848D-414E-98F0-F117E94D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VIDEA:</a:t>
            </a:r>
            <a:endParaRPr lang="cs-CZ">
              <a:ea typeface="Source Sans Pr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84B7F-1269-43A2-B6B0-73377BD0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https://www.youtube.com/watch?v=_9FQIyf2KC0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https://www.youtube.com/watch?v=Rtbzo7dTnQY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https://www.youtube.com/watch?v=NX7zFIWizHo</a:t>
            </a:r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https://www.youtube.com/watch?v=vArz7t0inCM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20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995A98-491E-45F9-AA59-60AD3FC8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cs-CZ" sz="3700" b="1" dirty="0">
                <a:ea typeface="Source Sans Pro"/>
              </a:rPr>
              <a:t>MRB POSTULÁTY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DC759-BA22-4AA8-AD0D-4C3AB1C3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2477151"/>
            <a:ext cx="5990718" cy="40627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cs" sz="2200" b="1">
                <a:solidFill>
                  <a:schemeClr val="tx1"/>
                </a:solidFill>
                <a:highlight>
                  <a:srgbClr val="800080"/>
                </a:highlight>
                <a:ea typeface="Source Sans Pro"/>
              </a:rPr>
              <a:t>Zásadní proprioceptivní aferenci Brunkow spatřovala v NASTAVENÍ AKER HKK a DKK. Byla si vědoma významné korové reprezentace rukou a nohou v gyrus precentralis. </a:t>
            </a:r>
            <a:endParaRPr lang="cs" sz="22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cs" sz="2200">
                <a:solidFill>
                  <a:schemeClr val="tx1"/>
                </a:solidFill>
                <a:ea typeface="Source Sans Pro"/>
              </a:rPr>
              <a:t>volní dorziFlx rukou a nohou, resp. vzpírání kořene ruky a paty proti pomyslnému či reálnému odporu (pevné ploše)</a:t>
            </a:r>
            <a:r>
              <a:rPr lang="cs-CZ" sz="2200" b="1">
                <a:solidFill>
                  <a:schemeClr val="tx1"/>
                </a:solidFill>
                <a:ea typeface="Source Sans Pro"/>
              </a:rPr>
              <a:t>→ </a:t>
            </a:r>
            <a:r>
              <a:rPr lang="cs" sz="2200" b="1">
                <a:solidFill>
                  <a:schemeClr val="tx1"/>
                </a:solidFill>
                <a:highlight>
                  <a:srgbClr val="800080"/>
                </a:highlight>
                <a:ea typeface="Source Sans Pro"/>
              </a:rPr>
              <a:t>vyvolává aktivitu svalového vzorce</a:t>
            </a:r>
            <a:endParaRPr lang="en-US" sz="22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cs" sz="2200">
                <a:solidFill>
                  <a:schemeClr val="tx1"/>
                </a:solidFill>
                <a:ea typeface="Source Sans Pro"/>
              </a:rPr>
              <a:t>Důraz na funkční nastavení aker &amp; neutrální polohu pánve</a:t>
            </a:r>
            <a:endParaRPr lang="cs" sz="2200" dirty="0">
              <a:solidFill>
                <a:schemeClr val="tx1"/>
              </a:solidFill>
              <a:ea typeface="Source Sans Pro"/>
            </a:endParaRPr>
          </a:p>
          <a:p>
            <a:pPr algn="ctr"/>
            <a:r>
              <a:rPr lang="cs" sz="2200">
                <a:solidFill>
                  <a:schemeClr val="tx1"/>
                </a:solidFill>
                <a:ea typeface="Source Sans Pro"/>
              </a:rPr>
              <a:t>opakováním se udržují reflexní dráhy neuromuskulární aktivity</a:t>
            </a:r>
            <a:endParaRPr lang="en-US" sz="22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cs-CZ" sz="2200">
              <a:ea typeface="+mn-lt"/>
              <a:cs typeface="+mn-lt"/>
            </a:endParaRPr>
          </a:p>
        </p:txBody>
      </p:sp>
      <p:pic>
        <p:nvPicPr>
          <p:cNvPr id="5" name="Obrázek 5" descr="Obsah obrázku interiér, brýle, ochranné brýle&#10;&#10;Popis se vygeneroval automaticky.">
            <a:extLst>
              <a:ext uri="{FF2B5EF4-FFF2-40B4-BE49-F238E27FC236}">
                <a16:creationId xmlns:a16="http://schemas.microsoft.com/office/drawing/2014/main" id="{5FBF87C0-F26B-4E9D-A126-6CCB4F04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00" y="322504"/>
            <a:ext cx="3194590" cy="2931037"/>
          </a:xfrm>
          <a:prstGeom prst="rect">
            <a:avLst/>
          </a:prstGeom>
        </p:spPr>
      </p:pic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E01B404-974F-4AE2-B624-17BB796E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FEB7B1-DDBA-42D8-94CB-1B67FE8A4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FA28F1-7DF7-4464-9F21-7F65D9C1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298437-9289-4DEE-A22A-B50B8E0C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7" name="Graphic 212">
              <a:extLst>
                <a:ext uri="{FF2B5EF4-FFF2-40B4-BE49-F238E27FC236}">
                  <a16:creationId xmlns:a16="http://schemas.microsoft.com/office/drawing/2014/main" id="{59E0E14B-533C-4293-A8D7-28796C92D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Graphic 212">
              <a:extLst>
                <a:ext uri="{FF2B5EF4-FFF2-40B4-BE49-F238E27FC236}">
                  <a16:creationId xmlns:a16="http://schemas.microsoft.com/office/drawing/2014/main" id="{14E2471F-A3DF-4EAB-84FF-9780F82F8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C97A21C8-E7F9-4D8D-A7C5-4AB1A60E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89" y="3684389"/>
            <a:ext cx="4114800" cy="23145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8BC7D6-3432-421F-90E8-E5BF9B9D3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28487" y="4452518"/>
            <a:ext cx="1152011" cy="1152031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764DF47C-D245-46EE-A937-932EC186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6EA011F-E7F7-4A27-B6B2-9832E9354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D458372-A83B-43D3-9998-D1D2B3081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7D64EA0-FFCF-4BDF-89B2-5B648CD1F4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F033E79C-0381-469C-8800-4B4FEE9FD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384816D-093E-4BB4-89A6-B6E4950C30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2DE614D-A78E-4CF9-80E7-658607310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7288799-85C0-4A9E-83BF-7B84F6E9D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7C530FF-B456-4339-BBD9-75981532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93DC5CA-F466-4BB7-B330-5946C3EBC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52AD3C1-566F-41D7-8059-807188288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BEA6F10-8633-48F6-AE72-D03B44BF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629B1F-7CE2-43B6-81E1-4556AF2A5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CE04191-338C-438C-A70F-B4F362F5F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0E302DE-F5BF-44C3-B4D3-88E2A73C8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A690F16-904F-4F71-9EEF-2DFCBE31B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9C1E91C-D127-487C-A335-9A012661F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5539DB9-BA80-4876-AB4E-61BC7B18E2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0094BC3-EA93-4795-A26E-236E7F295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9C2B563-C93E-4ABD-9449-21A2E5BE2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8D90666-0FEC-4890-81A4-1F09924BF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FE7571C-1478-498F-9E95-5BA8B678A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07CDB14-39D0-479D-AE83-726D910D54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2771033-D4AE-42FC-9473-0347188B9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0B48913-7143-42A4-8120-353ABABDC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EA5364A-A1F2-45EC-969B-B7B5F0061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BC60A3A-669D-471C-9481-A15DF5038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7684A41-39DE-4BB2-B472-28A5AB7A1C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9AAFEBC-D145-4DA1-A650-4FBEBC662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6EA8E14-F741-4E55-B759-E8093BFAB1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D192A52-549A-421F-8770-413344929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BFC0C9-6D6C-41D5-877A-7052FD722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988EE7A-D042-49A7-959A-AB4423272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D0DCAA3-971E-4EFA-9812-8A404DBC7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44A7012-7332-4C82-BF0E-4834C8DCEE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01BD996-AF3D-405D-8A11-719225B24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2D9A512-3288-4B8C-BCC2-889B95B4E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EE70BE8-3A6B-4570-8476-219699AF3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04A60616-6526-40BE-A8BC-595F49AC2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63B88BB-FC18-41D5-9C5B-B4EEA43D64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4C9DF15-6DE1-4839-93F0-95F376351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694AEEB-E314-4562-BF3F-F5B865E4C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8949D739-43C2-4128-86AB-BE710A35ED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42A5148-2DB9-48F8-8269-3A71C4512F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B688197-714F-4C1C-9B32-E2D81F1C9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A6A0BC0-91AB-4840-8AA1-553B092C5E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F46D4FF-A70E-4F8B-8471-BA483E5D8A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228BC4A2-4A8B-4616-9ADF-17D37019D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0B1722B-3BB7-49CA-89E6-C2F50891D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521A95C-93A2-4E5D-BE31-6E5F62AE7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A78E7DE-6742-4A64-AC19-6C615C376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8768DBB7-A35B-49D8-BC5C-FF3619151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5CF4963-8446-4F68-9A7A-B50DE870A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EB48C3A-7DBA-48D1-B479-386CCE5436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02D97164-3DC5-421E-87D7-6923B8330E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3A6DBB7C-9533-4A99-942E-22A0EC2F4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A617E8CA-2845-4AA6-A0E6-D786F0E95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B91B0F15-8290-40BE-A056-8A7B5E84C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095B22C-D5E4-4412-A33A-572956A8E7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413F144-0EAC-46C1-A89A-E76106649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5D0E1500-9FD0-4426-B8D2-BDFE30927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9F34C9FD-3B20-43DA-95EA-35886687A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39D8CB1-C9E7-4763-B62D-1314196A7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09CF46E-FB6D-4FBD-B01B-43518534F7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4DA1727-78CE-40F1-A689-A9787274CA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94372DB-6954-4A1D-8C5A-E36C2B99C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4FD5EE8-6B98-4CBE-A34B-B02D733C5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696ABB36-2D77-4E67-9583-76159BEED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6209AD8-CF8B-49AB-89CD-47BB53A07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068EE6CA-AAF1-4C40-921F-D02DA011DD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26AE9971-42A3-4055-A84F-3BE66638A7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4A4C4C31-0BAE-40AF-A0DD-9E8535F8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9AF775-6BD6-40D9-BF43-38037C948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4330B4F0-D1EC-45CA-84A9-281491D9C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6FB936AE-01B0-4B4E-8BDB-71221853BD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64C9C59-35B4-4175-BD0B-862DB3695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949ADB1-3F97-4F4E-B27D-0C2C99FECA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7E7BC03-4365-4267-BEF5-29B87D03F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275D5DF-DA70-4E66-9CDB-EC30E9F33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88A24D17-5992-43CA-9837-9F1342781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4AEEC2F8-B9B5-427D-B1F4-9A3B24A4F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BFCE7F9-A73E-438D-9E4D-DD2573BE64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A195B1B-62C3-47E6-8F0A-18C8CE48F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7762D87-00A0-4EF8-913E-AAFB72577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5D960C5-C8F4-4C8D-AEA1-B15D22D98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8679F34-F645-4977-9141-AE0DF99B8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3145794-9EDD-4491-87F3-70E69872A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45417F9-CBA3-4B04-810F-99E33656B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FBF0752-07C9-4939-BF51-F60F491C54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5EE8F42B-3290-46B8-B0AF-B6B743621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A3DC55-4CCD-4378-BDDE-E3EE92F8ED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ED2E89E-8A9B-4F8E-9F19-B1185A1CB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51942DD-8B41-457D-A0E8-6AA9D6AA8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116B7192-A61C-44FF-A787-7F36021DA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73B36FE-6F70-4780-BD1A-F69FB565A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C59C483-C7AF-45EB-847F-FC63DD5A3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8DDBBB7E-0FCB-441D-8685-C31443074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500519F-E3D8-4F5D-8BF3-8F15F4BB7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2409787-9C7F-4B9B-AA42-F5B5DAF66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F698306-7FDC-43F4-A928-80DE5A474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DF7879DC-A20F-433F-ADD0-7A240C70AE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83D3836-D3B0-434D-A26B-FB0AE61D23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6D6B4F6-02A9-4BFE-8300-0E95CEBEC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17980F7-762B-4C6D-87EE-8B06BF2B6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B25595A-B8B9-4337-AC59-7C63320E0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7352AA8-4A98-47AB-AD53-963BD75A1F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E5E175F-B75F-4B1D-BB44-5C44CEF8E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D1F8433-ED8B-414A-93FF-67FE104E8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EE8B47F-2BF0-4F1D-AE52-C7ECE277D7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758AF4F-E7C1-4B7F-B596-EBBD4227B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889A745B-3BED-40F7-8261-69CD63539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1B7C29D-9C7D-48E1-972C-E666E8EAE5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DFC3A349-CC86-4D83-82BC-421130F9B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DBE4DDA-8095-4407-988A-C0D1944C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CBF14E2-D217-4826-853E-DFA7CDB6E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11F2262-F1E1-4E1B-AC25-B27766B2C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E3282B64-F198-42FE-BF95-41A3E60B8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191314A-B68B-462F-978C-931968F22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9C10412E-0F8D-48B0-9AEA-4B9E3C5BCB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D45E4142-9114-43EF-AF76-50743EE2B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18E6415-BABA-4A8B-939D-D3708A6F6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20F7E56-333C-4D31-B009-C14DD8FF74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1E66C05C-DC5A-4D6E-BB5E-3AB49C3D2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1C27E0F-5E2A-452C-8E5C-F4AE77D35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5800A847-27F6-4050-A666-7EFD66026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1790167-6234-4B9D-ADBF-CF2C942E2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7DF862F-062E-44A5-9EE8-7C27A70A91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139A566-2510-4665-8F42-CAE61CC63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C1B42BE-601F-4477-A1E4-08F1B7553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126EA27-2BB4-4F66-AADD-A948349CA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2612DF1-5558-4144-A68A-4B8908EDA6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AB8B3A3-7DC3-40DA-B716-B991C0F0F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D5513B1-B754-47CA-8027-194024E9F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E2AFDE0-2C8B-4843-87A2-00FB6C1D3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22B2ED8-8734-45BA-BDB8-DFCB66408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7598399-1C0C-4D9D-8529-478F566BF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5572A984-BB9A-45CD-B1CF-65ED4445E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55F65930-C0E0-46E2-B7DA-04DCE7014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48B7EBF-FAE9-455B-8C9C-B1A87F0F8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F7E9EF55-C9C5-46DB-BB9F-64EF0B03C9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D3EDD473-682F-4658-B61B-6286D55D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64239637-5087-4268-8DD8-FC90118FFA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BE8672AD-1C52-4E40-9DA8-DD905829A0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A8BB16E-BB0B-4C9A-ABDB-D92B375900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2744AB8-F786-4A66-89FE-BA512ACAA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04F498D-E716-4266-99A6-C99D920ED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0963E8C-A1AD-4E4C-A59D-FAD3815980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8AA1427B-7471-4F6F-9665-064353592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5698F5-0892-47EB-B493-B7C17B735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73E74EF-EDB7-4E40-BFEC-07A79CE23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F6CBDFCC-4247-4061-9CC8-F97E878A0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C0917AA2-D197-402E-A1A6-C83045800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BA78735-86F7-467C-98AF-B503234A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2A9470A-A0B7-4045-BF89-CB240F8FC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493D6AD-A577-467E-8FBA-4796009F7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220430A6-2D2B-43D2-96B7-A918E8379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D3A6342A-024B-4CE5-A64A-B76FA5E6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F423E7C6-EF86-4CAA-8650-F02005122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60A6113-BA8A-426B-9C3D-839577991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B6C882D-BB2E-4A52-843D-A19DEACA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2BD4A578-9F57-4AA9-929A-E17570069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39C574D7-7B5C-4491-8CEA-9AB2A6A23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7BFA8DF-1005-4EED-81D0-2F8D07B13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0207940-3589-4DE0-B1B8-E9FD3844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A5E8C6C-526B-487A-B0F3-4EA69D90C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FF5B9C9-0C85-4673-AE7D-5A378B4A08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8B407A1-1804-4518-8D54-8BA1C9478D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90BDDD0-06F2-4BF6-B501-6FE7B2FA21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049B8A9-52DD-4D7A-8C9D-8503C7A8C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CA6A9F65-6E03-4A52-A212-3B2B2F9A01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4">
              <a:extLst>
                <a:ext uri="{FF2B5EF4-FFF2-40B4-BE49-F238E27FC236}">
                  <a16:creationId xmlns:a16="http://schemas.microsoft.com/office/drawing/2014/main" id="{75272C56-516F-448F-A689-99DDF8076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1850FE0-7F44-4F7B-AEC0-EC1877240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2CC5AB4-2046-49CE-8328-15216AC6D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689F1F1-A8B0-4B1E-AF86-5BA247390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098B5BF-7A47-4612-99A7-92913B240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701C5C2-0698-4B5D-9A72-1F233D75E7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1EAE1A4-9E27-4958-86A7-13D051B1E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78738E-B89D-4E88-AC52-4F35639B4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21C36E-AD47-4919-9B61-A4E46D4AF5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BC5A3F-6226-4627-8935-C6523658E5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F827952-69BF-4640-82D8-E1A7991C1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955A36-AB1C-49F6-8303-48F0CECB6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4D64E4-0F73-4636-8483-D72F552D4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01622FC-712F-4CDA-AD0F-48D6AEEE2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464837-766D-4495-B542-3E55CA313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2E2011A-A691-4056-BA83-5AE5DA5D2F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5D03B6-BA5C-4F35-B534-2958BE2D0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FFA21F3-49AA-4046-AA1B-8AF347E65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AD5F85E-4055-4660-9612-0FAAB83C9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42F0FC1-F3C6-4F46-8689-752836939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BD2B2E5-6320-4D47-A498-BA4B872B40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F464586-9DDA-4328-805D-80B712E2DB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3F8A1-D5AE-49DF-A40E-ACC1E3121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89CB14C-CBE9-429B-BEF1-5B364C4DF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157CE18-C763-4AA0-92AA-2C0F0C0BC9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F4CF8E8-E78C-4FCE-9191-C0D2D78A1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4EA3223-D631-41C3-A439-7BD891A93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0F9C61-C8B5-4067-8B02-2201380D4B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80D9A-67F0-4CD7-9340-A92FF6B71B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8E2ACFD-43B0-477D-B4BA-00CA38CDEC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A66B1B2-4ECE-4EB0-89ED-466167C53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2C465D2-FE19-4020-8DED-4A6F8DAB78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66B733-FA4A-4E4C-B93B-7C33AF2DE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81F9387-3002-4AC4-8A38-E869E6644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66E1CD5-F7E2-45D7-AEF7-BC08FE3C6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EECF55A-054C-4075-A383-6AA7730DD4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B6417CB-6916-4D45-9675-BB940158F2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71B27B1-619D-450C-AE37-4711931A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94A3B9C-75FA-4F91-B74F-4904D9D82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737D59-38C5-4C71-8E82-3242EC269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FE06754-0432-42D1-B88A-80C1C9575A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F9EE4B1-D5B7-43E0-B69F-363DDCBBD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CE7C87C-53F5-406C-9565-A6287453F2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5DA7714-98BE-4DB5-A732-E51BE0FC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E99D639-E701-422B-99B2-B908FFC400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CFC8C86-6A9B-4FC2-850F-244CC809A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A3BE664-FC9E-4C30-ABFA-C3597B5056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EF4631-B670-463C-ABA3-80120C96F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805675E-8B92-477F-A381-D568EEAC0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ABE2F0D-23FA-4FA8-AF49-831C6F8FF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4935589-F286-4F1D-8141-DC29318E4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A8537D0-FA05-4E99-98CD-14A1E2E40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306776-4597-40C1-8CEA-5B0B7A170A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32B998B-E2E7-48D3-A858-83E55EC129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7AAF66-7ACC-4337-84A0-49F4D5247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944F3A7-9E59-4599-AC48-9A60462D1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3ECF174-F0E7-4DB5-ABFC-1506C97A0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4DE89E-1C25-4524-B470-BDD18E1D7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66B3EB3-A9F5-4E2E-9D31-93A2B7CA5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98F22B-2E15-4E95-B62C-67A23816B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7244A1D-0DE6-41FD-B791-44684D49F0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CFA451F-2534-4429-8EB7-F481A1A0B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18BF261-C3FB-423A-8E99-8F78BB5E3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EEAA0F9-44F7-4442-92B2-C3236491D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0D9881-601E-4D65-BC57-2B3FFB984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D21934B-62BB-4FD0-9CAD-4A94636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16AFB2A-6A2C-454C-9B85-7F7C0601D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604E0FD-4716-4EBB-A84D-CD4DE76DF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3126F09-55DB-41DE-AC1E-C16A3900AB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F375666-5F5B-4FF9-82E6-EE5844B07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E6B0421-EADA-4552-A7DA-C0094C31A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A326009-6419-464C-90F4-7052E1CE8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CA9BB2B-26FD-4082-8C98-D77773C59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31B940C-BBBF-4B19-850A-827E275B0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444386D-718F-4F16-AFE5-418910F494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6994DF6-17CA-4780-9299-F697C123B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F11D648-BCB9-48B7-BB5A-587E0E474E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FD1CA17-E5F7-4BA5-9628-8FAEF8E964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3E270E-0B56-420B-9E11-39C0053909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DCC3E57-366D-433D-A692-173467B4B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9037CC2-FE33-4DAE-A097-7089747D8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B51A605-EA22-4197-82CB-2DBC54D87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A8AA9E1-27CF-40F1-9C39-5E7974034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7A91EA2-DA67-42CD-8DB0-B0EFEBFBE9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36D129D-B6B1-4B3A-884B-F258C5075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4D00009-F50B-4211-A557-9928B1E23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D372432-51DF-4952-A7A1-2662B17B8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A7BBA90-77FB-4446-B5C3-8A9D095FB2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5439AE7-1B79-45F6-9B9E-BD3FE107C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CEA0EC4-CA9E-449B-B165-93AE862BF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696EC4-B697-4F0F-AC37-50B86C258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C6C4A62-16B1-4A4E-AE66-987528E10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C2B6603-1E71-4632-9336-2EF04631E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1FD4202-4E65-42DC-A151-A4E12CCD3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6A045D1-9E13-4D1B-B0B2-51253608D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129FF56-4A2C-4248-8D61-2D443078E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69EDB80-421B-41B1-BEAA-EBCF785289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CCC5634-ECE2-48FA-A017-4E56165968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2E6B449-4B47-4B3D-87BD-CD5ABCE2A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BF0712D-1990-44E3-A0E9-3B58794BBB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D56FF7E-12BD-4B18-8E8C-832F44ED3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DB24642-D1B7-4310-B509-E87B615D54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BC1CF74-4E99-4B74-A113-4D86AD4B1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63D4008-B633-4D42-B8D9-6A2EF4540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2B2253E-79EA-462F-B0F7-7AC2680D1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3DBC8E6-6D1A-48C9-BDCB-118C3F7E05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A62A208-74D3-4715-AA45-4242BFCAC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2EF3051-B7EB-40BF-9517-DACEC4F699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5BFA2B5-1495-4C12-91F9-A97FA4BF9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4FAC3B1-CEB4-4FC0-988E-A6A69C26D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675E80D-4CA9-4B35-9E02-88A36BE239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4AF02B8-6EDB-4F9C-A5BC-8824631E38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E47A36D-3C57-447D-A683-6A127BDCFE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5C5909D-E4BA-49FD-979B-E5354BD8B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2FB7182-E36E-492B-8063-D696513F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5057475-340D-4D05-A9A0-7D0A142A91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3A713E7-DDBB-471D-9C62-06FED1733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7B329B3-8C59-46A9-8619-39AAB6BC44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4967109-0937-40E9-B514-211A7139A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FA6018E-BDA4-431E-A554-929F4064A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B94711B-6944-496D-9610-6FD9EEFEFA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6943304-77CF-476D-97FE-2446AFB77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B0D704E-F205-48A9-AB6C-7876F624B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A025AB1-A69C-4112-B52C-630D3794F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BF8F0BF-8B92-4A36-A6DC-A05499DAE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1523E0E-EDAD-481B-BC2C-CA1F4FCD65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7BD8317-81B6-4FBC-BE8B-0932B2F6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DC2D600-17FF-4995-BFCB-7828B7B3A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BF4B884-9C23-4CFE-83D9-2684311C2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1890B6D-5E4A-410F-A6C1-3CFC026B6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F9069B6-F9D4-4879-819C-BF26F05E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F7ED034-C43F-44EA-BD7F-402E15E69B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A1AF245-4D76-4BEB-A140-CEB6CED79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200320D-258F-468E-A6AB-36A2248A9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E1F0581-A718-4587-AF4F-41BD374E0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6FE5071-2441-43A9-AF63-ECC3F5879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3757FD5-AB95-4F79-BE9D-578E27DA9F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7189BF-D4F8-465C-8671-BC3DFD189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C6D1DF9-B037-41C4-B6EC-79FCB01E0F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9194234-0939-4C43-96C5-16A73A7AE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15179E6-CF1D-4543-A8A2-F6CDD1028E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1D3629E-CDA6-4C79-BB65-9DEE19607E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993CC91-843C-4516-92F1-505C5C181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90A353D-6A43-4321-BB1D-AB6B57414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1F7DD8-0592-425F-80F8-6F8972F31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B7AC72A-2A9E-435D-85CA-9F545AA4A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A4D2FBC-CB8E-4996-9E48-7FB6A3C52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42FB97E-E1D0-4445-8203-EB863FC0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BDF055F-3D00-4F20-9D27-441A28422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F4A7659-EFA5-428B-BB2A-503190812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82E5248-5500-4FD3-80D5-72E5F37CD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A7BBE74-89A9-4296-BFD4-6BFE450868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923C233-A2FB-49C0-BE39-65F2FDDE3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0033D00-0BCF-47A0-894B-7D7E58CC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935B4AD-5D38-4102-AF83-9DBBF51FE2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1C582AD-05A2-4DB7-B8F5-2B02417AB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D66DCE8-FAFB-42B8-BEB9-383E53FF8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B64AE3-FBBC-4060-BA4B-79DE4D588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5062B4C6-BBCF-44CF-A4A6-8A1900CAC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10E20E3-1A75-47B0-A487-92389EF83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FE5E141-EEF6-4303-826C-1E55B3D544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B86DCED-C16A-4A80-86D7-D8C533062C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EF7E440-9DEC-432B-8870-70B13E7ED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E9CCDFD-227E-4A9C-AE7B-0AE303F3A9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ED97839-E4D7-4D9A-B458-17A6F25FC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6FF737D-5C24-4CFB-AC90-7CAA71CCC7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F2CC475-46DE-40F1-8D24-494352F9B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4A11584-6B6C-4F9B-A379-2F8AEEFE2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F17B-ACA1-4F1C-B89D-8A8663938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8308D72-A7DF-474E-BACE-C80A9E7DC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3179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8" name="Oval 24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0" name="Rectangle 249">
            <a:extLst>
              <a:ext uri="{FF2B5EF4-FFF2-40B4-BE49-F238E27FC236}">
                <a16:creationId xmlns:a16="http://schemas.microsoft.com/office/drawing/2014/main" id="{8B646C36-EEEC-4D52-8E8E-206F4CD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4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328706-1DAC-43B4-B624-4FB487B9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3"/>
            <a:ext cx="4894428" cy="3570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cap="all" spc="1500">
                <a:ea typeface="Source Sans Pro SemiBold" panose="020B0603030403020204" pitchFamily="34" charset="0"/>
              </a:rPr>
              <a:t>DĚKUJI ZA POZORNOST!</a:t>
            </a: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2EBBF56-923D-48A7-9F8F-86E33CFA3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81655" y="673020"/>
            <a:ext cx="4833902" cy="5683329"/>
            <a:chOff x="1674895" y="1345036"/>
            <a:chExt cx="5428610" cy="4210939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A6D5794E-BC9E-4A8A-BB29-9A32C8F26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216175AF-13E0-4D14-8638-11BBE8359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8258443E-B333-44F4-8D49-1EAB1C1A4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0256" y="596822"/>
            <a:ext cx="4833901" cy="565387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3427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Obrázek 4" descr="Obsah obrázku osoba, zeď, rozmazání&#10;&#10;Popis se vygeneroval automaticky.">
            <a:extLst>
              <a:ext uri="{FF2B5EF4-FFF2-40B4-BE49-F238E27FC236}">
                <a16:creationId xmlns:a16="http://schemas.microsoft.com/office/drawing/2014/main" id="{4C5709DE-EF75-4CE6-8E12-FED423D2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183" y="1126418"/>
            <a:ext cx="3848047" cy="4594684"/>
          </a:xfrm>
          <a:prstGeom prst="rect">
            <a:avLst/>
          </a:prstGeom>
          <a:ln w="28575">
            <a:noFill/>
          </a:ln>
        </p:spPr>
      </p:pic>
      <p:sp>
        <p:nvSpPr>
          <p:cNvPr id="265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7" name="Graphic 212">
            <a:extLst>
              <a:ext uri="{FF2B5EF4-FFF2-40B4-BE49-F238E27FC236}">
                <a16:creationId xmlns:a16="http://schemas.microsoft.com/office/drawing/2014/main" id="{EB8560A9-B281-46EB-A304-1E4A5A00D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24285" y="1286612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667882DD-56E8-460E-99D5-86E71982D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56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D72A4A-771D-4FE0-A07E-D0DAF4D6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448" y="447277"/>
            <a:ext cx="3294813" cy="5911481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BB7246-8AFD-47FC-A1F4-491E0167E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940" y="438890"/>
            <a:ext cx="3294813" cy="591148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A6DF2E7-0906-4F1E-9B28-48B1A4D8E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308343"/>
            <a:ext cx="3294813" cy="59114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raphic 212">
            <a:extLst>
              <a:ext uri="{FF2B5EF4-FFF2-40B4-BE49-F238E27FC236}">
                <a16:creationId xmlns:a16="http://schemas.microsoft.com/office/drawing/2014/main" id="{684FEC42-F70A-4505-A5DF-EC67268FE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7D10AF26-17A2-4FA8-824A-F78507AF6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841" y="49924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7CAF59-E527-40A3-BAAD-E6611648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105985" cy="423811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>
                <a:ea typeface="Source Sans Pro"/>
              </a:rPr>
              <a:t>INDIKACE MRB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200D320-5EED-42E7-986D-B37B4483E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10928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16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2A8117-2C9A-4A54-AA5E-21A8E12E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13" y="1264801"/>
            <a:ext cx="4726479" cy="42963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KONTRAINDIKACE METODY DLE BRUNKOW</a:t>
            </a:r>
            <a:endParaRPr lang="cs-CZ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17834-0385-4F86-AB59-D88EDD47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015463"/>
            <a:ext cx="5251809" cy="367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>
                <a:ea typeface="Source Sans Pro"/>
              </a:rPr>
              <a:t>Kardiovaskulární insuficience</a:t>
            </a:r>
          </a:p>
          <a:p>
            <a:pPr algn="ctr"/>
            <a:r>
              <a:rPr lang="cs-CZ">
                <a:ea typeface="Source Sans Pro"/>
              </a:rPr>
              <a:t>Dekompenzovaná arteriální hypertenze</a:t>
            </a:r>
          </a:p>
          <a:p>
            <a:pPr algn="ctr"/>
            <a:r>
              <a:rPr lang="cs-CZ">
                <a:ea typeface="Source Sans Pro"/>
              </a:rPr>
              <a:t>Plicní choroby, u kterých může dojít k přetížení pravého srdce</a:t>
            </a:r>
          </a:p>
          <a:p>
            <a:pPr algn="ctr"/>
            <a:r>
              <a:rPr lang="cs-CZ">
                <a:ea typeface="Source Sans Pro"/>
              </a:rPr>
              <a:t>Nevyhovující mentální stav</a:t>
            </a:r>
          </a:p>
          <a:p>
            <a:pPr algn="ctr"/>
            <a:r>
              <a:rPr lang="cs-CZ">
                <a:ea typeface="Source Sans Pro"/>
              </a:rPr>
              <a:t>Bolest </a:t>
            </a:r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4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5523EE-90D9-4CF8-96F2-CBFC11C54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531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6A3179-AD28-4A0B-AF49-B177F4B19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547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Oval 44">
            <a:extLst>
              <a:ext uri="{FF2B5EF4-FFF2-40B4-BE49-F238E27FC236}">
                <a16:creationId xmlns:a16="http://schemas.microsoft.com/office/drawing/2014/main" id="{32BB3330-EA02-4FA9-B58F-AAC7762C9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5096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Graphic 212">
            <a:extLst>
              <a:ext uri="{FF2B5EF4-FFF2-40B4-BE49-F238E27FC236}">
                <a16:creationId xmlns:a16="http://schemas.microsoft.com/office/drawing/2014/main" id="{A107891B-442C-43CD-B909-A4714253A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Graphic 212">
            <a:extLst>
              <a:ext uri="{FF2B5EF4-FFF2-40B4-BE49-F238E27FC236}">
                <a16:creationId xmlns:a16="http://schemas.microsoft.com/office/drawing/2014/main" id="{958516B8-2D23-4511-B8C5-79180A4D0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2339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3BEE693-6C9D-40AB-925E-0E339B1D1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BA526E9-439B-4D9E-8A55-1D30C337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48" y="4651811"/>
            <a:ext cx="429742" cy="429742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1F4D89-433F-42E0-81B0-045B6E39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890" y="1690851"/>
            <a:ext cx="3200400" cy="33915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ZÁKLADNÍ POSTAVENÍ HORNÍCH KONČETIN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6F8B0CE1-F1FC-4807-A91E-A886671C0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104007"/>
              </p:ext>
            </p:extLst>
          </p:nvPr>
        </p:nvGraphicFramePr>
        <p:xfrm>
          <a:off x="5479786" y="447277"/>
          <a:ext cx="58740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14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9A280D-61F5-478B-9EDA-0E91B829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581" y="575319"/>
            <a:ext cx="8805657" cy="841633"/>
          </a:xfrm>
        </p:spPr>
        <p:txBody>
          <a:bodyPr anchor="b">
            <a:normAutofit/>
          </a:bodyPr>
          <a:lstStyle/>
          <a:p>
            <a:r>
              <a:rPr lang="cs-CZ" sz="3700">
                <a:ea typeface="Source Sans Pro"/>
              </a:rPr>
              <a:t>ZÁKLADNÍ POSTAVENÍ DOLNÍCH KONČETIN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51CE-DAC6-42CE-8A98-B42DEF25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948321" cy="4044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" sz="3200" dirty="0">
                <a:ea typeface="+mn-lt"/>
                <a:cs typeface="+mn-lt"/>
              </a:rPr>
              <a:t>Maximální DF hlezna, pata opřena o podložku, prstce v </a:t>
            </a:r>
            <a:r>
              <a:rPr lang="cs" sz="3200" dirty="0" err="1">
                <a:ea typeface="+mn-lt"/>
                <a:cs typeface="+mn-lt"/>
              </a:rPr>
              <a:t>semiFlx</a:t>
            </a:r>
            <a:r>
              <a:rPr lang="cs" sz="3200" dirty="0">
                <a:ea typeface="+mn-lt"/>
                <a:cs typeface="+mn-lt"/>
              </a:rPr>
              <a:t>, střední postavení mezi supinací a pronací &amp; abdukcí a addukcí </a:t>
            </a:r>
            <a:r>
              <a:rPr lang="cs" sz="3200" dirty="0" err="1">
                <a:ea typeface="+mn-lt"/>
                <a:cs typeface="+mn-lt"/>
              </a:rPr>
              <a:t>akra</a:t>
            </a:r>
            <a:endParaRPr lang="cs-CZ" sz="3200" dirty="0" err="1">
              <a:ea typeface="Source Sans Pro"/>
            </a:endParaRPr>
          </a:p>
          <a:p>
            <a:pPr algn="just"/>
            <a:r>
              <a:rPr lang="cs" sz="3200" dirty="0">
                <a:ea typeface="+mn-lt"/>
                <a:cs typeface="+mn-lt"/>
              </a:rPr>
              <a:t>KOK v </a:t>
            </a:r>
            <a:r>
              <a:rPr lang="cs" sz="3200" dirty="0" err="1">
                <a:ea typeface="+mn-lt"/>
                <a:cs typeface="+mn-lt"/>
              </a:rPr>
              <a:t>semiFlx</a:t>
            </a:r>
            <a:endParaRPr lang="cs-CZ" sz="3200" dirty="0" err="1">
              <a:ea typeface="Source Sans Pro"/>
            </a:endParaRPr>
          </a:p>
          <a:p>
            <a:pPr algn="just"/>
            <a:r>
              <a:rPr lang="cs" sz="3200" dirty="0">
                <a:ea typeface="+mn-lt"/>
                <a:cs typeface="+mn-lt"/>
              </a:rPr>
              <a:t>KYK v minimální </a:t>
            </a:r>
            <a:r>
              <a:rPr lang="cs" sz="3200" dirty="0" err="1">
                <a:ea typeface="+mn-lt"/>
                <a:cs typeface="+mn-lt"/>
              </a:rPr>
              <a:t>Abd</a:t>
            </a:r>
            <a:r>
              <a:rPr lang="cs" sz="3200" dirty="0">
                <a:ea typeface="+mn-lt"/>
                <a:cs typeface="+mn-lt"/>
              </a:rPr>
              <a:t> a nulovém postavení mezi ZR a VR</a:t>
            </a:r>
          </a:p>
          <a:p>
            <a:pPr algn="just"/>
            <a:endParaRPr lang="cs" sz="3200" dirty="0">
              <a:ea typeface="Source Sans Pro"/>
            </a:endParaRPr>
          </a:p>
        </p:txBody>
      </p:sp>
      <p:pic>
        <p:nvPicPr>
          <p:cNvPr id="4" name="Obrázek 4" descr="Obsah obrázku oblečení, osoba, žena&#10;&#10;Popis se vygeneroval automaticky.">
            <a:extLst>
              <a:ext uri="{FF2B5EF4-FFF2-40B4-BE49-F238E27FC236}">
                <a16:creationId xmlns:a16="http://schemas.microsoft.com/office/drawing/2014/main" id="{2B888A71-4F6A-4D48-88AD-887029FE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73" y="2268757"/>
            <a:ext cx="4072815" cy="3004281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948006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FunkyShapesDarkVTI</vt:lpstr>
      <vt:lpstr>METODA  BRUNKOWOVÉ&amp;AKRÁLNÍ KOAKTIVAČNÍ TERAPIE </vt:lpstr>
      <vt:lpstr>METODA DLE ROSWITHY BRUNKOW (MRB)</vt:lpstr>
      <vt:lpstr>OSNOVA PREZENTACE METODY ROSWITHY BRUNKOW</vt:lpstr>
      <vt:lpstr>MRB ÚVOD</vt:lpstr>
      <vt:lpstr>MRB POSTULÁTY</vt:lpstr>
      <vt:lpstr>INDIKACE MRB</vt:lpstr>
      <vt:lpstr>KONTRAINDIKACE METODY DLE BRUNKOW</vt:lpstr>
      <vt:lpstr>ZÁKLADNÍ POSTAVENÍ HORNÍCH KONČETIN</vt:lpstr>
      <vt:lpstr>ZÁKLADNÍ POSTAVENÍ DOLNÍCH KONČETIN</vt:lpstr>
      <vt:lpstr>DÝCHÁNÍ &amp; PROVEDENÍ</vt:lpstr>
      <vt:lpstr>Cíl metodiky  - cílená aktivace diagonálních sv.řetězců: </vt:lpstr>
      <vt:lpstr>VHODNÉ POLOHY K PROVEDENÍ CVIČENÍ</vt:lpstr>
      <vt:lpstr>BRUNKOW VZPĚR ZE SEDU DO VYSOKÉHO PŘEKÁŽKOVÉHO ŠIKMÉHO SEDU</vt:lpstr>
      <vt:lpstr>BRUNKOW VZPĚR ZE SEDU DO VYSOKÉHO PŘEKÁŽKOVÉHO ŠIKMÉHO SEDU VIDEO </vt:lpstr>
      <vt:lpstr>BRUNKOW OTOČKA Z LZ DO POLOHY NA VŠECH 4 </vt:lpstr>
      <vt:lpstr>BRUNKOW OTOČKA Z LZ DO POLOHY NA VŠECH ČTYŘECH VIDEO</vt:lpstr>
      <vt:lpstr>BRUNKOW VZPĚR Z LB DO POLOHY NÍZKÉHO ŠIKMÉHO SEDU</vt:lpstr>
      <vt:lpstr>BRUNKOW VZPĚR Z LB DO POLOHY NÍZKÉHO ŠIKMÉHO SEDU VIDEO</vt:lpstr>
      <vt:lpstr>BRUNKOW VZPĚR Z NÁKROKU DO STOJE POMOCÍ ŽIDLE</vt:lpstr>
      <vt:lpstr>BRUNKOW VZPĚR Z NÁKROKU DO STOJE POMOCÍ ŽIDLE VIDEO </vt:lpstr>
      <vt:lpstr>AKRÁLNÍ KOAKTIVAČNÍ TERAPIE</vt:lpstr>
      <vt:lpstr>OSNOVA ACT</vt:lpstr>
      <vt:lpstr>AKRÁLNÍ KOAKTIVAČNÍ TERAPIE (ACT) ÚVOD</vt:lpstr>
      <vt:lpstr>POSTULÁTY ACT</vt:lpstr>
      <vt:lpstr>Motorické učení</vt:lpstr>
      <vt:lpstr>MOTORICKÉ UČENÍ V PRAXI</vt:lpstr>
      <vt:lpstr>VENTRÁLNÍ SVALOVÝ ŘETĚZEC DLE ACT</vt:lpstr>
      <vt:lpstr>DORZÁLNÍ SVALOVÝ ŘETĚZEC DLE ACT</vt:lpstr>
      <vt:lpstr>Využití exteroceptivních facilitačních &amp; inhibičních technik v ACT</vt:lpstr>
      <vt:lpstr>AKRA &amp; VZPĚR</vt:lpstr>
      <vt:lpstr>CENTROVANÉ &amp; DECENTROVANÉ POSTAVENÍ AKER</vt:lpstr>
      <vt:lpstr>FUNKČNÍ NASTAVENÍ RUKY</vt:lpstr>
      <vt:lpstr>FUNKČNÍ NASTAVENÍ NOHY</vt:lpstr>
      <vt:lpstr>ZÁKLADNÍ CHARAKTERISTIKA METODY ACT</vt:lpstr>
      <vt:lpstr>INDIKACE ACT</vt:lpstr>
      <vt:lpstr>KONTRAINDIKACE AKRÁLNÍ KOAKTIVAČNÍ TERAPIE</vt:lpstr>
      <vt:lpstr>STATICKÁ x DYNAMICKÁ KOAKTIVACE</vt:lpstr>
      <vt:lpstr>ACT JE ZALOŽENO NA:</vt:lpstr>
      <vt:lpstr>ZÁSADY CVIČENÍ ACT</vt:lpstr>
      <vt:lpstr>Efekt terapie vzpěrných cvičení ACT:</vt:lpstr>
      <vt:lpstr>Stěžejní prvky vzpěrných cvičení</vt:lpstr>
      <vt:lpstr>STĚŽEJNÍ PRVKY VZPĚRNÝCH CVIČENÍ</vt:lpstr>
      <vt:lpstr>INSTRUKCE PŘI ACT CVIČENÍ</vt:lpstr>
      <vt:lpstr>NEJČASTĚJŠÍ CHYBY</vt:lpstr>
      <vt:lpstr>UKÁZKA VHODNÝCH VZPĚRNÝCH CVIKŮ</vt:lpstr>
      <vt:lpstr>OTOČKA EN-BLOCK ZE ZAD NA ČTYŘI</vt:lpstr>
      <vt:lpstr>Využití ACT s balančními plochami</vt:lpstr>
      <vt:lpstr>LITERATURA</vt:lpstr>
      <vt:lpstr>VIDEA: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1490</cp:revision>
  <dcterms:created xsi:type="dcterms:W3CDTF">2021-04-04T13:49:37Z</dcterms:created>
  <dcterms:modified xsi:type="dcterms:W3CDTF">2022-01-26T09:35:24Z</dcterms:modified>
</cp:coreProperties>
</file>