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6"/>
  </p:notesMasterIdLst>
  <p:handoutMasterIdLst>
    <p:handoutMasterId r:id="rId27"/>
  </p:handoutMasterIdLst>
  <p:sldIdLst>
    <p:sldId id="256" r:id="rId5"/>
    <p:sldId id="276" r:id="rId6"/>
    <p:sldId id="257" r:id="rId7"/>
    <p:sldId id="258" r:id="rId8"/>
    <p:sldId id="259" r:id="rId9"/>
    <p:sldId id="274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5" r:id="rId2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9100DC"/>
    <a:srgbClr val="00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AD5DC3-EBE0-4F79-8006-16958AC85E5D}" v="2" dt="2022-04-20T08:22:52.7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6821" autoAdjust="0"/>
  </p:normalViewPr>
  <p:slideViewPr>
    <p:cSldViewPr snapToGrid="0">
      <p:cViewPr varScale="1">
        <p:scale>
          <a:sx n="86" d="100"/>
          <a:sy n="86" d="100"/>
        </p:scale>
        <p:origin x="726" y="78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áš Kalina" userId="45bbb01e-5cd3-4f7f-8e55-4626a61d755e" providerId="ADAL" clId="{D8836E46-0EEF-4784-84CE-E6258E844A3E}"/>
    <pc:docChg chg="modSld">
      <pc:chgData name="Tomáš Kalina" userId="45bbb01e-5cd3-4f7f-8e55-4626a61d755e" providerId="ADAL" clId="{D8836E46-0EEF-4784-84CE-E6258E844A3E}" dt="2021-04-27T11:14:00.090" v="0" actId="478"/>
      <pc:docMkLst>
        <pc:docMk/>
      </pc:docMkLst>
      <pc:sldChg chg="delSp">
        <pc:chgData name="Tomáš Kalina" userId="45bbb01e-5cd3-4f7f-8e55-4626a61d755e" providerId="ADAL" clId="{D8836E46-0EEF-4784-84CE-E6258E844A3E}" dt="2021-04-27T11:14:00.090" v="0" actId="478"/>
        <pc:sldMkLst>
          <pc:docMk/>
          <pc:sldMk cId="4267988664" sldId="260"/>
        </pc:sldMkLst>
        <pc:spChg chg="del">
          <ac:chgData name="Tomáš Kalina" userId="45bbb01e-5cd3-4f7f-8e55-4626a61d755e" providerId="ADAL" clId="{D8836E46-0EEF-4784-84CE-E6258E844A3E}" dt="2021-04-27T11:14:00.090" v="0" actId="478"/>
          <ac:spMkLst>
            <pc:docMk/>
            <pc:sldMk cId="4267988664" sldId="260"/>
            <ac:spMk id="2" creationId="{F3EFCFAF-CC1B-43E6-A110-22DFEE716AB3}"/>
          </ac:spMkLst>
        </pc:spChg>
      </pc:sldChg>
    </pc:docChg>
  </pc:docChgLst>
  <pc:docChgLst>
    <pc:chgData name="Tomáš Kalina" userId="45bbb01e-5cd3-4f7f-8e55-4626a61d755e" providerId="ADAL" clId="{52AD5DC3-EBE0-4F79-8006-16958AC85E5D}"/>
    <pc:docChg chg="modSld">
      <pc:chgData name="Tomáš Kalina" userId="45bbb01e-5cd3-4f7f-8e55-4626a61d755e" providerId="ADAL" clId="{52AD5DC3-EBE0-4F79-8006-16958AC85E5D}" dt="2022-04-20T08:22:52.708" v="13" actId="1076"/>
      <pc:docMkLst>
        <pc:docMk/>
      </pc:docMkLst>
      <pc:sldChg chg="modSp mod">
        <pc:chgData name="Tomáš Kalina" userId="45bbb01e-5cd3-4f7f-8e55-4626a61d755e" providerId="ADAL" clId="{52AD5DC3-EBE0-4F79-8006-16958AC85E5D}" dt="2022-04-20T08:22:52.708" v="13" actId="1076"/>
        <pc:sldMkLst>
          <pc:docMk/>
          <pc:sldMk cId="1133566138" sldId="276"/>
        </pc:sldMkLst>
        <pc:spChg chg="mod">
          <ac:chgData name="Tomáš Kalina" userId="45bbb01e-5cd3-4f7f-8e55-4626a61d755e" providerId="ADAL" clId="{52AD5DC3-EBE0-4F79-8006-16958AC85E5D}" dt="2022-04-20T08:22:50.043" v="12" actId="20577"/>
          <ac:spMkLst>
            <pc:docMk/>
            <pc:sldMk cId="1133566138" sldId="276"/>
            <ac:spMk id="4" creationId="{ACC957C7-AD55-46E2-AE17-4E559445371F}"/>
          </ac:spMkLst>
        </pc:spChg>
        <pc:picChg chg="mod">
          <ac:chgData name="Tomáš Kalina" userId="45bbb01e-5cd3-4f7f-8e55-4626a61d755e" providerId="ADAL" clId="{52AD5DC3-EBE0-4F79-8006-16958AC85E5D}" dt="2022-04-20T08:22:52.708" v="13" actId="1076"/>
          <ac:picMkLst>
            <pc:docMk/>
            <pc:sldMk cId="1133566138" sldId="276"/>
            <ac:picMk id="2050" creationId="{8DD9716B-8FA4-407F-8000-FF788EAA4E7C}"/>
          </ac:picMkLst>
        </pc:picChg>
      </pc:sldChg>
    </pc:docChg>
  </pc:docChgLst>
  <pc:docChgLst>
    <pc:chgData name="Tomáš Kalina" userId="45bbb01e-5cd3-4f7f-8e55-4626a61d755e" providerId="ADAL" clId="{9AD6EF98-7CAF-423D-90F6-4F4054104B42}"/>
    <pc:docChg chg="undo custSel addSld delSld modSld sldOrd">
      <pc:chgData name="Tomáš Kalina" userId="45bbb01e-5cd3-4f7f-8e55-4626a61d755e" providerId="ADAL" clId="{9AD6EF98-7CAF-423D-90F6-4F4054104B42}" dt="2021-04-27T09:21:13.920" v="370" actId="404"/>
      <pc:docMkLst>
        <pc:docMk/>
      </pc:docMkLst>
      <pc:sldChg chg="delSp modSp">
        <pc:chgData name="Tomáš Kalina" userId="45bbb01e-5cd3-4f7f-8e55-4626a61d755e" providerId="ADAL" clId="{9AD6EF98-7CAF-423D-90F6-4F4054104B42}" dt="2021-04-27T08:36:11.333" v="215" actId="20577"/>
        <pc:sldMkLst>
          <pc:docMk/>
          <pc:sldMk cId="3039613349" sldId="256"/>
        </pc:sldMkLst>
        <pc:spChg chg="del">
          <ac:chgData name="Tomáš Kalina" userId="45bbb01e-5cd3-4f7f-8e55-4626a61d755e" providerId="ADAL" clId="{9AD6EF98-7CAF-423D-90F6-4F4054104B42}" dt="2021-04-27T08:25:44.307" v="150" actId="478"/>
          <ac:spMkLst>
            <pc:docMk/>
            <pc:sldMk cId="3039613349" sldId="256"/>
            <ac:spMk id="2" creationId="{6178D330-B66C-744A-9DAE-6FE02756516D}"/>
          </ac:spMkLst>
        </pc:spChg>
        <pc:spChg chg="mod">
          <ac:chgData name="Tomáš Kalina" userId="45bbb01e-5cd3-4f7f-8e55-4626a61d755e" providerId="ADAL" clId="{9AD6EF98-7CAF-423D-90F6-4F4054104B42}" dt="2021-04-27T08:36:11.333" v="215" actId="20577"/>
          <ac:spMkLst>
            <pc:docMk/>
            <pc:sldMk cId="3039613349" sldId="256"/>
            <ac:spMk id="4" creationId="{123A9B39-6D5B-1149-AF4B-4E9BE322023F}"/>
          </ac:spMkLst>
        </pc:spChg>
      </pc:sldChg>
      <pc:sldChg chg="del">
        <pc:chgData name="Tomáš Kalina" userId="45bbb01e-5cd3-4f7f-8e55-4626a61d755e" providerId="ADAL" clId="{9AD6EF98-7CAF-423D-90F6-4F4054104B42}" dt="2021-04-27T06:53:30.660" v="1" actId="2696"/>
        <pc:sldMkLst>
          <pc:docMk/>
          <pc:sldMk cId="1866469664" sldId="257"/>
        </pc:sldMkLst>
      </pc:sldChg>
      <pc:sldChg chg="addSp delSp modSp add">
        <pc:chgData name="Tomáš Kalina" userId="45bbb01e-5cd3-4f7f-8e55-4626a61d755e" providerId="ADAL" clId="{9AD6EF98-7CAF-423D-90F6-4F4054104B42}" dt="2021-04-27T08:38:36.699" v="238" actId="478"/>
        <pc:sldMkLst>
          <pc:docMk/>
          <pc:sldMk cId="2632694843" sldId="257"/>
        </pc:sldMkLst>
        <pc:spChg chg="del">
          <ac:chgData name="Tomáš Kalina" userId="45bbb01e-5cd3-4f7f-8e55-4626a61d755e" providerId="ADAL" clId="{9AD6EF98-7CAF-423D-90F6-4F4054104B42}" dt="2021-04-27T08:38:36.699" v="238" actId="478"/>
          <ac:spMkLst>
            <pc:docMk/>
            <pc:sldMk cId="2632694843" sldId="257"/>
            <ac:spMk id="2" creationId="{B5D48589-9B2E-4080-92DA-A60C1CC31A58}"/>
          </ac:spMkLst>
        </pc:spChg>
        <pc:spChg chg="mod">
          <ac:chgData name="Tomáš Kalina" userId="45bbb01e-5cd3-4f7f-8e55-4626a61d755e" providerId="ADAL" clId="{9AD6EF98-7CAF-423D-90F6-4F4054104B42}" dt="2021-04-27T08:36:57.211" v="220" actId="20577"/>
          <ac:spMkLst>
            <pc:docMk/>
            <pc:sldMk cId="2632694843" sldId="257"/>
            <ac:spMk id="4" creationId="{4B9A977C-E950-46EE-B536-4996800F6581}"/>
          </ac:spMkLst>
        </pc:spChg>
        <pc:spChg chg="del">
          <ac:chgData name="Tomáš Kalina" userId="45bbb01e-5cd3-4f7f-8e55-4626a61d755e" providerId="ADAL" clId="{9AD6EF98-7CAF-423D-90F6-4F4054104B42}" dt="2021-04-27T06:54:12.544" v="11"/>
          <ac:spMkLst>
            <pc:docMk/>
            <pc:sldMk cId="2632694843" sldId="257"/>
            <ac:spMk id="5" creationId="{B255EE52-798A-4A69-B493-B953FFBBB252}"/>
          </ac:spMkLst>
        </pc:spChg>
        <pc:spChg chg="add mod">
          <ac:chgData name="Tomáš Kalina" userId="45bbb01e-5cd3-4f7f-8e55-4626a61d755e" providerId="ADAL" clId="{9AD6EF98-7CAF-423D-90F6-4F4054104B42}" dt="2021-04-27T08:37:22.143" v="230" actId="20577"/>
          <ac:spMkLst>
            <pc:docMk/>
            <pc:sldMk cId="2632694843" sldId="257"/>
            <ac:spMk id="7" creationId="{C832199C-A260-493E-B815-9EEA235DECEF}"/>
          </ac:spMkLst>
        </pc:spChg>
        <pc:picChg chg="add mod">
          <ac:chgData name="Tomáš Kalina" userId="45bbb01e-5cd3-4f7f-8e55-4626a61d755e" providerId="ADAL" clId="{9AD6EF98-7CAF-423D-90F6-4F4054104B42}" dt="2021-04-27T06:54:12.544" v="11"/>
          <ac:picMkLst>
            <pc:docMk/>
            <pc:sldMk cId="2632694843" sldId="257"/>
            <ac:picMk id="6" creationId="{AED3953D-8315-40E2-B489-390B289E322A}"/>
          </ac:picMkLst>
        </pc:picChg>
      </pc:sldChg>
      <pc:sldChg chg="addSp delSp modSp add">
        <pc:chgData name="Tomáš Kalina" userId="45bbb01e-5cd3-4f7f-8e55-4626a61d755e" providerId="ADAL" clId="{9AD6EF98-7CAF-423D-90F6-4F4054104B42}" dt="2021-04-27T08:38:38.691" v="239" actId="478"/>
        <pc:sldMkLst>
          <pc:docMk/>
          <pc:sldMk cId="1473824515" sldId="258"/>
        </pc:sldMkLst>
        <pc:spChg chg="del">
          <ac:chgData name="Tomáš Kalina" userId="45bbb01e-5cd3-4f7f-8e55-4626a61d755e" providerId="ADAL" clId="{9AD6EF98-7CAF-423D-90F6-4F4054104B42}" dt="2021-04-27T08:38:38.691" v="239" actId="478"/>
          <ac:spMkLst>
            <pc:docMk/>
            <pc:sldMk cId="1473824515" sldId="258"/>
            <ac:spMk id="2" creationId="{1C05B46C-0B69-4E10-B0C7-87E69E4B4EEB}"/>
          </ac:spMkLst>
        </pc:spChg>
        <pc:spChg chg="del">
          <ac:chgData name="Tomáš Kalina" userId="45bbb01e-5cd3-4f7f-8e55-4626a61d755e" providerId="ADAL" clId="{9AD6EF98-7CAF-423D-90F6-4F4054104B42}" dt="2021-04-27T06:55:40.559" v="13"/>
          <ac:spMkLst>
            <pc:docMk/>
            <pc:sldMk cId="1473824515" sldId="258"/>
            <ac:spMk id="4" creationId="{F4EA0FD3-BB4B-44D1-BB42-7ACFFF8D907F}"/>
          </ac:spMkLst>
        </pc:spChg>
        <pc:spChg chg="del">
          <ac:chgData name="Tomáš Kalina" userId="45bbb01e-5cd3-4f7f-8e55-4626a61d755e" providerId="ADAL" clId="{9AD6EF98-7CAF-423D-90F6-4F4054104B42}" dt="2021-04-27T06:55:40.559" v="13"/>
          <ac:spMkLst>
            <pc:docMk/>
            <pc:sldMk cId="1473824515" sldId="258"/>
            <ac:spMk id="5" creationId="{32EF8CDD-3BB0-41E9-AB66-7B756E39E8DB}"/>
          </ac:spMkLst>
        </pc:spChg>
        <pc:spChg chg="add del mod">
          <ac:chgData name="Tomáš Kalina" userId="45bbb01e-5cd3-4f7f-8e55-4626a61d755e" providerId="ADAL" clId="{9AD6EF98-7CAF-423D-90F6-4F4054104B42}" dt="2021-04-27T06:55:42.438" v="14"/>
          <ac:spMkLst>
            <pc:docMk/>
            <pc:sldMk cId="1473824515" sldId="258"/>
            <ac:spMk id="6" creationId="{09EC72BB-91DA-41F5-9E0E-95AD17085335}"/>
          </ac:spMkLst>
        </pc:spChg>
        <pc:spChg chg="add mod">
          <ac:chgData name="Tomáš Kalina" userId="45bbb01e-5cd3-4f7f-8e55-4626a61d755e" providerId="ADAL" clId="{9AD6EF98-7CAF-423D-90F6-4F4054104B42}" dt="2021-04-27T08:37:49.584" v="232"/>
          <ac:spMkLst>
            <pc:docMk/>
            <pc:sldMk cId="1473824515" sldId="258"/>
            <ac:spMk id="8" creationId="{6BA86174-4054-4D0E-BD22-E4A7CAD7EC07}"/>
          </ac:spMkLst>
        </pc:spChg>
        <pc:picChg chg="add mod">
          <ac:chgData name="Tomáš Kalina" userId="45bbb01e-5cd3-4f7f-8e55-4626a61d755e" providerId="ADAL" clId="{9AD6EF98-7CAF-423D-90F6-4F4054104B42}" dt="2021-04-27T06:55:42.438" v="14"/>
          <ac:picMkLst>
            <pc:docMk/>
            <pc:sldMk cId="1473824515" sldId="258"/>
            <ac:picMk id="7" creationId="{BD248CAB-FB7D-4CC4-AC11-4184A9A171B1}"/>
          </ac:picMkLst>
        </pc:picChg>
      </pc:sldChg>
      <pc:sldChg chg="del">
        <pc:chgData name="Tomáš Kalina" userId="45bbb01e-5cd3-4f7f-8e55-4626a61d755e" providerId="ADAL" clId="{9AD6EF98-7CAF-423D-90F6-4F4054104B42}" dt="2021-04-27T06:53:30.662" v="2" actId="2696"/>
        <pc:sldMkLst>
          <pc:docMk/>
          <pc:sldMk cId="2480323164" sldId="258"/>
        </pc:sldMkLst>
      </pc:sldChg>
      <pc:sldChg chg="del">
        <pc:chgData name="Tomáš Kalina" userId="45bbb01e-5cd3-4f7f-8e55-4626a61d755e" providerId="ADAL" clId="{9AD6EF98-7CAF-423D-90F6-4F4054104B42}" dt="2021-04-27T06:53:30.663" v="3" actId="2696"/>
        <pc:sldMkLst>
          <pc:docMk/>
          <pc:sldMk cId="1013590041" sldId="259"/>
        </pc:sldMkLst>
      </pc:sldChg>
      <pc:sldChg chg="addSp delSp modSp add">
        <pc:chgData name="Tomáš Kalina" userId="45bbb01e-5cd3-4f7f-8e55-4626a61d755e" providerId="ADAL" clId="{9AD6EF98-7CAF-423D-90F6-4F4054104B42}" dt="2021-04-27T08:38:42.412" v="240" actId="478"/>
        <pc:sldMkLst>
          <pc:docMk/>
          <pc:sldMk cId="1043720762" sldId="259"/>
        </pc:sldMkLst>
        <pc:spChg chg="del">
          <ac:chgData name="Tomáš Kalina" userId="45bbb01e-5cd3-4f7f-8e55-4626a61d755e" providerId="ADAL" clId="{9AD6EF98-7CAF-423D-90F6-4F4054104B42}" dt="2021-04-27T08:38:42.412" v="240" actId="478"/>
          <ac:spMkLst>
            <pc:docMk/>
            <pc:sldMk cId="1043720762" sldId="259"/>
            <ac:spMk id="2" creationId="{C5CCFF1C-166C-41C2-B0AB-E7BD7D031DB1}"/>
          </ac:spMkLst>
        </pc:spChg>
        <pc:spChg chg="del mod">
          <ac:chgData name="Tomáš Kalina" userId="45bbb01e-5cd3-4f7f-8e55-4626a61d755e" providerId="ADAL" clId="{9AD6EF98-7CAF-423D-90F6-4F4054104B42}" dt="2021-04-27T06:55:59.368" v="17"/>
          <ac:spMkLst>
            <pc:docMk/>
            <pc:sldMk cId="1043720762" sldId="259"/>
            <ac:spMk id="4" creationId="{334C3739-6683-40BA-96B7-2677D2FC5549}"/>
          </ac:spMkLst>
        </pc:spChg>
        <pc:spChg chg="add mod">
          <ac:chgData name="Tomáš Kalina" userId="45bbb01e-5cd3-4f7f-8e55-4626a61d755e" providerId="ADAL" clId="{9AD6EF98-7CAF-423D-90F6-4F4054104B42}" dt="2021-04-27T08:25:34.657" v="149" actId="1076"/>
          <ac:spMkLst>
            <pc:docMk/>
            <pc:sldMk cId="1043720762" sldId="259"/>
            <ac:spMk id="6" creationId="{9BAE5455-0245-4A66-AA81-924D6B47349D}"/>
          </ac:spMkLst>
        </pc:spChg>
        <pc:picChg chg="add mod">
          <ac:chgData name="Tomáš Kalina" userId="45bbb01e-5cd3-4f7f-8e55-4626a61d755e" providerId="ADAL" clId="{9AD6EF98-7CAF-423D-90F6-4F4054104B42}" dt="2021-04-27T08:24:57.717" v="142" actId="1076"/>
          <ac:picMkLst>
            <pc:docMk/>
            <pc:sldMk cId="1043720762" sldId="259"/>
            <ac:picMk id="5" creationId="{C2F8C70A-2B98-4374-A15F-4CB89C8AA813}"/>
          </ac:picMkLst>
        </pc:picChg>
      </pc:sldChg>
      <pc:sldChg chg="del">
        <pc:chgData name="Tomáš Kalina" userId="45bbb01e-5cd3-4f7f-8e55-4626a61d755e" providerId="ADAL" clId="{9AD6EF98-7CAF-423D-90F6-4F4054104B42}" dt="2021-04-27T06:53:30.664" v="4" actId="2696"/>
        <pc:sldMkLst>
          <pc:docMk/>
          <pc:sldMk cId="1386008722" sldId="260"/>
        </pc:sldMkLst>
      </pc:sldChg>
      <pc:sldChg chg="addSp delSp modSp add">
        <pc:chgData name="Tomáš Kalina" userId="45bbb01e-5cd3-4f7f-8e55-4626a61d755e" providerId="ADAL" clId="{9AD6EF98-7CAF-423D-90F6-4F4054104B42}" dt="2021-04-27T08:38:23.562" v="236" actId="20577"/>
        <pc:sldMkLst>
          <pc:docMk/>
          <pc:sldMk cId="4267988664" sldId="260"/>
        </pc:sldMkLst>
        <pc:spChg chg="del">
          <ac:chgData name="Tomáš Kalina" userId="45bbb01e-5cd3-4f7f-8e55-4626a61d755e" providerId="ADAL" clId="{9AD6EF98-7CAF-423D-90F6-4F4054104B42}" dt="2021-04-27T06:56:11.200" v="19"/>
          <ac:spMkLst>
            <pc:docMk/>
            <pc:sldMk cId="4267988664" sldId="260"/>
            <ac:spMk id="4" creationId="{2D4C83CE-D4E3-4B51-A530-F335D625AEC2}"/>
          </ac:spMkLst>
        </pc:spChg>
        <pc:spChg chg="del">
          <ac:chgData name="Tomáš Kalina" userId="45bbb01e-5cd3-4f7f-8e55-4626a61d755e" providerId="ADAL" clId="{9AD6EF98-7CAF-423D-90F6-4F4054104B42}" dt="2021-04-27T06:57:03.697" v="21"/>
          <ac:spMkLst>
            <pc:docMk/>
            <pc:sldMk cId="4267988664" sldId="260"/>
            <ac:spMk id="7" creationId="{FD373AB6-E34D-4651-B21C-EAF74B704EE0}"/>
          </ac:spMkLst>
        </pc:spChg>
        <pc:spChg chg="add mod">
          <ac:chgData name="Tomáš Kalina" userId="45bbb01e-5cd3-4f7f-8e55-4626a61d755e" providerId="ADAL" clId="{9AD6EF98-7CAF-423D-90F6-4F4054104B42}" dt="2021-04-27T08:38:23.562" v="236" actId="20577"/>
          <ac:spMkLst>
            <pc:docMk/>
            <pc:sldMk cId="4267988664" sldId="260"/>
            <ac:spMk id="8" creationId="{017EF4D5-6362-4E35-A86E-F227443934D6}"/>
          </ac:spMkLst>
        </pc:spChg>
        <pc:picChg chg="add mod">
          <ac:chgData name="Tomáš Kalina" userId="45bbb01e-5cd3-4f7f-8e55-4626a61d755e" providerId="ADAL" clId="{9AD6EF98-7CAF-423D-90F6-4F4054104B42}" dt="2021-04-27T08:38:20.593" v="235" actId="1076"/>
          <ac:picMkLst>
            <pc:docMk/>
            <pc:sldMk cId="4267988664" sldId="260"/>
            <ac:picMk id="5" creationId="{4FC92DB5-CAF7-4127-810A-A5E317B400E5}"/>
          </ac:picMkLst>
        </pc:picChg>
        <pc:picChg chg="del">
          <ac:chgData name="Tomáš Kalina" userId="45bbb01e-5cd3-4f7f-8e55-4626a61d755e" providerId="ADAL" clId="{9AD6EF98-7CAF-423D-90F6-4F4054104B42}" dt="2021-04-27T06:56:24.881" v="20"/>
          <ac:picMkLst>
            <pc:docMk/>
            <pc:sldMk cId="4267988664" sldId="260"/>
            <ac:picMk id="6" creationId="{27684460-E197-4F6E-8A73-34CD2D5E2512}"/>
          </ac:picMkLst>
        </pc:picChg>
      </pc:sldChg>
      <pc:sldChg chg="del">
        <pc:chgData name="Tomáš Kalina" userId="45bbb01e-5cd3-4f7f-8e55-4626a61d755e" providerId="ADAL" clId="{9AD6EF98-7CAF-423D-90F6-4F4054104B42}" dt="2021-04-27T06:53:30.669" v="5" actId="2696"/>
        <pc:sldMkLst>
          <pc:docMk/>
          <pc:sldMk cId="1107883674" sldId="261"/>
        </pc:sldMkLst>
      </pc:sldChg>
      <pc:sldChg chg="addSp delSp modSp add">
        <pc:chgData name="Tomáš Kalina" userId="45bbb01e-5cd3-4f7f-8e55-4626a61d755e" providerId="ADAL" clId="{9AD6EF98-7CAF-423D-90F6-4F4054104B42}" dt="2021-04-27T08:39:40.521" v="248" actId="1036"/>
        <pc:sldMkLst>
          <pc:docMk/>
          <pc:sldMk cId="2780260706" sldId="261"/>
        </pc:sldMkLst>
        <pc:spChg chg="del">
          <ac:chgData name="Tomáš Kalina" userId="45bbb01e-5cd3-4f7f-8e55-4626a61d755e" providerId="ADAL" clId="{9AD6EF98-7CAF-423D-90F6-4F4054104B42}" dt="2021-04-27T08:39:30.578" v="245" actId="478"/>
          <ac:spMkLst>
            <pc:docMk/>
            <pc:sldMk cId="2780260706" sldId="261"/>
            <ac:spMk id="2" creationId="{49EB51B7-F87C-4B65-8F35-BA6530BCB41D}"/>
          </ac:spMkLst>
        </pc:spChg>
        <pc:spChg chg="del">
          <ac:chgData name="Tomáš Kalina" userId="45bbb01e-5cd3-4f7f-8e55-4626a61d755e" providerId="ADAL" clId="{9AD6EF98-7CAF-423D-90F6-4F4054104B42}" dt="2021-04-27T06:57:16.755" v="23"/>
          <ac:spMkLst>
            <pc:docMk/>
            <pc:sldMk cId="2780260706" sldId="261"/>
            <ac:spMk id="4" creationId="{9268AFE1-6B8B-4D11-AC2F-013465DF51AB}"/>
          </ac:spMkLst>
        </pc:spChg>
        <pc:spChg chg="add mod">
          <ac:chgData name="Tomáš Kalina" userId="45bbb01e-5cd3-4f7f-8e55-4626a61d755e" providerId="ADAL" clId="{9AD6EF98-7CAF-423D-90F6-4F4054104B42}" dt="2021-04-27T08:39:24.949" v="243"/>
          <ac:spMkLst>
            <pc:docMk/>
            <pc:sldMk cId="2780260706" sldId="261"/>
            <ac:spMk id="7" creationId="{E9F93B29-F05B-48AB-B06C-697F535F353B}"/>
          </ac:spMkLst>
        </pc:spChg>
        <pc:picChg chg="add mod">
          <ac:chgData name="Tomáš Kalina" userId="45bbb01e-5cd3-4f7f-8e55-4626a61d755e" providerId="ADAL" clId="{9AD6EF98-7CAF-423D-90F6-4F4054104B42}" dt="2021-04-27T08:39:40.521" v="248" actId="1036"/>
          <ac:picMkLst>
            <pc:docMk/>
            <pc:sldMk cId="2780260706" sldId="261"/>
            <ac:picMk id="5" creationId="{7FD95C38-CAAB-4EC3-80B6-EAB162923EC4}"/>
          </ac:picMkLst>
        </pc:picChg>
        <pc:picChg chg="del">
          <ac:chgData name="Tomáš Kalina" userId="45bbb01e-5cd3-4f7f-8e55-4626a61d755e" providerId="ADAL" clId="{9AD6EF98-7CAF-423D-90F6-4F4054104B42}" dt="2021-04-27T06:59:51.027" v="24"/>
          <ac:picMkLst>
            <pc:docMk/>
            <pc:sldMk cId="2780260706" sldId="261"/>
            <ac:picMk id="6" creationId="{11E5A1CF-4678-47E2-94A4-F9803BBFA0E5}"/>
          </ac:picMkLst>
        </pc:picChg>
      </pc:sldChg>
      <pc:sldChg chg="addSp delSp modSp add">
        <pc:chgData name="Tomáš Kalina" userId="45bbb01e-5cd3-4f7f-8e55-4626a61d755e" providerId="ADAL" clId="{9AD6EF98-7CAF-423D-90F6-4F4054104B42}" dt="2021-04-27T08:55:15.658" v="259" actId="478"/>
        <pc:sldMkLst>
          <pc:docMk/>
          <pc:sldMk cId="38394367" sldId="262"/>
        </pc:sldMkLst>
        <pc:spChg chg="del">
          <ac:chgData name="Tomáš Kalina" userId="45bbb01e-5cd3-4f7f-8e55-4626a61d755e" providerId="ADAL" clId="{9AD6EF98-7CAF-423D-90F6-4F4054104B42}" dt="2021-04-27T08:55:15.658" v="259" actId="478"/>
          <ac:spMkLst>
            <pc:docMk/>
            <pc:sldMk cId="38394367" sldId="262"/>
            <ac:spMk id="2" creationId="{7EE122D1-9F5B-4C18-90A7-927E0F334911}"/>
          </ac:spMkLst>
        </pc:spChg>
        <pc:spChg chg="del">
          <ac:chgData name="Tomáš Kalina" userId="45bbb01e-5cd3-4f7f-8e55-4626a61d755e" providerId="ADAL" clId="{9AD6EF98-7CAF-423D-90F6-4F4054104B42}" dt="2021-04-27T07:00:01.027" v="26"/>
          <ac:spMkLst>
            <pc:docMk/>
            <pc:sldMk cId="38394367" sldId="262"/>
            <ac:spMk id="4" creationId="{7862FD14-7C29-4E45-A9DA-3990F7E08AC3}"/>
          </ac:spMkLst>
        </pc:spChg>
        <pc:spChg chg="add mod">
          <ac:chgData name="Tomáš Kalina" userId="45bbb01e-5cd3-4f7f-8e55-4626a61d755e" providerId="ADAL" clId="{9AD6EF98-7CAF-423D-90F6-4F4054104B42}" dt="2021-04-27T08:55:11.603" v="258" actId="27636"/>
          <ac:spMkLst>
            <pc:docMk/>
            <pc:sldMk cId="38394367" sldId="262"/>
            <ac:spMk id="6" creationId="{F72C7881-7B9C-4450-8408-DF945C347442}"/>
          </ac:spMkLst>
        </pc:spChg>
        <pc:picChg chg="add mod">
          <ac:chgData name="Tomáš Kalina" userId="45bbb01e-5cd3-4f7f-8e55-4626a61d755e" providerId="ADAL" clId="{9AD6EF98-7CAF-423D-90F6-4F4054104B42}" dt="2021-04-27T07:00:01.027" v="26"/>
          <ac:picMkLst>
            <pc:docMk/>
            <pc:sldMk cId="38394367" sldId="262"/>
            <ac:picMk id="5" creationId="{A5022B2F-AC32-427F-B74E-8CE721168792}"/>
          </ac:picMkLst>
        </pc:picChg>
      </pc:sldChg>
      <pc:sldChg chg="del">
        <pc:chgData name="Tomáš Kalina" userId="45bbb01e-5cd3-4f7f-8e55-4626a61d755e" providerId="ADAL" clId="{9AD6EF98-7CAF-423D-90F6-4F4054104B42}" dt="2021-04-27T06:53:30.652" v="0" actId="2696"/>
        <pc:sldMkLst>
          <pc:docMk/>
          <pc:sldMk cId="3920501215" sldId="262"/>
        </pc:sldMkLst>
      </pc:sldChg>
      <pc:sldChg chg="addSp delSp modSp add">
        <pc:chgData name="Tomáš Kalina" userId="45bbb01e-5cd3-4f7f-8e55-4626a61d755e" providerId="ADAL" clId="{9AD6EF98-7CAF-423D-90F6-4F4054104B42}" dt="2021-04-27T08:57:50.724" v="286" actId="478"/>
        <pc:sldMkLst>
          <pc:docMk/>
          <pc:sldMk cId="1194172693" sldId="263"/>
        </pc:sldMkLst>
        <pc:spChg chg="del">
          <ac:chgData name="Tomáš Kalina" userId="45bbb01e-5cd3-4f7f-8e55-4626a61d755e" providerId="ADAL" clId="{9AD6EF98-7CAF-423D-90F6-4F4054104B42}" dt="2021-04-27T08:57:50.724" v="286" actId="478"/>
          <ac:spMkLst>
            <pc:docMk/>
            <pc:sldMk cId="1194172693" sldId="263"/>
            <ac:spMk id="2" creationId="{E4CEF843-28B0-4DFF-9538-58FCAC72BCA9}"/>
          </ac:spMkLst>
        </pc:spChg>
        <pc:spChg chg="del">
          <ac:chgData name="Tomáš Kalina" userId="45bbb01e-5cd3-4f7f-8e55-4626a61d755e" providerId="ADAL" clId="{9AD6EF98-7CAF-423D-90F6-4F4054104B42}" dt="2021-04-27T07:16:10.615" v="28"/>
          <ac:spMkLst>
            <pc:docMk/>
            <pc:sldMk cId="1194172693" sldId="263"/>
            <ac:spMk id="4" creationId="{052B6FA8-A954-4DC1-8453-249CB1653362}"/>
          </ac:spMkLst>
        </pc:spChg>
        <pc:spChg chg="add mod">
          <ac:chgData name="Tomáš Kalina" userId="45bbb01e-5cd3-4f7f-8e55-4626a61d755e" providerId="ADAL" clId="{9AD6EF98-7CAF-423D-90F6-4F4054104B42}" dt="2021-04-27T08:56:54.789" v="282" actId="20577"/>
          <ac:spMkLst>
            <pc:docMk/>
            <pc:sldMk cId="1194172693" sldId="263"/>
            <ac:spMk id="5" creationId="{7B0E17D7-A1E2-43AA-9E86-D84B46D7CCD9}"/>
          </ac:spMkLst>
        </pc:spChg>
        <pc:spChg chg="add del mod">
          <ac:chgData name="Tomáš Kalina" userId="45bbb01e-5cd3-4f7f-8e55-4626a61d755e" providerId="ADAL" clId="{9AD6EF98-7CAF-423D-90F6-4F4054104B42}" dt="2021-04-27T07:16:16.489" v="29"/>
          <ac:spMkLst>
            <pc:docMk/>
            <pc:sldMk cId="1194172693" sldId="263"/>
            <ac:spMk id="6" creationId="{1101BEFE-DFE4-4AC2-B00C-A2FFBE8103CA}"/>
          </ac:spMkLst>
        </pc:spChg>
        <pc:spChg chg="add del mod">
          <ac:chgData name="Tomáš Kalina" userId="45bbb01e-5cd3-4f7f-8e55-4626a61d755e" providerId="ADAL" clId="{9AD6EF98-7CAF-423D-90F6-4F4054104B42}" dt="2021-04-27T07:16:23.893" v="30"/>
          <ac:spMkLst>
            <pc:docMk/>
            <pc:sldMk cId="1194172693" sldId="263"/>
            <ac:spMk id="7" creationId="{25216441-BC13-48DB-B54F-EE6C96DE70F8}"/>
          </ac:spMkLst>
        </pc:spChg>
        <pc:picChg chg="add mod">
          <ac:chgData name="Tomáš Kalina" userId="45bbb01e-5cd3-4f7f-8e55-4626a61d755e" providerId="ADAL" clId="{9AD6EF98-7CAF-423D-90F6-4F4054104B42}" dt="2021-04-27T07:16:16.489" v="29"/>
          <ac:picMkLst>
            <pc:docMk/>
            <pc:sldMk cId="1194172693" sldId="263"/>
            <ac:picMk id="8" creationId="{3ED19EB9-3BE3-4C51-AC6F-BAA3B79E0F03}"/>
          </ac:picMkLst>
        </pc:picChg>
        <pc:picChg chg="add mod">
          <ac:chgData name="Tomáš Kalina" userId="45bbb01e-5cd3-4f7f-8e55-4626a61d755e" providerId="ADAL" clId="{9AD6EF98-7CAF-423D-90F6-4F4054104B42}" dt="2021-04-27T07:16:23.893" v="30"/>
          <ac:picMkLst>
            <pc:docMk/>
            <pc:sldMk cId="1194172693" sldId="263"/>
            <ac:picMk id="9" creationId="{5378BFE3-BF89-42D6-8F75-7ACE411CD780}"/>
          </ac:picMkLst>
        </pc:picChg>
      </pc:sldChg>
      <pc:sldChg chg="addSp delSp modSp add">
        <pc:chgData name="Tomáš Kalina" userId="45bbb01e-5cd3-4f7f-8e55-4626a61d755e" providerId="ADAL" clId="{9AD6EF98-7CAF-423D-90F6-4F4054104B42}" dt="2021-04-27T08:57:58.088" v="287" actId="478"/>
        <pc:sldMkLst>
          <pc:docMk/>
          <pc:sldMk cId="1245465467" sldId="264"/>
        </pc:sldMkLst>
        <pc:spChg chg="del">
          <ac:chgData name="Tomáš Kalina" userId="45bbb01e-5cd3-4f7f-8e55-4626a61d755e" providerId="ADAL" clId="{9AD6EF98-7CAF-423D-90F6-4F4054104B42}" dt="2021-04-27T08:57:58.088" v="287" actId="478"/>
          <ac:spMkLst>
            <pc:docMk/>
            <pc:sldMk cId="1245465467" sldId="264"/>
            <ac:spMk id="2" creationId="{2C06A515-9317-4520-8223-30A33209A427}"/>
          </ac:spMkLst>
        </pc:spChg>
        <pc:spChg chg="mod">
          <ac:chgData name="Tomáš Kalina" userId="45bbb01e-5cd3-4f7f-8e55-4626a61d755e" providerId="ADAL" clId="{9AD6EF98-7CAF-423D-90F6-4F4054104B42}" dt="2021-04-27T08:57:33.754" v="285" actId="20577"/>
          <ac:spMkLst>
            <pc:docMk/>
            <pc:sldMk cId="1245465467" sldId="264"/>
            <ac:spMk id="4" creationId="{02A19AFC-1136-401E-AF43-CE73874F87C0}"/>
          </ac:spMkLst>
        </pc:spChg>
        <pc:spChg chg="del">
          <ac:chgData name="Tomáš Kalina" userId="45bbb01e-5cd3-4f7f-8e55-4626a61d755e" providerId="ADAL" clId="{9AD6EF98-7CAF-423D-90F6-4F4054104B42}" dt="2021-04-27T07:18:11.004" v="32"/>
          <ac:spMkLst>
            <pc:docMk/>
            <pc:sldMk cId="1245465467" sldId="264"/>
            <ac:spMk id="5" creationId="{3294B2A8-4E03-4A82-BC30-2C80592315B9}"/>
          </ac:spMkLst>
        </pc:spChg>
        <pc:spChg chg="del">
          <ac:chgData name="Tomáš Kalina" userId="45bbb01e-5cd3-4f7f-8e55-4626a61d755e" providerId="ADAL" clId="{9AD6EF98-7CAF-423D-90F6-4F4054104B42}" dt="2021-04-27T07:18:16.244" v="33"/>
          <ac:spMkLst>
            <pc:docMk/>
            <pc:sldMk cId="1245465467" sldId="264"/>
            <ac:spMk id="6" creationId="{5C74E408-B962-44B1-9041-E280022069D5}"/>
          </ac:spMkLst>
        </pc:spChg>
        <pc:picChg chg="add mod">
          <ac:chgData name="Tomáš Kalina" userId="45bbb01e-5cd3-4f7f-8e55-4626a61d755e" providerId="ADAL" clId="{9AD6EF98-7CAF-423D-90F6-4F4054104B42}" dt="2021-04-27T07:18:11.004" v="32"/>
          <ac:picMkLst>
            <pc:docMk/>
            <pc:sldMk cId="1245465467" sldId="264"/>
            <ac:picMk id="7" creationId="{0394869D-9789-48E7-9047-13B2F5CD2164}"/>
          </ac:picMkLst>
        </pc:picChg>
        <pc:picChg chg="add mod">
          <ac:chgData name="Tomáš Kalina" userId="45bbb01e-5cd3-4f7f-8e55-4626a61d755e" providerId="ADAL" clId="{9AD6EF98-7CAF-423D-90F6-4F4054104B42}" dt="2021-04-27T07:18:16.244" v="33"/>
          <ac:picMkLst>
            <pc:docMk/>
            <pc:sldMk cId="1245465467" sldId="264"/>
            <ac:picMk id="8" creationId="{AC5D4210-3834-42D8-A11D-1017A6E3D90E}"/>
          </ac:picMkLst>
        </pc:picChg>
      </pc:sldChg>
      <pc:sldChg chg="addSp delSp modSp add">
        <pc:chgData name="Tomáš Kalina" userId="45bbb01e-5cd3-4f7f-8e55-4626a61d755e" providerId="ADAL" clId="{9AD6EF98-7CAF-423D-90F6-4F4054104B42}" dt="2021-04-27T08:59:57.232" v="295" actId="478"/>
        <pc:sldMkLst>
          <pc:docMk/>
          <pc:sldMk cId="3623765345" sldId="265"/>
        </pc:sldMkLst>
        <pc:spChg chg="del">
          <ac:chgData name="Tomáš Kalina" userId="45bbb01e-5cd3-4f7f-8e55-4626a61d755e" providerId="ADAL" clId="{9AD6EF98-7CAF-423D-90F6-4F4054104B42}" dt="2021-04-27T08:59:57.232" v="295" actId="478"/>
          <ac:spMkLst>
            <pc:docMk/>
            <pc:sldMk cId="3623765345" sldId="265"/>
            <ac:spMk id="2" creationId="{27A95884-47E4-4965-B07E-AA3B9F86B09F}"/>
          </ac:spMkLst>
        </pc:spChg>
        <pc:spChg chg="del">
          <ac:chgData name="Tomáš Kalina" userId="45bbb01e-5cd3-4f7f-8e55-4626a61d755e" providerId="ADAL" clId="{9AD6EF98-7CAF-423D-90F6-4F4054104B42}" dt="2021-04-27T08:58:29.124" v="288"/>
          <ac:spMkLst>
            <pc:docMk/>
            <pc:sldMk cId="3623765345" sldId="265"/>
            <ac:spMk id="4" creationId="{EB7BD7AB-8DB2-4AEF-9450-FD5EE4AC6A89}"/>
          </ac:spMkLst>
        </pc:spChg>
        <pc:spChg chg="del">
          <ac:chgData name="Tomáš Kalina" userId="45bbb01e-5cd3-4f7f-8e55-4626a61d755e" providerId="ADAL" clId="{9AD6EF98-7CAF-423D-90F6-4F4054104B42}" dt="2021-04-27T07:20:52.560" v="35"/>
          <ac:spMkLst>
            <pc:docMk/>
            <pc:sldMk cId="3623765345" sldId="265"/>
            <ac:spMk id="5" creationId="{8B1D70B1-299F-46A6-9969-B5BA9CF9CA7F}"/>
          </ac:spMkLst>
        </pc:spChg>
        <pc:spChg chg="del">
          <ac:chgData name="Tomáš Kalina" userId="45bbb01e-5cd3-4f7f-8e55-4626a61d755e" providerId="ADAL" clId="{9AD6EF98-7CAF-423D-90F6-4F4054104B42}" dt="2021-04-27T07:21:04.327" v="36"/>
          <ac:spMkLst>
            <pc:docMk/>
            <pc:sldMk cId="3623765345" sldId="265"/>
            <ac:spMk id="6" creationId="{E1C823E2-EADF-4CCE-8E7E-08C67B3FBE5E}"/>
          </ac:spMkLst>
        </pc:spChg>
        <pc:spChg chg="add del mod">
          <ac:chgData name="Tomáš Kalina" userId="45bbb01e-5cd3-4f7f-8e55-4626a61d755e" providerId="ADAL" clId="{9AD6EF98-7CAF-423D-90F6-4F4054104B42}" dt="2021-04-27T08:58:39.933" v="291" actId="478"/>
          <ac:spMkLst>
            <pc:docMk/>
            <pc:sldMk cId="3623765345" sldId="265"/>
            <ac:spMk id="9" creationId="{CC55A3E4-7F7B-400F-BC70-5C68EB1E149A}"/>
          </ac:spMkLst>
        </pc:spChg>
        <pc:spChg chg="add mod">
          <ac:chgData name="Tomáš Kalina" userId="45bbb01e-5cd3-4f7f-8e55-4626a61d755e" providerId="ADAL" clId="{9AD6EF98-7CAF-423D-90F6-4F4054104B42}" dt="2021-04-27T08:58:38.023" v="290" actId="1076"/>
          <ac:spMkLst>
            <pc:docMk/>
            <pc:sldMk cId="3623765345" sldId="265"/>
            <ac:spMk id="10" creationId="{76CA01A3-8064-4DBE-A41A-2E6958CE2E72}"/>
          </ac:spMkLst>
        </pc:spChg>
        <pc:spChg chg="add mod">
          <ac:chgData name="Tomáš Kalina" userId="45bbb01e-5cd3-4f7f-8e55-4626a61d755e" providerId="ADAL" clId="{9AD6EF98-7CAF-423D-90F6-4F4054104B42}" dt="2021-04-27T08:59:13.913" v="293" actId="14100"/>
          <ac:spMkLst>
            <pc:docMk/>
            <pc:sldMk cId="3623765345" sldId="265"/>
            <ac:spMk id="11" creationId="{C37DCDC2-96ED-4C26-954A-43B7162514CF}"/>
          </ac:spMkLst>
        </pc:spChg>
        <pc:picChg chg="add mod">
          <ac:chgData name="Tomáš Kalina" userId="45bbb01e-5cd3-4f7f-8e55-4626a61d755e" providerId="ADAL" clId="{9AD6EF98-7CAF-423D-90F6-4F4054104B42}" dt="2021-04-27T07:20:52.560" v="35"/>
          <ac:picMkLst>
            <pc:docMk/>
            <pc:sldMk cId="3623765345" sldId="265"/>
            <ac:picMk id="7" creationId="{39F9FEC9-C583-4B33-B219-4E34DFBCD8FB}"/>
          </ac:picMkLst>
        </pc:picChg>
        <pc:picChg chg="add mod">
          <ac:chgData name="Tomáš Kalina" userId="45bbb01e-5cd3-4f7f-8e55-4626a61d755e" providerId="ADAL" clId="{9AD6EF98-7CAF-423D-90F6-4F4054104B42}" dt="2021-04-27T08:59:27.673" v="294" actId="1076"/>
          <ac:picMkLst>
            <pc:docMk/>
            <pc:sldMk cId="3623765345" sldId="265"/>
            <ac:picMk id="8" creationId="{75459EC2-1250-4682-AB49-E9284A17D82C}"/>
          </ac:picMkLst>
        </pc:picChg>
      </pc:sldChg>
      <pc:sldChg chg="addSp delSp modSp add">
        <pc:chgData name="Tomáš Kalina" userId="45bbb01e-5cd3-4f7f-8e55-4626a61d755e" providerId="ADAL" clId="{9AD6EF98-7CAF-423D-90F6-4F4054104B42}" dt="2021-04-27T09:00:02.236" v="296" actId="478"/>
        <pc:sldMkLst>
          <pc:docMk/>
          <pc:sldMk cId="1131683825" sldId="266"/>
        </pc:sldMkLst>
        <pc:spChg chg="del">
          <ac:chgData name="Tomáš Kalina" userId="45bbb01e-5cd3-4f7f-8e55-4626a61d755e" providerId="ADAL" clId="{9AD6EF98-7CAF-423D-90F6-4F4054104B42}" dt="2021-04-27T09:00:02.236" v="296" actId="478"/>
          <ac:spMkLst>
            <pc:docMk/>
            <pc:sldMk cId="1131683825" sldId="266"/>
            <ac:spMk id="2" creationId="{321EB7AC-94C0-4ED1-A3C2-6CF38897872B}"/>
          </ac:spMkLst>
        </pc:spChg>
        <pc:spChg chg="del">
          <ac:chgData name="Tomáš Kalina" userId="45bbb01e-5cd3-4f7f-8e55-4626a61d755e" providerId="ADAL" clId="{9AD6EF98-7CAF-423D-90F6-4F4054104B42}" dt="2021-04-27T07:23:07.959" v="38"/>
          <ac:spMkLst>
            <pc:docMk/>
            <pc:sldMk cId="1131683825" sldId="266"/>
            <ac:spMk id="4" creationId="{87CFBF7C-A267-4742-9E2D-8D710A451BEB}"/>
          </ac:spMkLst>
        </pc:spChg>
        <pc:spChg chg="del">
          <ac:chgData name="Tomáš Kalina" userId="45bbb01e-5cd3-4f7f-8e55-4626a61d755e" providerId="ADAL" clId="{9AD6EF98-7CAF-423D-90F6-4F4054104B42}" dt="2021-04-27T07:23:07.959" v="38"/>
          <ac:spMkLst>
            <pc:docMk/>
            <pc:sldMk cId="1131683825" sldId="266"/>
            <ac:spMk id="5" creationId="{0711E833-0D3D-494A-9B65-48662BF0AB3F}"/>
          </ac:spMkLst>
        </pc:spChg>
        <pc:spChg chg="del">
          <ac:chgData name="Tomáš Kalina" userId="45bbb01e-5cd3-4f7f-8e55-4626a61d755e" providerId="ADAL" clId="{9AD6EF98-7CAF-423D-90F6-4F4054104B42}" dt="2021-04-27T07:23:07.959" v="38"/>
          <ac:spMkLst>
            <pc:docMk/>
            <pc:sldMk cId="1131683825" sldId="266"/>
            <ac:spMk id="6" creationId="{DACA4AA2-D98C-4664-9FE3-2CDDC42EC4F0}"/>
          </ac:spMkLst>
        </pc:spChg>
        <pc:spChg chg="add del mod">
          <ac:chgData name="Tomáš Kalina" userId="45bbb01e-5cd3-4f7f-8e55-4626a61d755e" providerId="ADAL" clId="{9AD6EF98-7CAF-423D-90F6-4F4054104B42}" dt="2021-04-27T07:23:13.208" v="39"/>
          <ac:spMkLst>
            <pc:docMk/>
            <pc:sldMk cId="1131683825" sldId="266"/>
            <ac:spMk id="7" creationId="{B3175A0C-4144-4EDE-98B8-3EAA5D52A436}"/>
          </ac:spMkLst>
        </pc:spChg>
        <pc:spChg chg="add del mod">
          <ac:chgData name="Tomáš Kalina" userId="45bbb01e-5cd3-4f7f-8e55-4626a61d755e" providerId="ADAL" clId="{9AD6EF98-7CAF-423D-90F6-4F4054104B42}" dt="2021-04-27T07:23:13.208" v="39"/>
          <ac:spMkLst>
            <pc:docMk/>
            <pc:sldMk cId="1131683825" sldId="266"/>
            <ac:spMk id="8" creationId="{9C837251-5D87-4A17-8B27-C4E84EAC6D46}"/>
          </ac:spMkLst>
        </pc:spChg>
        <pc:spChg chg="add del mod">
          <ac:chgData name="Tomáš Kalina" userId="45bbb01e-5cd3-4f7f-8e55-4626a61d755e" providerId="ADAL" clId="{9AD6EF98-7CAF-423D-90F6-4F4054104B42}" dt="2021-04-27T07:23:15.505" v="40"/>
          <ac:spMkLst>
            <pc:docMk/>
            <pc:sldMk cId="1131683825" sldId="266"/>
            <ac:spMk id="9" creationId="{33A0E262-0FA9-41D5-91D2-BB20CF0102F7}"/>
          </ac:spMkLst>
        </pc:spChg>
        <pc:spChg chg="add mod">
          <ac:chgData name="Tomáš Kalina" userId="45bbb01e-5cd3-4f7f-8e55-4626a61d755e" providerId="ADAL" clId="{9AD6EF98-7CAF-423D-90F6-4F4054104B42}" dt="2021-04-27T08:35:02.574" v="172"/>
          <ac:spMkLst>
            <pc:docMk/>
            <pc:sldMk cId="1131683825" sldId="266"/>
            <ac:spMk id="11" creationId="{4A26B3E9-B9AD-47CF-8C0B-42A896636153}"/>
          </ac:spMkLst>
        </pc:spChg>
        <pc:picChg chg="add mod">
          <ac:chgData name="Tomáš Kalina" userId="45bbb01e-5cd3-4f7f-8e55-4626a61d755e" providerId="ADAL" clId="{9AD6EF98-7CAF-423D-90F6-4F4054104B42}" dt="2021-04-27T07:23:15.505" v="40"/>
          <ac:picMkLst>
            <pc:docMk/>
            <pc:sldMk cId="1131683825" sldId="266"/>
            <ac:picMk id="10" creationId="{1E036E53-5C5E-4C6F-B533-DE16B7B808D2}"/>
          </ac:picMkLst>
        </pc:picChg>
      </pc:sldChg>
      <pc:sldChg chg="addSp delSp modSp add">
        <pc:chgData name="Tomáš Kalina" userId="45bbb01e-5cd3-4f7f-8e55-4626a61d755e" providerId="ADAL" clId="{9AD6EF98-7CAF-423D-90F6-4F4054104B42}" dt="2021-04-27T09:01:44.014" v="322" actId="404"/>
        <pc:sldMkLst>
          <pc:docMk/>
          <pc:sldMk cId="3195923696" sldId="267"/>
        </pc:sldMkLst>
        <pc:spChg chg="del">
          <ac:chgData name="Tomáš Kalina" userId="45bbb01e-5cd3-4f7f-8e55-4626a61d755e" providerId="ADAL" clId="{9AD6EF98-7CAF-423D-90F6-4F4054104B42}" dt="2021-04-27T07:23:57.588" v="42"/>
          <ac:spMkLst>
            <pc:docMk/>
            <pc:sldMk cId="3195923696" sldId="267"/>
            <ac:spMk id="4" creationId="{6B6C7BF8-E1E3-407D-B939-07950DB40CA2}"/>
          </ac:spMkLst>
        </pc:spChg>
        <pc:spChg chg="add mod">
          <ac:chgData name="Tomáš Kalina" userId="45bbb01e-5cd3-4f7f-8e55-4626a61d755e" providerId="ADAL" clId="{9AD6EF98-7CAF-423D-90F6-4F4054104B42}" dt="2021-04-27T09:01:44.014" v="322" actId="404"/>
          <ac:spMkLst>
            <pc:docMk/>
            <pc:sldMk cId="3195923696" sldId="267"/>
            <ac:spMk id="6" creationId="{11434521-4816-4259-B4E5-DC5068A5B46B}"/>
          </ac:spMkLst>
        </pc:spChg>
        <pc:picChg chg="add mod">
          <ac:chgData name="Tomáš Kalina" userId="45bbb01e-5cd3-4f7f-8e55-4626a61d755e" providerId="ADAL" clId="{9AD6EF98-7CAF-423D-90F6-4F4054104B42}" dt="2021-04-27T07:23:57.588" v="42"/>
          <ac:picMkLst>
            <pc:docMk/>
            <pc:sldMk cId="3195923696" sldId="267"/>
            <ac:picMk id="5" creationId="{5D485141-7AA5-446E-B21E-625E72625F87}"/>
          </ac:picMkLst>
        </pc:picChg>
      </pc:sldChg>
      <pc:sldChg chg="addSp delSp modSp add">
        <pc:chgData name="Tomáš Kalina" userId="45bbb01e-5cd3-4f7f-8e55-4626a61d755e" providerId="ADAL" clId="{9AD6EF98-7CAF-423D-90F6-4F4054104B42}" dt="2021-04-27T09:03:13.774" v="350" actId="478"/>
        <pc:sldMkLst>
          <pc:docMk/>
          <pc:sldMk cId="2027695711" sldId="268"/>
        </pc:sldMkLst>
        <pc:spChg chg="del">
          <ac:chgData name="Tomáš Kalina" userId="45bbb01e-5cd3-4f7f-8e55-4626a61d755e" providerId="ADAL" clId="{9AD6EF98-7CAF-423D-90F6-4F4054104B42}" dt="2021-04-27T09:03:13.774" v="350" actId="478"/>
          <ac:spMkLst>
            <pc:docMk/>
            <pc:sldMk cId="2027695711" sldId="268"/>
            <ac:spMk id="2" creationId="{2B19B7F6-BF19-4081-874D-F82839A4C1AE}"/>
          </ac:spMkLst>
        </pc:spChg>
        <pc:spChg chg="del">
          <ac:chgData name="Tomáš Kalina" userId="45bbb01e-5cd3-4f7f-8e55-4626a61d755e" providerId="ADAL" clId="{9AD6EF98-7CAF-423D-90F6-4F4054104B42}" dt="2021-04-27T07:27:27.765" v="44"/>
          <ac:spMkLst>
            <pc:docMk/>
            <pc:sldMk cId="2027695711" sldId="268"/>
            <ac:spMk id="4" creationId="{FE77F83B-7A4C-4026-9273-9E994D468E26}"/>
          </ac:spMkLst>
        </pc:spChg>
        <pc:spChg chg="add mod">
          <ac:chgData name="Tomáš Kalina" userId="45bbb01e-5cd3-4f7f-8e55-4626a61d755e" providerId="ADAL" clId="{9AD6EF98-7CAF-423D-90F6-4F4054104B42}" dt="2021-04-27T09:02:09.267" v="349" actId="20577"/>
          <ac:spMkLst>
            <pc:docMk/>
            <pc:sldMk cId="2027695711" sldId="268"/>
            <ac:spMk id="6" creationId="{9D9892DE-4917-47BC-A37C-17FDDBF5134A}"/>
          </ac:spMkLst>
        </pc:spChg>
        <pc:picChg chg="add mod">
          <ac:chgData name="Tomáš Kalina" userId="45bbb01e-5cd3-4f7f-8e55-4626a61d755e" providerId="ADAL" clId="{9AD6EF98-7CAF-423D-90F6-4F4054104B42}" dt="2021-04-27T07:27:27.765" v="44"/>
          <ac:picMkLst>
            <pc:docMk/>
            <pc:sldMk cId="2027695711" sldId="268"/>
            <ac:picMk id="5" creationId="{01CD66C2-8FB1-4CD6-BDD5-637B2EFDFA50}"/>
          </ac:picMkLst>
        </pc:picChg>
      </pc:sldChg>
      <pc:sldChg chg="addSp delSp modSp add">
        <pc:chgData name="Tomáš Kalina" userId="45bbb01e-5cd3-4f7f-8e55-4626a61d755e" providerId="ADAL" clId="{9AD6EF98-7CAF-423D-90F6-4F4054104B42}" dt="2021-04-27T09:03:17.082" v="351" actId="478"/>
        <pc:sldMkLst>
          <pc:docMk/>
          <pc:sldMk cId="3797369954" sldId="269"/>
        </pc:sldMkLst>
        <pc:spChg chg="del">
          <ac:chgData name="Tomáš Kalina" userId="45bbb01e-5cd3-4f7f-8e55-4626a61d755e" providerId="ADAL" clId="{9AD6EF98-7CAF-423D-90F6-4F4054104B42}" dt="2021-04-27T09:03:17.082" v="351" actId="478"/>
          <ac:spMkLst>
            <pc:docMk/>
            <pc:sldMk cId="3797369954" sldId="269"/>
            <ac:spMk id="2" creationId="{7E290A3A-E74B-4FFE-9621-EB64FEA361E8}"/>
          </ac:spMkLst>
        </pc:spChg>
        <pc:spChg chg="del mod">
          <ac:chgData name="Tomáš Kalina" userId="45bbb01e-5cd3-4f7f-8e55-4626a61d755e" providerId="ADAL" clId="{9AD6EF98-7CAF-423D-90F6-4F4054104B42}" dt="2021-04-27T07:27:53.792" v="47"/>
          <ac:spMkLst>
            <pc:docMk/>
            <pc:sldMk cId="3797369954" sldId="269"/>
            <ac:spMk id="4" creationId="{1CA87EEC-C838-4C28-BD13-A00FD30BB0B4}"/>
          </ac:spMkLst>
        </pc:spChg>
        <pc:spChg chg="add mod">
          <ac:chgData name="Tomáš Kalina" userId="45bbb01e-5cd3-4f7f-8e55-4626a61d755e" providerId="ADAL" clId="{9AD6EF98-7CAF-423D-90F6-4F4054104B42}" dt="2021-04-27T08:31:35.246" v="151"/>
          <ac:spMkLst>
            <pc:docMk/>
            <pc:sldMk cId="3797369954" sldId="269"/>
            <ac:spMk id="6" creationId="{4A6837CD-1911-44F9-874A-3BE55E5A2E23}"/>
          </ac:spMkLst>
        </pc:spChg>
        <pc:picChg chg="add mod">
          <ac:chgData name="Tomáš Kalina" userId="45bbb01e-5cd3-4f7f-8e55-4626a61d755e" providerId="ADAL" clId="{9AD6EF98-7CAF-423D-90F6-4F4054104B42}" dt="2021-04-27T07:27:53.792" v="47"/>
          <ac:picMkLst>
            <pc:docMk/>
            <pc:sldMk cId="3797369954" sldId="269"/>
            <ac:picMk id="5" creationId="{DC292E24-7880-4CED-911E-2B9D090EDC2A}"/>
          </ac:picMkLst>
        </pc:picChg>
      </pc:sldChg>
      <pc:sldChg chg="addSp delSp modSp add">
        <pc:chgData name="Tomáš Kalina" userId="45bbb01e-5cd3-4f7f-8e55-4626a61d755e" providerId="ADAL" clId="{9AD6EF98-7CAF-423D-90F6-4F4054104B42}" dt="2021-04-27T09:03:20.714" v="352" actId="478"/>
        <pc:sldMkLst>
          <pc:docMk/>
          <pc:sldMk cId="2724567855" sldId="270"/>
        </pc:sldMkLst>
        <pc:spChg chg="del">
          <ac:chgData name="Tomáš Kalina" userId="45bbb01e-5cd3-4f7f-8e55-4626a61d755e" providerId="ADAL" clId="{9AD6EF98-7CAF-423D-90F6-4F4054104B42}" dt="2021-04-27T09:03:20.714" v="352" actId="478"/>
          <ac:spMkLst>
            <pc:docMk/>
            <pc:sldMk cId="2724567855" sldId="270"/>
            <ac:spMk id="2" creationId="{46D577AB-2188-4836-9850-AB3350F06995}"/>
          </ac:spMkLst>
        </pc:spChg>
        <pc:spChg chg="del">
          <ac:chgData name="Tomáš Kalina" userId="45bbb01e-5cd3-4f7f-8e55-4626a61d755e" providerId="ADAL" clId="{9AD6EF98-7CAF-423D-90F6-4F4054104B42}" dt="2021-04-27T07:28:13.441" v="49"/>
          <ac:spMkLst>
            <pc:docMk/>
            <pc:sldMk cId="2724567855" sldId="270"/>
            <ac:spMk id="4" creationId="{8233E96F-4CD4-4CC8-ADF6-3699A251A769}"/>
          </ac:spMkLst>
        </pc:spChg>
        <pc:spChg chg="add mod">
          <ac:chgData name="Tomáš Kalina" userId="45bbb01e-5cd3-4f7f-8e55-4626a61d755e" providerId="ADAL" clId="{9AD6EF98-7CAF-423D-90F6-4F4054104B42}" dt="2021-04-27T08:31:46.179" v="153"/>
          <ac:spMkLst>
            <pc:docMk/>
            <pc:sldMk cId="2724567855" sldId="270"/>
            <ac:spMk id="6" creationId="{B86D07A5-E0D7-4FCD-B817-5EC544155C8E}"/>
          </ac:spMkLst>
        </pc:spChg>
        <pc:picChg chg="add mod">
          <ac:chgData name="Tomáš Kalina" userId="45bbb01e-5cd3-4f7f-8e55-4626a61d755e" providerId="ADAL" clId="{9AD6EF98-7CAF-423D-90F6-4F4054104B42}" dt="2021-04-27T07:28:13.441" v="49"/>
          <ac:picMkLst>
            <pc:docMk/>
            <pc:sldMk cId="2724567855" sldId="270"/>
            <ac:picMk id="5" creationId="{D3CC7F6F-B9C0-44FD-BC48-84124F9D89A7}"/>
          </ac:picMkLst>
        </pc:picChg>
      </pc:sldChg>
      <pc:sldChg chg="addSp delSp modSp add">
        <pc:chgData name="Tomáš Kalina" userId="45bbb01e-5cd3-4f7f-8e55-4626a61d755e" providerId="ADAL" clId="{9AD6EF98-7CAF-423D-90F6-4F4054104B42}" dt="2021-04-27T09:03:23.826" v="353" actId="478"/>
        <pc:sldMkLst>
          <pc:docMk/>
          <pc:sldMk cId="1607019379" sldId="271"/>
        </pc:sldMkLst>
        <pc:spChg chg="del">
          <ac:chgData name="Tomáš Kalina" userId="45bbb01e-5cd3-4f7f-8e55-4626a61d755e" providerId="ADAL" clId="{9AD6EF98-7CAF-423D-90F6-4F4054104B42}" dt="2021-04-27T09:03:23.826" v="353" actId="478"/>
          <ac:spMkLst>
            <pc:docMk/>
            <pc:sldMk cId="1607019379" sldId="271"/>
            <ac:spMk id="2" creationId="{809C4EF7-F2CB-4134-833E-29A242DF756C}"/>
          </ac:spMkLst>
        </pc:spChg>
        <pc:spChg chg="del">
          <ac:chgData name="Tomáš Kalina" userId="45bbb01e-5cd3-4f7f-8e55-4626a61d755e" providerId="ADAL" clId="{9AD6EF98-7CAF-423D-90F6-4F4054104B42}" dt="2021-04-27T07:28:26.900" v="51"/>
          <ac:spMkLst>
            <pc:docMk/>
            <pc:sldMk cId="1607019379" sldId="271"/>
            <ac:spMk id="4" creationId="{A9790641-3846-43F6-82DE-B0792CC81885}"/>
          </ac:spMkLst>
        </pc:spChg>
        <pc:spChg chg="add del mod">
          <ac:chgData name="Tomáš Kalina" userId="45bbb01e-5cd3-4f7f-8e55-4626a61d755e" providerId="ADAL" clId="{9AD6EF98-7CAF-423D-90F6-4F4054104B42}" dt="2021-04-27T08:32:06.082" v="155"/>
          <ac:spMkLst>
            <pc:docMk/>
            <pc:sldMk cId="1607019379" sldId="271"/>
            <ac:spMk id="6" creationId="{5AA7FC8F-9F34-4E11-888C-C6C94D612855}"/>
          </ac:spMkLst>
        </pc:spChg>
        <pc:spChg chg="add del mod">
          <ac:chgData name="Tomáš Kalina" userId="45bbb01e-5cd3-4f7f-8e55-4626a61d755e" providerId="ADAL" clId="{9AD6EF98-7CAF-423D-90F6-4F4054104B42}" dt="2021-04-27T08:32:06.082" v="155"/>
          <ac:spMkLst>
            <pc:docMk/>
            <pc:sldMk cId="1607019379" sldId="271"/>
            <ac:spMk id="7" creationId="{24E6D760-2918-48D7-B353-0FE59B522246}"/>
          </ac:spMkLst>
        </pc:spChg>
        <pc:spChg chg="add mod">
          <ac:chgData name="Tomáš Kalina" userId="45bbb01e-5cd3-4f7f-8e55-4626a61d755e" providerId="ADAL" clId="{9AD6EF98-7CAF-423D-90F6-4F4054104B42}" dt="2021-04-27T08:32:07.611" v="156"/>
          <ac:spMkLst>
            <pc:docMk/>
            <pc:sldMk cId="1607019379" sldId="271"/>
            <ac:spMk id="8" creationId="{B1DBD9FE-7757-4D92-9DB2-4A68BEB21EFA}"/>
          </ac:spMkLst>
        </pc:spChg>
        <pc:picChg chg="add mod">
          <ac:chgData name="Tomáš Kalina" userId="45bbb01e-5cd3-4f7f-8e55-4626a61d755e" providerId="ADAL" clId="{9AD6EF98-7CAF-423D-90F6-4F4054104B42}" dt="2021-04-27T07:28:26.900" v="51"/>
          <ac:picMkLst>
            <pc:docMk/>
            <pc:sldMk cId="1607019379" sldId="271"/>
            <ac:picMk id="5" creationId="{BDB162D3-F868-44A1-ADB9-6F463868F2DA}"/>
          </ac:picMkLst>
        </pc:picChg>
      </pc:sldChg>
      <pc:sldChg chg="addSp delSp modSp add">
        <pc:chgData name="Tomáš Kalina" userId="45bbb01e-5cd3-4f7f-8e55-4626a61d755e" providerId="ADAL" clId="{9AD6EF98-7CAF-423D-90F6-4F4054104B42}" dt="2021-04-27T09:03:27.802" v="354" actId="478"/>
        <pc:sldMkLst>
          <pc:docMk/>
          <pc:sldMk cId="3066995208" sldId="272"/>
        </pc:sldMkLst>
        <pc:spChg chg="del">
          <ac:chgData name="Tomáš Kalina" userId="45bbb01e-5cd3-4f7f-8e55-4626a61d755e" providerId="ADAL" clId="{9AD6EF98-7CAF-423D-90F6-4F4054104B42}" dt="2021-04-27T09:03:27.802" v="354" actId="478"/>
          <ac:spMkLst>
            <pc:docMk/>
            <pc:sldMk cId="3066995208" sldId="272"/>
            <ac:spMk id="2" creationId="{3D830A3D-BECA-4AD6-829B-A52FE3E645B8}"/>
          </ac:spMkLst>
        </pc:spChg>
        <pc:spChg chg="del">
          <ac:chgData name="Tomáš Kalina" userId="45bbb01e-5cd3-4f7f-8e55-4626a61d755e" providerId="ADAL" clId="{9AD6EF98-7CAF-423D-90F6-4F4054104B42}" dt="2021-04-27T07:28:37.809" v="53"/>
          <ac:spMkLst>
            <pc:docMk/>
            <pc:sldMk cId="3066995208" sldId="272"/>
            <ac:spMk id="4" creationId="{7AD7BB5F-E0D2-4ACA-9AE2-DD8597AF627E}"/>
          </ac:spMkLst>
        </pc:spChg>
        <pc:spChg chg="add mod">
          <ac:chgData name="Tomáš Kalina" userId="45bbb01e-5cd3-4f7f-8e55-4626a61d755e" providerId="ADAL" clId="{9AD6EF98-7CAF-423D-90F6-4F4054104B42}" dt="2021-04-27T08:32:22.638" v="158"/>
          <ac:spMkLst>
            <pc:docMk/>
            <pc:sldMk cId="3066995208" sldId="272"/>
            <ac:spMk id="6" creationId="{2DD04F9C-CB46-4707-B653-FFC1D8251F60}"/>
          </ac:spMkLst>
        </pc:spChg>
        <pc:picChg chg="add mod">
          <ac:chgData name="Tomáš Kalina" userId="45bbb01e-5cd3-4f7f-8e55-4626a61d755e" providerId="ADAL" clId="{9AD6EF98-7CAF-423D-90F6-4F4054104B42}" dt="2021-04-27T07:28:37.809" v="53"/>
          <ac:picMkLst>
            <pc:docMk/>
            <pc:sldMk cId="3066995208" sldId="272"/>
            <ac:picMk id="5" creationId="{18939E2F-5E68-463E-92EF-596B82488244}"/>
          </ac:picMkLst>
        </pc:picChg>
      </pc:sldChg>
      <pc:sldChg chg="addSp delSp modSp add">
        <pc:chgData name="Tomáš Kalina" userId="45bbb01e-5cd3-4f7f-8e55-4626a61d755e" providerId="ADAL" clId="{9AD6EF98-7CAF-423D-90F6-4F4054104B42}" dt="2021-04-27T09:03:30.966" v="355" actId="478"/>
        <pc:sldMkLst>
          <pc:docMk/>
          <pc:sldMk cId="2673464691" sldId="273"/>
        </pc:sldMkLst>
        <pc:spChg chg="del">
          <ac:chgData name="Tomáš Kalina" userId="45bbb01e-5cd3-4f7f-8e55-4626a61d755e" providerId="ADAL" clId="{9AD6EF98-7CAF-423D-90F6-4F4054104B42}" dt="2021-04-27T09:03:30.966" v="355" actId="478"/>
          <ac:spMkLst>
            <pc:docMk/>
            <pc:sldMk cId="2673464691" sldId="273"/>
            <ac:spMk id="2" creationId="{2769C486-5E33-4C78-9827-8A80C2A4CC6D}"/>
          </ac:spMkLst>
        </pc:spChg>
        <pc:spChg chg="del">
          <ac:chgData name="Tomáš Kalina" userId="45bbb01e-5cd3-4f7f-8e55-4626a61d755e" providerId="ADAL" clId="{9AD6EF98-7CAF-423D-90F6-4F4054104B42}" dt="2021-04-27T07:28:45.393" v="55"/>
          <ac:spMkLst>
            <pc:docMk/>
            <pc:sldMk cId="2673464691" sldId="273"/>
            <ac:spMk id="4" creationId="{39978FF5-C0E4-4119-A6D1-6D2CBE0D3ECE}"/>
          </ac:spMkLst>
        </pc:spChg>
        <pc:spChg chg="add mod">
          <ac:chgData name="Tomáš Kalina" userId="45bbb01e-5cd3-4f7f-8e55-4626a61d755e" providerId="ADAL" clId="{9AD6EF98-7CAF-423D-90F6-4F4054104B42}" dt="2021-04-27T08:32:33.383" v="160"/>
          <ac:spMkLst>
            <pc:docMk/>
            <pc:sldMk cId="2673464691" sldId="273"/>
            <ac:spMk id="6" creationId="{4EFDA104-C1FB-45B5-AE1A-9D7609734851}"/>
          </ac:spMkLst>
        </pc:spChg>
        <pc:picChg chg="add mod">
          <ac:chgData name="Tomáš Kalina" userId="45bbb01e-5cd3-4f7f-8e55-4626a61d755e" providerId="ADAL" clId="{9AD6EF98-7CAF-423D-90F6-4F4054104B42}" dt="2021-04-27T07:28:45.393" v="55"/>
          <ac:picMkLst>
            <pc:docMk/>
            <pc:sldMk cId="2673464691" sldId="273"/>
            <ac:picMk id="5" creationId="{12613649-9D92-4744-B81C-A3D577797C74}"/>
          </ac:picMkLst>
        </pc:picChg>
      </pc:sldChg>
      <pc:sldChg chg="addSp delSp modSp add ord">
        <pc:chgData name="Tomáš Kalina" userId="45bbb01e-5cd3-4f7f-8e55-4626a61d755e" providerId="ADAL" clId="{9AD6EF98-7CAF-423D-90F6-4F4054104B42}" dt="2021-04-27T08:38:46.411" v="241" actId="478"/>
        <pc:sldMkLst>
          <pc:docMk/>
          <pc:sldMk cId="3054739535" sldId="274"/>
        </pc:sldMkLst>
        <pc:spChg chg="del">
          <ac:chgData name="Tomáš Kalina" userId="45bbb01e-5cd3-4f7f-8e55-4626a61d755e" providerId="ADAL" clId="{9AD6EF98-7CAF-423D-90F6-4F4054104B42}" dt="2021-04-27T08:38:46.411" v="241" actId="478"/>
          <ac:spMkLst>
            <pc:docMk/>
            <pc:sldMk cId="3054739535" sldId="274"/>
            <ac:spMk id="2" creationId="{4EFF713C-F81F-4479-A29E-7DAFCAD74263}"/>
          </ac:spMkLst>
        </pc:spChg>
        <pc:spChg chg="del">
          <ac:chgData name="Tomáš Kalina" userId="45bbb01e-5cd3-4f7f-8e55-4626a61d755e" providerId="ADAL" clId="{9AD6EF98-7CAF-423D-90F6-4F4054104B42}" dt="2021-04-27T07:29:23.173" v="57"/>
          <ac:spMkLst>
            <pc:docMk/>
            <pc:sldMk cId="3054739535" sldId="274"/>
            <ac:spMk id="4" creationId="{4EAE9D83-415B-4C81-B747-D2AA2D0A6347}"/>
          </ac:spMkLst>
        </pc:spChg>
        <pc:spChg chg="add mod">
          <ac:chgData name="Tomáš Kalina" userId="45bbb01e-5cd3-4f7f-8e55-4626a61d755e" providerId="ADAL" clId="{9AD6EF98-7CAF-423D-90F6-4F4054104B42}" dt="2021-04-27T08:33:37.959" v="169" actId="404"/>
          <ac:spMkLst>
            <pc:docMk/>
            <pc:sldMk cId="3054739535" sldId="274"/>
            <ac:spMk id="6" creationId="{5198AF6B-B88A-4282-849F-8424AEF887DC}"/>
          </ac:spMkLst>
        </pc:spChg>
        <pc:picChg chg="add mod">
          <ac:chgData name="Tomáš Kalina" userId="45bbb01e-5cd3-4f7f-8e55-4626a61d755e" providerId="ADAL" clId="{9AD6EF98-7CAF-423D-90F6-4F4054104B42}" dt="2021-04-27T07:29:23.173" v="57"/>
          <ac:picMkLst>
            <pc:docMk/>
            <pc:sldMk cId="3054739535" sldId="274"/>
            <ac:picMk id="5" creationId="{2504B427-BA61-403D-AF20-7E7075AD79B3}"/>
          </ac:picMkLst>
        </pc:picChg>
      </pc:sldChg>
      <pc:sldChg chg="addSp delSp modSp add">
        <pc:chgData name="Tomáš Kalina" userId="45bbb01e-5cd3-4f7f-8e55-4626a61d755e" providerId="ADAL" clId="{9AD6EF98-7CAF-423D-90F6-4F4054104B42}" dt="2021-04-27T09:03:38.186" v="356" actId="478"/>
        <pc:sldMkLst>
          <pc:docMk/>
          <pc:sldMk cId="2864820287" sldId="275"/>
        </pc:sldMkLst>
        <pc:spChg chg="del">
          <ac:chgData name="Tomáš Kalina" userId="45bbb01e-5cd3-4f7f-8e55-4626a61d755e" providerId="ADAL" clId="{9AD6EF98-7CAF-423D-90F6-4F4054104B42}" dt="2021-04-27T09:03:38.186" v="356" actId="478"/>
          <ac:spMkLst>
            <pc:docMk/>
            <pc:sldMk cId="2864820287" sldId="275"/>
            <ac:spMk id="2" creationId="{091E14C5-A546-433A-AECC-54E099EE3948}"/>
          </ac:spMkLst>
        </pc:spChg>
        <pc:spChg chg="del">
          <ac:chgData name="Tomáš Kalina" userId="45bbb01e-5cd3-4f7f-8e55-4626a61d755e" providerId="ADAL" clId="{9AD6EF98-7CAF-423D-90F6-4F4054104B42}" dt="2021-04-27T07:30:28.634" v="59"/>
          <ac:spMkLst>
            <pc:docMk/>
            <pc:sldMk cId="2864820287" sldId="275"/>
            <ac:spMk id="4" creationId="{9670A227-73E0-40B4-AFFF-6BDC48FA78AF}"/>
          </ac:spMkLst>
        </pc:spChg>
        <pc:spChg chg="add mod">
          <ac:chgData name="Tomáš Kalina" userId="45bbb01e-5cd3-4f7f-8e55-4626a61d755e" providerId="ADAL" clId="{9AD6EF98-7CAF-423D-90F6-4F4054104B42}" dt="2021-04-27T08:34:17.910" v="170"/>
          <ac:spMkLst>
            <pc:docMk/>
            <pc:sldMk cId="2864820287" sldId="275"/>
            <ac:spMk id="5" creationId="{B82FEC08-4C38-4357-822C-816B13A1761E}"/>
          </ac:spMkLst>
        </pc:spChg>
        <pc:spChg chg="add del mod">
          <ac:chgData name="Tomáš Kalina" userId="45bbb01e-5cd3-4f7f-8e55-4626a61d755e" providerId="ADAL" clId="{9AD6EF98-7CAF-423D-90F6-4F4054104B42}" dt="2021-04-27T07:30:30.556" v="60"/>
          <ac:spMkLst>
            <pc:docMk/>
            <pc:sldMk cId="2864820287" sldId="275"/>
            <ac:spMk id="6" creationId="{8581E004-2913-45CE-8481-BF2CACC38ED2}"/>
          </ac:spMkLst>
        </pc:spChg>
        <pc:spChg chg="add del mod">
          <ac:chgData name="Tomáš Kalina" userId="45bbb01e-5cd3-4f7f-8e55-4626a61d755e" providerId="ADAL" clId="{9AD6EF98-7CAF-423D-90F6-4F4054104B42}" dt="2021-04-27T07:30:44.449" v="61"/>
          <ac:spMkLst>
            <pc:docMk/>
            <pc:sldMk cId="2864820287" sldId="275"/>
            <ac:spMk id="7" creationId="{36EF0B8C-B850-45FA-ADE0-344A974D2900}"/>
          </ac:spMkLst>
        </pc:spChg>
        <pc:graphicFrameChg chg="add mod modGraphic">
          <ac:chgData name="Tomáš Kalina" userId="45bbb01e-5cd3-4f7f-8e55-4626a61d755e" providerId="ADAL" clId="{9AD6EF98-7CAF-423D-90F6-4F4054104B42}" dt="2021-04-27T07:31:38.016" v="115" actId="1036"/>
          <ac:graphicFrameMkLst>
            <pc:docMk/>
            <pc:sldMk cId="2864820287" sldId="275"/>
            <ac:graphicFrameMk id="9" creationId="{38F39249-6EEE-43CC-A9D8-AE71008B4F44}"/>
          </ac:graphicFrameMkLst>
        </pc:graphicFrameChg>
        <pc:picChg chg="add mod">
          <ac:chgData name="Tomáš Kalina" userId="45bbb01e-5cd3-4f7f-8e55-4626a61d755e" providerId="ADAL" clId="{9AD6EF98-7CAF-423D-90F6-4F4054104B42}" dt="2021-04-27T07:30:30.556" v="60"/>
          <ac:picMkLst>
            <pc:docMk/>
            <pc:sldMk cId="2864820287" sldId="275"/>
            <ac:picMk id="8" creationId="{E57A25FA-6B2B-4EB7-926C-FFEA1F173BD2}"/>
          </ac:picMkLst>
        </pc:picChg>
      </pc:sldChg>
      <pc:sldChg chg="addSp delSp modSp add">
        <pc:chgData name="Tomáš Kalina" userId="45bbb01e-5cd3-4f7f-8e55-4626a61d755e" providerId="ADAL" clId="{9AD6EF98-7CAF-423D-90F6-4F4054104B42}" dt="2021-04-27T09:21:13.920" v="370" actId="404"/>
        <pc:sldMkLst>
          <pc:docMk/>
          <pc:sldMk cId="1133566138" sldId="276"/>
        </pc:sldMkLst>
        <pc:spChg chg="del">
          <ac:chgData name="Tomáš Kalina" userId="45bbb01e-5cd3-4f7f-8e55-4626a61d755e" providerId="ADAL" clId="{9AD6EF98-7CAF-423D-90F6-4F4054104B42}" dt="2021-04-27T08:38:34.440" v="237" actId="478"/>
          <ac:spMkLst>
            <pc:docMk/>
            <pc:sldMk cId="1133566138" sldId="276"/>
            <ac:spMk id="2" creationId="{A415AD23-7BAC-4D81-81F3-31F0717DB982}"/>
          </ac:spMkLst>
        </pc:spChg>
        <pc:spChg chg="mod">
          <ac:chgData name="Tomáš Kalina" userId="45bbb01e-5cd3-4f7f-8e55-4626a61d755e" providerId="ADAL" clId="{9AD6EF98-7CAF-423D-90F6-4F4054104B42}" dt="2021-04-27T09:21:13.920" v="370" actId="404"/>
          <ac:spMkLst>
            <pc:docMk/>
            <pc:sldMk cId="1133566138" sldId="276"/>
            <ac:spMk id="4" creationId="{ACC957C7-AD55-46E2-AE17-4E559445371F}"/>
          </ac:spMkLst>
        </pc:spChg>
        <pc:spChg chg="del">
          <ac:chgData name="Tomáš Kalina" userId="45bbb01e-5cd3-4f7f-8e55-4626a61d755e" providerId="ADAL" clId="{9AD6EF98-7CAF-423D-90F6-4F4054104B42}" dt="2021-04-27T08:22:35.013" v="140"/>
          <ac:spMkLst>
            <pc:docMk/>
            <pc:sldMk cId="1133566138" sldId="276"/>
            <ac:spMk id="5" creationId="{B8414B8C-6DD3-49C8-9AE0-2BC060E7208F}"/>
          </ac:spMkLst>
        </pc:spChg>
        <pc:picChg chg="add">
          <ac:chgData name="Tomáš Kalina" userId="45bbb01e-5cd3-4f7f-8e55-4626a61d755e" providerId="ADAL" clId="{9AD6EF98-7CAF-423D-90F6-4F4054104B42}" dt="2021-04-27T08:22:35.013" v="140"/>
          <ac:picMkLst>
            <pc:docMk/>
            <pc:sldMk cId="1133566138" sldId="276"/>
            <ac:picMk id="2050" creationId="{8DD9716B-8FA4-407F-8000-FF788EAA4E7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25437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594FA3E9-A570-344F-AFBA-6509B20E7C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4" name="Obrázek 8">
            <a:extLst>
              <a:ext uri="{FF2B5EF4-FFF2-40B4-BE49-F238E27FC236}">
                <a16:creationId xmlns:a16="http://schemas.microsoft.com/office/drawing/2014/main" id="{1A4E83E8-8BF6-1345-B2D8-441D526774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8C294E3F-454D-3C4C-BC74-F8C0C6A1F1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8" name="Obrázek 5">
            <a:extLst>
              <a:ext uri="{FF2B5EF4-FFF2-40B4-BE49-F238E27FC236}">
                <a16:creationId xmlns:a16="http://schemas.microsoft.com/office/drawing/2014/main" id="{3CE2FCEE-A829-9948-B92F-9D402A0A14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3C0FEDDD-9FDE-FA4D-8665-CC97FF4D17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FE1B2C31-E71E-2549-9156-9ED905C3B5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43AA7BE2-2938-B24B-82A7-0BF3501BF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cký objekt 5">
            <a:extLst>
              <a:ext uri="{FF2B5EF4-FFF2-40B4-BE49-F238E27FC236}">
                <a16:creationId xmlns:a16="http://schemas.microsoft.com/office/drawing/2014/main" id="{1273252D-B47B-5E43-AB05-8946638D24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CF3BE74-B142-E946-9D44-23045C911E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9441E868-6742-E445-A659-503004260C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D2327143-B68E-044F-8747-54BAF9BBD9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5EBD27E-EFBB-CD4D-A330-D456EB8C7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FAA1C60-F71F-D34B-A0DA-63D2DF79C7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BBF9FA0-0628-B44C-82DF-D5C69B0F9A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FF2F50C1-200E-494E-B7DF-012CE92956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846E6AB3-2DF2-0E45-BB4D-CBB212F228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humankineticslibrary.com/encyclopedia?docid=b-978149259583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High</a:t>
            </a:r>
            <a:r>
              <a:rPr lang="cs-CZ" dirty="0"/>
              <a:t>-intensity </a:t>
            </a:r>
            <a:r>
              <a:rPr lang="cs-CZ" dirty="0" err="1"/>
              <a:t>inteval</a:t>
            </a:r>
            <a:r>
              <a:rPr lang="cs-CZ" dirty="0"/>
              <a:t> </a:t>
            </a:r>
            <a:r>
              <a:rPr lang="cs-CZ" dirty="0" err="1"/>
              <a:t>training</a:t>
            </a:r>
            <a:r>
              <a:rPr lang="cs-CZ" dirty="0"/>
              <a:t> (HIIT)</a:t>
            </a:r>
            <a:endParaRPr lang="en-GB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E022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FEA70E-7ECB-4451-AEC1-660987B8B4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10</a:t>
            </a:fld>
            <a:endParaRPr lang="en-GB" altLang="cs-CZ" noProof="0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B0E17D7-A1E2-43AA-9E86-D84B46D7C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Intensity range used for the various HIIT formats</a:t>
            </a:r>
            <a:r>
              <a:rPr lang="cs-CZ" b="0" dirty="0"/>
              <a:t> (L)</a:t>
            </a:r>
            <a:r>
              <a:rPr lang="en-US" b="0" dirty="0"/>
              <a:t>. ASR</a:t>
            </a:r>
            <a:r>
              <a:rPr lang="cs-CZ" b="0" dirty="0"/>
              <a:t>=</a:t>
            </a:r>
            <a:r>
              <a:rPr lang="en-US" b="0" dirty="0"/>
              <a:t>anaerobic speed reserve</a:t>
            </a:r>
            <a:r>
              <a:rPr lang="cs-CZ" b="0" dirty="0"/>
              <a:t> (R)</a:t>
            </a:r>
            <a:endParaRPr lang="cs-CZ" dirty="0"/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3ED19EB9-3BE3-4C51-AC6F-BAA3B79E0F03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/>
          <a:stretch>
            <a:fillRect/>
          </a:stretch>
        </p:blipFill>
        <p:spPr>
          <a:xfrm>
            <a:off x="899840" y="1701800"/>
            <a:ext cx="4861469" cy="4140200"/>
          </a:xfrm>
          <a:prstGeom prst="rect">
            <a:avLst/>
          </a:prstGeom>
        </p:spPr>
      </p:pic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5378BFE3-BF89-42D6-8F75-7ACE411CD780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3"/>
          <a:stretch>
            <a:fillRect/>
          </a:stretch>
        </p:blipFill>
        <p:spPr>
          <a:xfrm>
            <a:off x="6251575" y="2266886"/>
            <a:ext cx="5219700" cy="301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7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E9AB318-624A-46AC-A69D-70521F8E7C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2A19AFC-1136-401E-AF43-CE73874F8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30-15 Intermittent Fitness Test (30-15 IFT) (https://30-15ift.com)</a:t>
            </a:r>
            <a:endParaRPr lang="cs-CZ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0394869D-9789-48E7-9047-13B2F5CD2164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/>
          <a:stretch>
            <a:fillRect/>
          </a:stretch>
        </p:blipFill>
        <p:spPr>
          <a:xfrm>
            <a:off x="720725" y="1717464"/>
            <a:ext cx="5219700" cy="4108871"/>
          </a:xfrm>
          <a:prstGeom prst="rect">
            <a:avLst/>
          </a:prstGeom>
        </p:spPr>
      </p:pic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AC5D4210-3834-42D8-A11D-1017A6E3D90E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3"/>
          <a:stretch>
            <a:fillRect/>
          </a:stretch>
        </p:blipFill>
        <p:spPr>
          <a:xfrm>
            <a:off x="6751470" y="1701800"/>
            <a:ext cx="4219909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65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CDD153-3765-4D0B-955A-DC076A6B14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12</a:t>
            </a:fld>
            <a:endParaRPr lang="en-GB" altLang="cs-CZ" noProof="0" dirty="0"/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76CA01A3-8064-4DBE-A41A-2E6958CE2E7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66000" y="334000"/>
            <a:ext cx="5220000" cy="271576"/>
          </a:xfrm>
        </p:spPr>
        <p:txBody>
          <a:bodyPr/>
          <a:lstStyle/>
          <a:p>
            <a:r>
              <a:rPr lang="en-US" dirty="0"/>
              <a:t>Power output, oxygen uptake (⩒O</a:t>
            </a:r>
            <a:r>
              <a:rPr lang="en-US" baseline="-25000" dirty="0"/>
              <a:t>2</a:t>
            </a:r>
            <a:r>
              <a:rPr lang="en-US" dirty="0"/>
              <a:t>), and muscle tissue oxygenation index (TOI) during a sprint interval training session (6 ×30 s all-out cycling sprints, 2 min passive recovery)</a:t>
            </a:r>
            <a:endParaRPr lang="cs-CZ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C37DCDC2-96ED-4C26-954A-43B7162514C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334000"/>
            <a:ext cx="5220000" cy="1228091"/>
          </a:xfrm>
        </p:spPr>
        <p:txBody>
          <a:bodyPr/>
          <a:lstStyle/>
          <a:p>
            <a:r>
              <a:rPr lang="en-US" dirty="0"/>
              <a:t>Running objectives during two track sessions for two athletes with different locomotor profiles. Runner A: </a:t>
            </a:r>
            <a:r>
              <a:rPr lang="en-US" dirty="0" err="1"/>
              <a:t>V</a:t>
            </a:r>
            <a:r>
              <a:rPr lang="en-US" baseline="-25000" dirty="0" err="1"/>
              <a:t>IncTest</a:t>
            </a:r>
            <a:r>
              <a:rPr lang="en-US" dirty="0"/>
              <a:t> 21.5 km/h, MSS 33.5 km/h; runner B: </a:t>
            </a:r>
            <a:r>
              <a:rPr lang="en-US" dirty="0" err="1"/>
              <a:t>V</a:t>
            </a:r>
            <a:r>
              <a:rPr lang="en-US" baseline="-25000" dirty="0" err="1"/>
              <a:t>IncTest</a:t>
            </a:r>
            <a:r>
              <a:rPr lang="en-US" dirty="0"/>
              <a:t> 21.5 km/h, MSS 29 km/h. </a:t>
            </a:r>
            <a:r>
              <a:rPr lang="en-US" i="1" dirty="0"/>
              <a:t>(a)</a:t>
            </a:r>
            <a:r>
              <a:rPr lang="en-US" dirty="0"/>
              <a:t> 12 × 400 m (only the first 5 repetitions are shown). As runs are performed around the </a:t>
            </a:r>
            <a:r>
              <a:rPr lang="en-US" dirty="0" err="1"/>
              <a:t>V</a:t>
            </a:r>
            <a:r>
              <a:rPr lang="en-US" baseline="-25000" dirty="0" err="1"/>
              <a:t>IncTest</a:t>
            </a:r>
            <a:r>
              <a:rPr lang="en-US" dirty="0"/>
              <a:t>, they perform the same work in 65 s. </a:t>
            </a:r>
            <a:r>
              <a:rPr lang="en-US" i="1" dirty="0"/>
              <a:t>(b)</a:t>
            </a:r>
            <a:r>
              <a:rPr lang="en-US" dirty="0"/>
              <a:t> 2 ×3×200 m. As runs are performed at a speed close to MSS, runner A (blue) performs these in 25 s, while runner B (green) performs these in 29 s.</a:t>
            </a:r>
            <a:endParaRPr lang="cs-CZ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39F9FEC9-C583-4B33-B219-4E34DFBCD8FB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/>
          <a:stretch>
            <a:fillRect/>
          </a:stretch>
        </p:blipFill>
        <p:spPr>
          <a:xfrm>
            <a:off x="1753022" y="1701800"/>
            <a:ext cx="3155105" cy="4140200"/>
          </a:xfrm>
          <a:prstGeom prst="rect">
            <a:avLst/>
          </a:prstGeom>
        </p:spPr>
      </p:pic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75459EC2-1250-4682-AB49-E9284A17D82C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3"/>
          <a:stretch>
            <a:fillRect/>
          </a:stretch>
        </p:blipFill>
        <p:spPr>
          <a:xfrm>
            <a:off x="6251278" y="3647366"/>
            <a:ext cx="5219700" cy="287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65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231AF0-13AF-4386-8322-A62BFC5A8B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13</a:t>
            </a:fld>
            <a:endParaRPr lang="en-GB" altLang="cs-CZ" noProof="0" dirty="0"/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4A26B3E9-B9AD-47CF-8C0B-42A896636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12 variables that can be manipulated to prescribe different HIIT sessions</a:t>
            </a:r>
            <a:endParaRPr lang="cs-CZ" dirty="0"/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1E036E53-5C5E-4C6F-B533-DE16B7B808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1189" y="1692275"/>
            <a:ext cx="791121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83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02B2A5A-115E-4828-B34B-1F71D11461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14F3AD-48CB-4F24-AB95-3E428BA781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14</a:t>
            </a:fld>
            <a:endParaRPr lang="en-GB" altLang="cs-CZ" noProof="0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1434521-4816-4259-B4E5-DC5068A5B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err="1"/>
              <a:t>Exercise</a:t>
            </a:r>
            <a:r>
              <a:rPr lang="cs-CZ" b="0" dirty="0"/>
              <a:t> Period </a:t>
            </a:r>
            <a:r>
              <a:rPr lang="cs-CZ" b="0" dirty="0" err="1"/>
              <a:t>Duration</a:t>
            </a:r>
            <a:r>
              <a:rPr lang="cs-CZ" sz="1600" b="0" dirty="0"/>
              <a:t> = </a:t>
            </a:r>
            <a:r>
              <a:rPr lang="cs-CZ" sz="1600" b="0" dirty="0" err="1"/>
              <a:t>Critical</a:t>
            </a:r>
            <a:r>
              <a:rPr lang="cs-CZ" sz="1600" b="0" dirty="0"/>
              <a:t> </a:t>
            </a:r>
            <a:r>
              <a:rPr lang="cs-CZ" sz="1600" b="0" dirty="0" err="1"/>
              <a:t>Power</a:t>
            </a:r>
            <a:r>
              <a:rPr lang="cs-CZ" sz="1600" b="0" dirty="0"/>
              <a:t> (CP) + </a:t>
            </a:r>
            <a:r>
              <a:rPr lang="cs-CZ" sz="1600" b="0" dirty="0" err="1"/>
              <a:t>Anaerobic</a:t>
            </a:r>
            <a:r>
              <a:rPr lang="cs-CZ" sz="1600" b="0" dirty="0"/>
              <a:t> </a:t>
            </a:r>
            <a:r>
              <a:rPr lang="cs-CZ" sz="1600" b="0" dirty="0" err="1"/>
              <a:t>Work</a:t>
            </a:r>
            <a:r>
              <a:rPr lang="cs-CZ" sz="1600" b="0" dirty="0"/>
              <a:t> </a:t>
            </a:r>
            <a:r>
              <a:rPr lang="cs-CZ" sz="1600" b="0" dirty="0" err="1"/>
              <a:t>Capacity</a:t>
            </a:r>
            <a:r>
              <a:rPr lang="cs-CZ" sz="1600" b="0" dirty="0"/>
              <a:t> (W′)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5D485141-7AA5-446E-B21E-625E72625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1810" y="1692275"/>
            <a:ext cx="6009967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23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EE4DA0-4675-4CD2-9FCE-59C1DBBFBD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15</a:t>
            </a:fld>
            <a:endParaRPr lang="en-GB" altLang="cs-CZ" noProof="0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9D9892DE-4917-47BC-A37C-17FDDBF51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Recovery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01CD66C2-8FB1-4CD6-BDD5-637B2EFDF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2100" y="1692275"/>
            <a:ext cx="8449387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95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D5A98F4-7FAE-4DC0-B82A-DACA961466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16</a:t>
            </a:fld>
            <a:endParaRPr lang="en-GB" altLang="cs-CZ" noProof="0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4A6837CD-1911-44F9-874A-3BE55E5A2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Long </a:t>
            </a:r>
            <a:r>
              <a:rPr lang="cs-CZ" b="0" dirty="0" err="1"/>
              <a:t>intervals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DC292E24-7880-4CED-911E-2B9D090EDC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3275" y="1692275"/>
            <a:ext cx="7667037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69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645788-A659-4E5A-A01A-FBD128D0AC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17</a:t>
            </a:fld>
            <a:endParaRPr lang="en-GB" altLang="cs-CZ" noProof="0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86D07A5-E0D7-4FCD-B817-5EC544155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err="1"/>
              <a:t>Short</a:t>
            </a:r>
            <a:r>
              <a:rPr lang="cs-CZ" b="0" dirty="0"/>
              <a:t> </a:t>
            </a:r>
            <a:r>
              <a:rPr lang="cs-CZ" b="0" dirty="0" err="1"/>
              <a:t>intervals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D3CC7F6F-B9C0-44FD-BC48-84124F9D89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1147" y="1692275"/>
            <a:ext cx="7651293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67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5B479D9-FEBE-4AF1-90E4-2EDC8AE016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18</a:t>
            </a:fld>
            <a:endParaRPr lang="en-GB" altLang="cs-CZ" noProof="0" dirty="0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B1DBD9FE-7757-4D92-9DB2-4A68BEB21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err="1"/>
              <a:t>Repeated</a:t>
            </a:r>
            <a:r>
              <a:rPr lang="cs-CZ" b="0" dirty="0"/>
              <a:t>-sprint </a:t>
            </a:r>
            <a:r>
              <a:rPr lang="cs-CZ" b="0" dirty="0" err="1"/>
              <a:t>training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BDB162D3-F868-44A1-ADB9-6F463868F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4885" y="1692275"/>
            <a:ext cx="7043818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19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FDF7AF7-3CB4-4E1F-8394-D9E81A6C66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19</a:t>
            </a:fld>
            <a:endParaRPr lang="en-GB" altLang="cs-CZ" noProof="0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DD04F9C-CB46-4707-B653-FFC1D8251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Sprint interval </a:t>
            </a:r>
            <a:r>
              <a:rPr lang="cs-CZ" b="0" dirty="0" err="1"/>
              <a:t>training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18939E2F-5E68-463E-92EF-596B824882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7656" y="1692275"/>
            <a:ext cx="7138275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95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357B64E-CC22-4C80-821F-57A646939D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CC957C7-AD55-46E2-AE17-4E5594453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and Application of </a:t>
            </a:r>
            <a:r>
              <a:rPr lang="cs-CZ" dirty="0"/>
              <a:t>HIIT</a:t>
            </a:r>
            <a:br>
              <a:rPr lang="cs-CZ" dirty="0"/>
            </a:br>
            <a:r>
              <a:rPr lang="cs-CZ" sz="2400" dirty="0"/>
              <a:t>L</a:t>
            </a:r>
            <a:r>
              <a:rPr lang="en-US" sz="2400" dirty="0" err="1"/>
              <a:t>aursen</a:t>
            </a:r>
            <a:r>
              <a:rPr lang="en-US" sz="2400" dirty="0"/>
              <a:t> </a:t>
            </a:r>
            <a:r>
              <a:rPr lang="cs-CZ" sz="2400" dirty="0"/>
              <a:t>&amp;</a:t>
            </a:r>
            <a:r>
              <a:rPr lang="en-US" sz="2400" dirty="0"/>
              <a:t> </a:t>
            </a:r>
            <a:r>
              <a:rPr lang="en-US" sz="2400" dirty="0" err="1"/>
              <a:t>Buchheit</a:t>
            </a:r>
            <a:r>
              <a:rPr lang="cs-CZ" sz="2400" dirty="0"/>
              <a:t>, 2019</a:t>
            </a:r>
            <a:br>
              <a:rPr lang="cs-CZ" sz="2400" dirty="0"/>
            </a:br>
            <a:r>
              <a:rPr lang="cs-CZ" sz="2400" dirty="0"/>
              <a:t>MUNI VPN: </a:t>
            </a:r>
            <a:r>
              <a:rPr lang="cs-CZ" sz="2400" dirty="0">
                <a:hlinkClick r:id="rId2"/>
              </a:rPr>
              <a:t>https://www.humankineticslibrary.com/encyclopedia?docid=b-9781492595830</a:t>
            </a:r>
            <a:r>
              <a:rPr lang="cs-CZ" sz="2400" dirty="0"/>
              <a:t> </a:t>
            </a:r>
            <a:endParaRPr lang="cs-CZ" dirty="0"/>
          </a:p>
        </p:txBody>
      </p:sp>
      <p:pic>
        <p:nvPicPr>
          <p:cNvPr id="2050" name="Picture 2" descr="Science and Application of High-Intensity Interval Training">
            <a:extLst>
              <a:ext uri="{FF2B5EF4-FFF2-40B4-BE49-F238E27FC236}">
                <a16:creationId xmlns:a16="http://schemas.microsoft.com/office/drawing/2014/main" id="{8DD9716B-8FA4-407F-8000-FF788EAA4E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19" y="2420175"/>
            <a:ext cx="285750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566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71C136-1091-4393-AB4C-AFFC1CB673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20</a:t>
            </a:fld>
            <a:endParaRPr lang="en-GB" altLang="cs-CZ" noProof="0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4EFDA104-C1FB-45B5-AE1A-9D7609734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Game-</a:t>
            </a:r>
            <a:r>
              <a:rPr lang="cs-CZ" b="0" dirty="0" err="1"/>
              <a:t>based</a:t>
            </a:r>
            <a:r>
              <a:rPr lang="cs-CZ" b="0" dirty="0"/>
              <a:t> HIIT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12613649-9D92-4744-B81C-A3D577797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8214" y="1692275"/>
            <a:ext cx="7057159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64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23226C3-84A8-4B0D-AD45-37A1DD2969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21</a:t>
            </a:fld>
            <a:endParaRPr lang="en-GB" altLang="cs-CZ" noProof="0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B82FEC08-4C38-4357-822C-816B13A17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Methods used to modulate exercise intensity during GBHIIT</a:t>
            </a:r>
            <a:endParaRPr lang="cs-CZ" dirty="0"/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E57A25FA-6B2B-4EB7-926C-FFEA1F173BD2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/>
          <a:stretch>
            <a:fillRect/>
          </a:stretch>
        </p:blipFill>
        <p:spPr>
          <a:xfrm>
            <a:off x="720725" y="2559770"/>
            <a:ext cx="5219700" cy="2424260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38F39249-6EEE-43CC-A9D8-AE71008B4F44}"/>
              </a:ext>
            </a:extLst>
          </p:cNvPr>
          <p:cNvGraphicFramePr>
            <a:graphicFrameLocks noGrp="1"/>
          </p:cNvGraphicFramePr>
          <p:nvPr>
            <p:ph idx="30"/>
            <p:extLst>
              <p:ext uri="{D42A27DB-BD31-4B8C-83A1-F6EECF244321}">
                <p14:modId xmlns:p14="http://schemas.microsoft.com/office/powerpoint/2010/main" val="1653281777"/>
              </p:ext>
            </p:extLst>
          </p:nvPr>
        </p:nvGraphicFramePr>
        <p:xfrm>
          <a:off x="6065594" y="1253421"/>
          <a:ext cx="5940426" cy="5393412"/>
        </p:xfrm>
        <a:graphic>
          <a:graphicData uri="http://schemas.openxmlformats.org/drawingml/2006/table">
            <a:tbl>
              <a:tblPr/>
              <a:tblGrid>
                <a:gridCol w="2970213">
                  <a:extLst>
                    <a:ext uri="{9D8B030D-6E8A-4147-A177-3AD203B41FA5}">
                      <a16:colId xmlns:a16="http://schemas.microsoft.com/office/drawing/2014/main" val="253659054"/>
                    </a:ext>
                  </a:extLst>
                </a:gridCol>
                <a:gridCol w="2970213">
                  <a:extLst>
                    <a:ext uri="{9D8B030D-6E8A-4147-A177-3AD203B41FA5}">
                      <a16:colId xmlns:a16="http://schemas.microsoft.com/office/drawing/2014/main" val="4173218475"/>
                    </a:ext>
                  </a:extLst>
                </a:gridCol>
              </a:tblGrid>
              <a:tr h="230696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>
                          <a:effectLst/>
                        </a:rPr>
                        <a:t>Soccer drills</a:t>
                      </a:r>
                      <a:endParaRPr lang="cs-CZ" sz="1000">
                        <a:effectLst/>
                      </a:endParaRPr>
                    </a:p>
                  </a:txBody>
                  <a:tcPr marL="29573" marR="29573" marT="29573" marB="295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>
                          <a:effectLst/>
                        </a:rPr>
                        <a:t>Traditional running</a:t>
                      </a:r>
                      <a:endParaRPr lang="cs-CZ" sz="1000">
                        <a:effectLst/>
                      </a:endParaRPr>
                    </a:p>
                  </a:txBody>
                  <a:tcPr marL="29573" marR="29573" marT="29573" marB="2957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108522"/>
                  </a:ext>
                </a:extLst>
              </a:tr>
              <a:tr h="563088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000">
                          <a:effectLst/>
                        </a:rPr>
                        <a:t>A small-sided game with specific constraints (scoring, targets, balls, players, rules, and area)</a:t>
                      </a:r>
                    </a:p>
                  </a:txBody>
                  <a:tcPr marL="29573" marR="29573" marT="29573" marB="2957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>
                          <a:effectLst/>
                        </a:rPr>
                        <a:t>A controlled running session with players exercising for a specific time or distance</a:t>
                      </a:r>
                    </a:p>
                  </a:txBody>
                  <a:tcPr marL="29573" marR="29573" marT="29573" marB="2957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453421"/>
                  </a:ext>
                </a:extLst>
              </a:tr>
              <a:tr h="230696">
                <a:tc gridSpan="2">
                  <a:txBody>
                    <a:bodyPr/>
                    <a:lstStyle/>
                    <a:p>
                      <a:pPr algn="ctr" fontAlgn="t" latinLnBrk="0"/>
                      <a:r>
                        <a:rPr lang="cs-CZ" sz="1000" b="1">
                          <a:effectLst/>
                        </a:rPr>
                        <a:t>Advantages</a:t>
                      </a:r>
                      <a:endParaRPr lang="cs-CZ" sz="1000">
                        <a:effectLst/>
                      </a:endParaRPr>
                    </a:p>
                  </a:txBody>
                  <a:tcPr marL="29573" marR="29573" marT="29573" marB="2957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212519"/>
                  </a:ext>
                </a:extLst>
              </a:tr>
              <a:tr h="292814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cs-CZ" sz="1000">
                          <a:effectLst/>
                        </a:rPr>
                        <a:t>Improved motivation</a:t>
                      </a:r>
                    </a:p>
                  </a:txBody>
                  <a:tcPr marL="29573" marR="29573" marT="29573" marB="2957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>
                          <a:effectLst/>
                        </a:rPr>
                        <a:t>Exact work intensity can be easily controlled</a:t>
                      </a:r>
                    </a:p>
                  </a:txBody>
                  <a:tcPr marL="29573" marR="29573" marT="29573" marB="2957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749309"/>
                  </a:ext>
                </a:extLst>
              </a:tr>
              <a:tr h="292814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000">
                          <a:effectLst/>
                        </a:rPr>
                        <a:t>Enhanced training of movement efficiency</a:t>
                      </a:r>
                    </a:p>
                  </a:txBody>
                  <a:tcPr marL="29573" marR="29573" marT="29573" marB="2957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>
                          <a:effectLst/>
                        </a:rPr>
                        <a:t>Improvements can be monitored objectively</a:t>
                      </a:r>
                    </a:p>
                  </a:txBody>
                  <a:tcPr marL="29573" marR="29573" marT="29573" marB="2957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626651"/>
                  </a:ext>
                </a:extLst>
              </a:tr>
              <a:tr h="292814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cs-CZ" sz="1000">
                          <a:effectLst/>
                        </a:rPr>
                        <a:t>Improvements in tactical awareness</a:t>
                      </a:r>
                    </a:p>
                  </a:txBody>
                  <a:tcPr marL="29573" marR="29573" marT="29573" marB="2957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>
                          <a:effectLst/>
                        </a:rPr>
                        <a:t>Comparisons can be made between players</a:t>
                      </a:r>
                    </a:p>
                  </a:txBody>
                  <a:tcPr marL="29573" marR="29573" marT="29573" marB="2957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304360"/>
                  </a:ext>
                </a:extLst>
              </a:tr>
              <a:tr h="396892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cs-CZ" sz="1000">
                          <a:effectLst/>
                        </a:rPr>
                        <a:t>Improvements in technical skill</a:t>
                      </a:r>
                    </a:p>
                  </a:txBody>
                  <a:tcPr marL="29573" marR="29573" marT="29573" marB="2957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>
                          <a:effectLst/>
                        </a:rPr>
                        <a:t>Gain insight into player character or motivation</a:t>
                      </a:r>
                    </a:p>
                  </a:txBody>
                  <a:tcPr marL="29573" marR="29573" marT="29573" marB="2957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955419"/>
                  </a:ext>
                </a:extLst>
              </a:tr>
              <a:tr h="292814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000">
                          <a:effectLst/>
                        </a:rPr>
                        <a:t>Optimizes training time and physical load</a:t>
                      </a:r>
                    </a:p>
                  </a:txBody>
                  <a:tcPr marL="29573" marR="29573" marT="29573" marB="2957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000">
                          <a:effectLst/>
                        </a:rPr>
                        <a:t> </a:t>
                      </a:r>
                    </a:p>
                  </a:txBody>
                  <a:tcPr marL="29573" marR="29573" marT="29573" marB="2957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196426"/>
                  </a:ext>
                </a:extLst>
              </a:tr>
              <a:tr h="230696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cs-CZ" sz="1000">
                          <a:effectLst/>
                        </a:rPr>
                        <a:t>Potential decrease in injuries</a:t>
                      </a:r>
                    </a:p>
                  </a:txBody>
                  <a:tcPr marL="29573" marR="29573" marT="29573" marB="2957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000">
                          <a:effectLst/>
                        </a:rPr>
                        <a:t> </a:t>
                      </a:r>
                    </a:p>
                  </a:txBody>
                  <a:tcPr marL="29573" marR="29573" marT="29573" marB="2957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303736"/>
                  </a:ext>
                </a:extLst>
              </a:tr>
              <a:tr h="230696">
                <a:tc gridSpan="2">
                  <a:txBody>
                    <a:bodyPr/>
                    <a:lstStyle/>
                    <a:p>
                      <a:pPr algn="ctr" fontAlgn="t" latinLnBrk="0"/>
                      <a:r>
                        <a:rPr lang="cs-CZ" sz="1000" b="1">
                          <a:effectLst/>
                        </a:rPr>
                        <a:t>Disadvantages</a:t>
                      </a:r>
                      <a:endParaRPr lang="cs-CZ" sz="1000">
                        <a:effectLst/>
                      </a:endParaRPr>
                    </a:p>
                  </a:txBody>
                  <a:tcPr marL="29573" marR="29573" marT="29573" marB="2957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307606"/>
                  </a:ext>
                </a:extLst>
              </a:tr>
              <a:tr h="292814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000">
                          <a:effectLst/>
                        </a:rPr>
                        <a:t>Exact work intensity is difficult to control</a:t>
                      </a:r>
                    </a:p>
                  </a:txBody>
                  <a:tcPr marL="29573" marR="29573" marT="29573" marB="2957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>
                          <a:effectLst/>
                        </a:rPr>
                        <a:t>Less movement associated with match play</a:t>
                      </a:r>
                    </a:p>
                  </a:txBody>
                  <a:tcPr marL="29573" marR="29573" marT="29573" marB="2957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307683"/>
                  </a:ext>
                </a:extLst>
              </a:tr>
              <a:tr h="396892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000">
                          <a:effectLst/>
                        </a:rPr>
                        <a:t>Often difficult to organize optimal training structure</a:t>
                      </a:r>
                    </a:p>
                  </a:txBody>
                  <a:tcPr marL="29573" marR="29573" marT="29573" marB="2957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>
                          <a:effectLst/>
                        </a:rPr>
                        <a:t>Players do not practice technical skills</a:t>
                      </a:r>
                    </a:p>
                  </a:txBody>
                  <a:tcPr marL="29573" marR="29573" marT="29573" marB="2957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147742"/>
                  </a:ext>
                </a:extLst>
              </a:tr>
              <a:tr h="563088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000">
                          <a:effectLst/>
                        </a:rPr>
                        <a:t>Increased risk of contact injuries and overuse injuries (repeating over and over the same movement patterns)</a:t>
                      </a:r>
                    </a:p>
                  </a:txBody>
                  <a:tcPr marL="29573" marR="29573" marT="29573" marB="2957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000">
                          <a:effectLst/>
                        </a:rPr>
                        <a:t>No game-based tactical elements</a:t>
                      </a:r>
                    </a:p>
                  </a:txBody>
                  <a:tcPr marL="29573" marR="29573" marT="29573" marB="2957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643991"/>
                  </a:ext>
                </a:extLst>
              </a:tr>
              <a:tr h="230696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000">
                          <a:effectLst/>
                        </a:rPr>
                        <a:t>Need numbers to make up session</a:t>
                      </a:r>
                    </a:p>
                  </a:txBody>
                  <a:tcPr marL="29573" marR="29573" marT="29573" marB="2957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>
                          <a:effectLst/>
                        </a:rPr>
                        <a:t>Players do not like running</a:t>
                      </a:r>
                    </a:p>
                  </a:txBody>
                  <a:tcPr marL="29573" marR="29573" marT="29573" marB="2957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796824"/>
                  </a:ext>
                </a:extLst>
              </a:tr>
              <a:tr h="563088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000">
                          <a:effectLst/>
                        </a:rPr>
                        <a:t>Certain degree of technical ability required</a:t>
                      </a:r>
                    </a:p>
                  </a:txBody>
                  <a:tcPr marL="29573" marR="29573" marT="29573" marB="2957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>
                          <a:effectLst/>
                        </a:rPr>
                        <a:t>May increase risk of some injuries (tendonitis, lumbopelvic problems) due to unaccustomed running</a:t>
                      </a:r>
                    </a:p>
                  </a:txBody>
                  <a:tcPr marL="29573" marR="29573" marT="29573" marB="2957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373176"/>
                  </a:ext>
                </a:extLst>
              </a:tr>
              <a:tr h="292814"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US" sz="1000">
                          <a:effectLst/>
                        </a:rPr>
                        <a:t>Possible ceiling effect for very fit players</a:t>
                      </a:r>
                    </a:p>
                  </a:txBody>
                  <a:tcPr marL="29573" marR="29573" marT="29573" marB="2957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000" dirty="0">
                          <a:effectLst/>
                        </a:rPr>
                        <a:t> </a:t>
                      </a:r>
                    </a:p>
                  </a:txBody>
                  <a:tcPr marL="29573" marR="29573" marT="29573" marB="2957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96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820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9D1F0DC-A5DC-45D4-A615-7BDA56E36B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B9A977C-E950-46EE-B536-4996800F6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Schematic diagram illustrating the general concept of </a:t>
            </a:r>
            <a:r>
              <a:rPr lang="cs-CZ" b="0" dirty="0"/>
              <a:t>HIIT</a:t>
            </a: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AED3953D-8315-40E2-B489-390B289E322A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/>
          <a:stretch>
            <a:fillRect/>
          </a:stretch>
        </p:blipFill>
        <p:spPr>
          <a:xfrm>
            <a:off x="1458123" y="1701800"/>
            <a:ext cx="3744904" cy="4140200"/>
          </a:xfrm>
          <a:prstGeom prst="rect">
            <a:avLst/>
          </a:prstGeom>
        </p:spPr>
      </p:pic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C832199C-A260-493E-B815-9EEA235DECEF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B</a:t>
            </a:r>
            <a:r>
              <a:rPr lang="en-US" dirty="0" err="1"/>
              <a:t>lue</a:t>
            </a:r>
            <a:r>
              <a:rPr lang="en-US" dirty="0"/>
              <a:t> bars = effort interval</a:t>
            </a:r>
            <a:r>
              <a:rPr lang="cs-CZ" dirty="0"/>
              <a:t>s</a:t>
            </a:r>
          </a:p>
          <a:p>
            <a:r>
              <a:rPr lang="cs-CZ" dirty="0"/>
              <a:t>G</a:t>
            </a:r>
            <a:r>
              <a:rPr lang="en-US" dirty="0" err="1"/>
              <a:t>reen</a:t>
            </a:r>
            <a:r>
              <a:rPr lang="en-US" dirty="0"/>
              <a:t> = relief intervals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2694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162CC2E-A009-4F8D-9C79-571C02515F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4</a:t>
            </a:fld>
            <a:endParaRPr lang="en-GB" altLang="cs-CZ" noProof="0" dirty="0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6BA86174-4054-4D0E-BD22-E4A7CAD7E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Respective importance of skills, tactics, and physical capacities for successful performance</a:t>
            </a:r>
            <a:endParaRPr lang="cs-CZ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BD248CAB-FB7D-4CC4-AC11-4184A9A171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0544" y="2143125"/>
            <a:ext cx="8572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24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4279129-80B1-4088-A265-570EE01FEC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5</a:t>
            </a:fld>
            <a:endParaRPr lang="en-GB" altLang="cs-CZ" noProof="0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2F8C70A-2B98-4374-A15F-4CB89C8AA813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3"/>
          <a:stretch>
            <a:fillRect/>
          </a:stretch>
        </p:blipFill>
        <p:spPr>
          <a:xfrm>
            <a:off x="1809750" y="125681"/>
            <a:ext cx="8572500" cy="455295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9BAE5455-0245-4A66-AA81-924D6B47349D}"/>
              </a:ext>
            </a:extLst>
          </p:cNvPr>
          <p:cNvSpPr/>
          <p:nvPr/>
        </p:nvSpPr>
        <p:spPr>
          <a:xfrm>
            <a:off x="111071" y="4576153"/>
            <a:ext cx="119698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800" b="1" dirty="0">
                <a:solidFill>
                  <a:srgbClr val="000000"/>
                </a:solidFill>
                <a:latin typeface="avenir-regular-class"/>
              </a:rPr>
              <a:t>Type 1</a:t>
            </a:r>
            <a:r>
              <a:rPr lang="cs-CZ" sz="1800" dirty="0">
                <a:solidFill>
                  <a:srgbClr val="000000"/>
                </a:solidFill>
                <a:latin typeface="avenir-regular-class"/>
              </a:rPr>
              <a:t>, </a:t>
            </a:r>
            <a:r>
              <a:rPr lang="cs-CZ" sz="1800" dirty="0" err="1">
                <a:solidFill>
                  <a:srgbClr val="000000"/>
                </a:solidFill>
                <a:latin typeface="avenir-regular-class"/>
              </a:rPr>
              <a:t>metabolic</a:t>
            </a:r>
            <a:r>
              <a:rPr lang="cs-CZ" sz="1800" dirty="0">
                <a:solidFill>
                  <a:srgbClr val="000000"/>
                </a:solidFill>
                <a:latin typeface="avenir-regular-class"/>
              </a:rPr>
              <a:t>, </a:t>
            </a:r>
            <a:r>
              <a:rPr lang="cs-CZ" sz="1800" dirty="0" err="1">
                <a:solidFill>
                  <a:srgbClr val="000000"/>
                </a:solidFill>
                <a:latin typeface="avenir-regular-class"/>
              </a:rPr>
              <a:t>eliciting</a:t>
            </a:r>
            <a:r>
              <a:rPr lang="cs-CZ" sz="1800" dirty="0">
                <a:solidFill>
                  <a:srgbClr val="000000"/>
                </a:solidFill>
                <a:latin typeface="avenir-regular-class"/>
              </a:rPr>
              <a:t> </a:t>
            </a:r>
            <a:r>
              <a:rPr lang="cs-CZ" sz="1800" dirty="0" err="1">
                <a:solidFill>
                  <a:srgbClr val="000000"/>
                </a:solidFill>
                <a:latin typeface="avenir-regular-class"/>
              </a:rPr>
              <a:t>essentially</a:t>
            </a:r>
            <a:r>
              <a:rPr lang="cs-CZ" sz="1800" dirty="0">
                <a:solidFill>
                  <a:srgbClr val="000000"/>
                </a:solidFill>
                <a:latin typeface="avenir-regular-class"/>
              </a:rPr>
              <a:t> </a:t>
            </a:r>
            <a:r>
              <a:rPr lang="cs-CZ" sz="1800" dirty="0" err="1">
                <a:solidFill>
                  <a:srgbClr val="000000"/>
                </a:solidFill>
                <a:latin typeface="avenir-regular-class"/>
              </a:rPr>
              <a:t>large</a:t>
            </a:r>
            <a:r>
              <a:rPr lang="cs-CZ" sz="1800" dirty="0">
                <a:solidFill>
                  <a:srgbClr val="000000"/>
                </a:solidFill>
                <a:latin typeface="avenir-regular-class"/>
              </a:rPr>
              <a:t> </a:t>
            </a:r>
            <a:r>
              <a:rPr lang="cs-CZ" sz="1800" dirty="0" err="1">
                <a:solidFill>
                  <a:srgbClr val="000000"/>
                </a:solidFill>
                <a:latin typeface="avenir-regular-class"/>
              </a:rPr>
              <a:t>requirements</a:t>
            </a:r>
            <a:r>
              <a:rPr lang="cs-CZ" sz="1800" dirty="0">
                <a:solidFill>
                  <a:srgbClr val="000000"/>
                </a:solidFill>
                <a:latin typeface="avenir-regular-class"/>
              </a:rPr>
              <a:t> </a:t>
            </a:r>
            <a:r>
              <a:rPr lang="cs-CZ" sz="1800" dirty="0" err="1">
                <a:solidFill>
                  <a:srgbClr val="000000"/>
                </a:solidFill>
                <a:latin typeface="avenir-regular-class"/>
              </a:rPr>
              <a:t>from</a:t>
            </a:r>
            <a:r>
              <a:rPr lang="cs-CZ" sz="1800" dirty="0">
                <a:solidFill>
                  <a:srgbClr val="000000"/>
                </a:solidFill>
                <a:latin typeface="avenir-regular-class"/>
              </a:rPr>
              <a:t> </a:t>
            </a:r>
            <a:r>
              <a:rPr lang="cs-CZ" sz="1800" dirty="0" err="1">
                <a:solidFill>
                  <a:srgbClr val="000000"/>
                </a:solidFill>
                <a:latin typeface="avenir-regular-class"/>
              </a:rPr>
              <a:t>the</a:t>
            </a:r>
            <a:r>
              <a:rPr lang="cs-CZ" sz="1800" dirty="0">
                <a:solidFill>
                  <a:srgbClr val="000000"/>
                </a:solidFill>
                <a:latin typeface="avenir-regular-class"/>
              </a:rPr>
              <a:t> </a:t>
            </a:r>
            <a:r>
              <a:rPr lang="cs-CZ" sz="1800" dirty="0" err="1">
                <a:solidFill>
                  <a:srgbClr val="000000"/>
                </a:solidFill>
                <a:latin typeface="avenir-regular-class"/>
              </a:rPr>
              <a:t>cardiopulmonary</a:t>
            </a:r>
            <a:r>
              <a:rPr lang="cs-CZ" sz="1800" dirty="0">
                <a:solidFill>
                  <a:srgbClr val="000000"/>
                </a:solidFill>
                <a:latin typeface="avenir-regular-class"/>
              </a:rPr>
              <a:t> </a:t>
            </a:r>
            <a:r>
              <a:rPr lang="cs-CZ" sz="1800" dirty="0" err="1">
                <a:solidFill>
                  <a:srgbClr val="000000"/>
                </a:solidFill>
                <a:latin typeface="avenir-regular-class"/>
              </a:rPr>
              <a:t>system</a:t>
            </a:r>
            <a:r>
              <a:rPr lang="cs-CZ" sz="1800" dirty="0">
                <a:solidFill>
                  <a:srgbClr val="000000"/>
                </a:solidFill>
                <a:latin typeface="avenir-regular-class"/>
              </a:rPr>
              <a:t> and </a:t>
            </a:r>
            <a:r>
              <a:rPr lang="cs-CZ" sz="1800" dirty="0" err="1">
                <a:solidFill>
                  <a:srgbClr val="000000"/>
                </a:solidFill>
                <a:latin typeface="avenir-regular-class"/>
              </a:rPr>
              <a:t>oxidative</a:t>
            </a:r>
            <a:r>
              <a:rPr lang="cs-CZ" sz="1800" dirty="0">
                <a:solidFill>
                  <a:srgbClr val="000000"/>
                </a:solidFill>
                <a:latin typeface="avenir-regular-class"/>
              </a:rPr>
              <a:t> </a:t>
            </a:r>
            <a:r>
              <a:rPr lang="cs-CZ" sz="1800" dirty="0" err="1">
                <a:solidFill>
                  <a:srgbClr val="000000"/>
                </a:solidFill>
                <a:latin typeface="avenir-regular-class"/>
              </a:rPr>
              <a:t>muscle</a:t>
            </a:r>
            <a:r>
              <a:rPr lang="cs-CZ" sz="1800" dirty="0">
                <a:solidFill>
                  <a:srgbClr val="000000"/>
                </a:solidFill>
                <a:latin typeface="avenir-regular-class"/>
              </a:rPr>
              <a:t> </a:t>
            </a:r>
            <a:r>
              <a:rPr lang="cs-CZ" sz="1800" dirty="0" err="1">
                <a:solidFill>
                  <a:srgbClr val="000000"/>
                </a:solidFill>
                <a:latin typeface="avenir-regular-class"/>
              </a:rPr>
              <a:t>fibers</a:t>
            </a:r>
            <a:r>
              <a:rPr lang="cs-CZ" sz="1800" dirty="0">
                <a:solidFill>
                  <a:srgbClr val="000000"/>
                </a:solidFill>
                <a:latin typeface="avenir-regular-class"/>
              </a:rPr>
              <a:t>;</a:t>
            </a:r>
          </a:p>
          <a:p>
            <a:pPr algn="just"/>
            <a:r>
              <a:rPr lang="cs-CZ" sz="1800" b="1" dirty="0">
                <a:solidFill>
                  <a:srgbClr val="000000"/>
                </a:solidFill>
                <a:latin typeface="avenir-regular-class"/>
              </a:rPr>
              <a:t>Type 2</a:t>
            </a:r>
            <a:r>
              <a:rPr lang="cs-CZ" sz="1800" dirty="0">
                <a:solidFill>
                  <a:srgbClr val="000000"/>
                </a:solidFill>
                <a:latin typeface="avenir-regular-class"/>
              </a:rPr>
              <a:t>, </a:t>
            </a:r>
            <a:r>
              <a:rPr lang="cs-CZ" sz="1800" dirty="0" err="1">
                <a:solidFill>
                  <a:srgbClr val="000000"/>
                </a:solidFill>
                <a:latin typeface="avenir-regular-class"/>
              </a:rPr>
              <a:t>metabolic</a:t>
            </a:r>
            <a:r>
              <a:rPr lang="cs-CZ" sz="1800" dirty="0">
                <a:solidFill>
                  <a:srgbClr val="000000"/>
                </a:solidFill>
                <a:latin typeface="avenir-regular-class"/>
              </a:rPr>
              <a:t> as per type 1, but </a:t>
            </a:r>
            <a:r>
              <a:rPr lang="cs-CZ" sz="1800" dirty="0" err="1">
                <a:solidFill>
                  <a:srgbClr val="000000"/>
                </a:solidFill>
                <a:latin typeface="avenir-regular-class"/>
              </a:rPr>
              <a:t>with</a:t>
            </a:r>
            <a:r>
              <a:rPr lang="cs-CZ" sz="1800" dirty="0">
                <a:solidFill>
                  <a:srgbClr val="000000"/>
                </a:solidFill>
                <a:latin typeface="avenir-regular-class"/>
              </a:rPr>
              <a:t> a </a:t>
            </a:r>
            <a:r>
              <a:rPr lang="cs-CZ" sz="1800" dirty="0" err="1">
                <a:solidFill>
                  <a:srgbClr val="000000"/>
                </a:solidFill>
                <a:latin typeface="avenir-regular-class"/>
              </a:rPr>
              <a:t>certain</a:t>
            </a:r>
            <a:r>
              <a:rPr lang="cs-CZ" sz="1800" dirty="0">
                <a:solidFill>
                  <a:srgbClr val="000000"/>
                </a:solidFill>
                <a:latin typeface="avenir-regular-class"/>
              </a:rPr>
              <a:t> </a:t>
            </a:r>
            <a:r>
              <a:rPr lang="cs-CZ" sz="1800" dirty="0" err="1">
                <a:solidFill>
                  <a:srgbClr val="000000"/>
                </a:solidFill>
                <a:latin typeface="avenir-regular-class"/>
              </a:rPr>
              <a:t>degree</a:t>
            </a:r>
            <a:r>
              <a:rPr lang="cs-CZ" sz="1800" dirty="0">
                <a:solidFill>
                  <a:srgbClr val="000000"/>
                </a:solidFill>
                <a:latin typeface="avenir-regular-class"/>
              </a:rPr>
              <a:t> </a:t>
            </a:r>
            <a:r>
              <a:rPr lang="cs-CZ" sz="1800" dirty="0" err="1">
                <a:solidFill>
                  <a:srgbClr val="000000"/>
                </a:solidFill>
                <a:latin typeface="avenir-regular-class"/>
              </a:rPr>
              <a:t>of</a:t>
            </a:r>
            <a:r>
              <a:rPr lang="cs-CZ" sz="1800" dirty="0">
                <a:solidFill>
                  <a:srgbClr val="000000"/>
                </a:solidFill>
                <a:latin typeface="avenir-regular-class"/>
              </a:rPr>
              <a:t> </a:t>
            </a:r>
            <a:r>
              <a:rPr lang="cs-CZ" sz="1800" dirty="0" err="1">
                <a:solidFill>
                  <a:srgbClr val="000000"/>
                </a:solidFill>
                <a:latin typeface="avenir-regular-class"/>
              </a:rPr>
              <a:t>neuromuscular</a:t>
            </a:r>
            <a:r>
              <a:rPr lang="cs-CZ" sz="1800" dirty="0">
                <a:solidFill>
                  <a:srgbClr val="000000"/>
                </a:solidFill>
                <a:latin typeface="avenir-regular-class"/>
              </a:rPr>
              <a:t> </a:t>
            </a:r>
            <a:r>
              <a:rPr lang="cs-CZ" sz="1800" dirty="0" err="1">
                <a:solidFill>
                  <a:srgbClr val="000000"/>
                </a:solidFill>
                <a:latin typeface="avenir-regular-class"/>
              </a:rPr>
              <a:t>strain</a:t>
            </a:r>
            <a:r>
              <a:rPr lang="cs-CZ" sz="1800" dirty="0">
                <a:solidFill>
                  <a:srgbClr val="000000"/>
                </a:solidFill>
                <a:latin typeface="avenir-regular-class"/>
              </a:rPr>
              <a:t>;</a:t>
            </a:r>
          </a:p>
          <a:p>
            <a:pPr algn="just"/>
            <a:r>
              <a:rPr lang="cs-CZ" sz="1800" b="1" dirty="0">
                <a:solidFill>
                  <a:srgbClr val="000000"/>
                </a:solidFill>
                <a:latin typeface="avenir-regular-class"/>
              </a:rPr>
              <a:t>Type 3</a:t>
            </a:r>
            <a:r>
              <a:rPr lang="cs-CZ" sz="1800" dirty="0">
                <a:solidFill>
                  <a:srgbClr val="000000"/>
                </a:solidFill>
                <a:latin typeface="avenir-regular-class"/>
              </a:rPr>
              <a:t>, </a:t>
            </a:r>
            <a:r>
              <a:rPr lang="cs-CZ" sz="1800" dirty="0" err="1">
                <a:solidFill>
                  <a:srgbClr val="000000"/>
                </a:solidFill>
                <a:latin typeface="avenir-regular-class"/>
              </a:rPr>
              <a:t>metabolic</a:t>
            </a:r>
            <a:r>
              <a:rPr lang="cs-CZ" sz="1800" dirty="0">
                <a:solidFill>
                  <a:srgbClr val="000000"/>
                </a:solidFill>
                <a:latin typeface="avenir-regular-class"/>
              </a:rPr>
              <a:t> as per type 1, but </a:t>
            </a:r>
            <a:r>
              <a:rPr lang="cs-CZ" sz="1800" dirty="0" err="1">
                <a:solidFill>
                  <a:srgbClr val="000000"/>
                </a:solidFill>
                <a:latin typeface="avenir-regular-class"/>
              </a:rPr>
              <a:t>with</a:t>
            </a:r>
            <a:r>
              <a:rPr lang="cs-CZ" sz="1800" dirty="0">
                <a:solidFill>
                  <a:srgbClr val="000000"/>
                </a:solidFill>
                <a:latin typeface="avenir-regular-class"/>
              </a:rPr>
              <a:t> a </a:t>
            </a:r>
            <a:r>
              <a:rPr lang="cs-CZ" sz="1800" dirty="0" err="1">
                <a:solidFill>
                  <a:srgbClr val="000000"/>
                </a:solidFill>
                <a:latin typeface="avenir-regular-class"/>
              </a:rPr>
              <a:t>large</a:t>
            </a:r>
            <a:r>
              <a:rPr lang="cs-CZ" sz="1800" dirty="0">
                <a:solidFill>
                  <a:srgbClr val="000000"/>
                </a:solidFill>
                <a:latin typeface="avenir-regular-class"/>
              </a:rPr>
              <a:t> </a:t>
            </a:r>
            <a:r>
              <a:rPr lang="cs-CZ" sz="1800" dirty="0" err="1">
                <a:solidFill>
                  <a:srgbClr val="000000"/>
                </a:solidFill>
                <a:latin typeface="avenir-regular-class"/>
              </a:rPr>
              <a:t>degree</a:t>
            </a:r>
            <a:r>
              <a:rPr lang="cs-CZ" sz="1800" dirty="0">
                <a:solidFill>
                  <a:srgbClr val="000000"/>
                </a:solidFill>
                <a:latin typeface="avenir-regular-class"/>
              </a:rPr>
              <a:t> </a:t>
            </a:r>
            <a:r>
              <a:rPr lang="cs-CZ" sz="1800" dirty="0" err="1">
                <a:solidFill>
                  <a:srgbClr val="000000"/>
                </a:solidFill>
                <a:latin typeface="avenir-regular-class"/>
              </a:rPr>
              <a:t>of</a:t>
            </a:r>
            <a:r>
              <a:rPr lang="cs-CZ" sz="1800" dirty="0">
                <a:solidFill>
                  <a:srgbClr val="000000"/>
                </a:solidFill>
                <a:latin typeface="avenir-regular-class"/>
              </a:rPr>
              <a:t> </a:t>
            </a:r>
            <a:r>
              <a:rPr lang="cs-CZ" sz="1800" dirty="0" err="1">
                <a:solidFill>
                  <a:srgbClr val="000000"/>
                </a:solidFill>
                <a:latin typeface="avenir-regular-class"/>
              </a:rPr>
              <a:t>anaerobic</a:t>
            </a:r>
            <a:r>
              <a:rPr lang="cs-CZ" sz="1800" dirty="0">
                <a:solidFill>
                  <a:srgbClr val="000000"/>
                </a:solidFill>
                <a:latin typeface="avenir-regular-class"/>
              </a:rPr>
              <a:t> </a:t>
            </a:r>
            <a:r>
              <a:rPr lang="cs-CZ" sz="1800" dirty="0" err="1">
                <a:solidFill>
                  <a:srgbClr val="000000"/>
                </a:solidFill>
                <a:latin typeface="avenir-regular-class"/>
              </a:rPr>
              <a:t>glycolytic</a:t>
            </a:r>
            <a:r>
              <a:rPr lang="cs-CZ" sz="1800" dirty="0">
                <a:solidFill>
                  <a:srgbClr val="000000"/>
                </a:solidFill>
                <a:latin typeface="avenir-regular-class"/>
              </a:rPr>
              <a:t> </a:t>
            </a:r>
            <a:r>
              <a:rPr lang="cs-CZ" sz="1800" dirty="0" err="1">
                <a:solidFill>
                  <a:srgbClr val="000000"/>
                </a:solidFill>
                <a:latin typeface="avenir-regular-class"/>
              </a:rPr>
              <a:t>energy</a:t>
            </a:r>
            <a:r>
              <a:rPr lang="cs-CZ" sz="1800" dirty="0">
                <a:solidFill>
                  <a:srgbClr val="000000"/>
                </a:solidFill>
                <a:latin typeface="avenir-regular-class"/>
              </a:rPr>
              <a:t> </a:t>
            </a:r>
            <a:r>
              <a:rPr lang="cs-CZ" sz="1800" dirty="0" err="1">
                <a:solidFill>
                  <a:srgbClr val="000000"/>
                </a:solidFill>
                <a:latin typeface="avenir-regular-class"/>
              </a:rPr>
              <a:t>contribution</a:t>
            </a:r>
            <a:r>
              <a:rPr lang="cs-CZ" sz="1800" dirty="0">
                <a:solidFill>
                  <a:srgbClr val="000000"/>
                </a:solidFill>
                <a:latin typeface="avenir-regular-class"/>
              </a:rPr>
              <a:t>;</a:t>
            </a:r>
          </a:p>
          <a:p>
            <a:pPr algn="just"/>
            <a:r>
              <a:rPr lang="cs-CZ" sz="1800" b="1" dirty="0">
                <a:solidFill>
                  <a:srgbClr val="000000"/>
                </a:solidFill>
                <a:latin typeface="avenir-regular-class"/>
              </a:rPr>
              <a:t>Type 4</a:t>
            </a:r>
            <a:r>
              <a:rPr lang="cs-CZ" sz="1800" dirty="0">
                <a:solidFill>
                  <a:srgbClr val="000000"/>
                </a:solidFill>
                <a:latin typeface="avenir-regular-class"/>
              </a:rPr>
              <a:t>, </a:t>
            </a:r>
            <a:r>
              <a:rPr lang="cs-CZ" sz="1800" dirty="0" err="1">
                <a:solidFill>
                  <a:srgbClr val="000000"/>
                </a:solidFill>
                <a:latin typeface="avenir-regular-class"/>
              </a:rPr>
              <a:t>metabolic</a:t>
            </a:r>
            <a:r>
              <a:rPr lang="cs-CZ" sz="1800" dirty="0">
                <a:solidFill>
                  <a:srgbClr val="000000"/>
                </a:solidFill>
                <a:latin typeface="avenir-regular-class"/>
              </a:rPr>
              <a:t> (</a:t>
            </a:r>
            <a:r>
              <a:rPr lang="cs-CZ" sz="1800" dirty="0" err="1">
                <a:solidFill>
                  <a:srgbClr val="000000"/>
                </a:solidFill>
                <a:latin typeface="avenir-regular-class"/>
              </a:rPr>
              <a:t>oxidative</a:t>
            </a:r>
            <a:r>
              <a:rPr lang="cs-CZ" sz="1800" dirty="0">
                <a:solidFill>
                  <a:srgbClr val="000000"/>
                </a:solidFill>
                <a:latin typeface="avenir-regular-class"/>
              </a:rPr>
              <a:t>/</a:t>
            </a:r>
            <a:r>
              <a:rPr lang="cs-CZ" sz="1800" dirty="0" err="1">
                <a:solidFill>
                  <a:srgbClr val="000000"/>
                </a:solidFill>
                <a:latin typeface="avenir-regular-class"/>
              </a:rPr>
              <a:t>anaerobic</a:t>
            </a:r>
            <a:r>
              <a:rPr lang="cs-CZ" sz="1800" dirty="0">
                <a:solidFill>
                  <a:srgbClr val="000000"/>
                </a:solidFill>
                <a:latin typeface="avenir-regular-class"/>
              </a:rPr>
              <a:t>) as per type 3 plus a </a:t>
            </a:r>
            <a:r>
              <a:rPr lang="cs-CZ" sz="1800" dirty="0" err="1">
                <a:solidFill>
                  <a:srgbClr val="000000"/>
                </a:solidFill>
                <a:latin typeface="avenir-regular-class"/>
              </a:rPr>
              <a:t>certain</a:t>
            </a:r>
            <a:r>
              <a:rPr lang="cs-CZ" sz="1800" dirty="0">
                <a:solidFill>
                  <a:srgbClr val="000000"/>
                </a:solidFill>
                <a:latin typeface="avenir-regular-class"/>
              </a:rPr>
              <a:t> </a:t>
            </a:r>
            <a:r>
              <a:rPr lang="cs-CZ" sz="1800" dirty="0" err="1">
                <a:solidFill>
                  <a:srgbClr val="000000"/>
                </a:solidFill>
                <a:latin typeface="avenir-regular-class"/>
              </a:rPr>
              <a:t>degree</a:t>
            </a:r>
            <a:r>
              <a:rPr lang="cs-CZ" sz="1800" dirty="0">
                <a:solidFill>
                  <a:srgbClr val="000000"/>
                </a:solidFill>
                <a:latin typeface="avenir-regular-class"/>
              </a:rPr>
              <a:t> </a:t>
            </a:r>
            <a:r>
              <a:rPr lang="cs-CZ" sz="1800" dirty="0" err="1">
                <a:solidFill>
                  <a:srgbClr val="000000"/>
                </a:solidFill>
                <a:latin typeface="avenir-regular-class"/>
              </a:rPr>
              <a:t>of</a:t>
            </a:r>
            <a:r>
              <a:rPr lang="cs-CZ" sz="1800" dirty="0">
                <a:solidFill>
                  <a:srgbClr val="000000"/>
                </a:solidFill>
                <a:latin typeface="avenir-regular-class"/>
              </a:rPr>
              <a:t> </a:t>
            </a:r>
            <a:r>
              <a:rPr lang="cs-CZ" sz="1800" dirty="0" err="1">
                <a:solidFill>
                  <a:srgbClr val="000000"/>
                </a:solidFill>
                <a:latin typeface="avenir-regular-class"/>
              </a:rPr>
              <a:t>neuromuscular</a:t>
            </a:r>
            <a:r>
              <a:rPr lang="cs-CZ" sz="1800" dirty="0">
                <a:solidFill>
                  <a:srgbClr val="000000"/>
                </a:solidFill>
                <a:latin typeface="avenir-regular-class"/>
              </a:rPr>
              <a:t> </a:t>
            </a:r>
            <a:r>
              <a:rPr lang="cs-CZ" sz="1800" dirty="0" err="1">
                <a:solidFill>
                  <a:srgbClr val="000000"/>
                </a:solidFill>
                <a:latin typeface="avenir-regular-class"/>
              </a:rPr>
              <a:t>strain</a:t>
            </a:r>
            <a:r>
              <a:rPr lang="cs-CZ" sz="1800" dirty="0">
                <a:solidFill>
                  <a:srgbClr val="000000"/>
                </a:solidFill>
                <a:latin typeface="avenir-regular-class"/>
              </a:rPr>
              <a:t>;</a:t>
            </a:r>
          </a:p>
          <a:p>
            <a:pPr algn="just"/>
            <a:r>
              <a:rPr lang="cs-CZ" sz="1800" b="1" dirty="0">
                <a:solidFill>
                  <a:srgbClr val="000000"/>
                </a:solidFill>
                <a:latin typeface="avenir-regular-class"/>
              </a:rPr>
              <a:t>Type 5</a:t>
            </a:r>
            <a:r>
              <a:rPr lang="cs-CZ" sz="1800" dirty="0">
                <a:solidFill>
                  <a:srgbClr val="000000"/>
                </a:solidFill>
                <a:latin typeface="avenir-regular-class"/>
              </a:rPr>
              <a:t>, </a:t>
            </a:r>
            <a:r>
              <a:rPr lang="cs-CZ" sz="1800" dirty="0" err="1">
                <a:solidFill>
                  <a:srgbClr val="000000"/>
                </a:solidFill>
                <a:latin typeface="avenir-regular-class"/>
              </a:rPr>
              <a:t>essentially</a:t>
            </a:r>
            <a:r>
              <a:rPr lang="cs-CZ" sz="1800" dirty="0">
                <a:solidFill>
                  <a:srgbClr val="000000"/>
                </a:solidFill>
                <a:latin typeface="avenir-regular-class"/>
              </a:rPr>
              <a:t> a </a:t>
            </a:r>
            <a:r>
              <a:rPr lang="cs-CZ" sz="1800" dirty="0" err="1">
                <a:solidFill>
                  <a:srgbClr val="000000"/>
                </a:solidFill>
                <a:latin typeface="avenir-regular-class"/>
              </a:rPr>
              <a:t>large</a:t>
            </a:r>
            <a:r>
              <a:rPr lang="cs-CZ" sz="1800" dirty="0">
                <a:solidFill>
                  <a:srgbClr val="000000"/>
                </a:solidFill>
                <a:latin typeface="avenir-regular-class"/>
              </a:rPr>
              <a:t> </a:t>
            </a:r>
            <a:r>
              <a:rPr lang="cs-CZ" sz="1800" dirty="0" err="1">
                <a:solidFill>
                  <a:srgbClr val="000000"/>
                </a:solidFill>
                <a:latin typeface="avenir-regular-class"/>
              </a:rPr>
              <a:t>anaerobic</a:t>
            </a:r>
            <a:r>
              <a:rPr lang="cs-CZ" sz="1800" dirty="0">
                <a:solidFill>
                  <a:srgbClr val="000000"/>
                </a:solidFill>
                <a:latin typeface="avenir-regular-class"/>
              </a:rPr>
              <a:t> </a:t>
            </a:r>
            <a:r>
              <a:rPr lang="cs-CZ" sz="1800" dirty="0" err="1">
                <a:solidFill>
                  <a:srgbClr val="000000"/>
                </a:solidFill>
                <a:latin typeface="avenir-regular-class"/>
              </a:rPr>
              <a:t>contribution</a:t>
            </a:r>
            <a:r>
              <a:rPr lang="cs-CZ" sz="1800" dirty="0">
                <a:solidFill>
                  <a:srgbClr val="000000"/>
                </a:solidFill>
                <a:latin typeface="avenir-regular-class"/>
              </a:rPr>
              <a:t> </a:t>
            </a:r>
            <a:r>
              <a:rPr lang="cs-CZ" sz="1800" dirty="0" err="1">
                <a:solidFill>
                  <a:srgbClr val="000000"/>
                </a:solidFill>
                <a:latin typeface="avenir-regular-class"/>
              </a:rPr>
              <a:t>combined</a:t>
            </a:r>
            <a:r>
              <a:rPr lang="cs-CZ" sz="1800" dirty="0">
                <a:solidFill>
                  <a:srgbClr val="000000"/>
                </a:solidFill>
                <a:latin typeface="avenir-regular-class"/>
              </a:rPr>
              <a:t> </a:t>
            </a:r>
            <a:r>
              <a:rPr lang="cs-CZ" sz="1800" dirty="0" err="1">
                <a:solidFill>
                  <a:srgbClr val="000000"/>
                </a:solidFill>
                <a:latin typeface="avenir-regular-class"/>
              </a:rPr>
              <a:t>with</a:t>
            </a:r>
            <a:r>
              <a:rPr lang="cs-CZ" sz="1800" dirty="0">
                <a:solidFill>
                  <a:srgbClr val="000000"/>
                </a:solidFill>
                <a:latin typeface="avenir-regular-class"/>
              </a:rPr>
              <a:t> </a:t>
            </a:r>
            <a:r>
              <a:rPr lang="cs-CZ" sz="1800" dirty="0" err="1">
                <a:solidFill>
                  <a:srgbClr val="000000"/>
                </a:solidFill>
                <a:latin typeface="avenir-regular-class"/>
              </a:rPr>
              <a:t>neuromuscular</a:t>
            </a:r>
            <a:r>
              <a:rPr lang="cs-CZ" sz="1800" dirty="0">
                <a:solidFill>
                  <a:srgbClr val="000000"/>
                </a:solidFill>
                <a:latin typeface="avenir-regular-class"/>
              </a:rPr>
              <a:t> </a:t>
            </a:r>
            <a:r>
              <a:rPr lang="cs-CZ" sz="1800" dirty="0" err="1">
                <a:solidFill>
                  <a:srgbClr val="000000"/>
                </a:solidFill>
                <a:latin typeface="avenir-regular-class"/>
              </a:rPr>
              <a:t>strain</a:t>
            </a:r>
            <a:r>
              <a:rPr lang="cs-CZ" sz="1800" dirty="0">
                <a:solidFill>
                  <a:srgbClr val="000000"/>
                </a:solidFill>
                <a:latin typeface="avenir-regular-class"/>
              </a:rPr>
              <a:t>; and</a:t>
            </a:r>
          </a:p>
          <a:p>
            <a:pPr algn="just"/>
            <a:r>
              <a:rPr lang="cs-CZ" sz="1800" b="1" dirty="0">
                <a:solidFill>
                  <a:srgbClr val="000000"/>
                </a:solidFill>
                <a:latin typeface="avenir-regular-class"/>
              </a:rPr>
              <a:t>Type 6</a:t>
            </a:r>
            <a:r>
              <a:rPr lang="cs-CZ" sz="1800" dirty="0">
                <a:solidFill>
                  <a:srgbClr val="000000"/>
                </a:solidFill>
                <a:latin typeface="avenir-regular-class"/>
              </a:rPr>
              <a:t>, </a:t>
            </a:r>
            <a:r>
              <a:rPr lang="cs-CZ" sz="1800" dirty="0" err="1">
                <a:solidFill>
                  <a:srgbClr val="000000"/>
                </a:solidFill>
                <a:latin typeface="avenir-regular-class"/>
              </a:rPr>
              <a:t>essentially</a:t>
            </a:r>
            <a:r>
              <a:rPr lang="cs-CZ" sz="1800" dirty="0">
                <a:solidFill>
                  <a:srgbClr val="000000"/>
                </a:solidFill>
                <a:latin typeface="avenir-regular-class"/>
              </a:rPr>
              <a:t> a </a:t>
            </a:r>
            <a:r>
              <a:rPr lang="cs-CZ" sz="1800" dirty="0" err="1">
                <a:solidFill>
                  <a:srgbClr val="000000"/>
                </a:solidFill>
                <a:latin typeface="avenir-regular-class"/>
              </a:rPr>
              <a:t>large</a:t>
            </a:r>
            <a:r>
              <a:rPr lang="cs-CZ" sz="1800" dirty="0">
                <a:solidFill>
                  <a:srgbClr val="000000"/>
                </a:solidFill>
                <a:latin typeface="avenir-regular-class"/>
              </a:rPr>
              <a:t> </a:t>
            </a:r>
            <a:r>
              <a:rPr lang="cs-CZ" sz="1800" dirty="0" err="1">
                <a:solidFill>
                  <a:srgbClr val="000000"/>
                </a:solidFill>
                <a:latin typeface="avenir-regular-class"/>
              </a:rPr>
              <a:t>neuromuscular</a:t>
            </a:r>
            <a:r>
              <a:rPr lang="cs-CZ" sz="1800" dirty="0">
                <a:solidFill>
                  <a:srgbClr val="000000"/>
                </a:solidFill>
                <a:latin typeface="avenir-regular-class"/>
              </a:rPr>
              <a:t> </a:t>
            </a:r>
            <a:r>
              <a:rPr lang="cs-CZ" sz="1800" dirty="0" err="1">
                <a:solidFill>
                  <a:srgbClr val="000000"/>
                </a:solidFill>
                <a:latin typeface="avenir-regular-class"/>
              </a:rPr>
              <a:t>strain</a:t>
            </a:r>
            <a:r>
              <a:rPr lang="cs-CZ" sz="1800" dirty="0">
                <a:solidFill>
                  <a:srgbClr val="000000"/>
                </a:solidFill>
                <a:latin typeface="avenir-regular-class"/>
              </a:rPr>
              <a:t>, </a:t>
            </a:r>
            <a:r>
              <a:rPr lang="cs-CZ" sz="1800" dirty="0" err="1">
                <a:solidFill>
                  <a:srgbClr val="000000"/>
                </a:solidFill>
                <a:latin typeface="avenir-regular-class"/>
              </a:rPr>
              <a:t>with</a:t>
            </a:r>
            <a:r>
              <a:rPr lang="cs-CZ" sz="1800" dirty="0">
                <a:solidFill>
                  <a:srgbClr val="000000"/>
                </a:solidFill>
                <a:latin typeface="avenir-regular-class"/>
              </a:rPr>
              <a:t> limited </a:t>
            </a:r>
            <a:r>
              <a:rPr lang="cs-CZ" sz="1800" dirty="0" err="1">
                <a:solidFill>
                  <a:srgbClr val="000000"/>
                </a:solidFill>
                <a:latin typeface="avenir-regular-class"/>
              </a:rPr>
              <a:t>metabolic</a:t>
            </a:r>
            <a:r>
              <a:rPr lang="cs-CZ" sz="1800" dirty="0">
                <a:solidFill>
                  <a:srgbClr val="000000"/>
                </a:solidFill>
                <a:latin typeface="avenir-regular-class"/>
              </a:rPr>
              <a:t> </a:t>
            </a:r>
            <a:r>
              <a:rPr lang="cs-CZ" sz="1800" dirty="0" err="1">
                <a:solidFill>
                  <a:srgbClr val="000000"/>
                </a:solidFill>
                <a:latin typeface="avenir-regular-class"/>
              </a:rPr>
              <a:t>contribution</a:t>
            </a:r>
            <a:r>
              <a:rPr lang="cs-CZ" sz="1800" dirty="0">
                <a:solidFill>
                  <a:srgbClr val="000000"/>
                </a:solidFill>
                <a:latin typeface="avenir-regular-class"/>
              </a:rPr>
              <a:t> (</a:t>
            </a:r>
            <a:r>
              <a:rPr lang="cs-CZ" sz="1800" dirty="0" err="1">
                <a:solidFill>
                  <a:srgbClr val="000000"/>
                </a:solidFill>
                <a:latin typeface="avenir-regular-class"/>
              </a:rPr>
              <a:t>neither</a:t>
            </a:r>
            <a:r>
              <a:rPr lang="cs-CZ" sz="1800" dirty="0">
                <a:solidFill>
                  <a:srgbClr val="000000"/>
                </a:solidFill>
                <a:latin typeface="avenir-regular-class"/>
              </a:rPr>
              <a:t> </a:t>
            </a:r>
            <a:r>
              <a:rPr lang="cs-CZ" sz="1800" dirty="0" err="1">
                <a:solidFill>
                  <a:srgbClr val="000000"/>
                </a:solidFill>
                <a:latin typeface="avenir-regular-class"/>
              </a:rPr>
              <a:t>oxidative</a:t>
            </a:r>
            <a:r>
              <a:rPr lang="cs-CZ" sz="1800" dirty="0">
                <a:solidFill>
                  <a:srgbClr val="000000"/>
                </a:solidFill>
                <a:latin typeface="avenir-regular-class"/>
              </a:rPr>
              <a:t> nor </a:t>
            </a:r>
            <a:r>
              <a:rPr lang="cs-CZ" sz="1800" dirty="0" err="1">
                <a:solidFill>
                  <a:srgbClr val="000000"/>
                </a:solidFill>
                <a:latin typeface="avenir-regular-class"/>
              </a:rPr>
              <a:t>anaerobic</a:t>
            </a:r>
            <a:r>
              <a:rPr lang="cs-CZ" sz="1800" dirty="0">
                <a:solidFill>
                  <a:srgbClr val="000000"/>
                </a:solidFill>
                <a:latin typeface="avenir-regular-clas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43720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B02A29-9EE2-4839-9AFE-3D22C00E11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6</a:t>
            </a:fld>
            <a:endParaRPr lang="en-GB" altLang="cs-CZ" noProof="0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5198AF6B-B88A-4282-849F-8424AEF88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0" dirty="0"/>
              <a:t>think differently: what do you want (HIIT type/target), how do you do it (format/weapon), what variables do you adjust to hit your targets before final creation of your weapon</a:t>
            </a:r>
            <a:endParaRPr lang="cs-CZ" sz="2000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2504B427-BA61-403D-AF20-7E7075AD79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0544" y="2047875"/>
            <a:ext cx="8572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39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33E9366-7CAC-4498-AEBE-A3A62E7828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7</a:t>
            </a:fld>
            <a:endParaRPr lang="en-GB" altLang="cs-CZ" noProof="0" dirty="0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017EF4D5-6362-4E35-A86E-F22744393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Various sports, their physical demands relative to needed speed, strength, and endurance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4FC92DB5-CAF7-4127-810A-A5E317B400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7812" y="2373662"/>
            <a:ext cx="85725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988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6FFAC7-5444-468F-B5A2-6CAEABBD0A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8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E9F93B29-F05B-48AB-B06C-697F535F3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Two different typical weekly patterns (Team sports, with endurance, strength, and speed sessions on different days) and road running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FD95C38-CAAB-4EC3-80B6-EAB162923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1467" y="2215190"/>
            <a:ext cx="5569066" cy="457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60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6B5F41E-838D-4F0A-BD86-2AD4AF4172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9</a:t>
            </a:fld>
            <a:endParaRPr lang="en-GB" altLang="cs-CZ" noProof="0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72C7881-7B9C-4450-8408-DF945C347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</a:t>
            </a:r>
            <a:r>
              <a:rPr lang="en-US" dirty="0"/>
              <a:t>O2</a:t>
            </a:r>
            <a:r>
              <a:rPr lang="cs-CZ" dirty="0"/>
              <a:t> </a:t>
            </a:r>
            <a:r>
              <a:rPr lang="en-US" dirty="0"/>
              <a:t>during an incremental test for two players with similar </a:t>
            </a:r>
            <a:r>
              <a:rPr lang="cs-CZ" dirty="0"/>
              <a:t>V</a:t>
            </a:r>
            <a:r>
              <a:rPr lang="en-US" dirty="0"/>
              <a:t>O2max but with different </a:t>
            </a:r>
            <a:r>
              <a:rPr lang="cs-CZ" dirty="0"/>
              <a:t>RE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A5022B2F-AC32-427F-B74E-8CE7211687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8874" y="1692275"/>
            <a:ext cx="549584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36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16-9-en-v10.potx" id="{5727B0CB-1FE9-4607-9AC5-0A9EABEF67CB}" vid="{36DBB8EA-EAD4-4319-A33F-1B66A35B506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26FACBF427C4F43A972D5B8D9BC6B76" ma:contentTypeVersion="13" ma:contentTypeDescription="Vytvoří nový dokument" ma:contentTypeScope="" ma:versionID="eed2e208f77995382becf7be2b22c5b9">
  <xsd:schema xmlns:xsd="http://www.w3.org/2001/XMLSchema" xmlns:xs="http://www.w3.org/2001/XMLSchema" xmlns:p="http://schemas.microsoft.com/office/2006/metadata/properties" xmlns:ns3="54009e06-620e-4fd8-b78b-e302f16c71e1" xmlns:ns4="b8ddcf53-3489-424e-bee4-3f406c8f4335" targetNamespace="http://schemas.microsoft.com/office/2006/metadata/properties" ma:root="true" ma:fieldsID="385141206388669990092bcdc620467b" ns3:_="" ns4:_="">
    <xsd:import namespace="54009e06-620e-4fd8-b78b-e302f16c71e1"/>
    <xsd:import namespace="b8ddcf53-3489-424e-bee4-3f406c8f433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09e06-620e-4fd8-b78b-e302f16c71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dcf53-3489-424e-bee4-3f406c8f433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27D18E-C2F2-41B1-91DB-FB9EC3EB0F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009e06-620e-4fd8-b78b-e302f16c71e1"/>
    <ds:schemaRef ds:uri="b8ddcf53-3489-424e-bee4-3f406c8f43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3F3A4B-22D2-4263-BDA1-31E2937965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DEAF96-427C-458F-A348-89DC825BAFEA}">
  <ds:schemaRefs>
    <ds:schemaRef ds:uri="http://purl.org/dc/dcmitype/"/>
    <ds:schemaRef ds:uri="54009e06-620e-4fd8-b78b-e302f16c71e1"/>
    <ds:schemaRef ds:uri="http://www.w3.org/XML/1998/namespace"/>
    <ds:schemaRef ds:uri="http://schemas.microsoft.com/office/2006/metadata/properties"/>
    <ds:schemaRef ds:uri="b8ddcf53-3489-424e-bee4-3f406c8f4335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muni-sport-prezentace-16-9-en-v10 (2)</Template>
  <TotalTime>280</TotalTime>
  <Words>721</Words>
  <Application>Microsoft Office PowerPoint</Application>
  <PresentationFormat>Širokoúhlá obrazovka</PresentationFormat>
  <Paragraphs>83</Paragraphs>
  <Slides>21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avenir-regular-class</vt:lpstr>
      <vt:lpstr>Tahoma</vt:lpstr>
      <vt:lpstr>Wingdings</vt:lpstr>
      <vt:lpstr>Presentation_MU_EN</vt:lpstr>
      <vt:lpstr>High-intensity inteval training (HIIT)</vt:lpstr>
      <vt:lpstr>Science and Application of HIIT Laursen &amp; Buchheit, 2019 MUNI VPN: https://www.humankineticslibrary.com/encyclopedia?docid=b-9781492595830 </vt:lpstr>
      <vt:lpstr>Schematic diagram illustrating the general concept of HIIT</vt:lpstr>
      <vt:lpstr>Respective importance of skills, tactics, and physical capacities for successful performance</vt:lpstr>
      <vt:lpstr>Prezentace aplikace PowerPoint</vt:lpstr>
      <vt:lpstr>think differently: what do you want (HIIT type/target), how do you do it (format/weapon), what variables do you adjust to hit your targets before final creation of your weapon</vt:lpstr>
      <vt:lpstr>Various sports, their physical demands relative to needed speed, strength, and endurance</vt:lpstr>
      <vt:lpstr>Two different typical weekly patterns (Team sports, with endurance, strength, and speed sessions on different days) and road running</vt:lpstr>
      <vt:lpstr>VO2 during an incremental test for two players with similar VO2max but with different RE</vt:lpstr>
      <vt:lpstr>Intensity range used for the various HIIT formats (L). ASR=anaerobic speed reserve (R)</vt:lpstr>
      <vt:lpstr>30-15 Intermittent Fitness Test (30-15 IFT) (https://30-15ift.com)</vt:lpstr>
      <vt:lpstr>Prezentace aplikace PowerPoint</vt:lpstr>
      <vt:lpstr>The 12 variables that can be manipulated to prescribe different HIIT sessions</vt:lpstr>
      <vt:lpstr>Exercise Period Duration = Critical Power (CP) + Anaerobic Work Capacity (W′)</vt:lpstr>
      <vt:lpstr>Recovery</vt:lpstr>
      <vt:lpstr>Long intervals</vt:lpstr>
      <vt:lpstr>Short intervals</vt:lpstr>
      <vt:lpstr>Repeated-sprint training</vt:lpstr>
      <vt:lpstr>Sprint interval training</vt:lpstr>
      <vt:lpstr>Game-based HIIT</vt:lpstr>
      <vt:lpstr>Methods used to modulate exercise intensity during GBHIIT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Endurance training</dc:title>
  <dc:creator>Tomáš Kalina</dc:creator>
  <cp:lastModifiedBy>Tomáš Kalina</cp:lastModifiedBy>
  <cp:revision>11</cp:revision>
  <cp:lastPrinted>1601-01-01T00:00:00Z</cp:lastPrinted>
  <dcterms:created xsi:type="dcterms:W3CDTF">2021-04-19T19:36:01Z</dcterms:created>
  <dcterms:modified xsi:type="dcterms:W3CDTF">2022-04-20T08:22:57Z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0x010100326FACBF427C4F43A972D5B8D9BC6B76</vt:lpwstr>
  </property>
</Properties>
</file>