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46"/>
  </p:notesMasterIdLst>
  <p:handoutMasterIdLst>
    <p:handoutMasterId r:id="rId147"/>
  </p:handoutMasterIdLst>
  <p:sldIdLst>
    <p:sldId id="256" r:id="rId2"/>
    <p:sldId id="334" r:id="rId3"/>
    <p:sldId id="258" r:id="rId4"/>
    <p:sldId id="259" r:id="rId5"/>
    <p:sldId id="260" r:id="rId6"/>
    <p:sldId id="345" r:id="rId7"/>
    <p:sldId id="312" r:id="rId8"/>
    <p:sldId id="262" r:id="rId9"/>
    <p:sldId id="263" r:id="rId10"/>
    <p:sldId id="261" r:id="rId11"/>
    <p:sldId id="335" r:id="rId12"/>
    <p:sldId id="336" r:id="rId13"/>
    <p:sldId id="337" r:id="rId14"/>
    <p:sldId id="264" r:id="rId15"/>
    <p:sldId id="265" r:id="rId16"/>
    <p:sldId id="266" r:id="rId17"/>
    <p:sldId id="267" r:id="rId18"/>
    <p:sldId id="313" r:id="rId19"/>
    <p:sldId id="314" r:id="rId20"/>
    <p:sldId id="315" r:id="rId21"/>
    <p:sldId id="316" r:id="rId22"/>
    <p:sldId id="346" r:id="rId23"/>
    <p:sldId id="268" r:id="rId24"/>
    <p:sldId id="317" r:id="rId25"/>
    <p:sldId id="269" r:id="rId26"/>
    <p:sldId id="270" r:id="rId27"/>
    <p:sldId id="344" r:id="rId28"/>
    <p:sldId id="271" r:id="rId29"/>
    <p:sldId id="272" r:id="rId30"/>
    <p:sldId id="273" r:id="rId31"/>
    <p:sldId id="274" r:id="rId32"/>
    <p:sldId id="310" r:id="rId33"/>
    <p:sldId id="367" r:id="rId34"/>
    <p:sldId id="275" r:id="rId35"/>
    <p:sldId id="358" r:id="rId36"/>
    <p:sldId id="359" r:id="rId37"/>
    <p:sldId id="360" r:id="rId38"/>
    <p:sldId id="402" r:id="rId39"/>
    <p:sldId id="361" r:id="rId40"/>
    <p:sldId id="363" r:id="rId41"/>
    <p:sldId id="364" r:id="rId42"/>
    <p:sldId id="366" r:id="rId43"/>
    <p:sldId id="365" r:id="rId44"/>
    <p:sldId id="276" r:id="rId45"/>
    <p:sldId id="277" r:id="rId46"/>
    <p:sldId id="278" r:id="rId47"/>
    <p:sldId id="279" r:id="rId48"/>
    <p:sldId id="280" r:id="rId49"/>
    <p:sldId id="338" r:id="rId50"/>
    <p:sldId id="281" r:id="rId51"/>
    <p:sldId id="282" r:id="rId52"/>
    <p:sldId id="283" r:id="rId53"/>
    <p:sldId id="339" r:id="rId54"/>
    <p:sldId id="340" r:id="rId55"/>
    <p:sldId id="341" r:id="rId56"/>
    <p:sldId id="285" r:id="rId57"/>
    <p:sldId id="286" r:id="rId58"/>
    <p:sldId id="355" r:id="rId59"/>
    <p:sldId id="356" r:id="rId60"/>
    <p:sldId id="357" r:id="rId61"/>
    <p:sldId id="288" r:id="rId62"/>
    <p:sldId id="290" r:id="rId63"/>
    <p:sldId id="342" r:id="rId64"/>
    <p:sldId id="289" r:id="rId65"/>
    <p:sldId id="318" r:id="rId66"/>
    <p:sldId id="319" r:id="rId67"/>
    <p:sldId id="320" r:id="rId68"/>
    <p:sldId id="329" r:id="rId69"/>
    <p:sldId id="330" r:id="rId70"/>
    <p:sldId id="331" r:id="rId71"/>
    <p:sldId id="332" r:id="rId72"/>
    <p:sldId id="333" r:id="rId73"/>
    <p:sldId id="321" r:id="rId74"/>
    <p:sldId id="322" r:id="rId75"/>
    <p:sldId id="323" r:id="rId76"/>
    <p:sldId id="324" r:id="rId77"/>
    <p:sldId id="325" r:id="rId78"/>
    <p:sldId id="326" r:id="rId79"/>
    <p:sldId id="327" r:id="rId80"/>
    <p:sldId id="328" r:id="rId81"/>
    <p:sldId id="353" r:id="rId82"/>
    <p:sldId id="354" r:id="rId83"/>
    <p:sldId id="291" r:id="rId84"/>
    <p:sldId id="343" r:id="rId85"/>
    <p:sldId id="292" r:id="rId86"/>
    <p:sldId id="293" r:id="rId87"/>
    <p:sldId id="296" r:id="rId88"/>
    <p:sldId id="297" r:id="rId89"/>
    <p:sldId id="298" r:id="rId90"/>
    <p:sldId id="295" r:id="rId91"/>
    <p:sldId id="299" r:id="rId92"/>
    <p:sldId id="300" r:id="rId93"/>
    <p:sldId id="302" r:id="rId94"/>
    <p:sldId id="348" r:id="rId95"/>
    <p:sldId id="350" r:id="rId96"/>
    <p:sldId id="349" r:id="rId97"/>
    <p:sldId id="352" r:id="rId98"/>
    <p:sldId id="301" r:id="rId99"/>
    <p:sldId id="303" r:id="rId100"/>
    <p:sldId id="304" r:id="rId101"/>
    <p:sldId id="403" r:id="rId102"/>
    <p:sldId id="305" r:id="rId103"/>
    <p:sldId id="306" r:id="rId104"/>
    <p:sldId id="307" r:id="rId105"/>
    <p:sldId id="308" r:id="rId106"/>
    <p:sldId id="405" r:id="rId107"/>
    <p:sldId id="404" r:id="rId108"/>
    <p:sldId id="408" r:id="rId109"/>
    <p:sldId id="406" r:id="rId110"/>
    <p:sldId id="407" r:id="rId111"/>
    <p:sldId id="409" r:id="rId112"/>
    <p:sldId id="410" r:id="rId113"/>
    <p:sldId id="309" r:id="rId114"/>
    <p:sldId id="368" r:id="rId115"/>
    <p:sldId id="369" r:id="rId116"/>
    <p:sldId id="370" r:id="rId117"/>
    <p:sldId id="371" r:id="rId118"/>
    <p:sldId id="372" r:id="rId119"/>
    <p:sldId id="347" r:id="rId120"/>
    <p:sldId id="393" r:id="rId121"/>
    <p:sldId id="394" r:id="rId122"/>
    <p:sldId id="395" r:id="rId123"/>
    <p:sldId id="374" r:id="rId124"/>
    <p:sldId id="383" r:id="rId125"/>
    <p:sldId id="375" r:id="rId126"/>
    <p:sldId id="401" r:id="rId127"/>
    <p:sldId id="400" r:id="rId128"/>
    <p:sldId id="384" r:id="rId129"/>
    <p:sldId id="385" r:id="rId130"/>
    <p:sldId id="386" r:id="rId131"/>
    <p:sldId id="387" r:id="rId132"/>
    <p:sldId id="388" r:id="rId133"/>
    <p:sldId id="391" r:id="rId134"/>
    <p:sldId id="390" r:id="rId135"/>
    <p:sldId id="392" r:id="rId136"/>
    <p:sldId id="376" r:id="rId137"/>
    <p:sldId id="382" r:id="rId138"/>
    <p:sldId id="378" r:id="rId139"/>
    <p:sldId id="380" r:id="rId140"/>
    <p:sldId id="381" r:id="rId141"/>
    <p:sldId id="396" r:id="rId142"/>
    <p:sldId id="397" r:id="rId143"/>
    <p:sldId id="398" r:id="rId144"/>
    <p:sldId id="399" r:id="rId145"/>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4040C8"/>
    <a:srgbClr val="00287D"/>
    <a:srgbClr val="5AC8AF"/>
    <a:srgbClr val="9100DC"/>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Světlý styl 1 – zvýraznění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Světlý sty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95" autoAdjust="0"/>
    <p:restoredTop sz="95768" autoAdjust="0"/>
  </p:normalViewPr>
  <p:slideViewPr>
    <p:cSldViewPr snapToGrid="0">
      <p:cViewPr varScale="1">
        <p:scale>
          <a:sx n="86" d="100"/>
          <a:sy n="86" d="100"/>
        </p:scale>
        <p:origin x="552" y="58"/>
      </p:cViewPr>
      <p:guideLst>
        <p:guide orient="horz" pos="1117"/>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9" d="100"/>
          <a:sy n="79" d="100"/>
        </p:scale>
        <p:origin x="4080" y="20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 Bozděch" userId="7f7b1a57-7649-47d4-a3e7-7d7000133a3e" providerId="ADAL" clId="{2EFE7A28-A2F2-4765-A4C2-9410B33C0A91}"/>
    <pc:docChg chg="modSld">
      <pc:chgData name="Michal Bozděch" userId="7f7b1a57-7649-47d4-a3e7-7d7000133a3e" providerId="ADAL" clId="{2EFE7A28-A2F2-4765-A4C2-9410B33C0A91}" dt="2022-02-08T13:03:05.381" v="3" actId="20577"/>
      <pc:docMkLst>
        <pc:docMk/>
      </pc:docMkLst>
      <pc:sldChg chg="modSp mod">
        <pc:chgData name="Michal Bozděch" userId="7f7b1a57-7649-47d4-a3e7-7d7000133a3e" providerId="ADAL" clId="{2EFE7A28-A2F2-4765-A4C2-9410B33C0A91}" dt="2022-02-08T13:03:05.381" v="3" actId="20577"/>
        <pc:sldMkLst>
          <pc:docMk/>
          <pc:sldMk cId="3561489788" sldId="262"/>
        </pc:sldMkLst>
        <pc:spChg chg="mod">
          <ac:chgData name="Michal Bozděch" userId="7f7b1a57-7649-47d4-a3e7-7d7000133a3e" providerId="ADAL" clId="{2EFE7A28-A2F2-4765-A4C2-9410B33C0A91}" dt="2022-02-08T13:03:05.381" v="3" actId="20577"/>
          <ac:spMkLst>
            <pc:docMk/>
            <pc:sldMk cId="3561489788" sldId="262"/>
            <ac:spMk id="7" creationId="{177D62F0-62EB-472B-BD11-8C7355419C89}"/>
          </ac:spMkLst>
        </pc:spChg>
      </pc:sldChg>
    </pc:docChg>
  </pc:docChgLst>
  <pc:docChgLst>
    <pc:chgData name="Michal" userId="7f7b1a57-7649-47d4-a3e7-7d7000133a3e" providerId="ADAL" clId="{B10ABFDA-FD02-43DB-9C82-03BB44685C32}"/>
    <pc:docChg chg="undo custSel addSld modSld">
      <pc:chgData name="Michal" userId="7f7b1a57-7649-47d4-a3e7-7d7000133a3e" providerId="ADAL" clId="{B10ABFDA-FD02-43DB-9C82-03BB44685C32}" dt="2021-09-28T08:54:38.429" v="511" actId="20577"/>
      <pc:docMkLst>
        <pc:docMk/>
      </pc:docMkLst>
      <pc:sldChg chg="modSp mod">
        <pc:chgData name="Michal" userId="7f7b1a57-7649-47d4-a3e7-7d7000133a3e" providerId="ADAL" clId="{B10ABFDA-FD02-43DB-9C82-03BB44685C32}" dt="2021-09-28T08:54:38.429" v="511" actId="20577"/>
        <pc:sldMkLst>
          <pc:docMk/>
          <pc:sldMk cId="1451870374" sldId="268"/>
        </pc:sldMkLst>
        <pc:spChg chg="mod">
          <ac:chgData name="Michal" userId="7f7b1a57-7649-47d4-a3e7-7d7000133a3e" providerId="ADAL" clId="{B10ABFDA-FD02-43DB-9C82-03BB44685C32}" dt="2021-07-16T13:24:24.444" v="382" actId="20577"/>
          <ac:spMkLst>
            <pc:docMk/>
            <pc:sldMk cId="1451870374" sldId="268"/>
            <ac:spMk id="7" creationId="{177D62F0-62EB-472B-BD11-8C7355419C89}"/>
          </ac:spMkLst>
        </pc:spChg>
        <pc:spChg chg="mod">
          <ac:chgData name="Michal" userId="7f7b1a57-7649-47d4-a3e7-7d7000133a3e" providerId="ADAL" clId="{B10ABFDA-FD02-43DB-9C82-03BB44685C32}" dt="2021-09-28T08:54:38.429" v="511" actId="20577"/>
          <ac:spMkLst>
            <pc:docMk/>
            <pc:sldMk cId="1451870374" sldId="268"/>
            <ac:spMk id="11" creationId="{990BDFF6-7BF0-4D3B-9489-F655E29FA3F2}"/>
          </ac:spMkLst>
        </pc:spChg>
      </pc:sldChg>
      <pc:sldChg chg="addSp delSp modSp mod">
        <pc:chgData name="Michal" userId="7f7b1a57-7649-47d4-a3e7-7d7000133a3e" providerId="ADAL" clId="{B10ABFDA-FD02-43DB-9C82-03BB44685C32}" dt="2021-07-18T08:35:43.593" v="489" actId="1076"/>
        <pc:sldMkLst>
          <pc:docMk/>
          <pc:sldMk cId="3085116161" sldId="269"/>
        </pc:sldMkLst>
        <pc:spChg chg="add del mod">
          <ac:chgData name="Michal" userId="7f7b1a57-7649-47d4-a3e7-7d7000133a3e" providerId="ADAL" clId="{B10ABFDA-FD02-43DB-9C82-03BB44685C32}" dt="2021-07-18T08:34:35.897" v="471"/>
          <ac:spMkLst>
            <pc:docMk/>
            <pc:sldMk cId="3085116161" sldId="269"/>
            <ac:spMk id="9" creationId="{29D0E177-D339-4A90-8C2A-1476AE6B2ABB}"/>
          </ac:spMkLst>
        </pc:spChg>
        <pc:spChg chg="add del mod">
          <ac:chgData name="Michal" userId="7f7b1a57-7649-47d4-a3e7-7d7000133a3e" providerId="ADAL" clId="{B10ABFDA-FD02-43DB-9C82-03BB44685C32}" dt="2021-07-18T08:35:40.337" v="488" actId="478"/>
          <ac:spMkLst>
            <pc:docMk/>
            <pc:sldMk cId="3085116161" sldId="269"/>
            <ac:spMk id="21" creationId="{31F9EF1C-EA82-4322-8259-EB7A02AC091C}"/>
          </ac:spMkLst>
        </pc:spChg>
        <pc:picChg chg="del">
          <ac:chgData name="Michal" userId="7f7b1a57-7649-47d4-a3e7-7d7000133a3e" providerId="ADAL" clId="{B10ABFDA-FD02-43DB-9C82-03BB44685C32}" dt="2021-07-18T08:34:22.756" v="470" actId="478"/>
          <ac:picMkLst>
            <pc:docMk/>
            <pc:sldMk cId="3085116161" sldId="269"/>
            <ac:picMk id="12" creationId="{2D0DD977-DE60-4053-BA1C-656FCCADC034}"/>
          </ac:picMkLst>
        </pc:picChg>
        <pc:picChg chg="add del mod">
          <ac:chgData name="Michal" userId="7f7b1a57-7649-47d4-a3e7-7d7000133a3e" providerId="ADAL" clId="{B10ABFDA-FD02-43DB-9C82-03BB44685C32}" dt="2021-07-18T08:35:37.712" v="487" actId="478"/>
          <ac:picMkLst>
            <pc:docMk/>
            <pc:sldMk cId="3085116161" sldId="269"/>
            <ac:picMk id="13" creationId="{3DEECDEC-9534-4FA0-A382-7CD7B938F676}"/>
          </ac:picMkLst>
        </pc:picChg>
        <pc:picChg chg="add del mod">
          <ac:chgData name="Michal" userId="7f7b1a57-7649-47d4-a3e7-7d7000133a3e" providerId="ADAL" clId="{B10ABFDA-FD02-43DB-9C82-03BB44685C32}" dt="2021-07-18T08:35:10.585" v="478" actId="478"/>
          <ac:picMkLst>
            <pc:docMk/>
            <pc:sldMk cId="3085116161" sldId="269"/>
            <ac:picMk id="15" creationId="{EFCE4F9B-C1E7-4D3E-9580-6C5760A73D18}"/>
          </ac:picMkLst>
        </pc:picChg>
        <pc:picChg chg="add mod">
          <ac:chgData name="Michal" userId="7f7b1a57-7649-47d4-a3e7-7d7000133a3e" providerId="ADAL" clId="{B10ABFDA-FD02-43DB-9C82-03BB44685C32}" dt="2021-07-18T08:35:43.593" v="489" actId="1076"/>
          <ac:picMkLst>
            <pc:docMk/>
            <pc:sldMk cId="3085116161" sldId="269"/>
            <ac:picMk id="17" creationId="{C2B37522-7C52-4552-8F5A-9CF3005E3CD4}"/>
          </ac:picMkLst>
        </pc:picChg>
        <pc:picChg chg="add del mod">
          <ac:chgData name="Michal" userId="7f7b1a57-7649-47d4-a3e7-7d7000133a3e" providerId="ADAL" clId="{B10ABFDA-FD02-43DB-9C82-03BB44685C32}" dt="2021-07-18T08:35:05.996" v="477" actId="478"/>
          <ac:picMkLst>
            <pc:docMk/>
            <pc:sldMk cId="3085116161" sldId="269"/>
            <ac:picMk id="19" creationId="{69AC3683-2605-4394-A6F7-A596787E16A9}"/>
          </ac:picMkLst>
        </pc:picChg>
      </pc:sldChg>
      <pc:sldChg chg="addSp delSp modSp add mod">
        <pc:chgData name="Michal" userId="7f7b1a57-7649-47d4-a3e7-7d7000133a3e" providerId="ADAL" clId="{B10ABFDA-FD02-43DB-9C82-03BB44685C32}" dt="2021-07-16T13:05:12.264" v="52" actId="20577"/>
        <pc:sldMkLst>
          <pc:docMk/>
          <pc:sldMk cId="1238600253" sldId="313"/>
        </pc:sldMkLst>
        <pc:spChg chg="mod">
          <ac:chgData name="Michal" userId="7f7b1a57-7649-47d4-a3e7-7d7000133a3e" providerId="ADAL" clId="{B10ABFDA-FD02-43DB-9C82-03BB44685C32}" dt="2021-07-16T13:05:12.264" v="52" actId="20577"/>
          <ac:spMkLst>
            <pc:docMk/>
            <pc:sldMk cId="1238600253" sldId="313"/>
            <ac:spMk id="6" creationId="{63E92E5F-8DD2-4689-B215-33173A32C7D9}"/>
          </ac:spMkLst>
        </pc:spChg>
        <pc:spChg chg="mod">
          <ac:chgData name="Michal" userId="7f7b1a57-7649-47d4-a3e7-7d7000133a3e" providerId="ADAL" clId="{B10ABFDA-FD02-43DB-9C82-03BB44685C32}" dt="2021-07-16T13:04:44.082" v="45"/>
          <ac:spMkLst>
            <pc:docMk/>
            <pc:sldMk cId="1238600253" sldId="313"/>
            <ac:spMk id="7" creationId="{177D62F0-62EB-472B-BD11-8C7355419C89}"/>
          </ac:spMkLst>
        </pc:spChg>
        <pc:spChg chg="del mod">
          <ac:chgData name="Michal" userId="7f7b1a57-7649-47d4-a3e7-7d7000133a3e" providerId="ADAL" clId="{B10ABFDA-FD02-43DB-9C82-03BB44685C32}" dt="2021-07-16T13:04:53.243" v="46"/>
          <ac:spMkLst>
            <pc:docMk/>
            <pc:sldMk cId="1238600253" sldId="313"/>
            <ac:spMk id="11" creationId="{990BDFF6-7BF0-4D3B-9489-F655E29FA3F2}"/>
          </ac:spMkLst>
        </pc:spChg>
        <pc:picChg chg="add mod">
          <ac:chgData name="Michal" userId="7f7b1a57-7649-47d4-a3e7-7d7000133a3e" providerId="ADAL" clId="{B10ABFDA-FD02-43DB-9C82-03BB44685C32}" dt="2021-07-16T13:04:53.243" v="46"/>
          <ac:picMkLst>
            <pc:docMk/>
            <pc:sldMk cId="1238600253" sldId="313"/>
            <ac:picMk id="9" creationId="{30E2B633-4C8F-4BDC-B514-B1258760F7DD}"/>
          </ac:picMkLst>
        </pc:picChg>
      </pc:sldChg>
      <pc:sldChg chg="addSp delSp modSp add mod">
        <pc:chgData name="Michal" userId="7f7b1a57-7649-47d4-a3e7-7d7000133a3e" providerId="ADAL" clId="{B10ABFDA-FD02-43DB-9C82-03BB44685C32}" dt="2021-07-16T13:07:28.920" v="76" actId="1076"/>
        <pc:sldMkLst>
          <pc:docMk/>
          <pc:sldMk cId="2274273023" sldId="314"/>
        </pc:sldMkLst>
        <pc:spChg chg="mod">
          <ac:chgData name="Michal" userId="7f7b1a57-7649-47d4-a3e7-7d7000133a3e" providerId="ADAL" clId="{B10ABFDA-FD02-43DB-9C82-03BB44685C32}" dt="2021-07-16T13:05:45.556" v="56" actId="5793"/>
          <ac:spMkLst>
            <pc:docMk/>
            <pc:sldMk cId="2274273023" sldId="314"/>
            <ac:spMk id="7" creationId="{177D62F0-62EB-472B-BD11-8C7355419C89}"/>
          </ac:spMkLst>
        </pc:spChg>
        <pc:spChg chg="add del mod">
          <ac:chgData name="Michal" userId="7f7b1a57-7649-47d4-a3e7-7d7000133a3e" providerId="ADAL" clId="{B10ABFDA-FD02-43DB-9C82-03BB44685C32}" dt="2021-07-16T13:06:31.228" v="60"/>
          <ac:spMkLst>
            <pc:docMk/>
            <pc:sldMk cId="2274273023" sldId="314"/>
            <ac:spMk id="10" creationId="{87352CDE-BDA5-4857-8DD3-0C3F7C1294C6}"/>
          </ac:spMkLst>
        </pc:spChg>
        <pc:picChg chg="del">
          <ac:chgData name="Michal" userId="7f7b1a57-7649-47d4-a3e7-7d7000133a3e" providerId="ADAL" clId="{B10ABFDA-FD02-43DB-9C82-03BB44685C32}" dt="2021-07-16T13:05:30.963" v="54" actId="478"/>
          <ac:picMkLst>
            <pc:docMk/>
            <pc:sldMk cId="2274273023" sldId="314"/>
            <ac:picMk id="9" creationId="{30E2B633-4C8F-4BDC-B514-B1258760F7DD}"/>
          </ac:picMkLst>
        </pc:picChg>
        <pc:picChg chg="add mod">
          <ac:chgData name="Michal" userId="7f7b1a57-7649-47d4-a3e7-7d7000133a3e" providerId="ADAL" clId="{B10ABFDA-FD02-43DB-9C82-03BB44685C32}" dt="2021-07-16T13:06:24.664" v="59"/>
          <ac:picMkLst>
            <pc:docMk/>
            <pc:sldMk cId="2274273023" sldId="314"/>
            <ac:picMk id="11" creationId="{3138FBA6-1F73-4D71-830E-E4ADB3C8F2AA}"/>
          </ac:picMkLst>
        </pc:picChg>
        <pc:picChg chg="add mod">
          <ac:chgData name="Michal" userId="7f7b1a57-7649-47d4-a3e7-7d7000133a3e" providerId="ADAL" clId="{B10ABFDA-FD02-43DB-9C82-03BB44685C32}" dt="2021-07-16T13:07:26.078" v="75" actId="1076"/>
          <ac:picMkLst>
            <pc:docMk/>
            <pc:sldMk cId="2274273023" sldId="314"/>
            <ac:picMk id="12" creationId="{A99B8261-7C06-463F-8CCC-492F4EB8EE07}"/>
          </ac:picMkLst>
        </pc:picChg>
        <pc:picChg chg="add mod">
          <ac:chgData name="Michal" userId="7f7b1a57-7649-47d4-a3e7-7d7000133a3e" providerId="ADAL" clId="{B10ABFDA-FD02-43DB-9C82-03BB44685C32}" dt="2021-07-16T13:07:28.920" v="76" actId="1076"/>
          <ac:picMkLst>
            <pc:docMk/>
            <pc:sldMk cId="2274273023" sldId="314"/>
            <ac:picMk id="13" creationId="{D4937A30-46C3-478B-861C-756FE59DDE0C}"/>
          </ac:picMkLst>
        </pc:picChg>
      </pc:sldChg>
      <pc:sldChg chg="addSp delSp modSp add mod">
        <pc:chgData name="Michal" userId="7f7b1a57-7649-47d4-a3e7-7d7000133a3e" providerId="ADAL" clId="{B10ABFDA-FD02-43DB-9C82-03BB44685C32}" dt="2021-07-16T13:09:52.290" v="98"/>
        <pc:sldMkLst>
          <pc:docMk/>
          <pc:sldMk cId="3001400467" sldId="315"/>
        </pc:sldMkLst>
        <pc:spChg chg="mod">
          <ac:chgData name="Michal" userId="7f7b1a57-7649-47d4-a3e7-7d7000133a3e" providerId="ADAL" clId="{B10ABFDA-FD02-43DB-9C82-03BB44685C32}" dt="2021-07-16T13:08:17.374" v="82" actId="5793"/>
          <ac:spMkLst>
            <pc:docMk/>
            <pc:sldMk cId="3001400467" sldId="315"/>
            <ac:spMk id="7" creationId="{177D62F0-62EB-472B-BD11-8C7355419C89}"/>
          </ac:spMkLst>
        </pc:spChg>
        <pc:spChg chg="add del mod">
          <ac:chgData name="Michal" userId="7f7b1a57-7649-47d4-a3e7-7d7000133a3e" providerId="ADAL" clId="{B10ABFDA-FD02-43DB-9C82-03BB44685C32}" dt="2021-07-16T13:08:29.783" v="83"/>
          <ac:spMkLst>
            <pc:docMk/>
            <pc:sldMk cId="3001400467" sldId="315"/>
            <ac:spMk id="9" creationId="{1C2B36A8-1DD3-422C-92E4-D029D7871C96}"/>
          </ac:spMkLst>
        </pc:spChg>
        <pc:picChg chg="del">
          <ac:chgData name="Michal" userId="7f7b1a57-7649-47d4-a3e7-7d7000133a3e" providerId="ADAL" clId="{B10ABFDA-FD02-43DB-9C82-03BB44685C32}" dt="2021-07-16T13:08:06.504" v="79" actId="478"/>
          <ac:picMkLst>
            <pc:docMk/>
            <pc:sldMk cId="3001400467" sldId="315"/>
            <ac:picMk id="12" creationId="{A99B8261-7C06-463F-8CCC-492F4EB8EE07}"/>
          </ac:picMkLst>
        </pc:picChg>
        <pc:picChg chg="del">
          <ac:chgData name="Michal" userId="7f7b1a57-7649-47d4-a3e7-7d7000133a3e" providerId="ADAL" clId="{B10ABFDA-FD02-43DB-9C82-03BB44685C32}" dt="2021-07-16T13:08:08.627" v="80" actId="478"/>
          <ac:picMkLst>
            <pc:docMk/>
            <pc:sldMk cId="3001400467" sldId="315"/>
            <ac:picMk id="13" creationId="{D4937A30-46C3-478B-861C-756FE59DDE0C}"/>
          </ac:picMkLst>
        </pc:picChg>
        <pc:picChg chg="add mod">
          <ac:chgData name="Michal" userId="7f7b1a57-7649-47d4-a3e7-7d7000133a3e" providerId="ADAL" clId="{B10ABFDA-FD02-43DB-9C82-03BB44685C32}" dt="2021-07-16T13:09:38.628" v="95" actId="1076"/>
          <ac:picMkLst>
            <pc:docMk/>
            <pc:sldMk cId="3001400467" sldId="315"/>
            <ac:picMk id="14" creationId="{6C0CEE34-11F1-45DC-9814-4970AA92F63A}"/>
          </ac:picMkLst>
        </pc:picChg>
        <pc:picChg chg="add mod">
          <ac:chgData name="Michal" userId="7f7b1a57-7649-47d4-a3e7-7d7000133a3e" providerId="ADAL" clId="{B10ABFDA-FD02-43DB-9C82-03BB44685C32}" dt="2021-07-16T13:09:39.701" v="96" actId="1076"/>
          <ac:picMkLst>
            <pc:docMk/>
            <pc:sldMk cId="3001400467" sldId="315"/>
            <ac:picMk id="15" creationId="{43DBACE1-A658-4976-B980-33E07ED0E780}"/>
          </ac:picMkLst>
        </pc:picChg>
        <pc:picChg chg="add mod">
          <ac:chgData name="Michal" userId="7f7b1a57-7649-47d4-a3e7-7d7000133a3e" providerId="ADAL" clId="{B10ABFDA-FD02-43DB-9C82-03BB44685C32}" dt="2021-07-16T13:09:52.290" v="98"/>
          <ac:picMkLst>
            <pc:docMk/>
            <pc:sldMk cId="3001400467" sldId="315"/>
            <ac:picMk id="16" creationId="{C0BB652F-45C4-455B-95ED-F643715DDE9B}"/>
          </ac:picMkLst>
        </pc:picChg>
      </pc:sldChg>
      <pc:sldChg chg="addSp delSp modSp add mod">
        <pc:chgData name="Michal" userId="7f7b1a57-7649-47d4-a3e7-7d7000133a3e" providerId="ADAL" clId="{B10ABFDA-FD02-43DB-9C82-03BB44685C32}" dt="2021-07-16T13:20:34.863" v="376" actId="1035"/>
        <pc:sldMkLst>
          <pc:docMk/>
          <pc:sldMk cId="388022173" sldId="316"/>
        </pc:sldMkLst>
        <pc:spChg chg="mod">
          <ac:chgData name="Michal" userId="7f7b1a57-7649-47d4-a3e7-7d7000133a3e" providerId="ADAL" clId="{B10ABFDA-FD02-43DB-9C82-03BB44685C32}" dt="2021-07-16T13:17:19.724" v="318" actId="20577"/>
          <ac:spMkLst>
            <pc:docMk/>
            <pc:sldMk cId="388022173" sldId="316"/>
            <ac:spMk id="7" creationId="{177D62F0-62EB-472B-BD11-8C7355419C89}"/>
          </ac:spMkLst>
        </pc:spChg>
        <pc:spChg chg="add del mod">
          <ac:chgData name="Michal" userId="7f7b1a57-7649-47d4-a3e7-7d7000133a3e" providerId="ADAL" clId="{B10ABFDA-FD02-43DB-9C82-03BB44685C32}" dt="2021-07-16T13:10:02.439" v="101" actId="478"/>
          <ac:spMkLst>
            <pc:docMk/>
            <pc:sldMk cId="388022173" sldId="316"/>
            <ac:spMk id="9" creationId="{6C802A15-057A-4B6E-AFBA-BEB9A20B024E}"/>
          </ac:spMkLst>
        </pc:spChg>
        <pc:picChg chg="add del mod modCrop">
          <ac:chgData name="Michal" userId="7f7b1a57-7649-47d4-a3e7-7d7000133a3e" providerId="ADAL" clId="{B10ABFDA-FD02-43DB-9C82-03BB44685C32}" dt="2021-07-16T13:18:52.347" v="323" actId="478"/>
          <ac:picMkLst>
            <pc:docMk/>
            <pc:sldMk cId="388022173" sldId="316"/>
            <ac:picMk id="10" creationId="{B1693CAE-CF1A-470A-B898-50B0A11B8B68}"/>
          </ac:picMkLst>
        </pc:picChg>
        <pc:picChg chg="add del mod modCrop">
          <ac:chgData name="Michal" userId="7f7b1a57-7649-47d4-a3e7-7d7000133a3e" providerId="ADAL" clId="{B10ABFDA-FD02-43DB-9C82-03BB44685C32}" dt="2021-07-16T13:19:45.985" v="332" actId="478"/>
          <ac:picMkLst>
            <pc:docMk/>
            <pc:sldMk cId="388022173" sldId="316"/>
            <ac:picMk id="11" creationId="{F7D15EDE-95FF-49F4-9F5B-D5E1AC6AB32A}"/>
          </ac:picMkLst>
        </pc:picChg>
        <pc:picChg chg="add del mod">
          <ac:chgData name="Michal" userId="7f7b1a57-7649-47d4-a3e7-7d7000133a3e" providerId="ADAL" clId="{B10ABFDA-FD02-43DB-9C82-03BB44685C32}" dt="2021-07-16T13:10:42.484" v="108" actId="478"/>
          <ac:picMkLst>
            <pc:docMk/>
            <pc:sldMk cId="388022173" sldId="316"/>
            <ac:picMk id="12" creationId="{A549A21B-0D0C-4936-8E3E-CEC393ABF227}"/>
          </ac:picMkLst>
        </pc:picChg>
        <pc:picChg chg="del">
          <ac:chgData name="Michal" userId="7f7b1a57-7649-47d4-a3e7-7d7000133a3e" providerId="ADAL" clId="{B10ABFDA-FD02-43DB-9C82-03BB44685C32}" dt="2021-07-16T13:09:57.795" v="100" actId="478"/>
          <ac:picMkLst>
            <pc:docMk/>
            <pc:sldMk cId="388022173" sldId="316"/>
            <ac:picMk id="14" creationId="{6C0CEE34-11F1-45DC-9814-4970AA92F63A}"/>
          </ac:picMkLst>
        </pc:picChg>
        <pc:picChg chg="del">
          <ac:chgData name="Michal" userId="7f7b1a57-7649-47d4-a3e7-7d7000133a3e" providerId="ADAL" clId="{B10ABFDA-FD02-43DB-9C82-03BB44685C32}" dt="2021-07-16T13:10:03.336" v="102" actId="478"/>
          <ac:picMkLst>
            <pc:docMk/>
            <pc:sldMk cId="388022173" sldId="316"/>
            <ac:picMk id="15" creationId="{43DBACE1-A658-4976-B980-33E07ED0E780}"/>
          </ac:picMkLst>
        </pc:picChg>
        <pc:picChg chg="add mod">
          <ac:chgData name="Michal" userId="7f7b1a57-7649-47d4-a3e7-7d7000133a3e" providerId="ADAL" clId="{B10ABFDA-FD02-43DB-9C82-03BB44685C32}" dt="2021-07-16T13:10:56.428" v="111"/>
          <ac:picMkLst>
            <pc:docMk/>
            <pc:sldMk cId="388022173" sldId="316"/>
            <ac:picMk id="16" creationId="{18E1B766-2054-492A-AAC3-D68BF87C0BC2}"/>
          </ac:picMkLst>
        </pc:picChg>
        <pc:picChg chg="add mod">
          <ac:chgData name="Michal" userId="7f7b1a57-7649-47d4-a3e7-7d7000133a3e" providerId="ADAL" clId="{B10ABFDA-FD02-43DB-9C82-03BB44685C32}" dt="2021-07-16T13:18:55.697" v="325"/>
          <ac:picMkLst>
            <pc:docMk/>
            <pc:sldMk cId="388022173" sldId="316"/>
            <ac:picMk id="27" creationId="{FC4E474B-F9EE-42D6-A367-599BEEF5948D}"/>
          </ac:picMkLst>
        </pc:picChg>
        <pc:picChg chg="add mod ord">
          <ac:chgData name="Michal" userId="7f7b1a57-7649-47d4-a3e7-7d7000133a3e" providerId="ADAL" clId="{B10ABFDA-FD02-43DB-9C82-03BB44685C32}" dt="2021-07-16T13:19:19.815" v="330"/>
          <ac:picMkLst>
            <pc:docMk/>
            <pc:sldMk cId="388022173" sldId="316"/>
            <ac:picMk id="28" creationId="{A5951DBF-9907-4B87-8EBC-A8DED381A71C}"/>
          </ac:picMkLst>
        </pc:picChg>
        <pc:picChg chg="add mod ord">
          <ac:chgData name="Michal" userId="7f7b1a57-7649-47d4-a3e7-7d7000133a3e" providerId="ADAL" clId="{B10ABFDA-FD02-43DB-9C82-03BB44685C32}" dt="2021-07-16T13:20:34.863" v="376" actId="1035"/>
          <ac:picMkLst>
            <pc:docMk/>
            <pc:sldMk cId="388022173" sldId="316"/>
            <ac:picMk id="29" creationId="{6C11B5C0-A9E5-4849-B05A-34F313C951B0}"/>
          </ac:picMkLst>
        </pc:picChg>
        <pc:cxnChg chg="add mod">
          <ac:chgData name="Michal" userId="7f7b1a57-7649-47d4-a3e7-7d7000133a3e" providerId="ADAL" clId="{B10ABFDA-FD02-43DB-9C82-03BB44685C32}" dt="2021-07-16T13:20:34.863" v="376" actId="1035"/>
          <ac:cxnSpMkLst>
            <pc:docMk/>
            <pc:sldMk cId="388022173" sldId="316"/>
            <ac:cxnSpMk id="17" creationId="{5A2D84F4-888D-4385-9E1E-2401BF7B72BE}"/>
          </ac:cxnSpMkLst>
        </pc:cxnChg>
        <pc:cxnChg chg="add mod">
          <ac:chgData name="Michal" userId="7f7b1a57-7649-47d4-a3e7-7d7000133a3e" providerId="ADAL" clId="{B10ABFDA-FD02-43DB-9C82-03BB44685C32}" dt="2021-07-16T13:16:24.062" v="277" actId="14100"/>
          <ac:cxnSpMkLst>
            <pc:docMk/>
            <pc:sldMk cId="388022173" sldId="316"/>
            <ac:cxnSpMk id="19" creationId="{39152C45-83A9-42CF-916D-1AFEC6BFD7F8}"/>
          </ac:cxnSpMkLst>
        </pc:cxnChg>
      </pc:sldChg>
      <pc:sldChg chg="addSp delSp modSp add mod">
        <pc:chgData name="Michal" userId="7f7b1a57-7649-47d4-a3e7-7d7000133a3e" providerId="ADAL" clId="{B10ABFDA-FD02-43DB-9C82-03BB44685C32}" dt="2021-07-16T15:59:36.694" v="469" actId="1076"/>
        <pc:sldMkLst>
          <pc:docMk/>
          <pc:sldMk cId="3726715813" sldId="317"/>
        </pc:sldMkLst>
        <pc:spChg chg="mod">
          <ac:chgData name="Michal" userId="7f7b1a57-7649-47d4-a3e7-7d7000133a3e" providerId="ADAL" clId="{B10ABFDA-FD02-43DB-9C82-03BB44685C32}" dt="2021-07-16T15:47:33.286" v="393" actId="403"/>
          <ac:spMkLst>
            <pc:docMk/>
            <pc:sldMk cId="3726715813" sldId="317"/>
            <ac:spMk id="7" creationId="{177D62F0-62EB-472B-BD11-8C7355419C89}"/>
          </ac:spMkLst>
        </pc:spChg>
        <pc:spChg chg="add mod">
          <ac:chgData name="Michal" userId="7f7b1a57-7649-47d4-a3e7-7d7000133a3e" providerId="ADAL" clId="{B10ABFDA-FD02-43DB-9C82-03BB44685C32}" dt="2021-07-16T15:54:10.485" v="423" actId="14100"/>
          <ac:spMkLst>
            <pc:docMk/>
            <pc:sldMk cId="3726715813" sldId="317"/>
            <ac:spMk id="8" creationId="{CD7FEB78-4522-4739-9392-81CCD1CEDD2F}"/>
          </ac:spMkLst>
        </pc:spChg>
        <pc:spChg chg="add mod">
          <ac:chgData name="Michal" userId="7f7b1a57-7649-47d4-a3e7-7d7000133a3e" providerId="ADAL" clId="{B10ABFDA-FD02-43DB-9C82-03BB44685C32}" dt="2021-07-16T15:56:07.597" v="454" actId="20577"/>
          <ac:spMkLst>
            <pc:docMk/>
            <pc:sldMk cId="3726715813" sldId="317"/>
            <ac:spMk id="9" creationId="{42F35259-6993-4F02-BF9C-E36BF5ECFE10}"/>
          </ac:spMkLst>
        </pc:spChg>
        <pc:spChg chg="del mod">
          <ac:chgData name="Michal" userId="7f7b1a57-7649-47d4-a3e7-7d7000133a3e" providerId="ADAL" clId="{B10ABFDA-FD02-43DB-9C82-03BB44685C32}" dt="2021-07-16T15:51:18.146" v="397"/>
          <ac:spMkLst>
            <pc:docMk/>
            <pc:sldMk cId="3726715813" sldId="317"/>
            <ac:spMk id="10" creationId="{E3D35ADE-69F1-4538-A6D6-00C9CA84A3BB}"/>
          </ac:spMkLst>
        </pc:spChg>
        <pc:spChg chg="del mod">
          <ac:chgData name="Michal" userId="7f7b1a57-7649-47d4-a3e7-7d7000133a3e" providerId="ADAL" clId="{B10ABFDA-FD02-43DB-9C82-03BB44685C32}" dt="2021-07-16T15:51:12.689" v="394"/>
          <ac:spMkLst>
            <pc:docMk/>
            <pc:sldMk cId="3726715813" sldId="317"/>
            <ac:spMk id="11" creationId="{990BDFF6-7BF0-4D3B-9489-F655E29FA3F2}"/>
          </ac:spMkLst>
        </pc:spChg>
        <pc:spChg chg="add mod">
          <ac:chgData name="Michal" userId="7f7b1a57-7649-47d4-a3e7-7d7000133a3e" providerId="ADAL" clId="{B10ABFDA-FD02-43DB-9C82-03BB44685C32}" dt="2021-07-16T15:56:50.923" v="459" actId="208"/>
          <ac:spMkLst>
            <pc:docMk/>
            <pc:sldMk cId="3726715813" sldId="317"/>
            <ac:spMk id="13" creationId="{24BCF85F-5482-45A3-88D3-7BDF3F642C68}"/>
          </ac:spMkLst>
        </pc:spChg>
        <pc:spChg chg="add mod">
          <ac:chgData name="Michal" userId="7f7b1a57-7649-47d4-a3e7-7d7000133a3e" providerId="ADAL" clId="{B10ABFDA-FD02-43DB-9C82-03BB44685C32}" dt="2021-07-16T15:56:41.566" v="458" actId="207"/>
          <ac:spMkLst>
            <pc:docMk/>
            <pc:sldMk cId="3726715813" sldId="317"/>
            <ac:spMk id="15" creationId="{B09B4D69-D198-4A53-B12B-0A0CA7D6E782}"/>
          </ac:spMkLst>
        </pc:spChg>
        <pc:spChg chg="add mod">
          <ac:chgData name="Michal" userId="7f7b1a57-7649-47d4-a3e7-7d7000133a3e" providerId="ADAL" clId="{B10ABFDA-FD02-43DB-9C82-03BB44685C32}" dt="2021-07-16T15:59:36.694" v="469" actId="1076"/>
          <ac:spMkLst>
            <pc:docMk/>
            <pc:sldMk cId="3726715813" sldId="317"/>
            <ac:spMk id="17" creationId="{729D54F5-E3F9-45BC-815C-1F81BE9E07F5}"/>
          </ac:spMkLst>
        </pc:spChg>
        <pc:picChg chg="add mod">
          <ac:chgData name="Michal" userId="7f7b1a57-7649-47d4-a3e7-7d7000133a3e" providerId="ADAL" clId="{B10ABFDA-FD02-43DB-9C82-03BB44685C32}" dt="2021-07-16T15:57:19.543" v="461" actId="1076"/>
          <ac:picMkLst>
            <pc:docMk/>
            <pc:sldMk cId="3726715813" sldId="317"/>
            <ac:picMk id="1026" creationId="{4C311243-DBD0-4219-8703-214DF00085AE}"/>
          </ac:picMkLst>
        </pc:picChg>
        <pc:picChg chg="add mod">
          <ac:chgData name="Michal" userId="7f7b1a57-7649-47d4-a3e7-7d7000133a3e" providerId="ADAL" clId="{B10ABFDA-FD02-43DB-9C82-03BB44685C32}" dt="2021-07-16T15:53:49.662" v="407" actId="1076"/>
          <ac:picMkLst>
            <pc:docMk/>
            <pc:sldMk cId="3726715813" sldId="317"/>
            <ac:picMk id="1028" creationId="{09DE1AEC-3CFF-4EB9-A154-57038A59195C}"/>
          </ac:picMkLst>
        </pc:picChg>
      </pc:sldChg>
    </pc:docChg>
  </pc:docChgLst>
  <pc:docChgLst>
    <pc:chgData name="Michal Bozděch" userId="7f7b1a57-7649-47d4-a3e7-7d7000133a3e" providerId="ADAL" clId="{532597F2-DAC2-4D5E-8E17-38B8D6522774}"/>
    <pc:docChg chg="undo redo custSel addSld delSld modSld sldOrd modMainMaster">
      <pc:chgData name="Michal Bozděch" userId="7f7b1a57-7649-47d4-a3e7-7d7000133a3e" providerId="ADAL" clId="{532597F2-DAC2-4D5E-8E17-38B8D6522774}" dt="2022-05-11T05:52:09.939" v="28811" actId="1076"/>
      <pc:docMkLst>
        <pc:docMk/>
      </pc:docMkLst>
      <pc:sldChg chg="addSp delSp modSp mod">
        <pc:chgData name="Michal Bozděch" userId="7f7b1a57-7649-47d4-a3e7-7d7000133a3e" providerId="ADAL" clId="{532597F2-DAC2-4D5E-8E17-38B8D6522774}" dt="2022-02-15T14:10:31.945" v="5411" actId="1038"/>
        <pc:sldMkLst>
          <pc:docMk/>
          <pc:sldMk cId="3039613349" sldId="256"/>
        </pc:sldMkLst>
        <pc:spChg chg="add del mod">
          <ac:chgData name="Michal Bozděch" userId="7f7b1a57-7649-47d4-a3e7-7d7000133a3e" providerId="ADAL" clId="{532597F2-DAC2-4D5E-8E17-38B8D6522774}" dt="2022-02-14T16:54:36.585" v="5066" actId="478"/>
          <ac:spMkLst>
            <pc:docMk/>
            <pc:sldMk cId="3039613349" sldId="256"/>
            <ac:spMk id="2" creationId="{6178D330-B66C-744A-9DAE-6FE02756516D}"/>
          </ac:spMkLst>
        </pc:spChg>
        <pc:spChg chg="mod">
          <ac:chgData name="Michal Bozděch" userId="7f7b1a57-7649-47d4-a3e7-7d7000133a3e" providerId="ADAL" clId="{532597F2-DAC2-4D5E-8E17-38B8D6522774}" dt="2022-02-15T14:06:15.869" v="5329" actId="14100"/>
          <ac:spMkLst>
            <pc:docMk/>
            <pc:sldMk cId="3039613349" sldId="256"/>
            <ac:spMk id="4" creationId="{123A9B39-6D5B-1149-AF4B-4E9BE322023F}"/>
          </ac:spMkLst>
        </pc:spChg>
        <pc:spChg chg="mod">
          <ac:chgData name="Michal Bozděch" userId="7f7b1a57-7649-47d4-a3e7-7d7000133a3e" providerId="ADAL" clId="{532597F2-DAC2-4D5E-8E17-38B8D6522774}" dt="2022-02-15T14:10:20.682" v="5376" actId="14100"/>
          <ac:spMkLst>
            <pc:docMk/>
            <pc:sldMk cId="3039613349" sldId="256"/>
            <ac:spMk id="5" creationId="{57CF0B4A-6B2F-5E47-805C-7758C9BCEB00}"/>
          </ac:spMkLst>
        </pc:spChg>
        <pc:picChg chg="add mod">
          <ac:chgData name="Michal Bozděch" userId="7f7b1a57-7649-47d4-a3e7-7d7000133a3e" providerId="ADAL" clId="{532597F2-DAC2-4D5E-8E17-38B8D6522774}" dt="2022-02-15T14:10:31.945" v="5411" actId="1038"/>
          <ac:picMkLst>
            <pc:docMk/>
            <pc:sldMk cId="3039613349" sldId="256"/>
            <ac:picMk id="2050" creationId="{7D4D278D-4411-4F5C-9A16-69436A4EB7CF}"/>
          </ac:picMkLst>
        </pc:picChg>
        <pc:picChg chg="add mod">
          <ac:chgData name="Michal Bozděch" userId="7f7b1a57-7649-47d4-a3e7-7d7000133a3e" providerId="ADAL" clId="{532597F2-DAC2-4D5E-8E17-38B8D6522774}" dt="2022-02-15T14:08:25.125" v="5339" actId="1076"/>
          <ac:picMkLst>
            <pc:docMk/>
            <pc:sldMk cId="3039613349" sldId="256"/>
            <ac:picMk id="2052" creationId="{1B7A7348-5C46-44F2-83F1-2469FEC4D770}"/>
          </ac:picMkLst>
        </pc:picChg>
        <pc:picChg chg="add mod">
          <ac:chgData name="Michal Bozděch" userId="7f7b1a57-7649-47d4-a3e7-7d7000133a3e" providerId="ADAL" clId="{532597F2-DAC2-4D5E-8E17-38B8D6522774}" dt="2022-02-15T14:10:25.236" v="5381" actId="1037"/>
          <ac:picMkLst>
            <pc:docMk/>
            <pc:sldMk cId="3039613349" sldId="256"/>
            <ac:picMk id="2054" creationId="{31B947ED-F921-4714-BDF9-8D656F296E62}"/>
          </ac:picMkLst>
        </pc:picChg>
        <pc:picChg chg="add mod">
          <ac:chgData name="Michal Bozděch" userId="7f7b1a57-7649-47d4-a3e7-7d7000133a3e" providerId="ADAL" clId="{532597F2-DAC2-4D5E-8E17-38B8D6522774}" dt="2022-02-15T14:09:51.542" v="5349" actId="14100"/>
          <ac:picMkLst>
            <pc:docMk/>
            <pc:sldMk cId="3039613349" sldId="256"/>
            <ac:picMk id="2056" creationId="{B64DA5CE-7375-4691-BD4B-62E415ABBCA8}"/>
          </ac:picMkLst>
        </pc:picChg>
      </pc:sldChg>
      <pc:sldChg chg="delSp modSp mod">
        <pc:chgData name="Michal Bozděch" userId="7f7b1a57-7649-47d4-a3e7-7d7000133a3e" providerId="ADAL" clId="{532597F2-DAC2-4D5E-8E17-38B8D6522774}" dt="2022-02-14T16:54:41.382" v="5067" actId="478"/>
        <pc:sldMkLst>
          <pc:docMk/>
          <pc:sldMk cId="3122527992" sldId="258"/>
        </pc:sldMkLst>
        <pc:spChg chg="del">
          <ac:chgData name="Michal Bozděch" userId="7f7b1a57-7649-47d4-a3e7-7d7000133a3e" providerId="ADAL" clId="{532597F2-DAC2-4D5E-8E17-38B8D6522774}" dt="2022-02-14T16:54:41.382" v="5067" actId="478"/>
          <ac:spMkLst>
            <pc:docMk/>
            <pc:sldMk cId="3122527992" sldId="258"/>
            <ac:spMk id="2" creationId="{9CC05578-0980-431B-81AE-B6FD3065020C}"/>
          </ac:spMkLst>
        </pc:spChg>
        <pc:spChg chg="mod">
          <ac:chgData name="Michal Bozděch" userId="7f7b1a57-7649-47d4-a3e7-7d7000133a3e" providerId="ADAL" clId="{532597F2-DAC2-4D5E-8E17-38B8D6522774}" dt="2022-02-14T16:44:40.568" v="4847" actId="20577"/>
          <ac:spMkLst>
            <pc:docMk/>
            <pc:sldMk cId="3122527992" sldId="258"/>
            <ac:spMk id="5" creationId="{5AC24B91-2D85-46D3-B0AF-C8628F28F7F4}"/>
          </ac:spMkLst>
        </pc:spChg>
      </pc:sldChg>
      <pc:sldChg chg="delSp modSp mod">
        <pc:chgData name="Michal Bozděch" userId="7f7b1a57-7649-47d4-a3e7-7d7000133a3e" providerId="ADAL" clId="{532597F2-DAC2-4D5E-8E17-38B8D6522774}" dt="2022-02-15T14:12:47.070" v="5419" actId="114"/>
        <pc:sldMkLst>
          <pc:docMk/>
          <pc:sldMk cId="2876468486" sldId="259"/>
        </pc:sldMkLst>
        <pc:spChg chg="del">
          <ac:chgData name="Michal Bozděch" userId="7f7b1a57-7649-47d4-a3e7-7d7000133a3e" providerId="ADAL" clId="{532597F2-DAC2-4D5E-8E17-38B8D6522774}" dt="2022-02-14T16:54:43.219" v="5068" actId="478"/>
          <ac:spMkLst>
            <pc:docMk/>
            <pc:sldMk cId="2876468486" sldId="259"/>
            <ac:spMk id="2" creationId="{C69B037F-2A44-4789-9617-DB7E6CD61A11}"/>
          </ac:spMkLst>
        </pc:spChg>
        <pc:spChg chg="mod">
          <ac:chgData name="Michal Bozděch" userId="7f7b1a57-7649-47d4-a3e7-7d7000133a3e" providerId="ADAL" clId="{532597F2-DAC2-4D5E-8E17-38B8D6522774}" dt="2022-02-14T16:50:27.801" v="4985"/>
          <ac:spMkLst>
            <pc:docMk/>
            <pc:sldMk cId="2876468486" sldId="259"/>
            <ac:spMk id="5" creationId="{D8E4F11A-871B-453C-A908-0E28AD230EB1}"/>
          </ac:spMkLst>
        </pc:spChg>
        <pc:spChg chg="mod">
          <ac:chgData name="Michal Bozděch" userId="7f7b1a57-7649-47d4-a3e7-7d7000133a3e" providerId="ADAL" clId="{532597F2-DAC2-4D5E-8E17-38B8D6522774}" dt="2022-02-15T14:12:47.070" v="5419" actId="114"/>
          <ac:spMkLst>
            <pc:docMk/>
            <pc:sldMk cId="2876468486" sldId="259"/>
            <ac:spMk id="7" creationId="{177D62F0-62EB-472B-BD11-8C7355419C89}"/>
          </ac:spMkLst>
        </pc:spChg>
      </pc:sldChg>
      <pc:sldChg chg="delSp modSp mod">
        <pc:chgData name="Michal Bozděch" userId="7f7b1a57-7649-47d4-a3e7-7d7000133a3e" providerId="ADAL" clId="{532597F2-DAC2-4D5E-8E17-38B8D6522774}" dt="2022-02-17T06:28:51.551" v="5633" actId="1037"/>
        <pc:sldMkLst>
          <pc:docMk/>
          <pc:sldMk cId="3368177695" sldId="260"/>
        </pc:sldMkLst>
        <pc:spChg chg="del">
          <ac:chgData name="Michal Bozděch" userId="7f7b1a57-7649-47d4-a3e7-7d7000133a3e" providerId="ADAL" clId="{532597F2-DAC2-4D5E-8E17-38B8D6522774}" dt="2022-02-14T16:54:44.955" v="5069" actId="478"/>
          <ac:spMkLst>
            <pc:docMk/>
            <pc:sldMk cId="3368177695" sldId="260"/>
            <ac:spMk id="2" creationId="{C69B037F-2A44-4789-9617-DB7E6CD61A11}"/>
          </ac:spMkLst>
        </pc:spChg>
        <pc:spChg chg="mod">
          <ac:chgData name="Michal Bozděch" userId="7f7b1a57-7649-47d4-a3e7-7d7000133a3e" providerId="ADAL" clId="{532597F2-DAC2-4D5E-8E17-38B8D6522774}" dt="2022-02-14T16:50:30.571" v="4986"/>
          <ac:spMkLst>
            <pc:docMk/>
            <pc:sldMk cId="3368177695" sldId="260"/>
            <ac:spMk id="5" creationId="{D8E4F11A-871B-453C-A908-0E28AD230EB1}"/>
          </ac:spMkLst>
        </pc:spChg>
        <pc:spChg chg="del">
          <ac:chgData name="Michal Bozděch" userId="7f7b1a57-7649-47d4-a3e7-7d7000133a3e" providerId="ADAL" clId="{532597F2-DAC2-4D5E-8E17-38B8D6522774}" dt="2022-02-15T13:47:27.273" v="5168" actId="478"/>
          <ac:spMkLst>
            <pc:docMk/>
            <pc:sldMk cId="3368177695" sldId="260"/>
            <ac:spMk id="6" creationId="{63E92E5F-8DD2-4689-B215-33173A32C7D9}"/>
          </ac:spMkLst>
        </pc:spChg>
        <pc:spChg chg="mod">
          <ac:chgData name="Michal Bozděch" userId="7f7b1a57-7649-47d4-a3e7-7d7000133a3e" providerId="ADAL" clId="{532597F2-DAC2-4D5E-8E17-38B8D6522774}" dt="2022-02-16T08:54:01.566" v="5514" actId="114"/>
          <ac:spMkLst>
            <pc:docMk/>
            <pc:sldMk cId="3368177695" sldId="260"/>
            <ac:spMk id="7" creationId="{177D62F0-62EB-472B-BD11-8C7355419C89}"/>
          </ac:spMkLst>
        </pc:spChg>
        <pc:spChg chg="mod">
          <ac:chgData name="Michal Bozděch" userId="7f7b1a57-7649-47d4-a3e7-7d7000133a3e" providerId="ADAL" clId="{532597F2-DAC2-4D5E-8E17-38B8D6522774}" dt="2022-02-16T08:54:47.865" v="5515" actId="114"/>
          <ac:spMkLst>
            <pc:docMk/>
            <pc:sldMk cId="3368177695" sldId="260"/>
            <ac:spMk id="11" creationId="{990BDFF6-7BF0-4D3B-9489-F655E29FA3F2}"/>
          </ac:spMkLst>
        </pc:spChg>
        <pc:picChg chg="mod">
          <ac:chgData name="Michal Bozděch" userId="7f7b1a57-7649-47d4-a3e7-7d7000133a3e" providerId="ADAL" clId="{532597F2-DAC2-4D5E-8E17-38B8D6522774}" dt="2022-02-17T06:28:51.551" v="5633" actId="1037"/>
          <ac:picMkLst>
            <pc:docMk/>
            <pc:sldMk cId="3368177695" sldId="260"/>
            <ac:picMk id="8" creationId="{771C39A5-BB17-4903-B94A-5FFCB7E9552E}"/>
          </ac:picMkLst>
        </pc:picChg>
      </pc:sldChg>
      <pc:sldChg chg="delSp modSp mod ord">
        <pc:chgData name="Michal Bozděch" userId="7f7b1a57-7649-47d4-a3e7-7d7000133a3e" providerId="ADAL" clId="{532597F2-DAC2-4D5E-8E17-38B8D6522774}" dt="2022-02-16T08:56:10" v="5526"/>
        <pc:sldMkLst>
          <pc:docMk/>
          <pc:sldMk cId="2929009966" sldId="261"/>
        </pc:sldMkLst>
        <pc:spChg chg="del">
          <ac:chgData name="Michal Bozděch" userId="7f7b1a57-7649-47d4-a3e7-7d7000133a3e" providerId="ADAL" clId="{532597F2-DAC2-4D5E-8E17-38B8D6522774}" dt="2022-02-14T16:54:47.132" v="5070" actId="478"/>
          <ac:spMkLst>
            <pc:docMk/>
            <pc:sldMk cId="2929009966" sldId="261"/>
            <ac:spMk id="2" creationId="{C69B037F-2A44-4789-9617-DB7E6CD61A11}"/>
          </ac:spMkLst>
        </pc:spChg>
        <pc:spChg chg="mod">
          <ac:chgData name="Michal Bozděch" userId="7f7b1a57-7649-47d4-a3e7-7d7000133a3e" providerId="ADAL" clId="{532597F2-DAC2-4D5E-8E17-38B8D6522774}" dt="2022-02-14T16:50:33.415" v="4987"/>
          <ac:spMkLst>
            <pc:docMk/>
            <pc:sldMk cId="2929009966" sldId="261"/>
            <ac:spMk id="5" creationId="{D8E4F11A-871B-453C-A908-0E28AD230EB1}"/>
          </ac:spMkLst>
        </pc:spChg>
        <pc:spChg chg="del">
          <ac:chgData name="Michal Bozděch" userId="7f7b1a57-7649-47d4-a3e7-7d7000133a3e" providerId="ADAL" clId="{532597F2-DAC2-4D5E-8E17-38B8D6522774}" dt="2022-02-15T13:49:50.397" v="5182" actId="478"/>
          <ac:spMkLst>
            <pc:docMk/>
            <pc:sldMk cId="2929009966" sldId="261"/>
            <ac:spMk id="6" creationId="{63E92E5F-8DD2-4689-B215-33173A32C7D9}"/>
          </ac:spMkLst>
        </pc:spChg>
        <pc:spChg chg="mod">
          <ac:chgData name="Michal Bozděch" userId="7f7b1a57-7649-47d4-a3e7-7d7000133a3e" providerId="ADAL" clId="{532597F2-DAC2-4D5E-8E17-38B8D6522774}" dt="2022-02-15T13:50:03.920" v="5191" actId="20577"/>
          <ac:spMkLst>
            <pc:docMk/>
            <pc:sldMk cId="2929009966" sldId="261"/>
            <ac:spMk id="7" creationId="{177D62F0-62EB-472B-BD11-8C7355419C89}"/>
          </ac:spMkLst>
        </pc:spChg>
        <pc:spChg chg="mod">
          <ac:chgData name="Michal Bozděch" userId="7f7b1a57-7649-47d4-a3e7-7d7000133a3e" providerId="ADAL" clId="{532597F2-DAC2-4D5E-8E17-38B8D6522774}" dt="2022-02-16T08:55:41.859" v="5522" actId="14100"/>
          <ac:spMkLst>
            <pc:docMk/>
            <pc:sldMk cId="2929009966" sldId="261"/>
            <ac:spMk id="11" creationId="{990BDFF6-7BF0-4D3B-9489-F655E29FA3F2}"/>
          </ac:spMkLst>
        </pc:spChg>
      </pc:sldChg>
      <pc:sldChg chg="delSp modSp mod">
        <pc:chgData name="Michal Bozděch" userId="7f7b1a57-7649-47d4-a3e7-7d7000133a3e" providerId="ADAL" clId="{532597F2-DAC2-4D5E-8E17-38B8D6522774}" dt="2022-02-15T13:52:14.502" v="5196" actId="478"/>
        <pc:sldMkLst>
          <pc:docMk/>
          <pc:sldMk cId="3561489788" sldId="262"/>
        </pc:sldMkLst>
        <pc:spChg chg="del">
          <ac:chgData name="Michal Bozděch" userId="7f7b1a57-7649-47d4-a3e7-7d7000133a3e" providerId="ADAL" clId="{532597F2-DAC2-4D5E-8E17-38B8D6522774}" dt="2022-02-14T16:54:50.499" v="5072" actId="478"/>
          <ac:spMkLst>
            <pc:docMk/>
            <pc:sldMk cId="3561489788" sldId="262"/>
            <ac:spMk id="2" creationId="{C69B037F-2A44-4789-9617-DB7E6CD61A11}"/>
          </ac:spMkLst>
        </pc:spChg>
        <pc:spChg chg="mod">
          <ac:chgData name="Michal Bozděch" userId="7f7b1a57-7649-47d4-a3e7-7d7000133a3e" providerId="ADAL" clId="{532597F2-DAC2-4D5E-8E17-38B8D6522774}" dt="2022-02-14T16:50:39.153" v="4989"/>
          <ac:spMkLst>
            <pc:docMk/>
            <pc:sldMk cId="3561489788" sldId="262"/>
            <ac:spMk id="5" creationId="{D8E4F11A-871B-453C-A908-0E28AD230EB1}"/>
          </ac:spMkLst>
        </pc:spChg>
        <pc:spChg chg="del">
          <ac:chgData name="Michal Bozděch" userId="7f7b1a57-7649-47d4-a3e7-7d7000133a3e" providerId="ADAL" clId="{532597F2-DAC2-4D5E-8E17-38B8D6522774}" dt="2022-02-15T13:52:14.502" v="5196" actId="478"/>
          <ac:spMkLst>
            <pc:docMk/>
            <pc:sldMk cId="3561489788" sldId="262"/>
            <ac:spMk id="6" creationId="{63E92E5F-8DD2-4689-B215-33173A32C7D9}"/>
          </ac:spMkLst>
        </pc:spChg>
        <pc:spChg chg="mod">
          <ac:chgData name="Michal Bozděch" userId="7f7b1a57-7649-47d4-a3e7-7d7000133a3e" providerId="ADAL" clId="{532597F2-DAC2-4D5E-8E17-38B8D6522774}" dt="2022-02-15T13:52:11.207" v="5195" actId="207"/>
          <ac:spMkLst>
            <pc:docMk/>
            <pc:sldMk cId="3561489788" sldId="262"/>
            <ac:spMk id="11" creationId="{990BDFF6-7BF0-4D3B-9489-F655E29FA3F2}"/>
          </ac:spMkLst>
        </pc:spChg>
      </pc:sldChg>
      <pc:sldChg chg="addSp delSp modSp mod">
        <pc:chgData name="Michal Bozděch" userId="7f7b1a57-7649-47d4-a3e7-7d7000133a3e" providerId="ADAL" clId="{532597F2-DAC2-4D5E-8E17-38B8D6522774}" dt="2022-02-17T06:46:00.780" v="5654" actId="114"/>
        <pc:sldMkLst>
          <pc:docMk/>
          <pc:sldMk cId="462023569" sldId="263"/>
        </pc:sldMkLst>
        <pc:spChg chg="del">
          <ac:chgData name="Michal Bozděch" userId="7f7b1a57-7649-47d4-a3e7-7d7000133a3e" providerId="ADAL" clId="{532597F2-DAC2-4D5E-8E17-38B8D6522774}" dt="2022-02-14T16:54:52.208" v="5073" actId="478"/>
          <ac:spMkLst>
            <pc:docMk/>
            <pc:sldMk cId="462023569" sldId="263"/>
            <ac:spMk id="2" creationId="{C69B037F-2A44-4789-9617-DB7E6CD61A11}"/>
          </ac:spMkLst>
        </pc:spChg>
        <pc:spChg chg="mod">
          <ac:chgData name="Michal Bozděch" userId="7f7b1a57-7649-47d4-a3e7-7d7000133a3e" providerId="ADAL" clId="{532597F2-DAC2-4D5E-8E17-38B8D6522774}" dt="2022-02-14T16:50:41.738" v="4990"/>
          <ac:spMkLst>
            <pc:docMk/>
            <pc:sldMk cId="462023569" sldId="263"/>
            <ac:spMk id="5" creationId="{D8E4F11A-871B-453C-A908-0E28AD230EB1}"/>
          </ac:spMkLst>
        </pc:spChg>
        <pc:spChg chg="mod">
          <ac:chgData name="Michal Bozděch" userId="7f7b1a57-7649-47d4-a3e7-7d7000133a3e" providerId="ADAL" clId="{532597F2-DAC2-4D5E-8E17-38B8D6522774}" dt="2022-02-17T06:46:00.780" v="5654" actId="114"/>
          <ac:spMkLst>
            <pc:docMk/>
            <pc:sldMk cId="462023569" sldId="263"/>
            <ac:spMk id="7" creationId="{177D62F0-62EB-472B-BD11-8C7355419C89}"/>
          </ac:spMkLst>
        </pc:spChg>
        <pc:spChg chg="mod">
          <ac:chgData name="Michal Bozděch" userId="7f7b1a57-7649-47d4-a3e7-7d7000133a3e" providerId="ADAL" clId="{532597F2-DAC2-4D5E-8E17-38B8D6522774}" dt="2022-02-16T08:52:01.028" v="5511" actId="115"/>
          <ac:spMkLst>
            <pc:docMk/>
            <pc:sldMk cId="462023569" sldId="263"/>
            <ac:spMk id="11" creationId="{990BDFF6-7BF0-4D3B-9489-F655E29FA3F2}"/>
          </ac:spMkLst>
        </pc:spChg>
        <pc:picChg chg="add mod">
          <ac:chgData name="Michal Bozděch" userId="7f7b1a57-7649-47d4-a3e7-7d7000133a3e" providerId="ADAL" clId="{532597F2-DAC2-4D5E-8E17-38B8D6522774}" dt="2022-02-15T13:51:51.979" v="5194"/>
          <ac:picMkLst>
            <pc:docMk/>
            <pc:sldMk cId="462023569" sldId="263"/>
            <ac:picMk id="8" creationId="{90F3B36D-5EE7-468D-980A-EB1961A9F3F1}"/>
          </ac:picMkLst>
        </pc:picChg>
      </pc:sldChg>
      <pc:sldChg chg="delSp modSp mod">
        <pc:chgData name="Michal Bozděch" userId="7f7b1a57-7649-47d4-a3e7-7d7000133a3e" providerId="ADAL" clId="{532597F2-DAC2-4D5E-8E17-38B8D6522774}" dt="2022-02-16T08:33:31.676" v="5439" actId="478"/>
        <pc:sldMkLst>
          <pc:docMk/>
          <pc:sldMk cId="3115926771" sldId="264"/>
        </pc:sldMkLst>
        <pc:spChg chg="del">
          <ac:chgData name="Michal Bozděch" userId="7f7b1a57-7649-47d4-a3e7-7d7000133a3e" providerId="ADAL" clId="{532597F2-DAC2-4D5E-8E17-38B8D6522774}" dt="2022-02-14T16:54:53.940" v="5074" actId="478"/>
          <ac:spMkLst>
            <pc:docMk/>
            <pc:sldMk cId="3115926771" sldId="264"/>
            <ac:spMk id="2" creationId="{C69B037F-2A44-4789-9617-DB7E6CD61A11}"/>
          </ac:spMkLst>
        </pc:spChg>
        <pc:spChg chg="mod">
          <ac:chgData name="Michal Bozděch" userId="7f7b1a57-7649-47d4-a3e7-7d7000133a3e" providerId="ADAL" clId="{532597F2-DAC2-4D5E-8E17-38B8D6522774}" dt="2022-02-14T16:50:44.288" v="4991"/>
          <ac:spMkLst>
            <pc:docMk/>
            <pc:sldMk cId="3115926771" sldId="264"/>
            <ac:spMk id="5" creationId="{D8E4F11A-871B-453C-A908-0E28AD230EB1}"/>
          </ac:spMkLst>
        </pc:spChg>
        <pc:spChg chg="del">
          <ac:chgData name="Michal Bozděch" userId="7f7b1a57-7649-47d4-a3e7-7d7000133a3e" providerId="ADAL" clId="{532597F2-DAC2-4D5E-8E17-38B8D6522774}" dt="2022-02-16T08:33:31.676" v="5439" actId="478"/>
          <ac:spMkLst>
            <pc:docMk/>
            <pc:sldMk cId="3115926771" sldId="264"/>
            <ac:spMk id="6" creationId="{63E92E5F-8DD2-4689-B215-33173A32C7D9}"/>
          </ac:spMkLst>
        </pc:spChg>
      </pc:sldChg>
      <pc:sldChg chg="delSp modSp mod">
        <pc:chgData name="Michal Bozděch" userId="7f7b1a57-7649-47d4-a3e7-7d7000133a3e" providerId="ADAL" clId="{532597F2-DAC2-4D5E-8E17-38B8D6522774}" dt="2022-02-15T13:50:41.008" v="5193" actId="478"/>
        <pc:sldMkLst>
          <pc:docMk/>
          <pc:sldMk cId="3400285297" sldId="265"/>
        </pc:sldMkLst>
        <pc:spChg chg="del">
          <ac:chgData name="Michal Bozděch" userId="7f7b1a57-7649-47d4-a3e7-7d7000133a3e" providerId="ADAL" clId="{532597F2-DAC2-4D5E-8E17-38B8D6522774}" dt="2022-02-14T16:54:55.683" v="5075" actId="478"/>
          <ac:spMkLst>
            <pc:docMk/>
            <pc:sldMk cId="3400285297" sldId="265"/>
            <ac:spMk id="2" creationId="{C69B037F-2A44-4789-9617-DB7E6CD61A11}"/>
          </ac:spMkLst>
        </pc:spChg>
        <pc:spChg chg="mod">
          <ac:chgData name="Michal Bozděch" userId="7f7b1a57-7649-47d4-a3e7-7d7000133a3e" providerId="ADAL" clId="{532597F2-DAC2-4D5E-8E17-38B8D6522774}" dt="2022-02-14T16:50:47.033" v="4992"/>
          <ac:spMkLst>
            <pc:docMk/>
            <pc:sldMk cId="3400285297" sldId="265"/>
            <ac:spMk id="5" creationId="{D8E4F11A-871B-453C-A908-0E28AD230EB1}"/>
          </ac:spMkLst>
        </pc:spChg>
        <pc:spChg chg="del">
          <ac:chgData name="Michal Bozděch" userId="7f7b1a57-7649-47d4-a3e7-7d7000133a3e" providerId="ADAL" clId="{532597F2-DAC2-4D5E-8E17-38B8D6522774}" dt="2022-02-15T13:50:41.008" v="5193" actId="478"/>
          <ac:spMkLst>
            <pc:docMk/>
            <pc:sldMk cId="3400285297" sldId="265"/>
            <ac:spMk id="6" creationId="{63E92E5F-8DD2-4689-B215-33173A32C7D9}"/>
          </ac:spMkLst>
        </pc:spChg>
      </pc:sldChg>
      <pc:sldChg chg="delSp modSp mod">
        <pc:chgData name="Michal Bozděch" userId="7f7b1a57-7649-47d4-a3e7-7d7000133a3e" providerId="ADAL" clId="{532597F2-DAC2-4D5E-8E17-38B8D6522774}" dt="2022-02-24T06:26:32.985" v="5664" actId="114"/>
        <pc:sldMkLst>
          <pc:docMk/>
          <pc:sldMk cId="1780252909" sldId="266"/>
        </pc:sldMkLst>
        <pc:spChg chg="del">
          <ac:chgData name="Michal Bozděch" userId="7f7b1a57-7649-47d4-a3e7-7d7000133a3e" providerId="ADAL" clId="{532597F2-DAC2-4D5E-8E17-38B8D6522774}" dt="2022-02-14T16:54:57.545" v="5076" actId="478"/>
          <ac:spMkLst>
            <pc:docMk/>
            <pc:sldMk cId="1780252909" sldId="266"/>
            <ac:spMk id="2" creationId="{C69B037F-2A44-4789-9617-DB7E6CD61A11}"/>
          </ac:spMkLst>
        </pc:spChg>
        <pc:spChg chg="mod">
          <ac:chgData name="Michal Bozděch" userId="7f7b1a57-7649-47d4-a3e7-7d7000133a3e" providerId="ADAL" clId="{532597F2-DAC2-4D5E-8E17-38B8D6522774}" dt="2022-02-14T16:50:49.594" v="4993"/>
          <ac:spMkLst>
            <pc:docMk/>
            <pc:sldMk cId="1780252909" sldId="266"/>
            <ac:spMk id="5" creationId="{D8E4F11A-871B-453C-A908-0E28AD230EB1}"/>
          </ac:spMkLst>
        </pc:spChg>
        <pc:spChg chg="del">
          <ac:chgData name="Michal Bozděch" userId="7f7b1a57-7649-47d4-a3e7-7d7000133a3e" providerId="ADAL" clId="{532597F2-DAC2-4D5E-8E17-38B8D6522774}" dt="2022-02-14T16:35:37.832" v="4799" actId="478"/>
          <ac:spMkLst>
            <pc:docMk/>
            <pc:sldMk cId="1780252909" sldId="266"/>
            <ac:spMk id="6" creationId="{63E92E5F-8DD2-4689-B215-33173A32C7D9}"/>
          </ac:spMkLst>
        </pc:spChg>
        <pc:spChg chg="mod">
          <ac:chgData name="Michal Bozděch" userId="7f7b1a57-7649-47d4-a3e7-7d7000133a3e" providerId="ADAL" clId="{532597F2-DAC2-4D5E-8E17-38B8D6522774}" dt="2022-02-24T06:26:32.985" v="5664" actId="114"/>
          <ac:spMkLst>
            <pc:docMk/>
            <pc:sldMk cId="1780252909" sldId="266"/>
            <ac:spMk id="7" creationId="{177D62F0-62EB-472B-BD11-8C7355419C89}"/>
          </ac:spMkLst>
        </pc:spChg>
        <pc:spChg chg="mod">
          <ac:chgData name="Michal Bozděch" userId="7f7b1a57-7649-47d4-a3e7-7d7000133a3e" providerId="ADAL" clId="{532597F2-DAC2-4D5E-8E17-38B8D6522774}" dt="2022-02-24T06:23:54.427" v="5657" actId="20577"/>
          <ac:spMkLst>
            <pc:docMk/>
            <pc:sldMk cId="1780252909" sldId="266"/>
            <ac:spMk id="11" creationId="{990BDFF6-7BF0-4D3B-9489-F655E29FA3F2}"/>
          </ac:spMkLst>
        </pc:spChg>
      </pc:sldChg>
      <pc:sldChg chg="delSp modSp mod">
        <pc:chgData name="Michal Bozděch" userId="7f7b1a57-7649-47d4-a3e7-7d7000133a3e" providerId="ADAL" clId="{532597F2-DAC2-4D5E-8E17-38B8D6522774}" dt="2022-02-24T06:29:52.087" v="5677" actId="114"/>
        <pc:sldMkLst>
          <pc:docMk/>
          <pc:sldMk cId="367900478" sldId="267"/>
        </pc:sldMkLst>
        <pc:spChg chg="del">
          <ac:chgData name="Michal Bozděch" userId="7f7b1a57-7649-47d4-a3e7-7d7000133a3e" providerId="ADAL" clId="{532597F2-DAC2-4D5E-8E17-38B8D6522774}" dt="2022-02-14T16:54:59.873" v="5077" actId="478"/>
          <ac:spMkLst>
            <pc:docMk/>
            <pc:sldMk cId="367900478" sldId="267"/>
            <ac:spMk id="2" creationId="{C69B037F-2A44-4789-9617-DB7E6CD61A11}"/>
          </ac:spMkLst>
        </pc:spChg>
        <pc:spChg chg="mod">
          <ac:chgData name="Michal Bozděch" userId="7f7b1a57-7649-47d4-a3e7-7d7000133a3e" providerId="ADAL" clId="{532597F2-DAC2-4D5E-8E17-38B8D6522774}" dt="2022-02-14T16:50:52.171" v="4994"/>
          <ac:spMkLst>
            <pc:docMk/>
            <pc:sldMk cId="367900478" sldId="267"/>
            <ac:spMk id="5" creationId="{D8E4F11A-871B-453C-A908-0E28AD230EB1}"/>
          </ac:spMkLst>
        </pc:spChg>
        <pc:spChg chg="mod">
          <ac:chgData name="Michal Bozděch" userId="7f7b1a57-7649-47d4-a3e7-7d7000133a3e" providerId="ADAL" clId="{532597F2-DAC2-4D5E-8E17-38B8D6522774}" dt="2022-02-14T16:35:55.361" v="4800" actId="404"/>
          <ac:spMkLst>
            <pc:docMk/>
            <pc:sldMk cId="367900478" sldId="267"/>
            <ac:spMk id="6" creationId="{63E92E5F-8DD2-4689-B215-33173A32C7D9}"/>
          </ac:spMkLst>
        </pc:spChg>
        <pc:spChg chg="mod">
          <ac:chgData name="Michal Bozděch" userId="7f7b1a57-7649-47d4-a3e7-7d7000133a3e" providerId="ADAL" clId="{532597F2-DAC2-4D5E-8E17-38B8D6522774}" dt="2022-02-24T06:29:52.087" v="5677" actId="114"/>
          <ac:spMkLst>
            <pc:docMk/>
            <pc:sldMk cId="367900478" sldId="267"/>
            <ac:spMk id="7" creationId="{177D62F0-62EB-472B-BD11-8C7355419C89}"/>
          </ac:spMkLst>
        </pc:spChg>
        <pc:spChg chg="mod">
          <ac:chgData name="Michal Bozděch" userId="7f7b1a57-7649-47d4-a3e7-7d7000133a3e" providerId="ADAL" clId="{532597F2-DAC2-4D5E-8E17-38B8D6522774}" dt="2022-02-24T06:28:43.831" v="5668" actId="114"/>
          <ac:spMkLst>
            <pc:docMk/>
            <pc:sldMk cId="367900478" sldId="267"/>
            <ac:spMk id="11" creationId="{990BDFF6-7BF0-4D3B-9489-F655E29FA3F2}"/>
          </ac:spMkLst>
        </pc:spChg>
      </pc:sldChg>
      <pc:sldChg chg="modSp mod">
        <pc:chgData name="Michal Bozděch" userId="7f7b1a57-7649-47d4-a3e7-7d7000133a3e" providerId="ADAL" clId="{532597F2-DAC2-4D5E-8E17-38B8D6522774}" dt="2022-04-23T09:25:36.031" v="28785" actId="20577"/>
        <pc:sldMkLst>
          <pc:docMk/>
          <pc:sldMk cId="1451870374" sldId="268"/>
        </pc:sldMkLst>
        <pc:spChg chg="mod">
          <ac:chgData name="Michal Bozděch" userId="7f7b1a57-7649-47d4-a3e7-7d7000133a3e" providerId="ADAL" clId="{532597F2-DAC2-4D5E-8E17-38B8D6522774}" dt="2022-02-14T16:51:04.640" v="4999"/>
          <ac:spMkLst>
            <pc:docMk/>
            <pc:sldMk cId="1451870374" sldId="268"/>
            <ac:spMk id="5" creationId="{D8E4F11A-871B-453C-A908-0E28AD230EB1}"/>
          </ac:spMkLst>
        </pc:spChg>
        <pc:spChg chg="mod">
          <ac:chgData name="Michal Bozděch" userId="7f7b1a57-7649-47d4-a3e7-7d7000133a3e" providerId="ADAL" clId="{532597F2-DAC2-4D5E-8E17-38B8D6522774}" dt="2022-02-24T07:32:05.332" v="5992" actId="115"/>
          <ac:spMkLst>
            <pc:docMk/>
            <pc:sldMk cId="1451870374" sldId="268"/>
            <ac:spMk id="7" creationId="{177D62F0-62EB-472B-BD11-8C7355419C89}"/>
          </ac:spMkLst>
        </pc:spChg>
        <pc:spChg chg="mod">
          <ac:chgData name="Michal Bozděch" userId="7f7b1a57-7649-47d4-a3e7-7d7000133a3e" providerId="ADAL" clId="{532597F2-DAC2-4D5E-8E17-38B8D6522774}" dt="2022-02-24T07:30:52.498" v="5989" actId="12788"/>
          <ac:spMkLst>
            <pc:docMk/>
            <pc:sldMk cId="1451870374" sldId="268"/>
            <ac:spMk id="10" creationId="{E3D35ADE-69F1-4538-A6D6-00C9CA84A3BB}"/>
          </ac:spMkLst>
        </pc:spChg>
        <pc:spChg chg="mod">
          <ac:chgData name="Michal Bozděch" userId="7f7b1a57-7649-47d4-a3e7-7d7000133a3e" providerId="ADAL" clId="{532597F2-DAC2-4D5E-8E17-38B8D6522774}" dt="2022-04-23T09:25:36.031" v="28785" actId="20577"/>
          <ac:spMkLst>
            <pc:docMk/>
            <pc:sldMk cId="1451870374" sldId="268"/>
            <ac:spMk id="11" creationId="{990BDFF6-7BF0-4D3B-9489-F655E29FA3F2}"/>
          </ac:spMkLst>
        </pc:spChg>
      </pc:sldChg>
      <pc:sldChg chg="delSp modSp mod">
        <pc:chgData name="Michal Bozděch" userId="7f7b1a57-7649-47d4-a3e7-7d7000133a3e" providerId="ADAL" clId="{532597F2-DAC2-4D5E-8E17-38B8D6522774}" dt="2022-02-16T11:40:37.555" v="5610" actId="113"/>
        <pc:sldMkLst>
          <pc:docMk/>
          <pc:sldMk cId="3085116161" sldId="269"/>
        </pc:sldMkLst>
        <pc:spChg chg="del">
          <ac:chgData name="Michal Bozděch" userId="7f7b1a57-7649-47d4-a3e7-7d7000133a3e" providerId="ADAL" clId="{532597F2-DAC2-4D5E-8E17-38B8D6522774}" dt="2022-02-14T16:55:18.776" v="5082" actId="478"/>
          <ac:spMkLst>
            <pc:docMk/>
            <pc:sldMk cId="3085116161" sldId="269"/>
            <ac:spMk id="2" creationId="{C69B037F-2A44-4789-9617-DB7E6CD61A11}"/>
          </ac:spMkLst>
        </pc:spChg>
        <pc:spChg chg="mod">
          <ac:chgData name="Michal Bozděch" userId="7f7b1a57-7649-47d4-a3e7-7d7000133a3e" providerId="ADAL" clId="{532597F2-DAC2-4D5E-8E17-38B8D6522774}" dt="2022-02-14T16:51:09.876" v="5001"/>
          <ac:spMkLst>
            <pc:docMk/>
            <pc:sldMk cId="3085116161" sldId="269"/>
            <ac:spMk id="5" creationId="{D8E4F11A-871B-453C-A908-0E28AD230EB1}"/>
          </ac:spMkLst>
        </pc:spChg>
        <pc:spChg chg="del">
          <ac:chgData name="Michal Bozděch" userId="7f7b1a57-7649-47d4-a3e7-7d7000133a3e" providerId="ADAL" clId="{532597F2-DAC2-4D5E-8E17-38B8D6522774}" dt="2022-02-15T13:54:08.435" v="5200" actId="478"/>
          <ac:spMkLst>
            <pc:docMk/>
            <pc:sldMk cId="3085116161" sldId="269"/>
            <ac:spMk id="6" creationId="{63E92E5F-8DD2-4689-B215-33173A32C7D9}"/>
          </ac:spMkLst>
        </pc:spChg>
        <pc:spChg chg="mod">
          <ac:chgData name="Michal Bozděch" userId="7f7b1a57-7649-47d4-a3e7-7d7000133a3e" providerId="ADAL" clId="{532597F2-DAC2-4D5E-8E17-38B8D6522774}" dt="2022-02-16T11:40:37.555" v="5610" actId="113"/>
          <ac:spMkLst>
            <pc:docMk/>
            <pc:sldMk cId="3085116161" sldId="269"/>
            <ac:spMk id="7" creationId="{177D62F0-62EB-472B-BD11-8C7355419C89}"/>
          </ac:spMkLst>
        </pc:spChg>
      </pc:sldChg>
      <pc:sldChg chg="addSp delSp modSp mod">
        <pc:chgData name="Michal Bozděch" userId="7f7b1a57-7649-47d4-a3e7-7d7000133a3e" providerId="ADAL" clId="{532597F2-DAC2-4D5E-8E17-38B8D6522774}" dt="2022-02-16T11:40:40.605" v="5611" actId="113"/>
        <pc:sldMkLst>
          <pc:docMk/>
          <pc:sldMk cId="3385639881" sldId="270"/>
        </pc:sldMkLst>
        <pc:spChg chg="del">
          <ac:chgData name="Michal Bozděch" userId="7f7b1a57-7649-47d4-a3e7-7d7000133a3e" providerId="ADAL" clId="{532597F2-DAC2-4D5E-8E17-38B8D6522774}" dt="2022-02-14T16:55:20.692" v="5083" actId="478"/>
          <ac:spMkLst>
            <pc:docMk/>
            <pc:sldMk cId="3385639881" sldId="270"/>
            <ac:spMk id="2" creationId="{C69B037F-2A44-4789-9617-DB7E6CD61A11}"/>
          </ac:spMkLst>
        </pc:spChg>
        <pc:spChg chg="mod">
          <ac:chgData name="Michal Bozděch" userId="7f7b1a57-7649-47d4-a3e7-7d7000133a3e" providerId="ADAL" clId="{532597F2-DAC2-4D5E-8E17-38B8D6522774}" dt="2022-02-14T16:51:12.682" v="5002"/>
          <ac:spMkLst>
            <pc:docMk/>
            <pc:sldMk cId="3385639881" sldId="270"/>
            <ac:spMk id="5" creationId="{D8E4F11A-871B-453C-A908-0E28AD230EB1}"/>
          </ac:spMkLst>
        </pc:spChg>
        <pc:spChg chg="del">
          <ac:chgData name="Michal Bozděch" userId="7f7b1a57-7649-47d4-a3e7-7d7000133a3e" providerId="ADAL" clId="{532597F2-DAC2-4D5E-8E17-38B8D6522774}" dt="2022-02-14T16:39:02.961" v="4801" actId="478"/>
          <ac:spMkLst>
            <pc:docMk/>
            <pc:sldMk cId="3385639881" sldId="270"/>
            <ac:spMk id="6" creationId="{63E92E5F-8DD2-4689-B215-33173A32C7D9}"/>
          </ac:spMkLst>
        </pc:spChg>
        <pc:spChg chg="add del mod">
          <ac:chgData name="Michal Bozděch" userId="7f7b1a57-7649-47d4-a3e7-7d7000133a3e" providerId="ADAL" clId="{532597F2-DAC2-4D5E-8E17-38B8D6522774}" dt="2022-02-16T09:23:09.044" v="5541" actId="478"/>
          <ac:spMkLst>
            <pc:docMk/>
            <pc:sldMk cId="3385639881" sldId="270"/>
            <ac:spMk id="6" creationId="{E46457B5-A9B2-4455-A62E-FC7B7251DA4F}"/>
          </ac:spMkLst>
        </pc:spChg>
        <pc:spChg chg="mod">
          <ac:chgData name="Michal Bozděch" userId="7f7b1a57-7649-47d4-a3e7-7d7000133a3e" providerId="ADAL" clId="{532597F2-DAC2-4D5E-8E17-38B8D6522774}" dt="2022-02-16T11:40:40.605" v="5611" actId="113"/>
          <ac:spMkLst>
            <pc:docMk/>
            <pc:sldMk cId="3385639881" sldId="270"/>
            <ac:spMk id="7" creationId="{177D62F0-62EB-472B-BD11-8C7355419C89}"/>
          </ac:spMkLst>
        </pc:spChg>
        <pc:spChg chg="del mod">
          <ac:chgData name="Michal Bozděch" userId="7f7b1a57-7649-47d4-a3e7-7d7000133a3e" providerId="ADAL" clId="{532597F2-DAC2-4D5E-8E17-38B8D6522774}" dt="2022-02-16T09:23:05.338" v="5540" actId="478"/>
          <ac:spMkLst>
            <pc:docMk/>
            <pc:sldMk cId="3385639881" sldId="270"/>
            <ac:spMk id="9" creationId="{67195430-BDA0-4ED7-AA6A-33FCC1E392F0}"/>
          </ac:spMkLst>
        </pc:spChg>
      </pc:sldChg>
      <pc:sldChg chg="delSp modSp mod">
        <pc:chgData name="Michal Bozděch" userId="7f7b1a57-7649-47d4-a3e7-7d7000133a3e" providerId="ADAL" clId="{532597F2-DAC2-4D5E-8E17-38B8D6522774}" dt="2022-03-02T15:36:45.402" v="6022" actId="114"/>
        <pc:sldMkLst>
          <pc:docMk/>
          <pc:sldMk cId="2301639535" sldId="271"/>
        </pc:sldMkLst>
        <pc:spChg chg="del">
          <ac:chgData name="Michal Bozděch" userId="7f7b1a57-7649-47d4-a3e7-7d7000133a3e" providerId="ADAL" clId="{532597F2-DAC2-4D5E-8E17-38B8D6522774}" dt="2022-02-14T16:55:23.046" v="5084" actId="478"/>
          <ac:spMkLst>
            <pc:docMk/>
            <pc:sldMk cId="2301639535" sldId="271"/>
            <ac:spMk id="2" creationId="{C69B037F-2A44-4789-9617-DB7E6CD61A11}"/>
          </ac:spMkLst>
        </pc:spChg>
        <pc:spChg chg="mod">
          <ac:chgData name="Michal Bozděch" userId="7f7b1a57-7649-47d4-a3e7-7d7000133a3e" providerId="ADAL" clId="{532597F2-DAC2-4D5E-8E17-38B8D6522774}" dt="2022-02-14T16:51:15.146" v="5003"/>
          <ac:spMkLst>
            <pc:docMk/>
            <pc:sldMk cId="2301639535" sldId="271"/>
            <ac:spMk id="5" creationId="{D8E4F11A-871B-453C-A908-0E28AD230EB1}"/>
          </ac:spMkLst>
        </pc:spChg>
        <pc:spChg chg="del">
          <ac:chgData name="Michal Bozděch" userId="7f7b1a57-7649-47d4-a3e7-7d7000133a3e" providerId="ADAL" clId="{532597F2-DAC2-4D5E-8E17-38B8D6522774}" dt="2022-02-14T16:39:06.664" v="4802" actId="478"/>
          <ac:spMkLst>
            <pc:docMk/>
            <pc:sldMk cId="2301639535" sldId="271"/>
            <ac:spMk id="6" creationId="{63E92E5F-8DD2-4689-B215-33173A32C7D9}"/>
          </ac:spMkLst>
        </pc:spChg>
        <pc:spChg chg="mod">
          <ac:chgData name="Michal Bozděch" userId="7f7b1a57-7649-47d4-a3e7-7d7000133a3e" providerId="ADAL" clId="{532597F2-DAC2-4D5E-8E17-38B8D6522774}" dt="2022-03-02T15:36:45.402" v="6022" actId="114"/>
          <ac:spMkLst>
            <pc:docMk/>
            <pc:sldMk cId="2301639535" sldId="271"/>
            <ac:spMk id="7" creationId="{177D62F0-62EB-472B-BD11-8C7355419C89}"/>
          </ac:spMkLst>
        </pc:spChg>
      </pc:sldChg>
      <pc:sldChg chg="delSp modSp mod">
        <pc:chgData name="Michal Bozděch" userId="7f7b1a57-7649-47d4-a3e7-7d7000133a3e" providerId="ADAL" clId="{532597F2-DAC2-4D5E-8E17-38B8D6522774}" dt="2022-02-14T16:55:25.334" v="5085" actId="478"/>
        <pc:sldMkLst>
          <pc:docMk/>
          <pc:sldMk cId="1222909651" sldId="272"/>
        </pc:sldMkLst>
        <pc:spChg chg="del">
          <ac:chgData name="Michal Bozděch" userId="7f7b1a57-7649-47d4-a3e7-7d7000133a3e" providerId="ADAL" clId="{532597F2-DAC2-4D5E-8E17-38B8D6522774}" dt="2022-02-14T16:55:25.334" v="5085" actId="478"/>
          <ac:spMkLst>
            <pc:docMk/>
            <pc:sldMk cId="1222909651" sldId="272"/>
            <ac:spMk id="2" creationId="{C69B037F-2A44-4789-9617-DB7E6CD61A11}"/>
          </ac:spMkLst>
        </pc:spChg>
        <pc:spChg chg="mod">
          <ac:chgData name="Michal Bozděch" userId="7f7b1a57-7649-47d4-a3e7-7d7000133a3e" providerId="ADAL" clId="{532597F2-DAC2-4D5E-8E17-38B8D6522774}" dt="2022-02-14T16:51:17.358" v="5004"/>
          <ac:spMkLst>
            <pc:docMk/>
            <pc:sldMk cId="1222909651" sldId="272"/>
            <ac:spMk id="5" creationId="{D8E4F11A-871B-453C-A908-0E28AD230EB1}"/>
          </ac:spMkLst>
        </pc:spChg>
      </pc:sldChg>
      <pc:sldChg chg="delSp modSp mod">
        <pc:chgData name="Michal Bozděch" userId="7f7b1a57-7649-47d4-a3e7-7d7000133a3e" providerId="ADAL" clId="{532597F2-DAC2-4D5E-8E17-38B8D6522774}" dt="2022-02-14T16:55:27.956" v="5086" actId="478"/>
        <pc:sldMkLst>
          <pc:docMk/>
          <pc:sldMk cId="951416107" sldId="273"/>
        </pc:sldMkLst>
        <pc:spChg chg="del">
          <ac:chgData name="Michal Bozděch" userId="7f7b1a57-7649-47d4-a3e7-7d7000133a3e" providerId="ADAL" clId="{532597F2-DAC2-4D5E-8E17-38B8D6522774}" dt="2022-02-14T16:55:27.956" v="5086" actId="478"/>
          <ac:spMkLst>
            <pc:docMk/>
            <pc:sldMk cId="951416107" sldId="273"/>
            <ac:spMk id="2" creationId="{C69B037F-2A44-4789-9617-DB7E6CD61A11}"/>
          </ac:spMkLst>
        </pc:spChg>
        <pc:spChg chg="mod">
          <ac:chgData name="Michal Bozděch" userId="7f7b1a57-7649-47d4-a3e7-7d7000133a3e" providerId="ADAL" clId="{532597F2-DAC2-4D5E-8E17-38B8D6522774}" dt="2022-02-14T16:51:19.673" v="5005"/>
          <ac:spMkLst>
            <pc:docMk/>
            <pc:sldMk cId="951416107" sldId="273"/>
            <ac:spMk id="5" creationId="{D8E4F11A-871B-453C-A908-0E28AD230EB1}"/>
          </ac:spMkLst>
        </pc:spChg>
      </pc:sldChg>
      <pc:sldChg chg="delSp modSp mod">
        <pc:chgData name="Michal Bozděch" userId="7f7b1a57-7649-47d4-a3e7-7d7000133a3e" providerId="ADAL" clId="{532597F2-DAC2-4D5E-8E17-38B8D6522774}" dt="2022-02-14T16:55:30.842" v="5087" actId="478"/>
        <pc:sldMkLst>
          <pc:docMk/>
          <pc:sldMk cId="4040536429" sldId="274"/>
        </pc:sldMkLst>
        <pc:spChg chg="del">
          <ac:chgData name="Michal Bozděch" userId="7f7b1a57-7649-47d4-a3e7-7d7000133a3e" providerId="ADAL" clId="{532597F2-DAC2-4D5E-8E17-38B8D6522774}" dt="2022-02-14T16:55:30.842" v="5087" actId="478"/>
          <ac:spMkLst>
            <pc:docMk/>
            <pc:sldMk cId="4040536429" sldId="274"/>
            <ac:spMk id="2" creationId="{C69B037F-2A44-4789-9617-DB7E6CD61A11}"/>
          </ac:spMkLst>
        </pc:spChg>
        <pc:spChg chg="mod">
          <ac:chgData name="Michal Bozděch" userId="7f7b1a57-7649-47d4-a3e7-7d7000133a3e" providerId="ADAL" clId="{532597F2-DAC2-4D5E-8E17-38B8D6522774}" dt="2022-02-14T16:51:21.783" v="5006"/>
          <ac:spMkLst>
            <pc:docMk/>
            <pc:sldMk cId="4040536429" sldId="274"/>
            <ac:spMk id="5" creationId="{D8E4F11A-871B-453C-A908-0E28AD230EB1}"/>
          </ac:spMkLst>
        </pc:spChg>
      </pc:sldChg>
      <pc:sldChg chg="delSp modSp mod">
        <pc:chgData name="Michal Bozděch" userId="7f7b1a57-7649-47d4-a3e7-7d7000133a3e" providerId="ADAL" clId="{532597F2-DAC2-4D5E-8E17-38B8D6522774}" dt="2022-02-15T13:54:47.033" v="5201"/>
        <pc:sldMkLst>
          <pc:docMk/>
          <pc:sldMk cId="143853798" sldId="275"/>
        </pc:sldMkLst>
        <pc:spChg chg="del">
          <ac:chgData name="Michal Bozděch" userId="7f7b1a57-7649-47d4-a3e7-7d7000133a3e" providerId="ADAL" clId="{532597F2-DAC2-4D5E-8E17-38B8D6522774}" dt="2022-02-14T16:55:35.277" v="5089" actId="478"/>
          <ac:spMkLst>
            <pc:docMk/>
            <pc:sldMk cId="143853798" sldId="275"/>
            <ac:spMk id="2" creationId="{C69B037F-2A44-4789-9617-DB7E6CD61A11}"/>
          </ac:spMkLst>
        </pc:spChg>
        <pc:spChg chg="mod">
          <ac:chgData name="Michal Bozděch" userId="7f7b1a57-7649-47d4-a3e7-7d7000133a3e" providerId="ADAL" clId="{532597F2-DAC2-4D5E-8E17-38B8D6522774}" dt="2022-02-14T16:51:26.588" v="5008"/>
          <ac:spMkLst>
            <pc:docMk/>
            <pc:sldMk cId="143853798" sldId="275"/>
            <ac:spMk id="5" creationId="{D8E4F11A-871B-453C-A908-0E28AD230EB1}"/>
          </ac:spMkLst>
        </pc:spChg>
        <pc:picChg chg="mod">
          <ac:chgData name="Michal Bozděch" userId="7f7b1a57-7649-47d4-a3e7-7d7000133a3e" providerId="ADAL" clId="{532597F2-DAC2-4D5E-8E17-38B8D6522774}" dt="2022-02-15T13:54:47.033" v="5201"/>
          <ac:picMkLst>
            <pc:docMk/>
            <pc:sldMk cId="143853798" sldId="275"/>
            <ac:picMk id="21" creationId="{3FB74530-3CAD-422E-B00B-4578884A0A3C}"/>
          </ac:picMkLst>
        </pc:picChg>
      </pc:sldChg>
      <pc:sldChg chg="delSp modSp mod">
        <pc:chgData name="Michal Bozděch" userId="7f7b1a57-7649-47d4-a3e7-7d7000133a3e" providerId="ADAL" clId="{532597F2-DAC2-4D5E-8E17-38B8D6522774}" dt="2022-02-15T13:55:51.408" v="5230"/>
        <pc:sldMkLst>
          <pc:docMk/>
          <pc:sldMk cId="2585153540" sldId="276"/>
        </pc:sldMkLst>
        <pc:spChg chg="del">
          <ac:chgData name="Michal Bozděch" userId="7f7b1a57-7649-47d4-a3e7-7d7000133a3e" providerId="ADAL" clId="{532597F2-DAC2-4D5E-8E17-38B8D6522774}" dt="2022-02-14T16:55:37.585" v="5090" actId="478"/>
          <ac:spMkLst>
            <pc:docMk/>
            <pc:sldMk cId="2585153540" sldId="276"/>
            <ac:spMk id="2" creationId="{C69B037F-2A44-4789-9617-DB7E6CD61A11}"/>
          </ac:spMkLst>
        </pc:spChg>
        <pc:spChg chg="mod">
          <ac:chgData name="Michal Bozděch" userId="7f7b1a57-7649-47d4-a3e7-7d7000133a3e" providerId="ADAL" clId="{532597F2-DAC2-4D5E-8E17-38B8D6522774}" dt="2022-02-14T16:51:29.127" v="5009"/>
          <ac:spMkLst>
            <pc:docMk/>
            <pc:sldMk cId="2585153540" sldId="276"/>
            <ac:spMk id="5" creationId="{D8E4F11A-871B-453C-A908-0E28AD230EB1}"/>
          </ac:spMkLst>
        </pc:spChg>
        <pc:spChg chg="del">
          <ac:chgData name="Michal Bozděch" userId="7f7b1a57-7649-47d4-a3e7-7d7000133a3e" providerId="ADAL" clId="{532597F2-DAC2-4D5E-8E17-38B8D6522774}" dt="2022-02-15T13:55:33.147" v="5222" actId="478"/>
          <ac:spMkLst>
            <pc:docMk/>
            <pc:sldMk cId="2585153540" sldId="276"/>
            <ac:spMk id="6" creationId="{63E92E5F-8DD2-4689-B215-33173A32C7D9}"/>
          </ac:spMkLst>
        </pc:spChg>
        <pc:picChg chg="mod">
          <ac:chgData name="Michal Bozděch" userId="7f7b1a57-7649-47d4-a3e7-7d7000133a3e" providerId="ADAL" clId="{532597F2-DAC2-4D5E-8E17-38B8D6522774}" dt="2022-02-15T13:55:51.408" v="5230"/>
          <ac:picMkLst>
            <pc:docMk/>
            <pc:sldMk cId="2585153540" sldId="276"/>
            <ac:picMk id="8" creationId="{99382DF3-97CD-48BF-BC76-B83FE2D8F724}"/>
          </ac:picMkLst>
        </pc:picChg>
        <pc:picChg chg="mod">
          <ac:chgData name="Michal Bozděch" userId="7f7b1a57-7649-47d4-a3e7-7d7000133a3e" providerId="ADAL" clId="{532597F2-DAC2-4D5E-8E17-38B8D6522774}" dt="2022-02-15T13:55:27.335" v="5221" actId="1076"/>
          <ac:picMkLst>
            <pc:docMk/>
            <pc:sldMk cId="2585153540" sldId="276"/>
            <ac:picMk id="10" creationId="{91A8CA6B-B644-4F64-AE36-5023F700C60E}"/>
          </ac:picMkLst>
        </pc:picChg>
      </pc:sldChg>
      <pc:sldChg chg="delSp modSp mod">
        <pc:chgData name="Michal Bozděch" userId="7f7b1a57-7649-47d4-a3e7-7d7000133a3e" providerId="ADAL" clId="{532597F2-DAC2-4D5E-8E17-38B8D6522774}" dt="2022-02-15T13:56:28.976" v="5231" actId="478"/>
        <pc:sldMkLst>
          <pc:docMk/>
          <pc:sldMk cId="3579580288" sldId="277"/>
        </pc:sldMkLst>
        <pc:spChg chg="del">
          <ac:chgData name="Michal Bozděch" userId="7f7b1a57-7649-47d4-a3e7-7d7000133a3e" providerId="ADAL" clId="{532597F2-DAC2-4D5E-8E17-38B8D6522774}" dt="2022-02-14T16:55:39.964" v="5091" actId="478"/>
          <ac:spMkLst>
            <pc:docMk/>
            <pc:sldMk cId="3579580288" sldId="277"/>
            <ac:spMk id="2" creationId="{C69B037F-2A44-4789-9617-DB7E6CD61A11}"/>
          </ac:spMkLst>
        </pc:spChg>
        <pc:spChg chg="mod">
          <ac:chgData name="Michal Bozděch" userId="7f7b1a57-7649-47d4-a3e7-7d7000133a3e" providerId="ADAL" clId="{532597F2-DAC2-4D5E-8E17-38B8D6522774}" dt="2022-02-14T16:51:31.513" v="5010"/>
          <ac:spMkLst>
            <pc:docMk/>
            <pc:sldMk cId="3579580288" sldId="277"/>
            <ac:spMk id="5" creationId="{D8E4F11A-871B-453C-A908-0E28AD230EB1}"/>
          </ac:spMkLst>
        </pc:spChg>
        <pc:spChg chg="del">
          <ac:chgData name="Michal Bozděch" userId="7f7b1a57-7649-47d4-a3e7-7d7000133a3e" providerId="ADAL" clId="{532597F2-DAC2-4D5E-8E17-38B8D6522774}" dt="2022-02-15T13:56:28.976" v="5231" actId="478"/>
          <ac:spMkLst>
            <pc:docMk/>
            <pc:sldMk cId="3579580288" sldId="277"/>
            <ac:spMk id="6" creationId="{63E92E5F-8DD2-4689-B215-33173A32C7D9}"/>
          </ac:spMkLst>
        </pc:spChg>
        <pc:spChg chg="mod">
          <ac:chgData name="Michal Bozděch" userId="7f7b1a57-7649-47d4-a3e7-7d7000133a3e" providerId="ADAL" clId="{532597F2-DAC2-4D5E-8E17-38B8D6522774}" dt="2022-02-14T16:41:07.479" v="4805" actId="1076"/>
          <ac:spMkLst>
            <pc:docMk/>
            <pc:sldMk cId="3579580288" sldId="277"/>
            <ac:spMk id="10" creationId="{71626822-7DFA-47FF-A36B-EE769E55B880}"/>
          </ac:spMkLst>
        </pc:spChg>
      </pc:sldChg>
      <pc:sldChg chg="delSp modSp mod">
        <pc:chgData name="Michal Bozděch" userId="7f7b1a57-7649-47d4-a3e7-7d7000133a3e" providerId="ADAL" clId="{532597F2-DAC2-4D5E-8E17-38B8D6522774}" dt="2022-03-10T07:39:41.596" v="6101" actId="20577"/>
        <pc:sldMkLst>
          <pc:docMk/>
          <pc:sldMk cId="2754239257" sldId="278"/>
        </pc:sldMkLst>
        <pc:spChg chg="del">
          <ac:chgData name="Michal Bozděch" userId="7f7b1a57-7649-47d4-a3e7-7d7000133a3e" providerId="ADAL" clId="{532597F2-DAC2-4D5E-8E17-38B8D6522774}" dt="2022-02-14T16:55:42.364" v="5092" actId="478"/>
          <ac:spMkLst>
            <pc:docMk/>
            <pc:sldMk cId="2754239257" sldId="278"/>
            <ac:spMk id="2" creationId="{C69B037F-2A44-4789-9617-DB7E6CD61A11}"/>
          </ac:spMkLst>
        </pc:spChg>
        <pc:spChg chg="mod">
          <ac:chgData name="Michal Bozděch" userId="7f7b1a57-7649-47d4-a3e7-7d7000133a3e" providerId="ADAL" clId="{532597F2-DAC2-4D5E-8E17-38B8D6522774}" dt="2022-02-14T16:51:33.547" v="5011"/>
          <ac:spMkLst>
            <pc:docMk/>
            <pc:sldMk cId="2754239257" sldId="278"/>
            <ac:spMk id="5" creationId="{D8E4F11A-871B-453C-A908-0E28AD230EB1}"/>
          </ac:spMkLst>
        </pc:spChg>
        <pc:spChg chg="del">
          <ac:chgData name="Michal Bozděch" userId="7f7b1a57-7649-47d4-a3e7-7d7000133a3e" providerId="ADAL" clId="{532597F2-DAC2-4D5E-8E17-38B8D6522774}" dt="2022-02-15T13:56:35.368" v="5232" actId="478"/>
          <ac:spMkLst>
            <pc:docMk/>
            <pc:sldMk cId="2754239257" sldId="278"/>
            <ac:spMk id="6" creationId="{63E92E5F-8DD2-4689-B215-33173A32C7D9}"/>
          </ac:spMkLst>
        </pc:spChg>
        <pc:spChg chg="mod">
          <ac:chgData name="Michal Bozděch" userId="7f7b1a57-7649-47d4-a3e7-7d7000133a3e" providerId="ADAL" clId="{532597F2-DAC2-4D5E-8E17-38B8D6522774}" dt="2022-03-10T07:39:41.596" v="6101" actId="20577"/>
          <ac:spMkLst>
            <pc:docMk/>
            <pc:sldMk cId="2754239257" sldId="278"/>
            <ac:spMk id="19" creationId="{B7E7B7B6-7DBA-43D4-85C9-22294B40B4CD}"/>
          </ac:spMkLst>
        </pc:spChg>
      </pc:sldChg>
      <pc:sldChg chg="delSp modSp mod">
        <pc:chgData name="Michal Bozděch" userId="7f7b1a57-7649-47d4-a3e7-7d7000133a3e" providerId="ADAL" clId="{532597F2-DAC2-4D5E-8E17-38B8D6522774}" dt="2022-03-08T08:56:39.357" v="6029" actId="20577"/>
        <pc:sldMkLst>
          <pc:docMk/>
          <pc:sldMk cId="369464297" sldId="279"/>
        </pc:sldMkLst>
        <pc:spChg chg="del">
          <ac:chgData name="Michal Bozděch" userId="7f7b1a57-7649-47d4-a3e7-7d7000133a3e" providerId="ADAL" clId="{532597F2-DAC2-4D5E-8E17-38B8D6522774}" dt="2022-02-14T16:55:44.290" v="5093" actId="478"/>
          <ac:spMkLst>
            <pc:docMk/>
            <pc:sldMk cId="369464297" sldId="279"/>
            <ac:spMk id="2" creationId="{C69B037F-2A44-4789-9617-DB7E6CD61A11}"/>
          </ac:spMkLst>
        </pc:spChg>
        <pc:spChg chg="mod">
          <ac:chgData name="Michal Bozděch" userId="7f7b1a57-7649-47d4-a3e7-7d7000133a3e" providerId="ADAL" clId="{532597F2-DAC2-4D5E-8E17-38B8D6522774}" dt="2022-02-14T16:51:38.580" v="5013"/>
          <ac:spMkLst>
            <pc:docMk/>
            <pc:sldMk cId="369464297" sldId="279"/>
            <ac:spMk id="5" creationId="{D8E4F11A-871B-453C-A908-0E28AD230EB1}"/>
          </ac:spMkLst>
        </pc:spChg>
        <pc:spChg chg="del">
          <ac:chgData name="Michal Bozděch" userId="7f7b1a57-7649-47d4-a3e7-7d7000133a3e" providerId="ADAL" clId="{532597F2-DAC2-4D5E-8E17-38B8D6522774}" dt="2022-02-15T13:56:41.511" v="5233" actId="478"/>
          <ac:spMkLst>
            <pc:docMk/>
            <pc:sldMk cId="369464297" sldId="279"/>
            <ac:spMk id="6" creationId="{63E92E5F-8DD2-4689-B215-33173A32C7D9}"/>
          </ac:spMkLst>
        </pc:spChg>
        <pc:spChg chg="mod">
          <ac:chgData name="Michal Bozděch" userId="7f7b1a57-7649-47d4-a3e7-7d7000133a3e" providerId="ADAL" clId="{532597F2-DAC2-4D5E-8E17-38B8D6522774}" dt="2022-03-08T08:56:11.604" v="6025" actId="114"/>
          <ac:spMkLst>
            <pc:docMk/>
            <pc:sldMk cId="369464297" sldId="279"/>
            <ac:spMk id="7" creationId="{177D62F0-62EB-472B-BD11-8C7355419C89}"/>
          </ac:spMkLst>
        </pc:spChg>
        <pc:spChg chg="mod">
          <ac:chgData name="Michal Bozděch" userId="7f7b1a57-7649-47d4-a3e7-7d7000133a3e" providerId="ADAL" clId="{532597F2-DAC2-4D5E-8E17-38B8D6522774}" dt="2022-03-08T08:56:39.357" v="6029" actId="20577"/>
          <ac:spMkLst>
            <pc:docMk/>
            <pc:sldMk cId="369464297" sldId="279"/>
            <ac:spMk id="9" creationId="{67195430-BDA0-4ED7-AA6A-33FCC1E392F0}"/>
          </ac:spMkLst>
        </pc:spChg>
      </pc:sldChg>
      <pc:sldChg chg="delSp modSp mod">
        <pc:chgData name="Michal Bozděch" userId="7f7b1a57-7649-47d4-a3e7-7d7000133a3e" providerId="ADAL" clId="{532597F2-DAC2-4D5E-8E17-38B8D6522774}" dt="2022-03-10T07:42:54.265" v="6114" actId="20577"/>
        <pc:sldMkLst>
          <pc:docMk/>
          <pc:sldMk cId="4074863833" sldId="280"/>
        </pc:sldMkLst>
        <pc:spChg chg="del">
          <ac:chgData name="Michal Bozděch" userId="7f7b1a57-7649-47d4-a3e7-7d7000133a3e" providerId="ADAL" clId="{532597F2-DAC2-4D5E-8E17-38B8D6522774}" dt="2022-02-14T16:55:46.136" v="5094" actId="478"/>
          <ac:spMkLst>
            <pc:docMk/>
            <pc:sldMk cId="4074863833" sldId="280"/>
            <ac:spMk id="2" creationId="{C69B037F-2A44-4789-9617-DB7E6CD61A11}"/>
          </ac:spMkLst>
        </pc:spChg>
        <pc:spChg chg="mod">
          <ac:chgData name="Michal Bozděch" userId="7f7b1a57-7649-47d4-a3e7-7d7000133a3e" providerId="ADAL" clId="{532597F2-DAC2-4D5E-8E17-38B8D6522774}" dt="2022-02-14T16:51:42.405" v="5014"/>
          <ac:spMkLst>
            <pc:docMk/>
            <pc:sldMk cId="4074863833" sldId="280"/>
            <ac:spMk id="5" creationId="{D8E4F11A-871B-453C-A908-0E28AD230EB1}"/>
          </ac:spMkLst>
        </pc:spChg>
        <pc:spChg chg="del">
          <ac:chgData name="Michal Bozděch" userId="7f7b1a57-7649-47d4-a3e7-7d7000133a3e" providerId="ADAL" clId="{532597F2-DAC2-4D5E-8E17-38B8D6522774}" dt="2022-02-15T13:56:46.264" v="5234" actId="478"/>
          <ac:spMkLst>
            <pc:docMk/>
            <pc:sldMk cId="4074863833" sldId="280"/>
            <ac:spMk id="6" creationId="{63E92E5F-8DD2-4689-B215-33173A32C7D9}"/>
          </ac:spMkLst>
        </pc:spChg>
        <pc:spChg chg="mod">
          <ac:chgData name="Michal Bozděch" userId="7f7b1a57-7649-47d4-a3e7-7d7000133a3e" providerId="ADAL" clId="{532597F2-DAC2-4D5E-8E17-38B8D6522774}" dt="2022-03-10T07:41:47.768" v="6104" actId="114"/>
          <ac:spMkLst>
            <pc:docMk/>
            <pc:sldMk cId="4074863833" sldId="280"/>
            <ac:spMk id="7" creationId="{177D62F0-62EB-472B-BD11-8C7355419C89}"/>
          </ac:spMkLst>
        </pc:spChg>
        <pc:spChg chg="mod">
          <ac:chgData name="Michal Bozděch" userId="7f7b1a57-7649-47d4-a3e7-7d7000133a3e" providerId="ADAL" clId="{532597F2-DAC2-4D5E-8E17-38B8D6522774}" dt="2022-03-10T07:42:54.265" v="6114" actId="20577"/>
          <ac:spMkLst>
            <pc:docMk/>
            <pc:sldMk cId="4074863833" sldId="280"/>
            <ac:spMk id="9" creationId="{67195430-BDA0-4ED7-AA6A-33FCC1E392F0}"/>
          </ac:spMkLst>
        </pc:spChg>
        <pc:spChg chg="del">
          <ac:chgData name="Michal Bozděch" userId="7f7b1a57-7649-47d4-a3e7-7d7000133a3e" providerId="ADAL" clId="{532597F2-DAC2-4D5E-8E17-38B8D6522774}" dt="2022-02-15T13:57:16.373" v="5236" actId="478"/>
          <ac:spMkLst>
            <pc:docMk/>
            <pc:sldMk cId="4074863833" sldId="280"/>
            <ac:spMk id="11" creationId="{922DDD04-24E2-437B-A11A-C80B17A2F6FF}"/>
          </ac:spMkLst>
        </pc:spChg>
      </pc:sldChg>
      <pc:sldChg chg="delSp modSp mod">
        <pc:chgData name="Michal Bozděch" userId="7f7b1a57-7649-47d4-a3e7-7d7000133a3e" providerId="ADAL" clId="{532597F2-DAC2-4D5E-8E17-38B8D6522774}" dt="2022-02-14T16:55:47.869" v="5095" actId="478"/>
        <pc:sldMkLst>
          <pc:docMk/>
          <pc:sldMk cId="1164482736" sldId="281"/>
        </pc:sldMkLst>
        <pc:spChg chg="del">
          <ac:chgData name="Michal Bozděch" userId="7f7b1a57-7649-47d4-a3e7-7d7000133a3e" providerId="ADAL" clId="{532597F2-DAC2-4D5E-8E17-38B8D6522774}" dt="2022-02-14T16:55:47.869" v="5095" actId="478"/>
          <ac:spMkLst>
            <pc:docMk/>
            <pc:sldMk cId="1164482736" sldId="281"/>
            <ac:spMk id="2" creationId="{C69B037F-2A44-4789-9617-DB7E6CD61A11}"/>
          </ac:spMkLst>
        </pc:spChg>
        <pc:spChg chg="mod">
          <ac:chgData name="Michal Bozděch" userId="7f7b1a57-7649-47d4-a3e7-7d7000133a3e" providerId="ADAL" clId="{532597F2-DAC2-4D5E-8E17-38B8D6522774}" dt="2022-02-14T16:51:44.624" v="5015"/>
          <ac:spMkLst>
            <pc:docMk/>
            <pc:sldMk cId="1164482736" sldId="281"/>
            <ac:spMk id="5" creationId="{D8E4F11A-871B-453C-A908-0E28AD230EB1}"/>
          </ac:spMkLst>
        </pc:spChg>
      </pc:sldChg>
      <pc:sldChg chg="delSp modSp mod">
        <pc:chgData name="Michal Bozděch" userId="7f7b1a57-7649-47d4-a3e7-7d7000133a3e" providerId="ADAL" clId="{532597F2-DAC2-4D5E-8E17-38B8D6522774}" dt="2022-03-08T08:59:00.864" v="6087" actId="1037"/>
        <pc:sldMkLst>
          <pc:docMk/>
          <pc:sldMk cId="3790973147" sldId="282"/>
        </pc:sldMkLst>
        <pc:spChg chg="del">
          <ac:chgData name="Michal Bozděch" userId="7f7b1a57-7649-47d4-a3e7-7d7000133a3e" providerId="ADAL" clId="{532597F2-DAC2-4D5E-8E17-38B8D6522774}" dt="2022-02-14T16:55:49.659" v="5096" actId="478"/>
          <ac:spMkLst>
            <pc:docMk/>
            <pc:sldMk cId="3790973147" sldId="282"/>
            <ac:spMk id="2" creationId="{C69B037F-2A44-4789-9617-DB7E6CD61A11}"/>
          </ac:spMkLst>
        </pc:spChg>
        <pc:spChg chg="mod">
          <ac:chgData name="Michal Bozděch" userId="7f7b1a57-7649-47d4-a3e7-7d7000133a3e" providerId="ADAL" clId="{532597F2-DAC2-4D5E-8E17-38B8D6522774}" dt="2022-02-14T16:51:46.973" v="5016"/>
          <ac:spMkLst>
            <pc:docMk/>
            <pc:sldMk cId="3790973147" sldId="282"/>
            <ac:spMk id="5" creationId="{D8E4F11A-871B-453C-A908-0E28AD230EB1}"/>
          </ac:spMkLst>
        </pc:spChg>
        <pc:spChg chg="mod">
          <ac:chgData name="Michal Bozděch" userId="7f7b1a57-7649-47d4-a3e7-7d7000133a3e" providerId="ADAL" clId="{532597F2-DAC2-4D5E-8E17-38B8D6522774}" dt="2022-03-08T08:58:10.501" v="6042" actId="14100"/>
          <ac:spMkLst>
            <pc:docMk/>
            <pc:sldMk cId="3790973147" sldId="282"/>
            <ac:spMk id="9" creationId="{67195430-BDA0-4ED7-AA6A-33FCC1E392F0}"/>
          </ac:spMkLst>
        </pc:spChg>
        <pc:spChg chg="mod">
          <ac:chgData name="Michal Bozděch" userId="7f7b1a57-7649-47d4-a3e7-7d7000133a3e" providerId="ADAL" clId="{532597F2-DAC2-4D5E-8E17-38B8D6522774}" dt="2022-03-08T08:59:00.864" v="6087" actId="1037"/>
          <ac:spMkLst>
            <pc:docMk/>
            <pc:sldMk cId="3790973147" sldId="282"/>
            <ac:spMk id="11" creationId="{46F16C92-98C4-4048-B6B8-50C46A98E6CB}"/>
          </ac:spMkLst>
        </pc:spChg>
        <pc:graphicFrameChg chg="mod modGraphic">
          <ac:chgData name="Michal Bozděch" userId="7f7b1a57-7649-47d4-a3e7-7d7000133a3e" providerId="ADAL" clId="{532597F2-DAC2-4D5E-8E17-38B8D6522774}" dt="2022-03-08T08:58:40.093" v="6054"/>
          <ac:graphicFrameMkLst>
            <pc:docMk/>
            <pc:sldMk cId="3790973147" sldId="282"/>
            <ac:graphicFrameMk id="8" creationId="{C1B76A91-32B7-4CAF-86DC-A334C9D26309}"/>
          </ac:graphicFrameMkLst>
        </pc:graphicFrameChg>
      </pc:sldChg>
      <pc:sldChg chg="delSp modSp mod">
        <pc:chgData name="Michal Bozděch" userId="7f7b1a57-7649-47d4-a3e7-7d7000133a3e" providerId="ADAL" clId="{532597F2-DAC2-4D5E-8E17-38B8D6522774}" dt="2022-03-08T09:01:31.521" v="6097" actId="114"/>
        <pc:sldMkLst>
          <pc:docMk/>
          <pc:sldMk cId="4150417970" sldId="283"/>
        </pc:sldMkLst>
        <pc:spChg chg="del">
          <ac:chgData name="Michal Bozděch" userId="7f7b1a57-7649-47d4-a3e7-7d7000133a3e" providerId="ADAL" clId="{532597F2-DAC2-4D5E-8E17-38B8D6522774}" dt="2022-02-14T16:55:51.484" v="5097" actId="478"/>
          <ac:spMkLst>
            <pc:docMk/>
            <pc:sldMk cId="4150417970" sldId="283"/>
            <ac:spMk id="2" creationId="{C69B037F-2A44-4789-9617-DB7E6CD61A11}"/>
          </ac:spMkLst>
        </pc:spChg>
        <pc:spChg chg="mod">
          <ac:chgData name="Michal Bozděch" userId="7f7b1a57-7649-47d4-a3e7-7d7000133a3e" providerId="ADAL" clId="{532597F2-DAC2-4D5E-8E17-38B8D6522774}" dt="2022-02-14T16:51:49.267" v="5017"/>
          <ac:spMkLst>
            <pc:docMk/>
            <pc:sldMk cId="4150417970" sldId="283"/>
            <ac:spMk id="5" creationId="{D8E4F11A-871B-453C-A908-0E28AD230EB1}"/>
          </ac:spMkLst>
        </pc:spChg>
        <pc:spChg chg="mod">
          <ac:chgData name="Michal Bozděch" userId="7f7b1a57-7649-47d4-a3e7-7d7000133a3e" providerId="ADAL" clId="{532597F2-DAC2-4D5E-8E17-38B8D6522774}" dt="2022-03-08T09:01:31.521" v="6097" actId="114"/>
          <ac:spMkLst>
            <pc:docMk/>
            <pc:sldMk cId="4150417970" sldId="283"/>
            <ac:spMk id="9" creationId="{67195430-BDA0-4ED7-AA6A-33FCC1E392F0}"/>
          </ac:spMkLst>
        </pc:spChg>
      </pc:sldChg>
      <pc:sldChg chg="delSp modSp del mod">
        <pc:chgData name="Michal Bozděch" userId="7f7b1a57-7649-47d4-a3e7-7d7000133a3e" providerId="ADAL" clId="{532597F2-DAC2-4D5E-8E17-38B8D6522774}" dt="2022-02-15T13:58:49.648" v="5240" actId="47"/>
        <pc:sldMkLst>
          <pc:docMk/>
          <pc:sldMk cId="1307584469" sldId="284"/>
        </pc:sldMkLst>
        <pc:spChg chg="del">
          <ac:chgData name="Michal Bozděch" userId="7f7b1a57-7649-47d4-a3e7-7d7000133a3e" providerId="ADAL" clId="{532597F2-DAC2-4D5E-8E17-38B8D6522774}" dt="2022-02-14T16:55:53.333" v="5098" actId="478"/>
          <ac:spMkLst>
            <pc:docMk/>
            <pc:sldMk cId="1307584469" sldId="284"/>
            <ac:spMk id="2" creationId="{C69B037F-2A44-4789-9617-DB7E6CD61A11}"/>
          </ac:spMkLst>
        </pc:spChg>
        <pc:spChg chg="mod">
          <ac:chgData name="Michal Bozděch" userId="7f7b1a57-7649-47d4-a3e7-7d7000133a3e" providerId="ADAL" clId="{532597F2-DAC2-4D5E-8E17-38B8D6522774}" dt="2022-02-14T16:51:51.335" v="5018"/>
          <ac:spMkLst>
            <pc:docMk/>
            <pc:sldMk cId="1307584469" sldId="284"/>
            <ac:spMk id="5" creationId="{D8E4F11A-871B-453C-A908-0E28AD230EB1}"/>
          </ac:spMkLst>
        </pc:spChg>
      </pc:sldChg>
      <pc:sldChg chg="addSp delSp modSp mod">
        <pc:chgData name="Michal Bozděch" userId="7f7b1a57-7649-47d4-a3e7-7d7000133a3e" providerId="ADAL" clId="{532597F2-DAC2-4D5E-8E17-38B8D6522774}" dt="2022-02-15T13:59:09.713" v="5241"/>
        <pc:sldMkLst>
          <pc:docMk/>
          <pc:sldMk cId="1182511462" sldId="285"/>
        </pc:sldMkLst>
        <pc:spChg chg="del">
          <ac:chgData name="Michal Bozděch" userId="7f7b1a57-7649-47d4-a3e7-7d7000133a3e" providerId="ADAL" clId="{532597F2-DAC2-4D5E-8E17-38B8D6522774}" dt="2022-02-14T16:55:55.209" v="5099" actId="478"/>
          <ac:spMkLst>
            <pc:docMk/>
            <pc:sldMk cId="1182511462" sldId="285"/>
            <ac:spMk id="2" creationId="{C69B037F-2A44-4789-9617-DB7E6CD61A11}"/>
          </ac:spMkLst>
        </pc:spChg>
        <pc:spChg chg="mod">
          <ac:chgData name="Michal Bozděch" userId="7f7b1a57-7649-47d4-a3e7-7d7000133a3e" providerId="ADAL" clId="{532597F2-DAC2-4D5E-8E17-38B8D6522774}" dt="2022-02-14T16:51:53.448" v="5019"/>
          <ac:spMkLst>
            <pc:docMk/>
            <pc:sldMk cId="1182511462" sldId="285"/>
            <ac:spMk id="5" creationId="{D8E4F11A-871B-453C-A908-0E28AD230EB1}"/>
          </ac:spMkLst>
        </pc:spChg>
        <pc:picChg chg="add mod">
          <ac:chgData name="Michal Bozděch" userId="7f7b1a57-7649-47d4-a3e7-7d7000133a3e" providerId="ADAL" clId="{532597F2-DAC2-4D5E-8E17-38B8D6522774}" dt="2022-02-15T13:59:09.713" v="5241"/>
          <ac:picMkLst>
            <pc:docMk/>
            <pc:sldMk cId="1182511462" sldId="285"/>
            <ac:picMk id="8" creationId="{6C977B13-5911-4241-809A-95C604244FEA}"/>
          </ac:picMkLst>
        </pc:picChg>
      </pc:sldChg>
      <pc:sldChg chg="delSp modSp mod">
        <pc:chgData name="Michal Bozděch" userId="7f7b1a57-7649-47d4-a3e7-7d7000133a3e" providerId="ADAL" clId="{532597F2-DAC2-4D5E-8E17-38B8D6522774}" dt="2022-02-14T16:55:57.359" v="5100" actId="478"/>
        <pc:sldMkLst>
          <pc:docMk/>
          <pc:sldMk cId="2321443660" sldId="286"/>
        </pc:sldMkLst>
        <pc:spChg chg="del">
          <ac:chgData name="Michal Bozděch" userId="7f7b1a57-7649-47d4-a3e7-7d7000133a3e" providerId="ADAL" clId="{532597F2-DAC2-4D5E-8E17-38B8D6522774}" dt="2022-02-14T16:55:57.359" v="5100" actId="478"/>
          <ac:spMkLst>
            <pc:docMk/>
            <pc:sldMk cId="2321443660" sldId="286"/>
            <ac:spMk id="2" creationId="{C69B037F-2A44-4789-9617-DB7E6CD61A11}"/>
          </ac:spMkLst>
        </pc:spChg>
        <pc:spChg chg="mod">
          <ac:chgData name="Michal Bozděch" userId="7f7b1a57-7649-47d4-a3e7-7d7000133a3e" providerId="ADAL" clId="{532597F2-DAC2-4D5E-8E17-38B8D6522774}" dt="2022-02-14T16:51:55.542" v="5020"/>
          <ac:spMkLst>
            <pc:docMk/>
            <pc:sldMk cId="2321443660" sldId="286"/>
            <ac:spMk id="5" creationId="{D8E4F11A-871B-453C-A908-0E28AD230EB1}"/>
          </ac:spMkLst>
        </pc:spChg>
      </pc:sldChg>
      <pc:sldChg chg="delSp modSp mod">
        <pc:chgData name="Michal Bozděch" userId="7f7b1a57-7649-47d4-a3e7-7d7000133a3e" providerId="ADAL" clId="{532597F2-DAC2-4D5E-8E17-38B8D6522774}" dt="2022-04-23T11:14:55.861" v="28799" actId="1038"/>
        <pc:sldMkLst>
          <pc:docMk/>
          <pc:sldMk cId="2173171694" sldId="288"/>
        </pc:sldMkLst>
        <pc:spChg chg="del">
          <ac:chgData name="Michal Bozděch" userId="7f7b1a57-7649-47d4-a3e7-7d7000133a3e" providerId="ADAL" clId="{532597F2-DAC2-4D5E-8E17-38B8D6522774}" dt="2022-02-14T16:55:59.513" v="5101" actId="478"/>
          <ac:spMkLst>
            <pc:docMk/>
            <pc:sldMk cId="2173171694" sldId="288"/>
            <ac:spMk id="2" creationId="{C69B037F-2A44-4789-9617-DB7E6CD61A11}"/>
          </ac:spMkLst>
        </pc:spChg>
        <pc:spChg chg="mod">
          <ac:chgData name="Michal Bozděch" userId="7f7b1a57-7649-47d4-a3e7-7d7000133a3e" providerId="ADAL" clId="{532597F2-DAC2-4D5E-8E17-38B8D6522774}" dt="2022-02-14T16:51:57.638" v="5021"/>
          <ac:spMkLst>
            <pc:docMk/>
            <pc:sldMk cId="2173171694" sldId="288"/>
            <ac:spMk id="5" creationId="{D8E4F11A-871B-453C-A908-0E28AD230EB1}"/>
          </ac:spMkLst>
        </pc:spChg>
        <pc:spChg chg="mod">
          <ac:chgData name="Michal Bozděch" userId="7f7b1a57-7649-47d4-a3e7-7d7000133a3e" providerId="ADAL" clId="{532597F2-DAC2-4D5E-8E17-38B8D6522774}" dt="2022-04-23T11:14:55.861" v="28799" actId="1038"/>
          <ac:spMkLst>
            <pc:docMk/>
            <pc:sldMk cId="2173171694" sldId="288"/>
            <ac:spMk id="24" creationId="{A7770096-C9AB-4D4A-AF64-6EB438F059A7}"/>
          </ac:spMkLst>
        </pc:spChg>
        <pc:graphicFrameChg chg="mod">
          <ac:chgData name="Michal Bozděch" userId="7f7b1a57-7649-47d4-a3e7-7d7000133a3e" providerId="ADAL" clId="{532597F2-DAC2-4D5E-8E17-38B8D6522774}" dt="2022-04-23T11:14:45.538" v="28787" actId="20577"/>
          <ac:graphicFrameMkLst>
            <pc:docMk/>
            <pc:sldMk cId="2173171694" sldId="288"/>
            <ac:graphicFrameMk id="14" creationId="{78B6F95D-A727-40CD-9099-CBD90A79B6A4}"/>
          </ac:graphicFrameMkLst>
        </pc:graphicFrameChg>
      </pc:sldChg>
      <pc:sldChg chg="delSp modSp mod">
        <pc:chgData name="Michal Bozděch" userId="7f7b1a57-7649-47d4-a3e7-7d7000133a3e" providerId="ADAL" clId="{532597F2-DAC2-4D5E-8E17-38B8D6522774}" dt="2022-02-14T16:56:07.957" v="5104" actId="478"/>
        <pc:sldMkLst>
          <pc:docMk/>
          <pc:sldMk cId="1704918717" sldId="289"/>
        </pc:sldMkLst>
        <pc:spChg chg="del">
          <ac:chgData name="Michal Bozděch" userId="7f7b1a57-7649-47d4-a3e7-7d7000133a3e" providerId="ADAL" clId="{532597F2-DAC2-4D5E-8E17-38B8D6522774}" dt="2022-02-14T16:56:07.957" v="5104" actId="478"/>
          <ac:spMkLst>
            <pc:docMk/>
            <pc:sldMk cId="1704918717" sldId="289"/>
            <ac:spMk id="2" creationId="{C69B037F-2A44-4789-9617-DB7E6CD61A11}"/>
          </ac:spMkLst>
        </pc:spChg>
        <pc:spChg chg="mod">
          <ac:chgData name="Michal Bozděch" userId="7f7b1a57-7649-47d4-a3e7-7d7000133a3e" providerId="ADAL" clId="{532597F2-DAC2-4D5E-8E17-38B8D6522774}" dt="2022-02-14T16:52:04.825" v="5024"/>
          <ac:spMkLst>
            <pc:docMk/>
            <pc:sldMk cId="1704918717" sldId="289"/>
            <ac:spMk id="5" creationId="{D8E4F11A-871B-453C-A908-0E28AD230EB1}"/>
          </ac:spMkLst>
        </pc:spChg>
      </pc:sldChg>
      <pc:sldChg chg="delSp modSp mod">
        <pc:chgData name="Michal Bozděch" userId="7f7b1a57-7649-47d4-a3e7-7d7000133a3e" providerId="ADAL" clId="{532597F2-DAC2-4D5E-8E17-38B8D6522774}" dt="2022-02-14T16:56:01.713" v="5102" actId="478"/>
        <pc:sldMkLst>
          <pc:docMk/>
          <pc:sldMk cId="2944928669" sldId="290"/>
        </pc:sldMkLst>
        <pc:spChg chg="del">
          <ac:chgData name="Michal Bozděch" userId="7f7b1a57-7649-47d4-a3e7-7d7000133a3e" providerId="ADAL" clId="{532597F2-DAC2-4D5E-8E17-38B8D6522774}" dt="2022-02-14T16:56:01.713" v="5102" actId="478"/>
          <ac:spMkLst>
            <pc:docMk/>
            <pc:sldMk cId="2944928669" sldId="290"/>
            <ac:spMk id="2" creationId="{C69B037F-2A44-4789-9617-DB7E6CD61A11}"/>
          </ac:spMkLst>
        </pc:spChg>
        <pc:spChg chg="mod">
          <ac:chgData name="Michal Bozděch" userId="7f7b1a57-7649-47d4-a3e7-7d7000133a3e" providerId="ADAL" clId="{532597F2-DAC2-4D5E-8E17-38B8D6522774}" dt="2022-02-14T16:52:00.092" v="5022"/>
          <ac:spMkLst>
            <pc:docMk/>
            <pc:sldMk cId="2944928669" sldId="290"/>
            <ac:spMk id="5" creationId="{D8E4F11A-871B-453C-A908-0E28AD230EB1}"/>
          </ac:spMkLst>
        </pc:spChg>
      </pc:sldChg>
      <pc:sldChg chg="addSp delSp modSp mod">
        <pc:chgData name="Michal Bozděch" userId="7f7b1a57-7649-47d4-a3e7-7d7000133a3e" providerId="ADAL" clId="{532597F2-DAC2-4D5E-8E17-38B8D6522774}" dt="2022-03-15T14:20:40.845" v="6243" actId="1076"/>
        <pc:sldMkLst>
          <pc:docMk/>
          <pc:sldMk cId="62253593" sldId="291"/>
        </pc:sldMkLst>
        <pc:spChg chg="del">
          <ac:chgData name="Michal Bozděch" userId="7f7b1a57-7649-47d4-a3e7-7d7000133a3e" providerId="ADAL" clId="{532597F2-DAC2-4D5E-8E17-38B8D6522774}" dt="2022-02-14T16:56:45.908" v="5122" actId="478"/>
          <ac:spMkLst>
            <pc:docMk/>
            <pc:sldMk cId="62253593" sldId="291"/>
            <ac:spMk id="2" creationId="{C69B037F-2A44-4789-9617-DB7E6CD61A11}"/>
          </ac:spMkLst>
        </pc:spChg>
        <pc:spChg chg="mod">
          <ac:chgData name="Michal Bozděch" userId="7f7b1a57-7649-47d4-a3e7-7d7000133a3e" providerId="ADAL" clId="{532597F2-DAC2-4D5E-8E17-38B8D6522774}" dt="2022-02-14T16:52:43.664" v="5041"/>
          <ac:spMkLst>
            <pc:docMk/>
            <pc:sldMk cId="62253593" sldId="291"/>
            <ac:spMk id="5" creationId="{D8E4F11A-871B-453C-A908-0E28AD230EB1}"/>
          </ac:spMkLst>
        </pc:spChg>
        <pc:spChg chg="mod">
          <ac:chgData name="Michal Bozděch" userId="7f7b1a57-7649-47d4-a3e7-7d7000133a3e" providerId="ADAL" clId="{532597F2-DAC2-4D5E-8E17-38B8D6522774}" dt="2022-02-11T11:41:18.740" v="21" actId="313"/>
          <ac:spMkLst>
            <pc:docMk/>
            <pc:sldMk cId="62253593" sldId="291"/>
            <ac:spMk id="6" creationId="{63E92E5F-8DD2-4689-B215-33173A32C7D9}"/>
          </ac:spMkLst>
        </pc:spChg>
        <pc:spChg chg="mod">
          <ac:chgData name="Michal Bozděch" userId="7f7b1a57-7649-47d4-a3e7-7d7000133a3e" providerId="ADAL" clId="{532597F2-DAC2-4D5E-8E17-38B8D6522774}" dt="2022-03-15T14:20:40.845" v="6243" actId="1076"/>
          <ac:spMkLst>
            <pc:docMk/>
            <pc:sldMk cId="62253593" sldId="291"/>
            <ac:spMk id="7" creationId="{177D62F0-62EB-472B-BD11-8C7355419C89}"/>
          </ac:spMkLst>
        </pc:spChg>
        <pc:spChg chg="add del mod">
          <ac:chgData name="Michal Bozděch" userId="7f7b1a57-7649-47d4-a3e7-7d7000133a3e" providerId="ADAL" clId="{532597F2-DAC2-4D5E-8E17-38B8D6522774}" dt="2022-02-11T11:42:31.759" v="24"/>
          <ac:spMkLst>
            <pc:docMk/>
            <pc:sldMk cId="62253593" sldId="291"/>
            <ac:spMk id="8" creationId="{984EF95E-B968-4D91-86D1-9805645BCDC4}"/>
          </ac:spMkLst>
        </pc:spChg>
        <pc:spChg chg="mod">
          <ac:chgData name="Michal Bozděch" userId="7f7b1a57-7649-47d4-a3e7-7d7000133a3e" providerId="ADAL" clId="{532597F2-DAC2-4D5E-8E17-38B8D6522774}" dt="2022-03-15T14:20:40.845" v="6243" actId="1076"/>
          <ac:spMkLst>
            <pc:docMk/>
            <pc:sldMk cId="62253593" sldId="291"/>
            <ac:spMk id="9" creationId="{67195430-BDA0-4ED7-AA6A-33FCC1E392F0}"/>
          </ac:spMkLst>
        </pc:spChg>
        <pc:spChg chg="add mod">
          <ac:chgData name="Michal Bozděch" userId="7f7b1a57-7649-47d4-a3e7-7d7000133a3e" providerId="ADAL" clId="{532597F2-DAC2-4D5E-8E17-38B8D6522774}" dt="2022-03-15T14:20:37.186" v="6242" actId="1076"/>
          <ac:spMkLst>
            <pc:docMk/>
            <pc:sldMk cId="62253593" sldId="291"/>
            <ac:spMk id="10" creationId="{BE5F1D72-F353-47F4-8C5C-25DF3551D4E8}"/>
          </ac:spMkLst>
        </pc:spChg>
        <pc:spChg chg="add mod">
          <ac:chgData name="Michal Bozděch" userId="7f7b1a57-7649-47d4-a3e7-7d7000133a3e" providerId="ADAL" clId="{532597F2-DAC2-4D5E-8E17-38B8D6522774}" dt="2022-03-15T14:20:37.186" v="6242" actId="1076"/>
          <ac:spMkLst>
            <pc:docMk/>
            <pc:sldMk cId="62253593" sldId="291"/>
            <ac:spMk id="11" creationId="{13073DAC-7354-4BB6-A055-F61EA888FA60}"/>
          </ac:spMkLst>
        </pc:spChg>
        <pc:spChg chg="add mod">
          <ac:chgData name="Michal Bozděch" userId="7f7b1a57-7649-47d4-a3e7-7d7000133a3e" providerId="ADAL" clId="{532597F2-DAC2-4D5E-8E17-38B8D6522774}" dt="2022-03-15T14:20:37.186" v="6242" actId="1076"/>
          <ac:spMkLst>
            <pc:docMk/>
            <pc:sldMk cId="62253593" sldId="291"/>
            <ac:spMk id="12" creationId="{2B0BBCE9-C643-450E-A95C-E5E1C7810A44}"/>
          </ac:spMkLst>
        </pc:spChg>
        <pc:spChg chg="add mod">
          <ac:chgData name="Michal Bozděch" userId="7f7b1a57-7649-47d4-a3e7-7d7000133a3e" providerId="ADAL" clId="{532597F2-DAC2-4D5E-8E17-38B8D6522774}" dt="2022-03-15T14:20:17.880" v="6240" actId="1076"/>
          <ac:spMkLst>
            <pc:docMk/>
            <pc:sldMk cId="62253593" sldId="291"/>
            <ac:spMk id="13" creationId="{7F113045-3892-4C42-946E-AC25D616438E}"/>
          </ac:spMkLst>
        </pc:spChg>
        <pc:spChg chg="add mod">
          <ac:chgData name="Michal Bozděch" userId="7f7b1a57-7649-47d4-a3e7-7d7000133a3e" providerId="ADAL" clId="{532597F2-DAC2-4D5E-8E17-38B8D6522774}" dt="2022-03-15T14:20:17.880" v="6240" actId="1076"/>
          <ac:spMkLst>
            <pc:docMk/>
            <pc:sldMk cId="62253593" sldId="291"/>
            <ac:spMk id="14" creationId="{F11D4FC5-1098-4FB6-AEB7-B1447B66BEB8}"/>
          </ac:spMkLst>
        </pc:spChg>
      </pc:sldChg>
      <pc:sldChg chg="delSp modSp mod">
        <pc:chgData name="Michal Bozděch" userId="7f7b1a57-7649-47d4-a3e7-7d7000133a3e" providerId="ADAL" clId="{532597F2-DAC2-4D5E-8E17-38B8D6522774}" dt="2022-02-15T14:04:34.368" v="5319" actId="114"/>
        <pc:sldMkLst>
          <pc:docMk/>
          <pc:sldMk cId="2789278447" sldId="292"/>
        </pc:sldMkLst>
        <pc:spChg chg="del">
          <ac:chgData name="Michal Bozděch" userId="7f7b1a57-7649-47d4-a3e7-7d7000133a3e" providerId="ADAL" clId="{532597F2-DAC2-4D5E-8E17-38B8D6522774}" dt="2022-02-14T16:56:48.656" v="5123" actId="478"/>
          <ac:spMkLst>
            <pc:docMk/>
            <pc:sldMk cId="2789278447" sldId="292"/>
            <ac:spMk id="2" creationId="{C69B037F-2A44-4789-9617-DB7E6CD61A11}"/>
          </ac:spMkLst>
        </pc:spChg>
        <pc:spChg chg="mod">
          <ac:chgData name="Michal Bozděch" userId="7f7b1a57-7649-47d4-a3e7-7d7000133a3e" providerId="ADAL" clId="{532597F2-DAC2-4D5E-8E17-38B8D6522774}" dt="2022-02-14T16:52:45.991" v="5042"/>
          <ac:spMkLst>
            <pc:docMk/>
            <pc:sldMk cId="2789278447" sldId="292"/>
            <ac:spMk id="5" creationId="{D8E4F11A-871B-453C-A908-0E28AD230EB1}"/>
          </ac:spMkLst>
        </pc:spChg>
        <pc:spChg chg="mod">
          <ac:chgData name="Michal Bozděch" userId="7f7b1a57-7649-47d4-a3e7-7d7000133a3e" providerId="ADAL" clId="{532597F2-DAC2-4D5E-8E17-38B8D6522774}" dt="2022-02-15T14:04:34.368" v="5319" actId="114"/>
          <ac:spMkLst>
            <pc:docMk/>
            <pc:sldMk cId="2789278447" sldId="292"/>
            <ac:spMk id="7" creationId="{177D62F0-62EB-472B-BD11-8C7355419C89}"/>
          </ac:spMkLst>
        </pc:spChg>
      </pc:sldChg>
      <pc:sldChg chg="delSp modSp mod">
        <pc:chgData name="Michal Bozděch" userId="7f7b1a57-7649-47d4-a3e7-7d7000133a3e" providerId="ADAL" clId="{532597F2-DAC2-4D5E-8E17-38B8D6522774}" dt="2022-02-15T14:04:37.676" v="5320" actId="114"/>
        <pc:sldMkLst>
          <pc:docMk/>
          <pc:sldMk cId="3276459898" sldId="293"/>
        </pc:sldMkLst>
        <pc:spChg chg="del">
          <ac:chgData name="Michal Bozděch" userId="7f7b1a57-7649-47d4-a3e7-7d7000133a3e" providerId="ADAL" clId="{532597F2-DAC2-4D5E-8E17-38B8D6522774}" dt="2022-02-14T16:56:51.144" v="5124" actId="478"/>
          <ac:spMkLst>
            <pc:docMk/>
            <pc:sldMk cId="3276459898" sldId="293"/>
            <ac:spMk id="2" creationId="{C69B037F-2A44-4789-9617-DB7E6CD61A11}"/>
          </ac:spMkLst>
        </pc:spChg>
        <pc:spChg chg="mod">
          <ac:chgData name="Michal Bozděch" userId="7f7b1a57-7649-47d4-a3e7-7d7000133a3e" providerId="ADAL" clId="{532597F2-DAC2-4D5E-8E17-38B8D6522774}" dt="2022-02-14T16:52:48.296" v="5043"/>
          <ac:spMkLst>
            <pc:docMk/>
            <pc:sldMk cId="3276459898" sldId="293"/>
            <ac:spMk id="5" creationId="{D8E4F11A-871B-453C-A908-0E28AD230EB1}"/>
          </ac:spMkLst>
        </pc:spChg>
        <pc:spChg chg="mod">
          <ac:chgData name="Michal Bozděch" userId="7f7b1a57-7649-47d4-a3e7-7d7000133a3e" providerId="ADAL" clId="{532597F2-DAC2-4D5E-8E17-38B8D6522774}" dt="2022-02-15T14:04:37.676" v="5320" actId="114"/>
          <ac:spMkLst>
            <pc:docMk/>
            <pc:sldMk cId="3276459898" sldId="293"/>
            <ac:spMk id="7" creationId="{177D62F0-62EB-472B-BD11-8C7355419C89}"/>
          </ac:spMkLst>
        </pc:spChg>
      </pc:sldChg>
      <pc:sldChg chg="delSp modSp mod">
        <pc:chgData name="Michal Bozděch" userId="7f7b1a57-7649-47d4-a3e7-7d7000133a3e" providerId="ADAL" clId="{532597F2-DAC2-4D5E-8E17-38B8D6522774}" dt="2022-02-14T16:56:58.301" v="5128" actId="478"/>
        <pc:sldMkLst>
          <pc:docMk/>
          <pc:sldMk cId="1447339315" sldId="295"/>
        </pc:sldMkLst>
        <pc:spChg chg="del">
          <ac:chgData name="Michal Bozděch" userId="7f7b1a57-7649-47d4-a3e7-7d7000133a3e" providerId="ADAL" clId="{532597F2-DAC2-4D5E-8E17-38B8D6522774}" dt="2022-02-14T16:56:58.301" v="5128" actId="478"/>
          <ac:spMkLst>
            <pc:docMk/>
            <pc:sldMk cId="1447339315" sldId="295"/>
            <ac:spMk id="2" creationId="{C69B037F-2A44-4789-9617-DB7E6CD61A11}"/>
          </ac:spMkLst>
        </pc:spChg>
        <pc:spChg chg="mod">
          <ac:chgData name="Michal Bozděch" userId="7f7b1a57-7649-47d4-a3e7-7d7000133a3e" providerId="ADAL" clId="{532597F2-DAC2-4D5E-8E17-38B8D6522774}" dt="2022-02-14T16:52:56.896" v="5047"/>
          <ac:spMkLst>
            <pc:docMk/>
            <pc:sldMk cId="1447339315" sldId="295"/>
            <ac:spMk id="5" creationId="{D8E4F11A-871B-453C-A908-0E28AD230EB1}"/>
          </ac:spMkLst>
        </pc:spChg>
      </pc:sldChg>
      <pc:sldChg chg="delSp modSp mod">
        <pc:chgData name="Michal Bozděch" userId="7f7b1a57-7649-47d4-a3e7-7d7000133a3e" providerId="ADAL" clId="{532597F2-DAC2-4D5E-8E17-38B8D6522774}" dt="2022-02-15T14:04:40.638" v="5321" actId="114"/>
        <pc:sldMkLst>
          <pc:docMk/>
          <pc:sldMk cId="1795631650" sldId="296"/>
        </pc:sldMkLst>
        <pc:spChg chg="del">
          <ac:chgData name="Michal Bozděch" userId="7f7b1a57-7649-47d4-a3e7-7d7000133a3e" providerId="ADAL" clId="{532597F2-DAC2-4D5E-8E17-38B8D6522774}" dt="2022-02-14T16:56:52.966" v="5125" actId="478"/>
          <ac:spMkLst>
            <pc:docMk/>
            <pc:sldMk cId="1795631650" sldId="296"/>
            <ac:spMk id="2" creationId="{C69B037F-2A44-4789-9617-DB7E6CD61A11}"/>
          </ac:spMkLst>
        </pc:spChg>
        <pc:spChg chg="mod">
          <ac:chgData name="Michal Bozděch" userId="7f7b1a57-7649-47d4-a3e7-7d7000133a3e" providerId="ADAL" clId="{532597F2-DAC2-4D5E-8E17-38B8D6522774}" dt="2022-02-14T16:52:50.445" v="5044"/>
          <ac:spMkLst>
            <pc:docMk/>
            <pc:sldMk cId="1795631650" sldId="296"/>
            <ac:spMk id="5" creationId="{D8E4F11A-871B-453C-A908-0E28AD230EB1}"/>
          </ac:spMkLst>
        </pc:spChg>
        <pc:spChg chg="mod">
          <ac:chgData name="Michal Bozděch" userId="7f7b1a57-7649-47d4-a3e7-7d7000133a3e" providerId="ADAL" clId="{532597F2-DAC2-4D5E-8E17-38B8D6522774}" dt="2022-02-15T14:04:40.638" v="5321" actId="114"/>
          <ac:spMkLst>
            <pc:docMk/>
            <pc:sldMk cId="1795631650" sldId="296"/>
            <ac:spMk id="7" creationId="{177D62F0-62EB-472B-BD11-8C7355419C89}"/>
          </ac:spMkLst>
        </pc:spChg>
      </pc:sldChg>
      <pc:sldChg chg="delSp modSp mod">
        <pc:chgData name="Michal Bozděch" userId="7f7b1a57-7649-47d4-a3e7-7d7000133a3e" providerId="ADAL" clId="{532597F2-DAC2-4D5E-8E17-38B8D6522774}" dt="2022-04-23T12:27:27.657" v="28805" actId="20577"/>
        <pc:sldMkLst>
          <pc:docMk/>
          <pc:sldMk cId="641143665" sldId="297"/>
        </pc:sldMkLst>
        <pc:spChg chg="del">
          <ac:chgData name="Michal Bozděch" userId="7f7b1a57-7649-47d4-a3e7-7d7000133a3e" providerId="ADAL" clId="{532597F2-DAC2-4D5E-8E17-38B8D6522774}" dt="2022-02-14T16:56:54.625" v="5126" actId="478"/>
          <ac:spMkLst>
            <pc:docMk/>
            <pc:sldMk cId="641143665" sldId="297"/>
            <ac:spMk id="2" creationId="{C69B037F-2A44-4789-9617-DB7E6CD61A11}"/>
          </ac:spMkLst>
        </pc:spChg>
        <pc:spChg chg="mod">
          <ac:chgData name="Michal Bozděch" userId="7f7b1a57-7649-47d4-a3e7-7d7000133a3e" providerId="ADAL" clId="{532597F2-DAC2-4D5E-8E17-38B8D6522774}" dt="2022-02-14T16:52:52.541" v="5045"/>
          <ac:spMkLst>
            <pc:docMk/>
            <pc:sldMk cId="641143665" sldId="297"/>
            <ac:spMk id="5" creationId="{D8E4F11A-871B-453C-A908-0E28AD230EB1}"/>
          </ac:spMkLst>
        </pc:spChg>
        <pc:spChg chg="mod">
          <ac:chgData name="Michal Bozděch" userId="7f7b1a57-7649-47d4-a3e7-7d7000133a3e" providerId="ADAL" clId="{532597F2-DAC2-4D5E-8E17-38B8D6522774}" dt="2022-04-23T12:27:27.657" v="28805" actId="20577"/>
          <ac:spMkLst>
            <pc:docMk/>
            <pc:sldMk cId="641143665" sldId="297"/>
            <ac:spMk id="17" creationId="{CFDC99B3-A143-4F3D-B7BA-954EE2F979DE}"/>
          </ac:spMkLst>
        </pc:spChg>
      </pc:sldChg>
      <pc:sldChg chg="delSp modSp mod">
        <pc:chgData name="Michal Bozděch" userId="7f7b1a57-7649-47d4-a3e7-7d7000133a3e" providerId="ADAL" clId="{532597F2-DAC2-4D5E-8E17-38B8D6522774}" dt="2022-02-14T16:56:56.602" v="5127" actId="478"/>
        <pc:sldMkLst>
          <pc:docMk/>
          <pc:sldMk cId="3559436794" sldId="298"/>
        </pc:sldMkLst>
        <pc:spChg chg="del">
          <ac:chgData name="Michal Bozděch" userId="7f7b1a57-7649-47d4-a3e7-7d7000133a3e" providerId="ADAL" clId="{532597F2-DAC2-4D5E-8E17-38B8D6522774}" dt="2022-02-14T16:56:56.602" v="5127" actId="478"/>
          <ac:spMkLst>
            <pc:docMk/>
            <pc:sldMk cId="3559436794" sldId="298"/>
            <ac:spMk id="2" creationId="{C69B037F-2A44-4789-9617-DB7E6CD61A11}"/>
          </ac:spMkLst>
        </pc:spChg>
        <pc:spChg chg="mod">
          <ac:chgData name="Michal Bozděch" userId="7f7b1a57-7649-47d4-a3e7-7d7000133a3e" providerId="ADAL" clId="{532597F2-DAC2-4D5E-8E17-38B8D6522774}" dt="2022-02-14T16:52:54.726" v="5046"/>
          <ac:spMkLst>
            <pc:docMk/>
            <pc:sldMk cId="3559436794" sldId="298"/>
            <ac:spMk id="5" creationId="{D8E4F11A-871B-453C-A908-0E28AD230EB1}"/>
          </ac:spMkLst>
        </pc:spChg>
      </pc:sldChg>
      <pc:sldChg chg="delSp modSp mod">
        <pc:chgData name="Michal Bozděch" userId="7f7b1a57-7649-47d4-a3e7-7d7000133a3e" providerId="ADAL" clId="{532597F2-DAC2-4D5E-8E17-38B8D6522774}" dt="2022-02-14T16:57:00.304" v="5129" actId="478"/>
        <pc:sldMkLst>
          <pc:docMk/>
          <pc:sldMk cId="4046551955" sldId="299"/>
        </pc:sldMkLst>
        <pc:spChg chg="del">
          <ac:chgData name="Michal Bozděch" userId="7f7b1a57-7649-47d4-a3e7-7d7000133a3e" providerId="ADAL" clId="{532597F2-DAC2-4D5E-8E17-38B8D6522774}" dt="2022-02-14T16:57:00.304" v="5129" actId="478"/>
          <ac:spMkLst>
            <pc:docMk/>
            <pc:sldMk cId="4046551955" sldId="299"/>
            <ac:spMk id="2" creationId="{C69B037F-2A44-4789-9617-DB7E6CD61A11}"/>
          </ac:spMkLst>
        </pc:spChg>
        <pc:spChg chg="mod">
          <ac:chgData name="Michal Bozděch" userId="7f7b1a57-7649-47d4-a3e7-7d7000133a3e" providerId="ADAL" clId="{532597F2-DAC2-4D5E-8E17-38B8D6522774}" dt="2022-02-14T16:52:59.475" v="5048"/>
          <ac:spMkLst>
            <pc:docMk/>
            <pc:sldMk cId="4046551955" sldId="299"/>
            <ac:spMk id="5" creationId="{D8E4F11A-871B-453C-A908-0E28AD230EB1}"/>
          </ac:spMkLst>
        </pc:spChg>
      </pc:sldChg>
      <pc:sldChg chg="delSp modSp mod">
        <pc:chgData name="Michal Bozděch" userId="7f7b1a57-7649-47d4-a3e7-7d7000133a3e" providerId="ADAL" clId="{532597F2-DAC2-4D5E-8E17-38B8D6522774}" dt="2022-02-14T16:57:02.469" v="5130" actId="478"/>
        <pc:sldMkLst>
          <pc:docMk/>
          <pc:sldMk cId="3004640874" sldId="300"/>
        </pc:sldMkLst>
        <pc:spChg chg="del">
          <ac:chgData name="Michal Bozděch" userId="7f7b1a57-7649-47d4-a3e7-7d7000133a3e" providerId="ADAL" clId="{532597F2-DAC2-4D5E-8E17-38B8D6522774}" dt="2022-02-14T16:57:02.469" v="5130" actId="478"/>
          <ac:spMkLst>
            <pc:docMk/>
            <pc:sldMk cId="3004640874" sldId="300"/>
            <ac:spMk id="2" creationId="{C69B037F-2A44-4789-9617-DB7E6CD61A11}"/>
          </ac:spMkLst>
        </pc:spChg>
        <pc:spChg chg="mod">
          <ac:chgData name="Michal Bozděch" userId="7f7b1a57-7649-47d4-a3e7-7d7000133a3e" providerId="ADAL" clId="{532597F2-DAC2-4D5E-8E17-38B8D6522774}" dt="2022-02-14T16:53:01.542" v="5049"/>
          <ac:spMkLst>
            <pc:docMk/>
            <pc:sldMk cId="3004640874" sldId="300"/>
            <ac:spMk id="5" creationId="{D8E4F11A-871B-453C-A908-0E28AD230EB1}"/>
          </ac:spMkLst>
        </pc:spChg>
      </pc:sldChg>
      <pc:sldChg chg="delSp modSp mod">
        <pc:chgData name="Michal Bozděch" userId="7f7b1a57-7649-47d4-a3e7-7d7000133a3e" providerId="ADAL" clId="{532597F2-DAC2-4D5E-8E17-38B8D6522774}" dt="2022-02-14T16:57:05.572" v="5132" actId="478"/>
        <pc:sldMkLst>
          <pc:docMk/>
          <pc:sldMk cId="2414853248" sldId="301"/>
        </pc:sldMkLst>
        <pc:spChg chg="del">
          <ac:chgData name="Michal Bozděch" userId="7f7b1a57-7649-47d4-a3e7-7d7000133a3e" providerId="ADAL" clId="{532597F2-DAC2-4D5E-8E17-38B8D6522774}" dt="2022-02-14T16:57:05.572" v="5132" actId="478"/>
          <ac:spMkLst>
            <pc:docMk/>
            <pc:sldMk cId="2414853248" sldId="301"/>
            <ac:spMk id="2" creationId="{C69B037F-2A44-4789-9617-DB7E6CD61A11}"/>
          </ac:spMkLst>
        </pc:spChg>
        <pc:spChg chg="mod">
          <ac:chgData name="Michal Bozděch" userId="7f7b1a57-7649-47d4-a3e7-7d7000133a3e" providerId="ADAL" clId="{532597F2-DAC2-4D5E-8E17-38B8D6522774}" dt="2022-02-14T16:53:05.857" v="5051"/>
          <ac:spMkLst>
            <pc:docMk/>
            <pc:sldMk cId="2414853248" sldId="301"/>
            <ac:spMk id="5" creationId="{D8E4F11A-871B-453C-A908-0E28AD230EB1}"/>
          </ac:spMkLst>
        </pc:spChg>
      </pc:sldChg>
      <pc:sldChg chg="delSp modSp mod">
        <pc:chgData name="Michal Bozděch" userId="7f7b1a57-7649-47d4-a3e7-7d7000133a3e" providerId="ADAL" clId="{532597F2-DAC2-4D5E-8E17-38B8D6522774}" dt="2022-02-15T14:05:07.897" v="5322"/>
        <pc:sldMkLst>
          <pc:docMk/>
          <pc:sldMk cId="313906403" sldId="302"/>
        </pc:sldMkLst>
        <pc:spChg chg="del">
          <ac:chgData name="Michal Bozděch" userId="7f7b1a57-7649-47d4-a3e7-7d7000133a3e" providerId="ADAL" clId="{532597F2-DAC2-4D5E-8E17-38B8D6522774}" dt="2022-02-14T16:57:03.969" v="5131" actId="478"/>
          <ac:spMkLst>
            <pc:docMk/>
            <pc:sldMk cId="313906403" sldId="302"/>
            <ac:spMk id="2" creationId="{C69B037F-2A44-4789-9617-DB7E6CD61A11}"/>
          </ac:spMkLst>
        </pc:spChg>
        <pc:spChg chg="mod">
          <ac:chgData name="Michal Bozděch" userId="7f7b1a57-7649-47d4-a3e7-7d7000133a3e" providerId="ADAL" clId="{532597F2-DAC2-4D5E-8E17-38B8D6522774}" dt="2022-02-15T14:05:07.897" v="5322"/>
          <ac:spMkLst>
            <pc:docMk/>
            <pc:sldMk cId="313906403" sldId="302"/>
            <ac:spMk id="5" creationId="{D8E4F11A-871B-453C-A908-0E28AD230EB1}"/>
          </ac:spMkLst>
        </pc:spChg>
        <pc:spChg chg="del">
          <ac:chgData name="Michal Bozděch" userId="7f7b1a57-7649-47d4-a3e7-7d7000133a3e" providerId="ADAL" clId="{532597F2-DAC2-4D5E-8E17-38B8D6522774}" dt="2022-02-14T16:57:34.019" v="5141" actId="478"/>
          <ac:spMkLst>
            <pc:docMk/>
            <pc:sldMk cId="313906403" sldId="302"/>
            <ac:spMk id="6" creationId="{63E92E5F-8DD2-4689-B215-33173A32C7D9}"/>
          </ac:spMkLst>
        </pc:spChg>
      </pc:sldChg>
      <pc:sldChg chg="delSp modSp mod">
        <pc:chgData name="Michal Bozděch" userId="7f7b1a57-7649-47d4-a3e7-7d7000133a3e" providerId="ADAL" clId="{532597F2-DAC2-4D5E-8E17-38B8D6522774}" dt="2022-02-14T16:57:07.509" v="5133" actId="478"/>
        <pc:sldMkLst>
          <pc:docMk/>
          <pc:sldMk cId="1162084762" sldId="303"/>
        </pc:sldMkLst>
        <pc:spChg chg="del">
          <ac:chgData name="Michal Bozděch" userId="7f7b1a57-7649-47d4-a3e7-7d7000133a3e" providerId="ADAL" clId="{532597F2-DAC2-4D5E-8E17-38B8D6522774}" dt="2022-02-14T16:57:07.509" v="5133" actId="478"/>
          <ac:spMkLst>
            <pc:docMk/>
            <pc:sldMk cId="1162084762" sldId="303"/>
            <ac:spMk id="2" creationId="{C69B037F-2A44-4789-9617-DB7E6CD61A11}"/>
          </ac:spMkLst>
        </pc:spChg>
        <pc:spChg chg="mod">
          <ac:chgData name="Michal Bozděch" userId="7f7b1a57-7649-47d4-a3e7-7d7000133a3e" providerId="ADAL" clId="{532597F2-DAC2-4D5E-8E17-38B8D6522774}" dt="2022-02-14T16:53:08.159" v="5052"/>
          <ac:spMkLst>
            <pc:docMk/>
            <pc:sldMk cId="1162084762" sldId="303"/>
            <ac:spMk id="5" creationId="{D8E4F11A-871B-453C-A908-0E28AD230EB1}"/>
          </ac:spMkLst>
        </pc:spChg>
      </pc:sldChg>
      <pc:sldChg chg="delSp modSp mod">
        <pc:chgData name="Michal Bozděch" userId="7f7b1a57-7649-47d4-a3e7-7d7000133a3e" providerId="ADAL" clId="{532597F2-DAC2-4D5E-8E17-38B8D6522774}" dt="2022-03-31T07:41:00.853" v="25286" actId="20577"/>
        <pc:sldMkLst>
          <pc:docMk/>
          <pc:sldMk cId="1106308688" sldId="304"/>
        </pc:sldMkLst>
        <pc:spChg chg="del">
          <ac:chgData name="Michal Bozděch" userId="7f7b1a57-7649-47d4-a3e7-7d7000133a3e" providerId="ADAL" clId="{532597F2-DAC2-4D5E-8E17-38B8D6522774}" dt="2022-02-14T16:57:09.603" v="5134" actId="478"/>
          <ac:spMkLst>
            <pc:docMk/>
            <pc:sldMk cId="1106308688" sldId="304"/>
            <ac:spMk id="2" creationId="{C69B037F-2A44-4789-9617-DB7E6CD61A11}"/>
          </ac:spMkLst>
        </pc:spChg>
        <pc:spChg chg="mod">
          <ac:chgData name="Michal Bozděch" userId="7f7b1a57-7649-47d4-a3e7-7d7000133a3e" providerId="ADAL" clId="{532597F2-DAC2-4D5E-8E17-38B8D6522774}" dt="2022-02-14T16:53:10.393" v="5053"/>
          <ac:spMkLst>
            <pc:docMk/>
            <pc:sldMk cId="1106308688" sldId="304"/>
            <ac:spMk id="5" creationId="{D8E4F11A-871B-453C-A908-0E28AD230EB1}"/>
          </ac:spMkLst>
        </pc:spChg>
        <pc:spChg chg="mod">
          <ac:chgData name="Michal Bozděch" userId="7f7b1a57-7649-47d4-a3e7-7d7000133a3e" providerId="ADAL" clId="{532597F2-DAC2-4D5E-8E17-38B8D6522774}" dt="2022-03-31T07:41:00.853" v="25286" actId="20577"/>
          <ac:spMkLst>
            <pc:docMk/>
            <pc:sldMk cId="1106308688" sldId="304"/>
            <ac:spMk id="9" creationId="{8509BC82-CF4D-4FA6-8E47-A21DF1F5DF94}"/>
          </ac:spMkLst>
        </pc:spChg>
      </pc:sldChg>
      <pc:sldChg chg="addSp delSp modSp mod">
        <pc:chgData name="Michal Bozděch" userId="7f7b1a57-7649-47d4-a3e7-7d7000133a3e" providerId="ADAL" clId="{532597F2-DAC2-4D5E-8E17-38B8D6522774}" dt="2022-03-31T08:10:08.658" v="25381" actId="1076"/>
        <pc:sldMkLst>
          <pc:docMk/>
          <pc:sldMk cId="858065512" sldId="305"/>
        </pc:sldMkLst>
        <pc:spChg chg="del">
          <ac:chgData name="Michal Bozděch" userId="7f7b1a57-7649-47d4-a3e7-7d7000133a3e" providerId="ADAL" clId="{532597F2-DAC2-4D5E-8E17-38B8D6522774}" dt="2022-02-14T16:57:12.262" v="5135" actId="478"/>
          <ac:spMkLst>
            <pc:docMk/>
            <pc:sldMk cId="858065512" sldId="305"/>
            <ac:spMk id="2" creationId="{C69B037F-2A44-4789-9617-DB7E6CD61A11}"/>
          </ac:spMkLst>
        </pc:spChg>
        <pc:spChg chg="mod">
          <ac:chgData name="Michal Bozděch" userId="7f7b1a57-7649-47d4-a3e7-7d7000133a3e" providerId="ADAL" clId="{532597F2-DAC2-4D5E-8E17-38B8D6522774}" dt="2022-02-14T16:53:12.834" v="5054"/>
          <ac:spMkLst>
            <pc:docMk/>
            <pc:sldMk cId="858065512" sldId="305"/>
            <ac:spMk id="5" creationId="{D8E4F11A-871B-453C-A908-0E28AD230EB1}"/>
          </ac:spMkLst>
        </pc:spChg>
        <pc:picChg chg="add mod">
          <ac:chgData name="Michal Bozděch" userId="7f7b1a57-7649-47d4-a3e7-7d7000133a3e" providerId="ADAL" clId="{532597F2-DAC2-4D5E-8E17-38B8D6522774}" dt="2022-03-31T08:10:08.658" v="25381" actId="1076"/>
          <ac:picMkLst>
            <pc:docMk/>
            <pc:sldMk cId="858065512" sldId="305"/>
            <ac:picMk id="1026" creationId="{E2343C5D-D887-4C42-9ABD-E10C335E820D}"/>
          </ac:picMkLst>
        </pc:picChg>
        <pc:picChg chg="mod">
          <ac:chgData name="Michal Bozděch" userId="7f7b1a57-7649-47d4-a3e7-7d7000133a3e" providerId="ADAL" clId="{532597F2-DAC2-4D5E-8E17-38B8D6522774}" dt="2022-03-31T07:44:31.576" v="25378" actId="14100"/>
          <ac:picMkLst>
            <pc:docMk/>
            <pc:sldMk cId="858065512" sldId="305"/>
            <ac:picMk id="5122" creationId="{4D6B863C-AE94-452F-A1AB-23B8A3F5890A}"/>
          </ac:picMkLst>
        </pc:picChg>
        <pc:cxnChg chg="mod">
          <ac:chgData name="Michal Bozděch" userId="7f7b1a57-7649-47d4-a3e7-7d7000133a3e" providerId="ADAL" clId="{532597F2-DAC2-4D5E-8E17-38B8D6522774}" dt="2022-03-31T07:44:31.576" v="25378" actId="14100"/>
          <ac:cxnSpMkLst>
            <pc:docMk/>
            <pc:sldMk cId="858065512" sldId="305"/>
            <ac:cxnSpMk id="10" creationId="{E12FC4F9-CA4A-452A-80B3-4B62D75AD72F}"/>
          </ac:cxnSpMkLst>
        </pc:cxnChg>
        <pc:cxnChg chg="mod">
          <ac:chgData name="Michal Bozděch" userId="7f7b1a57-7649-47d4-a3e7-7d7000133a3e" providerId="ADAL" clId="{532597F2-DAC2-4D5E-8E17-38B8D6522774}" dt="2022-03-31T07:44:31.576" v="25378" actId="14100"/>
          <ac:cxnSpMkLst>
            <pc:docMk/>
            <pc:sldMk cId="858065512" sldId="305"/>
            <ac:cxnSpMk id="14" creationId="{55FCE34A-8E86-4178-BF2C-71AA1C893311}"/>
          </ac:cxnSpMkLst>
        </pc:cxnChg>
        <pc:cxnChg chg="mod">
          <ac:chgData name="Michal Bozděch" userId="7f7b1a57-7649-47d4-a3e7-7d7000133a3e" providerId="ADAL" clId="{532597F2-DAC2-4D5E-8E17-38B8D6522774}" dt="2022-03-31T07:44:31.576" v="25378" actId="14100"/>
          <ac:cxnSpMkLst>
            <pc:docMk/>
            <pc:sldMk cId="858065512" sldId="305"/>
            <ac:cxnSpMk id="15" creationId="{D51A9365-454C-4AD0-BDAA-B052BFBF8985}"/>
          </ac:cxnSpMkLst>
        </pc:cxnChg>
        <pc:cxnChg chg="mod">
          <ac:chgData name="Michal Bozděch" userId="7f7b1a57-7649-47d4-a3e7-7d7000133a3e" providerId="ADAL" clId="{532597F2-DAC2-4D5E-8E17-38B8D6522774}" dt="2022-03-31T07:44:31.576" v="25378" actId="14100"/>
          <ac:cxnSpMkLst>
            <pc:docMk/>
            <pc:sldMk cId="858065512" sldId="305"/>
            <ac:cxnSpMk id="17" creationId="{94503922-5B3F-4316-8E6C-999431052AAC}"/>
          </ac:cxnSpMkLst>
        </pc:cxnChg>
        <pc:cxnChg chg="mod">
          <ac:chgData name="Michal Bozděch" userId="7f7b1a57-7649-47d4-a3e7-7d7000133a3e" providerId="ADAL" clId="{532597F2-DAC2-4D5E-8E17-38B8D6522774}" dt="2022-03-31T07:44:31.576" v="25378" actId="14100"/>
          <ac:cxnSpMkLst>
            <pc:docMk/>
            <pc:sldMk cId="858065512" sldId="305"/>
            <ac:cxnSpMk id="23" creationId="{31253CE9-5914-4769-8891-D531EB454A18}"/>
          </ac:cxnSpMkLst>
        </pc:cxnChg>
        <pc:cxnChg chg="mod">
          <ac:chgData name="Michal Bozděch" userId="7f7b1a57-7649-47d4-a3e7-7d7000133a3e" providerId="ADAL" clId="{532597F2-DAC2-4D5E-8E17-38B8D6522774}" dt="2022-03-31T07:44:31.576" v="25378" actId="14100"/>
          <ac:cxnSpMkLst>
            <pc:docMk/>
            <pc:sldMk cId="858065512" sldId="305"/>
            <ac:cxnSpMk id="24" creationId="{B2975E2D-D6A9-40EE-8AEB-3FAF97655326}"/>
          </ac:cxnSpMkLst>
        </pc:cxnChg>
      </pc:sldChg>
      <pc:sldChg chg="addSp delSp modSp mod modAnim">
        <pc:chgData name="Michal Bozděch" userId="7f7b1a57-7649-47d4-a3e7-7d7000133a3e" providerId="ADAL" clId="{532597F2-DAC2-4D5E-8E17-38B8D6522774}" dt="2022-03-24T07:38:39.567" v="24918"/>
        <pc:sldMkLst>
          <pc:docMk/>
          <pc:sldMk cId="578395917" sldId="306"/>
        </pc:sldMkLst>
        <pc:spChg chg="add mod">
          <ac:chgData name="Michal Bozděch" userId="7f7b1a57-7649-47d4-a3e7-7d7000133a3e" providerId="ADAL" clId="{532597F2-DAC2-4D5E-8E17-38B8D6522774}" dt="2022-03-24T07:37:44.138" v="24893"/>
          <ac:spMkLst>
            <pc:docMk/>
            <pc:sldMk cId="578395917" sldId="306"/>
            <ac:spMk id="2" creationId="{0F4F6D29-15E7-4614-AE5E-9610C700ADA5}"/>
          </ac:spMkLst>
        </pc:spChg>
        <pc:spChg chg="del">
          <ac:chgData name="Michal Bozděch" userId="7f7b1a57-7649-47d4-a3e7-7d7000133a3e" providerId="ADAL" clId="{532597F2-DAC2-4D5E-8E17-38B8D6522774}" dt="2022-02-14T16:57:14.229" v="5136" actId="478"/>
          <ac:spMkLst>
            <pc:docMk/>
            <pc:sldMk cId="578395917" sldId="306"/>
            <ac:spMk id="2" creationId="{C69B037F-2A44-4789-9617-DB7E6CD61A11}"/>
          </ac:spMkLst>
        </pc:spChg>
        <pc:spChg chg="mod">
          <ac:chgData name="Michal Bozděch" userId="7f7b1a57-7649-47d4-a3e7-7d7000133a3e" providerId="ADAL" clId="{532597F2-DAC2-4D5E-8E17-38B8D6522774}" dt="2022-02-14T16:53:14.691" v="5055"/>
          <ac:spMkLst>
            <pc:docMk/>
            <pc:sldMk cId="578395917" sldId="306"/>
            <ac:spMk id="5" creationId="{D8E4F11A-871B-453C-A908-0E28AD230EB1}"/>
          </ac:spMkLst>
        </pc:spChg>
        <pc:spChg chg="add mod">
          <ac:chgData name="Michal Bozděch" userId="7f7b1a57-7649-47d4-a3e7-7d7000133a3e" providerId="ADAL" clId="{532597F2-DAC2-4D5E-8E17-38B8D6522774}" dt="2022-03-24T07:37:51.110" v="24894"/>
          <ac:spMkLst>
            <pc:docMk/>
            <pc:sldMk cId="578395917" sldId="306"/>
            <ac:spMk id="12" creationId="{FB89115E-89BB-4BF9-BB53-0020437FA06A}"/>
          </ac:spMkLst>
        </pc:spChg>
        <pc:picChg chg="mod">
          <ac:chgData name="Michal Bozděch" userId="7f7b1a57-7649-47d4-a3e7-7d7000133a3e" providerId="ADAL" clId="{532597F2-DAC2-4D5E-8E17-38B8D6522774}" dt="2022-03-24T07:37:54.189" v="24896" actId="1076"/>
          <ac:picMkLst>
            <pc:docMk/>
            <pc:sldMk cId="578395917" sldId="306"/>
            <ac:picMk id="10" creationId="{1E88E8A6-7674-4408-BBD2-F4DCF58E00A7}"/>
          </ac:picMkLst>
        </pc:picChg>
      </pc:sldChg>
      <pc:sldChg chg="delSp modSp mod">
        <pc:chgData name="Michal Bozděch" userId="7f7b1a57-7649-47d4-a3e7-7d7000133a3e" providerId="ADAL" clId="{532597F2-DAC2-4D5E-8E17-38B8D6522774}" dt="2022-02-14T16:57:16.465" v="5137" actId="478"/>
        <pc:sldMkLst>
          <pc:docMk/>
          <pc:sldMk cId="4256267461" sldId="307"/>
        </pc:sldMkLst>
        <pc:spChg chg="del">
          <ac:chgData name="Michal Bozděch" userId="7f7b1a57-7649-47d4-a3e7-7d7000133a3e" providerId="ADAL" clId="{532597F2-DAC2-4D5E-8E17-38B8D6522774}" dt="2022-02-14T16:57:16.465" v="5137" actId="478"/>
          <ac:spMkLst>
            <pc:docMk/>
            <pc:sldMk cId="4256267461" sldId="307"/>
            <ac:spMk id="2" creationId="{C69B037F-2A44-4789-9617-DB7E6CD61A11}"/>
          </ac:spMkLst>
        </pc:spChg>
        <pc:spChg chg="mod">
          <ac:chgData name="Michal Bozděch" userId="7f7b1a57-7649-47d4-a3e7-7d7000133a3e" providerId="ADAL" clId="{532597F2-DAC2-4D5E-8E17-38B8D6522774}" dt="2022-02-14T16:53:16.942" v="5056"/>
          <ac:spMkLst>
            <pc:docMk/>
            <pc:sldMk cId="4256267461" sldId="307"/>
            <ac:spMk id="5" creationId="{D8E4F11A-871B-453C-A908-0E28AD230EB1}"/>
          </ac:spMkLst>
        </pc:spChg>
      </pc:sldChg>
      <pc:sldChg chg="delSp modSp mod">
        <pc:chgData name="Michal Bozděch" userId="7f7b1a57-7649-47d4-a3e7-7d7000133a3e" providerId="ADAL" clId="{532597F2-DAC2-4D5E-8E17-38B8D6522774}" dt="2022-02-14T16:57:18.895" v="5138" actId="478"/>
        <pc:sldMkLst>
          <pc:docMk/>
          <pc:sldMk cId="1532333458" sldId="308"/>
        </pc:sldMkLst>
        <pc:spChg chg="del">
          <ac:chgData name="Michal Bozděch" userId="7f7b1a57-7649-47d4-a3e7-7d7000133a3e" providerId="ADAL" clId="{532597F2-DAC2-4D5E-8E17-38B8D6522774}" dt="2022-02-14T16:57:18.895" v="5138" actId="478"/>
          <ac:spMkLst>
            <pc:docMk/>
            <pc:sldMk cId="1532333458" sldId="308"/>
            <ac:spMk id="2" creationId="{C69B037F-2A44-4789-9617-DB7E6CD61A11}"/>
          </ac:spMkLst>
        </pc:spChg>
        <pc:spChg chg="mod">
          <ac:chgData name="Michal Bozděch" userId="7f7b1a57-7649-47d4-a3e7-7d7000133a3e" providerId="ADAL" clId="{532597F2-DAC2-4D5E-8E17-38B8D6522774}" dt="2022-02-14T16:53:18.954" v="5057"/>
          <ac:spMkLst>
            <pc:docMk/>
            <pc:sldMk cId="1532333458" sldId="308"/>
            <ac:spMk id="5" creationId="{D8E4F11A-871B-453C-A908-0E28AD230EB1}"/>
          </ac:spMkLst>
        </pc:spChg>
      </pc:sldChg>
      <pc:sldChg chg="delSp modSp mod">
        <pc:chgData name="Michal Bozděch" userId="7f7b1a57-7649-47d4-a3e7-7d7000133a3e" providerId="ADAL" clId="{532597F2-DAC2-4D5E-8E17-38B8D6522774}" dt="2022-04-23T12:54:36.519" v="28806" actId="114"/>
        <pc:sldMkLst>
          <pc:docMk/>
          <pc:sldMk cId="1001591351" sldId="309"/>
        </pc:sldMkLst>
        <pc:spChg chg="del">
          <ac:chgData name="Michal Bozděch" userId="7f7b1a57-7649-47d4-a3e7-7d7000133a3e" providerId="ADAL" clId="{532597F2-DAC2-4D5E-8E17-38B8D6522774}" dt="2022-02-14T16:57:20.900" v="5139" actId="478"/>
          <ac:spMkLst>
            <pc:docMk/>
            <pc:sldMk cId="1001591351" sldId="309"/>
            <ac:spMk id="2" creationId="{C69B037F-2A44-4789-9617-DB7E6CD61A11}"/>
          </ac:spMkLst>
        </pc:spChg>
        <pc:spChg chg="mod">
          <ac:chgData name="Michal Bozděch" userId="7f7b1a57-7649-47d4-a3e7-7d7000133a3e" providerId="ADAL" clId="{532597F2-DAC2-4D5E-8E17-38B8D6522774}" dt="2022-02-15T14:05:59.612" v="5327" actId="20577"/>
          <ac:spMkLst>
            <pc:docMk/>
            <pc:sldMk cId="1001591351" sldId="309"/>
            <ac:spMk id="4" creationId="{BCAE16F6-6097-48FC-BDF2-B1BDA1E16DB5}"/>
          </ac:spMkLst>
        </pc:spChg>
        <pc:spChg chg="mod">
          <ac:chgData name="Michal Bozděch" userId="7f7b1a57-7649-47d4-a3e7-7d7000133a3e" providerId="ADAL" clId="{532597F2-DAC2-4D5E-8E17-38B8D6522774}" dt="2022-02-14T16:53:20.986" v="5058"/>
          <ac:spMkLst>
            <pc:docMk/>
            <pc:sldMk cId="1001591351" sldId="309"/>
            <ac:spMk id="5" creationId="{D8E4F11A-871B-453C-A908-0E28AD230EB1}"/>
          </ac:spMkLst>
        </pc:spChg>
        <pc:spChg chg="del">
          <ac:chgData name="Michal Bozděch" userId="7f7b1a57-7649-47d4-a3e7-7d7000133a3e" providerId="ADAL" clId="{532597F2-DAC2-4D5E-8E17-38B8D6522774}" dt="2022-02-14T16:57:24.318" v="5140" actId="478"/>
          <ac:spMkLst>
            <pc:docMk/>
            <pc:sldMk cId="1001591351" sldId="309"/>
            <ac:spMk id="6" creationId="{63E92E5F-8DD2-4689-B215-33173A32C7D9}"/>
          </ac:spMkLst>
        </pc:spChg>
        <pc:spChg chg="mod">
          <ac:chgData name="Michal Bozděch" userId="7f7b1a57-7649-47d4-a3e7-7d7000133a3e" providerId="ADAL" clId="{532597F2-DAC2-4D5E-8E17-38B8D6522774}" dt="2022-04-23T12:54:36.519" v="28806" actId="114"/>
          <ac:spMkLst>
            <pc:docMk/>
            <pc:sldMk cId="1001591351" sldId="309"/>
            <ac:spMk id="9" creationId="{8509BC82-CF4D-4FA6-8E47-A21DF1F5DF94}"/>
          </ac:spMkLst>
        </pc:spChg>
      </pc:sldChg>
      <pc:sldChg chg="delSp modSp mod">
        <pc:chgData name="Michal Bozděch" userId="7f7b1a57-7649-47d4-a3e7-7d7000133a3e" providerId="ADAL" clId="{532597F2-DAC2-4D5E-8E17-38B8D6522774}" dt="2022-02-14T16:55:33.554" v="5088" actId="478"/>
        <pc:sldMkLst>
          <pc:docMk/>
          <pc:sldMk cId="3299667610" sldId="310"/>
        </pc:sldMkLst>
        <pc:spChg chg="del">
          <ac:chgData name="Michal Bozděch" userId="7f7b1a57-7649-47d4-a3e7-7d7000133a3e" providerId="ADAL" clId="{532597F2-DAC2-4D5E-8E17-38B8D6522774}" dt="2022-02-14T16:55:33.554" v="5088" actId="478"/>
          <ac:spMkLst>
            <pc:docMk/>
            <pc:sldMk cId="3299667610" sldId="310"/>
            <ac:spMk id="2" creationId="{C69B037F-2A44-4789-9617-DB7E6CD61A11}"/>
          </ac:spMkLst>
        </pc:spChg>
        <pc:spChg chg="mod">
          <ac:chgData name="Michal Bozděch" userId="7f7b1a57-7649-47d4-a3e7-7d7000133a3e" providerId="ADAL" clId="{532597F2-DAC2-4D5E-8E17-38B8D6522774}" dt="2022-02-14T16:51:24.186" v="5007"/>
          <ac:spMkLst>
            <pc:docMk/>
            <pc:sldMk cId="3299667610" sldId="310"/>
            <ac:spMk id="5" creationId="{D8E4F11A-871B-453C-A908-0E28AD230EB1}"/>
          </ac:spMkLst>
        </pc:spChg>
      </pc:sldChg>
      <pc:sldChg chg="delSp modSp del mod">
        <pc:chgData name="Michal Bozděch" userId="7f7b1a57-7649-47d4-a3e7-7d7000133a3e" providerId="ADAL" clId="{532597F2-DAC2-4D5E-8E17-38B8D6522774}" dt="2022-02-15T14:00:36.810" v="5287" actId="47"/>
        <pc:sldMkLst>
          <pc:docMk/>
          <pc:sldMk cId="1363811356" sldId="311"/>
        </pc:sldMkLst>
        <pc:spChg chg="del">
          <ac:chgData name="Michal Bozděch" userId="7f7b1a57-7649-47d4-a3e7-7d7000133a3e" providerId="ADAL" clId="{532597F2-DAC2-4D5E-8E17-38B8D6522774}" dt="2022-02-14T16:56:03.361" v="5103" actId="478"/>
          <ac:spMkLst>
            <pc:docMk/>
            <pc:sldMk cId="1363811356" sldId="311"/>
            <ac:spMk id="2" creationId="{C69B037F-2A44-4789-9617-DB7E6CD61A11}"/>
          </ac:spMkLst>
        </pc:spChg>
        <pc:spChg chg="mod">
          <ac:chgData name="Michal Bozděch" userId="7f7b1a57-7649-47d4-a3e7-7d7000133a3e" providerId="ADAL" clId="{532597F2-DAC2-4D5E-8E17-38B8D6522774}" dt="2022-02-14T16:52:02.425" v="5023"/>
          <ac:spMkLst>
            <pc:docMk/>
            <pc:sldMk cId="1363811356" sldId="311"/>
            <ac:spMk id="5" creationId="{D8E4F11A-871B-453C-A908-0E28AD230EB1}"/>
          </ac:spMkLst>
        </pc:spChg>
      </pc:sldChg>
      <pc:sldChg chg="delSp modSp mod">
        <pc:chgData name="Michal Bozděch" userId="7f7b1a57-7649-47d4-a3e7-7d7000133a3e" providerId="ADAL" clId="{532597F2-DAC2-4D5E-8E17-38B8D6522774}" dt="2022-02-15T13:50:12.065" v="5192" actId="478"/>
        <pc:sldMkLst>
          <pc:docMk/>
          <pc:sldMk cId="4025592216" sldId="312"/>
        </pc:sldMkLst>
        <pc:spChg chg="del">
          <ac:chgData name="Michal Bozděch" userId="7f7b1a57-7649-47d4-a3e7-7d7000133a3e" providerId="ADAL" clId="{532597F2-DAC2-4D5E-8E17-38B8D6522774}" dt="2022-02-14T16:54:48.799" v="5071" actId="478"/>
          <ac:spMkLst>
            <pc:docMk/>
            <pc:sldMk cId="4025592216" sldId="312"/>
            <ac:spMk id="2" creationId="{C69B037F-2A44-4789-9617-DB7E6CD61A11}"/>
          </ac:spMkLst>
        </pc:spChg>
        <pc:spChg chg="mod">
          <ac:chgData name="Michal Bozděch" userId="7f7b1a57-7649-47d4-a3e7-7d7000133a3e" providerId="ADAL" clId="{532597F2-DAC2-4D5E-8E17-38B8D6522774}" dt="2022-02-14T16:50:36.199" v="4988"/>
          <ac:spMkLst>
            <pc:docMk/>
            <pc:sldMk cId="4025592216" sldId="312"/>
            <ac:spMk id="5" creationId="{D8E4F11A-871B-453C-A908-0E28AD230EB1}"/>
          </ac:spMkLst>
        </pc:spChg>
        <pc:spChg chg="del">
          <ac:chgData name="Michal Bozděch" userId="7f7b1a57-7649-47d4-a3e7-7d7000133a3e" providerId="ADAL" clId="{532597F2-DAC2-4D5E-8E17-38B8D6522774}" dt="2022-02-15T13:50:12.065" v="5192" actId="478"/>
          <ac:spMkLst>
            <pc:docMk/>
            <pc:sldMk cId="4025592216" sldId="312"/>
            <ac:spMk id="6" creationId="{63E92E5F-8DD2-4689-B215-33173A32C7D9}"/>
          </ac:spMkLst>
        </pc:spChg>
      </pc:sldChg>
      <pc:sldChg chg="delSp modSp mod">
        <pc:chgData name="Michal Bozděch" userId="7f7b1a57-7649-47d4-a3e7-7d7000133a3e" providerId="ADAL" clId="{532597F2-DAC2-4D5E-8E17-38B8D6522774}" dt="2022-02-24T06:32:01.651" v="5681" actId="114"/>
        <pc:sldMkLst>
          <pc:docMk/>
          <pc:sldMk cId="1238600253" sldId="313"/>
        </pc:sldMkLst>
        <pc:spChg chg="del">
          <ac:chgData name="Michal Bozděch" userId="7f7b1a57-7649-47d4-a3e7-7d7000133a3e" providerId="ADAL" clId="{532597F2-DAC2-4D5E-8E17-38B8D6522774}" dt="2022-02-14T16:55:02.119" v="5078" actId="478"/>
          <ac:spMkLst>
            <pc:docMk/>
            <pc:sldMk cId="1238600253" sldId="313"/>
            <ac:spMk id="2" creationId="{C69B037F-2A44-4789-9617-DB7E6CD61A11}"/>
          </ac:spMkLst>
        </pc:spChg>
        <pc:spChg chg="mod">
          <ac:chgData name="Michal Bozděch" userId="7f7b1a57-7649-47d4-a3e7-7d7000133a3e" providerId="ADAL" clId="{532597F2-DAC2-4D5E-8E17-38B8D6522774}" dt="2022-02-14T16:50:54.407" v="4995"/>
          <ac:spMkLst>
            <pc:docMk/>
            <pc:sldMk cId="1238600253" sldId="313"/>
            <ac:spMk id="5" creationId="{D8E4F11A-871B-453C-A908-0E28AD230EB1}"/>
          </ac:spMkLst>
        </pc:spChg>
        <pc:spChg chg="mod">
          <ac:chgData name="Michal Bozděch" userId="7f7b1a57-7649-47d4-a3e7-7d7000133a3e" providerId="ADAL" clId="{532597F2-DAC2-4D5E-8E17-38B8D6522774}" dt="2022-02-24T06:32:01.651" v="5681" actId="114"/>
          <ac:spMkLst>
            <pc:docMk/>
            <pc:sldMk cId="1238600253" sldId="313"/>
            <ac:spMk id="7" creationId="{177D62F0-62EB-472B-BD11-8C7355419C89}"/>
          </ac:spMkLst>
        </pc:spChg>
      </pc:sldChg>
      <pc:sldChg chg="delSp modSp mod modAnim">
        <pc:chgData name="Michal Bozděch" userId="7f7b1a57-7649-47d4-a3e7-7d7000133a3e" providerId="ADAL" clId="{532597F2-DAC2-4D5E-8E17-38B8D6522774}" dt="2022-02-24T06:35:57.532" v="5707" actId="113"/>
        <pc:sldMkLst>
          <pc:docMk/>
          <pc:sldMk cId="2274273023" sldId="314"/>
        </pc:sldMkLst>
        <pc:spChg chg="del">
          <ac:chgData name="Michal Bozděch" userId="7f7b1a57-7649-47d4-a3e7-7d7000133a3e" providerId="ADAL" clId="{532597F2-DAC2-4D5E-8E17-38B8D6522774}" dt="2022-02-14T16:55:03.885" v="5079" actId="478"/>
          <ac:spMkLst>
            <pc:docMk/>
            <pc:sldMk cId="2274273023" sldId="314"/>
            <ac:spMk id="2" creationId="{C69B037F-2A44-4789-9617-DB7E6CD61A11}"/>
          </ac:spMkLst>
        </pc:spChg>
        <pc:spChg chg="mod">
          <ac:chgData name="Michal Bozděch" userId="7f7b1a57-7649-47d4-a3e7-7d7000133a3e" providerId="ADAL" clId="{532597F2-DAC2-4D5E-8E17-38B8D6522774}" dt="2022-02-14T16:50:56.718" v="4996"/>
          <ac:spMkLst>
            <pc:docMk/>
            <pc:sldMk cId="2274273023" sldId="314"/>
            <ac:spMk id="5" creationId="{D8E4F11A-871B-453C-A908-0E28AD230EB1}"/>
          </ac:spMkLst>
        </pc:spChg>
        <pc:spChg chg="mod">
          <ac:chgData name="Michal Bozděch" userId="7f7b1a57-7649-47d4-a3e7-7d7000133a3e" providerId="ADAL" clId="{532597F2-DAC2-4D5E-8E17-38B8D6522774}" dt="2022-02-24T06:35:57.532" v="5707" actId="113"/>
          <ac:spMkLst>
            <pc:docMk/>
            <pc:sldMk cId="2274273023" sldId="314"/>
            <ac:spMk id="7" creationId="{177D62F0-62EB-472B-BD11-8C7355419C89}"/>
          </ac:spMkLst>
        </pc:spChg>
        <pc:picChg chg="mod">
          <ac:chgData name="Michal Bozděch" userId="7f7b1a57-7649-47d4-a3e7-7d7000133a3e" providerId="ADAL" clId="{532597F2-DAC2-4D5E-8E17-38B8D6522774}" dt="2022-02-24T06:33:21.606" v="5685" actId="14100"/>
          <ac:picMkLst>
            <pc:docMk/>
            <pc:sldMk cId="2274273023" sldId="314"/>
            <ac:picMk id="12" creationId="{A99B8261-7C06-463F-8CCC-492F4EB8EE07}"/>
          </ac:picMkLst>
        </pc:picChg>
        <pc:picChg chg="mod">
          <ac:chgData name="Michal Bozděch" userId="7f7b1a57-7649-47d4-a3e7-7d7000133a3e" providerId="ADAL" clId="{532597F2-DAC2-4D5E-8E17-38B8D6522774}" dt="2022-02-24T06:33:25.731" v="5686" actId="14100"/>
          <ac:picMkLst>
            <pc:docMk/>
            <pc:sldMk cId="2274273023" sldId="314"/>
            <ac:picMk id="13" creationId="{D4937A30-46C3-478B-861C-756FE59DDE0C}"/>
          </ac:picMkLst>
        </pc:picChg>
      </pc:sldChg>
      <pc:sldChg chg="delSp modSp mod modAnim">
        <pc:chgData name="Michal Bozděch" userId="7f7b1a57-7649-47d4-a3e7-7d7000133a3e" providerId="ADAL" clId="{532597F2-DAC2-4D5E-8E17-38B8D6522774}" dt="2022-02-24T06:35:38.394" v="5703" actId="115"/>
        <pc:sldMkLst>
          <pc:docMk/>
          <pc:sldMk cId="3001400467" sldId="315"/>
        </pc:sldMkLst>
        <pc:spChg chg="del">
          <ac:chgData name="Michal Bozděch" userId="7f7b1a57-7649-47d4-a3e7-7d7000133a3e" providerId="ADAL" clId="{532597F2-DAC2-4D5E-8E17-38B8D6522774}" dt="2022-02-14T16:55:06.042" v="5080" actId="478"/>
          <ac:spMkLst>
            <pc:docMk/>
            <pc:sldMk cId="3001400467" sldId="315"/>
            <ac:spMk id="2" creationId="{C69B037F-2A44-4789-9617-DB7E6CD61A11}"/>
          </ac:spMkLst>
        </pc:spChg>
        <pc:spChg chg="mod">
          <ac:chgData name="Michal Bozděch" userId="7f7b1a57-7649-47d4-a3e7-7d7000133a3e" providerId="ADAL" clId="{532597F2-DAC2-4D5E-8E17-38B8D6522774}" dt="2022-02-14T16:50:59.488" v="4997"/>
          <ac:spMkLst>
            <pc:docMk/>
            <pc:sldMk cId="3001400467" sldId="315"/>
            <ac:spMk id="5" creationId="{D8E4F11A-871B-453C-A908-0E28AD230EB1}"/>
          </ac:spMkLst>
        </pc:spChg>
        <pc:spChg chg="mod">
          <ac:chgData name="Michal Bozděch" userId="7f7b1a57-7649-47d4-a3e7-7d7000133a3e" providerId="ADAL" clId="{532597F2-DAC2-4D5E-8E17-38B8D6522774}" dt="2022-02-24T06:35:38.394" v="5703" actId="115"/>
          <ac:spMkLst>
            <pc:docMk/>
            <pc:sldMk cId="3001400467" sldId="315"/>
            <ac:spMk id="7" creationId="{177D62F0-62EB-472B-BD11-8C7355419C89}"/>
          </ac:spMkLst>
        </pc:spChg>
        <pc:picChg chg="mod">
          <ac:chgData name="Michal Bozděch" userId="7f7b1a57-7649-47d4-a3e7-7d7000133a3e" providerId="ADAL" clId="{532597F2-DAC2-4D5E-8E17-38B8D6522774}" dt="2022-02-24T06:34:41.283" v="5693" actId="1076"/>
          <ac:picMkLst>
            <pc:docMk/>
            <pc:sldMk cId="3001400467" sldId="315"/>
            <ac:picMk id="14" creationId="{6C0CEE34-11F1-45DC-9814-4970AA92F63A}"/>
          </ac:picMkLst>
        </pc:picChg>
        <pc:picChg chg="mod">
          <ac:chgData name="Michal Bozděch" userId="7f7b1a57-7649-47d4-a3e7-7d7000133a3e" providerId="ADAL" clId="{532597F2-DAC2-4D5E-8E17-38B8D6522774}" dt="2022-02-24T06:34:53.686" v="5697" actId="1076"/>
          <ac:picMkLst>
            <pc:docMk/>
            <pc:sldMk cId="3001400467" sldId="315"/>
            <ac:picMk id="15" creationId="{43DBACE1-A658-4976-B980-33E07ED0E780}"/>
          </ac:picMkLst>
        </pc:picChg>
      </pc:sldChg>
      <pc:sldChg chg="delSp modSp mod">
        <pc:chgData name="Michal Bozděch" userId="7f7b1a57-7649-47d4-a3e7-7d7000133a3e" providerId="ADAL" clId="{532597F2-DAC2-4D5E-8E17-38B8D6522774}" dt="2022-02-24T06:38:44.322" v="5838" actId="1582"/>
        <pc:sldMkLst>
          <pc:docMk/>
          <pc:sldMk cId="388022173" sldId="316"/>
        </pc:sldMkLst>
        <pc:spChg chg="del">
          <ac:chgData name="Michal Bozděch" userId="7f7b1a57-7649-47d4-a3e7-7d7000133a3e" providerId="ADAL" clId="{532597F2-DAC2-4D5E-8E17-38B8D6522774}" dt="2022-02-14T16:55:07.600" v="5081" actId="478"/>
          <ac:spMkLst>
            <pc:docMk/>
            <pc:sldMk cId="388022173" sldId="316"/>
            <ac:spMk id="2" creationId="{C69B037F-2A44-4789-9617-DB7E6CD61A11}"/>
          </ac:spMkLst>
        </pc:spChg>
        <pc:spChg chg="mod">
          <ac:chgData name="Michal Bozděch" userId="7f7b1a57-7649-47d4-a3e7-7d7000133a3e" providerId="ADAL" clId="{532597F2-DAC2-4D5E-8E17-38B8D6522774}" dt="2022-02-14T16:51:02.134" v="4998"/>
          <ac:spMkLst>
            <pc:docMk/>
            <pc:sldMk cId="388022173" sldId="316"/>
            <ac:spMk id="5" creationId="{D8E4F11A-871B-453C-A908-0E28AD230EB1}"/>
          </ac:spMkLst>
        </pc:spChg>
        <pc:spChg chg="mod">
          <ac:chgData name="Michal Bozděch" userId="7f7b1a57-7649-47d4-a3e7-7d7000133a3e" providerId="ADAL" clId="{532597F2-DAC2-4D5E-8E17-38B8D6522774}" dt="2022-02-24T06:37:45.120" v="5770" actId="14100"/>
          <ac:spMkLst>
            <pc:docMk/>
            <pc:sldMk cId="388022173" sldId="316"/>
            <ac:spMk id="7" creationId="{177D62F0-62EB-472B-BD11-8C7355419C89}"/>
          </ac:spMkLst>
        </pc:spChg>
        <pc:picChg chg="mod">
          <ac:chgData name="Michal Bozděch" userId="7f7b1a57-7649-47d4-a3e7-7d7000133a3e" providerId="ADAL" clId="{532597F2-DAC2-4D5E-8E17-38B8D6522774}" dt="2022-02-24T06:38:01.651" v="5785" actId="14100"/>
          <ac:picMkLst>
            <pc:docMk/>
            <pc:sldMk cId="388022173" sldId="316"/>
            <ac:picMk id="28" creationId="{A5951DBF-9907-4B87-8EBC-A8DED381A71C}"/>
          </ac:picMkLst>
        </pc:picChg>
        <pc:picChg chg="mod">
          <ac:chgData name="Michal Bozděch" userId="7f7b1a57-7649-47d4-a3e7-7d7000133a3e" providerId="ADAL" clId="{532597F2-DAC2-4D5E-8E17-38B8D6522774}" dt="2022-02-24T06:37:57.015" v="5777" actId="14100"/>
          <ac:picMkLst>
            <pc:docMk/>
            <pc:sldMk cId="388022173" sldId="316"/>
            <ac:picMk id="29" creationId="{6C11B5C0-A9E5-4849-B05A-34F313C951B0}"/>
          </ac:picMkLst>
        </pc:picChg>
        <pc:cxnChg chg="mod">
          <ac:chgData name="Michal Bozděch" userId="7f7b1a57-7649-47d4-a3e7-7d7000133a3e" providerId="ADAL" clId="{532597F2-DAC2-4D5E-8E17-38B8D6522774}" dt="2022-02-24T06:38:44.322" v="5838" actId="1582"/>
          <ac:cxnSpMkLst>
            <pc:docMk/>
            <pc:sldMk cId="388022173" sldId="316"/>
            <ac:cxnSpMk id="17" creationId="{5A2D84F4-888D-4385-9E1E-2401BF7B72BE}"/>
          </ac:cxnSpMkLst>
        </pc:cxnChg>
        <pc:cxnChg chg="mod">
          <ac:chgData name="Michal Bozděch" userId="7f7b1a57-7649-47d4-a3e7-7d7000133a3e" providerId="ADAL" clId="{532597F2-DAC2-4D5E-8E17-38B8D6522774}" dt="2022-02-24T06:38:19.838" v="5800" actId="1582"/>
          <ac:cxnSpMkLst>
            <pc:docMk/>
            <pc:sldMk cId="388022173" sldId="316"/>
            <ac:cxnSpMk id="19" creationId="{39152C45-83A9-42CF-916D-1AFEC6BFD7F8}"/>
          </ac:cxnSpMkLst>
        </pc:cxnChg>
      </pc:sldChg>
      <pc:sldChg chg="delSp modSp mod">
        <pc:chgData name="Michal Bozděch" userId="7f7b1a57-7649-47d4-a3e7-7d7000133a3e" providerId="ADAL" clId="{532597F2-DAC2-4D5E-8E17-38B8D6522774}" dt="2022-02-16T08:34:48.497" v="5489" actId="478"/>
        <pc:sldMkLst>
          <pc:docMk/>
          <pc:sldMk cId="3726715813" sldId="317"/>
        </pc:sldMkLst>
        <pc:spChg chg="del">
          <ac:chgData name="Michal Bozděch" userId="7f7b1a57-7649-47d4-a3e7-7d7000133a3e" providerId="ADAL" clId="{532597F2-DAC2-4D5E-8E17-38B8D6522774}" dt="2022-02-16T08:34:48.497" v="5489" actId="478"/>
          <ac:spMkLst>
            <pc:docMk/>
            <pc:sldMk cId="3726715813" sldId="317"/>
            <ac:spMk id="2" creationId="{C69B037F-2A44-4789-9617-DB7E6CD61A11}"/>
          </ac:spMkLst>
        </pc:spChg>
        <pc:spChg chg="mod">
          <ac:chgData name="Michal Bozděch" userId="7f7b1a57-7649-47d4-a3e7-7d7000133a3e" providerId="ADAL" clId="{532597F2-DAC2-4D5E-8E17-38B8D6522774}" dt="2022-02-14T16:51:07.322" v="5000"/>
          <ac:spMkLst>
            <pc:docMk/>
            <pc:sldMk cId="3726715813" sldId="317"/>
            <ac:spMk id="5" creationId="{D8E4F11A-871B-453C-A908-0E28AD230EB1}"/>
          </ac:spMkLst>
        </pc:spChg>
      </pc:sldChg>
      <pc:sldChg chg="add del">
        <pc:chgData name="Michal Bozděch" userId="7f7b1a57-7649-47d4-a3e7-7d7000133a3e" providerId="ADAL" clId="{532597F2-DAC2-4D5E-8E17-38B8D6522774}" dt="2022-02-11T11:48:57.574" v="219" actId="47"/>
        <pc:sldMkLst>
          <pc:docMk/>
          <pc:sldMk cId="1505929068" sldId="318"/>
        </pc:sldMkLst>
      </pc:sldChg>
      <pc:sldChg chg="addSp delSp modSp add mod">
        <pc:chgData name="Michal Bozděch" userId="7f7b1a57-7649-47d4-a3e7-7d7000133a3e" providerId="ADAL" clId="{532597F2-DAC2-4D5E-8E17-38B8D6522774}" dt="2022-03-17T08:07:50.802" v="6978" actId="114"/>
        <pc:sldMkLst>
          <pc:docMk/>
          <pc:sldMk cId="3144034029" sldId="318"/>
        </pc:sldMkLst>
        <pc:spChg chg="del">
          <ac:chgData name="Michal Bozděch" userId="7f7b1a57-7649-47d4-a3e7-7d7000133a3e" providerId="ADAL" clId="{532597F2-DAC2-4D5E-8E17-38B8D6522774}" dt="2022-02-14T16:56:09.714" v="5105" actId="478"/>
          <ac:spMkLst>
            <pc:docMk/>
            <pc:sldMk cId="3144034029" sldId="318"/>
            <ac:spMk id="2" creationId="{C69B037F-2A44-4789-9617-DB7E6CD61A11}"/>
          </ac:spMkLst>
        </pc:spChg>
        <pc:spChg chg="mod">
          <ac:chgData name="Michal Bozděch" userId="7f7b1a57-7649-47d4-a3e7-7d7000133a3e" providerId="ADAL" clId="{532597F2-DAC2-4D5E-8E17-38B8D6522774}" dt="2022-02-11T12:15:00.198" v="990" actId="20577"/>
          <ac:spMkLst>
            <pc:docMk/>
            <pc:sldMk cId="3144034029" sldId="318"/>
            <ac:spMk id="4" creationId="{BCAE16F6-6097-48FC-BDF2-B1BDA1E16DB5}"/>
          </ac:spMkLst>
        </pc:spChg>
        <pc:spChg chg="mod">
          <ac:chgData name="Michal Bozděch" userId="7f7b1a57-7649-47d4-a3e7-7d7000133a3e" providerId="ADAL" clId="{532597F2-DAC2-4D5E-8E17-38B8D6522774}" dt="2022-02-14T16:52:07.158" v="5025"/>
          <ac:spMkLst>
            <pc:docMk/>
            <pc:sldMk cId="3144034029" sldId="318"/>
            <ac:spMk id="5" creationId="{D8E4F11A-871B-453C-A908-0E28AD230EB1}"/>
          </ac:spMkLst>
        </pc:spChg>
        <pc:spChg chg="del mod">
          <ac:chgData name="Michal Bozděch" userId="7f7b1a57-7649-47d4-a3e7-7d7000133a3e" providerId="ADAL" clId="{532597F2-DAC2-4D5E-8E17-38B8D6522774}" dt="2022-02-15T14:00:54.634" v="5288" actId="478"/>
          <ac:spMkLst>
            <pc:docMk/>
            <pc:sldMk cId="3144034029" sldId="318"/>
            <ac:spMk id="6" creationId="{63E92E5F-8DD2-4689-B215-33173A32C7D9}"/>
          </ac:spMkLst>
        </pc:spChg>
        <pc:spChg chg="mod">
          <ac:chgData name="Michal Bozděch" userId="7f7b1a57-7649-47d4-a3e7-7d7000133a3e" providerId="ADAL" clId="{532597F2-DAC2-4D5E-8E17-38B8D6522774}" dt="2022-03-17T08:07:50.802" v="6978" actId="114"/>
          <ac:spMkLst>
            <pc:docMk/>
            <pc:sldMk cId="3144034029" sldId="318"/>
            <ac:spMk id="7" creationId="{177D62F0-62EB-472B-BD11-8C7355419C89}"/>
          </ac:spMkLst>
        </pc:spChg>
        <pc:spChg chg="add del mod">
          <ac:chgData name="Michal Bozděch" userId="7f7b1a57-7649-47d4-a3e7-7d7000133a3e" providerId="ADAL" clId="{532597F2-DAC2-4D5E-8E17-38B8D6522774}" dt="2022-03-17T08:05:36.445" v="6955" actId="478"/>
          <ac:spMkLst>
            <pc:docMk/>
            <pc:sldMk cId="3144034029" sldId="318"/>
            <ac:spMk id="8" creationId="{3DC7D748-0824-4650-81A0-DED3782FE546}"/>
          </ac:spMkLst>
        </pc:spChg>
        <pc:spChg chg="mod">
          <ac:chgData name="Michal Bozděch" userId="7f7b1a57-7649-47d4-a3e7-7d7000133a3e" providerId="ADAL" clId="{532597F2-DAC2-4D5E-8E17-38B8D6522774}" dt="2022-02-11T11:49:21.430" v="224" actId="20577"/>
          <ac:spMkLst>
            <pc:docMk/>
            <pc:sldMk cId="3144034029" sldId="318"/>
            <ac:spMk id="9" creationId="{DB9BD861-80D7-408F-9312-E09CA01CB6B5}"/>
          </ac:spMkLst>
        </pc:spChg>
        <pc:spChg chg="mod">
          <ac:chgData name="Michal Bozděch" userId="7f7b1a57-7649-47d4-a3e7-7d7000133a3e" providerId="ADAL" clId="{532597F2-DAC2-4D5E-8E17-38B8D6522774}" dt="2022-02-11T11:49:28.282" v="226" actId="14100"/>
          <ac:spMkLst>
            <pc:docMk/>
            <pc:sldMk cId="3144034029" sldId="318"/>
            <ac:spMk id="11" creationId="{542E24FA-8459-4191-AE3B-49298DCA298A}"/>
          </ac:spMkLst>
        </pc:spChg>
        <pc:picChg chg="add mod ord">
          <ac:chgData name="Michal Bozděch" userId="7f7b1a57-7649-47d4-a3e7-7d7000133a3e" providerId="ADAL" clId="{532597F2-DAC2-4D5E-8E17-38B8D6522774}" dt="2022-03-17T08:07:38.869" v="6977" actId="167"/>
          <ac:picMkLst>
            <pc:docMk/>
            <pc:sldMk cId="3144034029" sldId="318"/>
            <ac:picMk id="6" creationId="{E2062B3B-60C8-4F78-B654-D226B18AA414}"/>
          </ac:picMkLst>
        </pc:picChg>
      </pc:sldChg>
      <pc:sldChg chg="addSp delSp modSp add mod modAnim">
        <pc:chgData name="Michal Bozděch" userId="7f7b1a57-7649-47d4-a3e7-7d7000133a3e" providerId="ADAL" clId="{532597F2-DAC2-4D5E-8E17-38B8D6522774}" dt="2022-03-17T08:14:26.574" v="7026" actId="115"/>
        <pc:sldMkLst>
          <pc:docMk/>
          <pc:sldMk cId="643066310" sldId="319"/>
        </pc:sldMkLst>
        <pc:spChg chg="del">
          <ac:chgData name="Michal Bozděch" userId="7f7b1a57-7649-47d4-a3e7-7d7000133a3e" providerId="ADAL" clId="{532597F2-DAC2-4D5E-8E17-38B8D6522774}" dt="2022-02-14T16:56:11.637" v="5106" actId="478"/>
          <ac:spMkLst>
            <pc:docMk/>
            <pc:sldMk cId="643066310" sldId="319"/>
            <ac:spMk id="2" creationId="{C69B037F-2A44-4789-9617-DB7E6CD61A11}"/>
          </ac:spMkLst>
        </pc:spChg>
        <pc:spChg chg="mod">
          <ac:chgData name="Michal Bozděch" userId="7f7b1a57-7649-47d4-a3e7-7d7000133a3e" providerId="ADAL" clId="{532597F2-DAC2-4D5E-8E17-38B8D6522774}" dt="2022-02-14T16:52:09.469" v="5026"/>
          <ac:spMkLst>
            <pc:docMk/>
            <pc:sldMk cId="643066310" sldId="319"/>
            <ac:spMk id="5" creationId="{D8E4F11A-871B-453C-A908-0E28AD230EB1}"/>
          </ac:spMkLst>
        </pc:spChg>
        <pc:spChg chg="mod">
          <ac:chgData name="Michal Bozděch" userId="7f7b1a57-7649-47d4-a3e7-7d7000133a3e" providerId="ADAL" clId="{532597F2-DAC2-4D5E-8E17-38B8D6522774}" dt="2022-03-17T08:14:26.574" v="7026" actId="115"/>
          <ac:spMkLst>
            <pc:docMk/>
            <pc:sldMk cId="643066310" sldId="319"/>
            <ac:spMk id="7" creationId="{177D62F0-62EB-472B-BD11-8C7355419C89}"/>
          </ac:spMkLst>
        </pc:spChg>
        <pc:spChg chg="add mod">
          <ac:chgData name="Michal Bozděch" userId="7f7b1a57-7649-47d4-a3e7-7d7000133a3e" providerId="ADAL" clId="{532597F2-DAC2-4D5E-8E17-38B8D6522774}" dt="2022-03-17T08:08:53.680" v="6984" actId="20577"/>
          <ac:spMkLst>
            <pc:docMk/>
            <pc:sldMk cId="643066310" sldId="319"/>
            <ac:spMk id="10" creationId="{5442ED37-2F7E-4C2D-B5FD-7658F211F3F8}"/>
          </ac:spMkLst>
        </pc:spChg>
        <pc:picChg chg="add mod">
          <ac:chgData name="Michal Bozděch" userId="7f7b1a57-7649-47d4-a3e7-7d7000133a3e" providerId="ADAL" clId="{532597F2-DAC2-4D5E-8E17-38B8D6522774}" dt="2022-02-11T12:14:18.305" v="981" actId="14100"/>
          <ac:picMkLst>
            <pc:docMk/>
            <pc:sldMk cId="643066310" sldId="319"/>
            <ac:picMk id="1026" creationId="{39C0BCB4-3DD4-46F0-B8A9-9D2FAF2B30A7}"/>
          </ac:picMkLst>
        </pc:picChg>
      </pc:sldChg>
      <pc:sldChg chg="modSp add mod">
        <pc:chgData name="Michal Bozděch" userId="7f7b1a57-7649-47d4-a3e7-7d7000133a3e" providerId="ADAL" clId="{532597F2-DAC2-4D5E-8E17-38B8D6522774}" dt="2022-03-17T08:11:46.672" v="7012" actId="114"/>
        <pc:sldMkLst>
          <pc:docMk/>
          <pc:sldMk cId="2915971881" sldId="320"/>
        </pc:sldMkLst>
        <pc:spChg chg="mod">
          <ac:chgData name="Michal Bozděch" userId="7f7b1a57-7649-47d4-a3e7-7d7000133a3e" providerId="ADAL" clId="{532597F2-DAC2-4D5E-8E17-38B8D6522774}" dt="2022-02-14T16:52:11.917" v="5027"/>
          <ac:spMkLst>
            <pc:docMk/>
            <pc:sldMk cId="2915971881" sldId="320"/>
            <ac:spMk id="5" creationId="{D8E4F11A-871B-453C-A908-0E28AD230EB1}"/>
          </ac:spMkLst>
        </pc:spChg>
        <pc:spChg chg="mod">
          <ac:chgData name="Michal Bozděch" userId="7f7b1a57-7649-47d4-a3e7-7d7000133a3e" providerId="ADAL" clId="{532597F2-DAC2-4D5E-8E17-38B8D6522774}" dt="2022-03-17T08:11:46.672" v="7012" actId="114"/>
          <ac:spMkLst>
            <pc:docMk/>
            <pc:sldMk cId="2915971881" sldId="320"/>
            <ac:spMk id="7" creationId="{177D62F0-62EB-472B-BD11-8C7355419C89}"/>
          </ac:spMkLst>
        </pc:spChg>
        <pc:spChg chg="mod">
          <ac:chgData name="Michal Bozděch" userId="7f7b1a57-7649-47d4-a3e7-7d7000133a3e" providerId="ADAL" clId="{532597F2-DAC2-4D5E-8E17-38B8D6522774}" dt="2022-02-11T12:15:08.505" v="992" actId="6549"/>
          <ac:spMkLst>
            <pc:docMk/>
            <pc:sldMk cId="2915971881" sldId="320"/>
            <ac:spMk id="10" creationId="{5442ED37-2F7E-4C2D-B5FD-7658F211F3F8}"/>
          </ac:spMkLst>
        </pc:spChg>
      </pc:sldChg>
      <pc:sldChg chg="addSp delSp modSp add mod ord modAnim">
        <pc:chgData name="Michal Bozděch" userId="7f7b1a57-7649-47d4-a3e7-7d7000133a3e" providerId="ADAL" clId="{532597F2-DAC2-4D5E-8E17-38B8D6522774}" dt="2022-03-17T08:42:38.177" v="7330"/>
        <pc:sldMkLst>
          <pc:docMk/>
          <pc:sldMk cId="2430974676" sldId="321"/>
        </pc:sldMkLst>
        <pc:spChg chg="del">
          <ac:chgData name="Michal Bozděch" userId="7f7b1a57-7649-47d4-a3e7-7d7000133a3e" providerId="ADAL" clId="{532597F2-DAC2-4D5E-8E17-38B8D6522774}" dt="2022-02-14T16:56:15.038" v="5107" actId="478"/>
          <ac:spMkLst>
            <pc:docMk/>
            <pc:sldMk cId="2430974676" sldId="321"/>
            <ac:spMk id="2" creationId="{C69B037F-2A44-4789-9617-DB7E6CD61A11}"/>
          </ac:spMkLst>
        </pc:spChg>
        <pc:spChg chg="mod">
          <ac:chgData name="Michal Bozděch" userId="7f7b1a57-7649-47d4-a3e7-7d7000133a3e" providerId="ADAL" clId="{532597F2-DAC2-4D5E-8E17-38B8D6522774}" dt="2022-02-14T16:52:14.215" v="5028"/>
          <ac:spMkLst>
            <pc:docMk/>
            <pc:sldMk cId="2430974676" sldId="321"/>
            <ac:spMk id="5" creationId="{D8E4F11A-871B-453C-A908-0E28AD230EB1}"/>
          </ac:spMkLst>
        </pc:spChg>
        <pc:spChg chg="del">
          <ac:chgData name="Michal Bozděch" userId="7f7b1a57-7649-47d4-a3e7-7d7000133a3e" providerId="ADAL" clId="{532597F2-DAC2-4D5E-8E17-38B8D6522774}" dt="2022-02-15T14:01:08.614" v="5289" actId="478"/>
          <ac:spMkLst>
            <pc:docMk/>
            <pc:sldMk cId="2430974676" sldId="321"/>
            <ac:spMk id="6" creationId="{63E92E5F-8DD2-4689-B215-33173A32C7D9}"/>
          </ac:spMkLst>
        </pc:spChg>
        <pc:spChg chg="mod">
          <ac:chgData name="Michal Bozděch" userId="7f7b1a57-7649-47d4-a3e7-7d7000133a3e" providerId="ADAL" clId="{532597F2-DAC2-4D5E-8E17-38B8D6522774}" dt="2022-03-17T08:32:33.815" v="7238" actId="1076"/>
          <ac:spMkLst>
            <pc:docMk/>
            <pc:sldMk cId="2430974676" sldId="321"/>
            <ac:spMk id="7" creationId="{177D62F0-62EB-472B-BD11-8C7355419C89}"/>
          </ac:spMkLst>
        </pc:spChg>
        <pc:spChg chg="add mod">
          <ac:chgData name="Michal Bozděch" userId="7f7b1a57-7649-47d4-a3e7-7d7000133a3e" providerId="ADAL" clId="{532597F2-DAC2-4D5E-8E17-38B8D6522774}" dt="2022-03-17T08:32:20.725" v="7235" actId="688"/>
          <ac:spMkLst>
            <pc:docMk/>
            <pc:sldMk cId="2430974676" sldId="321"/>
            <ac:spMk id="8" creationId="{A59A2D81-6B05-4B09-B7F5-24D09DD68A35}"/>
          </ac:spMkLst>
        </pc:spChg>
        <pc:spChg chg="del">
          <ac:chgData name="Michal Bozděch" userId="7f7b1a57-7649-47d4-a3e7-7d7000133a3e" providerId="ADAL" clId="{532597F2-DAC2-4D5E-8E17-38B8D6522774}" dt="2022-02-11T12:27:08.937" v="1459" actId="478"/>
          <ac:spMkLst>
            <pc:docMk/>
            <pc:sldMk cId="2430974676" sldId="321"/>
            <ac:spMk id="9" creationId="{DB9BD861-80D7-408F-9312-E09CA01CB6B5}"/>
          </ac:spMkLst>
        </pc:spChg>
        <pc:spChg chg="mod">
          <ac:chgData name="Michal Bozděch" userId="7f7b1a57-7649-47d4-a3e7-7d7000133a3e" providerId="ADAL" clId="{532597F2-DAC2-4D5E-8E17-38B8D6522774}" dt="2022-02-11T12:34:50.292" v="1731" actId="1076"/>
          <ac:spMkLst>
            <pc:docMk/>
            <pc:sldMk cId="2430974676" sldId="321"/>
            <ac:spMk id="10" creationId="{5442ED37-2F7E-4C2D-B5FD-7658F211F3F8}"/>
          </ac:spMkLst>
        </pc:spChg>
        <pc:spChg chg="mod">
          <ac:chgData name="Michal Bozděch" userId="7f7b1a57-7649-47d4-a3e7-7d7000133a3e" providerId="ADAL" clId="{532597F2-DAC2-4D5E-8E17-38B8D6522774}" dt="2022-03-17T08:35:21.616" v="7260" actId="14100"/>
          <ac:spMkLst>
            <pc:docMk/>
            <pc:sldMk cId="2430974676" sldId="321"/>
            <ac:spMk id="11" creationId="{542E24FA-8459-4191-AE3B-49298DCA298A}"/>
          </ac:spMkLst>
        </pc:spChg>
        <pc:spChg chg="add mod">
          <ac:chgData name="Michal Bozděch" userId="7f7b1a57-7649-47d4-a3e7-7d7000133a3e" providerId="ADAL" clId="{532597F2-DAC2-4D5E-8E17-38B8D6522774}" dt="2022-03-17T08:32:27.999" v="7237" actId="1076"/>
          <ac:spMkLst>
            <pc:docMk/>
            <pc:sldMk cId="2430974676" sldId="321"/>
            <ac:spMk id="12" creationId="{B312809E-F3C2-4805-BCC4-A7C64F77E190}"/>
          </ac:spMkLst>
        </pc:spChg>
        <pc:spChg chg="add mod">
          <ac:chgData name="Michal Bozděch" userId="7f7b1a57-7649-47d4-a3e7-7d7000133a3e" providerId="ADAL" clId="{532597F2-DAC2-4D5E-8E17-38B8D6522774}" dt="2022-03-17T08:32:09.307" v="7234" actId="1076"/>
          <ac:spMkLst>
            <pc:docMk/>
            <pc:sldMk cId="2430974676" sldId="321"/>
            <ac:spMk id="13" creationId="{E9F73A3C-ABA4-47AC-AE1E-B6212C100D8A}"/>
          </ac:spMkLst>
        </pc:spChg>
        <pc:spChg chg="add mod">
          <ac:chgData name="Michal Bozděch" userId="7f7b1a57-7649-47d4-a3e7-7d7000133a3e" providerId="ADAL" clId="{532597F2-DAC2-4D5E-8E17-38B8D6522774}" dt="2022-03-17T08:30:23.559" v="7227" actId="1035"/>
          <ac:spMkLst>
            <pc:docMk/>
            <pc:sldMk cId="2430974676" sldId="321"/>
            <ac:spMk id="15" creationId="{686A8881-7521-4A1D-B85D-E619F7D55BB8}"/>
          </ac:spMkLst>
        </pc:spChg>
        <pc:picChg chg="del">
          <ac:chgData name="Michal Bozděch" userId="7f7b1a57-7649-47d4-a3e7-7d7000133a3e" providerId="ADAL" clId="{532597F2-DAC2-4D5E-8E17-38B8D6522774}" dt="2022-02-11T12:26:20.683" v="1428" actId="478"/>
          <ac:picMkLst>
            <pc:docMk/>
            <pc:sldMk cId="2430974676" sldId="321"/>
            <ac:picMk id="1026" creationId="{39C0BCB4-3DD4-46F0-B8A9-9D2FAF2B30A7}"/>
          </ac:picMkLst>
        </pc:picChg>
        <pc:picChg chg="add mod">
          <ac:chgData name="Michal Bozděch" userId="7f7b1a57-7649-47d4-a3e7-7d7000133a3e" providerId="ADAL" clId="{532597F2-DAC2-4D5E-8E17-38B8D6522774}" dt="2022-03-17T08:31:27.753" v="7229" actId="1076"/>
          <ac:picMkLst>
            <pc:docMk/>
            <pc:sldMk cId="2430974676" sldId="321"/>
            <ac:picMk id="10242" creationId="{3510481A-6850-4577-924D-5F90C331DC08}"/>
          </ac:picMkLst>
        </pc:picChg>
        <pc:picChg chg="add mod">
          <ac:chgData name="Michal Bozděch" userId="7f7b1a57-7649-47d4-a3e7-7d7000133a3e" providerId="ADAL" clId="{532597F2-DAC2-4D5E-8E17-38B8D6522774}" dt="2022-03-17T08:31:49.197" v="7232" actId="1076"/>
          <ac:picMkLst>
            <pc:docMk/>
            <pc:sldMk cId="2430974676" sldId="321"/>
            <ac:picMk id="10244" creationId="{C2CD672C-1E4C-43A1-B154-04AE98E50FF9}"/>
          </ac:picMkLst>
        </pc:picChg>
      </pc:sldChg>
      <pc:sldChg chg="addSp delSp modSp add mod modAnim">
        <pc:chgData name="Michal Bozděch" userId="7f7b1a57-7649-47d4-a3e7-7d7000133a3e" providerId="ADAL" clId="{532597F2-DAC2-4D5E-8E17-38B8D6522774}" dt="2022-03-17T08:44:05.266" v="7339"/>
        <pc:sldMkLst>
          <pc:docMk/>
          <pc:sldMk cId="1231069573" sldId="322"/>
        </pc:sldMkLst>
        <pc:spChg chg="del">
          <ac:chgData name="Michal Bozděch" userId="7f7b1a57-7649-47d4-a3e7-7d7000133a3e" providerId="ADAL" clId="{532597F2-DAC2-4D5E-8E17-38B8D6522774}" dt="2022-02-14T16:56:16.558" v="5108" actId="478"/>
          <ac:spMkLst>
            <pc:docMk/>
            <pc:sldMk cId="1231069573" sldId="322"/>
            <ac:spMk id="2" creationId="{C69B037F-2A44-4789-9617-DB7E6CD61A11}"/>
          </ac:spMkLst>
        </pc:spChg>
        <pc:spChg chg="mod">
          <ac:chgData name="Michal Bozděch" userId="7f7b1a57-7649-47d4-a3e7-7d7000133a3e" providerId="ADAL" clId="{532597F2-DAC2-4D5E-8E17-38B8D6522774}" dt="2022-03-17T08:34:19.160" v="7246" actId="14100"/>
          <ac:spMkLst>
            <pc:docMk/>
            <pc:sldMk cId="1231069573" sldId="322"/>
            <ac:spMk id="5" creationId="{D8E4F11A-871B-453C-A908-0E28AD230EB1}"/>
          </ac:spMkLst>
        </pc:spChg>
        <pc:spChg chg="del">
          <ac:chgData name="Michal Bozděch" userId="7f7b1a57-7649-47d4-a3e7-7d7000133a3e" providerId="ADAL" clId="{532597F2-DAC2-4D5E-8E17-38B8D6522774}" dt="2022-02-15T14:01:14.631" v="5290" actId="478"/>
          <ac:spMkLst>
            <pc:docMk/>
            <pc:sldMk cId="1231069573" sldId="322"/>
            <ac:spMk id="6" creationId="{63E92E5F-8DD2-4689-B215-33173A32C7D9}"/>
          </ac:spMkLst>
        </pc:spChg>
        <pc:spChg chg="mod">
          <ac:chgData name="Michal Bozděch" userId="7f7b1a57-7649-47d4-a3e7-7d7000133a3e" providerId="ADAL" clId="{532597F2-DAC2-4D5E-8E17-38B8D6522774}" dt="2022-03-17T08:35:45.551" v="7265" actId="1076"/>
          <ac:spMkLst>
            <pc:docMk/>
            <pc:sldMk cId="1231069573" sldId="322"/>
            <ac:spMk id="7" creationId="{177D62F0-62EB-472B-BD11-8C7355419C89}"/>
          </ac:spMkLst>
        </pc:spChg>
        <pc:spChg chg="mod">
          <ac:chgData name="Michal Bozděch" userId="7f7b1a57-7649-47d4-a3e7-7d7000133a3e" providerId="ADAL" clId="{532597F2-DAC2-4D5E-8E17-38B8D6522774}" dt="2022-03-17T08:35:52.721" v="7267" actId="688"/>
          <ac:spMkLst>
            <pc:docMk/>
            <pc:sldMk cId="1231069573" sldId="322"/>
            <ac:spMk id="8" creationId="{A59A2D81-6B05-4B09-B7F5-24D09DD68A35}"/>
          </ac:spMkLst>
        </pc:spChg>
        <pc:spChg chg="mod">
          <ac:chgData name="Michal Bozděch" userId="7f7b1a57-7649-47d4-a3e7-7d7000133a3e" providerId="ADAL" clId="{532597F2-DAC2-4D5E-8E17-38B8D6522774}" dt="2022-02-11T12:42:20.634" v="2018" actId="20577"/>
          <ac:spMkLst>
            <pc:docMk/>
            <pc:sldMk cId="1231069573" sldId="322"/>
            <ac:spMk id="11" creationId="{542E24FA-8459-4191-AE3B-49298DCA298A}"/>
          </ac:spMkLst>
        </pc:spChg>
        <pc:spChg chg="mod">
          <ac:chgData name="Michal Bozděch" userId="7f7b1a57-7649-47d4-a3e7-7d7000133a3e" providerId="ADAL" clId="{532597F2-DAC2-4D5E-8E17-38B8D6522774}" dt="2022-03-17T08:35:48.579" v="7266" actId="1076"/>
          <ac:spMkLst>
            <pc:docMk/>
            <pc:sldMk cId="1231069573" sldId="322"/>
            <ac:spMk id="12" creationId="{B312809E-F3C2-4805-BCC4-A7C64F77E190}"/>
          </ac:spMkLst>
        </pc:spChg>
        <pc:spChg chg="mod">
          <ac:chgData name="Michal Bozděch" userId="7f7b1a57-7649-47d4-a3e7-7d7000133a3e" providerId="ADAL" clId="{532597F2-DAC2-4D5E-8E17-38B8D6522774}" dt="2022-02-11T12:41:58.764" v="2013" actId="114"/>
          <ac:spMkLst>
            <pc:docMk/>
            <pc:sldMk cId="1231069573" sldId="322"/>
            <ac:spMk id="13" creationId="{E9F73A3C-ABA4-47AC-AE1E-B6212C100D8A}"/>
          </ac:spMkLst>
        </pc:spChg>
        <pc:spChg chg="mod">
          <ac:chgData name="Michal Bozděch" userId="7f7b1a57-7649-47d4-a3e7-7d7000133a3e" providerId="ADAL" clId="{532597F2-DAC2-4D5E-8E17-38B8D6522774}" dt="2022-02-11T12:42:01.311" v="2014" actId="114"/>
          <ac:spMkLst>
            <pc:docMk/>
            <pc:sldMk cId="1231069573" sldId="322"/>
            <ac:spMk id="15" creationId="{686A8881-7521-4A1D-B85D-E619F7D55BB8}"/>
          </ac:spMkLst>
        </pc:spChg>
        <pc:picChg chg="add mod">
          <ac:chgData name="Michal Bozděch" userId="7f7b1a57-7649-47d4-a3e7-7d7000133a3e" providerId="ADAL" clId="{532597F2-DAC2-4D5E-8E17-38B8D6522774}" dt="2022-03-17T08:35:58.337" v="7268" actId="14100"/>
          <ac:picMkLst>
            <pc:docMk/>
            <pc:sldMk cId="1231069573" sldId="322"/>
            <ac:picMk id="11266" creationId="{0D29A814-79F6-4DDD-B8AF-D2000058A214}"/>
          </ac:picMkLst>
        </pc:picChg>
        <pc:picChg chg="add del mod">
          <ac:chgData name="Michal Bozděch" userId="7f7b1a57-7649-47d4-a3e7-7d7000133a3e" providerId="ADAL" clId="{532597F2-DAC2-4D5E-8E17-38B8D6522774}" dt="2022-03-17T08:34:20.637" v="7247"/>
          <ac:picMkLst>
            <pc:docMk/>
            <pc:sldMk cId="1231069573" sldId="322"/>
            <ac:picMk id="11268" creationId="{6FE3C1E3-035F-4F80-857E-B9982118E3F3}"/>
          </ac:picMkLst>
        </pc:picChg>
        <pc:picChg chg="add mod">
          <ac:chgData name="Michal Bozděch" userId="7f7b1a57-7649-47d4-a3e7-7d7000133a3e" providerId="ADAL" clId="{532597F2-DAC2-4D5E-8E17-38B8D6522774}" dt="2022-03-17T08:36:03.071" v="7269" actId="14100"/>
          <ac:picMkLst>
            <pc:docMk/>
            <pc:sldMk cId="1231069573" sldId="322"/>
            <ac:picMk id="11270" creationId="{CF382665-0815-4423-AFD7-34EC1C5DF7B7}"/>
          </ac:picMkLst>
        </pc:picChg>
      </pc:sldChg>
      <pc:sldChg chg="addSp delSp modSp add mod modAnim">
        <pc:chgData name="Michal Bozděch" userId="7f7b1a57-7649-47d4-a3e7-7d7000133a3e" providerId="ADAL" clId="{532597F2-DAC2-4D5E-8E17-38B8D6522774}" dt="2022-03-17T08:45:56.237" v="7354"/>
        <pc:sldMkLst>
          <pc:docMk/>
          <pc:sldMk cId="3358770901" sldId="323"/>
        </pc:sldMkLst>
        <pc:spChg chg="del">
          <ac:chgData name="Michal Bozděch" userId="7f7b1a57-7649-47d4-a3e7-7d7000133a3e" providerId="ADAL" clId="{532597F2-DAC2-4D5E-8E17-38B8D6522774}" dt="2022-02-14T16:56:18.259" v="5109" actId="478"/>
          <ac:spMkLst>
            <pc:docMk/>
            <pc:sldMk cId="3358770901" sldId="323"/>
            <ac:spMk id="2" creationId="{C69B037F-2A44-4789-9617-DB7E6CD61A11}"/>
          </ac:spMkLst>
        </pc:spChg>
        <pc:spChg chg="mod">
          <ac:chgData name="Michal Bozděch" userId="7f7b1a57-7649-47d4-a3e7-7d7000133a3e" providerId="ADAL" clId="{532597F2-DAC2-4D5E-8E17-38B8D6522774}" dt="2022-02-14T16:52:18.975" v="5030"/>
          <ac:spMkLst>
            <pc:docMk/>
            <pc:sldMk cId="3358770901" sldId="323"/>
            <ac:spMk id="5" creationId="{D8E4F11A-871B-453C-A908-0E28AD230EB1}"/>
          </ac:spMkLst>
        </pc:spChg>
        <pc:spChg chg="del">
          <ac:chgData name="Michal Bozděch" userId="7f7b1a57-7649-47d4-a3e7-7d7000133a3e" providerId="ADAL" clId="{532597F2-DAC2-4D5E-8E17-38B8D6522774}" dt="2022-02-15T14:01:22.792" v="5291" actId="478"/>
          <ac:spMkLst>
            <pc:docMk/>
            <pc:sldMk cId="3358770901" sldId="323"/>
            <ac:spMk id="6" creationId="{63E92E5F-8DD2-4689-B215-33173A32C7D9}"/>
          </ac:spMkLst>
        </pc:spChg>
        <pc:spChg chg="mod">
          <ac:chgData name="Michal Bozděch" userId="7f7b1a57-7649-47d4-a3e7-7d7000133a3e" providerId="ADAL" clId="{532597F2-DAC2-4D5E-8E17-38B8D6522774}" dt="2022-03-17T08:39:31.977" v="7290" actId="1076"/>
          <ac:spMkLst>
            <pc:docMk/>
            <pc:sldMk cId="3358770901" sldId="323"/>
            <ac:spMk id="7" creationId="{177D62F0-62EB-472B-BD11-8C7355419C89}"/>
          </ac:spMkLst>
        </pc:spChg>
        <pc:spChg chg="mod">
          <ac:chgData name="Michal Bozděch" userId="7f7b1a57-7649-47d4-a3e7-7d7000133a3e" providerId="ADAL" clId="{532597F2-DAC2-4D5E-8E17-38B8D6522774}" dt="2022-03-17T08:39:10.477" v="7283" actId="688"/>
          <ac:spMkLst>
            <pc:docMk/>
            <pc:sldMk cId="3358770901" sldId="323"/>
            <ac:spMk id="8" creationId="{A59A2D81-6B05-4B09-B7F5-24D09DD68A35}"/>
          </ac:spMkLst>
        </pc:spChg>
        <pc:spChg chg="mod">
          <ac:chgData name="Michal Bozděch" userId="7f7b1a57-7649-47d4-a3e7-7d7000133a3e" providerId="ADAL" clId="{532597F2-DAC2-4D5E-8E17-38B8D6522774}" dt="2022-03-17T08:45:21.283" v="7352" actId="1076"/>
          <ac:spMkLst>
            <pc:docMk/>
            <pc:sldMk cId="3358770901" sldId="323"/>
            <ac:spMk id="11" creationId="{542E24FA-8459-4191-AE3B-49298DCA298A}"/>
          </ac:spMkLst>
        </pc:spChg>
        <pc:spChg chg="mod">
          <ac:chgData name="Michal Bozděch" userId="7f7b1a57-7649-47d4-a3e7-7d7000133a3e" providerId="ADAL" clId="{532597F2-DAC2-4D5E-8E17-38B8D6522774}" dt="2022-03-17T08:39:14.017" v="7284" actId="1076"/>
          <ac:spMkLst>
            <pc:docMk/>
            <pc:sldMk cId="3358770901" sldId="323"/>
            <ac:spMk id="12" creationId="{B312809E-F3C2-4805-BCC4-A7C64F77E190}"/>
          </ac:spMkLst>
        </pc:spChg>
        <pc:spChg chg="add mod">
          <ac:chgData name="Michal Bozděch" userId="7f7b1a57-7649-47d4-a3e7-7d7000133a3e" providerId="ADAL" clId="{532597F2-DAC2-4D5E-8E17-38B8D6522774}" dt="2022-03-17T08:39:25.372" v="7289" actId="115"/>
          <ac:spMkLst>
            <pc:docMk/>
            <pc:sldMk cId="3358770901" sldId="323"/>
            <ac:spMk id="14" creationId="{0798E159-79DE-41C1-A88F-504B7B7D3A06}"/>
          </ac:spMkLst>
        </pc:spChg>
        <pc:spChg chg="mod">
          <ac:chgData name="Michal Bozděch" userId="7f7b1a57-7649-47d4-a3e7-7d7000133a3e" providerId="ADAL" clId="{532597F2-DAC2-4D5E-8E17-38B8D6522774}" dt="2022-02-11T12:48:53.225" v="2198" actId="20577"/>
          <ac:spMkLst>
            <pc:docMk/>
            <pc:sldMk cId="3358770901" sldId="323"/>
            <ac:spMk id="15" creationId="{686A8881-7521-4A1D-B85D-E619F7D55BB8}"/>
          </ac:spMkLst>
        </pc:spChg>
        <pc:spChg chg="add mod">
          <ac:chgData name="Michal Bozděch" userId="7f7b1a57-7649-47d4-a3e7-7d7000133a3e" providerId="ADAL" clId="{532597F2-DAC2-4D5E-8E17-38B8D6522774}" dt="2022-03-17T08:39:21.540" v="7287" actId="1076"/>
          <ac:spMkLst>
            <pc:docMk/>
            <pc:sldMk cId="3358770901" sldId="323"/>
            <ac:spMk id="16" creationId="{81E3A5CD-73E1-4929-A81D-5280681028F3}"/>
          </ac:spMkLst>
        </pc:spChg>
        <pc:picChg chg="add mod">
          <ac:chgData name="Michal Bozděch" userId="7f7b1a57-7649-47d4-a3e7-7d7000133a3e" providerId="ADAL" clId="{532597F2-DAC2-4D5E-8E17-38B8D6522774}" dt="2022-03-17T08:37:10.311" v="7272" actId="1076"/>
          <ac:picMkLst>
            <pc:docMk/>
            <pc:sldMk cId="3358770901" sldId="323"/>
            <ac:picMk id="12290" creationId="{998967E9-E672-4B73-A1EF-0FC9AF53D3C6}"/>
          </ac:picMkLst>
        </pc:picChg>
        <pc:picChg chg="add mod">
          <ac:chgData name="Michal Bozděch" userId="7f7b1a57-7649-47d4-a3e7-7d7000133a3e" providerId="ADAL" clId="{532597F2-DAC2-4D5E-8E17-38B8D6522774}" dt="2022-03-17T08:39:35.978" v="7307" actId="1037"/>
          <ac:picMkLst>
            <pc:docMk/>
            <pc:sldMk cId="3358770901" sldId="323"/>
            <ac:picMk id="12292" creationId="{D9497B35-8A09-4524-BD9A-D0F64CEBC83A}"/>
          </ac:picMkLst>
        </pc:picChg>
      </pc:sldChg>
      <pc:sldChg chg="addSp delSp modSp add mod">
        <pc:chgData name="Michal Bozděch" userId="7f7b1a57-7649-47d4-a3e7-7d7000133a3e" providerId="ADAL" clId="{532597F2-DAC2-4D5E-8E17-38B8D6522774}" dt="2022-03-24T07:41:58.742" v="24920" actId="2711"/>
        <pc:sldMkLst>
          <pc:docMk/>
          <pc:sldMk cId="1592306999" sldId="324"/>
        </pc:sldMkLst>
        <pc:spChg chg="del">
          <ac:chgData name="Michal Bozděch" userId="7f7b1a57-7649-47d4-a3e7-7d7000133a3e" providerId="ADAL" clId="{532597F2-DAC2-4D5E-8E17-38B8D6522774}" dt="2022-02-14T16:56:20.067" v="5110" actId="478"/>
          <ac:spMkLst>
            <pc:docMk/>
            <pc:sldMk cId="1592306999" sldId="324"/>
            <ac:spMk id="2" creationId="{C69B037F-2A44-4789-9617-DB7E6CD61A11}"/>
          </ac:spMkLst>
        </pc:spChg>
        <pc:spChg chg="mod">
          <ac:chgData name="Michal Bozděch" userId="7f7b1a57-7649-47d4-a3e7-7d7000133a3e" providerId="ADAL" clId="{532597F2-DAC2-4D5E-8E17-38B8D6522774}" dt="2022-02-14T16:52:21.049" v="5031"/>
          <ac:spMkLst>
            <pc:docMk/>
            <pc:sldMk cId="1592306999" sldId="324"/>
            <ac:spMk id="5" creationId="{D8E4F11A-871B-453C-A908-0E28AD230EB1}"/>
          </ac:spMkLst>
        </pc:spChg>
        <pc:spChg chg="del">
          <ac:chgData name="Michal Bozděch" userId="7f7b1a57-7649-47d4-a3e7-7d7000133a3e" providerId="ADAL" clId="{532597F2-DAC2-4D5E-8E17-38B8D6522774}" dt="2022-02-15T14:01:27.876" v="5292" actId="478"/>
          <ac:spMkLst>
            <pc:docMk/>
            <pc:sldMk cId="1592306999" sldId="324"/>
            <ac:spMk id="6" creationId="{63E92E5F-8DD2-4689-B215-33173A32C7D9}"/>
          </ac:spMkLst>
        </pc:spChg>
        <pc:spChg chg="del">
          <ac:chgData name="Michal Bozděch" userId="7f7b1a57-7649-47d4-a3e7-7d7000133a3e" providerId="ADAL" clId="{532597F2-DAC2-4D5E-8E17-38B8D6522774}" dt="2022-02-11T12:50:33.544" v="2232" actId="478"/>
          <ac:spMkLst>
            <pc:docMk/>
            <pc:sldMk cId="1592306999" sldId="324"/>
            <ac:spMk id="7" creationId="{177D62F0-62EB-472B-BD11-8C7355419C89}"/>
          </ac:spMkLst>
        </pc:spChg>
        <pc:spChg chg="del">
          <ac:chgData name="Michal Bozděch" userId="7f7b1a57-7649-47d4-a3e7-7d7000133a3e" providerId="ADAL" clId="{532597F2-DAC2-4D5E-8E17-38B8D6522774}" dt="2022-02-11T12:50:26.663" v="2228" actId="478"/>
          <ac:spMkLst>
            <pc:docMk/>
            <pc:sldMk cId="1592306999" sldId="324"/>
            <ac:spMk id="8" creationId="{A59A2D81-6B05-4B09-B7F5-24D09DD68A35}"/>
          </ac:spMkLst>
        </pc:spChg>
        <pc:spChg chg="add del mod">
          <ac:chgData name="Michal Bozděch" userId="7f7b1a57-7649-47d4-a3e7-7d7000133a3e" providerId="ADAL" clId="{532597F2-DAC2-4D5E-8E17-38B8D6522774}" dt="2022-02-11T12:51:08.272" v="2264" actId="478"/>
          <ac:spMkLst>
            <pc:docMk/>
            <pc:sldMk cId="1592306999" sldId="324"/>
            <ac:spMk id="11" creationId="{542E24FA-8459-4191-AE3B-49298DCA298A}"/>
          </ac:spMkLst>
        </pc:spChg>
        <pc:spChg chg="del">
          <ac:chgData name="Michal Bozděch" userId="7f7b1a57-7649-47d4-a3e7-7d7000133a3e" providerId="ADAL" clId="{532597F2-DAC2-4D5E-8E17-38B8D6522774}" dt="2022-02-11T12:50:22.839" v="2226" actId="478"/>
          <ac:spMkLst>
            <pc:docMk/>
            <pc:sldMk cId="1592306999" sldId="324"/>
            <ac:spMk id="12" creationId="{B312809E-F3C2-4805-BCC4-A7C64F77E190}"/>
          </ac:spMkLst>
        </pc:spChg>
        <pc:spChg chg="del">
          <ac:chgData name="Michal Bozděch" userId="7f7b1a57-7649-47d4-a3e7-7d7000133a3e" providerId="ADAL" clId="{532597F2-DAC2-4D5E-8E17-38B8D6522774}" dt="2022-02-11T12:50:24.433" v="2227" actId="478"/>
          <ac:spMkLst>
            <pc:docMk/>
            <pc:sldMk cId="1592306999" sldId="324"/>
            <ac:spMk id="13" creationId="{E9F73A3C-ABA4-47AC-AE1E-B6212C100D8A}"/>
          </ac:spMkLst>
        </pc:spChg>
        <pc:spChg chg="del">
          <ac:chgData name="Michal Bozděch" userId="7f7b1a57-7649-47d4-a3e7-7d7000133a3e" providerId="ADAL" clId="{532597F2-DAC2-4D5E-8E17-38B8D6522774}" dt="2022-02-11T12:50:32.358" v="2231" actId="478"/>
          <ac:spMkLst>
            <pc:docMk/>
            <pc:sldMk cId="1592306999" sldId="324"/>
            <ac:spMk id="14" creationId="{0798E159-79DE-41C1-A88F-504B7B7D3A06}"/>
          </ac:spMkLst>
        </pc:spChg>
        <pc:spChg chg="del">
          <ac:chgData name="Michal Bozděch" userId="7f7b1a57-7649-47d4-a3e7-7d7000133a3e" providerId="ADAL" clId="{532597F2-DAC2-4D5E-8E17-38B8D6522774}" dt="2022-02-11T12:50:35.606" v="2233" actId="478"/>
          <ac:spMkLst>
            <pc:docMk/>
            <pc:sldMk cId="1592306999" sldId="324"/>
            <ac:spMk id="15" creationId="{686A8881-7521-4A1D-B85D-E619F7D55BB8}"/>
          </ac:spMkLst>
        </pc:spChg>
        <pc:spChg chg="del">
          <ac:chgData name="Michal Bozděch" userId="7f7b1a57-7649-47d4-a3e7-7d7000133a3e" providerId="ADAL" clId="{532597F2-DAC2-4D5E-8E17-38B8D6522774}" dt="2022-02-11T12:50:21.413" v="2225" actId="478"/>
          <ac:spMkLst>
            <pc:docMk/>
            <pc:sldMk cId="1592306999" sldId="324"/>
            <ac:spMk id="16" creationId="{81E3A5CD-73E1-4929-A81D-5280681028F3}"/>
          </ac:spMkLst>
        </pc:spChg>
        <pc:spChg chg="add mod">
          <ac:chgData name="Michal Bozděch" userId="7f7b1a57-7649-47d4-a3e7-7d7000133a3e" providerId="ADAL" clId="{532597F2-DAC2-4D5E-8E17-38B8D6522774}" dt="2022-03-24T07:41:58.742" v="24920" actId="2711"/>
          <ac:spMkLst>
            <pc:docMk/>
            <pc:sldMk cId="1592306999" sldId="324"/>
            <ac:spMk id="17" creationId="{05CFE490-87A8-4840-892F-E5668BC30354}"/>
          </ac:spMkLst>
        </pc:spChg>
        <pc:spChg chg="add del mod">
          <ac:chgData name="Michal Bozděch" userId="7f7b1a57-7649-47d4-a3e7-7d7000133a3e" providerId="ADAL" clId="{532597F2-DAC2-4D5E-8E17-38B8D6522774}" dt="2022-02-11T13:13:55.218" v="2903" actId="478"/>
          <ac:spMkLst>
            <pc:docMk/>
            <pc:sldMk cId="1592306999" sldId="324"/>
            <ac:spMk id="18" creationId="{4BE74140-8E01-4616-B843-B77202BFE594}"/>
          </ac:spMkLst>
        </pc:spChg>
        <pc:spChg chg="add del mod">
          <ac:chgData name="Michal Bozděch" userId="7f7b1a57-7649-47d4-a3e7-7d7000133a3e" providerId="ADAL" clId="{532597F2-DAC2-4D5E-8E17-38B8D6522774}" dt="2022-02-11T13:13:56.956" v="2904" actId="478"/>
          <ac:spMkLst>
            <pc:docMk/>
            <pc:sldMk cId="1592306999" sldId="324"/>
            <ac:spMk id="20" creationId="{9D45E08E-29DE-464F-BC3E-B92D4A9C3369}"/>
          </ac:spMkLst>
        </pc:spChg>
        <pc:picChg chg="add mod">
          <ac:chgData name="Michal Bozděch" userId="7f7b1a57-7649-47d4-a3e7-7d7000133a3e" providerId="ADAL" clId="{532597F2-DAC2-4D5E-8E17-38B8D6522774}" dt="2022-03-17T08:47:02.884" v="7359" actId="1076"/>
          <ac:picMkLst>
            <pc:docMk/>
            <pc:sldMk cId="1592306999" sldId="324"/>
            <ac:picMk id="2050" creationId="{7F86E467-F57B-4419-9781-7562A1572348}"/>
          </ac:picMkLst>
        </pc:picChg>
      </pc:sldChg>
      <pc:sldChg chg="addSp delSp modSp add mod">
        <pc:chgData name="Michal Bozděch" userId="7f7b1a57-7649-47d4-a3e7-7d7000133a3e" providerId="ADAL" clId="{532597F2-DAC2-4D5E-8E17-38B8D6522774}" dt="2022-03-24T07:42:05.850" v="24921" actId="2711"/>
        <pc:sldMkLst>
          <pc:docMk/>
          <pc:sldMk cId="1696536543" sldId="325"/>
        </pc:sldMkLst>
        <pc:spChg chg="del">
          <ac:chgData name="Michal Bozděch" userId="7f7b1a57-7649-47d4-a3e7-7d7000133a3e" providerId="ADAL" clId="{532597F2-DAC2-4D5E-8E17-38B8D6522774}" dt="2022-02-14T16:56:21.895" v="5111" actId="478"/>
          <ac:spMkLst>
            <pc:docMk/>
            <pc:sldMk cId="1696536543" sldId="325"/>
            <ac:spMk id="2" creationId="{C69B037F-2A44-4789-9617-DB7E6CD61A11}"/>
          </ac:spMkLst>
        </pc:spChg>
        <pc:spChg chg="mod">
          <ac:chgData name="Michal Bozděch" userId="7f7b1a57-7649-47d4-a3e7-7d7000133a3e" providerId="ADAL" clId="{532597F2-DAC2-4D5E-8E17-38B8D6522774}" dt="2022-02-14T16:52:23.743" v="5032"/>
          <ac:spMkLst>
            <pc:docMk/>
            <pc:sldMk cId="1696536543" sldId="325"/>
            <ac:spMk id="5" creationId="{D8E4F11A-871B-453C-A908-0E28AD230EB1}"/>
          </ac:spMkLst>
        </pc:spChg>
        <pc:spChg chg="del">
          <ac:chgData name="Michal Bozděch" userId="7f7b1a57-7649-47d4-a3e7-7d7000133a3e" providerId="ADAL" clId="{532597F2-DAC2-4D5E-8E17-38B8D6522774}" dt="2022-02-15T14:01:34.423" v="5293" actId="478"/>
          <ac:spMkLst>
            <pc:docMk/>
            <pc:sldMk cId="1696536543" sldId="325"/>
            <ac:spMk id="6" creationId="{63E92E5F-8DD2-4689-B215-33173A32C7D9}"/>
          </ac:spMkLst>
        </pc:spChg>
        <pc:spChg chg="add mod ord">
          <ac:chgData name="Michal Bozděch" userId="7f7b1a57-7649-47d4-a3e7-7d7000133a3e" providerId="ADAL" clId="{532597F2-DAC2-4D5E-8E17-38B8D6522774}" dt="2022-03-17T08:47:31.804" v="7400" actId="1036"/>
          <ac:spMkLst>
            <pc:docMk/>
            <pc:sldMk cId="1696536543" sldId="325"/>
            <ac:spMk id="7" creationId="{48C9FE34-8E93-45D4-8436-960C6FBB5F99}"/>
          </ac:spMkLst>
        </pc:spChg>
        <pc:spChg chg="add mod ord">
          <ac:chgData name="Michal Bozděch" userId="7f7b1a57-7649-47d4-a3e7-7d7000133a3e" providerId="ADAL" clId="{532597F2-DAC2-4D5E-8E17-38B8D6522774}" dt="2022-03-17T08:47:31.804" v="7400" actId="1036"/>
          <ac:spMkLst>
            <pc:docMk/>
            <pc:sldMk cId="1696536543" sldId="325"/>
            <ac:spMk id="13" creationId="{6A2738AF-581C-4B72-A746-A17E75EF5609}"/>
          </ac:spMkLst>
        </pc:spChg>
        <pc:spChg chg="mod">
          <ac:chgData name="Michal Bozděch" userId="7f7b1a57-7649-47d4-a3e7-7d7000133a3e" providerId="ADAL" clId="{532597F2-DAC2-4D5E-8E17-38B8D6522774}" dt="2022-03-24T07:42:05.850" v="24921" actId="2711"/>
          <ac:spMkLst>
            <pc:docMk/>
            <pc:sldMk cId="1696536543" sldId="325"/>
            <ac:spMk id="17" creationId="{05CFE490-87A8-4840-892F-E5668BC30354}"/>
          </ac:spMkLst>
        </pc:spChg>
        <pc:picChg chg="del">
          <ac:chgData name="Michal Bozděch" userId="7f7b1a57-7649-47d4-a3e7-7d7000133a3e" providerId="ADAL" clId="{532597F2-DAC2-4D5E-8E17-38B8D6522774}" dt="2022-02-11T12:56:36.255" v="2416" actId="478"/>
          <ac:picMkLst>
            <pc:docMk/>
            <pc:sldMk cId="1696536543" sldId="325"/>
            <ac:picMk id="2050" creationId="{7F86E467-F57B-4419-9781-7562A1572348}"/>
          </ac:picMkLst>
        </pc:picChg>
        <pc:picChg chg="add mod">
          <ac:chgData name="Michal Bozděch" userId="7f7b1a57-7649-47d4-a3e7-7d7000133a3e" providerId="ADAL" clId="{532597F2-DAC2-4D5E-8E17-38B8D6522774}" dt="2022-03-17T08:47:31.804" v="7400" actId="1036"/>
          <ac:picMkLst>
            <pc:docMk/>
            <pc:sldMk cId="1696536543" sldId="325"/>
            <ac:picMk id="8194" creationId="{8DC8C950-440F-47E2-A662-B389E9530CAF}"/>
          </ac:picMkLst>
        </pc:picChg>
        <pc:picChg chg="add mod">
          <ac:chgData name="Michal Bozděch" userId="7f7b1a57-7649-47d4-a3e7-7d7000133a3e" providerId="ADAL" clId="{532597F2-DAC2-4D5E-8E17-38B8D6522774}" dt="2022-03-17T08:47:31.804" v="7400" actId="1036"/>
          <ac:picMkLst>
            <pc:docMk/>
            <pc:sldMk cId="1696536543" sldId="325"/>
            <ac:picMk id="8196" creationId="{BA930561-D31F-475E-94E3-6B99F108188B}"/>
          </ac:picMkLst>
        </pc:picChg>
      </pc:sldChg>
      <pc:sldChg chg="addSp delSp modSp add mod modAnim">
        <pc:chgData name="Michal Bozděch" userId="7f7b1a57-7649-47d4-a3e7-7d7000133a3e" providerId="ADAL" clId="{532597F2-DAC2-4D5E-8E17-38B8D6522774}" dt="2022-03-24T07:42:12.659" v="24922" actId="2711"/>
        <pc:sldMkLst>
          <pc:docMk/>
          <pc:sldMk cId="118771643" sldId="326"/>
        </pc:sldMkLst>
        <pc:spChg chg="del">
          <ac:chgData name="Michal Bozděch" userId="7f7b1a57-7649-47d4-a3e7-7d7000133a3e" providerId="ADAL" clId="{532597F2-DAC2-4D5E-8E17-38B8D6522774}" dt="2022-02-14T16:56:24.372" v="5112" actId="478"/>
          <ac:spMkLst>
            <pc:docMk/>
            <pc:sldMk cId="118771643" sldId="326"/>
            <ac:spMk id="2" creationId="{C69B037F-2A44-4789-9617-DB7E6CD61A11}"/>
          </ac:spMkLst>
        </pc:spChg>
        <pc:spChg chg="mod">
          <ac:chgData name="Michal Bozděch" userId="7f7b1a57-7649-47d4-a3e7-7d7000133a3e" providerId="ADAL" clId="{532597F2-DAC2-4D5E-8E17-38B8D6522774}" dt="2022-02-14T16:52:25.743" v="5033"/>
          <ac:spMkLst>
            <pc:docMk/>
            <pc:sldMk cId="118771643" sldId="326"/>
            <ac:spMk id="5" creationId="{D8E4F11A-871B-453C-A908-0E28AD230EB1}"/>
          </ac:spMkLst>
        </pc:spChg>
        <pc:spChg chg="del">
          <ac:chgData name="Michal Bozděch" userId="7f7b1a57-7649-47d4-a3e7-7d7000133a3e" providerId="ADAL" clId="{532597F2-DAC2-4D5E-8E17-38B8D6522774}" dt="2022-02-15T14:01:40.545" v="5294" actId="478"/>
          <ac:spMkLst>
            <pc:docMk/>
            <pc:sldMk cId="118771643" sldId="326"/>
            <ac:spMk id="6" creationId="{63E92E5F-8DD2-4689-B215-33173A32C7D9}"/>
          </ac:spMkLst>
        </pc:spChg>
        <pc:spChg chg="add del mod">
          <ac:chgData name="Michal Bozděch" userId="7f7b1a57-7649-47d4-a3e7-7d7000133a3e" providerId="ADAL" clId="{532597F2-DAC2-4D5E-8E17-38B8D6522774}" dt="2022-02-11T13:15:14.721" v="2911" actId="11529"/>
          <ac:spMkLst>
            <pc:docMk/>
            <pc:sldMk cId="118771643" sldId="326"/>
            <ac:spMk id="7" creationId="{1D69A5AF-F775-435B-A0A1-D00E02B83EA6}"/>
          </ac:spMkLst>
        </pc:spChg>
        <pc:spChg chg="add mod">
          <ac:chgData name="Michal Bozděch" userId="7f7b1a57-7649-47d4-a3e7-7d7000133a3e" providerId="ADAL" clId="{532597F2-DAC2-4D5E-8E17-38B8D6522774}" dt="2022-03-17T08:48:57.420" v="7468" actId="1076"/>
          <ac:spMkLst>
            <pc:docMk/>
            <pc:sldMk cId="118771643" sldId="326"/>
            <ac:spMk id="8" creationId="{F0B280EA-B869-405C-8091-C6CE9F5A054C}"/>
          </ac:spMkLst>
        </pc:spChg>
        <pc:spChg chg="add mod">
          <ac:chgData name="Michal Bozděch" userId="7f7b1a57-7649-47d4-a3e7-7d7000133a3e" providerId="ADAL" clId="{532597F2-DAC2-4D5E-8E17-38B8D6522774}" dt="2022-03-17T08:50:16.537" v="7517" actId="1036"/>
          <ac:spMkLst>
            <pc:docMk/>
            <pc:sldMk cId="118771643" sldId="326"/>
            <ac:spMk id="14" creationId="{8CD8CECE-E5A1-4582-99AB-9D2588B19D6D}"/>
          </ac:spMkLst>
        </pc:spChg>
        <pc:spChg chg="add mod">
          <ac:chgData name="Michal Bozděch" userId="7f7b1a57-7649-47d4-a3e7-7d7000133a3e" providerId="ADAL" clId="{532597F2-DAC2-4D5E-8E17-38B8D6522774}" dt="2022-03-17T08:48:45.109" v="7465" actId="1038"/>
          <ac:spMkLst>
            <pc:docMk/>
            <pc:sldMk cId="118771643" sldId="326"/>
            <ac:spMk id="15" creationId="{665B3BE7-4B84-413D-ADA9-6E94FE8EB520}"/>
          </ac:spMkLst>
        </pc:spChg>
        <pc:spChg chg="add mod">
          <ac:chgData name="Michal Bozděch" userId="7f7b1a57-7649-47d4-a3e7-7d7000133a3e" providerId="ADAL" clId="{532597F2-DAC2-4D5E-8E17-38B8D6522774}" dt="2022-03-17T08:48:45.109" v="7465" actId="1038"/>
          <ac:spMkLst>
            <pc:docMk/>
            <pc:sldMk cId="118771643" sldId="326"/>
            <ac:spMk id="16" creationId="{14CB036B-1A03-4C7E-B493-899DA1B27F90}"/>
          </ac:spMkLst>
        </pc:spChg>
        <pc:spChg chg="mod">
          <ac:chgData name="Michal Bozděch" userId="7f7b1a57-7649-47d4-a3e7-7d7000133a3e" providerId="ADAL" clId="{532597F2-DAC2-4D5E-8E17-38B8D6522774}" dt="2022-03-24T07:42:12.659" v="24922" actId="2711"/>
          <ac:spMkLst>
            <pc:docMk/>
            <pc:sldMk cId="118771643" sldId="326"/>
            <ac:spMk id="17" creationId="{05CFE490-87A8-4840-892F-E5668BC30354}"/>
          </ac:spMkLst>
        </pc:spChg>
        <pc:picChg chg="add mod">
          <ac:chgData name="Michal Bozděch" userId="7f7b1a57-7649-47d4-a3e7-7d7000133a3e" providerId="ADAL" clId="{532597F2-DAC2-4D5E-8E17-38B8D6522774}" dt="2022-03-17T08:48:45.109" v="7465" actId="1038"/>
          <ac:picMkLst>
            <pc:docMk/>
            <pc:sldMk cId="118771643" sldId="326"/>
            <ac:picMk id="7170" creationId="{BA09C156-DF28-4374-AF82-FD4E24D24C6F}"/>
          </ac:picMkLst>
        </pc:picChg>
        <pc:picChg chg="add mod">
          <ac:chgData name="Michal Bozděch" userId="7f7b1a57-7649-47d4-a3e7-7d7000133a3e" providerId="ADAL" clId="{532597F2-DAC2-4D5E-8E17-38B8D6522774}" dt="2022-03-17T08:48:45.109" v="7465" actId="1038"/>
          <ac:picMkLst>
            <pc:docMk/>
            <pc:sldMk cId="118771643" sldId="326"/>
            <ac:picMk id="7172" creationId="{164FA0AB-054A-4976-9141-EF6CEB0F2E5B}"/>
          </ac:picMkLst>
        </pc:picChg>
        <pc:picChg chg="add mod">
          <ac:chgData name="Michal Bozděch" userId="7f7b1a57-7649-47d4-a3e7-7d7000133a3e" providerId="ADAL" clId="{532597F2-DAC2-4D5E-8E17-38B8D6522774}" dt="2022-03-17T08:48:45.109" v="7465" actId="1038"/>
          <ac:picMkLst>
            <pc:docMk/>
            <pc:sldMk cId="118771643" sldId="326"/>
            <ac:picMk id="7174" creationId="{1956A825-5F90-4C6E-8A13-CF6FA4596852}"/>
          </ac:picMkLst>
        </pc:picChg>
        <pc:cxnChg chg="add">
          <ac:chgData name="Michal Bozděch" userId="7f7b1a57-7649-47d4-a3e7-7d7000133a3e" providerId="ADAL" clId="{532597F2-DAC2-4D5E-8E17-38B8D6522774}" dt="2022-02-11T13:16:25.566" v="2940" actId="11529"/>
          <ac:cxnSpMkLst>
            <pc:docMk/>
            <pc:sldMk cId="118771643" sldId="326"/>
            <ac:cxnSpMk id="11" creationId="{6A3ECBE8-3DF0-42D2-8824-7C067F98DAB9}"/>
          </ac:cxnSpMkLst>
        </pc:cxnChg>
        <pc:cxnChg chg="add mod">
          <ac:chgData name="Michal Bozděch" userId="7f7b1a57-7649-47d4-a3e7-7d7000133a3e" providerId="ADAL" clId="{532597F2-DAC2-4D5E-8E17-38B8D6522774}" dt="2022-03-17T08:49:12.653" v="7491" actId="1038"/>
          <ac:cxnSpMkLst>
            <pc:docMk/>
            <pc:sldMk cId="118771643" sldId="326"/>
            <ac:cxnSpMk id="13" creationId="{B5A533AD-F9B6-4645-9A78-69C2E3467B03}"/>
          </ac:cxnSpMkLst>
        </pc:cxnChg>
        <pc:cxnChg chg="add mod">
          <ac:chgData name="Michal Bozděch" userId="7f7b1a57-7649-47d4-a3e7-7d7000133a3e" providerId="ADAL" clId="{532597F2-DAC2-4D5E-8E17-38B8D6522774}" dt="2022-03-17T08:50:10.930" v="7510" actId="1035"/>
          <ac:cxnSpMkLst>
            <pc:docMk/>
            <pc:sldMk cId="118771643" sldId="326"/>
            <ac:cxnSpMk id="21" creationId="{1ADFD5E5-5262-4BB8-BBBE-FB9CC56C7CEB}"/>
          </ac:cxnSpMkLst>
        </pc:cxnChg>
      </pc:sldChg>
      <pc:sldChg chg="addSp delSp modSp add mod ord modAnim">
        <pc:chgData name="Michal Bozděch" userId="7f7b1a57-7649-47d4-a3e7-7d7000133a3e" providerId="ADAL" clId="{532597F2-DAC2-4D5E-8E17-38B8D6522774}" dt="2022-03-24T07:41:53.735" v="24919" actId="2711"/>
        <pc:sldMkLst>
          <pc:docMk/>
          <pc:sldMk cId="1716698208" sldId="327"/>
        </pc:sldMkLst>
        <pc:spChg chg="del">
          <ac:chgData name="Michal Bozděch" userId="7f7b1a57-7649-47d4-a3e7-7d7000133a3e" providerId="ADAL" clId="{532597F2-DAC2-4D5E-8E17-38B8D6522774}" dt="2022-02-14T16:56:27.163" v="5113" actId="478"/>
          <ac:spMkLst>
            <pc:docMk/>
            <pc:sldMk cId="1716698208" sldId="327"/>
            <ac:spMk id="2" creationId="{C69B037F-2A44-4789-9617-DB7E6CD61A11}"/>
          </ac:spMkLst>
        </pc:spChg>
        <pc:spChg chg="mod">
          <ac:chgData name="Michal Bozděch" userId="7f7b1a57-7649-47d4-a3e7-7d7000133a3e" providerId="ADAL" clId="{532597F2-DAC2-4D5E-8E17-38B8D6522774}" dt="2022-02-14T16:52:28.147" v="5034"/>
          <ac:spMkLst>
            <pc:docMk/>
            <pc:sldMk cId="1716698208" sldId="327"/>
            <ac:spMk id="5" creationId="{D8E4F11A-871B-453C-A908-0E28AD230EB1}"/>
          </ac:spMkLst>
        </pc:spChg>
        <pc:spChg chg="del">
          <ac:chgData name="Michal Bozděch" userId="7f7b1a57-7649-47d4-a3e7-7d7000133a3e" providerId="ADAL" clId="{532597F2-DAC2-4D5E-8E17-38B8D6522774}" dt="2022-02-15T14:01:44.228" v="5295" actId="478"/>
          <ac:spMkLst>
            <pc:docMk/>
            <pc:sldMk cId="1716698208" sldId="327"/>
            <ac:spMk id="6" creationId="{63E92E5F-8DD2-4689-B215-33173A32C7D9}"/>
          </ac:spMkLst>
        </pc:spChg>
        <pc:spChg chg="del mod">
          <ac:chgData name="Michal Bozděch" userId="7f7b1a57-7649-47d4-a3e7-7d7000133a3e" providerId="ADAL" clId="{532597F2-DAC2-4D5E-8E17-38B8D6522774}" dt="2022-02-11T13:19:15.816" v="3018" actId="478"/>
          <ac:spMkLst>
            <pc:docMk/>
            <pc:sldMk cId="1716698208" sldId="327"/>
            <ac:spMk id="7" creationId="{48C9FE34-8E93-45D4-8436-960C6FBB5F99}"/>
          </ac:spMkLst>
        </pc:spChg>
        <pc:spChg chg="del">
          <ac:chgData name="Michal Bozděch" userId="7f7b1a57-7649-47d4-a3e7-7d7000133a3e" providerId="ADAL" clId="{532597F2-DAC2-4D5E-8E17-38B8D6522774}" dt="2022-02-11T13:19:16.905" v="3019" actId="478"/>
          <ac:spMkLst>
            <pc:docMk/>
            <pc:sldMk cId="1716698208" sldId="327"/>
            <ac:spMk id="13" creationId="{6A2738AF-581C-4B72-A746-A17E75EF5609}"/>
          </ac:spMkLst>
        </pc:spChg>
        <pc:spChg chg="mod">
          <ac:chgData name="Michal Bozděch" userId="7f7b1a57-7649-47d4-a3e7-7d7000133a3e" providerId="ADAL" clId="{532597F2-DAC2-4D5E-8E17-38B8D6522774}" dt="2022-03-24T07:41:53.735" v="24919" actId="2711"/>
          <ac:spMkLst>
            <pc:docMk/>
            <pc:sldMk cId="1716698208" sldId="327"/>
            <ac:spMk id="17" creationId="{05CFE490-87A8-4840-892F-E5668BC30354}"/>
          </ac:spMkLst>
        </pc:spChg>
        <pc:picChg chg="del">
          <ac:chgData name="Michal Bozděch" userId="7f7b1a57-7649-47d4-a3e7-7d7000133a3e" providerId="ADAL" clId="{532597F2-DAC2-4D5E-8E17-38B8D6522774}" dt="2022-02-11T13:19:13.811" v="3015" actId="478"/>
          <ac:picMkLst>
            <pc:docMk/>
            <pc:sldMk cId="1716698208" sldId="327"/>
            <ac:picMk id="8194" creationId="{8DC8C950-440F-47E2-A662-B389E9530CAF}"/>
          </ac:picMkLst>
        </pc:picChg>
        <pc:picChg chg="del">
          <ac:chgData name="Michal Bozděch" userId="7f7b1a57-7649-47d4-a3e7-7d7000133a3e" providerId="ADAL" clId="{532597F2-DAC2-4D5E-8E17-38B8D6522774}" dt="2022-02-11T13:19:14.602" v="3016" actId="478"/>
          <ac:picMkLst>
            <pc:docMk/>
            <pc:sldMk cId="1716698208" sldId="327"/>
            <ac:picMk id="8196" creationId="{BA930561-D31F-475E-94E3-6B99F108188B}"/>
          </ac:picMkLst>
        </pc:picChg>
        <pc:picChg chg="add mod">
          <ac:chgData name="Michal Bozděch" userId="7f7b1a57-7649-47d4-a3e7-7d7000133a3e" providerId="ADAL" clId="{532597F2-DAC2-4D5E-8E17-38B8D6522774}" dt="2022-02-11T13:22:59.318" v="3179" actId="1076"/>
          <ac:picMkLst>
            <pc:docMk/>
            <pc:sldMk cId="1716698208" sldId="327"/>
            <ac:picMk id="9218" creationId="{4ACA8B6A-7791-44C7-B5EE-4751857E5021}"/>
          </ac:picMkLst>
        </pc:picChg>
        <pc:picChg chg="add mod">
          <ac:chgData name="Michal Bozděch" userId="7f7b1a57-7649-47d4-a3e7-7d7000133a3e" providerId="ADAL" clId="{532597F2-DAC2-4D5E-8E17-38B8D6522774}" dt="2022-02-11T13:24:49.569" v="3191" actId="1076"/>
          <ac:picMkLst>
            <pc:docMk/>
            <pc:sldMk cId="1716698208" sldId="327"/>
            <ac:picMk id="9220" creationId="{0F25E10A-EF3F-4ABD-A796-F88683CB55DC}"/>
          </ac:picMkLst>
        </pc:picChg>
      </pc:sldChg>
      <pc:sldChg chg="addSp delSp modSp add mod">
        <pc:chgData name="Michal Bozděch" userId="7f7b1a57-7649-47d4-a3e7-7d7000133a3e" providerId="ADAL" clId="{532597F2-DAC2-4D5E-8E17-38B8D6522774}" dt="2022-03-24T07:42:19.723" v="24923" actId="2711"/>
        <pc:sldMkLst>
          <pc:docMk/>
          <pc:sldMk cId="3977424895" sldId="328"/>
        </pc:sldMkLst>
        <pc:spChg chg="del">
          <ac:chgData name="Michal Bozděch" userId="7f7b1a57-7649-47d4-a3e7-7d7000133a3e" providerId="ADAL" clId="{532597F2-DAC2-4D5E-8E17-38B8D6522774}" dt="2022-02-14T16:56:29.226" v="5114" actId="478"/>
          <ac:spMkLst>
            <pc:docMk/>
            <pc:sldMk cId="3977424895" sldId="328"/>
            <ac:spMk id="2" creationId="{C69B037F-2A44-4789-9617-DB7E6CD61A11}"/>
          </ac:spMkLst>
        </pc:spChg>
        <pc:spChg chg="mod">
          <ac:chgData name="Michal Bozděch" userId="7f7b1a57-7649-47d4-a3e7-7d7000133a3e" providerId="ADAL" clId="{532597F2-DAC2-4D5E-8E17-38B8D6522774}" dt="2022-02-14T16:52:30.679" v="5035"/>
          <ac:spMkLst>
            <pc:docMk/>
            <pc:sldMk cId="3977424895" sldId="328"/>
            <ac:spMk id="5" creationId="{D8E4F11A-871B-453C-A908-0E28AD230EB1}"/>
          </ac:spMkLst>
        </pc:spChg>
        <pc:spChg chg="del">
          <ac:chgData name="Michal Bozděch" userId="7f7b1a57-7649-47d4-a3e7-7d7000133a3e" providerId="ADAL" clId="{532597F2-DAC2-4D5E-8E17-38B8D6522774}" dt="2022-02-15T14:01:48.183" v="5296" actId="478"/>
          <ac:spMkLst>
            <pc:docMk/>
            <pc:sldMk cId="3977424895" sldId="328"/>
            <ac:spMk id="6" creationId="{63E92E5F-8DD2-4689-B215-33173A32C7D9}"/>
          </ac:spMkLst>
        </pc:spChg>
        <pc:spChg chg="mod">
          <ac:chgData name="Michal Bozděch" userId="7f7b1a57-7649-47d4-a3e7-7d7000133a3e" providerId="ADAL" clId="{532597F2-DAC2-4D5E-8E17-38B8D6522774}" dt="2022-03-24T07:42:19.723" v="24923" actId="2711"/>
          <ac:spMkLst>
            <pc:docMk/>
            <pc:sldMk cId="3977424895" sldId="328"/>
            <ac:spMk id="17" creationId="{05CFE490-87A8-4840-892F-E5668BC30354}"/>
          </ac:spMkLst>
        </pc:spChg>
        <pc:picChg chg="del">
          <ac:chgData name="Michal Bozděch" userId="7f7b1a57-7649-47d4-a3e7-7d7000133a3e" providerId="ADAL" clId="{532597F2-DAC2-4D5E-8E17-38B8D6522774}" dt="2022-02-11T13:27:46.878" v="3328" actId="478"/>
          <ac:picMkLst>
            <pc:docMk/>
            <pc:sldMk cId="3977424895" sldId="328"/>
            <ac:picMk id="9218" creationId="{4ACA8B6A-7791-44C7-B5EE-4751857E5021}"/>
          </ac:picMkLst>
        </pc:picChg>
        <pc:picChg chg="del">
          <ac:chgData name="Michal Bozděch" userId="7f7b1a57-7649-47d4-a3e7-7d7000133a3e" providerId="ADAL" clId="{532597F2-DAC2-4D5E-8E17-38B8D6522774}" dt="2022-02-11T13:27:47.550" v="3329" actId="478"/>
          <ac:picMkLst>
            <pc:docMk/>
            <pc:sldMk cId="3977424895" sldId="328"/>
            <ac:picMk id="9220" creationId="{0F25E10A-EF3F-4ABD-A796-F88683CB55DC}"/>
          </ac:picMkLst>
        </pc:picChg>
        <pc:picChg chg="add mod">
          <ac:chgData name="Michal Bozděch" userId="7f7b1a57-7649-47d4-a3e7-7d7000133a3e" providerId="ADAL" clId="{532597F2-DAC2-4D5E-8E17-38B8D6522774}" dt="2022-03-17T08:52:43.332" v="7532" actId="1076"/>
          <ac:picMkLst>
            <pc:docMk/>
            <pc:sldMk cId="3977424895" sldId="328"/>
            <ac:picMk id="10242" creationId="{7059EC6D-16A8-4237-86E0-ED5A945D5475}"/>
          </ac:picMkLst>
        </pc:picChg>
        <pc:picChg chg="add mod">
          <ac:chgData name="Michal Bozděch" userId="7f7b1a57-7649-47d4-a3e7-7d7000133a3e" providerId="ADAL" clId="{532597F2-DAC2-4D5E-8E17-38B8D6522774}" dt="2022-03-17T08:52:45.944" v="7534" actId="1076"/>
          <ac:picMkLst>
            <pc:docMk/>
            <pc:sldMk cId="3977424895" sldId="328"/>
            <ac:picMk id="10244" creationId="{299980F3-74B7-4065-835F-F76332B6101B}"/>
          </ac:picMkLst>
        </pc:picChg>
        <pc:picChg chg="add del mod">
          <ac:chgData name="Michal Bozděch" userId="7f7b1a57-7649-47d4-a3e7-7d7000133a3e" providerId="ADAL" clId="{532597F2-DAC2-4D5E-8E17-38B8D6522774}" dt="2022-02-11T13:30:38.942" v="3353" actId="478"/>
          <ac:picMkLst>
            <pc:docMk/>
            <pc:sldMk cId="3977424895" sldId="328"/>
            <ac:picMk id="10246" creationId="{A3DF2B74-3E60-4C5B-BE2E-4759DD0527D4}"/>
          </ac:picMkLst>
        </pc:picChg>
        <pc:picChg chg="add mod">
          <ac:chgData name="Michal Bozděch" userId="7f7b1a57-7649-47d4-a3e7-7d7000133a3e" providerId="ADAL" clId="{532597F2-DAC2-4D5E-8E17-38B8D6522774}" dt="2022-03-17T08:52:46.937" v="7535" actId="1076"/>
          <ac:picMkLst>
            <pc:docMk/>
            <pc:sldMk cId="3977424895" sldId="328"/>
            <ac:picMk id="10248" creationId="{E63AFE1B-4645-49F1-A218-96239A9ADF55}"/>
          </ac:picMkLst>
        </pc:picChg>
      </pc:sldChg>
      <pc:sldChg chg="addSp delSp modSp add del mod">
        <pc:chgData name="Michal Bozděch" userId="7f7b1a57-7649-47d4-a3e7-7d7000133a3e" providerId="ADAL" clId="{532597F2-DAC2-4D5E-8E17-38B8D6522774}" dt="2022-03-17T08:12:24.021" v="7013" actId="2696"/>
        <pc:sldMkLst>
          <pc:docMk/>
          <pc:sldMk cId="1248344720" sldId="329"/>
        </pc:sldMkLst>
        <pc:spChg chg="del">
          <ac:chgData name="Michal Bozděch" userId="7f7b1a57-7649-47d4-a3e7-7d7000133a3e" providerId="ADAL" clId="{532597F2-DAC2-4D5E-8E17-38B8D6522774}" dt="2022-02-14T16:56:30.907" v="5115" actId="478"/>
          <ac:spMkLst>
            <pc:docMk/>
            <pc:sldMk cId="1248344720" sldId="329"/>
            <ac:spMk id="2" creationId="{C69B037F-2A44-4789-9617-DB7E6CD61A11}"/>
          </ac:spMkLst>
        </pc:spChg>
        <pc:spChg chg="mod">
          <ac:chgData name="Michal Bozděch" userId="7f7b1a57-7649-47d4-a3e7-7d7000133a3e" providerId="ADAL" clId="{532597F2-DAC2-4D5E-8E17-38B8D6522774}" dt="2022-02-14T16:52:33.377" v="5036"/>
          <ac:spMkLst>
            <pc:docMk/>
            <pc:sldMk cId="1248344720" sldId="329"/>
            <ac:spMk id="5" creationId="{D8E4F11A-871B-453C-A908-0E28AD230EB1}"/>
          </ac:spMkLst>
        </pc:spChg>
        <pc:spChg chg="del">
          <ac:chgData name="Michal Bozděch" userId="7f7b1a57-7649-47d4-a3e7-7d7000133a3e" providerId="ADAL" clId="{532597F2-DAC2-4D5E-8E17-38B8D6522774}" dt="2022-02-15T14:01:55.609" v="5297" actId="478"/>
          <ac:spMkLst>
            <pc:docMk/>
            <pc:sldMk cId="1248344720" sldId="329"/>
            <ac:spMk id="6" creationId="{63E92E5F-8DD2-4689-B215-33173A32C7D9}"/>
          </ac:spMkLst>
        </pc:spChg>
        <pc:spChg chg="mod">
          <ac:chgData name="Michal Bozděch" userId="7f7b1a57-7649-47d4-a3e7-7d7000133a3e" providerId="ADAL" clId="{532597F2-DAC2-4D5E-8E17-38B8D6522774}" dt="2022-02-11T13:43:23.751" v="3566" actId="1076"/>
          <ac:spMkLst>
            <pc:docMk/>
            <pc:sldMk cId="1248344720" sldId="329"/>
            <ac:spMk id="17" creationId="{05CFE490-87A8-4840-892F-E5668BC30354}"/>
          </ac:spMkLst>
        </pc:spChg>
        <pc:picChg chg="del">
          <ac:chgData name="Michal Bozděch" userId="7f7b1a57-7649-47d4-a3e7-7d7000133a3e" providerId="ADAL" clId="{532597F2-DAC2-4D5E-8E17-38B8D6522774}" dt="2022-02-11T13:33:17.739" v="3413" actId="478"/>
          <ac:picMkLst>
            <pc:docMk/>
            <pc:sldMk cId="1248344720" sldId="329"/>
            <ac:picMk id="10242" creationId="{7059EC6D-16A8-4237-86E0-ED5A945D5475}"/>
          </ac:picMkLst>
        </pc:picChg>
        <pc:picChg chg="del">
          <ac:chgData name="Michal Bozděch" userId="7f7b1a57-7649-47d4-a3e7-7d7000133a3e" providerId="ADAL" clId="{532597F2-DAC2-4D5E-8E17-38B8D6522774}" dt="2022-02-11T13:33:19.099" v="3415" actId="478"/>
          <ac:picMkLst>
            <pc:docMk/>
            <pc:sldMk cId="1248344720" sldId="329"/>
            <ac:picMk id="10244" creationId="{299980F3-74B7-4065-835F-F76332B6101B}"/>
          </ac:picMkLst>
        </pc:picChg>
        <pc:picChg chg="del">
          <ac:chgData name="Michal Bozděch" userId="7f7b1a57-7649-47d4-a3e7-7d7000133a3e" providerId="ADAL" clId="{532597F2-DAC2-4D5E-8E17-38B8D6522774}" dt="2022-02-11T13:33:18.447" v="3414" actId="478"/>
          <ac:picMkLst>
            <pc:docMk/>
            <pc:sldMk cId="1248344720" sldId="329"/>
            <ac:picMk id="10248" creationId="{E63AFE1B-4645-49F1-A218-96239A9ADF55}"/>
          </ac:picMkLst>
        </pc:picChg>
        <pc:picChg chg="add del mod">
          <ac:chgData name="Michal Bozděch" userId="7f7b1a57-7649-47d4-a3e7-7d7000133a3e" providerId="ADAL" clId="{532597F2-DAC2-4D5E-8E17-38B8D6522774}" dt="2022-02-11T13:54:16.129" v="3870" actId="478"/>
          <ac:picMkLst>
            <pc:docMk/>
            <pc:sldMk cId="1248344720" sldId="329"/>
            <ac:picMk id="11266" creationId="{55865EF3-328D-4643-B487-36EBC057D21C}"/>
          </ac:picMkLst>
        </pc:picChg>
        <pc:picChg chg="add del mod">
          <ac:chgData name="Michal Bozděch" userId="7f7b1a57-7649-47d4-a3e7-7d7000133a3e" providerId="ADAL" clId="{532597F2-DAC2-4D5E-8E17-38B8D6522774}" dt="2022-02-11T13:54:14.908" v="3869" actId="478"/>
          <ac:picMkLst>
            <pc:docMk/>
            <pc:sldMk cId="1248344720" sldId="329"/>
            <ac:picMk id="11268" creationId="{7989D5B5-2811-459C-BFD4-DC41F862E9D9}"/>
          </ac:picMkLst>
        </pc:picChg>
      </pc:sldChg>
      <pc:sldChg chg="addSp modSp add mod">
        <pc:chgData name="Michal Bozděch" userId="7f7b1a57-7649-47d4-a3e7-7d7000133a3e" providerId="ADAL" clId="{532597F2-DAC2-4D5E-8E17-38B8D6522774}" dt="2022-03-17T08:14:41.462" v="7029" actId="20577"/>
        <pc:sldMkLst>
          <pc:docMk/>
          <pc:sldMk cId="2223533617" sldId="329"/>
        </pc:sldMkLst>
        <pc:spChg chg="mod">
          <ac:chgData name="Michal Bozděch" userId="7f7b1a57-7649-47d4-a3e7-7d7000133a3e" providerId="ADAL" clId="{532597F2-DAC2-4D5E-8E17-38B8D6522774}" dt="2022-03-17T08:14:41.462" v="7029" actId="20577"/>
          <ac:spMkLst>
            <pc:docMk/>
            <pc:sldMk cId="2223533617" sldId="329"/>
            <ac:spMk id="17" creationId="{05CFE490-87A8-4840-892F-E5668BC30354}"/>
          </ac:spMkLst>
        </pc:spChg>
        <pc:picChg chg="add mod">
          <ac:chgData name="Michal Bozděch" userId="7f7b1a57-7649-47d4-a3e7-7d7000133a3e" providerId="ADAL" clId="{532597F2-DAC2-4D5E-8E17-38B8D6522774}" dt="2022-03-17T08:13:51.666" v="7020" actId="1076"/>
          <ac:picMkLst>
            <pc:docMk/>
            <pc:sldMk cId="2223533617" sldId="329"/>
            <ac:picMk id="8194" creationId="{45245C99-45B0-4542-BD5D-2FEF88EB163C}"/>
          </ac:picMkLst>
        </pc:picChg>
        <pc:picChg chg="add mod">
          <ac:chgData name="Michal Bozděch" userId="7f7b1a57-7649-47d4-a3e7-7d7000133a3e" providerId="ADAL" clId="{532597F2-DAC2-4D5E-8E17-38B8D6522774}" dt="2022-03-17T08:14:08.144" v="7024" actId="1076"/>
          <ac:picMkLst>
            <pc:docMk/>
            <pc:sldMk cId="2223533617" sldId="329"/>
            <ac:picMk id="8196" creationId="{AD4A5A02-F8A1-43BD-988D-0051576709B4}"/>
          </ac:picMkLst>
        </pc:picChg>
      </pc:sldChg>
      <pc:sldChg chg="addSp delSp modSp add del mod">
        <pc:chgData name="Michal Bozděch" userId="7f7b1a57-7649-47d4-a3e7-7d7000133a3e" providerId="ADAL" clId="{532597F2-DAC2-4D5E-8E17-38B8D6522774}" dt="2022-03-17T08:12:24.021" v="7013" actId="2696"/>
        <pc:sldMkLst>
          <pc:docMk/>
          <pc:sldMk cId="454137803" sldId="330"/>
        </pc:sldMkLst>
        <pc:spChg chg="del">
          <ac:chgData name="Michal Bozděch" userId="7f7b1a57-7649-47d4-a3e7-7d7000133a3e" providerId="ADAL" clId="{532597F2-DAC2-4D5E-8E17-38B8D6522774}" dt="2022-02-14T16:56:32.535" v="5116" actId="478"/>
          <ac:spMkLst>
            <pc:docMk/>
            <pc:sldMk cId="454137803" sldId="330"/>
            <ac:spMk id="2" creationId="{C69B037F-2A44-4789-9617-DB7E6CD61A11}"/>
          </ac:spMkLst>
        </pc:spChg>
        <pc:spChg chg="mod">
          <ac:chgData name="Michal Bozděch" userId="7f7b1a57-7649-47d4-a3e7-7d7000133a3e" providerId="ADAL" clId="{532597F2-DAC2-4D5E-8E17-38B8D6522774}" dt="2022-02-14T16:52:35.439" v="5037"/>
          <ac:spMkLst>
            <pc:docMk/>
            <pc:sldMk cId="454137803" sldId="330"/>
            <ac:spMk id="5" creationId="{D8E4F11A-871B-453C-A908-0E28AD230EB1}"/>
          </ac:spMkLst>
        </pc:spChg>
        <pc:spChg chg="mod ord">
          <ac:chgData name="Michal Bozděch" userId="7f7b1a57-7649-47d4-a3e7-7d7000133a3e" providerId="ADAL" clId="{532597F2-DAC2-4D5E-8E17-38B8D6522774}" dt="2022-02-11T13:55:05.665" v="3912" actId="1076"/>
          <ac:spMkLst>
            <pc:docMk/>
            <pc:sldMk cId="454137803" sldId="330"/>
            <ac:spMk id="6" creationId="{63E92E5F-8DD2-4689-B215-33173A32C7D9}"/>
          </ac:spMkLst>
        </pc:spChg>
        <pc:spChg chg="add mod">
          <ac:chgData name="Michal Bozděch" userId="7f7b1a57-7649-47d4-a3e7-7d7000133a3e" providerId="ADAL" clId="{532597F2-DAC2-4D5E-8E17-38B8D6522774}" dt="2022-02-11T13:55:23.429" v="3917" actId="113"/>
          <ac:spMkLst>
            <pc:docMk/>
            <pc:sldMk cId="454137803" sldId="330"/>
            <ac:spMk id="8" creationId="{2D894F04-AEFF-48F0-9001-0E30BB457216}"/>
          </ac:spMkLst>
        </pc:spChg>
        <pc:spChg chg="add mod">
          <ac:chgData name="Michal Bozděch" userId="7f7b1a57-7649-47d4-a3e7-7d7000133a3e" providerId="ADAL" clId="{532597F2-DAC2-4D5E-8E17-38B8D6522774}" dt="2022-02-11T13:55:28.383" v="3918" actId="113"/>
          <ac:spMkLst>
            <pc:docMk/>
            <pc:sldMk cId="454137803" sldId="330"/>
            <ac:spMk id="13" creationId="{D9631F60-C8A4-4524-9D49-5EEF41407C10}"/>
          </ac:spMkLst>
        </pc:spChg>
        <pc:spChg chg="del">
          <ac:chgData name="Michal Bozděch" userId="7f7b1a57-7649-47d4-a3e7-7d7000133a3e" providerId="ADAL" clId="{532597F2-DAC2-4D5E-8E17-38B8D6522774}" dt="2022-02-11T13:44:23.953" v="3576" actId="478"/>
          <ac:spMkLst>
            <pc:docMk/>
            <pc:sldMk cId="454137803" sldId="330"/>
            <ac:spMk id="17" creationId="{05CFE490-87A8-4840-892F-E5668BC30354}"/>
          </ac:spMkLst>
        </pc:spChg>
        <pc:picChg chg="add mod">
          <ac:chgData name="Michal Bozděch" userId="7f7b1a57-7649-47d4-a3e7-7d7000133a3e" providerId="ADAL" clId="{532597F2-DAC2-4D5E-8E17-38B8D6522774}" dt="2022-02-11T13:55:12.475" v="3914" actId="14100"/>
          <ac:picMkLst>
            <pc:docMk/>
            <pc:sldMk cId="454137803" sldId="330"/>
            <ac:picMk id="14" creationId="{E8C3939C-8C39-4A52-9D39-4AA608055731}"/>
          </ac:picMkLst>
        </pc:picChg>
        <pc:picChg chg="del">
          <ac:chgData name="Michal Bozděch" userId="7f7b1a57-7649-47d4-a3e7-7d7000133a3e" providerId="ADAL" clId="{532597F2-DAC2-4D5E-8E17-38B8D6522774}" dt="2022-02-11T13:49:41.083" v="3773" actId="478"/>
          <ac:picMkLst>
            <pc:docMk/>
            <pc:sldMk cId="454137803" sldId="330"/>
            <ac:picMk id="11266" creationId="{55865EF3-328D-4643-B487-36EBC057D21C}"/>
          </ac:picMkLst>
        </pc:picChg>
        <pc:picChg chg="mod">
          <ac:chgData name="Michal Bozděch" userId="7f7b1a57-7649-47d4-a3e7-7d7000133a3e" providerId="ADAL" clId="{532597F2-DAC2-4D5E-8E17-38B8D6522774}" dt="2022-02-11T13:55:17.377" v="3916" actId="1076"/>
          <ac:picMkLst>
            <pc:docMk/>
            <pc:sldMk cId="454137803" sldId="330"/>
            <ac:picMk id="11268" creationId="{7989D5B5-2811-459C-BFD4-DC41F862E9D9}"/>
          </ac:picMkLst>
        </pc:picChg>
      </pc:sldChg>
      <pc:sldChg chg="addSp modSp add mod modAnim">
        <pc:chgData name="Michal Bozděch" userId="7f7b1a57-7649-47d4-a3e7-7d7000133a3e" providerId="ADAL" clId="{532597F2-DAC2-4D5E-8E17-38B8D6522774}" dt="2022-03-17T08:21:55.115" v="7133" actId="1076"/>
        <pc:sldMkLst>
          <pc:docMk/>
          <pc:sldMk cId="2008201230" sldId="330"/>
        </pc:sldMkLst>
        <pc:spChg chg="add mod">
          <ac:chgData name="Michal Bozděch" userId="7f7b1a57-7649-47d4-a3e7-7d7000133a3e" providerId="ADAL" clId="{532597F2-DAC2-4D5E-8E17-38B8D6522774}" dt="2022-03-17T08:20:52.728" v="7118" actId="14100"/>
          <ac:spMkLst>
            <pc:docMk/>
            <pc:sldMk cId="2008201230" sldId="330"/>
            <ac:spMk id="2" creationId="{60ADA198-6E3E-46B1-ADCE-B39D6D4C376E}"/>
          </ac:spMkLst>
        </pc:spChg>
        <pc:spChg chg="mod">
          <ac:chgData name="Michal Bozděch" userId="7f7b1a57-7649-47d4-a3e7-7d7000133a3e" providerId="ADAL" clId="{532597F2-DAC2-4D5E-8E17-38B8D6522774}" dt="2022-03-17T08:21:55.115" v="7133" actId="1076"/>
          <ac:spMkLst>
            <pc:docMk/>
            <pc:sldMk cId="2008201230" sldId="330"/>
            <ac:spMk id="6" creationId="{63E92E5F-8DD2-4689-B215-33173A32C7D9}"/>
          </ac:spMkLst>
        </pc:spChg>
        <pc:spChg chg="mod">
          <ac:chgData name="Michal Bozděch" userId="7f7b1a57-7649-47d4-a3e7-7d7000133a3e" providerId="ADAL" clId="{532597F2-DAC2-4D5E-8E17-38B8D6522774}" dt="2022-03-17T08:20:31.563" v="7116" actId="17032"/>
          <ac:spMkLst>
            <pc:docMk/>
            <pc:sldMk cId="2008201230" sldId="330"/>
            <ac:spMk id="8" creationId="{2D894F04-AEFF-48F0-9001-0E30BB457216}"/>
          </ac:spMkLst>
        </pc:spChg>
        <pc:spChg chg="add mod">
          <ac:chgData name="Michal Bozděch" userId="7f7b1a57-7649-47d4-a3e7-7d7000133a3e" providerId="ADAL" clId="{532597F2-DAC2-4D5E-8E17-38B8D6522774}" dt="2022-03-17T08:21:12.281" v="7123" actId="1076"/>
          <ac:spMkLst>
            <pc:docMk/>
            <pc:sldMk cId="2008201230" sldId="330"/>
            <ac:spMk id="12" creationId="{D95962AD-E6A9-40F8-BF64-500E0F2FF434}"/>
          </ac:spMkLst>
        </pc:spChg>
        <pc:spChg chg="mod">
          <ac:chgData name="Michal Bozděch" userId="7f7b1a57-7649-47d4-a3e7-7d7000133a3e" providerId="ADAL" clId="{532597F2-DAC2-4D5E-8E17-38B8D6522774}" dt="2022-03-17T08:19:09.750" v="7093" actId="207"/>
          <ac:spMkLst>
            <pc:docMk/>
            <pc:sldMk cId="2008201230" sldId="330"/>
            <ac:spMk id="13" creationId="{D9631F60-C8A4-4524-9D49-5EEF41407C10}"/>
          </ac:spMkLst>
        </pc:spChg>
        <pc:picChg chg="mod">
          <ac:chgData name="Michal Bozděch" userId="7f7b1a57-7649-47d4-a3e7-7d7000133a3e" providerId="ADAL" clId="{532597F2-DAC2-4D5E-8E17-38B8D6522774}" dt="2022-03-17T08:19:41.670" v="7111"/>
          <ac:picMkLst>
            <pc:docMk/>
            <pc:sldMk cId="2008201230" sldId="330"/>
            <ac:picMk id="14" creationId="{E8C3939C-8C39-4A52-9D39-4AA608055731}"/>
          </ac:picMkLst>
        </pc:picChg>
        <pc:picChg chg="mod">
          <ac:chgData name="Michal Bozděch" userId="7f7b1a57-7649-47d4-a3e7-7d7000133a3e" providerId="ADAL" clId="{532597F2-DAC2-4D5E-8E17-38B8D6522774}" dt="2022-03-17T08:18:13.363" v="7083" actId="1076"/>
          <ac:picMkLst>
            <pc:docMk/>
            <pc:sldMk cId="2008201230" sldId="330"/>
            <ac:picMk id="11268" creationId="{7989D5B5-2811-459C-BFD4-DC41F862E9D9}"/>
          </ac:picMkLst>
        </pc:picChg>
      </pc:sldChg>
      <pc:sldChg chg="addSp delSp modSp add del mod ord">
        <pc:chgData name="Michal Bozděch" userId="7f7b1a57-7649-47d4-a3e7-7d7000133a3e" providerId="ADAL" clId="{532597F2-DAC2-4D5E-8E17-38B8D6522774}" dt="2022-03-17T08:12:24.021" v="7013" actId="2696"/>
        <pc:sldMkLst>
          <pc:docMk/>
          <pc:sldMk cId="3492938988" sldId="331"/>
        </pc:sldMkLst>
        <pc:spChg chg="del">
          <ac:chgData name="Michal Bozděch" userId="7f7b1a57-7649-47d4-a3e7-7d7000133a3e" providerId="ADAL" clId="{532597F2-DAC2-4D5E-8E17-38B8D6522774}" dt="2022-02-14T16:56:34.307" v="5117" actId="478"/>
          <ac:spMkLst>
            <pc:docMk/>
            <pc:sldMk cId="3492938988" sldId="331"/>
            <ac:spMk id="2" creationId="{C69B037F-2A44-4789-9617-DB7E6CD61A11}"/>
          </ac:spMkLst>
        </pc:spChg>
        <pc:spChg chg="mod">
          <ac:chgData name="Michal Bozděch" userId="7f7b1a57-7649-47d4-a3e7-7d7000133a3e" providerId="ADAL" clId="{532597F2-DAC2-4D5E-8E17-38B8D6522774}" dt="2022-02-14T16:52:37.446" v="5038"/>
          <ac:spMkLst>
            <pc:docMk/>
            <pc:sldMk cId="3492938988" sldId="331"/>
            <ac:spMk id="5" creationId="{D8E4F11A-871B-453C-A908-0E28AD230EB1}"/>
          </ac:spMkLst>
        </pc:spChg>
        <pc:spChg chg="del">
          <ac:chgData name="Michal Bozděch" userId="7f7b1a57-7649-47d4-a3e7-7d7000133a3e" providerId="ADAL" clId="{532597F2-DAC2-4D5E-8E17-38B8D6522774}" dt="2022-02-15T14:02:08.215" v="5298" actId="478"/>
          <ac:spMkLst>
            <pc:docMk/>
            <pc:sldMk cId="3492938988" sldId="331"/>
            <ac:spMk id="6" creationId="{63E92E5F-8DD2-4689-B215-33173A32C7D9}"/>
          </ac:spMkLst>
        </pc:spChg>
        <pc:spChg chg="add mod">
          <ac:chgData name="Michal Bozděch" userId="7f7b1a57-7649-47d4-a3e7-7d7000133a3e" providerId="ADAL" clId="{532597F2-DAC2-4D5E-8E17-38B8D6522774}" dt="2022-03-15T14:17:09.186" v="6236" actId="14100"/>
          <ac:spMkLst>
            <pc:docMk/>
            <pc:sldMk cId="3492938988" sldId="331"/>
            <ac:spMk id="9" creationId="{4D82DB90-050C-40EE-96C3-D13A689C5754}"/>
          </ac:spMkLst>
        </pc:spChg>
      </pc:sldChg>
      <pc:sldChg chg="addSp modSp add mod modAnim">
        <pc:chgData name="Michal Bozděch" userId="7f7b1a57-7649-47d4-a3e7-7d7000133a3e" providerId="ADAL" clId="{532597F2-DAC2-4D5E-8E17-38B8D6522774}" dt="2022-03-17T08:23:16.546" v="7144"/>
        <pc:sldMkLst>
          <pc:docMk/>
          <pc:sldMk cId="4181392102" sldId="331"/>
        </pc:sldMkLst>
        <pc:spChg chg="add mod">
          <ac:chgData name="Michal Bozděch" userId="7f7b1a57-7649-47d4-a3e7-7d7000133a3e" providerId="ADAL" clId="{532597F2-DAC2-4D5E-8E17-38B8D6522774}" dt="2022-03-17T08:23:01.793" v="7143" actId="1076"/>
          <ac:spMkLst>
            <pc:docMk/>
            <pc:sldMk cId="4181392102" sldId="331"/>
            <ac:spMk id="8" creationId="{3F2644B8-39C0-4812-A44D-F3996FC8DFD7}"/>
          </ac:spMkLst>
        </pc:spChg>
        <pc:spChg chg="mod">
          <ac:chgData name="Michal Bozděch" userId="7f7b1a57-7649-47d4-a3e7-7d7000133a3e" providerId="ADAL" clId="{532597F2-DAC2-4D5E-8E17-38B8D6522774}" dt="2022-03-17T08:22:46.830" v="7139" actId="5793"/>
          <ac:spMkLst>
            <pc:docMk/>
            <pc:sldMk cId="4181392102" sldId="331"/>
            <ac:spMk id="9" creationId="{4D82DB90-050C-40EE-96C3-D13A689C5754}"/>
          </ac:spMkLst>
        </pc:spChg>
        <pc:spChg chg="mod">
          <ac:chgData name="Michal Bozděch" userId="7f7b1a57-7649-47d4-a3e7-7d7000133a3e" providerId="ADAL" clId="{532597F2-DAC2-4D5E-8E17-38B8D6522774}" dt="2022-03-17T08:22:07.187" v="7136" actId="5793"/>
          <ac:spMkLst>
            <pc:docMk/>
            <pc:sldMk cId="4181392102" sldId="331"/>
            <ac:spMk id="17" creationId="{05CFE490-87A8-4840-892F-E5668BC30354}"/>
          </ac:spMkLst>
        </pc:spChg>
      </pc:sldChg>
      <pc:sldChg chg="addSp modSp add mod">
        <pc:chgData name="Michal Bozděch" userId="7f7b1a57-7649-47d4-a3e7-7d7000133a3e" providerId="ADAL" clId="{532597F2-DAC2-4D5E-8E17-38B8D6522774}" dt="2022-03-17T08:27:05.362" v="7171" actId="1076"/>
        <pc:sldMkLst>
          <pc:docMk/>
          <pc:sldMk cId="2522946677" sldId="332"/>
        </pc:sldMkLst>
        <pc:spChg chg="mod">
          <ac:chgData name="Michal Bozděch" userId="7f7b1a57-7649-47d4-a3e7-7d7000133a3e" providerId="ADAL" clId="{532597F2-DAC2-4D5E-8E17-38B8D6522774}" dt="2022-03-17T08:25:11.020" v="7155" actId="5793"/>
          <ac:spMkLst>
            <pc:docMk/>
            <pc:sldMk cId="2522946677" sldId="332"/>
            <ac:spMk id="8" creationId="{2D894F04-AEFF-48F0-9001-0E30BB457216}"/>
          </ac:spMkLst>
        </pc:spChg>
        <pc:spChg chg="mod">
          <ac:chgData name="Michal Bozděch" userId="7f7b1a57-7649-47d4-a3e7-7d7000133a3e" providerId="ADAL" clId="{532597F2-DAC2-4D5E-8E17-38B8D6522774}" dt="2022-03-17T08:25:08.479" v="7154" actId="5793"/>
          <ac:spMkLst>
            <pc:docMk/>
            <pc:sldMk cId="2522946677" sldId="332"/>
            <ac:spMk id="15" creationId="{BD1E6CE1-A19F-4D86-AF4F-E3ABD7C9876B}"/>
          </ac:spMkLst>
        </pc:spChg>
        <pc:picChg chg="add mod">
          <ac:chgData name="Michal Bozděch" userId="7f7b1a57-7649-47d4-a3e7-7d7000133a3e" providerId="ADAL" clId="{532597F2-DAC2-4D5E-8E17-38B8D6522774}" dt="2022-03-17T08:27:02.591" v="7170" actId="1076"/>
          <ac:picMkLst>
            <pc:docMk/>
            <pc:sldMk cId="2522946677" sldId="332"/>
            <ac:picMk id="11" creationId="{D5C9813E-CEDD-4CC7-B559-564C2A2D793E}"/>
          </ac:picMkLst>
        </pc:picChg>
        <pc:picChg chg="add mod">
          <ac:chgData name="Michal Bozděch" userId="7f7b1a57-7649-47d4-a3e7-7d7000133a3e" providerId="ADAL" clId="{532597F2-DAC2-4D5E-8E17-38B8D6522774}" dt="2022-03-17T08:27:05.362" v="7171" actId="1076"/>
          <ac:picMkLst>
            <pc:docMk/>
            <pc:sldMk cId="2522946677" sldId="332"/>
            <ac:picMk id="9218" creationId="{DA8CDCE7-3B07-4A3F-8CC3-805F53E8E1AC}"/>
          </ac:picMkLst>
        </pc:picChg>
      </pc:sldChg>
      <pc:sldChg chg="addSp delSp modSp add del mod ord">
        <pc:chgData name="Michal Bozděch" userId="7f7b1a57-7649-47d4-a3e7-7d7000133a3e" providerId="ADAL" clId="{532597F2-DAC2-4D5E-8E17-38B8D6522774}" dt="2022-03-17T08:12:24.021" v="7013" actId="2696"/>
        <pc:sldMkLst>
          <pc:docMk/>
          <pc:sldMk cId="2774140286" sldId="332"/>
        </pc:sldMkLst>
        <pc:spChg chg="del">
          <ac:chgData name="Michal Bozděch" userId="7f7b1a57-7649-47d4-a3e7-7d7000133a3e" providerId="ADAL" clId="{532597F2-DAC2-4D5E-8E17-38B8D6522774}" dt="2022-02-14T16:56:41.304" v="5120" actId="478"/>
          <ac:spMkLst>
            <pc:docMk/>
            <pc:sldMk cId="2774140286" sldId="332"/>
            <ac:spMk id="2" creationId="{C69B037F-2A44-4789-9617-DB7E6CD61A11}"/>
          </ac:spMkLst>
        </pc:spChg>
        <pc:spChg chg="mod">
          <ac:chgData name="Michal Bozděch" userId="7f7b1a57-7649-47d4-a3e7-7d7000133a3e" providerId="ADAL" clId="{532597F2-DAC2-4D5E-8E17-38B8D6522774}" dt="2022-02-11T13:59:40.804" v="4026"/>
          <ac:spMkLst>
            <pc:docMk/>
            <pc:sldMk cId="2774140286" sldId="332"/>
            <ac:spMk id="4" creationId="{BCAE16F6-6097-48FC-BDF2-B1BDA1E16DB5}"/>
          </ac:spMkLst>
        </pc:spChg>
        <pc:spChg chg="mod">
          <ac:chgData name="Michal Bozděch" userId="7f7b1a57-7649-47d4-a3e7-7d7000133a3e" providerId="ADAL" clId="{532597F2-DAC2-4D5E-8E17-38B8D6522774}" dt="2022-02-14T16:52:39.372" v="5039"/>
          <ac:spMkLst>
            <pc:docMk/>
            <pc:sldMk cId="2774140286" sldId="332"/>
            <ac:spMk id="5" creationId="{D8E4F11A-871B-453C-A908-0E28AD230EB1}"/>
          </ac:spMkLst>
        </pc:spChg>
        <pc:spChg chg="del">
          <ac:chgData name="Michal Bozděch" userId="7f7b1a57-7649-47d4-a3e7-7d7000133a3e" providerId="ADAL" clId="{532597F2-DAC2-4D5E-8E17-38B8D6522774}" dt="2022-02-11T14:00:17.393" v="4066" actId="478"/>
          <ac:spMkLst>
            <pc:docMk/>
            <pc:sldMk cId="2774140286" sldId="332"/>
            <ac:spMk id="6" creationId="{63E92E5F-8DD2-4689-B215-33173A32C7D9}"/>
          </ac:spMkLst>
        </pc:spChg>
        <pc:spChg chg="add del mod">
          <ac:chgData name="Michal Bozděch" userId="7f7b1a57-7649-47d4-a3e7-7d7000133a3e" providerId="ADAL" clId="{532597F2-DAC2-4D5E-8E17-38B8D6522774}" dt="2022-02-14T16:56:37.635" v="5119" actId="478"/>
          <ac:spMkLst>
            <pc:docMk/>
            <pc:sldMk cId="2774140286" sldId="332"/>
            <ac:spMk id="7" creationId="{EDC0E900-BAA0-4572-83CE-E229F8465E05}"/>
          </ac:spMkLst>
        </pc:spChg>
        <pc:spChg chg="add del mod">
          <ac:chgData name="Michal Bozděch" userId="7f7b1a57-7649-47d4-a3e7-7d7000133a3e" providerId="ADAL" clId="{532597F2-DAC2-4D5E-8E17-38B8D6522774}" dt="2022-02-15T14:02:30.323" v="5314" actId="1037"/>
          <ac:spMkLst>
            <pc:docMk/>
            <pc:sldMk cId="2774140286" sldId="332"/>
            <ac:spMk id="8" creationId="{2D894F04-AEFF-48F0-9001-0E30BB457216}"/>
          </ac:spMkLst>
        </pc:spChg>
        <pc:spChg chg="add del mod">
          <ac:chgData name="Michal Bozděch" userId="7f7b1a57-7649-47d4-a3e7-7d7000133a3e" providerId="ADAL" clId="{532597F2-DAC2-4D5E-8E17-38B8D6522774}" dt="2022-02-11T14:06:47.849" v="4295" actId="478"/>
          <ac:spMkLst>
            <pc:docMk/>
            <pc:sldMk cId="2774140286" sldId="332"/>
            <ac:spMk id="9" creationId="{F25BB260-17CB-45B0-B823-DC8043E0FB4F}"/>
          </ac:spMkLst>
        </pc:spChg>
        <pc:spChg chg="add mod">
          <ac:chgData name="Michal Bozděch" userId="7f7b1a57-7649-47d4-a3e7-7d7000133a3e" providerId="ADAL" clId="{532597F2-DAC2-4D5E-8E17-38B8D6522774}" dt="2022-02-11T14:00:04.438" v="4064" actId="1038"/>
          <ac:spMkLst>
            <pc:docMk/>
            <pc:sldMk cId="2774140286" sldId="332"/>
            <ac:spMk id="12" creationId="{D2258356-7347-46A7-B2F1-0CB01473C6DC}"/>
          </ac:spMkLst>
        </pc:spChg>
        <pc:spChg chg="del">
          <ac:chgData name="Michal Bozděch" userId="7f7b1a57-7649-47d4-a3e7-7d7000133a3e" providerId="ADAL" clId="{532597F2-DAC2-4D5E-8E17-38B8D6522774}" dt="2022-02-11T14:00:35.310" v="4068" actId="478"/>
          <ac:spMkLst>
            <pc:docMk/>
            <pc:sldMk cId="2774140286" sldId="332"/>
            <ac:spMk id="13" creationId="{D9631F60-C8A4-4524-9D49-5EEF41407C10}"/>
          </ac:spMkLst>
        </pc:spChg>
        <pc:spChg chg="add mod">
          <ac:chgData name="Michal Bozděch" userId="7f7b1a57-7649-47d4-a3e7-7d7000133a3e" providerId="ADAL" clId="{532597F2-DAC2-4D5E-8E17-38B8D6522774}" dt="2022-03-15T14:18:30.347" v="6237" actId="14100"/>
          <ac:spMkLst>
            <pc:docMk/>
            <pc:sldMk cId="2774140286" sldId="332"/>
            <ac:spMk id="15" creationId="{BD1E6CE1-A19F-4D86-AF4F-E3ABD7C9876B}"/>
          </ac:spMkLst>
        </pc:spChg>
        <pc:picChg chg="del">
          <ac:chgData name="Michal Bozděch" userId="7f7b1a57-7649-47d4-a3e7-7d7000133a3e" providerId="ADAL" clId="{532597F2-DAC2-4D5E-8E17-38B8D6522774}" dt="2022-02-11T14:00:14.940" v="4065" actId="478"/>
          <ac:picMkLst>
            <pc:docMk/>
            <pc:sldMk cId="2774140286" sldId="332"/>
            <ac:picMk id="14" creationId="{E8C3939C-8C39-4A52-9D39-4AA608055731}"/>
          </ac:picMkLst>
        </pc:picChg>
        <pc:picChg chg="del">
          <ac:chgData name="Michal Bozděch" userId="7f7b1a57-7649-47d4-a3e7-7d7000133a3e" providerId="ADAL" clId="{532597F2-DAC2-4D5E-8E17-38B8D6522774}" dt="2022-02-11T14:00:18.072" v="4067" actId="478"/>
          <ac:picMkLst>
            <pc:docMk/>
            <pc:sldMk cId="2774140286" sldId="332"/>
            <ac:picMk id="11268" creationId="{7989D5B5-2811-459C-BFD4-DC41F862E9D9}"/>
          </ac:picMkLst>
        </pc:picChg>
      </pc:sldChg>
      <pc:sldChg chg="modSp add mod">
        <pc:chgData name="Michal Bozděch" userId="7f7b1a57-7649-47d4-a3e7-7d7000133a3e" providerId="ADAL" clId="{532597F2-DAC2-4D5E-8E17-38B8D6522774}" dt="2022-03-17T08:30:09.413" v="7207" actId="20577"/>
        <pc:sldMkLst>
          <pc:docMk/>
          <pc:sldMk cId="799150959" sldId="333"/>
        </pc:sldMkLst>
        <pc:spChg chg="mod">
          <ac:chgData name="Michal Bozděch" userId="7f7b1a57-7649-47d4-a3e7-7d7000133a3e" providerId="ADAL" clId="{532597F2-DAC2-4D5E-8E17-38B8D6522774}" dt="2022-03-17T08:30:09.413" v="7207" actId="20577"/>
          <ac:spMkLst>
            <pc:docMk/>
            <pc:sldMk cId="799150959" sldId="333"/>
            <ac:spMk id="8" creationId="{2D894F04-AEFF-48F0-9001-0E30BB457216}"/>
          </ac:spMkLst>
        </pc:spChg>
        <pc:spChg chg="mod">
          <ac:chgData name="Michal Bozděch" userId="7f7b1a57-7649-47d4-a3e7-7d7000133a3e" providerId="ADAL" clId="{532597F2-DAC2-4D5E-8E17-38B8D6522774}" dt="2022-03-17T08:27:24.381" v="7176" actId="14100"/>
          <ac:spMkLst>
            <pc:docMk/>
            <pc:sldMk cId="799150959" sldId="333"/>
            <ac:spMk id="12" creationId="{D2258356-7347-46A7-B2F1-0CB01473C6DC}"/>
          </ac:spMkLst>
        </pc:spChg>
      </pc:sldChg>
      <pc:sldChg chg="delSp modSp add del mod">
        <pc:chgData name="Michal Bozděch" userId="7f7b1a57-7649-47d4-a3e7-7d7000133a3e" providerId="ADAL" clId="{532597F2-DAC2-4D5E-8E17-38B8D6522774}" dt="2022-03-17T08:12:24.021" v="7013" actId="2696"/>
        <pc:sldMkLst>
          <pc:docMk/>
          <pc:sldMk cId="3462273495" sldId="333"/>
        </pc:sldMkLst>
        <pc:spChg chg="del">
          <ac:chgData name="Michal Bozděch" userId="7f7b1a57-7649-47d4-a3e7-7d7000133a3e" providerId="ADAL" clId="{532597F2-DAC2-4D5E-8E17-38B8D6522774}" dt="2022-02-14T16:56:43.619" v="5121" actId="478"/>
          <ac:spMkLst>
            <pc:docMk/>
            <pc:sldMk cId="3462273495" sldId="333"/>
            <ac:spMk id="2" creationId="{C69B037F-2A44-4789-9617-DB7E6CD61A11}"/>
          </ac:spMkLst>
        </pc:spChg>
        <pc:spChg chg="mod">
          <ac:chgData name="Michal Bozděch" userId="7f7b1a57-7649-47d4-a3e7-7d7000133a3e" providerId="ADAL" clId="{532597F2-DAC2-4D5E-8E17-38B8D6522774}" dt="2022-02-14T16:52:41.651" v="5040"/>
          <ac:spMkLst>
            <pc:docMk/>
            <pc:sldMk cId="3462273495" sldId="333"/>
            <ac:spMk id="5" creationId="{D8E4F11A-871B-453C-A908-0E28AD230EB1}"/>
          </ac:spMkLst>
        </pc:spChg>
        <pc:spChg chg="mod">
          <ac:chgData name="Michal Bozděch" userId="7f7b1a57-7649-47d4-a3e7-7d7000133a3e" providerId="ADAL" clId="{532597F2-DAC2-4D5E-8E17-38B8D6522774}" dt="2022-02-15T14:02:41.661" v="5315" actId="20577"/>
          <ac:spMkLst>
            <pc:docMk/>
            <pc:sldMk cId="3462273495" sldId="333"/>
            <ac:spMk id="8" creationId="{2D894F04-AEFF-48F0-9001-0E30BB457216}"/>
          </ac:spMkLst>
        </pc:spChg>
        <pc:spChg chg="mod">
          <ac:chgData name="Michal Bozděch" userId="7f7b1a57-7649-47d4-a3e7-7d7000133a3e" providerId="ADAL" clId="{532597F2-DAC2-4D5E-8E17-38B8D6522774}" dt="2022-02-11T14:07:40.285" v="4306" actId="14100"/>
          <ac:spMkLst>
            <pc:docMk/>
            <pc:sldMk cId="3462273495" sldId="333"/>
            <ac:spMk id="12" creationId="{D2258356-7347-46A7-B2F1-0CB01473C6DC}"/>
          </ac:spMkLst>
        </pc:spChg>
        <pc:spChg chg="mod">
          <ac:chgData name="Michal Bozděch" userId="7f7b1a57-7649-47d4-a3e7-7d7000133a3e" providerId="ADAL" clId="{532597F2-DAC2-4D5E-8E17-38B8D6522774}" dt="2022-02-11T14:08:09.311" v="4307" actId="6549"/>
          <ac:spMkLst>
            <pc:docMk/>
            <pc:sldMk cId="3462273495" sldId="333"/>
            <ac:spMk id="15" creationId="{BD1E6CE1-A19F-4D86-AF4F-E3ABD7C9876B}"/>
          </ac:spMkLst>
        </pc:spChg>
      </pc:sldChg>
      <pc:sldChg chg="delSp add del mod ord">
        <pc:chgData name="Michal Bozděch" userId="7f7b1a57-7649-47d4-a3e7-7d7000133a3e" providerId="ADAL" clId="{532597F2-DAC2-4D5E-8E17-38B8D6522774}" dt="2022-02-11T15:02:44.981" v="4798" actId="47"/>
        <pc:sldMkLst>
          <pc:docMk/>
          <pc:sldMk cId="3240527038" sldId="334"/>
        </pc:sldMkLst>
        <pc:spChg chg="del">
          <ac:chgData name="Michal Bozděch" userId="7f7b1a57-7649-47d4-a3e7-7d7000133a3e" providerId="ADAL" clId="{532597F2-DAC2-4D5E-8E17-38B8D6522774}" dt="2022-02-11T15:02:33.022" v="4797" actId="478"/>
          <ac:spMkLst>
            <pc:docMk/>
            <pc:sldMk cId="3240527038" sldId="334"/>
            <ac:spMk id="12" creationId="{D2258356-7347-46A7-B2F1-0CB01473C6DC}"/>
          </ac:spMkLst>
        </pc:spChg>
      </pc:sldChg>
      <pc:sldChg chg="addSp delSp modSp new mod">
        <pc:chgData name="Michal Bozděch" userId="7f7b1a57-7649-47d4-a3e7-7d7000133a3e" providerId="ADAL" clId="{532597F2-DAC2-4D5E-8E17-38B8D6522774}" dt="2022-02-16T08:16:36.658" v="5432" actId="1076"/>
        <pc:sldMkLst>
          <pc:docMk/>
          <pc:sldMk cId="4147702111" sldId="334"/>
        </pc:sldMkLst>
        <pc:spChg chg="del">
          <ac:chgData name="Michal Bozděch" userId="7f7b1a57-7649-47d4-a3e7-7d7000133a3e" providerId="ADAL" clId="{532597F2-DAC2-4D5E-8E17-38B8D6522774}" dt="2022-02-14T16:54:02.808" v="5061" actId="478"/>
          <ac:spMkLst>
            <pc:docMk/>
            <pc:sldMk cId="4147702111" sldId="334"/>
            <ac:spMk id="2" creationId="{25547884-6751-48D6-9DA4-81088CF08B61}"/>
          </ac:spMkLst>
        </pc:spChg>
        <pc:spChg chg="mod">
          <ac:chgData name="Michal Bozděch" userId="7f7b1a57-7649-47d4-a3e7-7d7000133a3e" providerId="ADAL" clId="{532597F2-DAC2-4D5E-8E17-38B8D6522774}" dt="2022-02-14T16:59:38.288" v="5153" actId="790"/>
          <ac:spMkLst>
            <pc:docMk/>
            <pc:sldMk cId="4147702111" sldId="334"/>
            <ac:spMk id="4" creationId="{9CFA2A34-7BD0-4328-9BCC-99681864B703}"/>
          </ac:spMkLst>
        </pc:spChg>
        <pc:spChg chg="mod">
          <ac:chgData name="Michal Bozděch" userId="7f7b1a57-7649-47d4-a3e7-7d7000133a3e" providerId="ADAL" clId="{532597F2-DAC2-4D5E-8E17-38B8D6522774}" dt="2022-02-14T16:44:46.695" v="4848"/>
          <ac:spMkLst>
            <pc:docMk/>
            <pc:sldMk cId="4147702111" sldId="334"/>
            <ac:spMk id="5" creationId="{34794159-43A1-4C72-B211-D047A1B9D046}"/>
          </ac:spMkLst>
        </pc:spChg>
        <pc:spChg chg="del">
          <ac:chgData name="Michal Bozděch" userId="7f7b1a57-7649-47d4-a3e7-7d7000133a3e" providerId="ADAL" clId="{532597F2-DAC2-4D5E-8E17-38B8D6522774}" dt="2022-02-14T16:58:55.707" v="5146" actId="478"/>
          <ac:spMkLst>
            <pc:docMk/>
            <pc:sldMk cId="4147702111" sldId="334"/>
            <ac:spMk id="6" creationId="{AD1EBE59-9B10-48BD-8596-6AD34689AF0A}"/>
          </ac:spMkLst>
        </pc:spChg>
        <pc:spChg chg="mod">
          <ac:chgData name="Michal Bozděch" userId="7f7b1a57-7649-47d4-a3e7-7d7000133a3e" providerId="ADAL" clId="{532597F2-DAC2-4D5E-8E17-38B8D6522774}" dt="2022-02-16T08:16:03.996" v="5424" actId="113"/>
          <ac:spMkLst>
            <pc:docMk/>
            <pc:sldMk cId="4147702111" sldId="334"/>
            <ac:spMk id="7" creationId="{6962BA33-E8DA-4E73-BBD9-1425E15013AD}"/>
          </ac:spMkLst>
        </pc:spChg>
        <pc:spChg chg="del">
          <ac:chgData name="Michal Bozděch" userId="7f7b1a57-7649-47d4-a3e7-7d7000133a3e" providerId="ADAL" clId="{532597F2-DAC2-4D5E-8E17-38B8D6522774}" dt="2022-02-14T16:58:54.644" v="5145" actId="478"/>
          <ac:spMkLst>
            <pc:docMk/>
            <pc:sldMk cId="4147702111" sldId="334"/>
            <ac:spMk id="8" creationId="{178A9504-24BB-4893-9809-C44FD093ED78}"/>
          </ac:spMkLst>
        </pc:spChg>
        <pc:picChg chg="add mod">
          <ac:chgData name="Michal Bozděch" userId="7f7b1a57-7649-47d4-a3e7-7d7000133a3e" providerId="ADAL" clId="{532597F2-DAC2-4D5E-8E17-38B8D6522774}" dt="2022-02-16T08:16:36.658" v="5432" actId="1076"/>
          <ac:picMkLst>
            <pc:docMk/>
            <pc:sldMk cId="4147702111" sldId="334"/>
            <ac:picMk id="1026" creationId="{145447EB-880F-498A-9C7E-8C3B5ED4C957}"/>
          </ac:picMkLst>
        </pc:picChg>
      </pc:sldChg>
      <pc:sldChg chg="delSp modSp add mod">
        <pc:chgData name="Michal Bozděch" userId="7f7b1a57-7649-47d4-a3e7-7d7000133a3e" providerId="ADAL" clId="{532597F2-DAC2-4D5E-8E17-38B8D6522774}" dt="2022-02-16T09:18:41.816" v="5532" actId="20577"/>
        <pc:sldMkLst>
          <pc:docMk/>
          <pc:sldMk cId="939375881" sldId="335"/>
        </pc:sldMkLst>
        <pc:spChg chg="del">
          <ac:chgData name="Michal Bozděch" userId="7f7b1a57-7649-47d4-a3e7-7d7000133a3e" providerId="ADAL" clId="{532597F2-DAC2-4D5E-8E17-38B8D6522774}" dt="2022-02-16T08:18:06.181" v="5433" actId="478"/>
          <ac:spMkLst>
            <pc:docMk/>
            <pc:sldMk cId="939375881" sldId="335"/>
            <ac:spMk id="2" creationId="{C69B037F-2A44-4789-9617-DB7E6CD61A11}"/>
          </ac:spMkLst>
        </pc:spChg>
        <pc:spChg chg="mod">
          <ac:chgData name="Michal Bozděch" userId="7f7b1a57-7649-47d4-a3e7-7d7000133a3e" providerId="ADAL" clId="{532597F2-DAC2-4D5E-8E17-38B8D6522774}" dt="2022-02-16T09:18:41.816" v="5532" actId="20577"/>
          <ac:spMkLst>
            <pc:docMk/>
            <pc:sldMk cId="939375881" sldId="335"/>
            <ac:spMk id="4" creationId="{BCAE16F6-6097-48FC-BDF2-B1BDA1E16DB5}"/>
          </ac:spMkLst>
        </pc:spChg>
        <pc:spChg chg="mod">
          <ac:chgData name="Michal Bozděch" userId="7f7b1a57-7649-47d4-a3e7-7d7000133a3e" providerId="ADAL" clId="{532597F2-DAC2-4D5E-8E17-38B8D6522774}" dt="2022-02-16T08:19:08.097" v="5436"/>
          <ac:spMkLst>
            <pc:docMk/>
            <pc:sldMk cId="939375881" sldId="335"/>
            <ac:spMk id="5" creationId="{D8E4F11A-871B-453C-A908-0E28AD230EB1}"/>
          </ac:spMkLst>
        </pc:spChg>
        <pc:spChg chg="mod">
          <ac:chgData name="Michal Bozděch" userId="7f7b1a57-7649-47d4-a3e7-7d7000133a3e" providerId="ADAL" clId="{532597F2-DAC2-4D5E-8E17-38B8D6522774}" dt="2022-02-16T08:45:34.241" v="5490" actId="20577"/>
          <ac:spMkLst>
            <pc:docMk/>
            <pc:sldMk cId="939375881" sldId="335"/>
            <ac:spMk id="14" creationId="{4B1332A2-DD2C-4654-A214-C848BA268E0E}"/>
          </ac:spMkLst>
        </pc:spChg>
      </pc:sldChg>
      <pc:sldChg chg="delSp modSp add mod">
        <pc:chgData name="Michal Bozděch" userId="7f7b1a57-7649-47d4-a3e7-7d7000133a3e" providerId="ADAL" clId="{532597F2-DAC2-4D5E-8E17-38B8D6522774}" dt="2022-02-16T09:18:33.917" v="5530" actId="20577"/>
        <pc:sldMkLst>
          <pc:docMk/>
          <pc:sldMk cId="1526158523" sldId="336"/>
        </pc:sldMkLst>
        <pc:spChg chg="del">
          <ac:chgData name="Michal Bozděch" userId="7f7b1a57-7649-47d4-a3e7-7d7000133a3e" providerId="ADAL" clId="{532597F2-DAC2-4D5E-8E17-38B8D6522774}" dt="2022-02-16T08:18:10.096" v="5434" actId="478"/>
          <ac:spMkLst>
            <pc:docMk/>
            <pc:sldMk cId="1526158523" sldId="336"/>
            <ac:spMk id="2" creationId="{C69B037F-2A44-4789-9617-DB7E6CD61A11}"/>
          </ac:spMkLst>
        </pc:spChg>
        <pc:spChg chg="mod">
          <ac:chgData name="Michal Bozděch" userId="7f7b1a57-7649-47d4-a3e7-7d7000133a3e" providerId="ADAL" clId="{532597F2-DAC2-4D5E-8E17-38B8D6522774}" dt="2022-02-16T09:18:33.917" v="5530" actId="20577"/>
          <ac:spMkLst>
            <pc:docMk/>
            <pc:sldMk cId="1526158523" sldId="336"/>
            <ac:spMk id="4" creationId="{BCAE16F6-6097-48FC-BDF2-B1BDA1E16DB5}"/>
          </ac:spMkLst>
        </pc:spChg>
        <pc:spChg chg="mod">
          <ac:chgData name="Michal Bozděch" userId="7f7b1a57-7649-47d4-a3e7-7d7000133a3e" providerId="ADAL" clId="{532597F2-DAC2-4D5E-8E17-38B8D6522774}" dt="2022-02-16T08:19:14.817" v="5437"/>
          <ac:spMkLst>
            <pc:docMk/>
            <pc:sldMk cId="1526158523" sldId="336"/>
            <ac:spMk id="5" creationId="{D8E4F11A-871B-453C-A908-0E28AD230EB1}"/>
          </ac:spMkLst>
        </pc:spChg>
      </pc:sldChg>
      <pc:sldChg chg="delSp modSp add mod">
        <pc:chgData name="Michal Bozděch" userId="7f7b1a57-7649-47d4-a3e7-7d7000133a3e" providerId="ADAL" clId="{532597F2-DAC2-4D5E-8E17-38B8D6522774}" dt="2022-02-16T09:18:29.584" v="5528" actId="20577"/>
        <pc:sldMkLst>
          <pc:docMk/>
          <pc:sldMk cId="2818685177" sldId="337"/>
        </pc:sldMkLst>
        <pc:spChg chg="del">
          <ac:chgData name="Michal Bozděch" userId="7f7b1a57-7649-47d4-a3e7-7d7000133a3e" providerId="ADAL" clId="{532597F2-DAC2-4D5E-8E17-38B8D6522774}" dt="2022-02-16T08:18:16.053" v="5435" actId="478"/>
          <ac:spMkLst>
            <pc:docMk/>
            <pc:sldMk cId="2818685177" sldId="337"/>
            <ac:spMk id="2" creationId="{C69B037F-2A44-4789-9617-DB7E6CD61A11}"/>
          </ac:spMkLst>
        </pc:spChg>
        <pc:spChg chg="mod">
          <ac:chgData name="Michal Bozděch" userId="7f7b1a57-7649-47d4-a3e7-7d7000133a3e" providerId="ADAL" clId="{532597F2-DAC2-4D5E-8E17-38B8D6522774}" dt="2022-02-16T09:18:29.584" v="5528" actId="20577"/>
          <ac:spMkLst>
            <pc:docMk/>
            <pc:sldMk cId="2818685177" sldId="337"/>
            <ac:spMk id="4" creationId="{BCAE16F6-6097-48FC-BDF2-B1BDA1E16DB5}"/>
          </ac:spMkLst>
        </pc:spChg>
        <pc:spChg chg="mod">
          <ac:chgData name="Michal Bozděch" userId="7f7b1a57-7649-47d4-a3e7-7d7000133a3e" providerId="ADAL" clId="{532597F2-DAC2-4D5E-8E17-38B8D6522774}" dt="2022-02-16T08:33:07.345" v="5438"/>
          <ac:spMkLst>
            <pc:docMk/>
            <pc:sldMk cId="2818685177" sldId="337"/>
            <ac:spMk id="5" creationId="{D8E4F11A-871B-453C-A908-0E28AD230EB1}"/>
          </ac:spMkLst>
        </pc:spChg>
      </pc:sldChg>
      <pc:sldChg chg="modSp add mod">
        <pc:chgData name="Michal Bozděch" userId="7f7b1a57-7649-47d4-a3e7-7d7000133a3e" providerId="ADAL" clId="{532597F2-DAC2-4D5E-8E17-38B8D6522774}" dt="2022-03-10T07:46:02.190" v="6144" actId="20577"/>
        <pc:sldMkLst>
          <pc:docMk/>
          <pc:sldMk cId="1164604792" sldId="338"/>
        </pc:sldMkLst>
        <pc:spChg chg="mod">
          <ac:chgData name="Michal Bozděch" userId="7f7b1a57-7649-47d4-a3e7-7d7000133a3e" providerId="ADAL" clId="{532597F2-DAC2-4D5E-8E17-38B8D6522774}" dt="2022-03-10T07:46:02.190" v="6144" actId="20577"/>
          <ac:spMkLst>
            <pc:docMk/>
            <pc:sldMk cId="1164604792" sldId="338"/>
            <ac:spMk id="11" creationId="{922DDD04-24E2-437B-A11A-C80B17A2F6FF}"/>
          </ac:spMkLst>
        </pc:spChg>
      </pc:sldChg>
      <pc:sldChg chg="delSp modSp add mod">
        <pc:chgData name="Michal Bozděch" userId="7f7b1a57-7649-47d4-a3e7-7d7000133a3e" providerId="ADAL" clId="{532597F2-DAC2-4D5E-8E17-38B8D6522774}" dt="2022-02-15T13:59:39.951" v="5280"/>
        <pc:sldMkLst>
          <pc:docMk/>
          <pc:sldMk cId="1591190458" sldId="339"/>
        </pc:sldMkLst>
        <pc:spChg chg="del mod">
          <ac:chgData name="Michal Bozděch" userId="7f7b1a57-7649-47d4-a3e7-7d7000133a3e" providerId="ADAL" clId="{532597F2-DAC2-4D5E-8E17-38B8D6522774}" dt="2022-02-15T13:59:14.879" v="5243" actId="478"/>
          <ac:spMkLst>
            <pc:docMk/>
            <pc:sldMk cId="1591190458" sldId="339"/>
            <ac:spMk id="2" creationId="{C69B037F-2A44-4789-9617-DB7E6CD61A11}"/>
          </ac:spMkLst>
        </pc:spChg>
        <pc:spChg chg="mod">
          <ac:chgData name="Michal Bozděch" userId="7f7b1a57-7649-47d4-a3e7-7d7000133a3e" providerId="ADAL" clId="{532597F2-DAC2-4D5E-8E17-38B8D6522774}" dt="2022-02-15T13:59:39.951" v="5280"/>
          <ac:spMkLst>
            <pc:docMk/>
            <pc:sldMk cId="1591190458" sldId="339"/>
            <ac:spMk id="5" creationId="{D8E4F11A-871B-453C-A908-0E28AD230EB1}"/>
          </ac:spMkLst>
        </pc:spChg>
      </pc:sldChg>
      <pc:sldChg chg="delSp modSp add mod">
        <pc:chgData name="Michal Bozděch" userId="7f7b1a57-7649-47d4-a3e7-7d7000133a3e" providerId="ADAL" clId="{532597F2-DAC2-4D5E-8E17-38B8D6522774}" dt="2022-02-15T13:59:32.765" v="5279" actId="20577"/>
        <pc:sldMkLst>
          <pc:docMk/>
          <pc:sldMk cId="2322056946" sldId="340"/>
        </pc:sldMkLst>
        <pc:spChg chg="del">
          <ac:chgData name="Michal Bozděch" userId="7f7b1a57-7649-47d4-a3e7-7d7000133a3e" providerId="ADAL" clId="{532597F2-DAC2-4D5E-8E17-38B8D6522774}" dt="2022-02-15T13:59:19.383" v="5244" actId="478"/>
          <ac:spMkLst>
            <pc:docMk/>
            <pc:sldMk cId="2322056946" sldId="340"/>
            <ac:spMk id="2" creationId="{C69B037F-2A44-4789-9617-DB7E6CD61A11}"/>
          </ac:spMkLst>
        </pc:spChg>
        <pc:spChg chg="mod">
          <ac:chgData name="Michal Bozděch" userId="7f7b1a57-7649-47d4-a3e7-7d7000133a3e" providerId="ADAL" clId="{532597F2-DAC2-4D5E-8E17-38B8D6522774}" dt="2022-02-15T13:59:32.765" v="5279" actId="20577"/>
          <ac:spMkLst>
            <pc:docMk/>
            <pc:sldMk cId="2322056946" sldId="340"/>
            <ac:spMk id="5" creationId="{D8E4F11A-871B-453C-A908-0E28AD230EB1}"/>
          </ac:spMkLst>
        </pc:spChg>
      </pc:sldChg>
      <pc:sldChg chg="modSp add mod">
        <pc:chgData name="Michal Bozděch" userId="7f7b1a57-7649-47d4-a3e7-7d7000133a3e" providerId="ADAL" clId="{532597F2-DAC2-4D5E-8E17-38B8D6522774}" dt="2022-03-08T09:02:43.701" v="6098" actId="20577"/>
        <pc:sldMkLst>
          <pc:docMk/>
          <pc:sldMk cId="3441680470" sldId="341"/>
        </pc:sldMkLst>
        <pc:spChg chg="mod">
          <ac:chgData name="Michal Bozděch" userId="7f7b1a57-7649-47d4-a3e7-7d7000133a3e" providerId="ADAL" clId="{532597F2-DAC2-4D5E-8E17-38B8D6522774}" dt="2022-02-15T13:59:51.125" v="5281"/>
          <ac:spMkLst>
            <pc:docMk/>
            <pc:sldMk cId="3441680470" sldId="341"/>
            <ac:spMk id="5" creationId="{D8E4F11A-871B-453C-A908-0E28AD230EB1}"/>
          </ac:spMkLst>
        </pc:spChg>
        <pc:spChg chg="mod">
          <ac:chgData name="Michal Bozděch" userId="7f7b1a57-7649-47d4-a3e7-7d7000133a3e" providerId="ADAL" clId="{532597F2-DAC2-4D5E-8E17-38B8D6522774}" dt="2022-03-08T09:02:43.701" v="6098" actId="20577"/>
          <ac:spMkLst>
            <pc:docMk/>
            <pc:sldMk cId="3441680470" sldId="341"/>
            <ac:spMk id="9" creationId="{67195430-BDA0-4ED7-AA6A-33FCC1E392F0}"/>
          </ac:spMkLst>
        </pc:spChg>
      </pc:sldChg>
      <pc:sldChg chg="delSp modSp add mod">
        <pc:chgData name="Michal Bozděch" userId="7f7b1a57-7649-47d4-a3e7-7d7000133a3e" providerId="ADAL" clId="{532597F2-DAC2-4D5E-8E17-38B8D6522774}" dt="2022-02-15T14:00:33.897" v="5286" actId="478"/>
        <pc:sldMkLst>
          <pc:docMk/>
          <pc:sldMk cId="979195946" sldId="342"/>
        </pc:sldMkLst>
        <pc:spChg chg="del">
          <ac:chgData name="Michal Bozděch" userId="7f7b1a57-7649-47d4-a3e7-7d7000133a3e" providerId="ADAL" clId="{532597F2-DAC2-4D5E-8E17-38B8D6522774}" dt="2022-02-15T14:00:33.897" v="5286" actId="478"/>
          <ac:spMkLst>
            <pc:docMk/>
            <pc:sldMk cId="979195946" sldId="342"/>
            <ac:spMk id="2" creationId="{C69B037F-2A44-4789-9617-DB7E6CD61A11}"/>
          </ac:spMkLst>
        </pc:spChg>
        <pc:spChg chg="mod">
          <ac:chgData name="Michal Bozděch" userId="7f7b1a57-7649-47d4-a3e7-7d7000133a3e" providerId="ADAL" clId="{532597F2-DAC2-4D5E-8E17-38B8D6522774}" dt="2022-02-15T14:00:31.273" v="5285"/>
          <ac:spMkLst>
            <pc:docMk/>
            <pc:sldMk cId="979195946" sldId="342"/>
            <ac:spMk id="5" creationId="{D8E4F11A-871B-453C-A908-0E28AD230EB1}"/>
          </ac:spMkLst>
        </pc:spChg>
      </pc:sldChg>
      <pc:sldChg chg="delSp modSp add mod">
        <pc:chgData name="Michal Bozděch" userId="7f7b1a57-7649-47d4-a3e7-7d7000133a3e" providerId="ADAL" clId="{532597F2-DAC2-4D5E-8E17-38B8D6522774}" dt="2022-02-15T14:04:15.863" v="5318"/>
        <pc:sldMkLst>
          <pc:docMk/>
          <pc:sldMk cId="1288529552" sldId="343"/>
        </pc:sldMkLst>
        <pc:spChg chg="del">
          <ac:chgData name="Michal Bozděch" userId="7f7b1a57-7649-47d4-a3e7-7d7000133a3e" providerId="ADAL" clId="{532597F2-DAC2-4D5E-8E17-38B8D6522774}" dt="2022-02-15T14:04:08.785" v="5317" actId="478"/>
          <ac:spMkLst>
            <pc:docMk/>
            <pc:sldMk cId="1288529552" sldId="343"/>
            <ac:spMk id="2" creationId="{C69B037F-2A44-4789-9617-DB7E6CD61A11}"/>
          </ac:spMkLst>
        </pc:spChg>
        <pc:spChg chg="mod">
          <ac:chgData name="Michal Bozděch" userId="7f7b1a57-7649-47d4-a3e7-7d7000133a3e" providerId="ADAL" clId="{532597F2-DAC2-4D5E-8E17-38B8D6522774}" dt="2022-02-15T14:04:15.863" v="5318"/>
          <ac:spMkLst>
            <pc:docMk/>
            <pc:sldMk cId="1288529552" sldId="343"/>
            <ac:spMk id="5" creationId="{D8E4F11A-871B-453C-A908-0E28AD230EB1}"/>
          </ac:spMkLst>
        </pc:spChg>
      </pc:sldChg>
      <pc:sldChg chg="add del">
        <pc:chgData name="Michal Bozděch" userId="7f7b1a57-7649-47d4-a3e7-7d7000133a3e" providerId="ADAL" clId="{532597F2-DAC2-4D5E-8E17-38B8D6522774}" dt="2022-02-15T14:00:23.690" v="5284"/>
        <pc:sldMkLst>
          <pc:docMk/>
          <pc:sldMk cId="4043379157" sldId="343"/>
        </pc:sldMkLst>
      </pc:sldChg>
      <pc:sldChg chg="modSp add mod">
        <pc:chgData name="Michal Bozděch" userId="7f7b1a57-7649-47d4-a3e7-7d7000133a3e" providerId="ADAL" clId="{532597F2-DAC2-4D5E-8E17-38B8D6522774}" dt="2022-02-16T11:40:53.095" v="5614" actId="113"/>
        <pc:sldMkLst>
          <pc:docMk/>
          <pc:sldMk cId="2324943921" sldId="344"/>
        </pc:sldMkLst>
        <pc:spChg chg="mod">
          <ac:chgData name="Michal Bozděch" userId="7f7b1a57-7649-47d4-a3e7-7d7000133a3e" providerId="ADAL" clId="{532597F2-DAC2-4D5E-8E17-38B8D6522774}" dt="2022-02-16T09:23:29.497" v="5545" actId="14100"/>
          <ac:spMkLst>
            <pc:docMk/>
            <pc:sldMk cId="2324943921" sldId="344"/>
            <ac:spMk id="7" creationId="{177D62F0-62EB-472B-BD11-8C7355419C89}"/>
          </ac:spMkLst>
        </pc:spChg>
        <pc:spChg chg="mod">
          <ac:chgData name="Michal Bozděch" userId="7f7b1a57-7649-47d4-a3e7-7d7000133a3e" providerId="ADAL" clId="{532597F2-DAC2-4D5E-8E17-38B8D6522774}" dt="2022-02-16T11:40:53.095" v="5614" actId="113"/>
          <ac:spMkLst>
            <pc:docMk/>
            <pc:sldMk cId="2324943921" sldId="344"/>
            <ac:spMk id="9" creationId="{67195430-BDA0-4ED7-AA6A-33FCC1E392F0}"/>
          </ac:spMkLst>
        </pc:spChg>
      </pc:sldChg>
      <pc:sldChg chg="addSp delSp modSp add mod">
        <pc:chgData name="Michal Bozděch" userId="7f7b1a57-7649-47d4-a3e7-7d7000133a3e" providerId="ADAL" clId="{532597F2-DAC2-4D5E-8E17-38B8D6522774}" dt="2022-02-17T06:37:41.616" v="5653"/>
        <pc:sldMkLst>
          <pc:docMk/>
          <pc:sldMk cId="115221493" sldId="345"/>
        </pc:sldMkLst>
        <pc:spChg chg="mod">
          <ac:chgData name="Michal Bozděch" userId="7f7b1a57-7649-47d4-a3e7-7d7000133a3e" providerId="ADAL" clId="{532597F2-DAC2-4D5E-8E17-38B8D6522774}" dt="2022-02-17T06:35:27.684" v="5646" actId="20577"/>
          <ac:spMkLst>
            <pc:docMk/>
            <pc:sldMk cId="115221493" sldId="345"/>
            <ac:spMk id="4" creationId="{BCAE16F6-6097-48FC-BDF2-B1BDA1E16DB5}"/>
          </ac:spMkLst>
        </pc:spChg>
        <pc:spChg chg="del mod">
          <ac:chgData name="Michal Bozděch" userId="7f7b1a57-7649-47d4-a3e7-7d7000133a3e" providerId="ADAL" clId="{532597F2-DAC2-4D5E-8E17-38B8D6522774}" dt="2022-02-17T06:34:28.948" v="5643"/>
          <ac:spMkLst>
            <pc:docMk/>
            <pc:sldMk cId="115221493" sldId="345"/>
            <ac:spMk id="7" creationId="{177D62F0-62EB-472B-BD11-8C7355419C89}"/>
          </ac:spMkLst>
        </pc:spChg>
        <pc:spChg chg="del mod">
          <ac:chgData name="Michal Bozděch" userId="7f7b1a57-7649-47d4-a3e7-7d7000133a3e" providerId="ADAL" clId="{532597F2-DAC2-4D5E-8E17-38B8D6522774}" dt="2022-02-17T06:35:21.145" v="5644"/>
          <ac:spMkLst>
            <pc:docMk/>
            <pc:sldMk cId="115221493" sldId="345"/>
            <ac:spMk id="11" creationId="{990BDFF6-7BF0-4D3B-9489-F655E29FA3F2}"/>
          </ac:spMkLst>
        </pc:spChg>
        <pc:picChg chg="del">
          <ac:chgData name="Michal Bozděch" userId="7f7b1a57-7649-47d4-a3e7-7d7000133a3e" providerId="ADAL" clId="{532597F2-DAC2-4D5E-8E17-38B8D6522774}" dt="2022-02-17T06:33:59.389" v="5637" actId="478"/>
          <ac:picMkLst>
            <pc:docMk/>
            <pc:sldMk cId="115221493" sldId="345"/>
            <ac:picMk id="8" creationId="{771C39A5-BB17-4903-B94A-5FFCB7E9552E}"/>
          </ac:picMkLst>
        </pc:picChg>
        <pc:picChg chg="add mod">
          <ac:chgData name="Michal Bozděch" userId="7f7b1a57-7649-47d4-a3e7-7d7000133a3e" providerId="ADAL" clId="{532597F2-DAC2-4D5E-8E17-38B8D6522774}" dt="2022-02-17T06:37:41.616" v="5653"/>
          <ac:picMkLst>
            <pc:docMk/>
            <pc:sldMk cId="115221493" sldId="345"/>
            <ac:picMk id="1026" creationId="{4E714EBE-8A08-4E73-901B-69A63999E6DE}"/>
          </ac:picMkLst>
        </pc:picChg>
        <pc:picChg chg="add mod">
          <ac:chgData name="Michal Bozděch" userId="7f7b1a57-7649-47d4-a3e7-7d7000133a3e" providerId="ADAL" clId="{532597F2-DAC2-4D5E-8E17-38B8D6522774}" dt="2022-02-17T06:37:27.155" v="5652" actId="1076"/>
          <ac:picMkLst>
            <pc:docMk/>
            <pc:sldMk cId="115221493" sldId="345"/>
            <ac:picMk id="1028" creationId="{8CCDFD7B-C6A1-4B3C-AACA-16123BA7A857}"/>
          </ac:picMkLst>
        </pc:picChg>
      </pc:sldChg>
      <pc:sldChg chg="addSp delSp modSp add mod delAnim modAnim">
        <pc:chgData name="Michal Bozděch" userId="7f7b1a57-7649-47d4-a3e7-7d7000133a3e" providerId="ADAL" clId="{532597F2-DAC2-4D5E-8E17-38B8D6522774}" dt="2022-02-24T07:29:54.800" v="5988" actId="1036"/>
        <pc:sldMkLst>
          <pc:docMk/>
          <pc:sldMk cId="2827555060" sldId="346"/>
        </pc:sldMkLst>
        <pc:spChg chg="add mod">
          <ac:chgData name="Michal Bozděch" userId="7f7b1a57-7649-47d4-a3e7-7d7000133a3e" providerId="ADAL" clId="{532597F2-DAC2-4D5E-8E17-38B8D6522774}" dt="2022-02-24T07:28:16.787" v="5961" actId="13822"/>
          <ac:spMkLst>
            <pc:docMk/>
            <pc:sldMk cId="2827555060" sldId="346"/>
            <ac:spMk id="2" creationId="{9F4C351F-3A99-4D20-98B5-6D40EA3B0F76}"/>
          </ac:spMkLst>
        </pc:spChg>
        <pc:spChg chg="mod">
          <ac:chgData name="Michal Bozděch" userId="7f7b1a57-7649-47d4-a3e7-7d7000133a3e" providerId="ADAL" clId="{532597F2-DAC2-4D5E-8E17-38B8D6522774}" dt="2022-02-24T07:27:16.016" v="5956" actId="5793"/>
          <ac:spMkLst>
            <pc:docMk/>
            <pc:sldMk cId="2827555060" sldId="346"/>
            <ac:spMk id="7" creationId="{177D62F0-62EB-472B-BD11-8C7355419C89}"/>
          </ac:spMkLst>
        </pc:spChg>
        <pc:spChg chg="add mod">
          <ac:chgData name="Michal Bozděch" userId="7f7b1a57-7649-47d4-a3e7-7d7000133a3e" providerId="ADAL" clId="{532597F2-DAC2-4D5E-8E17-38B8D6522774}" dt="2022-02-24T07:29:54.800" v="5988" actId="1036"/>
          <ac:spMkLst>
            <pc:docMk/>
            <pc:sldMk cId="2827555060" sldId="346"/>
            <ac:spMk id="8" creationId="{C75050CC-E870-40AC-8D82-FB80D4DDCDF7}"/>
          </ac:spMkLst>
        </pc:spChg>
        <pc:picChg chg="add del mod">
          <ac:chgData name="Michal Bozděch" userId="7f7b1a57-7649-47d4-a3e7-7d7000133a3e" providerId="ADAL" clId="{532597F2-DAC2-4D5E-8E17-38B8D6522774}" dt="2022-02-24T07:19:27.004" v="5869" actId="478"/>
          <ac:picMkLst>
            <pc:docMk/>
            <pc:sldMk cId="2827555060" sldId="346"/>
            <ac:picMk id="11" creationId="{619445C2-4ADB-430E-9750-C5D64EF2954A}"/>
          </ac:picMkLst>
        </pc:picChg>
        <pc:picChg chg="add mod">
          <ac:chgData name="Michal Bozděch" userId="7f7b1a57-7649-47d4-a3e7-7d7000133a3e" providerId="ADAL" clId="{532597F2-DAC2-4D5E-8E17-38B8D6522774}" dt="2022-02-24T07:27:38.393" v="5958" actId="1076"/>
          <ac:picMkLst>
            <pc:docMk/>
            <pc:sldMk cId="2827555060" sldId="346"/>
            <ac:picMk id="12" creationId="{8A2B3A3B-A0F0-4B07-824D-D7B7B5D743F4}"/>
          </ac:picMkLst>
        </pc:picChg>
        <pc:picChg chg="add mod">
          <ac:chgData name="Michal Bozděch" userId="7f7b1a57-7649-47d4-a3e7-7d7000133a3e" providerId="ADAL" clId="{532597F2-DAC2-4D5E-8E17-38B8D6522774}" dt="2022-02-24T07:27:40.393" v="5959" actId="1076"/>
          <ac:picMkLst>
            <pc:docMk/>
            <pc:sldMk cId="2827555060" sldId="346"/>
            <ac:picMk id="13" creationId="{43AEE2CE-E746-4397-8C1E-7EB395126ACD}"/>
          </ac:picMkLst>
        </pc:picChg>
        <pc:picChg chg="add del mod">
          <ac:chgData name="Michal Bozděch" userId="7f7b1a57-7649-47d4-a3e7-7d7000133a3e" providerId="ADAL" clId="{532597F2-DAC2-4D5E-8E17-38B8D6522774}" dt="2022-02-24T07:21:42.672" v="5884"/>
          <ac:picMkLst>
            <pc:docMk/>
            <pc:sldMk cId="2827555060" sldId="346"/>
            <ac:picMk id="14" creationId="{428D672F-B513-4030-B7A4-6FAC6971334A}"/>
          </ac:picMkLst>
        </pc:picChg>
        <pc:picChg chg="add del mod">
          <ac:chgData name="Michal Bozděch" userId="7f7b1a57-7649-47d4-a3e7-7d7000133a3e" providerId="ADAL" clId="{532597F2-DAC2-4D5E-8E17-38B8D6522774}" dt="2022-02-24T07:21:42.672" v="5884"/>
          <ac:picMkLst>
            <pc:docMk/>
            <pc:sldMk cId="2827555060" sldId="346"/>
            <ac:picMk id="15" creationId="{F3524F15-85C3-478F-8CC7-15A05486A43B}"/>
          </ac:picMkLst>
        </pc:picChg>
        <pc:picChg chg="del">
          <ac:chgData name="Michal Bozděch" userId="7f7b1a57-7649-47d4-a3e7-7d7000133a3e" providerId="ADAL" clId="{532597F2-DAC2-4D5E-8E17-38B8D6522774}" dt="2022-02-24T07:18:42.823" v="5860" actId="478"/>
          <ac:picMkLst>
            <pc:docMk/>
            <pc:sldMk cId="2827555060" sldId="346"/>
            <ac:picMk id="28" creationId="{A5951DBF-9907-4B87-8EBC-A8DED381A71C}"/>
          </ac:picMkLst>
        </pc:picChg>
        <pc:picChg chg="del">
          <ac:chgData name="Michal Bozděch" userId="7f7b1a57-7649-47d4-a3e7-7d7000133a3e" providerId="ADAL" clId="{532597F2-DAC2-4D5E-8E17-38B8D6522774}" dt="2022-02-24T07:18:39.488" v="5857" actId="478"/>
          <ac:picMkLst>
            <pc:docMk/>
            <pc:sldMk cId="2827555060" sldId="346"/>
            <ac:picMk id="29" creationId="{6C11B5C0-A9E5-4849-B05A-34F313C951B0}"/>
          </ac:picMkLst>
        </pc:picChg>
        <pc:cxnChg chg="del">
          <ac:chgData name="Michal Bozděch" userId="7f7b1a57-7649-47d4-a3e7-7d7000133a3e" providerId="ADAL" clId="{532597F2-DAC2-4D5E-8E17-38B8D6522774}" dt="2022-02-24T07:18:40.401" v="5858" actId="478"/>
          <ac:cxnSpMkLst>
            <pc:docMk/>
            <pc:sldMk cId="2827555060" sldId="346"/>
            <ac:cxnSpMk id="17" creationId="{5A2D84F4-888D-4385-9E1E-2401BF7B72BE}"/>
          </ac:cxnSpMkLst>
        </pc:cxnChg>
        <pc:cxnChg chg="del">
          <ac:chgData name="Michal Bozděch" userId="7f7b1a57-7649-47d4-a3e7-7d7000133a3e" providerId="ADAL" clId="{532597F2-DAC2-4D5E-8E17-38B8D6522774}" dt="2022-02-24T07:18:41.818" v="5859" actId="478"/>
          <ac:cxnSpMkLst>
            <pc:docMk/>
            <pc:sldMk cId="2827555060" sldId="346"/>
            <ac:cxnSpMk id="19" creationId="{39152C45-83A9-42CF-916D-1AFEC6BFD7F8}"/>
          </ac:cxnSpMkLst>
        </pc:cxnChg>
      </pc:sldChg>
      <pc:sldChg chg="modSp new mod">
        <pc:chgData name="Michal Bozděch" userId="7f7b1a57-7649-47d4-a3e7-7d7000133a3e" providerId="ADAL" clId="{532597F2-DAC2-4D5E-8E17-38B8D6522774}" dt="2022-03-20T15:01:32.867" v="19764" actId="20577"/>
        <pc:sldMkLst>
          <pc:docMk/>
          <pc:sldMk cId="1121730901" sldId="347"/>
        </pc:sldMkLst>
        <pc:spChg chg="mod">
          <ac:chgData name="Michal Bozděch" userId="7f7b1a57-7649-47d4-a3e7-7d7000133a3e" providerId="ADAL" clId="{532597F2-DAC2-4D5E-8E17-38B8D6522774}" dt="2022-03-18T11:08:56.149" v="10828" actId="20577"/>
          <ac:spMkLst>
            <pc:docMk/>
            <pc:sldMk cId="1121730901" sldId="347"/>
            <ac:spMk id="4" creationId="{29C312CE-9AB8-4FD7-8A4B-0D6A36E4D29C}"/>
          </ac:spMkLst>
        </pc:spChg>
        <pc:spChg chg="mod">
          <ac:chgData name="Michal Bozděch" userId="7f7b1a57-7649-47d4-a3e7-7d7000133a3e" providerId="ADAL" clId="{532597F2-DAC2-4D5E-8E17-38B8D6522774}" dt="2022-03-10T07:53:18.220" v="6146"/>
          <ac:spMkLst>
            <pc:docMk/>
            <pc:sldMk cId="1121730901" sldId="347"/>
            <ac:spMk id="5" creationId="{5B86979A-18AC-4C93-B534-702969E2DBAB}"/>
          </ac:spMkLst>
        </pc:spChg>
        <pc:spChg chg="mod">
          <ac:chgData name="Michal Bozděch" userId="7f7b1a57-7649-47d4-a3e7-7d7000133a3e" providerId="ADAL" clId="{532597F2-DAC2-4D5E-8E17-38B8D6522774}" dt="2022-03-20T15:01:32.867" v="19764" actId="20577"/>
          <ac:spMkLst>
            <pc:docMk/>
            <pc:sldMk cId="1121730901" sldId="347"/>
            <ac:spMk id="7" creationId="{1122168A-4639-4A86-AD8F-09FE8A7DB946}"/>
          </ac:spMkLst>
        </pc:spChg>
        <pc:spChg chg="mod">
          <ac:chgData name="Michal Bozděch" userId="7f7b1a57-7649-47d4-a3e7-7d7000133a3e" providerId="ADAL" clId="{532597F2-DAC2-4D5E-8E17-38B8D6522774}" dt="2022-03-20T14:36:56.466" v="19287" actId="20577"/>
          <ac:spMkLst>
            <pc:docMk/>
            <pc:sldMk cId="1121730901" sldId="347"/>
            <ac:spMk id="8" creationId="{671C4CE2-50DD-417D-A85A-54E03A94CF5E}"/>
          </ac:spMkLst>
        </pc:spChg>
      </pc:sldChg>
      <pc:sldChg chg="modSp add">
        <pc:chgData name="Michal Bozděch" userId="7f7b1a57-7649-47d4-a3e7-7d7000133a3e" providerId="ADAL" clId="{532597F2-DAC2-4D5E-8E17-38B8D6522774}" dt="2022-03-31T07:27:01.636" v="25126" actId="114"/>
        <pc:sldMkLst>
          <pc:docMk/>
          <pc:sldMk cId="499791197" sldId="348"/>
        </pc:sldMkLst>
        <pc:spChg chg="mod">
          <ac:chgData name="Michal Bozděch" userId="7f7b1a57-7649-47d4-a3e7-7d7000133a3e" providerId="ADAL" clId="{532597F2-DAC2-4D5E-8E17-38B8D6522774}" dt="2022-03-31T07:27:01.636" v="25126" actId="114"/>
          <ac:spMkLst>
            <pc:docMk/>
            <pc:sldMk cId="499791197" sldId="348"/>
            <ac:spMk id="7" creationId="{1122168A-4639-4A86-AD8F-09FE8A7DB946}"/>
          </ac:spMkLst>
        </pc:spChg>
        <pc:spChg chg="mod">
          <ac:chgData name="Michal Bozděch" userId="7f7b1a57-7649-47d4-a3e7-7d7000133a3e" providerId="ADAL" clId="{532597F2-DAC2-4D5E-8E17-38B8D6522774}" dt="2022-03-24T07:34:27.048" v="24790" actId="2711"/>
          <ac:spMkLst>
            <pc:docMk/>
            <pc:sldMk cId="499791197" sldId="348"/>
            <ac:spMk id="8" creationId="{671C4CE2-50DD-417D-A85A-54E03A94CF5E}"/>
          </ac:spMkLst>
        </pc:spChg>
      </pc:sldChg>
      <pc:sldChg chg="addSp delSp modSp add del mod modAnim">
        <pc:chgData name="Michal Bozděch" userId="7f7b1a57-7649-47d4-a3e7-7d7000133a3e" providerId="ADAL" clId="{532597F2-DAC2-4D5E-8E17-38B8D6522774}" dt="2022-03-17T07:58:01.107" v="6908" actId="2696"/>
        <pc:sldMkLst>
          <pc:docMk/>
          <pc:sldMk cId="1619609668" sldId="348"/>
        </pc:sldMkLst>
        <pc:spChg chg="mod">
          <ac:chgData name="Michal Bozděch" userId="7f7b1a57-7649-47d4-a3e7-7d7000133a3e" providerId="ADAL" clId="{532597F2-DAC2-4D5E-8E17-38B8D6522774}" dt="2022-03-17T07:57:09.709" v="6901" actId="20577"/>
          <ac:spMkLst>
            <pc:docMk/>
            <pc:sldMk cId="1619609668" sldId="348"/>
            <ac:spMk id="4" creationId="{29C312CE-9AB8-4FD7-8A4B-0D6A36E4D29C}"/>
          </ac:spMkLst>
        </pc:spChg>
        <pc:spChg chg="mod">
          <ac:chgData name="Michal Bozděch" userId="7f7b1a57-7649-47d4-a3e7-7d7000133a3e" providerId="ADAL" clId="{532597F2-DAC2-4D5E-8E17-38B8D6522774}" dt="2022-03-17T07:09:32.495" v="6432" actId="20577"/>
          <ac:spMkLst>
            <pc:docMk/>
            <pc:sldMk cId="1619609668" sldId="348"/>
            <ac:spMk id="6" creationId="{AA2A0E41-89B6-498F-A4A6-8AB986B4CEDF}"/>
          </ac:spMkLst>
        </pc:spChg>
        <pc:spChg chg="mod">
          <ac:chgData name="Michal Bozděch" userId="7f7b1a57-7649-47d4-a3e7-7d7000133a3e" providerId="ADAL" clId="{532597F2-DAC2-4D5E-8E17-38B8D6522774}" dt="2022-03-17T07:56:30.865" v="6899" actId="20577"/>
          <ac:spMkLst>
            <pc:docMk/>
            <pc:sldMk cId="1619609668" sldId="348"/>
            <ac:spMk id="7" creationId="{1122168A-4639-4A86-AD8F-09FE8A7DB946}"/>
          </ac:spMkLst>
        </pc:spChg>
        <pc:spChg chg="mod">
          <ac:chgData name="Michal Bozděch" userId="7f7b1a57-7649-47d4-a3e7-7d7000133a3e" providerId="ADAL" clId="{532597F2-DAC2-4D5E-8E17-38B8D6522774}" dt="2022-03-17T07:42:19.120" v="6765" actId="5793"/>
          <ac:spMkLst>
            <pc:docMk/>
            <pc:sldMk cId="1619609668" sldId="348"/>
            <ac:spMk id="8" creationId="{671C4CE2-50DD-417D-A85A-54E03A94CF5E}"/>
          </ac:spMkLst>
        </pc:spChg>
        <pc:spChg chg="add del mod">
          <ac:chgData name="Michal Bozděch" userId="7f7b1a57-7649-47d4-a3e7-7d7000133a3e" providerId="ADAL" clId="{532597F2-DAC2-4D5E-8E17-38B8D6522774}" dt="2022-03-17T07:15:41.012" v="6520"/>
          <ac:spMkLst>
            <pc:docMk/>
            <pc:sldMk cId="1619609668" sldId="348"/>
            <ac:spMk id="9" creationId="{355A6D1D-3CE3-43A9-8D68-5989978F5F61}"/>
          </ac:spMkLst>
        </pc:spChg>
        <pc:spChg chg="add del mod">
          <ac:chgData name="Michal Bozděch" userId="7f7b1a57-7649-47d4-a3e7-7d7000133a3e" providerId="ADAL" clId="{532597F2-DAC2-4D5E-8E17-38B8D6522774}" dt="2022-03-17T07:16:08.473" v="6525"/>
          <ac:spMkLst>
            <pc:docMk/>
            <pc:sldMk cId="1619609668" sldId="348"/>
            <ac:spMk id="10" creationId="{2930DC52-17CF-4C66-A38C-6F488B7D7771}"/>
          </ac:spMkLst>
        </pc:spChg>
        <pc:spChg chg="add del mod">
          <ac:chgData name="Michal Bozděch" userId="7f7b1a57-7649-47d4-a3e7-7d7000133a3e" providerId="ADAL" clId="{532597F2-DAC2-4D5E-8E17-38B8D6522774}" dt="2022-03-17T07:35:50.130" v="6715" actId="478"/>
          <ac:spMkLst>
            <pc:docMk/>
            <pc:sldMk cId="1619609668" sldId="348"/>
            <ac:spMk id="14" creationId="{7E0E825C-CA06-4B94-A6FB-96DF0DC41CB6}"/>
          </ac:spMkLst>
        </pc:spChg>
        <pc:picChg chg="add mod modCrop">
          <ac:chgData name="Michal Bozděch" userId="7f7b1a57-7649-47d4-a3e7-7d7000133a3e" providerId="ADAL" clId="{532597F2-DAC2-4D5E-8E17-38B8D6522774}" dt="2022-03-17T07:39:04.423" v="6738" actId="1076"/>
          <ac:picMkLst>
            <pc:docMk/>
            <pc:sldMk cId="1619609668" sldId="348"/>
            <ac:picMk id="12" creationId="{5EB38F3F-F900-442D-84C3-42A17B391C87}"/>
          </ac:picMkLst>
        </pc:picChg>
        <pc:picChg chg="add del mod">
          <ac:chgData name="Michal Bozděch" userId="7f7b1a57-7649-47d4-a3e7-7d7000133a3e" providerId="ADAL" clId="{532597F2-DAC2-4D5E-8E17-38B8D6522774}" dt="2022-03-17T07:38:59.998" v="6736" actId="478"/>
          <ac:picMkLst>
            <pc:docMk/>
            <pc:sldMk cId="1619609668" sldId="348"/>
            <ac:picMk id="13" creationId="{2B106909-338C-4E07-BE2A-68EF0099CDA3}"/>
          </ac:picMkLst>
        </pc:picChg>
        <pc:picChg chg="add mod">
          <ac:chgData name="Michal Bozděch" userId="7f7b1a57-7649-47d4-a3e7-7d7000133a3e" providerId="ADAL" clId="{532597F2-DAC2-4D5E-8E17-38B8D6522774}" dt="2022-03-17T07:43:03.233" v="6777" actId="1038"/>
          <ac:picMkLst>
            <pc:docMk/>
            <pc:sldMk cId="1619609668" sldId="348"/>
            <ac:picMk id="1030" creationId="{51C79B92-FB7E-4EF3-B110-E26E030C6A7A}"/>
          </ac:picMkLst>
        </pc:picChg>
        <pc:picChg chg="add mod">
          <ac:chgData name="Michal Bozděch" userId="7f7b1a57-7649-47d4-a3e7-7d7000133a3e" providerId="ADAL" clId="{532597F2-DAC2-4D5E-8E17-38B8D6522774}" dt="2022-03-17T07:43:03.233" v="6777" actId="1038"/>
          <ac:picMkLst>
            <pc:docMk/>
            <pc:sldMk cId="1619609668" sldId="348"/>
            <ac:picMk id="1032" creationId="{1030533C-E52D-4648-B36A-CA56D9AC5ECB}"/>
          </ac:picMkLst>
        </pc:picChg>
      </pc:sldChg>
      <pc:sldChg chg="addSp delSp modSp add mod modAnim">
        <pc:chgData name="Michal Bozděch" userId="7f7b1a57-7649-47d4-a3e7-7d7000133a3e" providerId="ADAL" clId="{532597F2-DAC2-4D5E-8E17-38B8D6522774}" dt="2022-03-24T07:35:04.466" v="24793" actId="2711"/>
        <pc:sldMkLst>
          <pc:docMk/>
          <pc:sldMk cId="1029258727" sldId="349"/>
        </pc:sldMkLst>
        <pc:spChg chg="mod">
          <ac:chgData name="Michal Bozděch" userId="7f7b1a57-7649-47d4-a3e7-7d7000133a3e" providerId="ADAL" clId="{532597F2-DAC2-4D5E-8E17-38B8D6522774}" dt="2022-03-24T07:34:59.020" v="24792" actId="2711"/>
          <ac:spMkLst>
            <pc:docMk/>
            <pc:sldMk cId="1029258727" sldId="349"/>
            <ac:spMk id="7" creationId="{1122168A-4639-4A86-AD8F-09FE8A7DB946}"/>
          </ac:spMkLst>
        </pc:spChg>
        <pc:spChg chg="add del mod">
          <ac:chgData name="Michal Bozděch" userId="7f7b1a57-7649-47d4-a3e7-7d7000133a3e" providerId="ADAL" clId="{532597F2-DAC2-4D5E-8E17-38B8D6522774}" dt="2022-03-24T07:35:04.466" v="24793" actId="2711"/>
          <ac:spMkLst>
            <pc:docMk/>
            <pc:sldMk cId="1029258727" sldId="349"/>
            <ac:spMk id="8" creationId="{671C4CE2-50DD-417D-A85A-54E03A94CF5E}"/>
          </ac:spMkLst>
        </pc:spChg>
        <pc:picChg chg="add del mod">
          <ac:chgData name="Michal Bozděch" userId="7f7b1a57-7649-47d4-a3e7-7d7000133a3e" providerId="ADAL" clId="{532597F2-DAC2-4D5E-8E17-38B8D6522774}" dt="2022-03-17T08:00:36.785" v="6911"/>
          <ac:picMkLst>
            <pc:docMk/>
            <pc:sldMk cId="1029258727" sldId="349"/>
            <ac:picMk id="4098" creationId="{1B898E9D-A5F4-4B19-B36F-7F9E7E65FF40}"/>
          </ac:picMkLst>
        </pc:picChg>
        <pc:picChg chg="add mod">
          <ac:chgData name="Michal Bozděch" userId="7f7b1a57-7649-47d4-a3e7-7d7000133a3e" providerId="ADAL" clId="{532597F2-DAC2-4D5E-8E17-38B8D6522774}" dt="2022-03-17T08:02:23.814" v="6946" actId="1076"/>
          <ac:picMkLst>
            <pc:docMk/>
            <pc:sldMk cId="1029258727" sldId="349"/>
            <ac:picMk id="4100" creationId="{4B8F5AD5-7091-41A9-8EC5-25011CBBEBDF}"/>
          </ac:picMkLst>
        </pc:picChg>
      </pc:sldChg>
      <pc:sldChg chg="modSp add del mod ord">
        <pc:chgData name="Michal Bozděch" userId="7f7b1a57-7649-47d4-a3e7-7d7000133a3e" providerId="ADAL" clId="{532597F2-DAC2-4D5E-8E17-38B8D6522774}" dt="2022-03-17T07:58:01.107" v="6908" actId="2696"/>
        <pc:sldMkLst>
          <pc:docMk/>
          <pc:sldMk cId="3957399367" sldId="349"/>
        </pc:sldMkLst>
        <pc:spChg chg="mod">
          <ac:chgData name="Michal Bozděch" userId="7f7b1a57-7649-47d4-a3e7-7d7000133a3e" providerId="ADAL" clId="{532597F2-DAC2-4D5E-8E17-38B8D6522774}" dt="2022-03-17T07:57:32.213" v="6905" actId="20577"/>
          <ac:spMkLst>
            <pc:docMk/>
            <pc:sldMk cId="3957399367" sldId="349"/>
            <ac:spMk id="4" creationId="{29C312CE-9AB8-4FD7-8A4B-0D6A36E4D29C}"/>
          </ac:spMkLst>
        </pc:spChg>
        <pc:spChg chg="mod">
          <ac:chgData name="Michal Bozděch" userId="7f7b1a57-7649-47d4-a3e7-7d7000133a3e" providerId="ADAL" clId="{532597F2-DAC2-4D5E-8E17-38B8D6522774}" dt="2022-03-17T07:46:40.363" v="6794"/>
          <ac:spMkLst>
            <pc:docMk/>
            <pc:sldMk cId="3957399367" sldId="349"/>
            <ac:spMk id="7" creationId="{1122168A-4639-4A86-AD8F-09FE8A7DB946}"/>
          </ac:spMkLst>
        </pc:spChg>
      </pc:sldChg>
      <pc:sldChg chg="modSp add mod">
        <pc:chgData name="Michal Bozděch" userId="7f7b1a57-7649-47d4-a3e7-7d7000133a3e" providerId="ADAL" clId="{532597F2-DAC2-4D5E-8E17-38B8D6522774}" dt="2022-03-24T07:34:45.974" v="24791" actId="2711"/>
        <pc:sldMkLst>
          <pc:docMk/>
          <pc:sldMk cId="164278658" sldId="350"/>
        </pc:sldMkLst>
        <pc:spChg chg="mod">
          <ac:chgData name="Michal Bozděch" userId="7f7b1a57-7649-47d4-a3e7-7d7000133a3e" providerId="ADAL" clId="{532597F2-DAC2-4D5E-8E17-38B8D6522774}" dt="2022-03-24T07:34:45.974" v="24791" actId="2711"/>
          <ac:spMkLst>
            <pc:docMk/>
            <pc:sldMk cId="164278658" sldId="350"/>
            <ac:spMk id="8" creationId="{671C4CE2-50DD-417D-A85A-54E03A94CF5E}"/>
          </ac:spMkLst>
        </pc:spChg>
      </pc:sldChg>
      <pc:sldChg chg="addSp delSp modSp add del mod modAnim">
        <pc:chgData name="Michal Bozděch" userId="7f7b1a57-7649-47d4-a3e7-7d7000133a3e" providerId="ADAL" clId="{532597F2-DAC2-4D5E-8E17-38B8D6522774}" dt="2022-03-17T07:58:01.107" v="6908" actId="2696"/>
        <pc:sldMkLst>
          <pc:docMk/>
          <pc:sldMk cId="1980157946" sldId="350"/>
        </pc:sldMkLst>
        <pc:spChg chg="mod">
          <ac:chgData name="Michal Bozděch" userId="7f7b1a57-7649-47d4-a3e7-7d7000133a3e" providerId="ADAL" clId="{532597F2-DAC2-4D5E-8E17-38B8D6522774}" dt="2022-03-17T07:57:24.043" v="6903" actId="20577"/>
          <ac:spMkLst>
            <pc:docMk/>
            <pc:sldMk cId="1980157946" sldId="350"/>
            <ac:spMk id="4" creationId="{29C312CE-9AB8-4FD7-8A4B-0D6A36E4D29C}"/>
          </ac:spMkLst>
        </pc:spChg>
        <pc:spChg chg="add del mod">
          <ac:chgData name="Michal Bozděch" userId="7f7b1a57-7649-47d4-a3e7-7d7000133a3e" providerId="ADAL" clId="{532597F2-DAC2-4D5E-8E17-38B8D6522774}" dt="2022-03-17T07:39:43.804" v="6747" actId="478"/>
          <ac:spMkLst>
            <pc:docMk/>
            <pc:sldMk cId="1980157946" sldId="350"/>
            <ac:spMk id="7" creationId="{1122168A-4639-4A86-AD8F-09FE8A7DB946}"/>
          </ac:spMkLst>
        </pc:spChg>
        <pc:spChg chg="mod">
          <ac:chgData name="Michal Bozděch" userId="7f7b1a57-7649-47d4-a3e7-7d7000133a3e" providerId="ADAL" clId="{532597F2-DAC2-4D5E-8E17-38B8D6522774}" dt="2022-03-17T07:43:35.668" v="6783" actId="5793"/>
          <ac:spMkLst>
            <pc:docMk/>
            <pc:sldMk cId="1980157946" sldId="350"/>
            <ac:spMk id="8" creationId="{671C4CE2-50DD-417D-A85A-54E03A94CF5E}"/>
          </ac:spMkLst>
        </pc:spChg>
        <pc:picChg chg="add mod modCrop">
          <ac:chgData name="Michal Bozděch" userId="7f7b1a57-7649-47d4-a3e7-7d7000133a3e" providerId="ADAL" clId="{532597F2-DAC2-4D5E-8E17-38B8D6522774}" dt="2022-03-17T07:39:44.295" v="6748" actId="1076"/>
          <ac:picMkLst>
            <pc:docMk/>
            <pc:sldMk cId="1980157946" sldId="350"/>
            <ac:picMk id="10" creationId="{4DBE987B-1A41-4FFD-B555-08C291C9529D}"/>
          </ac:picMkLst>
        </pc:picChg>
        <pc:picChg chg="del">
          <ac:chgData name="Michal Bozděch" userId="7f7b1a57-7649-47d4-a3e7-7d7000133a3e" providerId="ADAL" clId="{532597F2-DAC2-4D5E-8E17-38B8D6522774}" dt="2022-03-17T07:17:31.878" v="6545" actId="478"/>
          <ac:picMkLst>
            <pc:docMk/>
            <pc:sldMk cId="1980157946" sldId="350"/>
            <ac:picMk id="12" creationId="{5EB38F3F-F900-442D-84C3-42A17B391C87}"/>
          </ac:picMkLst>
        </pc:picChg>
        <pc:picChg chg="add mod">
          <ac:chgData name="Michal Bozděch" userId="7f7b1a57-7649-47d4-a3e7-7d7000133a3e" providerId="ADAL" clId="{532597F2-DAC2-4D5E-8E17-38B8D6522774}" dt="2022-03-17T07:45:12.130" v="6786" actId="14100"/>
          <ac:picMkLst>
            <pc:docMk/>
            <pc:sldMk cId="1980157946" sldId="350"/>
            <ac:picMk id="13" creationId="{14ED23FA-AA9D-4EB2-AFAA-796740AA42DC}"/>
          </ac:picMkLst>
        </pc:picChg>
        <pc:picChg chg="add del mod">
          <ac:chgData name="Michal Bozděch" userId="7f7b1a57-7649-47d4-a3e7-7d7000133a3e" providerId="ADAL" clId="{532597F2-DAC2-4D5E-8E17-38B8D6522774}" dt="2022-03-17T07:40:38.982" v="6756"/>
          <ac:picMkLst>
            <pc:docMk/>
            <pc:sldMk cId="1980157946" sldId="350"/>
            <ac:picMk id="3074" creationId="{E9283CBA-EB0C-4C81-BD75-496C79A53511}"/>
          </ac:picMkLst>
        </pc:picChg>
        <pc:picChg chg="add mod">
          <ac:chgData name="Michal Bozděch" userId="7f7b1a57-7649-47d4-a3e7-7d7000133a3e" providerId="ADAL" clId="{532597F2-DAC2-4D5E-8E17-38B8D6522774}" dt="2022-03-17T07:45:16.408" v="6787" actId="14100"/>
          <ac:picMkLst>
            <pc:docMk/>
            <pc:sldMk cId="1980157946" sldId="350"/>
            <ac:picMk id="3076" creationId="{1C5ED604-7111-49F9-A24D-56B8159B25C4}"/>
          </ac:picMkLst>
        </pc:picChg>
      </pc:sldChg>
      <pc:sldChg chg="delSp modSp add del mod">
        <pc:chgData name="Michal Bozděch" userId="7f7b1a57-7649-47d4-a3e7-7d7000133a3e" providerId="ADAL" clId="{532597F2-DAC2-4D5E-8E17-38B8D6522774}" dt="2022-03-17T07:29:41.792" v="6587" actId="47"/>
        <pc:sldMkLst>
          <pc:docMk/>
          <pc:sldMk cId="1992306886" sldId="351"/>
        </pc:sldMkLst>
        <pc:spChg chg="mod">
          <ac:chgData name="Michal Bozděch" userId="7f7b1a57-7649-47d4-a3e7-7d7000133a3e" providerId="ADAL" clId="{532597F2-DAC2-4D5E-8E17-38B8D6522774}" dt="2022-03-17T07:29:11.437" v="6585" actId="20577"/>
          <ac:spMkLst>
            <pc:docMk/>
            <pc:sldMk cId="1992306886" sldId="351"/>
            <ac:spMk id="8" creationId="{671C4CE2-50DD-417D-A85A-54E03A94CF5E}"/>
          </ac:spMkLst>
        </pc:spChg>
        <pc:picChg chg="del">
          <ac:chgData name="Michal Bozděch" userId="7f7b1a57-7649-47d4-a3e7-7d7000133a3e" providerId="ADAL" clId="{532597F2-DAC2-4D5E-8E17-38B8D6522774}" dt="2022-03-17T07:28:44.878" v="6555" actId="478"/>
          <ac:picMkLst>
            <pc:docMk/>
            <pc:sldMk cId="1992306886" sldId="351"/>
            <ac:picMk id="10" creationId="{4DBE987B-1A41-4FFD-B555-08C291C9529D}"/>
          </ac:picMkLst>
        </pc:picChg>
      </pc:sldChg>
      <pc:sldChg chg="modSp add mod modAnim">
        <pc:chgData name="Michal Bozděch" userId="7f7b1a57-7649-47d4-a3e7-7d7000133a3e" providerId="ADAL" clId="{532597F2-DAC2-4D5E-8E17-38B8D6522774}" dt="2022-03-18T09:17:56.481" v="10570" actId="114"/>
        <pc:sldMkLst>
          <pc:docMk/>
          <pc:sldMk cId="1843233232" sldId="352"/>
        </pc:sldMkLst>
        <pc:spChg chg="mod">
          <ac:chgData name="Michal Bozděch" userId="7f7b1a57-7649-47d4-a3e7-7d7000133a3e" providerId="ADAL" clId="{532597F2-DAC2-4D5E-8E17-38B8D6522774}" dt="2022-03-18T09:17:56.481" v="10570" actId="114"/>
          <ac:spMkLst>
            <pc:docMk/>
            <pc:sldMk cId="1843233232" sldId="352"/>
            <ac:spMk id="7" creationId="{1122168A-4639-4A86-AD8F-09FE8A7DB946}"/>
          </ac:spMkLst>
        </pc:spChg>
        <pc:spChg chg="mod">
          <ac:chgData name="Michal Bozděch" userId="7f7b1a57-7649-47d4-a3e7-7d7000133a3e" providerId="ADAL" clId="{532597F2-DAC2-4D5E-8E17-38B8D6522774}" dt="2022-03-18T09:14:08.194" v="10547" actId="2711"/>
          <ac:spMkLst>
            <pc:docMk/>
            <pc:sldMk cId="1843233232" sldId="352"/>
            <ac:spMk id="8" creationId="{671C4CE2-50DD-417D-A85A-54E03A94CF5E}"/>
          </ac:spMkLst>
        </pc:spChg>
        <pc:spChg chg="mod">
          <ac:chgData name="Michal Bozděch" userId="7f7b1a57-7649-47d4-a3e7-7d7000133a3e" providerId="ADAL" clId="{532597F2-DAC2-4D5E-8E17-38B8D6522774}" dt="2022-03-18T09:14:55.920" v="10549" actId="2711"/>
          <ac:spMkLst>
            <pc:docMk/>
            <pc:sldMk cId="1843233232" sldId="352"/>
            <ac:spMk id="29" creationId="{4A30F553-3D4D-45C5-A622-8C21A4FC019C}"/>
          </ac:spMkLst>
        </pc:spChg>
      </pc:sldChg>
      <pc:sldChg chg="addSp delSp modSp add del mod modAnim">
        <pc:chgData name="Michal Bozděch" userId="7f7b1a57-7649-47d4-a3e7-7d7000133a3e" providerId="ADAL" clId="{532597F2-DAC2-4D5E-8E17-38B8D6522774}" dt="2022-03-17T07:58:01.107" v="6908" actId="2696"/>
        <pc:sldMkLst>
          <pc:docMk/>
          <pc:sldMk cId="3123247929" sldId="352"/>
        </pc:sldMkLst>
        <pc:spChg chg="mod">
          <ac:chgData name="Michal Bozděch" userId="7f7b1a57-7649-47d4-a3e7-7d7000133a3e" providerId="ADAL" clId="{532597F2-DAC2-4D5E-8E17-38B8D6522774}" dt="2022-03-17T07:57:39.364" v="6907" actId="20577"/>
          <ac:spMkLst>
            <pc:docMk/>
            <pc:sldMk cId="3123247929" sldId="352"/>
            <ac:spMk id="4" creationId="{29C312CE-9AB8-4FD7-8A4B-0D6A36E4D29C}"/>
          </ac:spMkLst>
        </pc:spChg>
        <pc:spChg chg="mod">
          <ac:chgData name="Michal Bozděch" userId="7f7b1a57-7649-47d4-a3e7-7d7000133a3e" providerId="ADAL" clId="{532597F2-DAC2-4D5E-8E17-38B8D6522774}" dt="2022-03-17T07:34:22.257" v="6705" actId="5793"/>
          <ac:spMkLst>
            <pc:docMk/>
            <pc:sldMk cId="3123247929" sldId="352"/>
            <ac:spMk id="7" creationId="{1122168A-4639-4A86-AD8F-09FE8A7DB946}"/>
          </ac:spMkLst>
        </pc:spChg>
        <pc:spChg chg="mod">
          <ac:chgData name="Michal Bozděch" userId="7f7b1a57-7649-47d4-a3e7-7d7000133a3e" providerId="ADAL" clId="{532597F2-DAC2-4D5E-8E17-38B8D6522774}" dt="2022-03-17T07:43:31.342" v="6781" actId="5793"/>
          <ac:spMkLst>
            <pc:docMk/>
            <pc:sldMk cId="3123247929" sldId="352"/>
            <ac:spMk id="8" creationId="{671C4CE2-50DD-417D-A85A-54E03A94CF5E}"/>
          </ac:spMkLst>
        </pc:spChg>
        <pc:spChg chg="add del mod">
          <ac:chgData name="Michal Bozděch" userId="7f7b1a57-7649-47d4-a3e7-7d7000133a3e" providerId="ADAL" clId="{532597F2-DAC2-4D5E-8E17-38B8D6522774}" dt="2022-03-17T07:35:34.885" v="6710" actId="21"/>
          <ac:spMkLst>
            <pc:docMk/>
            <pc:sldMk cId="3123247929" sldId="352"/>
            <ac:spMk id="14" creationId="{32492F03-CC35-44F0-965F-64D2380E4C7F}"/>
          </ac:spMkLst>
        </pc:spChg>
        <pc:spChg chg="add del mod">
          <ac:chgData name="Michal Bozděch" userId="7f7b1a57-7649-47d4-a3e7-7d7000133a3e" providerId="ADAL" clId="{532597F2-DAC2-4D5E-8E17-38B8D6522774}" dt="2022-03-17T07:45:55.081" v="6790" actId="478"/>
          <ac:spMkLst>
            <pc:docMk/>
            <pc:sldMk cId="3123247929" sldId="352"/>
            <ac:spMk id="17" creationId="{210D8E1A-2C1C-46CA-8A30-57412DBF43D7}"/>
          </ac:spMkLst>
        </pc:spChg>
        <pc:spChg chg="add mod">
          <ac:chgData name="Michal Bozděch" userId="7f7b1a57-7649-47d4-a3e7-7d7000133a3e" providerId="ADAL" clId="{532597F2-DAC2-4D5E-8E17-38B8D6522774}" dt="2022-03-17T07:48:45.524" v="6806" actId="14100"/>
          <ac:spMkLst>
            <pc:docMk/>
            <pc:sldMk cId="3123247929" sldId="352"/>
            <ac:spMk id="22" creationId="{B664EA28-3D9A-4C2D-BCA3-CF556AD2F0FA}"/>
          </ac:spMkLst>
        </pc:spChg>
        <pc:spChg chg="add mod">
          <ac:chgData name="Michal Bozděch" userId="7f7b1a57-7649-47d4-a3e7-7d7000133a3e" providerId="ADAL" clId="{532597F2-DAC2-4D5E-8E17-38B8D6522774}" dt="2022-03-17T07:50:26.176" v="6854" actId="1035"/>
          <ac:spMkLst>
            <pc:docMk/>
            <pc:sldMk cId="3123247929" sldId="352"/>
            <ac:spMk id="24" creationId="{1E754CED-CB67-43F3-B3CD-B8998DDADFCC}"/>
          </ac:spMkLst>
        </pc:spChg>
        <pc:spChg chg="add del">
          <ac:chgData name="Michal Bozděch" userId="7f7b1a57-7649-47d4-a3e7-7d7000133a3e" providerId="ADAL" clId="{532597F2-DAC2-4D5E-8E17-38B8D6522774}" dt="2022-03-17T07:52:41.098" v="6861"/>
          <ac:spMkLst>
            <pc:docMk/>
            <pc:sldMk cId="3123247929" sldId="352"/>
            <ac:spMk id="25" creationId="{67C8BEEA-6F7A-44A2-B135-4405C4CED323}"/>
          </ac:spMkLst>
        </pc:spChg>
        <pc:spChg chg="add del">
          <ac:chgData name="Michal Bozděch" userId="7f7b1a57-7649-47d4-a3e7-7d7000133a3e" providerId="ADAL" clId="{532597F2-DAC2-4D5E-8E17-38B8D6522774}" dt="2022-03-17T07:52:41.098" v="6861"/>
          <ac:spMkLst>
            <pc:docMk/>
            <pc:sldMk cId="3123247929" sldId="352"/>
            <ac:spMk id="26" creationId="{2A3F8BE5-CD8B-4242-9BA7-1CCDE25CF212}"/>
          </ac:spMkLst>
        </pc:spChg>
        <pc:spChg chg="add mod">
          <ac:chgData name="Michal Bozděch" userId="7f7b1a57-7649-47d4-a3e7-7d7000133a3e" providerId="ADAL" clId="{532597F2-DAC2-4D5E-8E17-38B8D6522774}" dt="2022-03-17T07:54:05.062" v="6875" actId="13822"/>
          <ac:spMkLst>
            <pc:docMk/>
            <pc:sldMk cId="3123247929" sldId="352"/>
            <ac:spMk id="28" creationId="{1013632C-7B8E-4FC9-98B5-6C992EC57979}"/>
          </ac:spMkLst>
        </pc:spChg>
        <pc:spChg chg="add mod">
          <ac:chgData name="Michal Bozděch" userId="7f7b1a57-7649-47d4-a3e7-7d7000133a3e" providerId="ADAL" clId="{532597F2-DAC2-4D5E-8E17-38B8D6522774}" dt="2022-03-17T07:53:58.430" v="6874" actId="1076"/>
          <ac:spMkLst>
            <pc:docMk/>
            <pc:sldMk cId="3123247929" sldId="352"/>
            <ac:spMk id="29" creationId="{4A30F553-3D4D-45C5-A622-8C21A4FC019C}"/>
          </ac:spMkLst>
        </pc:spChg>
        <pc:picChg chg="add del mod">
          <ac:chgData name="Michal Bozděch" userId="7f7b1a57-7649-47d4-a3e7-7d7000133a3e" providerId="ADAL" clId="{532597F2-DAC2-4D5E-8E17-38B8D6522774}" dt="2022-03-17T07:36:01.303" v="6719" actId="21"/>
          <ac:picMkLst>
            <pc:docMk/>
            <pc:sldMk cId="3123247929" sldId="352"/>
            <ac:picMk id="11" creationId="{DC1618E3-8108-48B7-9B8C-4090C2A6CB44}"/>
          </ac:picMkLst>
        </pc:picChg>
        <pc:picChg chg="add del mod">
          <ac:chgData name="Michal Bozděch" userId="7f7b1a57-7649-47d4-a3e7-7d7000133a3e" providerId="ADAL" clId="{532597F2-DAC2-4D5E-8E17-38B8D6522774}" dt="2022-03-17T07:35:34.885" v="6710" actId="21"/>
          <ac:picMkLst>
            <pc:docMk/>
            <pc:sldMk cId="3123247929" sldId="352"/>
            <ac:picMk id="13" creationId="{ABDE5699-A5B8-45E0-9CCC-5BEA352B022A}"/>
          </ac:picMkLst>
        </pc:picChg>
        <pc:picChg chg="add mod">
          <ac:chgData name="Michal Bozděch" userId="7f7b1a57-7649-47d4-a3e7-7d7000133a3e" providerId="ADAL" clId="{532597F2-DAC2-4D5E-8E17-38B8D6522774}" dt="2022-03-17T07:35:32.675" v="6708" actId="1076"/>
          <ac:picMkLst>
            <pc:docMk/>
            <pc:sldMk cId="3123247929" sldId="352"/>
            <ac:picMk id="16" creationId="{3B9C5681-C09E-4527-95E6-CC477612DB6F}"/>
          </ac:picMkLst>
        </pc:picChg>
        <pc:picChg chg="add del">
          <ac:chgData name="Michal Bozděch" userId="7f7b1a57-7649-47d4-a3e7-7d7000133a3e" providerId="ADAL" clId="{532597F2-DAC2-4D5E-8E17-38B8D6522774}" dt="2022-03-17T07:52:41.098" v="6861"/>
          <ac:picMkLst>
            <pc:docMk/>
            <pc:sldMk cId="3123247929" sldId="352"/>
            <ac:picMk id="2051" creationId="{AA144BED-640E-461B-BE5D-034D9C8A9EC4}"/>
          </ac:picMkLst>
        </pc:picChg>
        <pc:cxnChg chg="add mod">
          <ac:chgData name="Michal Bozděch" userId="7f7b1a57-7649-47d4-a3e7-7d7000133a3e" providerId="ADAL" clId="{532597F2-DAC2-4D5E-8E17-38B8D6522774}" dt="2022-03-17T07:48:11.952" v="6799" actId="13822"/>
          <ac:cxnSpMkLst>
            <pc:docMk/>
            <pc:sldMk cId="3123247929" sldId="352"/>
            <ac:cxnSpMk id="19" creationId="{24AC0B98-A460-4195-B508-C4DDC65DA7A4}"/>
          </ac:cxnSpMkLst>
        </pc:cxnChg>
        <pc:cxnChg chg="add del mod">
          <ac:chgData name="Michal Bozděch" userId="7f7b1a57-7649-47d4-a3e7-7d7000133a3e" providerId="ADAL" clId="{532597F2-DAC2-4D5E-8E17-38B8D6522774}" dt="2022-03-17T07:48:24.829" v="6802" actId="478"/>
          <ac:cxnSpMkLst>
            <pc:docMk/>
            <pc:sldMk cId="3123247929" sldId="352"/>
            <ac:cxnSpMk id="21" creationId="{88164D61-A6E0-4A31-9175-EF54B8D49F05}"/>
          </ac:cxnSpMkLst>
        </pc:cxnChg>
        <pc:cxnChg chg="add mod">
          <ac:chgData name="Michal Bozděch" userId="7f7b1a57-7649-47d4-a3e7-7d7000133a3e" providerId="ADAL" clId="{532597F2-DAC2-4D5E-8E17-38B8D6522774}" dt="2022-03-17T07:50:08.738" v="6844" actId="1076"/>
          <ac:cxnSpMkLst>
            <pc:docMk/>
            <pc:sldMk cId="3123247929" sldId="352"/>
            <ac:cxnSpMk id="23" creationId="{49C89D37-8886-4D32-8F86-C4F8BEE9B9D8}"/>
          </ac:cxnSpMkLst>
        </pc:cxnChg>
      </pc:sldChg>
      <pc:sldChg chg="addSp delSp modSp add mod modAnim">
        <pc:chgData name="Michal Bozděch" userId="7f7b1a57-7649-47d4-a3e7-7d7000133a3e" providerId="ADAL" clId="{532597F2-DAC2-4D5E-8E17-38B8D6522774}" dt="2022-04-23T11:33:33.973" v="28801" actId="20577"/>
        <pc:sldMkLst>
          <pc:docMk/>
          <pc:sldMk cId="3910421146" sldId="353"/>
        </pc:sldMkLst>
        <pc:spChg chg="mod">
          <ac:chgData name="Michal Bozděch" userId="7f7b1a57-7649-47d4-a3e7-7d7000133a3e" providerId="ADAL" clId="{532597F2-DAC2-4D5E-8E17-38B8D6522774}" dt="2022-04-23T11:33:33.973" v="28801" actId="20577"/>
          <ac:spMkLst>
            <pc:docMk/>
            <pc:sldMk cId="3910421146" sldId="353"/>
            <ac:spMk id="17" creationId="{05CFE490-87A8-4840-892F-E5668BC30354}"/>
          </ac:spMkLst>
        </pc:spChg>
        <pc:picChg chg="add mod">
          <ac:chgData name="Michal Bozděch" userId="7f7b1a57-7649-47d4-a3e7-7d7000133a3e" providerId="ADAL" clId="{532597F2-DAC2-4D5E-8E17-38B8D6522774}" dt="2022-03-17T08:55:53.726" v="7567" actId="1076"/>
          <ac:picMkLst>
            <pc:docMk/>
            <pc:sldMk cId="3910421146" sldId="353"/>
            <ac:picMk id="11" creationId="{FDE9C65C-9C86-4B46-80F6-CE2734D2F906}"/>
          </ac:picMkLst>
        </pc:picChg>
        <pc:picChg chg="del">
          <ac:chgData name="Michal Bozděch" userId="7f7b1a57-7649-47d4-a3e7-7d7000133a3e" providerId="ADAL" clId="{532597F2-DAC2-4D5E-8E17-38B8D6522774}" dt="2022-03-17T08:54:20.042" v="7547" actId="478"/>
          <ac:picMkLst>
            <pc:docMk/>
            <pc:sldMk cId="3910421146" sldId="353"/>
            <ac:picMk id="10242" creationId="{7059EC6D-16A8-4237-86E0-ED5A945D5475}"/>
          </ac:picMkLst>
        </pc:picChg>
        <pc:picChg chg="del">
          <ac:chgData name="Michal Bozděch" userId="7f7b1a57-7649-47d4-a3e7-7d7000133a3e" providerId="ADAL" clId="{532597F2-DAC2-4D5E-8E17-38B8D6522774}" dt="2022-03-17T08:54:20.042" v="7547" actId="478"/>
          <ac:picMkLst>
            <pc:docMk/>
            <pc:sldMk cId="3910421146" sldId="353"/>
            <ac:picMk id="10244" creationId="{299980F3-74B7-4065-835F-F76332B6101B}"/>
          </ac:picMkLst>
        </pc:picChg>
        <pc:picChg chg="del">
          <ac:chgData name="Michal Bozděch" userId="7f7b1a57-7649-47d4-a3e7-7d7000133a3e" providerId="ADAL" clId="{532597F2-DAC2-4D5E-8E17-38B8D6522774}" dt="2022-03-17T08:54:20.042" v="7547" actId="478"/>
          <ac:picMkLst>
            <pc:docMk/>
            <pc:sldMk cId="3910421146" sldId="353"/>
            <ac:picMk id="10248" creationId="{E63AFE1B-4645-49F1-A218-96239A9ADF55}"/>
          </ac:picMkLst>
        </pc:picChg>
        <pc:picChg chg="add mod">
          <ac:chgData name="Michal Bozděch" userId="7f7b1a57-7649-47d4-a3e7-7d7000133a3e" providerId="ADAL" clId="{532597F2-DAC2-4D5E-8E17-38B8D6522774}" dt="2022-03-17T09:06:19.633" v="7703" actId="1440"/>
          <ac:picMkLst>
            <pc:docMk/>
            <pc:sldMk cId="3910421146" sldId="353"/>
            <ac:picMk id="13314" creationId="{D93ADBDC-ACD3-4206-849C-4E5E559AC715}"/>
          </ac:picMkLst>
        </pc:picChg>
        <pc:picChg chg="add mod">
          <ac:chgData name="Michal Bozděch" userId="7f7b1a57-7649-47d4-a3e7-7d7000133a3e" providerId="ADAL" clId="{532597F2-DAC2-4D5E-8E17-38B8D6522774}" dt="2022-03-17T09:06:21.346" v="7704" actId="1076"/>
          <ac:picMkLst>
            <pc:docMk/>
            <pc:sldMk cId="3910421146" sldId="353"/>
            <ac:picMk id="13316" creationId="{9E7F2D11-E05D-4AF0-8FEA-E2E801A6FD38}"/>
          </ac:picMkLst>
        </pc:picChg>
      </pc:sldChg>
      <pc:sldChg chg="addSp delSp modSp add mod modAnim">
        <pc:chgData name="Michal Bozděch" userId="7f7b1a57-7649-47d4-a3e7-7d7000133a3e" providerId="ADAL" clId="{532597F2-DAC2-4D5E-8E17-38B8D6522774}" dt="2022-04-23T11:33:39.206" v="28803" actId="20577"/>
        <pc:sldMkLst>
          <pc:docMk/>
          <pc:sldMk cId="4040213446" sldId="354"/>
        </pc:sldMkLst>
        <pc:spChg chg="add mod">
          <ac:chgData name="Michal Bozděch" userId="7f7b1a57-7649-47d4-a3e7-7d7000133a3e" providerId="ADAL" clId="{532597F2-DAC2-4D5E-8E17-38B8D6522774}" dt="2022-03-24T07:42:37.821" v="24926" actId="2711"/>
          <ac:spMkLst>
            <pc:docMk/>
            <pc:sldMk cId="4040213446" sldId="354"/>
            <ac:spMk id="12" creationId="{82153765-FDE2-4CE6-B551-68E516098D7F}"/>
          </ac:spMkLst>
        </pc:spChg>
        <pc:spChg chg="mod">
          <ac:chgData name="Michal Bozděch" userId="7f7b1a57-7649-47d4-a3e7-7d7000133a3e" providerId="ADAL" clId="{532597F2-DAC2-4D5E-8E17-38B8D6522774}" dt="2022-04-23T11:33:39.206" v="28803" actId="20577"/>
          <ac:spMkLst>
            <pc:docMk/>
            <pc:sldMk cId="4040213446" sldId="354"/>
            <ac:spMk id="17" creationId="{05CFE490-87A8-4840-892F-E5668BC30354}"/>
          </ac:spMkLst>
        </pc:spChg>
        <pc:picChg chg="add mod">
          <ac:chgData name="Michal Bozděch" userId="7f7b1a57-7649-47d4-a3e7-7d7000133a3e" providerId="ADAL" clId="{532597F2-DAC2-4D5E-8E17-38B8D6522774}" dt="2022-03-17T09:04:14.673" v="7676" actId="1076"/>
          <ac:picMkLst>
            <pc:docMk/>
            <pc:sldMk cId="4040213446" sldId="354"/>
            <ac:picMk id="8" creationId="{108993A3-66B3-4944-AADF-E6FC7D30715C}"/>
          </ac:picMkLst>
        </pc:picChg>
        <pc:picChg chg="del">
          <ac:chgData name="Michal Bozděch" userId="7f7b1a57-7649-47d4-a3e7-7d7000133a3e" providerId="ADAL" clId="{532597F2-DAC2-4D5E-8E17-38B8D6522774}" dt="2022-03-17T08:56:53.955" v="7572" actId="478"/>
          <ac:picMkLst>
            <pc:docMk/>
            <pc:sldMk cId="4040213446" sldId="354"/>
            <ac:picMk id="11" creationId="{FDE9C65C-9C86-4B46-80F6-CE2734D2F906}"/>
          </ac:picMkLst>
        </pc:picChg>
        <pc:picChg chg="add mod">
          <ac:chgData name="Michal Bozděch" userId="7f7b1a57-7649-47d4-a3e7-7d7000133a3e" providerId="ADAL" clId="{532597F2-DAC2-4D5E-8E17-38B8D6522774}" dt="2022-03-17T09:04:33.592" v="7683" actId="1076"/>
          <ac:picMkLst>
            <pc:docMk/>
            <pc:sldMk cId="4040213446" sldId="354"/>
            <ac:picMk id="14338" creationId="{E0EA9CBC-4B7F-42E1-944C-08F52AFF848E}"/>
          </ac:picMkLst>
        </pc:picChg>
        <pc:picChg chg="add mod">
          <ac:chgData name="Michal Bozděch" userId="7f7b1a57-7649-47d4-a3e7-7d7000133a3e" providerId="ADAL" clId="{532597F2-DAC2-4D5E-8E17-38B8D6522774}" dt="2022-03-17T09:04:35.642" v="7684" actId="1076"/>
          <ac:picMkLst>
            <pc:docMk/>
            <pc:sldMk cId="4040213446" sldId="354"/>
            <ac:picMk id="14340" creationId="{CF2D14DB-A8DF-4653-B384-8C02D55AC664}"/>
          </ac:picMkLst>
        </pc:picChg>
      </pc:sldChg>
      <pc:sldChg chg="addSp delSp modSp mod">
        <pc:chgData name="Michal Bozděch" userId="7f7b1a57-7649-47d4-a3e7-7d7000133a3e" providerId="ADAL" clId="{532597F2-DAC2-4D5E-8E17-38B8D6522774}" dt="2022-03-18T07:54:04.201" v="9916" actId="1076"/>
        <pc:sldMkLst>
          <pc:docMk/>
          <pc:sldMk cId="2351076017" sldId="355"/>
        </pc:sldMkLst>
        <pc:spChg chg="add del mod">
          <ac:chgData name="Michal Bozděch" userId="7f7b1a57-7649-47d4-a3e7-7d7000133a3e" providerId="ADAL" clId="{532597F2-DAC2-4D5E-8E17-38B8D6522774}" dt="2022-03-17T11:20:39.565" v="7722"/>
          <ac:spMkLst>
            <pc:docMk/>
            <pc:sldMk cId="2351076017" sldId="355"/>
            <ac:spMk id="2" creationId="{A256A3A3-7644-4949-8D82-E92C8711BC60}"/>
          </ac:spMkLst>
        </pc:spChg>
        <pc:spChg chg="add del mod">
          <ac:chgData name="Michal Bozděch" userId="7f7b1a57-7649-47d4-a3e7-7d7000133a3e" providerId="ADAL" clId="{532597F2-DAC2-4D5E-8E17-38B8D6522774}" dt="2022-03-17T12:16:12.377" v="8964" actId="478"/>
          <ac:spMkLst>
            <pc:docMk/>
            <pc:sldMk cId="2351076017" sldId="355"/>
            <ac:spMk id="8" creationId="{00E632FC-BFED-4DDF-8CF9-744463BBB95F}"/>
          </ac:spMkLst>
        </pc:spChg>
        <pc:spChg chg="add del mod">
          <ac:chgData name="Michal Bozděch" userId="7f7b1a57-7649-47d4-a3e7-7d7000133a3e" providerId="ADAL" clId="{532597F2-DAC2-4D5E-8E17-38B8D6522774}" dt="2022-03-17T11:29:28.696" v="7869" actId="478"/>
          <ac:spMkLst>
            <pc:docMk/>
            <pc:sldMk cId="2351076017" sldId="355"/>
            <ac:spMk id="13" creationId="{0C40ED2A-CF52-4A29-AA51-912CFF9EC5B8}"/>
          </ac:spMkLst>
        </pc:spChg>
        <pc:spChg chg="add del mod">
          <ac:chgData name="Michal Bozděch" userId="7f7b1a57-7649-47d4-a3e7-7d7000133a3e" providerId="ADAL" clId="{532597F2-DAC2-4D5E-8E17-38B8D6522774}" dt="2022-03-17T12:16:01.777" v="8962" actId="478"/>
          <ac:spMkLst>
            <pc:docMk/>
            <pc:sldMk cId="2351076017" sldId="355"/>
            <ac:spMk id="15" creationId="{AF2FBC95-9598-4F1C-927B-43C84C5E742A}"/>
          </ac:spMkLst>
        </pc:spChg>
        <pc:spChg chg="add del mod">
          <ac:chgData name="Michal Bozděch" userId="7f7b1a57-7649-47d4-a3e7-7d7000133a3e" providerId="ADAL" clId="{532597F2-DAC2-4D5E-8E17-38B8D6522774}" dt="2022-03-17T11:29:32.310" v="7872" actId="478"/>
          <ac:spMkLst>
            <pc:docMk/>
            <pc:sldMk cId="2351076017" sldId="355"/>
            <ac:spMk id="16" creationId="{EB663BE0-D421-4C38-90CD-B7CD5A4874C1}"/>
          </ac:spMkLst>
        </pc:spChg>
        <pc:spChg chg="add del mod">
          <ac:chgData name="Michal Bozděch" userId="7f7b1a57-7649-47d4-a3e7-7d7000133a3e" providerId="ADAL" clId="{532597F2-DAC2-4D5E-8E17-38B8D6522774}" dt="2022-03-17T12:16:23.708" v="8985" actId="478"/>
          <ac:spMkLst>
            <pc:docMk/>
            <pc:sldMk cId="2351076017" sldId="355"/>
            <ac:spMk id="18" creationId="{1651A42E-6221-44A2-950C-BFD8DC52DE11}"/>
          </ac:spMkLst>
        </pc:spChg>
        <pc:spChg chg="add del mod">
          <ac:chgData name="Michal Bozděch" userId="7f7b1a57-7649-47d4-a3e7-7d7000133a3e" providerId="ADAL" clId="{532597F2-DAC2-4D5E-8E17-38B8D6522774}" dt="2022-03-17T12:16:23.708" v="8985" actId="478"/>
          <ac:spMkLst>
            <pc:docMk/>
            <pc:sldMk cId="2351076017" sldId="355"/>
            <ac:spMk id="19" creationId="{7F5139F3-9981-49A7-A909-D37B6786E5C8}"/>
          </ac:spMkLst>
        </pc:spChg>
        <pc:spChg chg="add mod">
          <ac:chgData name="Michal Bozděch" userId="7f7b1a57-7649-47d4-a3e7-7d7000133a3e" providerId="ADAL" clId="{532597F2-DAC2-4D5E-8E17-38B8D6522774}" dt="2022-03-17T12:16:03.134" v="8963"/>
          <ac:spMkLst>
            <pc:docMk/>
            <pc:sldMk cId="2351076017" sldId="355"/>
            <ac:spMk id="22" creationId="{04162450-ABB8-4A3D-BF0E-6629427A382D}"/>
          </ac:spMkLst>
        </pc:spChg>
        <pc:spChg chg="add mod">
          <ac:chgData name="Michal Bozděch" userId="7f7b1a57-7649-47d4-a3e7-7d7000133a3e" providerId="ADAL" clId="{532597F2-DAC2-4D5E-8E17-38B8D6522774}" dt="2022-03-17T12:16:03.134" v="8963"/>
          <ac:spMkLst>
            <pc:docMk/>
            <pc:sldMk cId="2351076017" sldId="355"/>
            <ac:spMk id="23" creationId="{889CABD2-9FA5-4E34-B844-3402E5DCC5AA}"/>
          </ac:spMkLst>
        </pc:spChg>
        <pc:spChg chg="add del mod">
          <ac:chgData name="Michal Bozděch" userId="7f7b1a57-7649-47d4-a3e7-7d7000133a3e" providerId="ADAL" clId="{532597F2-DAC2-4D5E-8E17-38B8D6522774}" dt="2022-03-17T12:21:50.633" v="9085" actId="478"/>
          <ac:spMkLst>
            <pc:docMk/>
            <pc:sldMk cId="2351076017" sldId="355"/>
            <ac:spMk id="24" creationId="{F9DF992B-7BB9-45BD-8B44-81E7BE7490C6}"/>
          </ac:spMkLst>
        </pc:spChg>
        <pc:picChg chg="add del mod modCrop">
          <ac:chgData name="Michal Bozděch" userId="7f7b1a57-7649-47d4-a3e7-7d7000133a3e" providerId="ADAL" clId="{532597F2-DAC2-4D5E-8E17-38B8D6522774}" dt="2022-03-17T12:15:58.192" v="8961" actId="478"/>
          <ac:picMkLst>
            <pc:docMk/>
            <pc:sldMk cId="2351076017" sldId="355"/>
            <ac:picMk id="7" creationId="{25864835-F21B-439E-A623-46377F81E830}"/>
          </ac:picMkLst>
        </pc:picChg>
        <pc:picChg chg="add del mod">
          <ac:chgData name="Michal Bozděch" userId="7f7b1a57-7649-47d4-a3e7-7d7000133a3e" providerId="ADAL" clId="{532597F2-DAC2-4D5E-8E17-38B8D6522774}" dt="2022-03-17T11:23:43.048" v="7768"/>
          <ac:picMkLst>
            <pc:docMk/>
            <pc:sldMk cId="2351076017" sldId="355"/>
            <ac:picMk id="11" creationId="{89BCCA1A-2C16-4D37-9028-2C7BCD877C2F}"/>
          </ac:picMkLst>
        </pc:picChg>
        <pc:picChg chg="add del mod">
          <ac:chgData name="Michal Bozděch" userId="7f7b1a57-7649-47d4-a3e7-7d7000133a3e" providerId="ADAL" clId="{532597F2-DAC2-4D5E-8E17-38B8D6522774}" dt="2022-03-17T11:29:30.942" v="7871" actId="478"/>
          <ac:picMkLst>
            <pc:docMk/>
            <pc:sldMk cId="2351076017" sldId="355"/>
            <ac:picMk id="12" creationId="{1791A5A8-3ED2-440C-9CBE-F98A100DB9B5}"/>
          </ac:picMkLst>
        </pc:picChg>
        <pc:picChg chg="add mod">
          <ac:chgData name="Michal Bozděch" userId="7f7b1a57-7649-47d4-a3e7-7d7000133a3e" providerId="ADAL" clId="{532597F2-DAC2-4D5E-8E17-38B8D6522774}" dt="2022-03-18T07:54:04.201" v="9916" actId="1076"/>
          <ac:picMkLst>
            <pc:docMk/>
            <pc:sldMk cId="2351076017" sldId="355"/>
            <ac:picMk id="1026" creationId="{210F6BA1-6FD8-4096-9674-49E0A6EFDE9F}"/>
          </ac:picMkLst>
        </pc:picChg>
        <pc:picChg chg="add del mod">
          <ac:chgData name="Michal Bozděch" userId="7f7b1a57-7649-47d4-a3e7-7d7000133a3e" providerId="ADAL" clId="{532597F2-DAC2-4D5E-8E17-38B8D6522774}" dt="2022-03-17T11:29:30.028" v="7870" actId="478"/>
          <ac:picMkLst>
            <pc:docMk/>
            <pc:sldMk cId="2351076017" sldId="355"/>
            <ac:picMk id="1026" creationId="{CC37A811-39C6-4FAE-97A3-5E205874DD7C}"/>
          </ac:picMkLst>
        </pc:picChg>
        <pc:picChg chg="del">
          <ac:chgData name="Michal Bozděch" userId="7f7b1a57-7649-47d4-a3e7-7d7000133a3e" providerId="ADAL" clId="{532597F2-DAC2-4D5E-8E17-38B8D6522774}" dt="2022-03-17T11:20:32.603" v="7721" actId="478"/>
          <ac:picMkLst>
            <pc:docMk/>
            <pc:sldMk cId="2351076017" sldId="355"/>
            <ac:picMk id="1028" creationId="{CA7A234A-76C9-4CA6-91DF-02BBB5A58155}"/>
          </ac:picMkLst>
        </pc:picChg>
        <pc:picChg chg="del">
          <ac:chgData name="Michal Bozděch" userId="7f7b1a57-7649-47d4-a3e7-7d7000133a3e" providerId="ADAL" clId="{532597F2-DAC2-4D5E-8E17-38B8D6522774}" dt="2022-03-17T11:20:31.431" v="7720" actId="478"/>
          <ac:picMkLst>
            <pc:docMk/>
            <pc:sldMk cId="2351076017" sldId="355"/>
            <ac:picMk id="1030" creationId="{A3234DA5-5C7D-44E8-9773-B004091B7DBC}"/>
          </ac:picMkLst>
        </pc:picChg>
        <pc:cxnChg chg="add mod">
          <ac:chgData name="Michal Bozděch" userId="7f7b1a57-7649-47d4-a3e7-7d7000133a3e" providerId="ADAL" clId="{532597F2-DAC2-4D5E-8E17-38B8D6522774}" dt="2022-03-17T12:21:55.267" v="9088" actId="14100"/>
          <ac:cxnSpMkLst>
            <pc:docMk/>
            <pc:sldMk cId="2351076017" sldId="355"/>
            <ac:cxnSpMk id="25" creationId="{83DCA666-104A-48C1-BE26-48B39984B6F8}"/>
          </ac:cxnSpMkLst>
        </pc:cxnChg>
      </pc:sldChg>
      <pc:sldChg chg="addSp delSp modSp add mod modAnim">
        <pc:chgData name="Michal Bozděch" userId="7f7b1a57-7649-47d4-a3e7-7d7000133a3e" providerId="ADAL" clId="{532597F2-DAC2-4D5E-8E17-38B8D6522774}" dt="2022-04-07T05:38:56.532" v="27824"/>
        <pc:sldMkLst>
          <pc:docMk/>
          <pc:sldMk cId="1506205161" sldId="356"/>
        </pc:sldMkLst>
        <pc:spChg chg="mod">
          <ac:chgData name="Michal Bozděch" userId="7f7b1a57-7649-47d4-a3e7-7d7000133a3e" providerId="ADAL" clId="{532597F2-DAC2-4D5E-8E17-38B8D6522774}" dt="2022-03-17T12:13:13.251" v="8919" actId="1037"/>
          <ac:spMkLst>
            <pc:docMk/>
            <pc:sldMk cId="1506205161" sldId="356"/>
            <ac:spMk id="3" creationId="{6CB96067-5CC5-43B7-A684-118DAAFFFB40}"/>
          </ac:spMkLst>
        </pc:spChg>
        <pc:spChg chg="mod">
          <ac:chgData name="Michal Bozděch" userId="7f7b1a57-7649-47d4-a3e7-7d7000133a3e" providerId="ADAL" clId="{532597F2-DAC2-4D5E-8E17-38B8D6522774}" dt="2022-04-07T05:35:00.431" v="27801" actId="20577"/>
          <ac:spMkLst>
            <pc:docMk/>
            <pc:sldMk cId="1506205161" sldId="356"/>
            <ac:spMk id="8" creationId="{00E632FC-BFED-4DDF-8CF9-744463BBB95F}"/>
          </ac:spMkLst>
        </pc:spChg>
        <pc:spChg chg="del">
          <ac:chgData name="Michal Bozděch" userId="7f7b1a57-7649-47d4-a3e7-7d7000133a3e" providerId="ADAL" clId="{532597F2-DAC2-4D5E-8E17-38B8D6522774}" dt="2022-03-17T11:24:49.332" v="7780" actId="478"/>
          <ac:spMkLst>
            <pc:docMk/>
            <pc:sldMk cId="1506205161" sldId="356"/>
            <ac:spMk id="9" creationId="{67195430-BDA0-4ED7-AA6A-33FCC1E392F0}"/>
          </ac:spMkLst>
        </pc:spChg>
        <pc:spChg chg="del mod">
          <ac:chgData name="Michal Bozděch" userId="7f7b1a57-7649-47d4-a3e7-7d7000133a3e" providerId="ADAL" clId="{532597F2-DAC2-4D5E-8E17-38B8D6522774}" dt="2022-03-17T11:38:34.898" v="8186" actId="478"/>
          <ac:spMkLst>
            <pc:docMk/>
            <pc:sldMk cId="1506205161" sldId="356"/>
            <ac:spMk id="10" creationId="{B7EF5B41-BC13-4EFC-A7A9-1E4A84E41239}"/>
          </ac:spMkLst>
        </pc:spChg>
        <pc:spChg chg="add del mod">
          <ac:chgData name="Michal Bozděch" userId="7f7b1a57-7649-47d4-a3e7-7d7000133a3e" providerId="ADAL" clId="{532597F2-DAC2-4D5E-8E17-38B8D6522774}" dt="2022-03-17T11:24:52.382" v="7781" actId="478"/>
          <ac:spMkLst>
            <pc:docMk/>
            <pc:sldMk cId="1506205161" sldId="356"/>
            <ac:spMk id="11" creationId="{9B4A2A0D-751A-481E-BC7D-BD3EA5966921}"/>
          </ac:spMkLst>
        </pc:spChg>
        <pc:spChg chg="del mod">
          <ac:chgData name="Michal Bozděch" userId="7f7b1a57-7649-47d4-a3e7-7d7000133a3e" providerId="ADAL" clId="{532597F2-DAC2-4D5E-8E17-38B8D6522774}" dt="2022-03-17T11:54:25.486" v="8433" actId="478"/>
          <ac:spMkLst>
            <pc:docMk/>
            <pc:sldMk cId="1506205161" sldId="356"/>
            <ac:spMk id="13" creationId="{0C40ED2A-CF52-4A29-AA51-912CFF9EC5B8}"/>
          </ac:spMkLst>
        </pc:spChg>
        <pc:spChg chg="add del mod">
          <ac:chgData name="Michal Bozděch" userId="7f7b1a57-7649-47d4-a3e7-7d7000133a3e" providerId="ADAL" clId="{532597F2-DAC2-4D5E-8E17-38B8D6522774}" dt="2022-03-17T12:19:49.005" v="9034" actId="478"/>
          <ac:spMkLst>
            <pc:docMk/>
            <pc:sldMk cId="1506205161" sldId="356"/>
            <ac:spMk id="14" creationId="{0F938CE2-A418-462B-B46D-4E25BF712EB2}"/>
          </ac:spMkLst>
        </pc:spChg>
        <pc:spChg chg="del mod">
          <ac:chgData name="Michal Bozděch" userId="7f7b1a57-7649-47d4-a3e7-7d7000133a3e" providerId="ADAL" clId="{532597F2-DAC2-4D5E-8E17-38B8D6522774}" dt="2022-03-17T11:54:25.486" v="8433" actId="478"/>
          <ac:spMkLst>
            <pc:docMk/>
            <pc:sldMk cId="1506205161" sldId="356"/>
            <ac:spMk id="16" creationId="{EB663BE0-D421-4C38-90CD-B7CD5A4874C1}"/>
          </ac:spMkLst>
        </pc:spChg>
        <pc:spChg chg="add del mod">
          <ac:chgData name="Michal Bozděch" userId="7f7b1a57-7649-47d4-a3e7-7d7000133a3e" providerId="ADAL" clId="{532597F2-DAC2-4D5E-8E17-38B8D6522774}" dt="2022-03-17T12:12:58.745" v="8892" actId="1038"/>
          <ac:spMkLst>
            <pc:docMk/>
            <pc:sldMk cId="1506205161" sldId="356"/>
            <ac:spMk id="17" creationId="{FC255F63-7334-4A40-A36F-C7C2F79FECFC}"/>
          </ac:spMkLst>
        </pc:spChg>
        <pc:spChg chg="add del mod">
          <ac:chgData name="Michal Bozděch" userId="7f7b1a57-7649-47d4-a3e7-7d7000133a3e" providerId="ADAL" clId="{532597F2-DAC2-4D5E-8E17-38B8D6522774}" dt="2022-03-17T12:12:58.745" v="8892" actId="1038"/>
          <ac:spMkLst>
            <pc:docMk/>
            <pc:sldMk cId="1506205161" sldId="356"/>
            <ac:spMk id="18" creationId="{34C4B812-C0C3-453D-94FE-693881A5A9B8}"/>
          </ac:spMkLst>
        </pc:spChg>
        <pc:spChg chg="add mod">
          <ac:chgData name="Michal Bozděch" userId="7f7b1a57-7649-47d4-a3e7-7d7000133a3e" providerId="ADAL" clId="{532597F2-DAC2-4D5E-8E17-38B8D6522774}" dt="2022-03-17T12:21:36.313" v="9078" actId="1035"/>
          <ac:spMkLst>
            <pc:docMk/>
            <pc:sldMk cId="1506205161" sldId="356"/>
            <ac:spMk id="19" creationId="{59903183-FCAE-48DF-8ABA-90CE8F5669C3}"/>
          </ac:spMkLst>
        </pc:spChg>
        <pc:spChg chg="add mod">
          <ac:chgData name="Michal Bozděch" userId="7f7b1a57-7649-47d4-a3e7-7d7000133a3e" providerId="ADAL" clId="{532597F2-DAC2-4D5E-8E17-38B8D6522774}" dt="2022-03-17T12:21:36.313" v="9078" actId="1035"/>
          <ac:spMkLst>
            <pc:docMk/>
            <pc:sldMk cId="1506205161" sldId="356"/>
            <ac:spMk id="20" creationId="{F1277774-C59F-4318-82B6-B54DDAE9E56D}"/>
          </ac:spMkLst>
        </pc:spChg>
        <pc:spChg chg="add del mod">
          <ac:chgData name="Michal Bozděch" userId="7f7b1a57-7649-47d4-a3e7-7d7000133a3e" providerId="ADAL" clId="{532597F2-DAC2-4D5E-8E17-38B8D6522774}" dt="2022-03-17T11:33:36.884" v="7949" actId="478"/>
          <ac:spMkLst>
            <pc:docMk/>
            <pc:sldMk cId="1506205161" sldId="356"/>
            <ac:spMk id="21" creationId="{7B170839-C197-4047-A2EF-0414C137E02E}"/>
          </ac:spMkLst>
        </pc:spChg>
        <pc:spChg chg="add del mod">
          <ac:chgData name="Michal Bozděch" userId="7f7b1a57-7649-47d4-a3e7-7d7000133a3e" providerId="ADAL" clId="{532597F2-DAC2-4D5E-8E17-38B8D6522774}" dt="2022-03-17T12:19:49.985" v="9035" actId="478"/>
          <ac:spMkLst>
            <pc:docMk/>
            <pc:sldMk cId="1506205161" sldId="356"/>
            <ac:spMk id="23" creationId="{5CE1D11D-D993-42CA-88FA-1670AFBDB05C}"/>
          </ac:spMkLst>
        </pc:spChg>
        <pc:spChg chg="add mod">
          <ac:chgData name="Michal Bozděch" userId="7f7b1a57-7649-47d4-a3e7-7d7000133a3e" providerId="ADAL" clId="{532597F2-DAC2-4D5E-8E17-38B8D6522774}" dt="2022-03-17T12:12:58.745" v="8892" actId="1038"/>
          <ac:spMkLst>
            <pc:docMk/>
            <pc:sldMk cId="1506205161" sldId="356"/>
            <ac:spMk id="24" creationId="{EDCEBE94-7B35-4D8C-A846-3E6C1DFFEAC0}"/>
          </ac:spMkLst>
        </pc:spChg>
        <pc:spChg chg="add mod">
          <ac:chgData name="Michal Bozděch" userId="7f7b1a57-7649-47d4-a3e7-7d7000133a3e" providerId="ADAL" clId="{532597F2-DAC2-4D5E-8E17-38B8D6522774}" dt="2022-03-17T12:12:58.745" v="8892" actId="1038"/>
          <ac:spMkLst>
            <pc:docMk/>
            <pc:sldMk cId="1506205161" sldId="356"/>
            <ac:spMk id="25" creationId="{4EA4C2FC-9B44-40BB-9FD1-ED8C7FE46AE5}"/>
          </ac:spMkLst>
        </pc:spChg>
        <pc:spChg chg="add del mod">
          <ac:chgData name="Michal Bozděch" userId="7f7b1a57-7649-47d4-a3e7-7d7000133a3e" providerId="ADAL" clId="{532597F2-DAC2-4D5E-8E17-38B8D6522774}" dt="2022-03-17T11:54:21.698" v="8430" actId="478"/>
          <ac:spMkLst>
            <pc:docMk/>
            <pc:sldMk cId="1506205161" sldId="356"/>
            <ac:spMk id="26" creationId="{12E2E912-D7ED-4C93-9CA1-EB018F45821A}"/>
          </ac:spMkLst>
        </pc:spChg>
        <pc:spChg chg="add del mod">
          <ac:chgData name="Michal Bozděch" userId="7f7b1a57-7649-47d4-a3e7-7d7000133a3e" providerId="ADAL" clId="{532597F2-DAC2-4D5E-8E17-38B8D6522774}" dt="2022-03-17T11:54:21.698" v="8430" actId="478"/>
          <ac:spMkLst>
            <pc:docMk/>
            <pc:sldMk cId="1506205161" sldId="356"/>
            <ac:spMk id="27" creationId="{1706946B-3781-47A1-9A22-B47BC2CFAFD9}"/>
          </ac:spMkLst>
        </pc:spChg>
        <pc:spChg chg="add del mod">
          <ac:chgData name="Michal Bozděch" userId="7f7b1a57-7649-47d4-a3e7-7d7000133a3e" providerId="ADAL" clId="{532597F2-DAC2-4D5E-8E17-38B8D6522774}" dt="2022-03-17T11:36:42.032" v="8137" actId="478"/>
          <ac:spMkLst>
            <pc:docMk/>
            <pc:sldMk cId="1506205161" sldId="356"/>
            <ac:spMk id="28" creationId="{58FAC87B-4D74-4910-A9C9-FB18B714E682}"/>
          </ac:spMkLst>
        </pc:spChg>
        <pc:spChg chg="add del mod">
          <ac:chgData name="Michal Bozděch" userId="7f7b1a57-7649-47d4-a3e7-7d7000133a3e" providerId="ADAL" clId="{532597F2-DAC2-4D5E-8E17-38B8D6522774}" dt="2022-03-17T11:54:21.698" v="8430" actId="478"/>
          <ac:spMkLst>
            <pc:docMk/>
            <pc:sldMk cId="1506205161" sldId="356"/>
            <ac:spMk id="29" creationId="{00CA1FAB-20C5-4365-8DAB-7AC22004344E}"/>
          </ac:spMkLst>
        </pc:spChg>
        <pc:spChg chg="add del mod">
          <ac:chgData name="Michal Bozděch" userId="7f7b1a57-7649-47d4-a3e7-7d7000133a3e" providerId="ADAL" clId="{532597F2-DAC2-4D5E-8E17-38B8D6522774}" dt="2022-03-17T11:54:21.698" v="8430" actId="478"/>
          <ac:spMkLst>
            <pc:docMk/>
            <pc:sldMk cId="1506205161" sldId="356"/>
            <ac:spMk id="30" creationId="{C5C298C7-A013-4F82-9D0D-AC2655304F13}"/>
          </ac:spMkLst>
        </pc:spChg>
        <pc:spChg chg="add del mod">
          <ac:chgData name="Michal Bozděch" userId="7f7b1a57-7649-47d4-a3e7-7d7000133a3e" providerId="ADAL" clId="{532597F2-DAC2-4D5E-8E17-38B8D6522774}" dt="2022-03-17T11:54:21.698" v="8430" actId="478"/>
          <ac:spMkLst>
            <pc:docMk/>
            <pc:sldMk cId="1506205161" sldId="356"/>
            <ac:spMk id="31" creationId="{2E093011-506B-4DB6-AEF7-17C8CAE2FE3D}"/>
          </ac:spMkLst>
        </pc:spChg>
        <pc:spChg chg="add del mod">
          <ac:chgData name="Michal Bozděch" userId="7f7b1a57-7649-47d4-a3e7-7d7000133a3e" providerId="ADAL" clId="{532597F2-DAC2-4D5E-8E17-38B8D6522774}" dt="2022-03-17T11:54:21.698" v="8430" actId="478"/>
          <ac:spMkLst>
            <pc:docMk/>
            <pc:sldMk cId="1506205161" sldId="356"/>
            <ac:spMk id="32" creationId="{90895E14-8290-42E2-BDBC-07213229D3FD}"/>
          </ac:spMkLst>
        </pc:spChg>
        <pc:spChg chg="add del mod">
          <ac:chgData name="Michal Bozděch" userId="7f7b1a57-7649-47d4-a3e7-7d7000133a3e" providerId="ADAL" clId="{532597F2-DAC2-4D5E-8E17-38B8D6522774}" dt="2022-03-17T11:54:21.698" v="8430" actId="478"/>
          <ac:spMkLst>
            <pc:docMk/>
            <pc:sldMk cId="1506205161" sldId="356"/>
            <ac:spMk id="33" creationId="{7B83BA99-C1B4-419B-A2EA-D5E3CA2FC4B5}"/>
          </ac:spMkLst>
        </pc:spChg>
        <pc:spChg chg="add del mod">
          <ac:chgData name="Michal Bozděch" userId="7f7b1a57-7649-47d4-a3e7-7d7000133a3e" providerId="ADAL" clId="{532597F2-DAC2-4D5E-8E17-38B8D6522774}" dt="2022-03-17T11:38:37.095" v="8187" actId="478"/>
          <ac:spMkLst>
            <pc:docMk/>
            <pc:sldMk cId="1506205161" sldId="356"/>
            <ac:spMk id="34" creationId="{3E869123-DE03-41A3-B4C7-C89B3B2D62CA}"/>
          </ac:spMkLst>
        </pc:spChg>
        <pc:spChg chg="add del mod">
          <ac:chgData name="Michal Bozděch" userId="7f7b1a57-7649-47d4-a3e7-7d7000133a3e" providerId="ADAL" clId="{532597F2-DAC2-4D5E-8E17-38B8D6522774}" dt="2022-03-17T11:54:21.698" v="8430" actId="478"/>
          <ac:spMkLst>
            <pc:docMk/>
            <pc:sldMk cId="1506205161" sldId="356"/>
            <ac:spMk id="35" creationId="{2A1F5279-3CD5-4004-97CA-AE76B0DD0BF2}"/>
          </ac:spMkLst>
        </pc:spChg>
        <pc:spChg chg="add del mod">
          <ac:chgData name="Michal Bozděch" userId="7f7b1a57-7649-47d4-a3e7-7d7000133a3e" providerId="ADAL" clId="{532597F2-DAC2-4D5E-8E17-38B8D6522774}" dt="2022-03-17T11:54:21.698" v="8430" actId="478"/>
          <ac:spMkLst>
            <pc:docMk/>
            <pc:sldMk cId="1506205161" sldId="356"/>
            <ac:spMk id="36" creationId="{14336A17-6D7A-4EB4-8DA9-D3B484CA9FAD}"/>
          </ac:spMkLst>
        </pc:spChg>
        <pc:spChg chg="add del mod">
          <ac:chgData name="Michal Bozděch" userId="7f7b1a57-7649-47d4-a3e7-7d7000133a3e" providerId="ADAL" clId="{532597F2-DAC2-4D5E-8E17-38B8D6522774}" dt="2022-03-17T11:54:25.486" v="8433" actId="478"/>
          <ac:spMkLst>
            <pc:docMk/>
            <pc:sldMk cId="1506205161" sldId="356"/>
            <ac:spMk id="37" creationId="{866BFF1E-51AF-4FEE-8954-2B123BB6ABB3}"/>
          </ac:spMkLst>
        </pc:spChg>
        <pc:spChg chg="add del mod">
          <ac:chgData name="Michal Bozděch" userId="7f7b1a57-7649-47d4-a3e7-7d7000133a3e" providerId="ADAL" clId="{532597F2-DAC2-4D5E-8E17-38B8D6522774}" dt="2022-03-17T11:54:25.486" v="8433" actId="478"/>
          <ac:spMkLst>
            <pc:docMk/>
            <pc:sldMk cId="1506205161" sldId="356"/>
            <ac:spMk id="38" creationId="{6D93B9D7-1CC7-444E-AB8C-4695B77646F8}"/>
          </ac:spMkLst>
        </pc:spChg>
        <pc:spChg chg="add del mod">
          <ac:chgData name="Michal Bozděch" userId="7f7b1a57-7649-47d4-a3e7-7d7000133a3e" providerId="ADAL" clId="{532597F2-DAC2-4D5E-8E17-38B8D6522774}" dt="2022-03-17T11:54:21.698" v="8430" actId="478"/>
          <ac:spMkLst>
            <pc:docMk/>
            <pc:sldMk cId="1506205161" sldId="356"/>
            <ac:spMk id="39" creationId="{9F3EA9B0-B357-4F6D-A549-A5C917029500}"/>
          </ac:spMkLst>
        </pc:spChg>
        <pc:spChg chg="add del mod">
          <ac:chgData name="Michal Bozděch" userId="7f7b1a57-7649-47d4-a3e7-7d7000133a3e" providerId="ADAL" clId="{532597F2-DAC2-4D5E-8E17-38B8D6522774}" dt="2022-03-17T11:56:11.332" v="8435" actId="478"/>
          <ac:spMkLst>
            <pc:docMk/>
            <pc:sldMk cId="1506205161" sldId="356"/>
            <ac:spMk id="40" creationId="{6017CFFF-108E-4491-84AE-B3655FF828F2}"/>
          </ac:spMkLst>
        </pc:spChg>
        <pc:spChg chg="add del mod">
          <ac:chgData name="Michal Bozděch" userId="7f7b1a57-7649-47d4-a3e7-7d7000133a3e" providerId="ADAL" clId="{532597F2-DAC2-4D5E-8E17-38B8D6522774}" dt="2022-03-17T11:54:21.698" v="8430" actId="478"/>
          <ac:spMkLst>
            <pc:docMk/>
            <pc:sldMk cId="1506205161" sldId="356"/>
            <ac:spMk id="41" creationId="{643D3053-B4E6-49BE-811F-A38385985294}"/>
          </ac:spMkLst>
        </pc:spChg>
        <pc:spChg chg="add mod">
          <ac:chgData name="Michal Bozděch" userId="7f7b1a57-7649-47d4-a3e7-7d7000133a3e" providerId="ADAL" clId="{532597F2-DAC2-4D5E-8E17-38B8D6522774}" dt="2022-04-07T05:34:08.729" v="27788" actId="1038"/>
          <ac:spMkLst>
            <pc:docMk/>
            <pc:sldMk cId="1506205161" sldId="356"/>
            <ac:spMk id="42" creationId="{58364E35-8621-4A9E-864D-3CF73B27CC29}"/>
          </ac:spMkLst>
        </pc:spChg>
        <pc:spChg chg="add del mod">
          <ac:chgData name="Michal Bozděch" userId="7f7b1a57-7649-47d4-a3e7-7d7000133a3e" providerId="ADAL" clId="{532597F2-DAC2-4D5E-8E17-38B8D6522774}" dt="2022-03-17T11:54:25.486" v="8433" actId="478"/>
          <ac:spMkLst>
            <pc:docMk/>
            <pc:sldMk cId="1506205161" sldId="356"/>
            <ac:spMk id="42" creationId="{FA65945F-1EB3-4AAB-8C99-FEC9468B0991}"/>
          </ac:spMkLst>
        </pc:spChg>
        <pc:spChg chg="add mod">
          <ac:chgData name="Michal Bozděch" userId="7f7b1a57-7649-47d4-a3e7-7d7000133a3e" providerId="ADAL" clId="{532597F2-DAC2-4D5E-8E17-38B8D6522774}" dt="2022-03-17T12:12:58.745" v="8892" actId="1038"/>
          <ac:spMkLst>
            <pc:docMk/>
            <pc:sldMk cId="1506205161" sldId="356"/>
            <ac:spMk id="45" creationId="{E1705580-BF81-4EE2-8DCE-D2C170F2A2CD}"/>
          </ac:spMkLst>
        </pc:spChg>
        <pc:spChg chg="add mod">
          <ac:chgData name="Michal Bozděch" userId="7f7b1a57-7649-47d4-a3e7-7d7000133a3e" providerId="ADAL" clId="{532597F2-DAC2-4D5E-8E17-38B8D6522774}" dt="2022-03-17T12:14:36.963" v="8956" actId="20577"/>
          <ac:spMkLst>
            <pc:docMk/>
            <pc:sldMk cId="1506205161" sldId="356"/>
            <ac:spMk id="46" creationId="{BE10611A-B0F3-4FDB-A76A-CB8641F7C9EE}"/>
          </ac:spMkLst>
        </pc:spChg>
        <pc:spChg chg="add mod">
          <ac:chgData name="Michal Bozděch" userId="7f7b1a57-7649-47d4-a3e7-7d7000133a3e" providerId="ADAL" clId="{532597F2-DAC2-4D5E-8E17-38B8D6522774}" dt="2022-03-17T12:14:29.558" v="8952" actId="20577"/>
          <ac:spMkLst>
            <pc:docMk/>
            <pc:sldMk cId="1506205161" sldId="356"/>
            <ac:spMk id="47" creationId="{628596EB-3C5D-45C6-ADF0-F581B3FDB4A1}"/>
          </ac:spMkLst>
        </pc:spChg>
        <pc:spChg chg="add mod">
          <ac:chgData name="Michal Bozděch" userId="7f7b1a57-7649-47d4-a3e7-7d7000133a3e" providerId="ADAL" clId="{532597F2-DAC2-4D5E-8E17-38B8D6522774}" dt="2022-03-17T12:14:54.475" v="8958" actId="1038"/>
          <ac:spMkLst>
            <pc:docMk/>
            <pc:sldMk cId="1506205161" sldId="356"/>
            <ac:spMk id="48" creationId="{A49FDE00-974E-4D3C-AF65-FDAE29313B01}"/>
          </ac:spMkLst>
        </pc:spChg>
        <pc:spChg chg="add mod">
          <ac:chgData name="Michal Bozděch" userId="7f7b1a57-7649-47d4-a3e7-7d7000133a3e" providerId="ADAL" clId="{532597F2-DAC2-4D5E-8E17-38B8D6522774}" dt="2022-03-17T12:20:20.655" v="9051" actId="1036"/>
          <ac:spMkLst>
            <pc:docMk/>
            <pc:sldMk cId="1506205161" sldId="356"/>
            <ac:spMk id="49" creationId="{5B8745BD-024E-4161-897C-8D1123314EB7}"/>
          </ac:spMkLst>
        </pc:spChg>
        <pc:spChg chg="add del mod">
          <ac:chgData name="Michal Bozděch" userId="7f7b1a57-7649-47d4-a3e7-7d7000133a3e" providerId="ADAL" clId="{532597F2-DAC2-4D5E-8E17-38B8D6522774}" dt="2022-03-17T12:19:48.029" v="9033" actId="478"/>
          <ac:spMkLst>
            <pc:docMk/>
            <pc:sldMk cId="1506205161" sldId="356"/>
            <ac:spMk id="50" creationId="{E3CB331F-FF97-4717-8205-2A8122A16641}"/>
          </ac:spMkLst>
        </pc:spChg>
        <pc:spChg chg="add del mod">
          <ac:chgData name="Michal Bozděch" userId="7f7b1a57-7649-47d4-a3e7-7d7000133a3e" providerId="ADAL" clId="{532597F2-DAC2-4D5E-8E17-38B8D6522774}" dt="2022-03-17T12:19:47.140" v="9032" actId="478"/>
          <ac:spMkLst>
            <pc:docMk/>
            <pc:sldMk cId="1506205161" sldId="356"/>
            <ac:spMk id="51" creationId="{4CAC6788-B8BE-49AE-8A87-6E683D353E2B}"/>
          </ac:spMkLst>
        </pc:spChg>
        <pc:spChg chg="add mod">
          <ac:chgData name="Michal Bozděch" userId="7f7b1a57-7649-47d4-a3e7-7d7000133a3e" providerId="ADAL" clId="{532597F2-DAC2-4D5E-8E17-38B8D6522774}" dt="2022-03-17T12:12:58.745" v="8892" actId="1038"/>
          <ac:spMkLst>
            <pc:docMk/>
            <pc:sldMk cId="1506205161" sldId="356"/>
            <ac:spMk id="52" creationId="{479DDCD7-6E0A-4A20-9F56-1CBE9EA72DC2}"/>
          </ac:spMkLst>
        </pc:spChg>
        <pc:spChg chg="add mod">
          <ac:chgData name="Michal Bozděch" userId="7f7b1a57-7649-47d4-a3e7-7d7000133a3e" providerId="ADAL" clId="{532597F2-DAC2-4D5E-8E17-38B8D6522774}" dt="2022-03-17T12:12:58.745" v="8892" actId="1038"/>
          <ac:spMkLst>
            <pc:docMk/>
            <pc:sldMk cId="1506205161" sldId="356"/>
            <ac:spMk id="53" creationId="{7AE0CF72-32F1-476D-AF04-FE5DB76E71B9}"/>
          </ac:spMkLst>
        </pc:spChg>
        <pc:spChg chg="add mod">
          <ac:chgData name="Michal Bozděch" userId="7f7b1a57-7649-47d4-a3e7-7d7000133a3e" providerId="ADAL" clId="{532597F2-DAC2-4D5E-8E17-38B8D6522774}" dt="2022-04-07T05:33:46.356" v="27748" actId="14100"/>
          <ac:spMkLst>
            <pc:docMk/>
            <pc:sldMk cId="1506205161" sldId="356"/>
            <ac:spMk id="55" creationId="{8E8FE28A-7846-46D9-ABA5-8E60FD691B6C}"/>
          </ac:spMkLst>
        </pc:spChg>
        <pc:spChg chg="add mod">
          <ac:chgData name="Michal Bozděch" userId="7f7b1a57-7649-47d4-a3e7-7d7000133a3e" providerId="ADAL" clId="{532597F2-DAC2-4D5E-8E17-38B8D6522774}" dt="2022-03-17T12:12:58.745" v="8892" actId="1038"/>
          <ac:spMkLst>
            <pc:docMk/>
            <pc:sldMk cId="1506205161" sldId="356"/>
            <ac:spMk id="61" creationId="{DCD491E1-C23A-45E7-AD9C-A57A5A01285F}"/>
          </ac:spMkLst>
        </pc:spChg>
        <pc:spChg chg="add mod">
          <ac:chgData name="Michal Bozděch" userId="7f7b1a57-7649-47d4-a3e7-7d7000133a3e" providerId="ADAL" clId="{532597F2-DAC2-4D5E-8E17-38B8D6522774}" dt="2022-03-17T12:12:58.745" v="8892" actId="1038"/>
          <ac:spMkLst>
            <pc:docMk/>
            <pc:sldMk cId="1506205161" sldId="356"/>
            <ac:spMk id="62" creationId="{B1A07AFA-C539-488D-ACF1-21ED69B2AC0B}"/>
          </ac:spMkLst>
        </pc:spChg>
        <pc:spChg chg="add mod">
          <ac:chgData name="Michal Bozděch" userId="7f7b1a57-7649-47d4-a3e7-7d7000133a3e" providerId="ADAL" clId="{532597F2-DAC2-4D5E-8E17-38B8D6522774}" dt="2022-03-17T12:12:58.745" v="8892" actId="1038"/>
          <ac:spMkLst>
            <pc:docMk/>
            <pc:sldMk cId="1506205161" sldId="356"/>
            <ac:spMk id="63" creationId="{DFA3A2A5-16D5-499E-BD25-C623752E0C84}"/>
          </ac:spMkLst>
        </pc:spChg>
        <pc:spChg chg="add mod">
          <ac:chgData name="Michal Bozděch" userId="7f7b1a57-7649-47d4-a3e7-7d7000133a3e" providerId="ADAL" clId="{532597F2-DAC2-4D5E-8E17-38B8D6522774}" dt="2022-03-17T12:12:58.745" v="8892" actId="1038"/>
          <ac:spMkLst>
            <pc:docMk/>
            <pc:sldMk cId="1506205161" sldId="356"/>
            <ac:spMk id="64" creationId="{DC8BCD12-167F-476B-BD74-FE6B538A3B96}"/>
          </ac:spMkLst>
        </pc:spChg>
        <pc:spChg chg="add mod">
          <ac:chgData name="Michal Bozděch" userId="7f7b1a57-7649-47d4-a3e7-7d7000133a3e" providerId="ADAL" clId="{532597F2-DAC2-4D5E-8E17-38B8D6522774}" dt="2022-03-17T12:12:58.745" v="8892" actId="1038"/>
          <ac:spMkLst>
            <pc:docMk/>
            <pc:sldMk cId="1506205161" sldId="356"/>
            <ac:spMk id="65" creationId="{68DF21B1-F57A-4319-A8DD-C1589A3474FC}"/>
          </ac:spMkLst>
        </pc:spChg>
        <pc:spChg chg="add mod">
          <ac:chgData name="Michal Bozděch" userId="7f7b1a57-7649-47d4-a3e7-7d7000133a3e" providerId="ADAL" clId="{532597F2-DAC2-4D5E-8E17-38B8D6522774}" dt="2022-03-17T12:12:58.745" v="8892" actId="1038"/>
          <ac:spMkLst>
            <pc:docMk/>
            <pc:sldMk cId="1506205161" sldId="356"/>
            <ac:spMk id="66" creationId="{3BBAEAF5-E6AB-419A-AFF0-A0383C653510}"/>
          </ac:spMkLst>
        </pc:spChg>
        <pc:spChg chg="add mod">
          <ac:chgData name="Michal Bozděch" userId="7f7b1a57-7649-47d4-a3e7-7d7000133a3e" providerId="ADAL" clId="{532597F2-DAC2-4D5E-8E17-38B8D6522774}" dt="2022-03-17T12:21:05.882" v="9053" actId="20577"/>
          <ac:spMkLst>
            <pc:docMk/>
            <pc:sldMk cId="1506205161" sldId="356"/>
            <ac:spMk id="72" creationId="{971E39C5-9419-46AB-BC93-43BF3591E960}"/>
          </ac:spMkLst>
        </pc:spChg>
        <pc:spChg chg="add mod">
          <ac:chgData name="Michal Bozděch" userId="7f7b1a57-7649-47d4-a3e7-7d7000133a3e" providerId="ADAL" clId="{532597F2-DAC2-4D5E-8E17-38B8D6522774}" dt="2022-03-17T12:12:58.745" v="8892" actId="1038"/>
          <ac:spMkLst>
            <pc:docMk/>
            <pc:sldMk cId="1506205161" sldId="356"/>
            <ac:spMk id="73" creationId="{026C5660-DE33-41B3-8462-321D6A26B5B9}"/>
          </ac:spMkLst>
        </pc:spChg>
        <pc:picChg chg="del mod modCrop">
          <ac:chgData name="Michal Bozděch" userId="7f7b1a57-7649-47d4-a3e7-7d7000133a3e" providerId="ADAL" clId="{532597F2-DAC2-4D5E-8E17-38B8D6522774}" dt="2022-03-17T11:33:34.294" v="7948" actId="478"/>
          <ac:picMkLst>
            <pc:docMk/>
            <pc:sldMk cId="1506205161" sldId="356"/>
            <ac:picMk id="7" creationId="{25864835-F21B-439E-A623-46377F81E830}"/>
          </ac:picMkLst>
        </pc:picChg>
        <pc:picChg chg="del mod">
          <ac:chgData name="Michal Bozděch" userId="7f7b1a57-7649-47d4-a3e7-7d7000133a3e" providerId="ADAL" clId="{532597F2-DAC2-4D5E-8E17-38B8D6522774}" dt="2022-03-17T11:39:33.365" v="8245" actId="478"/>
          <ac:picMkLst>
            <pc:docMk/>
            <pc:sldMk cId="1506205161" sldId="356"/>
            <ac:picMk id="12" creationId="{1791A5A8-3ED2-440C-9CBE-F98A100DB9B5}"/>
          </ac:picMkLst>
        </pc:picChg>
        <pc:picChg chg="add mod">
          <ac:chgData name="Michal Bozděch" userId="7f7b1a57-7649-47d4-a3e7-7d7000133a3e" providerId="ADAL" clId="{532597F2-DAC2-4D5E-8E17-38B8D6522774}" dt="2022-03-17T12:12:58.745" v="8892" actId="1038"/>
          <ac:picMkLst>
            <pc:docMk/>
            <pc:sldMk cId="1506205161" sldId="356"/>
            <ac:picMk id="59" creationId="{964E4923-8DA6-400F-B7C8-6672D13C921A}"/>
          </ac:picMkLst>
        </pc:picChg>
        <pc:picChg chg="add mod">
          <ac:chgData name="Michal Bozděch" userId="7f7b1a57-7649-47d4-a3e7-7d7000133a3e" providerId="ADAL" clId="{532597F2-DAC2-4D5E-8E17-38B8D6522774}" dt="2022-03-17T12:12:58.745" v="8892" actId="1038"/>
          <ac:picMkLst>
            <pc:docMk/>
            <pc:sldMk cId="1506205161" sldId="356"/>
            <ac:picMk id="60" creationId="{0C650A73-9A7D-4C69-B602-05C3C08BBBA7}"/>
          </ac:picMkLst>
        </pc:picChg>
        <pc:picChg chg="del mod">
          <ac:chgData name="Michal Bozděch" userId="7f7b1a57-7649-47d4-a3e7-7d7000133a3e" providerId="ADAL" clId="{532597F2-DAC2-4D5E-8E17-38B8D6522774}" dt="2022-03-17T11:37:37.440" v="8173" actId="478"/>
          <ac:picMkLst>
            <pc:docMk/>
            <pc:sldMk cId="1506205161" sldId="356"/>
            <ac:picMk id="1026" creationId="{CC37A811-39C6-4FAE-97A3-5E205874DD7C}"/>
          </ac:picMkLst>
        </pc:picChg>
        <pc:picChg chg="add mod">
          <ac:chgData name="Michal Bozděch" userId="7f7b1a57-7649-47d4-a3e7-7d7000133a3e" providerId="ADAL" clId="{532597F2-DAC2-4D5E-8E17-38B8D6522774}" dt="2022-03-17T12:12:58.745" v="8892" actId="1038"/>
          <ac:picMkLst>
            <pc:docMk/>
            <pc:sldMk cId="1506205161" sldId="356"/>
            <ac:picMk id="3074" creationId="{1900C456-58C6-4D8F-BB2D-B777F4555EF2}"/>
          </ac:picMkLst>
        </pc:picChg>
        <pc:picChg chg="add del mod">
          <ac:chgData name="Michal Bozděch" userId="7f7b1a57-7649-47d4-a3e7-7d7000133a3e" providerId="ADAL" clId="{532597F2-DAC2-4D5E-8E17-38B8D6522774}" dt="2022-03-17T12:01:54.978" v="8444" actId="478"/>
          <ac:picMkLst>
            <pc:docMk/>
            <pc:sldMk cId="1506205161" sldId="356"/>
            <ac:picMk id="3076" creationId="{4B6CFCD5-57EB-4BCE-B768-1E4498B420CE}"/>
          </ac:picMkLst>
        </pc:picChg>
        <pc:picChg chg="add mod">
          <ac:chgData name="Michal Bozděch" userId="7f7b1a57-7649-47d4-a3e7-7d7000133a3e" providerId="ADAL" clId="{532597F2-DAC2-4D5E-8E17-38B8D6522774}" dt="2022-03-17T12:12:58.745" v="8892" actId="1038"/>
          <ac:picMkLst>
            <pc:docMk/>
            <pc:sldMk cId="1506205161" sldId="356"/>
            <ac:picMk id="3078" creationId="{E0AF5A83-05E5-429B-8893-68826EC57F0E}"/>
          </ac:picMkLst>
        </pc:picChg>
        <pc:cxnChg chg="add mod">
          <ac:chgData name="Michal Bozděch" userId="7f7b1a57-7649-47d4-a3e7-7d7000133a3e" providerId="ADAL" clId="{532597F2-DAC2-4D5E-8E17-38B8D6522774}" dt="2022-03-17T12:21:41.890" v="9084" actId="1036"/>
          <ac:cxnSpMkLst>
            <pc:docMk/>
            <pc:sldMk cId="1506205161" sldId="356"/>
            <ac:cxnSpMk id="43" creationId="{FECEF188-4DA4-4C1E-8FD0-D92B5F7910A6}"/>
          </ac:cxnSpMkLst>
        </pc:cxnChg>
        <pc:cxnChg chg="add mod">
          <ac:chgData name="Michal Bozděch" userId="7f7b1a57-7649-47d4-a3e7-7d7000133a3e" providerId="ADAL" clId="{532597F2-DAC2-4D5E-8E17-38B8D6522774}" dt="2022-03-17T12:12:58.745" v="8892" actId="1038"/>
          <ac:cxnSpMkLst>
            <pc:docMk/>
            <pc:sldMk cId="1506205161" sldId="356"/>
            <ac:cxnSpMk id="54" creationId="{A8176B64-27CF-476E-A283-D3DA9E55807E}"/>
          </ac:cxnSpMkLst>
        </pc:cxnChg>
        <pc:cxnChg chg="add mod">
          <ac:chgData name="Michal Bozděch" userId="7f7b1a57-7649-47d4-a3e7-7d7000133a3e" providerId="ADAL" clId="{532597F2-DAC2-4D5E-8E17-38B8D6522774}" dt="2022-03-17T12:12:58.745" v="8892" actId="1038"/>
          <ac:cxnSpMkLst>
            <pc:docMk/>
            <pc:sldMk cId="1506205161" sldId="356"/>
            <ac:cxnSpMk id="56" creationId="{CF074277-3904-4661-BBAA-2297DC5D3FD9}"/>
          </ac:cxnSpMkLst>
        </pc:cxnChg>
        <pc:cxnChg chg="add mod">
          <ac:chgData name="Michal Bozděch" userId="7f7b1a57-7649-47d4-a3e7-7d7000133a3e" providerId="ADAL" clId="{532597F2-DAC2-4D5E-8E17-38B8D6522774}" dt="2022-03-17T12:12:58.745" v="8892" actId="1038"/>
          <ac:cxnSpMkLst>
            <pc:docMk/>
            <pc:sldMk cId="1506205161" sldId="356"/>
            <ac:cxnSpMk id="69" creationId="{242BB018-4FF2-4C4B-81FE-841ACCA0C8C6}"/>
          </ac:cxnSpMkLst>
        </pc:cxnChg>
        <pc:cxnChg chg="add mod">
          <ac:chgData name="Michal Bozděch" userId="7f7b1a57-7649-47d4-a3e7-7d7000133a3e" providerId="ADAL" clId="{532597F2-DAC2-4D5E-8E17-38B8D6522774}" dt="2022-03-17T12:23:04.612" v="9100" actId="1035"/>
          <ac:cxnSpMkLst>
            <pc:docMk/>
            <pc:sldMk cId="1506205161" sldId="356"/>
            <ac:cxnSpMk id="70" creationId="{24634DA3-3DFE-4661-86B1-0F34A4A60ABB}"/>
          </ac:cxnSpMkLst>
        </pc:cxnChg>
        <pc:cxnChg chg="add mod">
          <ac:chgData name="Michal Bozděch" userId="7f7b1a57-7649-47d4-a3e7-7d7000133a3e" providerId="ADAL" clId="{532597F2-DAC2-4D5E-8E17-38B8D6522774}" dt="2022-03-17T12:19:56.419" v="9038" actId="14100"/>
          <ac:cxnSpMkLst>
            <pc:docMk/>
            <pc:sldMk cId="1506205161" sldId="356"/>
            <ac:cxnSpMk id="74" creationId="{6509A27E-1FA5-4930-AF07-D1CA69090D40}"/>
          </ac:cxnSpMkLst>
        </pc:cxnChg>
        <pc:cxnChg chg="add mod">
          <ac:chgData name="Michal Bozděch" userId="7f7b1a57-7649-47d4-a3e7-7d7000133a3e" providerId="ADAL" clId="{532597F2-DAC2-4D5E-8E17-38B8D6522774}" dt="2022-03-17T12:20:20.655" v="9051" actId="1036"/>
          <ac:cxnSpMkLst>
            <pc:docMk/>
            <pc:sldMk cId="1506205161" sldId="356"/>
            <ac:cxnSpMk id="77" creationId="{6BD46A61-3834-4E7B-A66F-1C18388589C7}"/>
          </ac:cxnSpMkLst>
        </pc:cxnChg>
        <pc:cxnChg chg="add mod">
          <ac:chgData name="Michal Bozděch" userId="7f7b1a57-7649-47d4-a3e7-7d7000133a3e" providerId="ADAL" clId="{532597F2-DAC2-4D5E-8E17-38B8D6522774}" dt="2022-03-17T12:21:36.313" v="9078" actId="1035"/>
          <ac:cxnSpMkLst>
            <pc:docMk/>
            <pc:sldMk cId="1506205161" sldId="356"/>
            <ac:cxnSpMk id="80" creationId="{EE8A0B17-8FA1-433B-9E2F-893C0908A4C0}"/>
          </ac:cxnSpMkLst>
        </pc:cxnChg>
        <pc:cxnChg chg="add mod">
          <ac:chgData name="Michal Bozděch" userId="7f7b1a57-7649-47d4-a3e7-7d7000133a3e" providerId="ADAL" clId="{532597F2-DAC2-4D5E-8E17-38B8D6522774}" dt="2022-03-17T12:20:12.635" v="9048" actId="14100"/>
          <ac:cxnSpMkLst>
            <pc:docMk/>
            <pc:sldMk cId="1506205161" sldId="356"/>
            <ac:cxnSpMk id="83" creationId="{1D59905A-CB73-44A7-8F1A-02AB5F4A10AE}"/>
          </ac:cxnSpMkLst>
        </pc:cxnChg>
      </pc:sldChg>
      <pc:sldChg chg="addSp delSp modSp add mod modAnim">
        <pc:chgData name="Michal Bozděch" userId="7f7b1a57-7649-47d4-a3e7-7d7000133a3e" providerId="ADAL" clId="{532597F2-DAC2-4D5E-8E17-38B8D6522774}" dt="2022-04-07T05:42:00.359" v="27832"/>
        <pc:sldMkLst>
          <pc:docMk/>
          <pc:sldMk cId="1587736037" sldId="357"/>
        </pc:sldMkLst>
        <pc:spChg chg="del">
          <ac:chgData name="Michal Bozděch" userId="7f7b1a57-7649-47d4-a3e7-7d7000133a3e" providerId="ADAL" clId="{532597F2-DAC2-4D5E-8E17-38B8D6522774}" dt="2022-03-17T11:54:13.961" v="8429" actId="478"/>
          <ac:spMkLst>
            <pc:docMk/>
            <pc:sldMk cId="1587736037" sldId="357"/>
            <ac:spMk id="8" creationId="{00E632FC-BFED-4DDF-8CF9-744463BBB95F}"/>
          </ac:spMkLst>
        </pc:spChg>
        <pc:spChg chg="mod">
          <ac:chgData name="Michal Bozděch" userId="7f7b1a57-7649-47d4-a3e7-7d7000133a3e" providerId="ADAL" clId="{532597F2-DAC2-4D5E-8E17-38B8D6522774}" dt="2022-03-17T12:13:41.933" v="8936" actId="115"/>
          <ac:spMkLst>
            <pc:docMk/>
            <pc:sldMk cId="1587736037" sldId="357"/>
            <ac:spMk id="13" creationId="{0C40ED2A-CF52-4A29-AA51-912CFF9EC5B8}"/>
          </ac:spMkLst>
        </pc:spChg>
        <pc:spChg chg="del">
          <ac:chgData name="Michal Bozděch" userId="7f7b1a57-7649-47d4-a3e7-7d7000133a3e" providerId="ADAL" clId="{532597F2-DAC2-4D5E-8E17-38B8D6522774}" dt="2022-03-17T11:54:13.961" v="8429" actId="478"/>
          <ac:spMkLst>
            <pc:docMk/>
            <pc:sldMk cId="1587736037" sldId="357"/>
            <ac:spMk id="14" creationId="{0F938CE2-A418-462B-B46D-4E25BF712EB2}"/>
          </ac:spMkLst>
        </pc:spChg>
        <pc:spChg chg="mod">
          <ac:chgData name="Michal Bozděch" userId="7f7b1a57-7649-47d4-a3e7-7d7000133a3e" providerId="ADAL" clId="{532597F2-DAC2-4D5E-8E17-38B8D6522774}" dt="2022-03-17T12:13:44.551" v="8938" actId="115"/>
          <ac:spMkLst>
            <pc:docMk/>
            <pc:sldMk cId="1587736037" sldId="357"/>
            <ac:spMk id="16" creationId="{EB663BE0-D421-4C38-90CD-B7CD5A4874C1}"/>
          </ac:spMkLst>
        </pc:spChg>
        <pc:spChg chg="del">
          <ac:chgData name="Michal Bozděch" userId="7f7b1a57-7649-47d4-a3e7-7d7000133a3e" providerId="ADAL" clId="{532597F2-DAC2-4D5E-8E17-38B8D6522774}" dt="2022-03-17T11:54:13.961" v="8429" actId="478"/>
          <ac:spMkLst>
            <pc:docMk/>
            <pc:sldMk cId="1587736037" sldId="357"/>
            <ac:spMk id="17" creationId="{FC255F63-7334-4A40-A36F-C7C2F79FECFC}"/>
          </ac:spMkLst>
        </pc:spChg>
        <pc:spChg chg="del">
          <ac:chgData name="Michal Bozděch" userId="7f7b1a57-7649-47d4-a3e7-7d7000133a3e" providerId="ADAL" clId="{532597F2-DAC2-4D5E-8E17-38B8D6522774}" dt="2022-03-17T11:54:13.961" v="8429" actId="478"/>
          <ac:spMkLst>
            <pc:docMk/>
            <pc:sldMk cId="1587736037" sldId="357"/>
            <ac:spMk id="18" creationId="{34C4B812-C0C3-453D-94FE-693881A5A9B8}"/>
          </ac:spMkLst>
        </pc:spChg>
        <pc:spChg chg="del">
          <ac:chgData name="Michal Bozděch" userId="7f7b1a57-7649-47d4-a3e7-7d7000133a3e" providerId="ADAL" clId="{532597F2-DAC2-4D5E-8E17-38B8D6522774}" dt="2022-03-17T11:54:13.961" v="8429" actId="478"/>
          <ac:spMkLst>
            <pc:docMk/>
            <pc:sldMk cId="1587736037" sldId="357"/>
            <ac:spMk id="19" creationId="{59903183-FCAE-48DF-8ABA-90CE8F5669C3}"/>
          </ac:spMkLst>
        </pc:spChg>
        <pc:spChg chg="del">
          <ac:chgData name="Michal Bozděch" userId="7f7b1a57-7649-47d4-a3e7-7d7000133a3e" providerId="ADAL" clId="{532597F2-DAC2-4D5E-8E17-38B8D6522774}" dt="2022-03-17T11:54:13.961" v="8429" actId="478"/>
          <ac:spMkLst>
            <pc:docMk/>
            <pc:sldMk cId="1587736037" sldId="357"/>
            <ac:spMk id="20" creationId="{F1277774-C59F-4318-82B6-B54DDAE9E56D}"/>
          </ac:spMkLst>
        </pc:spChg>
        <pc:spChg chg="del">
          <ac:chgData name="Michal Bozděch" userId="7f7b1a57-7649-47d4-a3e7-7d7000133a3e" providerId="ADAL" clId="{532597F2-DAC2-4D5E-8E17-38B8D6522774}" dt="2022-03-17T11:54:13.961" v="8429" actId="478"/>
          <ac:spMkLst>
            <pc:docMk/>
            <pc:sldMk cId="1587736037" sldId="357"/>
            <ac:spMk id="23" creationId="{5CE1D11D-D993-42CA-88FA-1670AFBDB05C}"/>
          </ac:spMkLst>
        </pc:spChg>
        <pc:spChg chg="del">
          <ac:chgData name="Michal Bozděch" userId="7f7b1a57-7649-47d4-a3e7-7d7000133a3e" providerId="ADAL" clId="{532597F2-DAC2-4D5E-8E17-38B8D6522774}" dt="2022-03-17T11:54:13.961" v="8429" actId="478"/>
          <ac:spMkLst>
            <pc:docMk/>
            <pc:sldMk cId="1587736037" sldId="357"/>
            <ac:spMk id="24" creationId="{EDCEBE94-7B35-4D8C-A846-3E6C1DFFEAC0}"/>
          </ac:spMkLst>
        </pc:spChg>
        <pc:spChg chg="del">
          <ac:chgData name="Michal Bozděch" userId="7f7b1a57-7649-47d4-a3e7-7d7000133a3e" providerId="ADAL" clId="{532597F2-DAC2-4D5E-8E17-38B8D6522774}" dt="2022-03-17T11:54:13.961" v="8429" actId="478"/>
          <ac:spMkLst>
            <pc:docMk/>
            <pc:sldMk cId="1587736037" sldId="357"/>
            <ac:spMk id="25" creationId="{4EA4C2FC-9B44-40BB-9FD1-ED8C7FE46AE5}"/>
          </ac:spMkLst>
        </pc:spChg>
        <pc:spChg chg="mod">
          <ac:chgData name="Michal Bozděch" userId="7f7b1a57-7649-47d4-a3e7-7d7000133a3e" providerId="ADAL" clId="{532597F2-DAC2-4D5E-8E17-38B8D6522774}" dt="2022-03-17T12:19:30.567" v="9030" actId="1037"/>
          <ac:spMkLst>
            <pc:docMk/>
            <pc:sldMk cId="1587736037" sldId="357"/>
            <ac:spMk id="26" creationId="{12E2E912-D7ED-4C93-9CA1-EB018F45821A}"/>
          </ac:spMkLst>
        </pc:spChg>
        <pc:spChg chg="del">
          <ac:chgData name="Michal Bozděch" userId="7f7b1a57-7649-47d4-a3e7-7d7000133a3e" providerId="ADAL" clId="{532597F2-DAC2-4D5E-8E17-38B8D6522774}" dt="2022-03-17T12:19:02.496" v="9015" actId="478"/>
          <ac:spMkLst>
            <pc:docMk/>
            <pc:sldMk cId="1587736037" sldId="357"/>
            <ac:spMk id="30" creationId="{C5C298C7-A013-4F82-9D0D-AC2655304F13}"/>
          </ac:spMkLst>
        </pc:spChg>
        <pc:spChg chg="del">
          <ac:chgData name="Michal Bozděch" userId="7f7b1a57-7649-47d4-a3e7-7d7000133a3e" providerId="ADAL" clId="{532597F2-DAC2-4D5E-8E17-38B8D6522774}" dt="2022-03-17T12:19:01.646" v="9014" actId="478"/>
          <ac:spMkLst>
            <pc:docMk/>
            <pc:sldMk cId="1587736037" sldId="357"/>
            <ac:spMk id="31" creationId="{2E093011-506B-4DB6-AEF7-17C8CAE2FE3D}"/>
          </ac:spMkLst>
        </pc:spChg>
        <pc:spChg chg="add mod">
          <ac:chgData name="Michal Bozděch" userId="7f7b1a57-7649-47d4-a3e7-7d7000133a3e" providerId="ADAL" clId="{532597F2-DAC2-4D5E-8E17-38B8D6522774}" dt="2022-04-07T05:41:54.168" v="27831"/>
          <ac:spMkLst>
            <pc:docMk/>
            <pc:sldMk cId="1587736037" sldId="357"/>
            <ac:spMk id="34" creationId="{9708B6A7-2A2A-4D76-A1E2-D45E05502C1C}"/>
          </ac:spMkLst>
        </pc:spChg>
        <pc:spChg chg="del">
          <ac:chgData name="Michal Bozděch" userId="7f7b1a57-7649-47d4-a3e7-7d7000133a3e" providerId="ADAL" clId="{532597F2-DAC2-4D5E-8E17-38B8D6522774}" dt="2022-03-17T12:16:54.964" v="8987" actId="478"/>
          <ac:spMkLst>
            <pc:docMk/>
            <pc:sldMk cId="1587736037" sldId="357"/>
            <ac:spMk id="35" creationId="{2A1F5279-3CD5-4004-97CA-AE76B0DD0BF2}"/>
          </ac:spMkLst>
        </pc:spChg>
        <pc:spChg chg="del">
          <ac:chgData name="Michal Bozděch" userId="7f7b1a57-7649-47d4-a3e7-7d7000133a3e" providerId="ADAL" clId="{532597F2-DAC2-4D5E-8E17-38B8D6522774}" dt="2022-03-17T12:17:14.337" v="8990" actId="478"/>
          <ac:spMkLst>
            <pc:docMk/>
            <pc:sldMk cId="1587736037" sldId="357"/>
            <ac:spMk id="39" creationId="{9F3EA9B0-B357-4F6D-A549-A5C917029500}"/>
          </ac:spMkLst>
        </pc:spChg>
        <pc:spChg chg="mod">
          <ac:chgData name="Michal Bozděch" userId="7f7b1a57-7649-47d4-a3e7-7d7000133a3e" providerId="ADAL" clId="{532597F2-DAC2-4D5E-8E17-38B8D6522774}" dt="2022-03-17T12:13:39.391" v="8934" actId="115"/>
          <ac:spMkLst>
            <pc:docMk/>
            <pc:sldMk cId="1587736037" sldId="357"/>
            <ac:spMk id="45" creationId="{E1705580-BF81-4EE2-8DCE-D2C170F2A2CD}"/>
          </ac:spMkLst>
        </pc:spChg>
        <pc:spChg chg="mod">
          <ac:chgData name="Michal Bozděch" userId="7f7b1a57-7649-47d4-a3e7-7d7000133a3e" providerId="ADAL" clId="{532597F2-DAC2-4D5E-8E17-38B8D6522774}" dt="2022-03-17T12:14:22.306" v="8948" actId="20577"/>
          <ac:spMkLst>
            <pc:docMk/>
            <pc:sldMk cId="1587736037" sldId="357"/>
            <ac:spMk id="46" creationId="{BE10611A-B0F3-4FDB-A76A-CB8641F7C9EE}"/>
          </ac:spMkLst>
        </pc:spChg>
        <pc:spChg chg="mod">
          <ac:chgData name="Michal Bozděch" userId="7f7b1a57-7649-47d4-a3e7-7d7000133a3e" providerId="ADAL" clId="{532597F2-DAC2-4D5E-8E17-38B8D6522774}" dt="2022-03-17T12:14:14.659" v="8944" actId="20577"/>
          <ac:spMkLst>
            <pc:docMk/>
            <pc:sldMk cId="1587736037" sldId="357"/>
            <ac:spMk id="47" creationId="{628596EB-3C5D-45C6-ADF0-F581B3FDB4A1}"/>
          </ac:spMkLst>
        </pc:spChg>
        <pc:spChg chg="mod">
          <ac:chgData name="Michal Bozděch" userId="7f7b1a57-7649-47d4-a3e7-7d7000133a3e" providerId="ADAL" clId="{532597F2-DAC2-4D5E-8E17-38B8D6522774}" dt="2022-03-17T12:15:00.384" v="8960" actId="1038"/>
          <ac:spMkLst>
            <pc:docMk/>
            <pc:sldMk cId="1587736037" sldId="357"/>
            <ac:spMk id="48" creationId="{A49FDE00-974E-4D3C-AF65-FDAE29313B01}"/>
          </ac:spMkLst>
        </pc:spChg>
        <pc:spChg chg="mod">
          <ac:chgData name="Michal Bozděch" userId="7f7b1a57-7649-47d4-a3e7-7d7000133a3e" providerId="ADAL" clId="{532597F2-DAC2-4D5E-8E17-38B8D6522774}" dt="2022-03-17T12:18:58.836" v="9013" actId="1036"/>
          <ac:spMkLst>
            <pc:docMk/>
            <pc:sldMk cId="1587736037" sldId="357"/>
            <ac:spMk id="49" creationId="{5B8745BD-024E-4161-897C-8D1123314EB7}"/>
          </ac:spMkLst>
        </pc:spChg>
        <pc:spChg chg="del">
          <ac:chgData name="Michal Bozděch" userId="7f7b1a57-7649-47d4-a3e7-7d7000133a3e" providerId="ADAL" clId="{532597F2-DAC2-4D5E-8E17-38B8D6522774}" dt="2022-03-17T12:18:38.327" v="9003" actId="478"/>
          <ac:spMkLst>
            <pc:docMk/>
            <pc:sldMk cId="1587736037" sldId="357"/>
            <ac:spMk id="50" creationId="{E3CB331F-FF97-4717-8205-2A8122A16641}"/>
          </ac:spMkLst>
        </pc:spChg>
        <pc:spChg chg="del">
          <ac:chgData name="Michal Bozděch" userId="7f7b1a57-7649-47d4-a3e7-7d7000133a3e" providerId="ADAL" clId="{532597F2-DAC2-4D5E-8E17-38B8D6522774}" dt="2022-03-17T12:18:37.392" v="9002" actId="478"/>
          <ac:spMkLst>
            <pc:docMk/>
            <pc:sldMk cId="1587736037" sldId="357"/>
            <ac:spMk id="51" creationId="{4CAC6788-B8BE-49AE-8A87-6E683D353E2B}"/>
          </ac:spMkLst>
        </pc:spChg>
        <pc:spChg chg="del">
          <ac:chgData name="Michal Bozděch" userId="7f7b1a57-7649-47d4-a3e7-7d7000133a3e" providerId="ADAL" clId="{532597F2-DAC2-4D5E-8E17-38B8D6522774}" dt="2022-03-17T11:54:09.108" v="8428" actId="478"/>
          <ac:spMkLst>
            <pc:docMk/>
            <pc:sldMk cId="1587736037" sldId="357"/>
            <ac:spMk id="55" creationId="{8E8FE28A-7846-46D9-ABA5-8E60FD691B6C}"/>
          </ac:spMkLst>
        </pc:spChg>
        <pc:cxnChg chg="add mod">
          <ac:chgData name="Michal Bozděch" userId="7f7b1a57-7649-47d4-a3e7-7d7000133a3e" providerId="ADAL" clId="{532597F2-DAC2-4D5E-8E17-38B8D6522774}" dt="2022-03-17T12:18:30.396" v="8999"/>
          <ac:cxnSpMkLst>
            <pc:docMk/>
            <pc:sldMk cId="1587736037" sldId="357"/>
            <ac:cxnSpMk id="7" creationId="{1CD9BB17-D0F0-44D1-A5A1-805E104809FE}"/>
          </ac:cxnSpMkLst>
        </pc:cxnChg>
        <pc:cxnChg chg="del">
          <ac:chgData name="Michal Bozděch" userId="7f7b1a57-7649-47d4-a3e7-7d7000133a3e" providerId="ADAL" clId="{532597F2-DAC2-4D5E-8E17-38B8D6522774}" dt="2022-03-17T11:54:13.961" v="8429" actId="478"/>
          <ac:cxnSpMkLst>
            <pc:docMk/>
            <pc:sldMk cId="1587736037" sldId="357"/>
            <ac:cxnSpMk id="43" creationId="{FECEF188-4DA4-4C1E-8FD0-D92B5F7910A6}"/>
          </ac:cxnSpMkLst>
        </pc:cxnChg>
        <pc:cxnChg chg="add mod">
          <ac:chgData name="Michal Bozděch" userId="7f7b1a57-7649-47d4-a3e7-7d7000133a3e" providerId="ADAL" clId="{532597F2-DAC2-4D5E-8E17-38B8D6522774}" dt="2022-03-17T12:18:21.937" v="8998"/>
          <ac:cxnSpMkLst>
            <pc:docMk/>
            <pc:sldMk cId="1587736037" sldId="357"/>
            <ac:cxnSpMk id="56" creationId="{71C1CE5F-F095-4A13-9BFC-612722AA04D8}"/>
          </ac:cxnSpMkLst>
        </pc:cxnChg>
        <pc:cxnChg chg="add mod">
          <ac:chgData name="Michal Bozděch" userId="7f7b1a57-7649-47d4-a3e7-7d7000133a3e" providerId="ADAL" clId="{532597F2-DAC2-4D5E-8E17-38B8D6522774}" dt="2022-03-17T12:18:45.483" v="9005" actId="14100"/>
          <ac:cxnSpMkLst>
            <pc:docMk/>
            <pc:sldMk cId="1587736037" sldId="357"/>
            <ac:cxnSpMk id="57" creationId="{69CBDBFF-3124-4635-AC68-A5E58516A57D}"/>
          </ac:cxnSpMkLst>
        </pc:cxnChg>
        <pc:cxnChg chg="add mod">
          <ac:chgData name="Michal Bozděch" userId="7f7b1a57-7649-47d4-a3e7-7d7000133a3e" providerId="ADAL" clId="{532597F2-DAC2-4D5E-8E17-38B8D6522774}" dt="2022-03-17T12:18:58.836" v="9013" actId="1036"/>
          <ac:cxnSpMkLst>
            <pc:docMk/>
            <pc:sldMk cId="1587736037" sldId="357"/>
            <ac:cxnSpMk id="58" creationId="{89EBA715-317E-444C-A7B3-60602E585AB3}"/>
          </ac:cxnSpMkLst>
        </pc:cxnChg>
        <pc:cxnChg chg="add mod">
          <ac:chgData name="Michal Bozděch" userId="7f7b1a57-7649-47d4-a3e7-7d7000133a3e" providerId="ADAL" clId="{532597F2-DAC2-4D5E-8E17-38B8D6522774}" dt="2022-03-17T12:19:30.567" v="9030" actId="1037"/>
          <ac:cxnSpMkLst>
            <pc:docMk/>
            <pc:sldMk cId="1587736037" sldId="357"/>
            <ac:cxnSpMk id="59" creationId="{0A85F327-D925-46FA-A763-D2024780FA55}"/>
          </ac:cxnSpMkLst>
        </pc:cxnChg>
        <pc:cxnChg chg="add mod">
          <ac:chgData name="Michal Bozděch" userId="7f7b1a57-7649-47d4-a3e7-7d7000133a3e" providerId="ADAL" clId="{532597F2-DAC2-4D5E-8E17-38B8D6522774}" dt="2022-03-17T12:19:19.235" v="9023" actId="14100"/>
          <ac:cxnSpMkLst>
            <pc:docMk/>
            <pc:sldMk cId="1587736037" sldId="357"/>
            <ac:cxnSpMk id="60" creationId="{9EE2CEB8-D445-4808-846A-A619AB2D03ED}"/>
          </ac:cxnSpMkLst>
        </pc:cxnChg>
      </pc:sldChg>
      <pc:sldChg chg="modSp add del mod">
        <pc:chgData name="Michal Bozděch" userId="7f7b1a57-7649-47d4-a3e7-7d7000133a3e" providerId="ADAL" clId="{532597F2-DAC2-4D5E-8E17-38B8D6522774}" dt="2022-03-17T14:30:06.155" v="9103" actId="2696"/>
        <pc:sldMkLst>
          <pc:docMk/>
          <pc:sldMk cId="1371806006" sldId="358"/>
        </pc:sldMkLst>
        <pc:spChg chg="mod">
          <ac:chgData name="Michal Bozděch" userId="7f7b1a57-7649-47d4-a3e7-7d7000133a3e" providerId="ADAL" clId="{532597F2-DAC2-4D5E-8E17-38B8D6522774}" dt="2022-03-17T14:28:51.342" v="9102" actId="20577"/>
          <ac:spMkLst>
            <pc:docMk/>
            <pc:sldMk cId="1371806006" sldId="358"/>
            <ac:spMk id="7" creationId="{1122168A-4639-4A86-AD8F-09FE8A7DB946}"/>
          </ac:spMkLst>
        </pc:spChg>
      </pc:sldChg>
      <pc:sldChg chg="modSp add mod">
        <pc:chgData name="Michal Bozděch" userId="7f7b1a57-7649-47d4-a3e7-7d7000133a3e" providerId="ADAL" clId="{532597F2-DAC2-4D5E-8E17-38B8D6522774}" dt="2022-03-24T07:45:56.579" v="24930" actId="20577"/>
        <pc:sldMkLst>
          <pc:docMk/>
          <pc:sldMk cId="2042987558" sldId="358"/>
        </pc:sldMkLst>
        <pc:spChg chg="mod">
          <ac:chgData name="Michal Bozděch" userId="7f7b1a57-7649-47d4-a3e7-7d7000133a3e" providerId="ADAL" clId="{532597F2-DAC2-4D5E-8E17-38B8D6522774}" dt="2022-03-17T14:31:35.741" v="9141" actId="20577"/>
          <ac:spMkLst>
            <pc:docMk/>
            <pc:sldMk cId="2042987558" sldId="358"/>
            <ac:spMk id="4" creationId="{29C312CE-9AB8-4FD7-8A4B-0D6A36E4D29C}"/>
          </ac:spMkLst>
        </pc:spChg>
        <pc:spChg chg="mod">
          <ac:chgData name="Michal Bozděch" userId="7f7b1a57-7649-47d4-a3e7-7d7000133a3e" providerId="ADAL" clId="{532597F2-DAC2-4D5E-8E17-38B8D6522774}" dt="2022-03-24T07:45:56.579" v="24930" actId="20577"/>
          <ac:spMkLst>
            <pc:docMk/>
            <pc:sldMk cId="2042987558" sldId="358"/>
            <ac:spMk id="7" creationId="{1122168A-4639-4A86-AD8F-09FE8A7DB946}"/>
          </ac:spMkLst>
        </pc:spChg>
        <pc:spChg chg="mod">
          <ac:chgData name="Michal Bozděch" userId="7f7b1a57-7649-47d4-a3e7-7d7000133a3e" providerId="ADAL" clId="{532597F2-DAC2-4D5E-8E17-38B8D6522774}" dt="2022-03-17T14:44:07.277" v="9381" actId="20577"/>
          <ac:spMkLst>
            <pc:docMk/>
            <pc:sldMk cId="2042987558" sldId="358"/>
            <ac:spMk id="8" creationId="{671C4CE2-50DD-417D-A85A-54E03A94CF5E}"/>
          </ac:spMkLst>
        </pc:spChg>
      </pc:sldChg>
      <pc:sldChg chg="addSp modSp add mod">
        <pc:chgData name="Michal Bozděch" userId="7f7b1a57-7649-47d4-a3e7-7d7000133a3e" providerId="ADAL" clId="{532597F2-DAC2-4D5E-8E17-38B8D6522774}" dt="2022-03-24T07:49:37.943" v="24933" actId="20577"/>
        <pc:sldMkLst>
          <pc:docMk/>
          <pc:sldMk cId="4145831198" sldId="359"/>
        </pc:sldMkLst>
        <pc:spChg chg="mod">
          <ac:chgData name="Michal Bozděch" userId="7f7b1a57-7649-47d4-a3e7-7d7000133a3e" providerId="ADAL" clId="{532597F2-DAC2-4D5E-8E17-38B8D6522774}" dt="2022-03-17T14:45:15.684" v="9384" actId="20577"/>
          <ac:spMkLst>
            <pc:docMk/>
            <pc:sldMk cId="4145831198" sldId="359"/>
            <ac:spMk id="4" creationId="{29C312CE-9AB8-4FD7-8A4B-0D6A36E4D29C}"/>
          </ac:spMkLst>
        </pc:spChg>
        <pc:spChg chg="mod">
          <ac:chgData name="Michal Bozděch" userId="7f7b1a57-7649-47d4-a3e7-7d7000133a3e" providerId="ADAL" clId="{532597F2-DAC2-4D5E-8E17-38B8D6522774}" dt="2022-03-18T08:43:33.310" v="10396" actId="20577"/>
          <ac:spMkLst>
            <pc:docMk/>
            <pc:sldMk cId="4145831198" sldId="359"/>
            <ac:spMk id="7" creationId="{1122168A-4639-4A86-AD8F-09FE8A7DB946}"/>
          </ac:spMkLst>
        </pc:spChg>
        <pc:spChg chg="mod">
          <ac:chgData name="Michal Bozděch" userId="7f7b1a57-7649-47d4-a3e7-7d7000133a3e" providerId="ADAL" clId="{532597F2-DAC2-4D5E-8E17-38B8D6522774}" dt="2022-03-18T08:43:12.822" v="10392" actId="1076"/>
          <ac:spMkLst>
            <pc:docMk/>
            <pc:sldMk cId="4145831198" sldId="359"/>
            <ac:spMk id="8" creationId="{671C4CE2-50DD-417D-A85A-54E03A94CF5E}"/>
          </ac:spMkLst>
        </pc:spChg>
        <pc:spChg chg="add mod">
          <ac:chgData name="Michal Bozděch" userId="7f7b1a57-7649-47d4-a3e7-7d7000133a3e" providerId="ADAL" clId="{532597F2-DAC2-4D5E-8E17-38B8D6522774}" dt="2022-03-24T07:49:37.943" v="24933" actId="20577"/>
          <ac:spMkLst>
            <pc:docMk/>
            <pc:sldMk cId="4145831198" sldId="359"/>
            <ac:spMk id="9" creationId="{7C4EC221-C9AA-4F58-82B5-4AAB830135D5}"/>
          </ac:spMkLst>
        </pc:spChg>
        <pc:spChg chg="add mod">
          <ac:chgData name="Michal Bozděch" userId="7f7b1a57-7649-47d4-a3e7-7d7000133a3e" providerId="ADAL" clId="{532597F2-DAC2-4D5E-8E17-38B8D6522774}" dt="2022-03-18T08:48:35.460" v="10449" actId="1582"/>
          <ac:spMkLst>
            <pc:docMk/>
            <pc:sldMk cId="4145831198" sldId="359"/>
            <ac:spMk id="11" creationId="{8F83A3A6-027E-4F49-BD02-DBB3C71C48D7}"/>
          </ac:spMkLst>
        </pc:spChg>
        <pc:spChg chg="add mod">
          <ac:chgData name="Michal Bozděch" userId="7f7b1a57-7649-47d4-a3e7-7d7000133a3e" providerId="ADAL" clId="{532597F2-DAC2-4D5E-8E17-38B8D6522774}" dt="2022-03-18T08:50:14.024" v="10460" actId="1076"/>
          <ac:spMkLst>
            <pc:docMk/>
            <pc:sldMk cId="4145831198" sldId="359"/>
            <ac:spMk id="12" creationId="{385CB1E2-B47C-40FB-9802-DD6A7B1E96EB}"/>
          </ac:spMkLst>
        </pc:spChg>
        <pc:spChg chg="add mod">
          <ac:chgData name="Michal Bozděch" userId="7f7b1a57-7649-47d4-a3e7-7d7000133a3e" providerId="ADAL" clId="{532597F2-DAC2-4D5E-8E17-38B8D6522774}" dt="2022-03-18T08:50:22.076" v="10461" actId="1076"/>
          <ac:spMkLst>
            <pc:docMk/>
            <pc:sldMk cId="4145831198" sldId="359"/>
            <ac:spMk id="13" creationId="{EE912388-AA78-4828-808E-F720EA27163E}"/>
          </ac:spMkLst>
        </pc:spChg>
        <pc:picChg chg="add mod">
          <ac:chgData name="Michal Bozděch" userId="7f7b1a57-7649-47d4-a3e7-7d7000133a3e" providerId="ADAL" clId="{532597F2-DAC2-4D5E-8E17-38B8D6522774}" dt="2022-03-18T08:47:03.092" v="10446" actId="14100"/>
          <ac:picMkLst>
            <pc:docMk/>
            <pc:sldMk cId="4145831198" sldId="359"/>
            <ac:picMk id="10" creationId="{E735BF2D-3D56-4775-80A2-EED032C5DCFA}"/>
          </ac:picMkLst>
        </pc:picChg>
      </pc:sldChg>
      <pc:sldChg chg="addSp delSp modSp add mod">
        <pc:chgData name="Michal Bozděch" userId="7f7b1a57-7649-47d4-a3e7-7d7000133a3e" providerId="ADAL" clId="{532597F2-DAC2-4D5E-8E17-38B8D6522774}" dt="2022-03-24T07:55:51.001" v="24973" actId="478"/>
        <pc:sldMkLst>
          <pc:docMk/>
          <pc:sldMk cId="3360633332" sldId="360"/>
        </pc:sldMkLst>
        <pc:spChg chg="mod">
          <ac:chgData name="Michal Bozděch" userId="7f7b1a57-7649-47d4-a3e7-7d7000133a3e" providerId="ADAL" clId="{532597F2-DAC2-4D5E-8E17-38B8D6522774}" dt="2022-03-24T07:51:05.722" v="24936" actId="20577"/>
          <ac:spMkLst>
            <pc:docMk/>
            <pc:sldMk cId="3360633332" sldId="360"/>
            <ac:spMk id="7" creationId="{1122168A-4639-4A86-AD8F-09FE8A7DB946}"/>
          </ac:spMkLst>
        </pc:spChg>
        <pc:spChg chg="mod">
          <ac:chgData name="Michal Bozděch" userId="7f7b1a57-7649-47d4-a3e7-7d7000133a3e" providerId="ADAL" clId="{532597F2-DAC2-4D5E-8E17-38B8D6522774}" dt="2022-03-18T09:02:47.771" v="10543" actId="20577"/>
          <ac:spMkLst>
            <pc:docMk/>
            <pc:sldMk cId="3360633332" sldId="360"/>
            <ac:spMk id="8" creationId="{671C4CE2-50DD-417D-A85A-54E03A94CF5E}"/>
          </ac:spMkLst>
        </pc:spChg>
        <pc:picChg chg="add mod">
          <ac:chgData name="Michal Bozděch" userId="7f7b1a57-7649-47d4-a3e7-7d7000133a3e" providerId="ADAL" clId="{532597F2-DAC2-4D5E-8E17-38B8D6522774}" dt="2022-03-24T07:52:14.022" v="24948" actId="1076"/>
          <ac:picMkLst>
            <pc:docMk/>
            <pc:sldMk cId="3360633332" sldId="360"/>
            <ac:picMk id="1026" creationId="{45757192-D11B-4E60-8C00-BFF6197D0547}"/>
          </ac:picMkLst>
        </pc:picChg>
        <pc:picChg chg="add del mod">
          <ac:chgData name="Michal Bozděch" userId="7f7b1a57-7649-47d4-a3e7-7d7000133a3e" providerId="ADAL" clId="{532597F2-DAC2-4D5E-8E17-38B8D6522774}" dt="2022-03-24T07:55:51.001" v="24973" actId="478"/>
          <ac:picMkLst>
            <pc:docMk/>
            <pc:sldMk cId="3360633332" sldId="360"/>
            <ac:picMk id="1028" creationId="{69AA4BFD-BF23-4114-B4ED-32FC70249512}"/>
          </ac:picMkLst>
        </pc:picChg>
      </pc:sldChg>
      <pc:sldChg chg="addSp delSp modSp add mod">
        <pc:chgData name="Michal Bozděch" userId="7f7b1a57-7649-47d4-a3e7-7d7000133a3e" providerId="ADAL" clId="{532597F2-DAC2-4D5E-8E17-38B8D6522774}" dt="2022-03-18T08:32:25.928" v="10379" actId="167"/>
        <pc:sldMkLst>
          <pc:docMk/>
          <pc:sldMk cId="2185107009" sldId="361"/>
        </pc:sldMkLst>
        <pc:spChg chg="mod">
          <ac:chgData name="Michal Bozděch" userId="7f7b1a57-7649-47d4-a3e7-7d7000133a3e" providerId="ADAL" clId="{532597F2-DAC2-4D5E-8E17-38B8D6522774}" dt="2022-03-17T14:55:54.821" v="9471"/>
          <ac:spMkLst>
            <pc:docMk/>
            <pc:sldMk cId="2185107009" sldId="361"/>
            <ac:spMk id="6" creationId="{AA2A0E41-89B6-498F-A4A6-8AB986B4CEDF}"/>
          </ac:spMkLst>
        </pc:spChg>
        <pc:spChg chg="del mod">
          <ac:chgData name="Michal Bozděch" userId="7f7b1a57-7649-47d4-a3e7-7d7000133a3e" providerId="ADAL" clId="{532597F2-DAC2-4D5E-8E17-38B8D6522774}" dt="2022-03-18T07:35:59.959" v="9512" actId="478"/>
          <ac:spMkLst>
            <pc:docMk/>
            <pc:sldMk cId="2185107009" sldId="361"/>
            <ac:spMk id="7" creationId="{1122168A-4639-4A86-AD8F-09FE8A7DB946}"/>
          </ac:spMkLst>
        </pc:spChg>
        <pc:spChg chg="del mod">
          <ac:chgData name="Michal Bozděch" userId="7f7b1a57-7649-47d4-a3e7-7d7000133a3e" providerId="ADAL" clId="{532597F2-DAC2-4D5E-8E17-38B8D6522774}" dt="2022-03-18T07:34:02.258" v="9477" actId="931"/>
          <ac:spMkLst>
            <pc:docMk/>
            <pc:sldMk cId="2185107009" sldId="361"/>
            <ac:spMk id="8" creationId="{671C4CE2-50DD-417D-A85A-54E03A94CF5E}"/>
          </ac:spMkLst>
        </pc:spChg>
        <pc:spChg chg="add mod ord">
          <ac:chgData name="Michal Bozděch" userId="7f7b1a57-7649-47d4-a3e7-7d7000133a3e" providerId="ADAL" clId="{532597F2-DAC2-4D5E-8E17-38B8D6522774}" dt="2022-03-18T08:31:14.495" v="10361" actId="1035"/>
          <ac:spMkLst>
            <pc:docMk/>
            <pc:sldMk cId="2185107009" sldId="361"/>
            <ac:spMk id="16" creationId="{75B46E42-EB4E-4943-A3EC-974425CA5688}"/>
          </ac:spMkLst>
        </pc:spChg>
        <pc:spChg chg="add mod ord">
          <ac:chgData name="Michal Bozděch" userId="7f7b1a57-7649-47d4-a3e7-7d7000133a3e" providerId="ADAL" clId="{532597F2-DAC2-4D5E-8E17-38B8D6522774}" dt="2022-03-18T08:30:43.160" v="10320" actId="1038"/>
          <ac:spMkLst>
            <pc:docMk/>
            <pc:sldMk cId="2185107009" sldId="361"/>
            <ac:spMk id="17" creationId="{7A436EFD-37F8-4FF5-85A5-CE7D1759CAA1}"/>
          </ac:spMkLst>
        </pc:spChg>
        <pc:spChg chg="add del mod">
          <ac:chgData name="Michal Bozděch" userId="7f7b1a57-7649-47d4-a3e7-7d7000133a3e" providerId="ADAL" clId="{532597F2-DAC2-4D5E-8E17-38B8D6522774}" dt="2022-03-18T07:36:01.510" v="9513" actId="478"/>
          <ac:spMkLst>
            <pc:docMk/>
            <pc:sldMk cId="2185107009" sldId="361"/>
            <ac:spMk id="19" creationId="{35517CE4-D3E8-42C6-AF63-7EE6D234AF69}"/>
          </ac:spMkLst>
        </pc:spChg>
        <pc:spChg chg="add mod ord">
          <ac:chgData name="Michal Bozděch" userId="7f7b1a57-7649-47d4-a3e7-7d7000133a3e" providerId="ADAL" clId="{532597F2-DAC2-4D5E-8E17-38B8D6522774}" dt="2022-03-18T08:31:06.747" v="10349" actId="1037"/>
          <ac:spMkLst>
            <pc:docMk/>
            <pc:sldMk cId="2185107009" sldId="361"/>
            <ac:spMk id="22" creationId="{A7E3D9A1-A09A-4068-BF1E-88C4B800E330}"/>
          </ac:spMkLst>
        </pc:spChg>
        <pc:spChg chg="add mod">
          <ac:chgData name="Michal Bozděch" userId="7f7b1a57-7649-47d4-a3e7-7d7000133a3e" providerId="ADAL" clId="{532597F2-DAC2-4D5E-8E17-38B8D6522774}" dt="2022-03-18T08:31:31.488" v="10362"/>
          <ac:spMkLst>
            <pc:docMk/>
            <pc:sldMk cId="2185107009" sldId="361"/>
            <ac:spMk id="23" creationId="{B3F0E9AE-CC91-455C-A591-B847E47D48C6}"/>
          </ac:spMkLst>
        </pc:spChg>
        <pc:picChg chg="add del mod">
          <ac:chgData name="Michal Bozděch" userId="7f7b1a57-7649-47d4-a3e7-7d7000133a3e" providerId="ADAL" clId="{532597F2-DAC2-4D5E-8E17-38B8D6522774}" dt="2022-03-18T07:35:42.793" v="9506" actId="478"/>
          <ac:picMkLst>
            <pc:docMk/>
            <pc:sldMk cId="2185107009" sldId="361"/>
            <ac:picMk id="10" creationId="{A274E977-6278-4FC5-858E-5497347E0BF4}"/>
          </ac:picMkLst>
        </pc:picChg>
        <pc:picChg chg="add mod ord">
          <ac:chgData name="Michal Bozděch" userId="7f7b1a57-7649-47d4-a3e7-7d7000133a3e" providerId="ADAL" clId="{532597F2-DAC2-4D5E-8E17-38B8D6522774}" dt="2022-03-18T08:32:07.579" v="10377" actId="166"/>
          <ac:picMkLst>
            <pc:docMk/>
            <pc:sldMk cId="2185107009" sldId="361"/>
            <ac:picMk id="12" creationId="{D781C587-D2CB-4CE2-9115-E9F6C6428D86}"/>
          </ac:picMkLst>
        </pc:picChg>
        <pc:picChg chg="add del mod">
          <ac:chgData name="Michal Bozděch" userId="7f7b1a57-7649-47d4-a3e7-7d7000133a3e" providerId="ADAL" clId="{532597F2-DAC2-4D5E-8E17-38B8D6522774}" dt="2022-03-18T07:35:42.793" v="9506" actId="478"/>
          <ac:picMkLst>
            <pc:docMk/>
            <pc:sldMk cId="2185107009" sldId="361"/>
            <ac:picMk id="14" creationId="{A1BD28D6-531D-4DA5-A1C8-506C252D03F5}"/>
          </ac:picMkLst>
        </pc:picChg>
        <pc:picChg chg="add mod ord">
          <ac:chgData name="Michal Bozděch" userId="7f7b1a57-7649-47d4-a3e7-7d7000133a3e" providerId="ADAL" clId="{532597F2-DAC2-4D5E-8E17-38B8D6522774}" dt="2022-03-18T08:32:19.325" v="10378" actId="167"/>
          <ac:picMkLst>
            <pc:docMk/>
            <pc:sldMk cId="2185107009" sldId="361"/>
            <ac:picMk id="15" creationId="{E78E2E8C-35F3-4D1D-91E3-4FACB0FBFD86}"/>
          </ac:picMkLst>
        </pc:picChg>
        <pc:picChg chg="add mod ord">
          <ac:chgData name="Michal Bozděch" userId="7f7b1a57-7649-47d4-a3e7-7d7000133a3e" providerId="ADAL" clId="{532597F2-DAC2-4D5E-8E17-38B8D6522774}" dt="2022-03-18T08:32:25.928" v="10379" actId="167"/>
          <ac:picMkLst>
            <pc:docMk/>
            <pc:sldMk cId="2185107009" sldId="361"/>
            <ac:picMk id="20" creationId="{56569946-4C56-4D00-A31A-5A2A65848E4A}"/>
          </ac:picMkLst>
        </pc:picChg>
        <pc:picChg chg="add mod">
          <ac:chgData name="Michal Bozděch" userId="7f7b1a57-7649-47d4-a3e7-7d7000133a3e" providerId="ADAL" clId="{532597F2-DAC2-4D5E-8E17-38B8D6522774}" dt="2022-03-18T08:28:31.685" v="10228" actId="1076"/>
          <ac:picMkLst>
            <pc:docMk/>
            <pc:sldMk cId="2185107009" sldId="361"/>
            <ac:picMk id="21" creationId="{E36E22B3-5582-446C-849D-916452F7417D}"/>
          </ac:picMkLst>
        </pc:picChg>
      </pc:sldChg>
      <pc:sldChg chg="add del ord">
        <pc:chgData name="Michal Bozděch" userId="7f7b1a57-7649-47d4-a3e7-7d7000133a3e" providerId="ADAL" clId="{532597F2-DAC2-4D5E-8E17-38B8D6522774}" dt="2022-03-18T07:43:21.035" v="9791" actId="47"/>
        <pc:sldMkLst>
          <pc:docMk/>
          <pc:sldMk cId="881267680" sldId="362"/>
        </pc:sldMkLst>
      </pc:sldChg>
      <pc:sldChg chg="addSp delSp modSp add mod">
        <pc:chgData name="Michal Bozděch" userId="7f7b1a57-7649-47d4-a3e7-7d7000133a3e" providerId="ADAL" clId="{532597F2-DAC2-4D5E-8E17-38B8D6522774}" dt="2022-03-18T08:39:43.994" v="10384" actId="20577"/>
        <pc:sldMkLst>
          <pc:docMk/>
          <pc:sldMk cId="3802155156" sldId="363"/>
        </pc:sldMkLst>
        <pc:spChg chg="del mod">
          <ac:chgData name="Michal Bozděch" userId="7f7b1a57-7649-47d4-a3e7-7d7000133a3e" providerId="ADAL" clId="{532597F2-DAC2-4D5E-8E17-38B8D6522774}" dt="2022-03-18T07:43:07.323" v="9788" actId="478"/>
          <ac:spMkLst>
            <pc:docMk/>
            <pc:sldMk cId="3802155156" sldId="363"/>
            <ac:spMk id="16" creationId="{75B46E42-EB4E-4943-A3EC-974425CA5688}"/>
          </ac:spMkLst>
        </pc:spChg>
        <pc:spChg chg="del">
          <ac:chgData name="Michal Bozděch" userId="7f7b1a57-7649-47d4-a3e7-7d7000133a3e" providerId="ADAL" clId="{532597F2-DAC2-4D5E-8E17-38B8D6522774}" dt="2022-03-18T07:43:01.655" v="9786" actId="478"/>
          <ac:spMkLst>
            <pc:docMk/>
            <pc:sldMk cId="3802155156" sldId="363"/>
            <ac:spMk id="17" creationId="{7A436EFD-37F8-4FF5-85A5-CE7D1759CAA1}"/>
          </ac:spMkLst>
        </pc:spChg>
        <pc:spChg chg="add mod">
          <ac:chgData name="Michal Bozděch" userId="7f7b1a57-7649-47d4-a3e7-7d7000133a3e" providerId="ADAL" clId="{532597F2-DAC2-4D5E-8E17-38B8D6522774}" dt="2022-03-18T08:39:43.994" v="10384" actId="20577"/>
          <ac:spMkLst>
            <pc:docMk/>
            <pc:sldMk cId="3802155156" sldId="363"/>
            <ac:spMk id="18" creationId="{4F56B66E-EC33-4D9A-8129-85CEE017F721}"/>
          </ac:spMkLst>
        </pc:spChg>
        <pc:spChg chg="add mod">
          <ac:chgData name="Michal Bozděch" userId="7f7b1a57-7649-47d4-a3e7-7d7000133a3e" providerId="ADAL" clId="{532597F2-DAC2-4D5E-8E17-38B8D6522774}" dt="2022-03-18T08:33:04.454" v="10383" actId="14100"/>
          <ac:spMkLst>
            <pc:docMk/>
            <pc:sldMk cId="3802155156" sldId="363"/>
            <ac:spMk id="19" creationId="{729A046A-C74C-464B-B6A2-D438D1BDD6FB}"/>
          </ac:spMkLst>
        </pc:spChg>
        <pc:spChg chg="del">
          <ac:chgData name="Michal Bozděch" userId="7f7b1a57-7649-47d4-a3e7-7d7000133a3e" providerId="ADAL" clId="{532597F2-DAC2-4D5E-8E17-38B8D6522774}" dt="2022-03-18T07:43:01.655" v="9786" actId="478"/>
          <ac:spMkLst>
            <pc:docMk/>
            <pc:sldMk cId="3802155156" sldId="363"/>
            <ac:spMk id="22" creationId="{A7E3D9A1-A09A-4068-BF1E-88C4B800E330}"/>
          </ac:spMkLst>
        </pc:spChg>
        <pc:spChg chg="del">
          <ac:chgData name="Michal Bozděch" userId="7f7b1a57-7649-47d4-a3e7-7d7000133a3e" providerId="ADAL" clId="{532597F2-DAC2-4D5E-8E17-38B8D6522774}" dt="2022-03-18T07:43:01.655" v="9786" actId="478"/>
          <ac:spMkLst>
            <pc:docMk/>
            <pc:sldMk cId="3802155156" sldId="363"/>
            <ac:spMk id="23" creationId="{B3F0E9AE-CC91-455C-A591-B847E47D48C6}"/>
          </ac:spMkLst>
        </pc:spChg>
        <pc:picChg chg="del">
          <ac:chgData name="Michal Bozděch" userId="7f7b1a57-7649-47d4-a3e7-7d7000133a3e" providerId="ADAL" clId="{532597F2-DAC2-4D5E-8E17-38B8D6522774}" dt="2022-03-18T07:43:01.655" v="9786" actId="478"/>
          <ac:picMkLst>
            <pc:docMk/>
            <pc:sldMk cId="3802155156" sldId="363"/>
            <ac:picMk id="12" creationId="{D781C587-D2CB-4CE2-9115-E9F6C6428D86}"/>
          </ac:picMkLst>
        </pc:picChg>
        <pc:picChg chg="del">
          <ac:chgData name="Michal Bozděch" userId="7f7b1a57-7649-47d4-a3e7-7d7000133a3e" providerId="ADAL" clId="{532597F2-DAC2-4D5E-8E17-38B8D6522774}" dt="2022-03-18T07:43:01.655" v="9786" actId="478"/>
          <ac:picMkLst>
            <pc:docMk/>
            <pc:sldMk cId="3802155156" sldId="363"/>
            <ac:picMk id="15" creationId="{E78E2E8C-35F3-4D1D-91E3-4FACB0FBFD86}"/>
          </ac:picMkLst>
        </pc:picChg>
        <pc:picChg chg="del">
          <ac:chgData name="Michal Bozděch" userId="7f7b1a57-7649-47d4-a3e7-7d7000133a3e" providerId="ADAL" clId="{532597F2-DAC2-4D5E-8E17-38B8D6522774}" dt="2022-03-18T07:43:01.655" v="9786" actId="478"/>
          <ac:picMkLst>
            <pc:docMk/>
            <pc:sldMk cId="3802155156" sldId="363"/>
            <ac:picMk id="20" creationId="{56569946-4C56-4D00-A31A-5A2A65848E4A}"/>
          </ac:picMkLst>
        </pc:picChg>
        <pc:picChg chg="del">
          <ac:chgData name="Michal Bozděch" userId="7f7b1a57-7649-47d4-a3e7-7d7000133a3e" providerId="ADAL" clId="{532597F2-DAC2-4D5E-8E17-38B8D6522774}" dt="2022-03-18T07:43:01.655" v="9786" actId="478"/>
          <ac:picMkLst>
            <pc:docMk/>
            <pc:sldMk cId="3802155156" sldId="363"/>
            <ac:picMk id="21" creationId="{E36E22B3-5582-446C-849D-916452F7417D}"/>
          </ac:picMkLst>
        </pc:picChg>
      </pc:sldChg>
      <pc:sldChg chg="delSp modSp add mod">
        <pc:chgData name="Michal Bozděch" userId="7f7b1a57-7649-47d4-a3e7-7d7000133a3e" providerId="ADAL" clId="{532597F2-DAC2-4D5E-8E17-38B8D6522774}" dt="2022-03-24T08:02:09.041" v="25024" actId="20577"/>
        <pc:sldMkLst>
          <pc:docMk/>
          <pc:sldMk cId="2558126320" sldId="364"/>
        </pc:sldMkLst>
        <pc:spChg chg="mod">
          <ac:chgData name="Michal Bozděch" userId="7f7b1a57-7649-47d4-a3e7-7d7000133a3e" providerId="ADAL" clId="{532597F2-DAC2-4D5E-8E17-38B8D6522774}" dt="2022-03-24T08:02:09.041" v="25024" actId="20577"/>
          <ac:spMkLst>
            <pc:docMk/>
            <pc:sldMk cId="2558126320" sldId="364"/>
            <ac:spMk id="18" creationId="{4F56B66E-EC33-4D9A-8129-85CEE017F721}"/>
          </ac:spMkLst>
        </pc:spChg>
        <pc:spChg chg="del mod">
          <ac:chgData name="Michal Bozděch" userId="7f7b1a57-7649-47d4-a3e7-7d7000133a3e" providerId="ADAL" clId="{532597F2-DAC2-4D5E-8E17-38B8D6522774}" dt="2022-03-18T07:51:08.954" v="9901" actId="478"/>
          <ac:spMkLst>
            <pc:docMk/>
            <pc:sldMk cId="2558126320" sldId="364"/>
            <ac:spMk id="19" creationId="{729A046A-C74C-464B-B6A2-D438D1BDD6FB}"/>
          </ac:spMkLst>
        </pc:spChg>
      </pc:sldChg>
      <pc:sldChg chg="addSp delSp modSp add mod ord">
        <pc:chgData name="Michal Bozděch" userId="7f7b1a57-7649-47d4-a3e7-7d7000133a3e" providerId="ADAL" clId="{532597F2-DAC2-4D5E-8E17-38B8D6522774}" dt="2022-03-24T08:05:51.954" v="25124" actId="14100"/>
        <pc:sldMkLst>
          <pc:docMk/>
          <pc:sldMk cId="2820890846" sldId="365"/>
        </pc:sldMkLst>
        <pc:spChg chg="add mod">
          <ac:chgData name="Michal Bozděch" userId="7f7b1a57-7649-47d4-a3e7-7d7000133a3e" providerId="ADAL" clId="{532597F2-DAC2-4D5E-8E17-38B8D6522774}" dt="2022-03-24T08:05:37.888" v="25118" actId="1035"/>
          <ac:spMkLst>
            <pc:docMk/>
            <pc:sldMk cId="2820890846" sldId="365"/>
            <ac:spMk id="11" creationId="{88FFEE4C-B97E-48A7-90C4-129F82A39D6E}"/>
          </ac:spMkLst>
        </pc:spChg>
        <pc:spChg chg="add del mod">
          <ac:chgData name="Michal Bozděch" userId="7f7b1a57-7649-47d4-a3e7-7d7000133a3e" providerId="ADAL" clId="{532597F2-DAC2-4D5E-8E17-38B8D6522774}" dt="2022-03-18T08:21:56.423" v="10196" actId="478"/>
          <ac:spMkLst>
            <pc:docMk/>
            <pc:sldMk cId="2820890846" sldId="365"/>
            <ac:spMk id="13" creationId="{DBA5951E-9CBF-4584-A194-5A36DD2D1799}"/>
          </ac:spMkLst>
        </pc:spChg>
        <pc:spChg chg="mod">
          <ac:chgData name="Michal Bozděch" userId="7f7b1a57-7649-47d4-a3e7-7d7000133a3e" providerId="ADAL" clId="{532597F2-DAC2-4D5E-8E17-38B8D6522774}" dt="2022-03-18T08:02:58.917" v="10065" actId="20577"/>
          <ac:spMkLst>
            <pc:docMk/>
            <pc:sldMk cId="2820890846" sldId="365"/>
            <ac:spMk id="18" creationId="{4F56B66E-EC33-4D9A-8129-85CEE017F721}"/>
          </ac:spMkLst>
        </pc:spChg>
        <pc:spChg chg="mod">
          <ac:chgData name="Michal Bozděch" userId="7f7b1a57-7649-47d4-a3e7-7d7000133a3e" providerId="ADAL" clId="{532597F2-DAC2-4D5E-8E17-38B8D6522774}" dt="2022-03-24T08:05:37.888" v="25118" actId="1035"/>
          <ac:spMkLst>
            <pc:docMk/>
            <pc:sldMk cId="2820890846" sldId="365"/>
            <ac:spMk id="19" creationId="{729A046A-C74C-464B-B6A2-D438D1BDD6FB}"/>
          </ac:spMkLst>
        </pc:spChg>
        <pc:cxnChg chg="add mod">
          <ac:chgData name="Michal Bozděch" userId="7f7b1a57-7649-47d4-a3e7-7d7000133a3e" providerId="ADAL" clId="{532597F2-DAC2-4D5E-8E17-38B8D6522774}" dt="2022-03-24T08:05:37.888" v="25118" actId="1035"/>
          <ac:cxnSpMkLst>
            <pc:docMk/>
            <pc:sldMk cId="2820890846" sldId="365"/>
            <ac:cxnSpMk id="8" creationId="{3D69BB36-FA17-420D-8DEC-A5C003892664}"/>
          </ac:cxnSpMkLst>
        </pc:cxnChg>
        <pc:cxnChg chg="add mod">
          <ac:chgData name="Michal Bozděch" userId="7f7b1a57-7649-47d4-a3e7-7d7000133a3e" providerId="ADAL" clId="{532597F2-DAC2-4D5E-8E17-38B8D6522774}" dt="2022-03-24T08:05:51.954" v="25124" actId="14100"/>
          <ac:cxnSpMkLst>
            <pc:docMk/>
            <pc:sldMk cId="2820890846" sldId="365"/>
            <ac:cxnSpMk id="17" creationId="{AA1AC5EE-7784-4DD1-A9BA-503656509116}"/>
          </ac:cxnSpMkLst>
        </pc:cxnChg>
      </pc:sldChg>
      <pc:sldChg chg="modSp add mod">
        <pc:chgData name="Michal Bozděch" userId="7f7b1a57-7649-47d4-a3e7-7d7000133a3e" providerId="ADAL" clId="{532597F2-DAC2-4D5E-8E17-38B8D6522774}" dt="2022-03-24T08:03:15.645" v="25030" actId="6549"/>
        <pc:sldMkLst>
          <pc:docMk/>
          <pc:sldMk cId="202653826" sldId="366"/>
        </pc:sldMkLst>
        <pc:spChg chg="mod">
          <ac:chgData name="Michal Bozděch" userId="7f7b1a57-7649-47d4-a3e7-7d7000133a3e" providerId="ADAL" clId="{532597F2-DAC2-4D5E-8E17-38B8D6522774}" dt="2022-03-24T08:03:15.645" v="25030" actId="6549"/>
          <ac:spMkLst>
            <pc:docMk/>
            <pc:sldMk cId="202653826" sldId="366"/>
            <ac:spMk id="18" creationId="{4F56B66E-EC33-4D9A-8129-85CEE017F721}"/>
          </ac:spMkLst>
        </pc:spChg>
      </pc:sldChg>
      <pc:sldChg chg="addSp delSp modSp add mod">
        <pc:chgData name="Michal Bozděch" userId="7f7b1a57-7649-47d4-a3e7-7d7000133a3e" providerId="ADAL" clId="{532597F2-DAC2-4D5E-8E17-38B8D6522774}" dt="2022-03-18T08:59:46.429" v="10531" actId="14100"/>
        <pc:sldMkLst>
          <pc:docMk/>
          <pc:sldMk cId="3619838640" sldId="367"/>
        </pc:sldMkLst>
        <pc:spChg chg="add mod">
          <ac:chgData name="Michal Bozděch" userId="7f7b1a57-7649-47d4-a3e7-7d7000133a3e" providerId="ADAL" clId="{532597F2-DAC2-4D5E-8E17-38B8D6522774}" dt="2022-03-18T08:59:23.806" v="10527" actId="1035"/>
          <ac:spMkLst>
            <pc:docMk/>
            <pc:sldMk cId="3619838640" sldId="367"/>
            <ac:spMk id="7" creationId="{1AAAFABE-C965-434D-BA56-696B572E1647}"/>
          </ac:spMkLst>
        </pc:spChg>
        <pc:spChg chg="del">
          <ac:chgData name="Michal Bozděch" userId="7f7b1a57-7649-47d4-a3e7-7d7000133a3e" providerId="ADAL" clId="{532597F2-DAC2-4D5E-8E17-38B8D6522774}" dt="2022-03-18T08:52:41.550" v="10472" actId="478"/>
          <ac:spMkLst>
            <pc:docMk/>
            <pc:sldMk cId="3619838640" sldId="367"/>
            <ac:spMk id="10" creationId="{BAD6F101-7EB1-4730-A7BC-89B2BF70F8E0}"/>
          </ac:spMkLst>
        </pc:spChg>
        <pc:spChg chg="del">
          <ac:chgData name="Michal Bozděch" userId="7f7b1a57-7649-47d4-a3e7-7d7000133a3e" providerId="ADAL" clId="{532597F2-DAC2-4D5E-8E17-38B8D6522774}" dt="2022-03-18T08:52:24.609" v="10470" actId="478"/>
          <ac:spMkLst>
            <pc:docMk/>
            <pc:sldMk cId="3619838640" sldId="367"/>
            <ac:spMk id="17" creationId="{EAB99163-CE1E-4313-86A6-FC6467CDF718}"/>
          </ac:spMkLst>
        </pc:spChg>
        <pc:graphicFrameChg chg="del">
          <ac:chgData name="Michal Bozděch" userId="7f7b1a57-7649-47d4-a3e7-7d7000133a3e" providerId="ADAL" clId="{532597F2-DAC2-4D5E-8E17-38B8D6522774}" dt="2022-03-18T08:52:10.830" v="10463" actId="478"/>
          <ac:graphicFrameMkLst>
            <pc:docMk/>
            <pc:sldMk cId="3619838640" sldId="367"/>
            <ac:graphicFrameMk id="8" creationId="{CCA6CEF1-52C7-4AED-8F3B-D2562E8A4A16}"/>
          </ac:graphicFrameMkLst>
        </pc:graphicFrameChg>
        <pc:picChg chg="del">
          <ac:chgData name="Michal Bozděch" userId="7f7b1a57-7649-47d4-a3e7-7d7000133a3e" providerId="ADAL" clId="{532597F2-DAC2-4D5E-8E17-38B8D6522774}" dt="2022-03-18T08:52:23.563" v="10469" actId="478"/>
          <ac:picMkLst>
            <pc:docMk/>
            <pc:sldMk cId="3619838640" sldId="367"/>
            <ac:picMk id="15" creationId="{4FB12A42-DF77-4E98-AC35-BED3D690764E}"/>
          </ac:picMkLst>
        </pc:picChg>
        <pc:picChg chg="del">
          <ac:chgData name="Michal Bozděch" userId="7f7b1a57-7649-47d4-a3e7-7d7000133a3e" providerId="ADAL" clId="{532597F2-DAC2-4D5E-8E17-38B8D6522774}" dt="2022-03-18T08:52:22.317" v="10468" actId="478"/>
          <ac:picMkLst>
            <pc:docMk/>
            <pc:sldMk cId="3619838640" sldId="367"/>
            <ac:picMk id="16" creationId="{D282937B-2B79-4A10-98FD-760A68121192}"/>
          </ac:picMkLst>
        </pc:picChg>
        <pc:cxnChg chg="add mod">
          <ac:chgData name="Michal Bozděch" userId="7f7b1a57-7649-47d4-a3e7-7d7000133a3e" providerId="ADAL" clId="{532597F2-DAC2-4D5E-8E17-38B8D6522774}" dt="2022-03-18T08:59:32.636" v="10528" actId="14100"/>
          <ac:cxnSpMkLst>
            <pc:docMk/>
            <pc:sldMk cId="3619838640" sldId="367"/>
            <ac:cxnSpMk id="18" creationId="{144ECA38-5A7C-40D3-9493-7A927972956D}"/>
          </ac:cxnSpMkLst>
        </pc:cxnChg>
        <pc:cxnChg chg="add del mod">
          <ac:chgData name="Michal Bozděch" userId="7f7b1a57-7649-47d4-a3e7-7d7000133a3e" providerId="ADAL" clId="{532597F2-DAC2-4D5E-8E17-38B8D6522774}" dt="2022-03-18T08:59:36.440" v="10529" actId="14100"/>
          <ac:cxnSpMkLst>
            <pc:docMk/>
            <pc:sldMk cId="3619838640" sldId="367"/>
            <ac:cxnSpMk id="19" creationId="{026BC32E-DC30-4201-A44D-F84C5BD6CDC4}"/>
          </ac:cxnSpMkLst>
        </pc:cxnChg>
        <pc:cxnChg chg="add mod">
          <ac:chgData name="Michal Bozděch" userId="7f7b1a57-7649-47d4-a3e7-7d7000133a3e" providerId="ADAL" clId="{532597F2-DAC2-4D5E-8E17-38B8D6522774}" dt="2022-03-18T08:59:46.429" v="10531" actId="14100"/>
          <ac:cxnSpMkLst>
            <pc:docMk/>
            <pc:sldMk cId="3619838640" sldId="367"/>
            <ac:cxnSpMk id="21" creationId="{110A54B9-8313-4DF6-A3A5-35274674DC6A}"/>
          </ac:cxnSpMkLst>
        </pc:cxnChg>
        <pc:cxnChg chg="add del mod">
          <ac:chgData name="Michal Bozděch" userId="7f7b1a57-7649-47d4-a3e7-7d7000133a3e" providerId="ADAL" clId="{532597F2-DAC2-4D5E-8E17-38B8D6522774}" dt="2022-03-18T08:59:23.806" v="10527" actId="1035"/>
          <ac:cxnSpMkLst>
            <pc:docMk/>
            <pc:sldMk cId="3619838640" sldId="367"/>
            <ac:cxnSpMk id="23" creationId="{CF665BBB-6E72-48B6-84C7-BF6E09B5B0FB}"/>
          </ac:cxnSpMkLst>
        </pc:cxnChg>
      </pc:sldChg>
      <pc:sldChg chg="addSp delSp modSp add mod">
        <pc:chgData name="Michal Bozděch" userId="7f7b1a57-7649-47d4-a3e7-7d7000133a3e" providerId="ADAL" clId="{532597F2-DAC2-4D5E-8E17-38B8D6522774}" dt="2022-03-18T09:21:33.020" v="10581" actId="478"/>
        <pc:sldMkLst>
          <pc:docMk/>
          <pc:sldMk cId="679120080" sldId="368"/>
        </pc:sldMkLst>
        <pc:spChg chg="del mod">
          <ac:chgData name="Michal Bozděch" userId="7f7b1a57-7649-47d4-a3e7-7d7000133a3e" providerId="ADAL" clId="{532597F2-DAC2-4D5E-8E17-38B8D6522774}" dt="2022-03-18T09:20:03.094" v="10573"/>
          <ac:spMkLst>
            <pc:docMk/>
            <pc:sldMk cId="679120080" sldId="368"/>
            <ac:spMk id="7" creationId="{177D62F0-62EB-472B-BD11-8C7355419C89}"/>
          </ac:spMkLst>
        </pc:spChg>
        <pc:picChg chg="add mod">
          <ac:chgData name="Michal Bozděch" userId="7f7b1a57-7649-47d4-a3e7-7d7000133a3e" providerId="ADAL" clId="{532597F2-DAC2-4D5E-8E17-38B8D6522774}" dt="2022-03-18T09:20:10.111" v="10577" actId="14100"/>
          <ac:picMkLst>
            <pc:docMk/>
            <pc:sldMk cId="679120080" sldId="368"/>
            <ac:picMk id="2050" creationId="{E98AC06B-EF67-48E8-AE8B-B96906B2EE7E}"/>
          </ac:picMkLst>
        </pc:picChg>
        <pc:picChg chg="add del mod">
          <ac:chgData name="Michal Bozděch" userId="7f7b1a57-7649-47d4-a3e7-7d7000133a3e" providerId="ADAL" clId="{532597F2-DAC2-4D5E-8E17-38B8D6522774}" dt="2022-03-18T09:21:33.020" v="10581" actId="478"/>
          <ac:picMkLst>
            <pc:docMk/>
            <pc:sldMk cId="679120080" sldId="368"/>
            <ac:picMk id="2052" creationId="{CC8846BB-22E8-4267-85FC-A7D7F12A197C}"/>
          </ac:picMkLst>
        </pc:picChg>
      </pc:sldChg>
      <pc:sldChg chg="addSp delSp modSp add mod">
        <pc:chgData name="Michal Bozděch" userId="7f7b1a57-7649-47d4-a3e7-7d7000133a3e" providerId="ADAL" clId="{532597F2-DAC2-4D5E-8E17-38B8D6522774}" dt="2022-04-07T07:37:40.383" v="28571" actId="14100"/>
        <pc:sldMkLst>
          <pc:docMk/>
          <pc:sldMk cId="3398362835" sldId="369"/>
        </pc:sldMkLst>
        <pc:spChg chg="add mod">
          <ac:chgData name="Michal Bozděch" userId="7f7b1a57-7649-47d4-a3e7-7d7000133a3e" providerId="ADAL" clId="{532597F2-DAC2-4D5E-8E17-38B8D6522774}" dt="2022-03-18T09:21:35.133" v="10582" actId="478"/>
          <ac:spMkLst>
            <pc:docMk/>
            <pc:sldMk cId="3398362835" sldId="369"/>
            <ac:spMk id="2" creationId="{6BE23DAC-C5EF-47C7-9885-91EEE9DAAF9C}"/>
          </ac:spMkLst>
        </pc:spChg>
        <pc:spChg chg="mod">
          <ac:chgData name="Michal Bozděch" userId="7f7b1a57-7649-47d4-a3e7-7d7000133a3e" providerId="ADAL" clId="{532597F2-DAC2-4D5E-8E17-38B8D6522774}" dt="2022-03-18T09:21:43.056" v="10583" actId="20577"/>
          <ac:spMkLst>
            <pc:docMk/>
            <pc:sldMk cId="3398362835" sldId="369"/>
            <ac:spMk id="9" creationId="{8509BC82-CF4D-4FA6-8E47-A21DF1F5DF94}"/>
          </ac:spMkLst>
        </pc:spChg>
        <pc:picChg chg="mod">
          <ac:chgData name="Michal Bozděch" userId="7f7b1a57-7649-47d4-a3e7-7d7000133a3e" providerId="ADAL" clId="{532597F2-DAC2-4D5E-8E17-38B8D6522774}" dt="2022-04-07T07:37:40.383" v="28571" actId="14100"/>
          <ac:picMkLst>
            <pc:docMk/>
            <pc:sldMk cId="3398362835" sldId="369"/>
            <ac:picMk id="2050" creationId="{4C962E18-D047-407E-A404-5559DDFA6B13}"/>
          </ac:picMkLst>
        </pc:picChg>
        <pc:picChg chg="del">
          <ac:chgData name="Michal Bozděch" userId="7f7b1a57-7649-47d4-a3e7-7d7000133a3e" providerId="ADAL" clId="{532597F2-DAC2-4D5E-8E17-38B8D6522774}" dt="2022-03-18T09:21:35.133" v="10582" actId="478"/>
          <ac:picMkLst>
            <pc:docMk/>
            <pc:sldMk cId="3398362835" sldId="369"/>
            <ac:picMk id="2050" creationId="{E98AC06B-EF67-48E8-AE8B-B96906B2EE7E}"/>
          </ac:picMkLst>
        </pc:picChg>
      </pc:sldChg>
      <pc:sldChg chg="addSp delSp modSp add mod">
        <pc:chgData name="Michal Bozděch" userId="7f7b1a57-7649-47d4-a3e7-7d7000133a3e" providerId="ADAL" clId="{532597F2-DAC2-4D5E-8E17-38B8D6522774}" dt="2022-05-11T05:52:09.939" v="28811" actId="1076"/>
        <pc:sldMkLst>
          <pc:docMk/>
          <pc:sldMk cId="4009066886" sldId="370"/>
        </pc:sldMkLst>
        <pc:spChg chg="add mod">
          <ac:chgData name="Michal Bozděch" userId="7f7b1a57-7649-47d4-a3e7-7d7000133a3e" providerId="ADAL" clId="{532597F2-DAC2-4D5E-8E17-38B8D6522774}" dt="2022-03-18T09:21:55.785" v="10587" actId="478"/>
          <ac:spMkLst>
            <pc:docMk/>
            <pc:sldMk cId="4009066886" sldId="370"/>
            <ac:spMk id="2" creationId="{34D638D7-7771-47D6-B617-AF426E653A40}"/>
          </ac:spMkLst>
        </pc:spChg>
        <pc:spChg chg="add del">
          <ac:chgData name="Michal Bozděch" userId="7f7b1a57-7649-47d4-a3e7-7d7000133a3e" providerId="ADAL" clId="{532597F2-DAC2-4D5E-8E17-38B8D6522774}" dt="2022-03-18T09:24:06.800" v="10610"/>
          <ac:spMkLst>
            <pc:docMk/>
            <pc:sldMk cId="4009066886" sldId="370"/>
            <ac:spMk id="6" creationId="{C3540B0C-9E52-414A-BDD7-0625C76FEF7A}"/>
          </ac:spMkLst>
        </pc:spChg>
        <pc:spChg chg="add del">
          <ac:chgData name="Michal Bozděch" userId="7f7b1a57-7649-47d4-a3e7-7d7000133a3e" providerId="ADAL" clId="{532597F2-DAC2-4D5E-8E17-38B8D6522774}" dt="2022-03-18T09:24:12.152" v="10612"/>
          <ac:spMkLst>
            <pc:docMk/>
            <pc:sldMk cId="4009066886" sldId="370"/>
            <ac:spMk id="7" creationId="{58CD645C-86B1-4E65-9EA9-30AD0ABA1CF0}"/>
          </ac:spMkLst>
        </pc:spChg>
        <pc:spChg chg="mod">
          <ac:chgData name="Michal Bozděch" userId="7f7b1a57-7649-47d4-a3e7-7d7000133a3e" providerId="ADAL" clId="{532597F2-DAC2-4D5E-8E17-38B8D6522774}" dt="2022-03-18T09:27:57.018" v="10779" actId="20577"/>
          <ac:spMkLst>
            <pc:docMk/>
            <pc:sldMk cId="4009066886" sldId="370"/>
            <ac:spMk id="9" creationId="{8509BC82-CF4D-4FA6-8E47-A21DF1F5DF94}"/>
          </ac:spMkLst>
        </pc:spChg>
        <pc:spChg chg="del">
          <ac:chgData name="Michal Bozděch" userId="7f7b1a57-7649-47d4-a3e7-7d7000133a3e" providerId="ADAL" clId="{532597F2-DAC2-4D5E-8E17-38B8D6522774}" dt="2022-03-18T09:23:11.583" v="10608" actId="478"/>
          <ac:spMkLst>
            <pc:docMk/>
            <pc:sldMk cId="4009066886" sldId="370"/>
            <ac:spMk id="10" creationId="{CE641BBD-6BB8-488C-BEB2-964783ABE7E0}"/>
          </ac:spMkLst>
        </pc:spChg>
        <pc:picChg chg="add mod modCrop">
          <ac:chgData name="Michal Bozděch" userId="7f7b1a57-7649-47d4-a3e7-7d7000133a3e" providerId="ADAL" clId="{532597F2-DAC2-4D5E-8E17-38B8D6522774}" dt="2022-05-11T05:52:09.939" v="28811" actId="1076"/>
          <ac:picMkLst>
            <pc:docMk/>
            <pc:sldMk cId="4009066886" sldId="370"/>
            <ac:picMk id="11" creationId="{79C41EF7-5E31-4E9A-ABF2-7438252987F9}"/>
          </ac:picMkLst>
        </pc:picChg>
        <pc:picChg chg="del">
          <ac:chgData name="Michal Bozděch" userId="7f7b1a57-7649-47d4-a3e7-7d7000133a3e" providerId="ADAL" clId="{532597F2-DAC2-4D5E-8E17-38B8D6522774}" dt="2022-03-18T09:21:55.785" v="10587" actId="478"/>
          <ac:picMkLst>
            <pc:docMk/>
            <pc:sldMk cId="4009066886" sldId="370"/>
            <ac:picMk id="2050" creationId="{E98AC06B-EF67-48E8-AE8B-B96906B2EE7E}"/>
          </ac:picMkLst>
        </pc:picChg>
        <pc:picChg chg="del">
          <ac:chgData name="Michal Bozděch" userId="7f7b1a57-7649-47d4-a3e7-7d7000133a3e" providerId="ADAL" clId="{532597F2-DAC2-4D5E-8E17-38B8D6522774}" dt="2022-03-18T09:21:57.675" v="10588" actId="478"/>
          <ac:picMkLst>
            <pc:docMk/>
            <pc:sldMk cId="4009066886" sldId="370"/>
            <ac:picMk id="2052" creationId="{CC8846BB-22E8-4267-85FC-A7D7F12A197C}"/>
          </ac:picMkLst>
        </pc:picChg>
        <pc:picChg chg="mod">
          <ac:chgData name="Michal Bozděch" userId="7f7b1a57-7649-47d4-a3e7-7d7000133a3e" providerId="ADAL" clId="{532597F2-DAC2-4D5E-8E17-38B8D6522774}" dt="2022-05-11T05:52:08.400" v="28810" actId="1076"/>
          <ac:picMkLst>
            <pc:docMk/>
            <pc:sldMk cId="4009066886" sldId="370"/>
            <ac:picMk id="4098" creationId="{46C0C183-99DE-4C6E-B86B-B5F9F8C0C1FF}"/>
          </ac:picMkLst>
        </pc:picChg>
      </pc:sldChg>
      <pc:sldChg chg="addSp delSp modSp add mod">
        <pc:chgData name="Michal Bozděch" userId="7f7b1a57-7649-47d4-a3e7-7d7000133a3e" providerId="ADAL" clId="{532597F2-DAC2-4D5E-8E17-38B8D6522774}" dt="2022-03-18T09:33:52.009" v="10805" actId="1076"/>
        <pc:sldMkLst>
          <pc:docMk/>
          <pc:sldMk cId="3801383547" sldId="371"/>
        </pc:sldMkLst>
        <pc:spChg chg="add del mod">
          <ac:chgData name="Michal Bozděch" userId="7f7b1a57-7649-47d4-a3e7-7d7000133a3e" providerId="ADAL" clId="{532597F2-DAC2-4D5E-8E17-38B8D6522774}" dt="2022-03-18T09:32:28.083" v="10780"/>
          <ac:spMkLst>
            <pc:docMk/>
            <pc:sldMk cId="3801383547" sldId="371"/>
            <ac:spMk id="2" creationId="{7A9BC989-BD73-437B-9BA3-C933240B284D}"/>
          </ac:spMkLst>
        </pc:spChg>
        <pc:spChg chg="mod">
          <ac:chgData name="Michal Bozděch" userId="7f7b1a57-7649-47d4-a3e7-7d7000133a3e" providerId="ADAL" clId="{532597F2-DAC2-4D5E-8E17-38B8D6522774}" dt="2022-03-18T09:22:17.079" v="10594" actId="20577"/>
          <ac:spMkLst>
            <pc:docMk/>
            <pc:sldMk cId="3801383547" sldId="371"/>
            <ac:spMk id="9" creationId="{8509BC82-CF4D-4FA6-8E47-A21DF1F5DF94}"/>
          </ac:spMkLst>
        </pc:spChg>
        <pc:spChg chg="del">
          <ac:chgData name="Michal Bozděch" userId="7f7b1a57-7649-47d4-a3e7-7d7000133a3e" providerId="ADAL" clId="{532597F2-DAC2-4D5E-8E17-38B8D6522774}" dt="2022-03-18T09:23:06.202" v="10607" actId="478"/>
          <ac:spMkLst>
            <pc:docMk/>
            <pc:sldMk cId="3801383547" sldId="371"/>
            <ac:spMk id="10" creationId="{CE641BBD-6BB8-488C-BEB2-964783ABE7E0}"/>
          </ac:spMkLst>
        </pc:spChg>
        <pc:spChg chg="add mod">
          <ac:chgData name="Michal Bozděch" userId="7f7b1a57-7649-47d4-a3e7-7d7000133a3e" providerId="ADAL" clId="{532597F2-DAC2-4D5E-8E17-38B8D6522774}" dt="2022-03-18T09:33:52.009" v="10805" actId="1076"/>
          <ac:spMkLst>
            <pc:docMk/>
            <pc:sldMk cId="3801383547" sldId="371"/>
            <ac:spMk id="12" creationId="{ED55A6DF-2CDE-4A1E-B9A4-513CD0417A2A}"/>
          </ac:spMkLst>
        </pc:spChg>
        <pc:picChg chg="del">
          <ac:chgData name="Michal Bozděch" userId="7f7b1a57-7649-47d4-a3e7-7d7000133a3e" providerId="ADAL" clId="{532597F2-DAC2-4D5E-8E17-38B8D6522774}" dt="2022-03-18T09:22:07.759" v="10591" actId="478"/>
          <ac:picMkLst>
            <pc:docMk/>
            <pc:sldMk cId="3801383547" sldId="371"/>
            <ac:picMk id="2050" creationId="{E98AC06B-EF67-48E8-AE8B-B96906B2EE7E}"/>
          </ac:picMkLst>
        </pc:picChg>
        <pc:picChg chg="del">
          <ac:chgData name="Michal Bozděch" userId="7f7b1a57-7649-47d4-a3e7-7d7000133a3e" providerId="ADAL" clId="{532597F2-DAC2-4D5E-8E17-38B8D6522774}" dt="2022-03-18T09:22:09.729" v="10592" actId="478"/>
          <ac:picMkLst>
            <pc:docMk/>
            <pc:sldMk cId="3801383547" sldId="371"/>
            <ac:picMk id="2052" creationId="{CC8846BB-22E8-4267-85FC-A7D7F12A197C}"/>
          </ac:picMkLst>
        </pc:picChg>
        <pc:picChg chg="add mod">
          <ac:chgData name="Michal Bozděch" userId="7f7b1a57-7649-47d4-a3e7-7d7000133a3e" providerId="ADAL" clId="{532597F2-DAC2-4D5E-8E17-38B8D6522774}" dt="2022-03-18T09:32:28.083" v="10780"/>
          <ac:picMkLst>
            <pc:docMk/>
            <pc:sldMk cId="3801383547" sldId="371"/>
            <ac:picMk id="5122" creationId="{0569D37D-EEFE-487D-8040-BE098144A650}"/>
          </ac:picMkLst>
        </pc:picChg>
      </pc:sldChg>
      <pc:sldChg chg="addSp delSp modSp add mod">
        <pc:chgData name="Michal Bozděch" userId="7f7b1a57-7649-47d4-a3e7-7d7000133a3e" providerId="ADAL" clId="{532597F2-DAC2-4D5E-8E17-38B8D6522774}" dt="2022-05-11T05:51:57.039" v="28809" actId="478"/>
        <pc:sldMkLst>
          <pc:docMk/>
          <pc:sldMk cId="3790102221" sldId="372"/>
        </pc:sldMkLst>
        <pc:spChg chg="add del mod">
          <ac:chgData name="Michal Bozděch" userId="7f7b1a57-7649-47d4-a3e7-7d7000133a3e" providerId="ADAL" clId="{532597F2-DAC2-4D5E-8E17-38B8D6522774}" dt="2022-05-11T05:51:57.039" v="28809" actId="478"/>
          <ac:spMkLst>
            <pc:docMk/>
            <pc:sldMk cId="3790102221" sldId="372"/>
            <ac:spMk id="2" creationId="{BB03A5DE-DBCF-4CF9-A54D-607B1CC71471}"/>
          </ac:spMkLst>
        </pc:spChg>
        <pc:spChg chg="mod">
          <ac:chgData name="Michal Bozděch" userId="7f7b1a57-7649-47d4-a3e7-7d7000133a3e" providerId="ADAL" clId="{532597F2-DAC2-4D5E-8E17-38B8D6522774}" dt="2022-03-18T09:22:37.991" v="10598" actId="6549"/>
          <ac:spMkLst>
            <pc:docMk/>
            <pc:sldMk cId="3790102221" sldId="372"/>
            <ac:spMk id="9" creationId="{8509BC82-CF4D-4FA6-8E47-A21DF1F5DF94}"/>
          </ac:spMkLst>
        </pc:spChg>
        <pc:spChg chg="del">
          <ac:chgData name="Michal Bozděch" userId="7f7b1a57-7649-47d4-a3e7-7d7000133a3e" providerId="ADAL" clId="{532597F2-DAC2-4D5E-8E17-38B8D6522774}" dt="2022-03-18T09:23:02.310" v="10606" actId="478"/>
          <ac:spMkLst>
            <pc:docMk/>
            <pc:sldMk cId="3790102221" sldId="372"/>
            <ac:spMk id="10" creationId="{CE641BBD-6BB8-488C-BEB2-964783ABE7E0}"/>
          </ac:spMkLst>
        </pc:spChg>
        <pc:picChg chg="del">
          <ac:chgData name="Michal Bozděch" userId="7f7b1a57-7649-47d4-a3e7-7d7000133a3e" providerId="ADAL" clId="{532597F2-DAC2-4D5E-8E17-38B8D6522774}" dt="2022-03-18T09:22:22.312" v="10595" actId="478"/>
          <ac:picMkLst>
            <pc:docMk/>
            <pc:sldMk cId="3790102221" sldId="372"/>
            <ac:picMk id="2050" creationId="{E98AC06B-EF67-48E8-AE8B-B96906B2EE7E}"/>
          </ac:picMkLst>
        </pc:picChg>
        <pc:picChg chg="del">
          <ac:chgData name="Michal Bozděch" userId="7f7b1a57-7649-47d4-a3e7-7d7000133a3e" providerId="ADAL" clId="{532597F2-DAC2-4D5E-8E17-38B8D6522774}" dt="2022-03-18T09:22:23.623" v="10596" actId="478"/>
          <ac:picMkLst>
            <pc:docMk/>
            <pc:sldMk cId="3790102221" sldId="372"/>
            <ac:picMk id="2052" creationId="{CC8846BB-22E8-4267-85FC-A7D7F12A197C}"/>
          </ac:picMkLst>
        </pc:picChg>
        <pc:picChg chg="add mod">
          <ac:chgData name="Michal Bozděch" userId="7f7b1a57-7649-47d4-a3e7-7d7000133a3e" providerId="ADAL" clId="{532597F2-DAC2-4D5E-8E17-38B8D6522774}" dt="2022-03-18T09:36:30.754" v="10808" actId="1076"/>
          <ac:picMkLst>
            <pc:docMk/>
            <pc:sldMk cId="3790102221" sldId="372"/>
            <ac:picMk id="4098" creationId="{53CA4228-358C-4668-9C8F-7537B03F324B}"/>
          </ac:picMkLst>
        </pc:picChg>
        <pc:picChg chg="add mod">
          <ac:chgData name="Michal Bozděch" userId="7f7b1a57-7649-47d4-a3e7-7d7000133a3e" providerId="ADAL" clId="{532597F2-DAC2-4D5E-8E17-38B8D6522774}" dt="2022-05-11T05:51:54.519" v="28808" actId="1076"/>
          <ac:picMkLst>
            <pc:docMk/>
            <pc:sldMk cId="3790102221" sldId="372"/>
            <ac:picMk id="4100" creationId="{B230511A-1940-4CE4-898E-0E4030E3921E}"/>
          </ac:picMkLst>
        </pc:picChg>
      </pc:sldChg>
      <pc:sldChg chg="addSp delSp modSp add del mod ord">
        <pc:chgData name="Michal Bozděch" userId="7f7b1a57-7649-47d4-a3e7-7d7000133a3e" providerId="ADAL" clId="{532597F2-DAC2-4D5E-8E17-38B8D6522774}" dt="2022-05-11T05:51:40.655" v="28807" actId="2696"/>
        <pc:sldMkLst>
          <pc:docMk/>
          <pc:sldMk cId="3782142435" sldId="373"/>
        </pc:sldMkLst>
        <pc:spChg chg="add mod">
          <ac:chgData name="Michal Bozděch" userId="7f7b1a57-7649-47d4-a3e7-7d7000133a3e" providerId="ADAL" clId="{532597F2-DAC2-4D5E-8E17-38B8D6522774}" dt="2022-03-18T09:22:46.713" v="10602" actId="478"/>
          <ac:spMkLst>
            <pc:docMk/>
            <pc:sldMk cId="3782142435" sldId="373"/>
            <ac:spMk id="2" creationId="{9775D49C-C506-4467-B1A6-9F746858E3EA}"/>
          </ac:spMkLst>
        </pc:spChg>
        <pc:spChg chg="mod">
          <ac:chgData name="Michal Bozděch" userId="7f7b1a57-7649-47d4-a3e7-7d7000133a3e" providerId="ADAL" clId="{532597F2-DAC2-4D5E-8E17-38B8D6522774}" dt="2022-03-18T09:48:48.262" v="10815"/>
          <ac:spMkLst>
            <pc:docMk/>
            <pc:sldMk cId="3782142435" sldId="373"/>
            <ac:spMk id="9" creationId="{8509BC82-CF4D-4FA6-8E47-A21DF1F5DF94}"/>
          </ac:spMkLst>
        </pc:spChg>
        <pc:spChg chg="del">
          <ac:chgData name="Michal Bozděch" userId="7f7b1a57-7649-47d4-a3e7-7d7000133a3e" providerId="ADAL" clId="{532597F2-DAC2-4D5E-8E17-38B8D6522774}" dt="2022-03-18T09:22:59.249" v="10605" actId="478"/>
          <ac:spMkLst>
            <pc:docMk/>
            <pc:sldMk cId="3782142435" sldId="373"/>
            <ac:spMk id="10" creationId="{CE641BBD-6BB8-488C-BEB2-964783ABE7E0}"/>
          </ac:spMkLst>
        </pc:spChg>
        <pc:picChg chg="del">
          <ac:chgData name="Michal Bozděch" userId="7f7b1a57-7649-47d4-a3e7-7d7000133a3e" providerId="ADAL" clId="{532597F2-DAC2-4D5E-8E17-38B8D6522774}" dt="2022-03-18T09:22:46.713" v="10602" actId="478"/>
          <ac:picMkLst>
            <pc:docMk/>
            <pc:sldMk cId="3782142435" sldId="373"/>
            <ac:picMk id="2050" creationId="{E98AC06B-EF67-48E8-AE8B-B96906B2EE7E}"/>
          </ac:picMkLst>
        </pc:picChg>
        <pc:picChg chg="del">
          <ac:chgData name="Michal Bozděch" userId="7f7b1a57-7649-47d4-a3e7-7d7000133a3e" providerId="ADAL" clId="{532597F2-DAC2-4D5E-8E17-38B8D6522774}" dt="2022-03-18T09:22:48.067" v="10603" actId="478"/>
          <ac:picMkLst>
            <pc:docMk/>
            <pc:sldMk cId="3782142435" sldId="373"/>
            <ac:picMk id="2052" creationId="{CC8846BB-22E8-4267-85FC-A7D7F12A197C}"/>
          </ac:picMkLst>
        </pc:picChg>
      </pc:sldChg>
      <pc:sldChg chg="addSp delSp modSp add mod modAnim">
        <pc:chgData name="Michal Bozděch" userId="7f7b1a57-7649-47d4-a3e7-7d7000133a3e" providerId="ADAL" clId="{532597F2-DAC2-4D5E-8E17-38B8D6522774}" dt="2022-04-14T05:38:00.247" v="28613"/>
        <pc:sldMkLst>
          <pc:docMk/>
          <pc:sldMk cId="3738110310" sldId="374"/>
        </pc:sldMkLst>
        <pc:spChg chg="mod">
          <ac:chgData name="Michal Bozděch" userId="7f7b1a57-7649-47d4-a3e7-7d7000133a3e" providerId="ADAL" clId="{532597F2-DAC2-4D5E-8E17-38B8D6522774}" dt="2022-03-20T15:21:13.855" v="19943" actId="1076"/>
          <ac:spMkLst>
            <pc:docMk/>
            <pc:sldMk cId="3738110310" sldId="374"/>
            <ac:spMk id="5" creationId="{5B86979A-18AC-4C93-B534-702969E2DBAB}"/>
          </ac:spMkLst>
        </pc:spChg>
        <pc:spChg chg="mod">
          <ac:chgData name="Michal Bozděch" userId="7f7b1a57-7649-47d4-a3e7-7d7000133a3e" providerId="ADAL" clId="{532597F2-DAC2-4D5E-8E17-38B8D6522774}" dt="2022-03-18T11:10:20.640" v="10893"/>
          <ac:spMkLst>
            <pc:docMk/>
            <pc:sldMk cId="3738110310" sldId="374"/>
            <ac:spMk id="6" creationId="{AA2A0E41-89B6-498F-A4A6-8AB986B4CEDF}"/>
          </ac:spMkLst>
        </pc:spChg>
        <pc:spChg chg="mod">
          <ac:chgData name="Michal Bozděch" userId="7f7b1a57-7649-47d4-a3e7-7d7000133a3e" providerId="ADAL" clId="{532597F2-DAC2-4D5E-8E17-38B8D6522774}" dt="2022-03-21T09:43:14.751" v="23693" actId="14100"/>
          <ac:spMkLst>
            <pc:docMk/>
            <pc:sldMk cId="3738110310" sldId="374"/>
            <ac:spMk id="7" creationId="{1122168A-4639-4A86-AD8F-09FE8A7DB946}"/>
          </ac:spMkLst>
        </pc:spChg>
        <pc:spChg chg="mod">
          <ac:chgData name="Michal Bozděch" userId="7f7b1a57-7649-47d4-a3e7-7d7000133a3e" providerId="ADAL" clId="{532597F2-DAC2-4D5E-8E17-38B8D6522774}" dt="2022-03-21T09:42:57.511" v="23640" actId="255"/>
          <ac:spMkLst>
            <pc:docMk/>
            <pc:sldMk cId="3738110310" sldId="374"/>
            <ac:spMk id="8" creationId="{671C4CE2-50DD-417D-A85A-54E03A94CF5E}"/>
          </ac:spMkLst>
        </pc:spChg>
        <pc:spChg chg="add mod">
          <ac:chgData name="Michal Bozděch" userId="7f7b1a57-7649-47d4-a3e7-7d7000133a3e" providerId="ADAL" clId="{532597F2-DAC2-4D5E-8E17-38B8D6522774}" dt="2022-03-21T09:43:09.647" v="23692" actId="1035"/>
          <ac:spMkLst>
            <pc:docMk/>
            <pc:sldMk cId="3738110310" sldId="374"/>
            <ac:spMk id="9" creationId="{67D94B51-978C-486F-BF30-CBCCD9BB8D7B}"/>
          </ac:spMkLst>
        </pc:spChg>
        <pc:spChg chg="add mod">
          <ac:chgData name="Michal Bozděch" userId="7f7b1a57-7649-47d4-a3e7-7d7000133a3e" providerId="ADAL" clId="{532597F2-DAC2-4D5E-8E17-38B8D6522774}" dt="2022-03-21T09:43:04.191" v="23665" actId="1037"/>
          <ac:spMkLst>
            <pc:docMk/>
            <pc:sldMk cId="3738110310" sldId="374"/>
            <ac:spMk id="10" creationId="{F2D4C368-880A-41CC-84DD-CE170210FDA5}"/>
          </ac:spMkLst>
        </pc:spChg>
        <pc:spChg chg="add del mod">
          <ac:chgData name="Michal Bozděch" userId="7f7b1a57-7649-47d4-a3e7-7d7000133a3e" providerId="ADAL" clId="{532597F2-DAC2-4D5E-8E17-38B8D6522774}" dt="2022-03-20T15:17:01.998" v="19914" actId="478"/>
          <ac:spMkLst>
            <pc:docMk/>
            <pc:sldMk cId="3738110310" sldId="374"/>
            <ac:spMk id="12" creationId="{C88DFC18-A46A-41FD-918F-6BE7FFD3E64A}"/>
          </ac:spMkLst>
        </pc:spChg>
        <pc:spChg chg="add del mod">
          <ac:chgData name="Michal Bozděch" userId="7f7b1a57-7649-47d4-a3e7-7d7000133a3e" providerId="ADAL" clId="{532597F2-DAC2-4D5E-8E17-38B8D6522774}" dt="2022-03-20T15:17:59.212" v="19919" actId="478"/>
          <ac:spMkLst>
            <pc:docMk/>
            <pc:sldMk cId="3738110310" sldId="374"/>
            <ac:spMk id="15" creationId="{A53B8EEF-2F7D-444D-9BB8-10D456EC05B6}"/>
          </ac:spMkLst>
        </pc:spChg>
        <pc:spChg chg="add del mod">
          <ac:chgData name="Michal Bozděch" userId="7f7b1a57-7649-47d4-a3e7-7d7000133a3e" providerId="ADAL" clId="{532597F2-DAC2-4D5E-8E17-38B8D6522774}" dt="2022-03-20T15:21:18.554" v="19946" actId="478"/>
          <ac:spMkLst>
            <pc:docMk/>
            <pc:sldMk cId="3738110310" sldId="374"/>
            <ac:spMk id="18" creationId="{ACD418C7-BFDF-48A1-A1CB-6AC2675996E7}"/>
          </ac:spMkLst>
        </pc:spChg>
        <pc:spChg chg="add del mod">
          <ac:chgData name="Michal Bozděch" userId="7f7b1a57-7649-47d4-a3e7-7d7000133a3e" providerId="ADAL" clId="{532597F2-DAC2-4D5E-8E17-38B8D6522774}" dt="2022-03-20T15:19:05.578" v="19927" actId="478"/>
          <ac:spMkLst>
            <pc:docMk/>
            <pc:sldMk cId="3738110310" sldId="374"/>
            <ac:spMk id="21" creationId="{DDD06EB7-8021-43ED-BF2B-5AFF957528BB}"/>
          </ac:spMkLst>
        </pc:spChg>
        <pc:spChg chg="add del mod">
          <ac:chgData name="Michal Bozděch" userId="7f7b1a57-7649-47d4-a3e7-7d7000133a3e" providerId="ADAL" clId="{532597F2-DAC2-4D5E-8E17-38B8D6522774}" dt="2022-03-20T15:20:29.988" v="19935" actId="478"/>
          <ac:spMkLst>
            <pc:docMk/>
            <pc:sldMk cId="3738110310" sldId="374"/>
            <ac:spMk id="24" creationId="{23B58C0B-C00F-4F13-AE92-2395F0E23D5E}"/>
          </ac:spMkLst>
        </pc:spChg>
        <pc:spChg chg="add del mod">
          <ac:chgData name="Michal Bozděch" userId="7f7b1a57-7649-47d4-a3e7-7d7000133a3e" providerId="ADAL" clId="{532597F2-DAC2-4D5E-8E17-38B8D6522774}" dt="2022-03-20T15:21:00.937" v="19940" actId="478"/>
          <ac:spMkLst>
            <pc:docMk/>
            <pc:sldMk cId="3738110310" sldId="374"/>
            <ac:spMk id="27" creationId="{E9717D27-30AA-43F5-8239-1CF1A42D4BDD}"/>
          </ac:spMkLst>
        </pc:spChg>
        <pc:picChg chg="add mod">
          <ac:chgData name="Michal Bozděch" userId="7f7b1a57-7649-47d4-a3e7-7d7000133a3e" providerId="ADAL" clId="{532597F2-DAC2-4D5E-8E17-38B8D6522774}" dt="2022-03-20T15:21:28.439" v="19949"/>
          <ac:picMkLst>
            <pc:docMk/>
            <pc:sldMk cId="3738110310" sldId="374"/>
            <ac:picMk id="11" creationId="{BE76D8EC-3078-43FA-9C8A-4D9E9AEC871D}"/>
          </ac:picMkLst>
        </pc:picChg>
        <pc:picChg chg="add del mod">
          <ac:chgData name="Michal Bozděch" userId="7f7b1a57-7649-47d4-a3e7-7d7000133a3e" providerId="ADAL" clId="{532597F2-DAC2-4D5E-8E17-38B8D6522774}" dt="2022-03-20T15:18:11.024" v="19922" actId="478"/>
          <ac:picMkLst>
            <pc:docMk/>
            <pc:sldMk cId="3738110310" sldId="374"/>
            <ac:picMk id="14" creationId="{333109E6-4EC0-4C68-ACD3-16933090D92B}"/>
          </ac:picMkLst>
        </pc:picChg>
        <pc:picChg chg="add del mod">
          <ac:chgData name="Michal Bozděch" userId="7f7b1a57-7649-47d4-a3e7-7d7000133a3e" providerId="ADAL" clId="{532597F2-DAC2-4D5E-8E17-38B8D6522774}" dt="2022-03-20T15:21:18.554" v="19946" actId="478"/>
          <ac:picMkLst>
            <pc:docMk/>
            <pc:sldMk cId="3738110310" sldId="374"/>
            <ac:picMk id="17" creationId="{9143E333-7428-4AC5-868C-0FDC1340BCD3}"/>
          </ac:picMkLst>
        </pc:picChg>
        <pc:picChg chg="add del mod">
          <ac:chgData name="Michal Bozděch" userId="7f7b1a57-7649-47d4-a3e7-7d7000133a3e" providerId="ADAL" clId="{532597F2-DAC2-4D5E-8E17-38B8D6522774}" dt="2022-03-20T15:19:05.578" v="19927" actId="478"/>
          <ac:picMkLst>
            <pc:docMk/>
            <pc:sldMk cId="3738110310" sldId="374"/>
            <ac:picMk id="20" creationId="{7D5D0C85-8DE6-4396-A061-B08EFAF51A38}"/>
          </ac:picMkLst>
        </pc:picChg>
        <pc:picChg chg="add mod">
          <ac:chgData name="Michal Bozděch" userId="7f7b1a57-7649-47d4-a3e7-7d7000133a3e" providerId="ADAL" clId="{532597F2-DAC2-4D5E-8E17-38B8D6522774}" dt="2022-03-21T10:09:23.698" v="24195" actId="1076"/>
          <ac:picMkLst>
            <pc:docMk/>
            <pc:sldMk cId="3738110310" sldId="374"/>
            <ac:picMk id="23" creationId="{1D221138-14E9-4128-83CA-37B19F0495EB}"/>
          </ac:picMkLst>
        </pc:picChg>
        <pc:picChg chg="add mod modCrop">
          <ac:chgData name="Michal Bozděch" userId="7f7b1a57-7649-47d4-a3e7-7d7000133a3e" providerId="ADAL" clId="{532597F2-DAC2-4D5E-8E17-38B8D6522774}" dt="2022-03-21T10:09:20.980" v="24194" actId="1076"/>
          <ac:picMkLst>
            <pc:docMk/>
            <pc:sldMk cId="3738110310" sldId="374"/>
            <ac:picMk id="26" creationId="{D43AB266-D72E-4D1A-B57C-A92340AEF8B3}"/>
          </ac:picMkLst>
        </pc:picChg>
      </pc:sldChg>
      <pc:sldChg chg="modSp add mod modAnim">
        <pc:chgData name="Michal Bozděch" userId="7f7b1a57-7649-47d4-a3e7-7d7000133a3e" providerId="ADAL" clId="{532597F2-DAC2-4D5E-8E17-38B8D6522774}" dt="2022-04-14T05:40:39.777" v="28616" actId="207"/>
        <pc:sldMkLst>
          <pc:docMk/>
          <pc:sldMk cId="986657310" sldId="375"/>
        </pc:sldMkLst>
        <pc:spChg chg="mod">
          <ac:chgData name="Michal Bozděch" userId="7f7b1a57-7649-47d4-a3e7-7d7000133a3e" providerId="ADAL" clId="{532597F2-DAC2-4D5E-8E17-38B8D6522774}" dt="2022-04-14T05:40:39.777" v="28616" actId="207"/>
          <ac:spMkLst>
            <pc:docMk/>
            <pc:sldMk cId="986657310" sldId="375"/>
            <ac:spMk id="7" creationId="{1122168A-4639-4A86-AD8F-09FE8A7DB946}"/>
          </ac:spMkLst>
        </pc:spChg>
        <pc:spChg chg="mod">
          <ac:chgData name="Michal Bozděch" userId="7f7b1a57-7649-47d4-a3e7-7d7000133a3e" providerId="ADAL" clId="{532597F2-DAC2-4D5E-8E17-38B8D6522774}" dt="2022-03-21T10:17:36.495" v="24232" actId="1076"/>
          <ac:spMkLst>
            <pc:docMk/>
            <pc:sldMk cId="986657310" sldId="375"/>
            <ac:spMk id="8" creationId="{671C4CE2-50DD-417D-A85A-54E03A94CF5E}"/>
          </ac:spMkLst>
        </pc:spChg>
      </pc:sldChg>
      <pc:sldChg chg="addSp delSp modSp add mod modAnim">
        <pc:chgData name="Michal Bozděch" userId="7f7b1a57-7649-47d4-a3e7-7d7000133a3e" providerId="ADAL" clId="{532597F2-DAC2-4D5E-8E17-38B8D6522774}" dt="2022-04-14T05:58:16.789" v="28759" actId="403"/>
        <pc:sldMkLst>
          <pc:docMk/>
          <pc:sldMk cId="2038649523" sldId="376"/>
        </pc:sldMkLst>
        <pc:spChg chg="mod">
          <ac:chgData name="Michal Bozděch" userId="7f7b1a57-7649-47d4-a3e7-7d7000133a3e" providerId="ADAL" clId="{532597F2-DAC2-4D5E-8E17-38B8D6522774}" dt="2022-04-14T05:58:16.789" v="28759" actId="403"/>
          <ac:spMkLst>
            <pc:docMk/>
            <pc:sldMk cId="2038649523" sldId="376"/>
            <ac:spMk id="7" creationId="{1122168A-4639-4A86-AD8F-09FE8A7DB946}"/>
          </ac:spMkLst>
        </pc:spChg>
        <pc:spChg chg="del mod">
          <ac:chgData name="Michal Bozděch" userId="7f7b1a57-7649-47d4-a3e7-7d7000133a3e" providerId="ADAL" clId="{532597F2-DAC2-4D5E-8E17-38B8D6522774}" dt="2022-03-21T10:32:19.248" v="24388" actId="478"/>
          <ac:spMkLst>
            <pc:docMk/>
            <pc:sldMk cId="2038649523" sldId="376"/>
            <ac:spMk id="8" creationId="{671C4CE2-50DD-417D-A85A-54E03A94CF5E}"/>
          </ac:spMkLst>
        </pc:spChg>
        <pc:spChg chg="add del mod">
          <ac:chgData name="Michal Bozděch" userId="7f7b1a57-7649-47d4-a3e7-7d7000133a3e" providerId="ADAL" clId="{532597F2-DAC2-4D5E-8E17-38B8D6522774}" dt="2022-03-18T15:51:26.140" v="14642" actId="478"/>
          <ac:spMkLst>
            <pc:docMk/>
            <pc:sldMk cId="2038649523" sldId="376"/>
            <ac:spMk id="9" creationId="{19F32224-298F-4144-A28A-77397FB18CA0}"/>
          </ac:spMkLst>
        </pc:spChg>
        <pc:spChg chg="add del mod">
          <ac:chgData name="Michal Bozděch" userId="7f7b1a57-7649-47d4-a3e7-7d7000133a3e" providerId="ADAL" clId="{532597F2-DAC2-4D5E-8E17-38B8D6522774}" dt="2022-03-21T09:17:06.513" v="23308" actId="478"/>
          <ac:spMkLst>
            <pc:docMk/>
            <pc:sldMk cId="2038649523" sldId="376"/>
            <ac:spMk id="12" creationId="{BC3CA1BE-9DCF-4810-BF57-E0CDBA8F18CC}"/>
          </ac:spMkLst>
        </pc:spChg>
        <pc:spChg chg="add del mod">
          <ac:chgData name="Michal Bozděch" userId="7f7b1a57-7649-47d4-a3e7-7d7000133a3e" providerId="ADAL" clId="{532597F2-DAC2-4D5E-8E17-38B8D6522774}" dt="2022-03-21T10:32:22.126" v="24389" actId="478"/>
          <ac:spMkLst>
            <pc:docMk/>
            <pc:sldMk cId="2038649523" sldId="376"/>
            <ac:spMk id="13" creationId="{9695C385-37C5-4571-9E94-CBD6A42CC959}"/>
          </ac:spMkLst>
        </pc:spChg>
        <pc:picChg chg="add mod">
          <ac:chgData name="Michal Bozděch" userId="7f7b1a57-7649-47d4-a3e7-7d7000133a3e" providerId="ADAL" clId="{532597F2-DAC2-4D5E-8E17-38B8D6522774}" dt="2022-03-21T10:31:50.623" v="24377" actId="1076"/>
          <ac:picMkLst>
            <pc:docMk/>
            <pc:sldMk cId="2038649523" sldId="376"/>
            <ac:picMk id="10" creationId="{40DDC5B0-4299-4517-B78D-62C8DC3DBAED}"/>
          </ac:picMkLst>
        </pc:picChg>
        <pc:picChg chg="add mod">
          <ac:chgData name="Michal Bozděch" userId="7f7b1a57-7649-47d4-a3e7-7d7000133a3e" providerId="ADAL" clId="{532597F2-DAC2-4D5E-8E17-38B8D6522774}" dt="2022-03-21T09:22:06.563" v="23323" actId="1076"/>
          <ac:picMkLst>
            <pc:docMk/>
            <pc:sldMk cId="2038649523" sldId="376"/>
            <ac:picMk id="11" creationId="{F44F96D4-4D67-4B2C-ABFD-4CC45C931456}"/>
          </ac:picMkLst>
        </pc:picChg>
        <pc:picChg chg="add mod">
          <ac:chgData name="Michal Bozděch" userId="7f7b1a57-7649-47d4-a3e7-7d7000133a3e" providerId="ADAL" clId="{532597F2-DAC2-4D5E-8E17-38B8D6522774}" dt="2022-03-21T10:32:05.349" v="24387" actId="1440"/>
          <ac:picMkLst>
            <pc:docMk/>
            <pc:sldMk cId="2038649523" sldId="376"/>
            <ac:picMk id="4098" creationId="{555CD3BF-39D0-4FB7-B8F1-069D9091DE9F}"/>
          </ac:picMkLst>
        </pc:picChg>
        <pc:picChg chg="add del mod">
          <ac:chgData name="Michal Bozděch" userId="7f7b1a57-7649-47d4-a3e7-7d7000133a3e" providerId="ADAL" clId="{532597F2-DAC2-4D5E-8E17-38B8D6522774}" dt="2022-03-18T11:37:45.483" v="11684" actId="478"/>
          <ac:picMkLst>
            <pc:docMk/>
            <pc:sldMk cId="2038649523" sldId="376"/>
            <ac:picMk id="8194" creationId="{DB64223E-3D06-4176-932B-ED719BFFCAA3}"/>
          </ac:picMkLst>
        </pc:picChg>
        <pc:picChg chg="add del mod">
          <ac:chgData name="Michal Bozděch" userId="7f7b1a57-7649-47d4-a3e7-7d7000133a3e" providerId="ADAL" clId="{532597F2-DAC2-4D5E-8E17-38B8D6522774}" dt="2022-03-20T15:23:01.441" v="19959" actId="478"/>
          <ac:picMkLst>
            <pc:docMk/>
            <pc:sldMk cId="2038649523" sldId="376"/>
            <ac:picMk id="8196" creationId="{7B2AA362-1DF4-4879-A7D5-A6C4505EABA3}"/>
          </ac:picMkLst>
        </pc:picChg>
      </pc:sldChg>
      <pc:sldChg chg="delSp modSp add del mod ord">
        <pc:chgData name="Michal Bozděch" userId="7f7b1a57-7649-47d4-a3e7-7d7000133a3e" providerId="ADAL" clId="{532597F2-DAC2-4D5E-8E17-38B8D6522774}" dt="2022-03-21T09:59:58.108" v="23971" actId="47"/>
        <pc:sldMkLst>
          <pc:docMk/>
          <pc:sldMk cId="1549339121" sldId="377"/>
        </pc:sldMkLst>
        <pc:spChg chg="mod">
          <ac:chgData name="Michal Bozděch" userId="7f7b1a57-7649-47d4-a3e7-7d7000133a3e" providerId="ADAL" clId="{532597F2-DAC2-4D5E-8E17-38B8D6522774}" dt="2022-03-21T09:24:08.364" v="23335" actId="400"/>
          <ac:spMkLst>
            <pc:docMk/>
            <pc:sldMk cId="1549339121" sldId="377"/>
            <ac:spMk id="7" creationId="{1122168A-4639-4A86-AD8F-09FE8A7DB946}"/>
          </ac:spMkLst>
        </pc:spChg>
        <pc:spChg chg="mod">
          <ac:chgData name="Michal Bozděch" userId="7f7b1a57-7649-47d4-a3e7-7d7000133a3e" providerId="ADAL" clId="{532597F2-DAC2-4D5E-8E17-38B8D6522774}" dt="2022-03-20T15:12:56.212" v="19888" actId="20577"/>
          <ac:spMkLst>
            <pc:docMk/>
            <pc:sldMk cId="1549339121" sldId="377"/>
            <ac:spMk id="8" creationId="{671C4CE2-50DD-417D-A85A-54E03A94CF5E}"/>
          </ac:spMkLst>
        </pc:spChg>
        <pc:spChg chg="del">
          <ac:chgData name="Michal Bozděch" userId="7f7b1a57-7649-47d4-a3e7-7d7000133a3e" providerId="ADAL" clId="{532597F2-DAC2-4D5E-8E17-38B8D6522774}" dt="2022-03-18T15:32:41.540" v="14297" actId="478"/>
          <ac:spMkLst>
            <pc:docMk/>
            <pc:sldMk cId="1549339121" sldId="377"/>
            <ac:spMk id="9" creationId="{19F32224-298F-4144-A28A-77397FB18CA0}"/>
          </ac:spMkLst>
        </pc:spChg>
        <pc:picChg chg="del">
          <ac:chgData name="Michal Bozděch" userId="7f7b1a57-7649-47d4-a3e7-7d7000133a3e" providerId="ADAL" clId="{532597F2-DAC2-4D5E-8E17-38B8D6522774}" dt="2022-03-18T12:05:36.562" v="12377" actId="478"/>
          <ac:picMkLst>
            <pc:docMk/>
            <pc:sldMk cId="1549339121" sldId="377"/>
            <ac:picMk id="11" creationId="{F44F96D4-4D67-4B2C-ABFD-4CC45C931456}"/>
          </ac:picMkLst>
        </pc:picChg>
        <pc:picChg chg="del">
          <ac:chgData name="Michal Bozděch" userId="7f7b1a57-7649-47d4-a3e7-7d7000133a3e" providerId="ADAL" clId="{532597F2-DAC2-4D5E-8E17-38B8D6522774}" dt="2022-03-18T15:32:26.306" v="14296" actId="478"/>
          <ac:picMkLst>
            <pc:docMk/>
            <pc:sldMk cId="1549339121" sldId="377"/>
            <ac:picMk id="8196" creationId="{7B2AA362-1DF4-4879-A7D5-A6C4505EABA3}"/>
          </ac:picMkLst>
        </pc:picChg>
      </pc:sldChg>
      <pc:sldChg chg="add del">
        <pc:chgData name="Michal Bozděch" userId="7f7b1a57-7649-47d4-a3e7-7d7000133a3e" providerId="ADAL" clId="{532597F2-DAC2-4D5E-8E17-38B8D6522774}" dt="2022-03-18T11:33:17.613" v="11568"/>
        <pc:sldMkLst>
          <pc:docMk/>
          <pc:sldMk cId="1993867384" sldId="377"/>
        </pc:sldMkLst>
      </pc:sldChg>
      <pc:sldChg chg="addSp delSp modSp add mod">
        <pc:chgData name="Michal Bozděch" userId="7f7b1a57-7649-47d4-a3e7-7d7000133a3e" providerId="ADAL" clId="{532597F2-DAC2-4D5E-8E17-38B8D6522774}" dt="2022-03-21T10:34:53.443" v="24424" actId="404"/>
        <pc:sldMkLst>
          <pc:docMk/>
          <pc:sldMk cId="316179238" sldId="378"/>
        </pc:sldMkLst>
        <pc:spChg chg="del">
          <ac:chgData name="Michal Bozděch" userId="7f7b1a57-7649-47d4-a3e7-7d7000133a3e" providerId="ADAL" clId="{532597F2-DAC2-4D5E-8E17-38B8D6522774}" dt="2022-03-21T09:28:58.831" v="23354" actId="478"/>
          <ac:spMkLst>
            <pc:docMk/>
            <pc:sldMk cId="316179238" sldId="378"/>
            <ac:spMk id="2" creationId="{C7904B99-08B7-422E-B19F-2935CEBE7E36}"/>
          </ac:spMkLst>
        </pc:spChg>
        <pc:spChg chg="mod">
          <ac:chgData name="Michal Bozděch" userId="7f7b1a57-7649-47d4-a3e7-7d7000133a3e" providerId="ADAL" clId="{532597F2-DAC2-4D5E-8E17-38B8D6522774}" dt="2022-03-21T10:34:53.443" v="24424" actId="404"/>
          <ac:spMkLst>
            <pc:docMk/>
            <pc:sldMk cId="316179238" sldId="378"/>
            <ac:spMk id="7" creationId="{1122168A-4639-4A86-AD8F-09FE8A7DB946}"/>
          </ac:spMkLst>
        </pc:spChg>
        <pc:spChg chg="mod">
          <ac:chgData name="Michal Bozděch" userId="7f7b1a57-7649-47d4-a3e7-7d7000133a3e" providerId="ADAL" clId="{532597F2-DAC2-4D5E-8E17-38B8D6522774}" dt="2022-03-21T10:32:45.563" v="24392" actId="207"/>
          <ac:spMkLst>
            <pc:docMk/>
            <pc:sldMk cId="316179238" sldId="378"/>
            <ac:spMk id="8" creationId="{671C4CE2-50DD-417D-A85A-54E03A94CF5E}"/>
          </ac:spMkLst>
        </pc:spChg>
        <pc:spChg chg="del">
          <ac:chgData name="Michal Bozděch" userId="7f7b1a57-7649-47d4-a3e7-7d7000133a3e" providerId="ADAL" clId="{532597F2-DAC2-4D5E-8E17-38B8D6522774}" dt="2022-03-18T15:31:28.470" v="14295" actId="478"/>
          <ac:spMkLst>
            <pc:docMk/>
            <pc:sldMk cId="316179238" sldId="378"/>
            <ac:spMk id="9" creationId="{19F32224-298F-4144-A28A-77397FB18CA0}"/>
          </ac:spMkLst>
        </pc:spChg>
        <pc:spChg chg="add mod">
          <ac:chgData name="Michal Bozděch" userId="7f7b1a57-7649-47d4-a3e7-7d7000133a3e" providerId="ADAL" clId="{532597F2-DAC2-4D5E-8E17-38B8D6522774}" dt="2022-03-21T09:58:29.427" v="23961" actId="14100"/>
          <ac:spMkLst>
            <pc:docMk/>
            <pc:sldMk cId="316179238" sldId="378"/>
            <ac:spMk id="15" creationId="{6F3DC250-33E2-494D-8599-B8F6EC7D5B65}"/>
          </ac:spMkLst>
        </pc:spChg>
        <pc:spChg chg="add mod">
          <ac:chgData name="Michal Bozděch" userId="7f7b1a57-7649-47d4-a3e7-7d7000133a3e" providerId="ADAL" clId="{532597F2-DAC2-4D5E-8E17-38B8D6522774}" dt="2022-03-21T09:58:37.365" v="23962" actId="14100"/>
          <ac:spMkLst>
            <pc:docMk/>
            <pc:sldMk cId="316179238" sldId="378"/>
            <ac:spMk id="17" creationId="{FDA3AB82-F353-4A7B-8553-22C6FABFD016}"/>
          </ac:spMkLst>
        </pc:spChg>
        <pc:spChg chg="add mod">
          <ac:chgData name="Michal Bozděch" userId="7f7b1a57-7649-47d4-a3e7-7d7000133a3e" providerId="ADAL" clId="{532597F2-DAC2-4D5E-8E17-38B8D6522774}" dt="2022-03-21T10:32:36.479" v="24391" actId="20577"/>
          <ac:spMkLst>
            <pc:docMk/>
            <pc:sldMk cId="316179238" sldId="378"/>
            <ac:spMk id="20" creationId="{E779936A-F328-47D2-8B79-D4E8F09B6518}"/>
          </ac:spMkLst>
        </pc:spChg>
        <pc:picChg chg="del">
          <ac:chgData name="Michal Bozděch" userId="7f7b1a57-7649-47d4-a3e7-7d7000133a3e" providerId="ADAL" clId="{532597F2-DAC2-4D5E-8E17-38B8D6522774}" dt="2022-03-18T11:56:26.567" v="12177" actId="478"/>
          <ac:picMkLst>
            <pc:docMk/>
            <pc:sldMk cId="316179238" sldId="378"/>
            <ac:picMk id="11" creationId="{F44F96D4-4D67-4B2C-ABFD-4CC45C931456}"/>
          </ac:picMkLst>
        </pc:picChg>
        <pc:picChg chg="add mod">
          <ac:chgData name="Michal Bozděch" userId="7f7b1a57-7649-47d4-a3e7-7d7000133a3e" providerId="ADAL" clId="{532597F2-DAC2-4D5E-8E17-38B8D6522774}" dt="2022-03-21T09:57:59.434" v="23953" actId="14100"/>
          <ac:picMkLst>
            <pc:docMk/>
            <pc:sldMk cId="316179238" sldId="378"/>
            <ac:picMk id="12" creationId="{7FC9F78F-FAC0-49DF-8A83-DA1FA93237A6}"/>
          </ac:picMkLst>
        </pc:picChg>
        <pc:picChg chg="add del mod">
          <ac:chgData name="Michal Bozděch" userId="7f7b1a57-7649-47d4-a3e7-7d7000133a3e" providerId="ADAL" clId="{532597F2-DAC2-4D5E-8E17-38B8D6522774}" dt="2022-03-18T11:58:22.450" v="12201" actId="478"/>
          <ac:picMkLst>
            <pc:docMk/>
            <pc:sldMk cId="316179238" sldId="378"/>
            <ac:picMk id="14" creationId="{35388D14-27C0-400A-A15B-76AD8C027CEA}"/>
          </ac:picMkLst>
        </pc:picChg>
        <pc:picChg chg="add mod">
          <ac:chgData name="Michal Bozděch" userId="7f7b1a57-7649-47d4-a3e7-7d7000133a3e" providerId="ADAL" clId="{532597F2-DAC2-4D5E-8E17-38B8D6522774}" dt="2022-03-21T09:58:01.021" v="23954" actId="1076"/>
          <ac:picMkLst>
            <pc:docMk/>
            <pc:sldMk cId="316179238" sldId="378"/>
            <ac:picMk id="18" creationId="{73E0CA8C-E9E8-4DE7-A224-FC0765EDD57E}"/>
          </ac:picMkLst>
        </pc:picChg>
        <pc:picChg chg="del">
          <ac:chgData name="Michal Bozděch" userId="7f7b1a57-7649-47d4-a3e7-7d7000133a3e" providerId="ADAL" clId="{532597F2-DAC2-4D5E-8E17-38B8D6522774}" dt="2022-03-18T11:55:37.988" v="12174" actId="478"/>
          <ac:picMkLst>
            <pc:docMk/>
            <pc:sldMk cId="316179238" sldId="378"/>
            <ac:picMk id="8196" creationId="{7B2AA362-1DF4-4879-A7D5-A6C4505EABA3}"/>
          </ac:picMkLst>
        </pc:picChg>
      </pc:sldChg>
      <pc:sldChg chg="addSp delSp modSp add del mod ord">
        <pc:chgData name="Michal Bozděch" userId="7f7b1a57-7649-47d4-a3e7-7d7000133a3e" providerId="ADAL" clId="{532597F2-DAC2-4D5E-8E17-38B8D6522774}" dt="2022-03-21T10:00:27.754" v="23972" actId="47"/>
        <pc:sldMkLst>
          <pc:docMk/>
          <pc:sldMk cId="3561430777" sldId="379"/>
        </pc:sldMkLst>
        <pc:spChg chg="mod">
          <ac:chgData name="Michal Bozděch" userId="7f7b1a57-7649-47d4-a3e7-7d7000133a3e" providerId="ADAL" clId="{532597F2-DAC2-4D5E-8E17-38B8D6522774}" dt="2022-03-18T15:47:46.784" v="14620" actId="14100"/>
          <ac:spMkLst>
            <pc:docMk/>
            <pc:sldMk cId="3561430777" sldId="379"/>
            <ac:spMk id="7" creationId="{1122168A-4639-4A86-AD8F-09FE8A7DB946}"/>
          </ac:spMkLst>
        </pc:spChg>
        <pc:spChg chg="mod">
          <ac:chgData name="Michal Bozděch" userId="7f7b1a57-7649-47d4-a3e7-7d7000133a3e" providerId="ADAL" clId="{532597F2-DAC2-4D5E-8E17-38B8D6522774}" dt="2022-03-18T15:47:26.253" v="14618" actId="403"/>
          <ac:spMkLst>
            <pc:docMk/>
            <pc:sldMk cId="3561430777" sldId="379"/>
            <ac:spMk id="8" creationId="{671C4CE2-50DD-417D-A85A-54E03A94CF5E}"/>
          </ac:spMkLst>
        </pc:spChg>
        <pc:spChg chg="del mod">
          <ac:chgData name="Michal Bozděch" userId="7f7b1a57-7649-47d4-a3e7-7d7000133a3e" providerId="ADAL" clId="{532597F2-DAC2-4D5E-8E17-38B8D6522774}" dt="2022-03-18T15:43:45.356" v="14604" actId="478"/>
          <ac:spMkLst>
            <pc:docMk/>
            <pc:sldMk cId="3561430777" sldId="379"/>
            <ac:spMk id="9" creationId="{19F32224-298F-4144-A28A-77397FB18CA0}"/>
          </ac:spMkLst>
        </pc:spChg>
        <pc:spChg chg="add mod">
          <ac:chgData name="Michal Bozděch" userId="7f7b1a57-7649-47d4-a3e7-7d7000133a3e" providerId="ADAL" clId="{532597F2-DAC2-4D5E-8E17-38B8D6522774}" dt="2022-03-18T15:47:58.162" v="14622" actId="207"/>
          <ac:spMkLst>
            <pc:docMk/>
            <pc:sldMk cId="3561430777" sldId="379"/>
            <ac:spMk id="11" creationId="{DB974D33-AA66-47EA-AC21-A7E1CA937451}"/>
          </ac:spMkLst>
        </pc:spChg>
        <pc:picChg chg="del">
          <ac:chgData name="Michal Bozděch" userId="7f7b1a57-7649-47d4-a3e7-7d7000133a3e" providerId="ADAL" clId="{532597F2-DAC2-4D5E-8E17-38B8D6522774}" dt="2022-03-18T12:06:58.518" v="12397" actId="478"/>
          <ac:picMkLst>
            <pc:docMk/>
            <pc:sldMk cId="3561430777" sldId="379"/>
            <ac:picMk id="8196" creationId="{7B2AA362-1DF4-4879-A7D5-A6C4505EABA3}"/>
          </ac:picMkLst>
        </pc:picChg>
        <pc:picChg chg="add del mod">
          <ac:chgData name="Michal Bozděch" userId="7f7b1a57-7649-47d4-a3e7-7d7000133a3e" providerId="ADAL" clId="{532597F2-DAC2-4D5E-8E17-38B8D6522774}" dt="2022-03-18T15:46:20.965" v="14605" actId="478"/>
          <ac:picMkLst>
            <pc:docMk/>
            <pc:sldMk cId="3561430777" sldId="379"/>
            <ac:picMk id="11266" creationId="{86CAADE2-BB76-4A0F-9337-8E35529318BB}"/>
          </ac:picMkLst>
        </pc:picChg>
        <pc:picChg chg="add del mod">
          <ac:chgData name="Michal Bozděch" userId="7f7b1a57-7649-47d4-a3e7-7d7000133a3e" providerId="ADAL" clId="{532597F2-DAC2-4D5E-8E17-38B8D6522774}" dt="2022-03-21T09:31:03.949" v="23396" actId="478"/>
          <ac:picMkLst>
            <pc:docMk/>
            <pc:sldMk cId="3561430777" sldId="379"/>
            <ac:picMk id="11268" creationId="{0BE8E060-E613-4C1C-AC99-459D109FE373}"/>
          </ac:picMkLst>
        </pc:picChg>
      </pc:sldChg>
      <pc:sldChg chg="addSp delSp modSp add mod ord modAnim">
        <pc:chgData name="Michal Bozděch" userId="7f7b1a57-7649-47d4-a3e7-7d7000133a3e" providerId="ADAL" clId="{532597F2-DAC2-4D5E-8E17-38B8D6522774}" dt="2022-04-14T06:02:50.529" v="28772"/>
        <pc:sldMkLst>
          <pc:docMk/>
          <pc:sldMk cId="507790378" sldId="380"/>
        </pc:sldMkLst>
        <pc:spChg chg="mod">
          <ac:chgData name="Michal Bozděch" userId="7f7b1a57-7649-47d4-a3e7-7d7000133a3e" providerId="ADAL" clId="{532597F2-DAC2-4D5E-8E17-38B8D6522774}" dt="2022-04-14T06:02:15.644" v="28768" actId="20577"/>
          <ac:spMkLst>
            <pc:docMk/>
            <pc:sldMk cId="507790378" sldId="380"/>
            <ac:spMk id="7" creationId="{1122168A-4639-4A86-AD8F-09FE8A7DB946}"/>
          </ac:spMkLst>
        </pc:spChg>
        <pc:spChg chg="del mod">
          <ac:chgData name="Michal Bozděch" userId="7f7b1a57-7649-47d4-a3e7-7d7000133a3e" providerId="ADAL" clId="{532597F2-DAC2-4D5E-8E17-38B8D6522774}" dt="2022-03-18T12:57:27.114" v="13871" actId="478"/>
          <ac:spMkLst>
            <pc:docMk/>
            <pc:sldMk cId="507790378" sldId="380"/>
            <ac:spMk id="8" creationId="{671C4CE2-50DD-417D-A85A-54E03A94CF5E}"/>
          </ac:spMkLst>
        </pc:spChg>
        <pc:spChg chg="del">
          <ac:chgData name="Michal Bozděch" userId="7f7b1a57-7649-47d4-a3e7-7d7000133a3e" providerId="ADAL" clId="{532597F2-DAC2-4D5E-8E17-38B8D6522774}" dt="2022-03-18T15:48:11.078" v="14624" actId="478"/>
          <ac:spMkLst>
            <pc:docMk/>
            <pc:sldMk cId="507790378" sldId="380"/>
            <ac:spMk id="9" creationId="{19F32224-298F-4144-A28A-77397FB18CA0}"/>
          </ac:spMkLst>
        </pc:spChg>
        <pc:spChg chg="add del mod">
          <ac:chgData name="Michal Bozděch" userId="7f7b1a57-7649-47d4-a3e7-7d7000133a3e" providerId="ADAL" clId="{532597F2-DAC2-4D5E-8E17-38B8D6522774}" dt="2022-03-20T15:54:49.040" v="19968" actId="478"/>
          <ac:spMkLst>
            <pc:docMk/>
            <pc:sldMk cId="507790378" sldId="380"/>
            <ac:spMk id="10" creationId="{4DF32A56-D43D-4A55-AB80-207EDE45671F}"/>
          </ac:spMkLst>
        </pc:spChg>
        <pc:spChg chg="add mod">
          <ac:chgData name="Michal Bozděch" userId="7f7b1a57-7649-47d4-a3e7-7d7000133a3e" providerId="ADAL" clId="{532597F2-DAC2-4D5E-8E17-38B8D6522774}" dt="2022-04-14T06:02:30.913" v="28770" actId="1076"/>
          <ac:spMkLst>
            <pc:docMk/>
            <pc:sldMk cId="507790378" sldId="380"/>
            <ac:spMk id="12" creationId="{0F0CFBFC-D481-4E7B-82F2-CA8E0156476C}"/>
          </ac:spMkLst>
        </pc:spChg>
        <pc:spChg chg="add del mod">
          <ac:chgData name="Michal Bozděch" userId="7f7b1a57-7649-47d4-a3e7-7d7000133a3e" providerId="ADAL" clId="{532597F2-DAC2-4D5E-8E17-38B8D6522774}" dt="2022-03-18T13:06:12.755" v="14198" actId="478"/>
          <ac:spMkLst>
            <pc:docMk/>
            <pc:sldMk cId="507790378" sldId="380"/>
            <ac:spMk id="18" creationId="{DE8D71CE-BC27-4F32-9217-69C68A530943}"/>
          </ac:spMkLst>
        </pc:spChg>
        <pc:graphicFrameChg chg="add mod modGraphic">
          <ac:chgData name="Michal Bozděch" userId="7f7b1a57-7649-47d4-a3e7-7d7000133a3e" providerId="ADAL" clId="{532597F2-DAC2-4D5E-8E17-38B8D6522774}" dt="2022-03-21T09:34:08.757" v="23514"/>
          <ac:graphicFrameMkLst>
            <pc:docMk/>
            <pc:sldMk cId="507790378" sldId="380"/>
            <ac:graphicFrameMk id="14" creationId="{B96426E8-1598-44CD-88D8-272B8DD23234}"/>
          </ac:graphicFrameMkLst>
        </pc:graphicFrameChg>
        <pc:picChg chg="add mod">
          <ac:chgData name="Michal Bozděch" userId="7f7b1a57-7649-47d4-a3e7-7d7000133a3e" providerId="ADAL" clId="{532597F2-DAC2-4D5E-8E17-38B8D6522774}" dt="2022-03-21T09:32:57.255" v="23505" actId="1076"/>
          <ac:picMkLst>
            <pc:docMk/>
            <pc:sldMk cId="507790378" sldId="380"/>
            <ac:picMk id="9" creationId="{843BA5CE-3FA3-401C-9FEC-CF977CEAC182}"/>
          </ac:picMkLst>
        </pc:picChg>
        <pc:picChg chg="del">
          <ac:chgData name="Michal Bozděch" userId="7f7b1a57-7649-47d4-a3e7-7d7000133a3e" providerId="ADAL" clId="{532597F2-DAC2-4D5E-8E17-38B8D6522774}" dt="2022-03-18T12:48:15.318" v="13737" actId="478"/>
          <ac:picMkLst>
            <pc:docMk/>
            <pc:sldMk cId="507790378" sldId="380"/>
            <ac:picMk id="11" creationId="{F44F96D4-4D67-4B2C-ABFD-4CC45C931456}"/>
          </ac:picMkLst>
        </pc:picChg>
        <pc:picChg chg="add mod">
          <ac:chgData name="Michal Bozděch" userId="7f7b1a57-7649-47d4-a3e7-7d7000133a3e" providerId="ADAL" clId="{532597F2-DAC2-4D5E-8E17-38B8D6522774}" dt="2022-03-21T09:33:04.394" v="23507" actId="1076"/>
          <ac:picMkLst>
            <pc:docMk/>
            <pc:sldMk cId="507790378" sldId="380"/>
            <ac:picMk id="15" creationId="{E9C5678D-4888-4E96-899D-ED9F13BB8E2A}"/>
          </ac:picMkLst>
        </pc:picChg>
        <pc:picChg chg="del">
          <ac:chgData name="Michal Bozděch" userId="7f7b1a57-7649-47d4-a3e7-7d7000133a3e" providerId="ADAL" clId="{532597F2-DAC2-4D5E-8E17-38B8D6522774}" dt="2022-03-18T12:43:34.005" v="13397" actId="478"/>
          <ac:picMkLst>
            <pc:docMk/>
            <pc:sldMk cId="507790378" sldId="380"/>
            <ac:picMk id="8196" creationId="{7B2AA362-1DF4-4879-A7D5-A6C4505EABA3}"/>
          </ac:picMkLst>
        </pc:picChg>
        <pc:cxnChg chg="add mod">
          <ac:chgData name="Michal Bozděch" userId="7f7b1a57-7649-47d4-a3e7-7d7000133a3e" providerId="ADAL" clId="{532597F2-DAC2-4D5E-8E17-38B8D6522774}" dt="2022-04-14T06:02:30.913" v="28770" actId="1076"/>
          <ac:cxnSpMkLst>
            <pc:docMk/>
            <pc:sldMk cId="507790378" sldId="380"/>
            <ac:cxnSpMk id="13" creationId="{44E1B5FA-7816-4C3A-9C5A-014C6ACF9658}"/>
          </ac:cxnSpMkLst>
        </pc:cxnChg>
      </pc:sldChg>
      <pc:sldChg chg="addSp delSp modSp add mod modAnim">
        <pc:chgData name="Michal Bozděch" userId="7f7b1a57-7649-47d4-a3e7-7d7000133a3e" providerId="ADAL" clId="{532597F2-DAC2-4D5E-8E17-38B8D6522774}" dt="2022-04-14T06:03:49.795" v="28777"/>
        <pc:sldMkLst>
          <pc:docMk/>
          <pc:sldMk cId="4154449786" sldId="381"/>
        </pc:sldMkLst>
        <pc:spChg chg="del mod">
          <ac:chgData name="Michal Bozděch" userId="7f7b1a57-7649-47d4-a3e7-7d7000133a3e" providerId="ADAL" clId="{532597F2-DAC2-4D5E-8E17-38B8D6522774}" dt="2022-03-21T09:37:39.702" v="23535"/>
          <ac:spMkLst>
            <pc:docMk/>
            <pc:sldMk cId="4154449786" sldId="381"/>
            <ac:spMk id="7" creationId="{1122168A-4639-4A86-AD8F-09FE8A7DB946}"/>
          </ac:spMkLst>
        </pc:spChg>
        <pc:spChg chg="del">
          <ac:chgData name="Michal Bozděch" userId="7f7b1a57-7649-47d4-a3e7-7d7000133a3e" providerId="ADAL" clId="{532597F2-DAC2-4D5E-8E17-38B8D6522774}" dt="2022-03-18T15:48:15.143" v="14625" actId="478"/>
          <ac:spMkLst>
            <pc:docMk/>
            <pc:sldMk cId="4154449786" sldId="381"/>
            <ac:spMk id="9" creationId="{19F32224-298F-4144-A28A-77397FB18CA0}"/>
          </ac:spMkLst>
        </pc:spChg>
        <pc:spChg chg="del">
          <ac:chgData name="Michal Bozděch" userId="7f7b1a57-7649-47d4-a3e7-7d7000133a3e" providerId="ADAL" clId="{532597F2-DAC2-4D5E-8E17-38B8D6522774}" dt="2022-03-18T13:06:19.721" v="14199" actId="478"/>
          <ac:spMkLst>
            <pc:docMk/>
            <pc:sldMk cId="4154449786" sldId="381"/>
            <ac:spMk id="12" creationId="{0F0CFBFC-D481-4E7B-82F2-CA8E0156476C}"/>
          </ac:spMkLst>
        </pc:spChg>
        <pc:spChg chg="mod">
          <ac:chgData name="Michal Bozděch" userId="7f7b1a57-7649-47d4-a3e7-7d7000133a3e" providerId="ADAL" clId="{532597F2-DAC2-4D5E-8E17-38B8D6522774}" dt="2022-03-21T09:39:35.369" v="23553" actId="14100"/>
          <ac:spMkLst>
            <pc:docMk/>
            <pc:sldMk cId="4154449786" sldId="381"/>
            <ac:spMk id="18" creationId="{DE8D71CE-BC27-4F32-9217-69C68A530943}"/>
          </ac:spMkLst>
        </pc:spChg>
        <pc:graphicFrameChg chg="del mod">
          <ac:chgData name="Michal Bozděch" userId="7f7b1a57-7649-47d4-a3e7-7d7000133a3e" providerId="ADAL" clId="{532597F2-DAC2-4D5E-8E17-38B8D6522774}" dt="2022-03-18T13:06:27.229" v="14204" actId="478"/>
          <ac:graphicFrameMkLst>
            <pc:docMk/>
            <pc:sldMk cId="4154449786" sldId="381"/>
            <ac:graphicFrameMk id="14" creationId="{B96426E8-1598-44CD-88D8-272B8DD23234}"/>
          </ac:graphicFrameMkLst>
        </pc:graphicFrameChg>
        <pc:picChg chg="add mod">
          <ac:chgData name="Michal Bozděch" userId="7f7b1a57-7649-47d4-a3e7-7d7000133a3e" providerId="ADAL" clId="{532597F2-DAC2-4D5E-8E17-38B8D6522774}" dt="2022-03-21T10:35:36.071" v="24442" actId="1076"/>
          <ac:picMkLst>
            <pc:docMk/>
            <pc:sldMk cId="4154449786" sldId="381"/>
            <ac:picMk id="2050" creationId="{156C9FFC-97D1-4AB9-8E0B-E8092B28C3C8}"/>
          </ac:picMkLst>
        </pc:picChg>
        <pc:picChg chg="add mod">
          <ac:chgData name="Michal Bozděch" userId="7f7b1a57-7649-47d4-a3e7-7d7000133a3e" providerId="ADAL" clId="{532597F2-DAC2-4D5E-8E17-38B8D6522774}" dt="2022-03-21T10:35:37.673" v="24443" actId="1076"/>
          <ac:picMkLst>
            <pc:docMk/>
            <pc:sldMk cId="4154449786" sldId="381"/>
            <ac:picMk id="2052" creationId="{092D98B1-D590-4FE4-A20B-B43350C86888}"/>
          </ac:picMkLst>
        </pc:picChg>
        <pc:cxnChg chg="del mod">
          <ac:chgData name="Michal Bozděch" userId="7f7b1a57-7649-47d4-a3e7-7d7000133a3e" providerId="ADAL" clId="{532597F2-DAC2-4D5E-8E17-38B8D6522774}" dt="2022-03-18T13:06:20.758" v="14200" actId="478"/>
          <ac:cxnSpMkLst>
            <pc:docMk/>
            <pc:sldMk cId="4154449786" sldId="381"/>
            <ac:cxnSpMk id="13" creationId="{44E1B5FA-7816-4C3A-9C5A-014C6ACF9658}"/>
          </ac:cxnSpMkLst>
        </pc:cxnChg>
      </pc:sldChg>
      <pc:sldChg chg="addSp delSp modSp add mod ord">
        <pc:chgData name="Michal Bozděch" userId="7f7b1a57-7649-47d4-a3e7-7d7000133a3e" providerId="ADAL" clId="{532597F2-DAC2-4D5E-8E17-38B8D6522774}" dt="2022-03-21T10:34:42.162" v="24423"/>
        <pc:sldMkLst>
          <pc:docMk/>
          <pc:sldMk cId="3007701447" sldId="382"/>
        </pc:sldMkLst>
        <pc:spChg chg="mod">
          <ac:chgData name="Michal Bozděch" userId="7f7b1a57-7649-47d4-a3e7-7d7000133a3e" providerId="ADAL" clId="{532597F2-DAC2-4D5E-8E17-38B8D6522774}" dt="2022-03-21T09:31:42.571" v="23441" actId="1076"/>
          <ac:spMkLst>
            <pc:docMk/>
            <pc:sldMk cId="3007701447" sldId="382"/>
            <ac:spMk id="7" creationId="{1122168A-4639-4A86-AD8F-09FE8A7DB946}"/>
          </ac:spMkLst>
        </pc:spChg>
        <pc:spChg chg="mod">
          <ac:chgData name="Michal Bozděch" userId="7f7b1a57-7649-47d4-a3e7-7d7000133a3e" providerId="ADAL" clId="{532597F2-DAC2-4D5E-8E17-38B8D6522774}" dt="2022-03-21T10:34:28.265" v="24421" actId="1036"/>
          <ac:spMkLst>
            <pc:docMk/>
            <pc:sldMk cId="3007701447" sldId="382"/>
            <ac:spMk id="8" creationId="{671C4CE2-50DD-417D-A85A-54E03A94CF5E}"/>
          </ac:spMkLst>
        </pc:spChg>
        <pc:spChg chg="mod">
          <ac:chgData name="Michal Bozděch" userId="7f7b1a57-7649-47d4-a3e7-7d7000133a3e" providerId="ADAL" clId="{532597F2-DAC2-4D5E-8E17-38B8D6522774}" dt="2022-03-21T09:32:23.618" v="23498" actId="1076"/>
          <ac:spMkLst>
            <pc:docMk/>
            <pc:sldMk cId="3007701447" sldId="382"/>
            <ac:spMk id="11" creationId="{DB974D33-AA66-47EA-AC21-A7E1CA937451}"/>
          </ac:spMkLst>
        </pc:spChg>
        <pc:spChg chg="add mod">
          <ac:chgData name="Michal Bozděch" userId="7f7b1a57-7649-47d4-a3e7-7d7000133a3e" providerId="ADAL" clId="{532597F2-DAC2-4D5E-8E17-38B8D6522774}" dt="2022-03-21T09:31:14.862" v="23434" actId="1038"/>
          <ac:spMkLst>
            <pc:docMk/>
            <pc:sldMk cId="3007701447" sldId="382"/>
            <ac:spMk id="12" creationId="{4B5B625F-C6D6-4D4A-B24B-04B3D16757C2}"/>
          </ac:spMkLst>
        </pc:spChg>
        <pc:spChg chg="add mod">
          <ac:chgData name="Michal Bozděch" userId="7f7b1a57-7649-47d4-a3e7-7d7000133a3e" providerId="ADAL" clId="{532597F2-DAC2-4D5E-8E17-38B8D6522774}" dt="2022-03-21T09:31:34.281" v="23439" actId="1076"/>
          <ac:spMkLst>
            <pc:docMk/>
            <pc:sldMk cId="3007701447" sldId="382"/>
            <ac:spMk id="13" creationId="{32E79F33-14C6-4E9B-B147-D70AB5F53678}"/>
          </ac:spMkLst>
        </pc:spChg>
        <pc:spChg chg="add mod">
          <ac:chgData name="Michal Bozděch" userId="7f7b1a57-7649-47d4-a3e7-7d7000133a3e" providerId="ADAL" clId="{532597F2-DAC2-4D5E-8E17-38B8D6522774}" dt="2022-03-21T09:31:25.660" v="23437" actId="1076"/>
          <ac:spMkLst>
            <pc:docMk/>
            <pc:sldMk cId="3007701447" sldId="382"/>
            <ac:spMk id="14" creationId="{1FDEA521-AA6C-4D6F-BCB9-4CC1C8EDFC2A}"/>
          </ac:spMkLst>
        </pc:spChg>
        <pc:spChg chg="add mod">
          <ac:chgData name="Michal Bozděch" userId="7f7b1a57-7649-47d4-a3e7-7d7000133a3e" providerId="ADAL" clId="{532597F2-DAC2-4D5E-8E17-38B8D6522774}" dt="2022-03-21T09:31:38.100" v="23440" actId="1076"/>
          <ac:spMkLst>
            <pc:docMk/>
            <pc:sldMk cId="3007701447" sldId="382"/>
            <ac:spMk id="15" creationId="{D6ECB509-547F-46EE-B66B-19B60C87A204}"/>
          </ac:spMkLst>
        </pc:spChg>
        <pc:picChg chg="del">
          <ac:chgData name="Michal Bozděch" userId="7f7b1a57-7649-47d4-a3e7-7d7000133a3e" providerId="ADAL" clId="{532597F2-DAC2-4D5E-8E17-38B8D6522774}" dt="2022-03-21T09:30:56.837" v="23395" actId="478"/>
          <ac:picMkLst>
            <pc:docMk/>
            <pc:sldMk cId="3007701447" sldId="382"/>
            <ac:picMk id="11268" creationId="{0BE8E060-E613-4C1C-AC99-459D109FE373}"/>
          </ac:picMkLst>
        </pc:picChg>
        <pc:cxnChg chg="add mod">
          <ac:chgData name="Michal Bozděch" userId="7f7b1a57-7649-47d4-a3e7-7d7000133a3e" providerId="ADAL" clId="{532597F2-DAC2-4D5E-8E17-38B8D6522774}" dt="2022-03-21T09:31:42.571" v="23441" actId="1076"/>
          <ac:cxnSpMkLst>
            <pc:docMk/>
            <pc:sldMk cId="3007701447" sldId="382"/>
            <ac:cxnSpMk id="10" creationId="{52BE57BD-C5A3-4761-8D9C-C3EF8F7A81AD}"/>
          </ac:cxnSpMkLst>
        </pc:cxnChg>
        <pc:cxnChg chg="add mod">
          <ac:chgData name="Michal Bozděch" userId="7f7b1a57-7649-47d4-a3e7-7d7000133a3e" providerId="ADAL" clId="{532597F2-DAC2-4D5E-8E17-38B8D6522774}" dt="2022-03-21T09:31:34.281" v="23439" actId="1076"/>
          <ac:cxnSpMkLst>
            <pc:docMk/>
            <pc:sldMk cId="3007701447" sldId="382"/>
            <ac:cxnSpMk id="17" creationId="{281D5AE1-5673-4D12-969C-DCBBB45C7B55}"/>
          </ac:cxnSpMkLst>
        </pc:cxnChg>
        <pc:cxnChg chg="add mod">
          <ac:chgData name="Michal Bozděch" userId="7f7b1a57-7649-47d4-a3e7-7d7000133a3e" providerId="ADAL" clId="{532597F2-DAC2-4D5E-8E17-38B8D6522774}" dt="2022-03-21T09:31:38.100" v="23440" actId="1076"/>
          <ac:cxnSpMkLst>
            <pc:docMk/>
            <pc:sldMk cId="3007701447" sldId="382"/>
            <ac:cxnSpMk id="20" creationId="{D7F1ADAB-A806-41EE-8B8D-B5E3181DC78A}"/>
          </ac:cxnSpMkLst>
        </pc:cxnChg>
        <pc:cxnChg chg="add mod">
          <ac:chgData name="Michal Bozděch" userId="7f7b1a57-7649-47d4-a3e7-7d7000133a3e" providerId="ADAL" clId="{532597F2-DAC2-4D5E-8E17-38B8D6522774}" dt="2022-03-21T09:31:28.961" v="23438" actId="14100"/>
          <ac:cxnSpMkLst>
            <pc:docMk/>
            <pc:sldMk cId="3007701447" sldId="382"/>
            <ac:cxnSpMk id="23" creationId="{772CC508-80E1-46E7-9DAC-0107077E5694}"/>
          </ac:cxnSpMkLst>
        </pc:cxnChg>
      </pc:sldChg>
      <pc:sldChg chg="modSp add del mod">
        <pc:chgData name="Michal Bozděch" userId="7f7b1a57-7649-47d4-a3e7-7d7000133a3e" providerId="ADAL" clId="{532597F2-DAC2-4D5E-8E17-38B8D6522774}" dt="2022-03-21T09:02:33.186" v="22806" actId="2696"/>
        <pc:sldMkLst>
          <pc:docMk/>
          <pc:sldMk cId="1401482521" sldId="383"/>
        </pc:sldMkLst>
        <pc:spChg chg="mod">
          <ac:chgData name="Michal Bozděch" userId="7f7b1a57-7649-47d4-a3e7-7d7000133a3e" providerId="ADAL" clId="{532597F2-DAC2-4D5E-8E17-38B8D6522774}" dt="2022-03-20T13:49:36.752" v="18182" actId="14100"/>
          <ac:spMkLst>
            <pc:docMk/>
            <pc:sldMk cId="1401482521" sldId="383"/>
            <ac:spMk id="7" creationId="{1122168A-4639-4A86-AD8F-09FE8A7DB946}"/>
          </ac:spMkLst>
        </pc:spChg>
        <pc:spChg chg="mod">
          <ac:chgData name="Michal Bozděch" userId="7f7b1a57-7649-47d4-a3e7-7d7000133a3e" providerId="ADAL" clId="{532597F2-DAC2-4D5E-8E17-38B8D6522774}" dt="2022-03-20T13:43:43.130" v="17880" actId="20577"/>
          <ac:spMkLst>
            <pc:docMk/>
            <pc:sldMk cId="1401482521" sldId="383"/>
            <ac:spMk id="18" creationId="{DE8D71CE-BC27-4F32-9217-69C68A530943}"/>
          </ac:spMkLst>
        </pc:spChg>
      </pc:sldChg>
      <pc:sldChg chg="addSp modSp add mod ord">
        <pc:chgData name="Michal Bozděch" userId="7f7b1a57-7649-47d4-a3e7-7d7000133a3e" providerId="ADAL" clId="{532597F2-DAC2-4D5E-8E17-38B8D6522774}" dt="2022-03-21T10:24:07.289" v="24324" actId="1076"/>
        <pc:sldMkLst>
          <pc:docMk/>
          <pc:sldMk cId="3553162203" sldId="383"/>
        </pc:sldMkLst>
        <pc:spChg chg="mod">
          <ac:chgData name="Michal Bozděch" userId="7f7b1a57-7649-47d4-a3e7-7d7000133a3e" providerId="ADAL" clId="{532597F2-DAC2-4D5E-8E17-38B8D6522774}" dt="2022-03-21T10:16:28.437" v="24217" actId="2710"/>
          <ac:spMkLst>
            <pc:docMk/>
            <pc:sldMk cId="3553162203" sldId="383"/>
            <ac:spMk id="7" creationId="{1122168A-4639-4A86-AD8F-09FE8A7DB946}"/>
          </ac:spMkLst>
        </pc:spChg>
        <pc:spChg chg="mod">
          <ac:chgData name="Michal Bozděch" userId="7f7b1a57-7649-47d4-a3e7-7d7000133a3e" providerId="ADAL" clId="{532597F2-DAC2-4D5E-8E17-38B8D6522774}" dt="2022-03-21T10:12:28.112" v="24209" actId="115"/>
          <ac:spMkLst>
            <pc:docMk/>
            <pc:sldMk cId="3553162203" sldId="383"/>
            <ac:spMk id="18" creationId="{DE8D71CE-BC27-4F32-9217-69C68A530943}"/>
          </ac:spMkLst>
        </pc:spChg>
        <pc:picChg chg="add mod">
          <ac:chgData name="Michal Bozděch" userId="7f7b1a57-7649-47d4-a3e7-7d7000133a3e" providerId="ADAL" clId="{532597F2-DAC2-4D5E-8E17-38B8D6522774}" dt="2022-03-21T10:10:55.478" v="24202" actId="1076"/>
          <ac:picMkLst>
            <pc:docMk/>
            <pc:sldMk cId="3553162203" sldId="383"/>
            <ac:picMk id="3074" creationId="{5589E77F-01E4-4940-9119-E600CD367ABD}"/>
          </ac:picMkLst>
        </pc:picChg>
        <pc:picChg chg="add mod">
          <ac:chgData name="Michal Bozděch" userId="7f7b1a57-7649-47d4-a3e7-7d7000133a3e" providerId="ADAL" clId="{532597F2-DAC2-4D5E-8E17-38B8D6522774}" dt="2022-03-21T10:24:07.289" v="24324" actId="1076"/>
          <ac:picMkLst>
            <pc:docMk/>
            <pc:sldMk cId="3553162203" sldId="383"/>
            <ac:picMk id="3076" creationId="{B8F4667E-437A-4A3D-85B8-FDFBEA32EA5F}"/>
          </ac:picMkLst>
        </pc:picChg>
        <pc:picChg chg="add mod">
          <ac:chgData name="Michal Bozděch" userId="7f7b1a57-7649-47d4-a3e7-7d7000133a3e" providerId="ADAL" clId="{532597F2-DAC2-4D5E-8E17-38B8D6522774}" dt="2022-03-21T10:24:01.160" v="24322" actId="1076"/>
          <ac:picMkLst>
            <pc:docMk/>
            <pc:sldMk cId="3553162203" sldId="383"/>
            <ac:picMk id="3078" creationId="{ECA7A9A6-D6BC-49D1-AFB1-92107BA72A70}"/>
          </ac:picMkLst>
        </pc:picChg>
      </pc:sldChg>
      <pc:sldChg chg="modSp add del mod">
        <pc:chgData name="Michal Bozděch" userId="7f7b1a57-7649-47d4-a3e7-7d7000133a3e" providerId="ADAL" clId="{532597F2-DAC2-4D5E-8E17-38B8D6522774}" dt="2022-03-20T10:22:42.026" v="14698" actId="47"/>
        <pc:sldMkLst>
          <pc:docMk/>
          <pc:sldMk cId="965362640" sldId="384"/>
        </pc:sldMkLst>
        <pc:spChg chg="mod">
          <ac:chgData name="Michal Bozděch" userId="7f7b1a57-7649-47d4-a3e7-7d7000133a3e" providerId="ADAL" clId="{532597F2-DAC2-4D5E-8E17-38B8D6522774}" dt="2022-03-20T10:22:20.390" v="14697" actId="1076"/>
          <ac:spMkLst>
            <pc:docMk/>
            <pc:sldMk cId="965362640" sldId="384"/>
            <ac:spMk id="8" creationId="{671C4CE2-50DD-417D-A85A-54E03A94CF5E}"/>
          </ac:spMkLst>
        </pc:spChg>
      </pc:sldChg>
      <pc:sldChg chg="addSp delSp modSp add mod">
        <pc:chgData name="Michal Bozděch" userId="7f7b1a57-7649-47d4-a3e7-7d7000133a3e" providerId="ADAL" clId="{532597F2-DAC2-4D5E-8E17-38B8D6522774}" dt="2022-03-21T10:19:10.617" v="24272" actId="14100"/>
        <pc:sldMkLst>
          <pc:docMk/>
          <pc:sldMk cId="1395350838" sldId="384"/>
        </pc:sldMkLst>
        <pc:spChg chg="mod">
          <ac:chgData name="Michal Bozděch" userId="7f7b1a57-7649-47d4-a3e7-7d7000133a3e" providerId="ADAL" clId="{532597F2-DAC2-4D5E-8E17-38B8D6522774}" dt="2022-03-21T10:18:27.210" v="24239" actId="6549"/>
          <ac:spMkLst>
            <pc:docMk/>
            <pc:sldMk cId="1395350838" sldId="384"/>
            <ac:spMk id="7" creationId="{1122168A-4639-4A86-AD8F-09FE8A7DB946}"/>
          </ac:spMkLst>
        </pc:spChg>
        <pc:spChg chg="mod">
          <ac:chgData name="Michal Bozděch" userId="7f7b1a57-7649-47d4-a3e7-7d7000133a3e" providerId="ADAL" clId="{532597F2-DAC2-4D5E-8E17-38B8D6522774}" dt="2022-03-21T09:53:36.265" v="23893" actId="115"/>
          <ac:spMkLst>
            <pc:docMk/>
            <pc:sldMk cId="1395350838" sldId="384"/>
            <ac:spMk id="8" creationId="{671C4CE2-50DD-417D-A85A-54E03A94CF5E}"/>
          </ac:spMkLst>
        </pc:spChg>
        <pc:spChg chg="del">
          <ac:chgData name="Michal Bozděch" userId="7f7b1a57-7649-47d4-a3e7-7d7000133a3e" providerId="ADAL" clId="{532597F2-DAC2-4D5E-8E17-38B8D6522774}" dt="2022-03-21T09:46:02.518" v="23720" actId="478"/>
          <ac:spMkLst>
            <pc:docMk/>
            <pc:sldMk cId="1395350838" sldId="384"/>
            <ac:spMk id="11" creationId="{DB974D33-AA66-47EA-AC21-A7E1CA937451}"/>
          </ac:spMkLst>
        </pc:spChg>
        <pc:spChg chg="mod">
          <ac:chgData name="Michal Bozděch" userId="7f7b1a57-7649-47d4-a3e7-7d7000133a3e" providerId="ADAL" clId="{532597F2-DAC2-4D5E-8E17-38B8D6522774}" dt="2022-03-21T09:46:08.085" v="23735" actId="1036"/>
          <ac:spMkLst>
            <pc:docMk/>
            <pc:sldMk cId="1395350838" sldId="384"/>
            <ac:spMk id="12" creationId="{4B5B625F-C6D6-4D4A-B24B-04B3D16757C2}"/>
          </ac:spMkLst>
        </pc:spChg>
        <pc:spChg chg="mod">
          <ac:chgData name="Michal Bozděch" userId="7f7b1a57-7649-47d4-a3e7-7d7000133a3e" providerId="ADAL" clId="{532597F2-DAC2-4D5E-8E17-38B8D6522774}" dt="2022-03-21T09:46:08.085" v="23735" actId="1036"/>
          <ac:spMkLst>
            <pc:docMk/>
            <pc:sldMk cId="1395350838" sldId="384"/>
            <ac:spMk id="13" creationId="{32E79F33-14C6-4E9B-B147-D70AB5F53678}"/>
          </ac:spMkLst>
        </pc:spChg>
        <pc:spChg chg="mod">
          <ac:chgData name="Michal Bozděch" userId="7f7b1a57-7649-47d4-a3e7-7d7000133a3e" providerId="ADAL" clId="{532597F2-DAC2-4D5E-8E17-38B8D6522774}" dt="2022-03-21T09:46:19.547" v="23738" actId="1076"/>
          <ac:spMkLst>
            <pc:docMk/>
            <pc:sldMk cId="1395350838" sldId="384"/>
            <ac:spMk id="14" creationId="{1FDEA521-AA6C-4D6F-BCB9-4CC1C8EDFC2A}"/>
          </ac:spMkLst>
        </pc:spChg>
        <pc:spChg chg="mod">
          <ac:chgData name="Michal Bozděch" userId="7f7b1a57-7649-47d4-a3e7-7d7000133a3e" providerId="ADAL" clId="{532597F2-DAC2-4D5E-8E17-38B8D6522774}" dt="2022-03-21T09:46:08.085" v="23735" actId="1036"/>
          <ac:spMkLst>
            <pc:docMk/>
            <pc:sldMk cId="1395350838" sldId="384"/>
            <ac:spMk id="15" creationId="{D6ECB509-547F-46EE-B66B-19B60C87A204}"/>
          </ac:spMkLst>
        </pc:spChg>
        <pc:spChg chg="mod">
          <ac:chgData name="Michal Bozděch" userId="7f7b1a57-7649-47d4-a3e7-7d7000133a3e" providerId="ADAL" clId="{532597F2-DAC2-4D5E-8E17-38B8D6522774}" dt="2022-03-21T10:19:03.295" v="24265" actId="14100"/>
          <ac:spMkLst>
            <pc:docMk/>
            <pc:sldMk cId="1395350838" sldId="384"/>
            <ac:spMk id="19" creationId="{D29C404C-96E1-4CBA-B991-C1F2CA610A84}"/>
          </ac:spMkLst>
        </pc:spChg>
        <pc:spChg chg="mod">
          <ac:chgData name="Michal Bozděch" userId="7f7b1a57-7649-47d4-a3e7-7d7000133a3e" providerId="ADAL" clId="{532597F2-DAC2-4D5E-8E17-38B8D6522774}" dt="2022-03-21T10:18:48.458" v="24248" actId="14100"/>
          <ac:spMkLst>
            <pc:docMk/>
            <pc:sldMk cId="1395350838" sldId="384"/>
            <ac:spMk id="21" creationId="{3A03464D-AEE5-44BA-8195-3E54CE651469}"/>
          </ac:spMkLst>
        </pc:spChg>
        <pc:spChg chg="mod">
          <ac:chgData name="Michal Bozděch" userId="7f7b1a57-7649-47d4-a3e7-7d7000133a3e" providerId="ADAL" clId="{532597F2-DAC2-4D5E-8E17-38B8D6522774}" dt="2022-03-21T10:18:44.337" v="24246" actId="14100"/>
          <ac:spMkLst>
            <pc:docMk/>
            <pc:sldMk cId="1395350838" sldId="384"/>
            <ac:spMk id="24" creationId="{E42EEAEF-B7DE-4DA0-AFD8-CC7410BE32B5}"/>
          </ac:spMkLst>
        </pc:spChg>
        <pc:spChg chg="mod">
          <ac:chgData name="Michal Bozděch" userId="7f7b1a57-7649-47d4-a3e7-7d7000133a3e" providerId="ADAL" clId="{532597F2-DAC2-4D5E-8E17-38B8D6522774}" dt="2022-03-21T10:19:10.617" v="24272" actId="14100"/>
          <ac:spMkLst>
            <pc:docMk/>
            <pc:sldMk cId="1395350838" sldId="384"/>
            <ac:spMk id="26" creationId="{3E157826-EC79-4D31-9922-99074A42C312}"/>
          </ac:spMkLst>
        </pc:spChg>
        <pc:picChg chg="add del mod">
          <ac:chgData name="Michal Bozděch" userId="7f7b1a57-7649-47d4-a3e7-7d7000133a3e" providerId="ADAL" clId="{532597F2-DAC2-4D5E-8E17-38B8D6522774}" dt="2022-03-21T09:03:04.417" v="22809"/>
          <ac:picMkLst>
            <pc:docMk/>
            <pc:sldMk cId="1395350838" sldId="384"/>
            <ac:picMk id="25" creationId="{2D61118D-48C8-4A75-AAB3-08A1AEC5EDFE}"/>
          </ac:picMkLst>
        </pc:picChg>
        <pc:picChg chg="add del mod">
          <ac:chgData name="Michal Bozděch" userId="7f7b1a57-7649-47d4-a3e7-7d7000133a3e" providerId="ADAL" clId="{532597F2-DAC2-4D5E-8E17-38B8D6522774}" dt="2022-03-21T09:06:21.200" v="22843" actId="478"/>
          <ac:picMkLst>
            <pc:docMk/>
            <pc:sldMk cId="1395350838" sldId="384"/>
            <ac:picMk id="27" creationId="{A0B901D4-5FC5-40DF-AC24-B9DDF83E2D52}"/>
          </ac:picMkLst>
        </pc:picChg>
        <pc:picChg chg="del">
          <ac:chgData name="Michal Bozděch" userId="7f7b1a57-7649-47d4-a3e7-7d7000133a3e" providerId="ADAL" clId="{532597F2-DAC2-4D5E-8E17-38B8D6522774}" dt="2022-03-21T09:03:06.034" v="22810" actId="478"/>
          <ac:picMkLst>
            <pc:docMk/>
            <pc:sldMk cId="1395350838" sldId="384"/>
            <ac:picMk id="11268" creationId="{0BE8E060-E613-4C1C-AC99-459D109FE373}"/>
          </ac:picMkLst>
        </pc:picChg>
        <pc:cxnChg chg="mod">
          <ac:chgData name="Michal Bozděch" userId="7f7b1a57-7649-47d4-a3e7-7d7000133a3e" providerId="ADAL" clId="{532597F2-DAC2-4D5E-8E17-38B8D6522774}" dt="2022-03-21T10:18:48.458" v="24248" actId="14100"/>
          <ac:cxnSpMkLst>
            <pc:docMk/>
            <pc:sldMk cId="1395350838" sldId="384"/>
            <ac:cxnSpMk id="10" creationId="{52BE57BD-C5A3-4761-8D9C-C3EF8F7A81AD}"/>
          </ac:cxnSpMkLst>
        </pc:cxnChg>
        <pc:cxnChg chg="mod">
          <ac:chgData name="Michal Bozděch" userId="7f7b1a57-7649-47d4-a3e7-7d7000133a3e" providerId="ADAL" clId="{532597F2-DAC2-4D5E-8E17-38B8D6522774}" dt="2022-03-21T10:18:44.337" v="24246" actId="14100"/>
          <ac:cxnSpMkLst>
            <pc:docMk/>
            <pc:sldMk cId="1395350838" sldId="384"/>
            <ac:cxnSpMk id="17" creationId="{281D5AE1-5673-4D12-969C-DCBBB45C7B55}"/>
          </ac:cxnSpMkLst>
        </pc:cxnChg>
        <pc:cxnChg chg="mod">
          <ac:chgData name="Michal Bozděch" userId="7f7b1a57-7649-47d4-a3e7-7d7000133a3e" providerId="ADAL" clId="{532597F2-DAC2-4D5E-8E17-38B8D6522774}" dt="2022-03-21T10:19:10.617" v="24272" actId="14100"/>
          <ac:cxnSpMkLst>
            <pc:docMk/>
            <pc:sldMk cId="1395350838" sldId="384"/>
            <ac:cxnSpMk id="20" creationId="{D7F1ADAB-A806-41EE-8B8D-B5E3181DC78A}"/>
          </ac:cxnSpMkLst>
        </pc:cxnChg>
        <pc:cxnChg chg="mod">
          <ac:chgData name="Michal Bozděch" userId="7f7b1a57-7649-47d4-a3e7-7d7000133a3e" providerId="ADAL" clId="{532597F2-DAC2-4D5E-8E17-38B8D6522774}" dt="2022-03-21T10:19:03.295" v="24265" actId="14100"/>
          <ac:cxnSpMkLst>
            <pc:docMk/>
            <pc:sldMk cId="1395350838" sldId="384"/>
            <ac:cxnSpMk id="23" creationId="{772CC508-80E1-46E7-9DAC-0107077E5694}"/>
          </ac:cxnSpMkLst>
        </pc:cxnChg>
      </pc:sldChg>
      <pc:sldChg chg="addSp modSp add del mod ord">
        <pc:chgData name="Michal Bozděch" userId="7f7b1a57-7649-47d4-a3e7-7d7000133a3e" providerId="ADAL" clId="{532597F2-DAC2-4D5E-8E17-38B8D6522774}" dt="2022-03-21T09:02:33.186" v="22806" actId="2696"/>
        <pc:sldMkLst>
          <pc:docMk/>
          <pc:sldMk cId="3145149558" sldId="384"/>
        </pc:sldMkLst>
        <pc:spChg chg="mod">
          <ac:chgData name="Michal Bozděch" userId="7f7b1a57-7649-47d4-a3e7-7d7000133a3e" providerId="ADAL" clId="{532597F2-DAC2-4D5E-8E17-38B8D6522774}" dt="2022-03-20T10:29:58.803" v="15171" actId="15"/>
          <ac:spMkLst>
            <pc:docMk/>
            <pc:sldMk cId="3145149558" sldId="384"/>
            <ac:spMk id="8" creationId="{671C4CE2-50DD-417D-A85A-54E03A94CF5E}"/>
          </ac:spMkLst>
        </pc:spChg>
        <pc:spChg chg="mod">
          <ac:chgData name="Michal Bozděch" userId="7f7b1a57-7649-47d4-a3e7-7d7000133a3e" providerId="ADAL" clId="{532597F2-DAC2-4D5E-8E17-38B8D6522774}" dt="2022-03-20T10:33:35.907" v="15243" actId="1076"/>
          <ac:spMkLst>
            <pc:docMk/>
            <pc:sldMk cId="3145149558" sldId="384"/>
            <ac:spMk id="13" creationId="{32E79F33-14C6-4E9B-B147-D70AB5F53678}"/>
          </ac:spMkLst>
        </pc:spChg>
        <pc:spChg chg="mod">
          <ac:chgData name="Michal Bozděch" userId="7f7b1a57-7649-47d4-a3e7-7d7000133a3e" providerId="ADAL" clId="{532597F2-DAC2-4D5E-8E17-38B8D6522774}" dt="2022-03-20T10:32:03.692" v="15191" actId="1036"/>
          <ac:spMkLst>
            <pc:docMk/>
            <pc:sldMk cId="3145149558" sldId="384"/>
            <ac:spMk id="14" creationId="{1FDEA521-AA6C-4D6F-BCB9-4CC1C8EDFC2A}"/>
          </ac:spMkLst>
        </pc:spChg>
        <pc:spChg chg="mod">
          <ac:chgData name="Michal Bozděch" userId="7f7b1a57-7649-47d4-a3e7-7d7000133a3e" providerId="ADAL" clId="{532597F2-DAC2-4D5E-8E17-38B8D6522774}" dt="2022-03-20T10:33:32.406" v="15242" actId="1076"/>
          <ac:spMkLst>
            <pc:docMk/>
            <pc:sldMk cId="3145149558" sldId="384"/>
            <ac:spMk id="15" creationId="{D6ECB509-547F-46EE-B66B-19B60C87A204}"/>
          </ac:spMkLst>
        </pc:spChg>
        <pc:spChg chg="add mod">
          <ac:chgData name="Michal Bozděch" userId="7f7b1a57-7649-47d4-a3e7-7d7000133a3e" providerId="ADAL" clId="{532597F2-DAC2-4D5E-8E17-38B8D6522774}" dt="2022-03-20T10:33:43.877" v="15248" actId="1038"/>
          <ac:spMkLst>
            <pc:docMk/>
            <pc:sldMk cId="3145149558" sldId="384"/>
            <ac:spMk id="19" creationId="{D29C404C-96E1-4CBA-B991-C1F2CA610A84}"/>
          </ac:spMkLst>
        </pc:spChg>
        <pc:spChg chg="add mod">
          <ac:chgData name="Michal Bozděch" userId="7f7b1a57-7649-47d4-a3e7-7d7000133a3e" providerId="ADAL" clId="{532597F2-DAC2-4D5E-8E17-38B8D6522774}" dt="2022-03-20T10:32:49.397" v="15213" actId="14100"/>
          <ac:spMkLst>
            <pc:docMk/>
            <pc:sldMk cId="3145149558" sldId="384"/>
            <ac:spMk id="21" creationId="{3A03464D-AEE5-44BA-8195-3E54CE651469}"/>
          </ac:spMkLst>
        </pc:spChg>
        <pc:spChg chg="add mod">
          <ac:chgData name="Michal Bozděch" userId="7f7b1a57-7649-47d4-a3e7-7d7000133a3e" providerId="ADAL" clId="{532597F2-DAC2-4D5E-8E17-38B8D6522774}" dt="2022-03-20T10:33:03.957" v="15217" actId="14100"/>
          <ac:spMkLst>
            <pc:docMk/>
            <pc:sldMk cId="3145149558" sldId="384"/>
            <ac:spMk id="24" creationId="{E42EEAEF-B7DE-4DA0-AFD8-CC7410BE32B5}"/>
          </ac:spMkLst>
        </pc:spChg>
        <pc:spChg chg="add mod">
          <ac:chgData name="Michal Bozděch" userId="7f7b1a57-7649-47d4-a3e7-7d7000133a3e" providerId="ADAL" clId="{532597F2-DAC2-4D5E-8E17-38B8D6522774}" dt="2022-03-20T10:33:24.416" v="15240" actId="1076"/>
          <ac:spMkLst>
            <pc:docMk/>
            <pc:sldMk cId="3145149558" sldId="384"/>
            <ac:spMk id="26" creationId="{3E157826-EC79-4D31-9922-99074A42C312}"/>
          </ac:spMkLst>
        </pc:spChg>
        <pc:cxnChg chg="mod">
          <ac:chgData name="Michal Bozděch" userId="7f7b1a57-7649-47d4-a3e7-7d7000133a3e" providerId="ADAL" clId="{532597F2-DAC2-4D5E-8E17-38B8D6522774}" dt="2022-03-20T10:32:55.147" v="15214" actId="14100"/>
          <ac:cxnSpMkLst>
            <pc:docMk/>
            <pc:sldMk cId="3145149558" sldId="384"/>
            <ac:cxnSpMk id="10" creationId="{52BE57BD-C5A3-4761-8D9C-C3EF8F7A81AD}"/>
          </ac:cxnSpMkLst>
        </pc:cxnChg>
        <pc:cxnChg chg="mod">
          <ac:chgData name="Michal Bozděch" userId="7f7b1a57-7649-47d4-a3e7-7d7000133a3e" providerId="ADAL" clId="{532597F2-DAC2-4D5E-8E17-38B8D6522774}" dt="2022-03-20T10:33:35.907" v="15243" actId="1076"/>
          <ac:cxnSpMkLst>
            <pc:docMk/>
            <pc:sldMk cId="3145149558" sldId="384"/>
            <ac:cxnSpMk id="17" creationId="{281D5AE1-5673-4D12-969C-DCBBB45C7B55}"/>
          </ac:cxnSpMkLst>
        </pc:cxnChg>
        <pc:cxnChg chg="mod">
          <ac:chgData name="Michal Bozděch" userId="7f7b1a57-7649-47d4-a3e7-7d7000133a3e" providerId="ADAL" clId="{532597F2-DAC2-4D5E-8E17-38B8D6522774}" dt="2022-03-20T10:33:32.406" v="15242" actId="1076"/>
          <ac:cxnSpMkLst>
            <pc:docMk/>
            <pc:sldMk cId="3145149558" sldId="384"/>
            <ac:cxnSpMk id="20" creationId="{D7F1ADAB-A806-41EE-8B8D-B5E3181DC78A}"/>
          </ac:cxnSpMkLst>
        </pc:cxnChg>
        <pc:cxnChg chg="mod">
          <ac:chgData name="Michal Bozděch" userId="7f7b1a57-7649-47d4-a3e7-7d7000133a3e" providerId="ADAL" clId="{532597F2-DAC2-4D5E-8E17-38B8D6522774}" dt="2022-03-20T10:33:43.877" v="15248" actId="1038"/>
          <ac:cxnSpMkLst>
            <pc:docMk/>
            <pc:sldMk cId="3145149558" sldId="384"/>
            <ac:cxnSpMk id="23" creationId="{772CC508-80E1-46E7-9DAC-0107077E5694}"/>
          </ac:cxnSpMkLst>
        </pc:cxnChg>
      </pc:sldChg>
      <pc:sldChg chg="addSp delSp modSp add mod">
        <pc:chgData name="Michal Bozděch" userId="7f7b1a57-7649-47d4-a3e7-7d7000133a3e" providerId="ADAL" clId="{532597F2-DAC2-4D5E-8E17-38B8D6522774}" dt="2022-03-21T10:19:57.480" v="24298" actId="1036"/>
        <pc:sldMkLst>
          <pc:docMk/>
          <pc:sldMk cId="838950101" sldId="385"/>
        </pc:sldMkLst>
        <pc:spChg chg="mod">
          <ac:chgData name="Michal Bozděch" userId="7f7b1a57-7649-47d4-a3e7-7d7000133a3e" providerId="ADAL" clId="{532597F2-DAC2-4D5E-8E17-38B8D6522774}" dt="2022-03-21T09:49:20.465" v="23796" actId="14100"/>
          <ac:spMkLst>
            <pc:docMk/>
            <pc:sldMk cId="838950101" sldId="385"/>
            <ac:spMk id="7" creationId="{1122168A-4639-4A86-AD8F-09FE8A7DB946}"/>
          </ac:spMkLst>
        </pc:spChg>
        <pc:spChg chg="del">
          <ac:chgData name="Michal Bozděch" userId="7f7b1a57-7649-47d4-a3e7-7d7000133a3e" providerId="ADAL" clId="{532597F2-DAC2-4D5E-8E17-38B8D6522774}" dt="2022-03-21T09:08:01.210" v="22947" actId="478"/>
          <ac:spMkLst>
            <pc:docMk/>
            <pc:sldMk cId="838950101" sldId="385"/>
            <ac:spMk id="8" creationId="{671C4CE2-50DD-417D-A85A-54E03A94CF5E}"/>
          </ac:spMkLst>
        </pc:spChg>
        <pc:spChg chg="del">
          <ac:chgData name="Michal Bozděch" userId="7f7b1a57-7649-47d4-a3e7-7d7000133a3e" providerId="ADAL" clId="{532597F2-DAC2-4D5E-8E17-38B8D6522774}" dt="2022-03-21T09:08:32.218" v="22949" actId="478"/>
          <ac:spMkLst>
            <pc:docMk/>
            <pc:sldMk cId="838950101" sldId="385"/>
            <ac:spMk id="11" creationId="{DB974D33-AA66-47EA-AC21-A7E1CA937451}"/>
          </ac:spMkLst>
        </pc:spChg>
        <pc:spChg chg="mod">
          <ac:chgData name="Michal Bozděch" userId="7f7b1a57-7649-47d4-a3e7-7d7000133a3e" providerId="ADAL" clId="{532597F2-DAC2-4D5E-8E17-38B8D6522774}" dt="2022-03-21T09:49:36.109" v="23799" actId="14100"/>
          <ac:spMkLst>
            <pc:docMk/>
            <pc:sldMk cId="838950101" sldId="385"/>
            <ac:spMk id="13" creationId="{32E79F33-14C6-4E9B-B147-D70AB5F53678}"/>
          </ac:spMkLst>
        </pc:spChg>
        <pc:spChg chg="del mod">
          <ac:chgData name="Michal Bozděch" userId="7f7b1a57-7649-47d4-a3e7-7d7000133a3e" providerId="ADAL" clId="{532597F2-DAC2-4D5E-8E17-38B8D6522774}" dt="2022-03-21T09:47:55.154" v="23768" actId="478"/>
          <ac:spMkLst>
            <pc:docMk/>
            <pc:sldMk cId="838950101" sldId="385"/>
            <ac:spMk id="14" creationId="{1FDEA521-AA6C-4D6F-BCB9-4CC1C8EDFC2A}"/>
          </ac:spMkLst>
        </pc:spChg>
        <pc:spChg chg="mod">
          <ac:chgData name="Michal Bozděch" userId="7f7b1a57-7649-47d4-a3e7-7d7000133a3e" providerId="ADAL" clId="{532597F2-DAC2-4D5E-8E17-38B8D6522774}" dt="2022-03-21T10:19:29.306" v="24274" actId="1036"/>
          <ac:spMkLst>
            <pc:docMk/>
            <pc:sldMk cId="838950101" sldId="385"/>
            <ac:spMk id="19" creationId="{D29C404C-96E1-4CBA-B991-C1F2CA610A84}"/>
          </ac:spMkLst>
        </pc:spChg>
        <pc:spChg chg="mod">
          <ac:chgData name="Michal Bozděch" userId="7f7b1a57-7649-47d4-a3e7-7d7000133a3e" providerId="ADAL" clId="{532597F2-DAC2-4D5E-8E17-38B8D6522774}" dt="2022-03-21T10:19:41.321" v="24280" actId="1036"/>
          <ac:spMkLst>
            <pc:docMk/>
            <pc:sldMk cId="838950101" sldId="385"/>
            <ac:spMk id="21" creationId="{3A03464D-AEE5-44BA-8195-3E54CE651469}"/>
          </ac:spMkLst>
        </pc:spChg>
        <pc:spChg chg="mod">
          <ac:chgData name="Michal Bozděch" userId="7f7b1a57-7649-47d4-a3e7-7d7000133a3e" providerId="ADAL" clId="{532597F2-DAC2-4D5E-8E17-38B8D6522774}" dt="2022-03-21T10:19:48.435" v="24289" actId="1036"/>
          <ac:spMkLst>
            <pc:docMk/>
            <pc:sldMk cId="838950101" sldId="385"/>
            <ac:spMk id="24" creationId="{E42EEAEF-B7DE-4DA0-AFD8-CC7410BE32B5}"/>
          </ac:spMkLst>
        </pc:spChg>
        <pc:spChg chg="mod">
          <ac:chgData name="Michal Bozděch" userId="7f7b1a57-7649-47d4-a3e7-7d7000133a3e" providerId="ADAL" clId="{532597F2-DAC2-4D5E-8E17-38B8D6522774}" dt="2022-03-21T09:48:19.095" v="23776" actId="14100"/>
          <ac:spMkLst>
            <pc:docMk/>
            <pc:sldMk cId="838950101" sldId="385"/>
            <ac:spMk id="25" creationId="{7103DEDD-B005-43F4-8ACF-45B1E70314BF}"/>
          </ac:spMkLst>
        </pc:spChg>
        <pc:spChg chg="mod">
          <ac:chgData name="Michal Bozděch" userId="7f7b1a57-7649-47d4-a3e7-7d7000133a3e" providerId="ADAL" clId="{532597F2-DAC2-4D5E-8E17-38B8D6522774}" dt="2022-03-21T10:19:57.480" v="24298" actId="1036"/>
          <ac:spMkLst>
            <pc:docMk/>
            <pc:sldMk cId="838950101" sldId="385"/>
            <ac:spMk id="26" creationId="{3E157826-EC79-4D31-9922-99074A42C312}"/>
          </ac:spMkLst>
        </pc:spChg>
        <pc:spChg chg="add mod">
          <ac:chgData name="Michal Bozděch" userId="7f7b1a57-7649-47d4-a3e7-7d7000133a3e" providerId="ADAL" clId="{532597F2-DAC2-4D5E-8E17-38B8D6522774}" dt="2022-03-21T09:09:35.409" v="23017" actId="1038"/>
          <ac:spMkLst>
            <pc:docMk/>
            <pc:sldMk cId="838950101" sldId="385"/>
            <ac:spMk id="28" creationId="{6EF96290-E836-42E5-AEE9-BDFDF28E14C3}"/>
          </ac:spMkLst>
        </pc:spChg>
        <pc:spChg chg="add mod">
          <ac:chgData name="Michal Bozděch" userId="7f7b1a57-7649-47d4-a3e7-7d7000133a3e" providerId="ADAL" clId="{532597F2-DAC2-4D5E-8E17-38B8D6522774}" dt="2022-03-21T09:09:35.409" v="23017" actId="1038"/>
          <ac:spMkLst>
            <pc:docMk/>
            <pc:sldMk cId="838950101" sldId="385"/>
            <ac:spMk id="29" creationId="{926303A3-68E1-4899-BD68-883914EFDF39}"/>
          </ac:spMkLst>
        </pc:spChg>
        <pc:spChg chg="add mod">
          <ac:chgData name="Michal Bozděch" userId="7f7b1a57-7649-47d4-a3e7-7d7000133a3e" providerId="ADAL" clId="{532597F2-DAC2-4D5E-8E17-38B8D6522774}" dt="2022-03-21T09:09:35.409" v="23017" actId="1038"/>
          <ac:spMkLst>
            <pc:docMk/>
            <pc:sldMk cId="838950101" sldId="385"/>
            <ac:spMk id="30" creationId="{37C34494-DFA0-4809-9C08-A4EA951F8C8B}"/>
          </ac:spMkLst>
        </pc:spChg>
        <pc:spChg chg="del">
          <ac:chgData name="Michal Bozděch" userId="7f7b1a57-7649-47d4-a3e7-7d7000133a3e" providerId="ADAL" clId="{532597F2-DAC2-4D5E-8E17-38B8D6522774}" dt="2022-03-21T09:47:51.566" v="23766" actId="478"/>
          <ac:spMkLst>
            <pc:docMk/>
            <pc:sldMk cId="838950101" sldId="385"/>
            <ac:spMk id="31" creationId="{9CF239D0-558C-4934-9A89-1117EEEFAD56}"/>
          </ac:spMkLst>
        </pc:spChg>
        <pc:spChg chg="add mod">
          <ac:chgData name="Michal Bozděch" userId="7f7b1a57-7649-47d4-a3e7-7d7000133a3e" providerId="ADAL" clId="{532597F2-DAC2-4D5E-8E17-38B8D6522774}" dt="2022-03-21T09:09:35.409" v="23017" actId="1038"/>
          <ac:spMkLst>
            <pc:docMk/>
            <pc:sldMk cId="838950101" sldId="385"/>
            <ac:spMk id="32" creationId="{CB5653E5-78DD-4D9B-B046-C4BE9FC74BF3}"/>
          </ac:spMkLst>
        </pc:spChg>
        <pc:spChg chg="add mod">
          <ac:chgData name="Michal Bozděch" userId="7f7b1a57-7649-47d4-a3e7-7d7000133a3e" providerId="ADAL" clId="{532597F2-DAC2-4D5E-8E17-38B8D6522774}" dt="2022-03-21T09:09:35.409" v="23017" actId="1038"/>
          <ac:spMkLst>
            <pc:docMk/>
            <pc:sldMk cId="838950101" sldId="385"/>
            <ac:spMk id="33" creationId="{BACD21CA-F2A2-4152-8712-ADD8C59FF259}"/>
          </ac:spMkLst>
        </pc:spChg>
        <pc:cxnChg chg="mod">
          <ac:chgData name="Michal Bozděch" userId="7f7b1a57-7649-47d4-a3e7-7d7000133a3e" providerId="ADAL" clId="{532597F2-DAC2-4D5E-8E17-38B8D6522774}" dt="2022-03-21T10:19:41.321" v="24280" actId="1036"/>
          <ac:cxnSpMkLst>
            <pc:docMk/>
            <pc:sldMk cId="838950101" sldId="385"/>
            <ac:cxnSpMk id="10" creationId="{52BE57BD-C5A3-4761-8D9C-C3EF8F7A81AD}"/>
          </ac:cxnSpMkLst>
        </pc:cxnChg>
        <pc:cxnChg chg="mod">
          <ac:chgData name="Michal Bozděch" userId="7f7b1a57-7649-47d4-a3e7-7d7000133a3e" providerId="ADAL" clId="{532597F2-DAC2-4D5E-8E17-38B8D6522774}" dt="2022-03-21T10:19:48.435" v="24289" actId="1036"/>
          <ac:cxnSpMkLst>
            <pc:docMk/>
            <pc:sldMk cId="838950101" sldId="385"/>
            <ac:cxnSpMk id="17" creationId="{281D5AE1-5673-4D12-969C-DCBBB45C7B55}"/>
          </ac:cxnSpMkLst>
        </pc:cxnChg>
        <pc:cxnChg chg="mod">
          <ac:chgData name="Michal Bozděch" userId="7f7b1a57-7649-47d4-a3e7-7d7000133a3e" providerId="ADAL" clId="{532597F2-DAC2-4D5E-8E17-38B8D6522774}" dt="2022-03-21T10:19:57.480" v="24298" actId="1036"/>
          <ac:cxnSpMkLst>
            <pc:docMk/>
            <pc:sldMk cId="838950101" sldId="385"/>
            <ac:cxnSpMk id="20" creationId="{D7F1ADAB-A806-41EE-8B8D-B5E3181DC78A}"/>
          </ac:cxnSpMkLst>
        </pc:cxnChg>
        <pc:cxnChg chg="del mod">
          <ac:chgData name="Michal Bozděch" userId="7f7b1a57-7649-47d4-a3e7-7d7000133a3e" providerId="ADAL" clId="{532597F2-DAC2-4D5E-8E17-38B8D6522774}" dt="2022-03-21T09:47:52.996" v="23767" actId="478"/>
          <ac:cxnSpMkLst>
            <pc:docMk/>
            <pc:sldMk cId="838950101" sldId="385"/>
            <ac:cxnSpMk id="23" creationId="{772CC508-80E1-46E7-9DAC-0107077E5694}"/>
          </ac:cxnSpMkLst>
        </pc:cxnChg>
        <pc:cxnChg chg="mod">
          <ac:chgData name="Michal Bozděch" userId="7f7b1a57-7649-47d4-a3e7-7d7000133a3e" providerId="ADAL" clId="{532597F2-DAC2-4D5E-8E17-38B8D6522774}" dt="2022-03-21T10:19:29.306" v="24274" actId="1036"/>
          <ac:cxnSpMkLst>
            <pc:docMk/>
            <pc:sldMk cId="838950101" sldId="385"/>
            <ac:cxnSpMk id="27" creationId="{5B3B55CB-D56F-4ACB-875E-BAB40CBAACE3}"/>
          </ac:cxnSpMkLst>
        </pc:cxnChg>
        <pc:cxnChg chg="add mod">
          <ac:chgData name="Michal Bozděch" userId="7f7b1a57-7649-47d4-a3e7-7d7000133a3e" providerId="ADAL" clId="{532597F2-DAC2-4D5E-8E17-38B8D6522774}" dt="2022-03-21T09:49:04.638" v="23793" actId="13822"/>
          <ac:cxnSpMkLst>
            <pc:docMk/>
            <pc:sldMk cId="838950101" sldId="385"/>
            <ac:cxnSpMk id="34" creationId="{B324CA12-0243-497F-B04B-5EE6B5E035F6}"/>
          </ac:cxnSpMkLst>
        </pc:cxnChg>
        <pc:cxnChg chg="add mod">
          <ac:chgData name="Michal Bozděch" userId="7f7b1a57-7649-47d4-a3e7-7d7000133a3e" providerId="ADAL" clId="{532597F2-DAC2-4D5E-8E17-38B8D6522774}" dt="2022-03-21T09:49:04.638" v="23793" actId="13822"/>
          <ac:cxnSpMkLst>
            <pc:docMk/>
            <pc:sldMk cId="838950101" sldId="385"/>
            <ac:cxnSpMk id="35" creationId="{FB7CC971-8ABA-446A-A03B-96B59DE4A4A7}"/>
          </ac:cxnSpMkLst>
        </pc:cxnChg>
        <pc:cxnChg chg="add mod">
          <ac:chgData name="Michal Bozděch" userId="7f7b1a57-7649-47d4-a3e7-7d7000133a3e" providerId="ADAL" clId="{532597F2-DAC2-4D5E-8E17-38B8D6522774}" dt="2022-03-21T09:49:04.638" v="23793" actId="13822"/>
          <ac:cxnSpMkLst>
            <pc:docMk/>
            <pc:sldMk cId="838950101" sldId="385"/>
            <ac:cxnSpMk id="36" creationId="{A4AEB67B-FF2B-47B7-BE0B-A0FAF51C898D}"/>
          </ac:cxnSpMkLst>
        </pc:cxnChg>
        <pc:cxnChg chg="add mod">
          <ac:chgData name="Michal Bozděch" userId="7f7b1a57-7649-47d4-a3e7-7d7000133a3e" providerId="ADAL" clId="{532597F2-DAC2-4D5E-8E17-38B8D6522774}" dt="2022-03-21T09:49:04.638" v="23793" actId="13822"/>
          <ac:cxnSpMkLst>
            <pc:docMk/>
            <pc:sldMk cId="838950101" sldId="385"/>
            <ac:cxnSpMk id="37" creationId="{3C2EA5A0-11BC-48C2-A289-D75F2A9D6162}"/>
          </ac:cxnSpMkLst>
        </pc:cxnChg>
      </pc:sldChg>
      <pc:sldChg chg="addSp delSp modSp add del mod">
        <pc:chgData name="Michal Bozděch" userId="7f7b1a57-7649-47d4-a3e7-7d7000133a3e" providerId="ADAL" clId="{532597F2-DAC2-4D5E-8E17-38B8D6522774}" dt="2022-03-21T09:02:33.186" v="22806" actId="2696"/>
        <pc:sldMkLst>
          <pc:docMk/>
          <pc:sldMk cId="2184106603" sldId="385"/>
        </pc:sldMkLst>
        <pc:spChg chg="mod">
          <ac:chgData name="Michal Bozděch" userId="7f7b1a57-7649-47d4-a3e7-7d7000133a3e" providerId="ADAL" clId="{532597F2-DAC2-4D5E-8E17-38B8D6522774}" dt="2022-03-20T10:39:20.882" v="15449" actId="14100"/>
          <ac:spMkLst>
            <pc:docMk/>
            <pc:sldMk cId="2184106603" sldId="385"/>
            <ac:spMk id="7" creationId="{1122168A-4639-4A86-AD8F-09FE8A7DB946}"/>
          </ac:spMkLst>
        </pc:spChg>
        <pc:spChg chg="mod">
          <ac:chgData name="Michal Bozděch" userId="7f7b1a57-7649-47d4-a3e7-7d7000133a3e" providerId="ADAL" clId="{532597F2-DAC2-4D5E-8E17-38B8D6522774}" dt="2022-03-21T09:01:17.875" v="22805" actId="5793"/>
          <ac:spMkLst>
            <pc:docMk/>
            <pc:sldMk cId="2184106603" sldId="385"/>
            <ac:spMk id="8" creationId="{671C4CE2-50DD-417D-A85A-54E03A94CF5E}"/>
          </ac:spMkLst>
        </pc:spChg>
        <pc:spChg chg="mod">
          <ac:chgData name="Michal Bozděch" userId="7f7b1a57-7649-47d4-a3e7-7d7000133a3e" providerId="ADAL" clId="{532597F2-DAC2-4D5E-8E17-38B8D6522774}" dt="2022-03-20T10:34:28.644" v="15298" actId="1038"/>
          <ac:spMkLst>
            <pc:docMk/>
            <pc:sldMk cId="2184106603" sldId="385"/>
            <ac:spMk id="12" creationId="{4B5B625F-C6D6-4D4A-B24B-04B3D16757C2}"/>
          </ac:spMkLst>
        </pc:spChg>
        <pc:spChg chg="mod">
          <ac:chgData name="Michal Bozděch" userId="7f7b1a57-7649-47d4-a3e7-7d7000133a3e" providerId="ADAL" clId="{532597F2-DAC2-4D5E-8E17-38B8D6522774}" dt="2022-03-20T10:39:05.923" v="15447" actId="14100"/>
          <ac:spMkLst>
            <pc:docMk/>
            <pc:sldMk cId="2184106603" sldId="385"/>
            <ac:spMk id="13" creationId="{32E79F33-14C6-4E9B-B147-D70AB5F53678}"/>
          </ac:spMkLst>
        </pc:spChg>
        <pc:spChg chg="mod">
          <ac:chgData name="Michal Bozděch" userId="7f7b1a57-7649-47d4-a3e7-7d7000133a3e" providerId="ADAL" clId="{532597F2-DAC2-4D5E-8E17-38B8D6522774}" dt="2022-03-20T10:36:57.111" v="15365" actId="207"/>
          <ac:spMkLst>
            <pc:docMk/>
            <pc:sldMk cId="2184106603" sldId="385"/>
            <ac:spMk id="14" creationId="{1FDEA521-AA6C-4D6F-BCB9-4CC1C8EDFC2A}"/>
          </ac:spMkLst>
        </pc:spChg>
        <pc:spChg chg="mod">
          <ac:chgData name="Michal Bozděch" userId="7f7b1a57-7649-47d4-a3e7-7d7000133a3e" providerId="ADAL" clId="{532597F2-DAC2-4D5E-8E17-38B8D6522774}" dt="2022-03-20T10:40:16.047" v="15476" actId="20577"/>
          <ac:spMkLst>
            <pc:docMk/>
            <pc:sldMk cId="2184106603" sldId="385"/>
            <ac:spMk id="15" creationId="{D6ECB509-547F-46EE-B66B-19B60C87A204}"/>
          </ac:spMkLst>
        </pc:spChg>
        <pc:spChg chg="mod">
          <ac:chgData name="Michal Bozděch" userId="7f7b1a57-7649-47d4-a3e7-7d7000133a3e" providerId="ADAL" clId="{532597F2-DAC2-4D5E-8E17-38B8D6522774}" dt="2022-03-20T10:34:28.644" v="15298" actId="1038"/>
          <ac:spMkLst>
            <pc:docMk/>
            <pc:sldMk cId="2184106603" sldId="385"/>
            <ac:spMk id="19" creationId="{D29C404C-96E1-4CBA-B991-C1F2CA610A84}"/>
          </ac:spMkLst>
        </pc:spChg>
        <pc:spChg chg="mod">
          <ac:chgData name="Michal Bozděch" userId="7f7b1a57-7649-47d4-a3e7-7d7000133a3e" providerId="ADAL" clId="{532597F2-DAC2-4D5E-8E17-38B8D6522774}" dt="2022-03-20T10:34:28.644" v="15298" actId="1038"/>
          <ac:spMkLst>
            <pc:docMk/>
            <pc:sldMk cId="2184106603" sldId="385"/>
            <ac:spMk id="21" creationId="{3A03464D-AEE5-44BA-8195-3E54CE651469}"/>
          </ac:spMkLst>
        </pc:spChg>
        <pc:spChg chg="mod">
          <ac:chgData name="Michal Bozděch" userId="7f7b1a57-7649-47d4-a3e7-7d7000133a3e" providerId="ADAL" clId="{532597F2-DAC2-4D5E-8E17-38B8D6522774}" dt="2022-03-20T10:34:28.644" v="15298" actId="1038"/>
          <ac:spMkLst>
            <pc:docMk/>
            <pc:sldMk cId="2184106603" sldId="385"/>
            <ac:spMk id="24" creationId="{E42EEAEF-B7DE-4DA0-AFD8-CC7410BE32B5}"/>
          </ac:spMkLst>
        </pc:spChg>
        <pc:spChg chg="add mod">
          <ac:chgData name="Michal Bozděch" userId="7f7b1a57-7649-47d4-a3e7-7d7000133a3e" providerId="ADAL" clId="{532597F2-DAC2-4D5E-8E17-38B8D6522774}" dt="2022-03-20T10:35:41.857" v="15333" actId="14100"/>
          <ac:spMkLst>
            <pc:docMk/>
            <pc:sldMk cId="2184106603" sldId="385"/>
            <ac:spMk id="25" creationId="{7103DEDD-B005-43F4-8ACF-45B1E70314BF}"/>
          </ac:spMkLst>
        </pc:spChg>
        <pc:spChg chg="mod">
          <ac:chgData name="Michal Bozděch" userId="7f7b1a57-7649-47d4-a3e7-7d7000133a3e" providerId="ADAL" clId="{532597F2-DAC2-4D5E-8E17-38B8D6522774}" dt="2022-03-20T10:34:28.644" v="15298" actId="1038"/>
          <ac:spMkLst>
            <pc:docMk/>
            <pc:sldMk cId="2184106603" sldId="385"/>
            <ac:spMk id="26" creationId="{3E157826-EC79-4D31-9922-99074A42C312}"/>
          </ac:spMkLst>
        </pc:spChg>
        <pc:spChg chg="add mod">
          <ac:chgData name="Michal Bozděch" userId="7f7b1a57-7649-47d4-a3e7-7d7000133a3e" providerId="ADAL" clId="{532597F2-DAC2-4D5E-8E17-38B8D6522774}" dt="2022-03-20T10:37:08.789" v="15367" actId="1076"/>
          <ac:spMkLst>
            <pc:docMk/>
            <pc:sldMk cId="2184106603" sldId="385"/>
            <ac:spMk id="31" creationId="{9CF239D0-558C-4934-9A89-1117EEEFAD56}"/>
          </ac:spMkLst>
        </pc:spChg>
        <pc:picChg chg="del">
          <ac:chgData name="Michal Bozděch" userId="7f7b1a57-7649-47d4-a3e7-7d7000133a3e" providerId="ADAL" clId="{532597F2-DAC2-4D5E-8E17-38B8D6522774}" dt="2022-03-20T10:33:56.646" v="15251" actId="478"/>
          <ac:picMkLst>
            <pc:docMk/>
            <pc:sldMk cId="2184106603" sldId="385"/>
            <ac:picMk id="11268" creationId="{0BE8E060-E613-4C1C-AC99-459D109FE373}"/>
          </ac:picMkLst>
        </pc:picChg>
        <pc:cxnChg chg="mod">
          <ac:chgData name="Michal Bozděch" userId="7f7b1a57-7649-47d4-a3e7-7d7000133a3e" providerId="ADAL" clId="{532597F2-DAC2-4D5E-8E17-38B8D6522774}" dt="2022-03-20T10:39:37.221" v="15450" actId="13822"/>
          <ac:cxnSpMkLst>
            <pc:docMk/>
            <pc:sldMk cId="2184106603" sldId="385"/>
            <ac:cxnSpMk id="10" creationId="{52BE57BD-C5A3-4761-8D9C-C3EF8F7A81AD}"/>
          </ac:cxnSpMkLst>
        </pc:cxnChg>
        <pc:cxnChg chg="mod">
          <ac:chgData name="Michal Bozděch" userId="7f7b1a57-7649-47d4-a3e7-7d7000133a3e" providerId="ADAL" clId="{532597F2-DAC2-4D5E-8E17-38B8D6522774}" dt="2022-03-20T10:39:40.367" v="15451" actId="13822"/>
          <ac:cxnSpMkLst>
            <pc:docMk/>
            <pc:sldMk cId="2184106603" sldId="385"/>
            <ac:cxnSpMk id="17" creationId="{281D5AE1-5673-4D12-969C-DCBBB45C7B55}"/>
          </ac:cxnSpMkLst>
        </pc:cxnChg>
        <pc:cxnChg chg="mod">
          <ac:chgData name="Michal Bozděch" userId="7f7b1a57-7649-47d4-a3e7-7d7000133a3e" providerId="ADAL" clId="{532597F2-DAC2-4D5E-8E17-38B8D6522774}" dt="2022-03-20T10:50:05.017" v="15661" actId="13822"/>
          <ac:cxnSpMkLst>
            <pc:docMk/>
            <pc:sldMk cId="2184106603" sldId="385"/>
            <ac:cxnSpMk id="20" creationId="{D7F1ADAB-A806-41EE-8B8D-B5E3181DC78A}"/>
          </ac:cxnSpMkLst>
        </pc:cxnChg>
        <pc:cxnChg chg="mod">
          <ac:chgData name="Michal Bozděch" userId="7f7b1a57-7649-47d4-a3e7-7d7000133a3e" providerId="ADAL" clId="{532597F2-DAC2-4D5E-8E17-38B8D6522774}" dt="2022-03-20T10:37:05.047" v="15366" actId="14100"/>
          <ac:cxnSpMkLst>
            <pc:docMk/>
            <pc:sldMk cId="2184106603" sldId="385"/>
            <ac:cxnSpMk id="23" creationId="{772CC508-80E1-46E7-9DAC-0107077E5694}"/>
          </ac:cxnSpMkLst>
        </pc:cxnChg>
        <pc:cxnChg chg="add mod">
          <ac:chgData name="Michal Bozděch" userId="7f7b1a57-7649-47d4-a3e7-7d7000133a3e" providerId="ADAL" clId="{532597F2-DAC2-4D5E-8E17-38B8D6522774}" dt="2022-03-20T10:36:10.208" v="15338" actId="13822"/>
          <ac:cxnSpMkLst>
            <pc:docMk/>
            <pc:sldMk cId="2184106603" sldId="385"/>
            <ac:cxnSpMk id="27" creationId="{5B3B55CB-D56F-4ACB-875E-BAB40CBAACE3}"/>
          </ac:cxnSpMkLst>
        </pc:cxnChg>
      </pc:sldChg>
      <pc:sldChg chg="addSp delSp modSp add del mod">
        <pc:chgData name="Michal Bozděch" userId="7f7b1a57-7649-47d4-a3e7-7d7000133a3e" providerId="ADAL" clId="{532597F2-DAC2-4D5E-8E17-38B8D6522774}" dt="2022-03-20T10:33:51.066" v="15249" actId="47"/>
        <pc:sldMkLst>
          <pc:docMk/>
          <pc:sldMk cId="3388418892" sldId="385"/>
        </pc:sldMkLst>
        <pc:spChg chg="del">
          <ac:chgData name="Michal Bozděch" userId="7f7b1a57-7649-47d4-a3e7-7d7000133a3e" providerId="ADAL" clId="{532597F2-DAC2-4D5E-8E17-38B8D6522774}" dt="2022-03-20T10:30:52.844" v="15174" actId="478"/>
          <ac:spMkLst>
            <pc:docMk/>
            <pc:sldMk cId="3388418892" sldId="385"/>
            <ac:spMk id="8" creationId="{671C4CE2-50DD-417D-A85A-54E03A94CF5E}"/>
          </ac:spMkLst>
        </pc:spChg>
        <pc:spChg chg="add mod">
          <ac:chgData name="Michal Bozděch" userId="7f7b1a57-7649-47d4-a3e7-7d7000133a3e" providerId="ADAL" clId="{532597F2-DAC2-4D5E-8E17-38B8D6522774}" dt="2022-03-20T10:30:52.844" v="15174" actId="478"/>
          <ac:spMkLst>
            <pc:docMk/>
            <pc:sldMk cId="3388418892" sldId="385"/>
            <ac:spMk id="16" creationId="{E08C9052-D422-4DB8-B33F-2811E3A35DBD}"/>
          </ac:spMkLst>
        </pc:spChg>
        <pc:picChg chg="del">
          <ac:chgData name="Michal Bozděch" userId="7f7b1a57-7649-47d4-a3e7-7d7000133a3e" providerId="ADAL" clId="{532597F2-DAC2-4D5E-8E17-38B8D6522774}" dt="2022-03-20T10:30:34.364" v="15173" actId="478"/>
          <ac:picMkLst>
            <pc:docMk/>
            <pc:sldMk cId="3388418892" sldId="385"/>
            <ac:picMk id="11268" creationId="{0BE8E060-E613-4C1C-AC99-459D109FE373}"/>
          </ac:picMkLst>
        </pc:picChg>
      </pc:sldChg>
      <pc:sldChg chg="addSp delSp modSp add del mod">
        <pc:chgData name="Michal Bozděch" userId="7f7b1a57-7649-47d4-a3e7-7d7000133a3e" providerId="ADAL" clId="{532597F2-DAC2-4D5E-8E17-38B8D6522774}" dt="2022-03-21T09:02:33.186" v="22806" actId="2696"/>
        <pc:sldMkLst>
          <pc:docMk/>
          <pc:sldMk cId="617653012" sldId="386"/>
        </pc:sldMkLst>
        <pc:spChg chg="mod">
          <ac:chgData name="Michal Bozděch" userId="7f7b1a57-7649-47d4-a3e7-7d7000133a3e" providerId="ADAL" clId="{532597F2-DAC2-4D5E-8E17-38B8D6522774}" dt="2022-03-20T10:49:37.086" v="15659" actId="1076"/>
          <ac:spMkLst>
            <pc:docMk/>
            <pc:sldMk cId="617653012" sldId="386"/>
            <ac:spMk id="8" creationId="{671C4CE2-50DD-417D-A85A-54E03A94CF5E}"/>
          </ac:spMkLst>
        </pc:spChg>
        <pc:spChg chg="mod">
          <ac:chgData name="Michal Bozděch" userId="7f7b1a57-7649-47d4-a3e7-7d7000133a3e" providerId="ADAL" clId="{532597F2-DAC2-4D5E-8E17-38B8D6522774}" dt="2022-03-20T10:49:04.150" v="15650" actId="20577"/>
          <ac:spMkLst>
            <pc:docMk/>
            <pc:sldMk cId="617653012" sldId="386"/>
            <ac:spMk id="12" creationId="{4B5B625F-C6D6-4D4A-B24B-04B3D16757C2}"/>
          </ac:spMkLst>
        </pc:spChg>
        <pc:spChg chg="mod">
          <ac:chgData name="Michal Bozděch" userId="7f7b1a57-7649-47d4-a3e7-7d7000133a3e" providerId="ADAL" clId="{532597F2-DAC2-4D5E-8E17-38B8D6522774}" dt="2022-03-20T10:47:57.429" v="15612" actId="1076"/>
          <ac:spMkLst>
            <pc:docMk/>
            <pc:sldMk cId="617653012" sldId="386"/>
            <ac:spMk id="15" creationId="{D6ECB509-547F-46EE-B66B-19B60C87A204}"/>
          </ac:spMkLst>
        </pc:spChg>
        <pc:spChg chg="add del mod">
          <ac:chgData name="Michal Bozděch" userId="7f7b1a57-7649-47d4-a3e7-7d7000133a3e" providerId="ADAL" clId="{532597F2-DAC2-4D5E-8E17-38B8D6522774}" dt="2022-03-20T10:48:46.702" v="15641" actId="14100"/>
          <ac:spMkLst>
            <pc:docMk/>
            <pc:sldMk cId="617653012" sldId="386"/>
            <ac:spMk id="21" creationId="{3A03464D-AEE5-44BA-8195-3E54CE651469}"/>
          </ac:spMkLst>
        </pc:spChg>
        <pc:spChg chg="mod">
          <ac:chgData name="Michal Bozděch" userId="7f7b1a57-7649-47d4-a3e7-7d7000133a3e" providerId="ADAL" clId="{532597F2-DAC2-4D5E-8E17-38B8D6522774}" dt="2022-03-20T10:48:32.428" v="15639" actId="14100"/>
          <ac:spMkLst>
            <pc:docMk/>
            <pc:sldMk cId="617653012" sldId="386"/>
            <ac:spMk id="24" creationId="{E42EEAEF-B7DE-4DA0-AFD8-CC7410BE32B5}"/>
          </ac:spMkLst>
        </pc:spChg>
        <pc:spChg chg="mod">
          <ac:chgData name="Michal Bozděch" userId="7f7b1a57-7649-47d4-a3e7-7d7000133a3e" providerId="ADAL" clId="{532597F2-DAC2-4D5E-8E17-38B8D6522774}" dt="2022-03-20T10:48:36.857" v="15640" actId="14100"/>
          <ac:spMkLst>
            <pc:docMk/>
            <pc:sldMk cId="617653012" sldId="386"/>
            <ac:spMk id="26" creationId="{3E157826-EC79-4D31-9922-99074A42C312}"/>
          </ac:spMkLst>
        </pc:spChg>
        <pc:spChg chg="add mod">
          <ac:chgData name="Michal Bozděch" userId="7f7b1a57-7649-47d4-a3e7-7d7000133a3e" providerId="ADAL" clId="{532597F2-DAC2-4D5E-8E17-38B8D6522774}" dt="2022-03-20T10:51:53.317" v="15732" actId="1076"/>
          <ac:spMkLst>
            <pc:docMk/>
            <pc:sldMk cId="617653012" sldId="386"/>
            <ac:spMk id="44" creationId="{D7A40647-DB80-432F-9096-4534F88232F8}"/>
          </ac:spMkLst>
        </pc:spChg>
        <pc:spChg chg="add mod">
          <ac:chgData name="Michal Bozděch" userId="7f7b1a57-7649-47d4-a3e7-7d7000133a3e" providerId="ADAL" clId="{532597F2-DAC2-4D5E-8E17-38B8D6522774}" dt="2022-03-20T10:51:34.838" v="15727" actId="1036"/>
          <ac:spMkLst>
            <pc:docMk/>
            <pc:sldMk cId="617653012" sldId="386"/>
            <ac:spMk id="46" creationId="{5779BA5A-7A53-4B5D-923A-EF03DDB861A6}"/>
          </ac:spMkLst>
        </pc:spChg>
        <pc:spChg chg="add mod">
          <ac:chgData name="Michal Bozděch" userId="7f7b1a57-7649-47d4-a3e7-7d7000133a3e" providerId="ADAL" clId="{532597F2-DAC2-4D5E-8E17-38B8D6522774}" dt="2022-03-20T15:10:47.408" v="19835" actId="20577"/>
          <ac:spMkLst>
            <pc:docMk/>
            <pc:sldMk cId="617653012" sldId="386"/>
            <ac:spMk id="59" creationId="{73C13031-4BEB-4E6B-9BE6-A66493B82A03}"/>
          </ac:spMkLst>
        </pc:spChg>
        <pc:cxnChg chg="mod">
          <ac:chgData name="Michal Bozděch" userId="7f7b1a57-7649-47d4-a3e7-7d7000133a3e" providerId="ADAL" clId="{532597F2-DAC2-4D5E-8E17-38B8D6522774}" dt="2022-03-20T10:48:46.702" v="15641" actId="14100"/>
          <ac:cxnSpMkLst>
            <pc:docMk/>
            <pc:sldMk cId="617653012" sldId="386"/>
            <ac:cxnSpMk id="10" creationId="{52BE57BD-C5A3-4761-8D9C-C3EF8F7A81AD}"/>
          </ac:cxnSpMkLst>
        </pc:cxnChg>
        <pc:cxnChg chg="mod">
          <ac:chgData name="Michal Bozděch" userId="7f7b1a57-7649-47d4-a3e7-7d7000133a3e" providerId="ADAL" clId="{532597F2-DAC2-4D5E-8E17-38B8D6522774}" dt="2022-03-20T10:48:32.428" v="15639" actId="14100"/>
          <ac:cxnSpMkLst>
            <pc:docMk/>
            <pc:sldMk cId="617653012" sldId="386"/>
            <ac:cxnSpMk id="17" creationId="{281D5AE1-5673-4D12-969C-DCBBB45C7B55}"/>
          </ac:cxnSpMkLst>
        </pc:cxnChg>
        <pc:cxnChg chg="mod">
          <ac:chgData name="Michal Bozděch" userId="7f7b1a57-7649-47d4-a3e7-7d7000133a3e" providerId="ADAL" clId="{532597F2-DAC2-4D5E-8E17-38B8D6522774}" dt="2022-03-20T10:49:51.447" v="15660" actId="13822"/>
          <ac:cxnSpMkLst>
            <pc:docMk/>
            <pc:sldMk cId="617653012" sldId="386"/>
            <ac:cxnSpMk id="20" creationId="{D7F1ADAB-A806-41EE-8B8D-B5E3181DC78A}"/>
          </ac:cxnSpMkLst>
        </pc:cxnChg>
        <pc:cxnChg chg="add mod">
          <ac:chgData name="Michal Bozděch" userId="7f7b1a57-7649-47d4-a3e7-7d7000133a3e" providerId="ADAL" clId="{532597F2-DAC2-4D5E-8E17-38B8D6522774}" dt="2022-03-20T10:51:53.317" v="15732" actId="1076"/>
          <ac:cxnSpMkLst>
            <pc:docMk/>
            <pc:sldMk cId="617653012" sldId="386"/>
            <ac:cxnSpMk id="45" creationId="{22BFF80F-D3C8-41F6-8455-49CC12DBC6B8}"/>
          </ac:cxnSpMkLst>
        </pc:cxnChg>
      </pc:sldChg>
      <pc:sldChg chg="modSp add mod">
        <pc:chgData name="Michal Bozděch" userId="7f7b1a57-7649-47d4-a3e7-7d7000133a3e" providerId="ADAL" clId="{532597F2-DAC2-4D5E-8E17-38B8D6522774}" dt="2022-03-21T10:27:00.707" v="24336" actId="1076"/>
        <pc:sldMkLst>
          <pc:docMk/>
          <pc:sldMk cId="2363937294" sldId="386"/>
        </pc:sldMkLst>
        <pc:spChg chg="mod">
          <ac:chgData name="Michal Bozděch" userId="7f7b1a57-7649-47d4-a3e7-7d7000133a3e" providerId="ADAL" clId="{532597F2-DAC2-4D5E-8E17-38B8D6522774}" dt="2022-03-21T09:50:51.949" v="23826" actId="2711"/>
          <ac:spMkLst>
            <pc:docMk/>
            <pc:sldMk cId="2363937294" sldId="386"/>
            <ac:spMk id="2" creationId="{C7904B99-08B7-422E-B19F-2935CEBE7E36}"/>
          </ac:spMkLst>
        </pc:spChg>
        <pc:spChg chg="mod">
          <ac:chgData name="Michal Bozděch" userId="7f7b1a57-7649-47d4-a3e7-7d7000133a3e" providerId="ADAL" clId="{532597F2-DAC2-4D5E-8E17-38B8D6522774}" dt="2022-03-21T09:50:51.949" v="23826" actId="2711"/>
          <ac:spMkLst>
            <pc:docMk/>
            <pc:sldMk cId="2363937294" sldId="386"/>
            <ac:spMk id="3" creationId="{F0C507B9-2328-4B9E-8616-4B268DAE9AFA}"/>
          </ac:spMkLst>
        </pc:spChg>
        <pc:spChg chg="mod">
          <ac:chgData name="Michal Bozděch" userId="7f7b1a57-7649-47d4-a3e7-7d7000133a3e" providerId="ADAL" clId="{532597F2-DAC2-4D5E-8E17-38B8D6522774}" dt="2022-03-21T09:50:51.949" v="23826" actId="2711"/>
          <ac:spMkLst>
            <pc:docMk/>
            <pc:sldMk cId="2363937294" sldId="386"/>
            <ac:spMk id="4" creationId="{29C312CE-9AB8-4FD7-8A4B-0D6A36E4D29C}"/>
          </ac:spMkLst>
        </pc:spChg>
        <pc:spChg chg="mod">
          <ac:chgData name="Michal Bozděch" userId="7f7b1a57-7649-47d4-a3e7-7d7000133a3e" providerId="ADAL" clId="{532597F2-DAC2-4D5E-8E17-38B8D6522774}" dt="2022-03-21T09:50:51.949" v="23826" actId="2711"/>
          <ac:spMkLst>
            <pc:docMk/>
            <pc:sldMk cId="2363937294" sldId="386"/>
            <ac:spMk id="5" creationId="{5B86979A-18AC-4C93-B534-702969E2DBAB}"/>
          </ac:spMkLst>
        </pc:spChg>
        <pc:spChg chg="mod">
          <ac:chgData name="Michal Bozděch" userId="7f7b1a57-7649-47d4-a3e7-7d7000133a3e" providerId="ADAL" clId="{532597F2-DAC2-4D5E-8E17-38B8D6522774}" dt="2022-03-21T09:50:51.949" v="23826" actId="2711"/>
          <ac:spMkLst>
            <pc:docMk/>
            <pc:sldMk cId="2363937294" sldId="386"/>
            <ac:spMk id="6" creationId="{AA2A0E41-89B6-498F-A4A6-8AB986B4CEDF}"/>
          </ac:spMkLst>
        </pc:spChg>
        <pc:spChg chg="mod">
          <ac:chgData name="Michal Bozděch" userId="7f7b1a57-7649-47d4-a3e7-7d7000133a3e" providerId="ADAL" clId="{532597F2-DAC2-4D5E-8E17-38B8D6522774}" dt="2022-03-21T09:50:51.949" v="23826" actId="2711"/>
          <ac:spMkLst>
            <pc:docMk/>
            <pc:sldMk cId="2363937294" sldId="386"/>
            <ac:spMk id="7" creationId="{1122168A-4639-4A86-AD8F-09FE8A7DB946}"/>
          </ac:spMkLst>
        </pc:spChg>
        <pc:spChg chg="mod">
          <ac:chgData name="Michal Bozděch" userId="7f7b1a57-7649-47d4-a3e7-7d7000133a3e" providerId="ADAL" clId="{532597F2-DAC2-4D5E-8E17-38B8D6522774}" dt="2022-03-21T09:50:51.949" v="23826" actId="2711"/>
          <ac:spMkLst>
            <pc:docMk/>
            <pc:sldMk cId="2363937294" sldId="386"/>
            <ac:spMk id="8" creationId="{671C4CE2-50DD-417D-A85A-54E03A94CF5E}"/>
          </ac:spMkLst>
        </pc:spChg>
        <pc:spChg chg="mod">
          <ac:chgData name="Michal Bozděch" userId="7f7b1a57-7649-47d4-a3e7-7d7000133a3e" providerId="ADAL" clId="{532597F2-DAC2-4D5E-8E17-38B8D6522774}" dt="2022-03-21T10:26:35.515" v="24334" actId="1076"/>
          <ac:spMkLst>
            <pc:docMk/>
            <pc:sldMk cId="2363937294" sldId="386"/>
            <ac:spMk id="11" creationId="{DB974D33-AA66-47EA-AC21-A7E1CA937451}"/>
          </ac:spMkLst>
        </pc:spChg>
        <pc:spChg chg="mod">
          <ac:chgData name="Michal Bozděch" userId="7f7b1a57-7649-47d4-a3e7-7d7000133a3e" providerId="ADAL" clId="{532597F2-DAC2-4D5E-8E17-38B8D6522774}" dt="2022-03-21T09:50:51.949" v="23826" actId="2711"/>
          <ac:spMkLst>
            <pc:docMk/>
            <pc:sldMk cId="2363937294" sldId="386"/>
            <ac:spMk id="12" creationId="{4B5B625F-C6D6-4D4A-B24B-04B3D16757C2}"/>
          </ac:spMkLst>
        </pc:spChg>
        <pc:spChg chg="mod">
          <ac:chgData name="Michal Bozděch" userId="7f7b1a57-7649-47d4-a3e7-7d7000133a3e" providerId="ADAL" clId="{532597F2-DAC2-4D5E-8E17-38B8D6522774}" dt="2022-03-21T09:50:51.949" v="23826" actId="2711"/>
          <ac:spMkLst>
            <pc:docMk/>
            <pc:sldMk cId="2363937294" sldId="386"/>
            <ac:spMk id="13" creationId="{32E79F33-14C6-4E9B-B147-D70AB5F53678}"/>
          </ac:spMkLst>
        </pc:spChg>
        <pc:spChg chg="mod">
          <ac:chgData name="Michal Bozděch" userId="7f7b1a57-7649-47d4-a3e7-7d7000133a3e" providerId="ADAL" clId="{532597F2-DAC2-4D5E-8E17-38B8D6522774}" dt="2022-03-21T09:50:51.949" v="23826" actId="2711"/>
          <ac:spMkLst>
            <pc:docMk/>
            <pc:sldMk cId="2363937294" sldId="386"/>
            <ac:spMk id="14" creationId="{1FDEA521-AA6C-4D6F-BCB9-4CC1C8EDFC2A}"/>
          </ac:spMkLst>
        </pc:spChg>
        <pc:spChg chg="mod">
          <ac:chgData name="Michal Bozděch" userId="7f7b1a57-7649-47d4-a3e7-7d7000133a3e" providerId="ADAL" clId="{532597F2-DAC2-4D5E-8E17-38B8D6522774}" dt="2022-03-21T09:50:51.949" v="23826" actId="2711"/>
          <ac:spMkLst>
            <pc:docMk/>
            <pc:sldMk cId="2363937294" sldId="386"/>
            <ac:spMk id="15" creationId="{D6ECB509-547F-46EE-B66B-19B60C87A204}"/>
          </ac:spMkLst>
        </pc:spChg>
        <pc:spChg chg="mod">
          <ac:chgData name="Michal Bozděch" userId="7f7b1a57-7649-47d4-a3e7-7d7000133a3e" providerId="ADAL" clId="{532597F2-DAC2-4D5E-8E17-38B8D6522774}" dt="2022-03-21T09:50:51.949" v="23826" actId="2711"/>
          <ac:spMkLst>
            <pc:docMk/>
            <pc:sldMk cId="2363937294" sldId="386"/>
            <ac:spMk id="19" creationId="{D29C404C-96E1-4CBA-B991-C1F2CA610A84}"/>
          </ac:spMkLst>
        </pc:spChg>
        <pc:spChg chg="mod">
          <ac:chgData name="Michal Bozděch" userId="7f7b1a57-7649-47d4-a3e7-7d7000133a3e" providerId="ADAL" clId="{532597F2-DAC2-4D5E-8E17-38B8D6522774}" dt="2022-03-21T10:26:53.454" v="24335" actId="1038"/>
          <ac:spMkLst>
            <pc:docMk/>
            <pc:sldMk cId="2363937294" sldId="386"/>
            <ac:spMk id="21" creationId="{3A03464D-AEE5-44BA-8195-3E54CE651469}"/>
          </ac:spMkLst>
        </pc:spChg>
        <pc:spChg chg="mod">
          <ac:chgData name="Michal Bozděch" userId="7f7b1a57-7649-47d4-a3e7-7d7000133a3e" providerId="ADAL" clId="{532597F2-DAC2-4D5E-8E17-38B8D6522774}" dt="2022-03-21T10:20:23.724" v="24311" actId="14100"/>
          <ac:spMkLst>
            <pc:docMk/>
            <pc:sldMk cId="2363937294" sldId="386"/>
            <ac:spMk id="24" creationId="{E42EEAEF-B7DE-4DA0-AFD8-CC7410BE32B5}"/>
          </ac:spMkLst>
        </pc:spChg>
        <pc:spChg chg="mod">
          <ac:chgData name="Michal Bozděch" userId="7f7b1a57-7649-47d4-a3e7-7d7000133a3e" providerId="ADAL" clId="{532597F2-DAC2-4D5E-8E17-38B8D6522774}" dt="2022-03-21T09:50:51.949" v="23826" actId="2711"/>
          <ac:spMkLst>
            <pc:docMk/>
            <pc:sldMk cId="2363937294" sldId="386"/>
            <ac:spMk id="25" creationId="{7103DEDD-B005-43F4-8ACF-45B1E70314BF}"/>
          </ac:spMkLst>
        </pc:spChg>
        <pc:spChg chg="mod">
          <ac:chgData name="Michal Bozděch" userId="7f7b1a57-7649-47d4-a3e7-7d7000133a3e" providerId="ADAL" clId="{532597F2-DAC2-4D5E-8E17-38B8D6522774}" dt="2022-03-21T09:51:04.525" v="23836" actId="1038"/>
          <ac:spMkLst>
            <pc:docMk/>
            <pc:sldMk cId="2363937294" sldId="386"/>
            <ac:spMk id="26" creationId="{3E157826-EC79-4D31-9922-99074A42C312}"/>
          </ac:spMkLst>
        </pc:spChg>
        <pc:spChg chg="mod">
          <ac:chgData name="Michal Bozděch" userId="7f7b1a57-7649-47d4-a3e7-7d7000133a3e" providerId="ADAL" clId="{532597F2-DAC2-4D5E-8E17-38B8D6522774}" dt="2022-03-21T09:50:51.949" v="23826" actId="2711"/>
          <ac:spMkLst>
            <pc:docMk/>
            <pc:sldMk cId="2363937294" sldId="386"/>
            <ac:spMk id="31" creationId="{9CF239D0-558C-4934-9A89-1117EEEFAD56}"/>
          </ac:spMkLst>
        </pc:spChg>
        <pc:spChg chg="mod">
          <ac:chgData name="Michal Bozděch" userId="7f7b1a57-7649-47d4-a3e7-7d7000133a3e" providerId="ADAL" clId="{532597F2-DAC2-4D5E-8E17-38B8D6522774}" dt="2022-03-21T10:27:00.707" v="24336" actId="1076"/>
          <ac:spMkLst>
            <pc:docMk/>
            <pc:sldMk cId="2363937294" sldId="386"/>
            <ac:spMk id="44" creationId="{D7A40647-DB80-432F-9096-4534F88232F8}"/>
          </ac:spMkLst>
        </pc:spChg>
        <pc:spChg chg="mod">
          <ac:chgData name="Michal Bozděch" userId="7f7b1a57-7649-47d4-a3e7-7d7000133a3e" providerId="ADAL" clId="{532597F2-DAC2-4D5E-8E17-38B8D6522774}" dt="2022-03-21T09:51:41.814" v="23889" actId="1038"/>
          <ac:spMkLst>
            <pc:docMk/>
            <pc:sldMk cId="2363937294" sldId="386"/>
            <ac:spMk id="46" creationId="{5779BA5A-7A53-4B5D-923A-EF03DDB861A6}"/>
          </ac:spMkLst>
        </pc:spChg>
        <pc:spChg chg="mod">
          <ac:chgData name="Michal Bozděch" userId="7f7b1a57-7649-47d4-a3e7-7d7000133a3e" providerId="ADAL" clId="{532597F2-DAC2-4D5E-8E17-38B8D6522774}" dt="2022-03-21T09:50:51.949" v="23826" actId="2711"/>
          <ac:spMkLst>
            <pc:docMk/>
            <pc:sldMk cId="2363937294" sldId="386"/>
            <ac:spMk id="59" creationId="{73C13031-4BEB-4E6B-9BE6-A66493B82A03}"/>
          </ac:spMkLst>
        </pc:spChg>
        <pc:cxnChg chg="mod">
          <ac:chgData name="Michal Bozděch" userId="7f7b1a57-7649-47d4-a3e7-7d7000133a3e" providerId="ADAL" clId="{532597F2-DAC2-4D5E-8E17-38B8D6522774}" dt="2022-03-21T10:26:53.454" v="24335" actId="1038"/>
          <ac:cxnSpMkLst>
            <pc:docMk/>
            <pc:sldMk cId="2363937294" sldId="386"/>
            <ac:cxnSpMk id="10" creationId="{52BE57BD-C5A3-4761-8D9C-C3EF8F7A81AD}"/>
          </ac:cxnSpMkLst>
        </pc:cxnChg>
        <pc:cxnChg chg="mod">
          <ac:chgData name="Michal Bozděch" userId="7f7b1a57-7649-47d4-a3e7-7d7000133a3e" providerId="ADAL" clId="{532597F2-DAC2-4D5E-8E17-38B8D6522774}" dt="2022-03-21T10:20:23.724" v="24311" actId="14100"/>
          <ac:cxnSpMkLst>
            <pc:docMk/>
            <pc:sldMk cId="2363937294" sldId="386"/>
            <ac:cxnSpMk id="17" creationId="{281D5AE1-5673-4D12-969C-DCBBB45C7B55}"/>
          </ac:cxnSpMkLst>
        </pc:cxnChg>
        <pc:cxnChg chg="mod">
          <ac:chgData name="Michal Bozděch" userId="7f7b1a57-7649-47d4-a3e7-7d7000133a3e" providerId="ADAL" clId="{532597F2-DAC2-4D5E-8E17-38B8D6522774}" dt="2022-03-21T09:51:04.525" v="23836" actId="1038"/>
          <ac:cxnSpMkLst>
            <pc:docMk/>
            <pc:sldMk cId="2363937294" sldId="386"/>
            <ac:cxnSpMk id="20" creationId="{D7F1ADAB-A806-41EE-8B8D-B5E3181DC78A}"/>
          </ac:cxnSpMkLst>
        </pc:cxnChg>
        <pc:cxnChg chg="mod">
          <ac:chgData name="Michal Bozděch" userId="7f7b1a57-7649-47d4-a3e7-7d7000133a3e" providerId="ADAL" clId="{532597F2-DAC2-4D5E-8E17-38B8D6522774}" dt="2022-03-21T09:50:51.949" v="23826" actId="2711"/>
          <ac:cxnSpMkLst>
            <pc:docMk/>
            <pc:sldMk cId="2363937294" sldId="386"/>
            <ac:cxnSpMk id="23" creationId="{772CC508-80E1-46E7-9DAC-0107077E5694}"/>
          </ac:cxnSpMkLst>
        </pc:cxnChg>
        <pc:cxnChg chg="mod">
          <ac:chgData name="Michal Bozděch" userId="7f7b1a57-7649-47d4-a3e7-7d7000133a3e" providerId="ADAL" clId="{532597F2-DAC2-4D5E-8E17-38B8D6522774}" dt="2022-03-21T09:50:51.949" v="23826" actId="2711"/>
          <ac:cxnSpMkLst>
            <pc:docMk/>
            <pc:sldMk cId="2363937294" sldId="386"/>
            <ac:cxnSpMk id="27" creationId="{5B3B55CB-D56F-4ACB-875E-BAB40CBAACE3}"/>
          </ac:cxnSpMkLst>
        </pc:cxnChg>
        <pc:cxnChg chg="mod">
          <ac:chgData name="Michal Bozděch" userId="7f7b1a57-7649-47d4-a3e7-7d7000133a3e" providerId="ADAL" clId="{532597F2-DAC2-4D5E-8E17-38B8D6522774}" dt="2022-03-21T10:27:00.707" v="24336" actId="1076"/>
          <ac:cxnSpMkLst>
            <pc:docMk/>
            <pc:sldMk cId="2363937294" sldId="386"/>
            <ac:cxnSpMk id="45" creationId="{22BFF80F-D3C8-41F6-8455-49CC12DBC6B8}"/>
          </ac:cxnSpMkLst>
        </pc:cxnChg>
      </pc:sldChg>
      <pc:sldChg chg="modSp add mod">
        <pc:chgData name="Michal Bozděch" userId="7f7b1a57-7649-47d4-a3e7-7d7000133a3e" providerId="ADAL" clId="{532597F2-DAC2-4D5E-8E17-38B8D6522774}" dt="2022-04-14T05:49:12.053" v="28647" actId="1037"/>
        <pc:sldMkLst>
          <pc:docMk/>
          <pc:sldMk cId="422215588" sldId="387"/>
        </pc:sldMkLst>
        <pc:spChg chg="mod">
          <ac:chgData name="Michal Bozděch" userId="7f7b1a57-7649-47d4-a3e7-7d7000133a3e" providerId="ADAL" clId="{532597F2-DAC2-4D5E-8E17-38B8D6522774}" dt="2022-03-21T09:10:51.685" v="23018" actId="2711"/>
          <ac:spMkLst>
            <pc:docMk/>
            <pc:sldMk cId="422215588" sldId="387"/>
            <ac:spMk id="9" creationId="{08CCD9A9-FF8B-4143-8EAC-87401F3AD10D}"/>
          </ac:spMkLst>
        </pc:spChg>
        <pc:spChg chg="mod">
          <ac:chgData name="Michal Bozděch" userId="7f7b1a57-7649-47d4-a3e7-7d7000133a3e" providerId="ADAL" clId="{532597F2-DAC2-4D5E-8E17-38B8D6522774}" dt="2022-04-14T05:48:55.704" v="28636" actId="1035"/>
          <ac:spMkLst>
            <pc:docMk/>
            <pc:sldMk cId="422215588" sldId="387"/>
            <ac:spMk id="28" creationId="{EF6956C6-3C9E-404C-A417-527554EA8E50}"/>
          </ac:spMkLst>
        </pc:spChg>
        <pc:spChg chg="mod">
          <ac:chgData name="Michal Bozděch" userId="7f7b1a57-7649-47d4-a3e7-7d7000133a3e" providerId="ADAL" clId="{532597F2-DAC2-4D5E-8E17-38B8D6522774}" dt="2022-03-21T09:11:36.616" v="23052" actId="1037"/>
          <ac:spMkLst>
            <pc:docMk/>
            <pc:sldMk cId="422215588" sldId="387"/>
            <ac:spMk id="35" creationId="{EDBBF3DB-D9BD-4E14-8F9A-A26CE99FA180}"/>
          </ac:spMkLst>
        </pc:spChg>
        <pc:spChg chg="mod">
          <ac:chgData name="Michal Bozděch" userId="7f7b1a57-7649-47d4-a3e7-7d7000133a3e" providerId="ADAL" clId="{532597F2-DAC2-4D5E-8E17-38B8D6522774}" dt="2022-04-14T05:49:07.427" v="28645" actId="1037"/>
          <ac:spMkLst>
            <pc:docMk/>
            <pc:sldMk cId="422215588" sldId="387"/>
            <ac:spMk id="37" creationId="{D9BECD6B-33E6-45C7-A17C-BDD3942FD814}"/>
          </ac:spMkLst>
        </pc:spChg>
        <pc:spChg chg="mod">
          <ac:chgData name="Michal Bozděch" userId="7f7b1a57-7649-47d4-a3e7-7d7000133a3e" providerId="ADAL" clId="{532597F2-DAC2-4D5E-8E17-38B8D6522774}" dt="2022-04-14T05:49:04.219" v="28643" actId="1036"/>
          <ac:spMkLst>
            <pc:docMk/>
            <pc:sldMk cId="422215588" sldId="387"/>
            <ac:spMk id="38" creationId="{DBD6A199-538F-4473-B0D7-97A138EE9568}"/>
          </ac:spMkLst>
        </pc:spChg>
        <pc:spChg chg="mod">
          <ac:chgData name="Michal Bozděch" userId="7f7b1a57-7649-47d4-a3e7-7d7000133a3e" providerId="ADAL" clId="{532597F2-DAC2-4D5E-8E17-38B8D6522774}" dt="2022-04-14T05:49:12.053" v="28647" actId="1037"/>
          <ac:spMkLst>
            <pc:docMk/>
            <pc:sldMk cId="422215588" sldId="387"/>
            <ac:spMk id="39" creationId="{DB08E87A-1536-4898-8A94-A3C3FAFD0D42}"/>
          </ac:spMkLst>
        </pc:spChg>
        <pc:spChg chg="mod">
          <ac:chgData name="Michal Bozděch" userId="7f7b1a57-7649-47d4-a3e7-7d7000133a3e" providerId="ADAL" clId="{532597F2-DAC2-4D5E-8E17-38B8D6522774}" dt="2022-03-21T09:11:40.307" v="23057" actId="1037"/>
          <ac:spMkLst>
            <pc:docMk/>
            <pc:sldMk cId="422215588" sldId="387"/>
            <ac:spMk id="40" creationId="{C0F568F1-85F2-4D92-B378-175DA4A387C9}"/>
          </ac:spMkLst>
        </pc:spChg>
        <pc:spChg chg="mod">
          <ac:chgData name="Michal Bozděch" userId="7f7b1a57-7649-47d4-a3e7-7d7000133a3e" providerId="ADAL" clId="{532597F2-DAC2-4D5E-8E17-38B8D6522774}" dt="2022-04-14T05:48:51.194" v="28629" actId="1036"/>
          <ac:spMkLst>
            <pc:docMk/>
            <pc:sldMk cId="422215588" sldId="387"/>
            <ac:spMk id="42" creationId="{48797790-0901-4415-8DE4-C57BDA28B68E}"/>
          </ac:spMkLst>
        </pc:spChg>
        <pc:spChg chg="mod">
          <ac:chgData name="Michal Bozděch" userId="7f7b1a57-7649-47d4-a3e7-7d7000133a3e" providerId="ADAL" clId="{532597F2-DAC2-4D5E-8E17-38B8D6522774}" dt="2022-04-14T05:48:59.334" v="28640" actId="1038"/>
          <ac:spMkLst>
            <pc:docMk/>
            <pc:sldMk cId="422215588" sldId="387"/>
            <ac:spMk id="43" creationId="{05F74E97-DA1A-442F-846B-F31CFD6C4F22}"/>
          </ac:spMkLst>
        </pc:spChg>
        <pc:spChg chg="mod">
          <ac:chgData name="Michal Bozděch" userId="7f7b1a57-7649-47d4-a3e7-7d7000133a3e" providerId="ADAL" clId="{532597F2-DAC2-4D5E-8E17-38B8D6522774}" dt="2022-04-14T05:48:46.593" v="28623" actId="1036"/>
          <ac:spMkLst>
            <pc:docMk/>
            <pc:sldMk cId="422215588" sldId="387"/>
            <ac:spMk id="47" creationId="{AB09C3D7-ABC6-4885-A40D-563D1F80A856}"/>
          </ac:spMkLst>
        </pc:spChg>
      </pc:sldChg>
      <pc:sldChg chg="addSp delSp modSp add del mod modAnim">
        <pc:chgData name="Michal Bozděch" userId="7f7b1a57-7649-47d4-a3e7-7d7000133a3e" providerId="ADAL" clId="{532597F2-DAC2-4D5E-8E17-38B8D6522774}" dt="2022-03-21T09:02:33.186" v="22806" actId="2696"/>
        <pc:sldMkLst>
          <pc:docMk/>
          <pc:sldMk cId="2488512285" sldId="387"/>
        </pc:sldMkLst>
        <pc:spChg chg="del">
          <ac:chgData name="Michal Bozděch" userId="7f7b1a57-7649-47d4-a3e7-7d7000133a3e" providerId="ADAL" clId="{532597F2-DAC2-4D5E-8E17-38B8D6522774}" dt="2022-03-20T10:56:16.654" v="15807" actId="478"/>
          <ac:spMkLst>
            <pc:docMk/>
            <pc:sldMk cId="2488512285" sldId="387"/>
            <ac:spMk id="3" creationId="{F0C507B9-2328-4B9E-8616-4B268DAE9AFA}"/>
          </ac:spMkLst>
        </pc:spChg>
        <pc:spChg chg="del">
          <ac:chgData name="Michal Bozděch" userId="7f7b1a57-7649-47d4-a3e7-7d7000133a3e" providerId="ADAL" clId="{532597F2-DAC2-4D5E-8E17-38B8D6522774}" dt="2022-03-20T10:56:16.654" v="15807" actId="478"/>
          <ac:spMkLst>
            <pc:docMk/>
            <pc:sldMk cId="2488512285" sldId="387"/>
            <ac:spMk id="7" creationId="{1122168A-4639-4A86-AD8F-09FE8A7DB946}"/>
          </ac:spMkLst>
        </pc:spChg>
        <pc:spChg chg="del">
          <ac:chgData name="Michal Bozděch" userId="7f7b1a57-7649-47d4-a3e7-7d7000133a3e" providerId="ADAL" clId="{532597F2-DAC2-4D5E-8E17-38B8D6522774}" dt="2022-03-20T10:56:16.654" v="15807" actId="478"/>
          <ac:spMkLst>
            <pc:docMk/>
            <pc:sldMk cId="2488512285" sldId="387"/>
            <ac:spMk id="8" creationId="{671C4CE2-50DD-417D-A85A-54E03A94CF5E}"/>
          </ac:spMkLst>
        </pc:spChg>
        <pc:spChg chg="add mod">
          <ac:chgData name="Michal Bozděch" userId="7f7b1a57-7649-47d4-a3e7-7d7000133a3e" providerId="ADAL" clId="{532597F2-DAC2-4D5E-8E17-38B8D6522774}" dt="2022-03-20T11:02:15.847" v="15958" actId="207"/>
          <ac:spMkLst>
            <pc:docMk/>
            <pc:sldMk cId="2488512285" sldId="387"/>
            <ac:spMk id="9" creationId="{08CCD9A9-FF8B-4143-8EAC-87401F3AD10D}"/>
          </ac:spMkLst>
        </pc:spChg>
        <pc:spChg chg="del">
          <ac:chgData name="Michal Bozděch" userId="7f7b1a57-7649-47d4-a3e7-7d7000133a3e" providerId="ADAL" clId="{532597F2-DAC2-4D5E-8E17-38B8D6522774}" dt="2022-03-20T10:56:16.654" v="15807" actId="478"/>
          <ac:spMkLst>
            <pc:docMk/>
            <pc:sldMk cId="2488512285" sldId="387"/>
            <ac:spMk id="11" creationId="{DB974D33-AA66-47EA-AC21-A7E1CA937451}"/>
          </ac:spMkLst>
        </pc:spChg>
        <pc:spChg chg="del">
          <ac:chgData name="Michal Bozděch" userId="7f7b1a57-7649-47d4-a3e7-7d7000133a3e" providerId="ADAL" clId="{532597F2-DAC2-4D5E-8E17-38B8D6522774}" dt="2022-03-20T10:56:16.654" v="15807" actId="478"/>
          <ac:spMkLst>
            <pc:docMk/>
            <pc:sldMk cId="2488512285" sldId="387"/>
            <ac:spMk id="12" creationId="{4B5B625F-C6D6-4D4A-B24B-04B3D16757C2}"/>
          </ac:spMkLst>
        </pc:spChg>
        <pc:spChg chg="del">
          <ac:chgData name="Michal Bozděch" userId="7f7b1a57-7649-47d4-a3e7-7d7000133a3e" providerId="ADAL" clId="{532597F2-DAC2-4D5E-8E17-38B8D6522774}" dt="2022-03-20T10:56:16.654" v="15807" actId="478"/>
          <ac:spMkLst>
            <pc:docMk/>
            <pc:sldMk cId="2488512285" sldId="387"/>
            <ac:spMk id="13" creationId="{32E79F33-14C6-4E9B-B147-D70AB5F53678}"/>
          </ac:spMkLst>
        </pc:spChg>
        <pc:spChg chg="del">
          <ac:chgData name="Michal Bozděch" userId="7f7b1a57-7649-47d4-a3e7-7d7000133a3e" providerId="ADAL" clId="{532597F2-DAC2-4D5E-8E17-38B8D6522774}" dt="2022-03-20T10:56:16.654" v="15807" actId="478"/>
          <ac:spMkLst>
            <pc:docMk/>
            <pc:sldMk cId="2488512285" sldId="387"/>
            <ac:spMk id="14" creationId="{1FDEA521-AA6C-4D6F-BCB9-4CC1C8EDFC2A}"/>
          </ac:spMkLst>
        </pc:spChg>
        <pc:spChg chg="del">
          <ac:chgData name="Michal Bozděch" userId="7f7b1a57-7649-47d4-a3e7-7d7000133a3e" providerId="ADAL" clId="{532597F2-DAC2-4D5E-8E17-38B8D6522774}" dt="2022-03-20T10:56:16.654" v="15807" actId="478"/>
          <ac:spMkLst>
            <pc:docMk/>
            <pc:sldMk cId="2488512285" sldId="387"/>
            <ac:spMk id="15" creationId="{D6ECB509-547F-46EE-B66B-19B60C87A204}"/>
          </ac:spMkLst>
        </pc:spChg>
        <pc:spChg chg="add mod">
          <ac:chgData name="Michal Bozděch" userId="7f7b1a57-7649-47d4-a3e7-7d7000133a3e" providerId="ADAL" clId="{532597F2-DAC2-4D5E-8E17-38B8D6522774}" dt="2022-03-20T11:24:46.926" v="17024"/>
          <ac:spMkLst>
            <pc:docMk/>
            <pc:sldMk cId="2488512285" sldId="387"/>
            <ac:spMk id="16" creationId="{E7E98ED3-29D0-4277-AC65-5E5D3E667219}"/>
          </ac:spMkLst>
        </pc:spChg>
        <pc:spChg chg="del">
          <ac:chgData name="Michal Bozděch" userId="7f7b1a57-7649-47d4-a3e7-7d7000133a3e" providerId="ADAL" clId="{532597F2-DAC2-4D5E-8E17-38B8D6522774}" dt="2022-03-20T10:56:16.654" v="15807" actId="478"/>
          <ac:spMkLst>
            <pc:docMk/>
            <pc:sldMk cId="2488512285" sldId="387"/>
            <ac:spMk id="19" creationId="{D29C404C-96E1-4CBA-B991-C1F2CA610A84}"/>
          </ac:spMkLst>
        </pc:spChg>
        <pc:spChg chg="del">
          <ac:chgData name="Michal Bozděch" userId="7f7b1a57-7649-47d4-a3e7-7d7000133a3e" providerId="ADAL" clId="{532597F2-DAC2-4D5E-8E17-38B8D6522774}" dt="2022-03-20T10:56:16.654" v="15807" actId="478"/>
          <ac:spMkLst>
            <pc:docMk/>
            <pc:sldMk cId="2488512285" sldId="387"/>
            <ac:spMk id="21" creationId="{3A03464D-AEE5-44BA-8195-3E54CE651469}"/>
          </ac:spMkLst>
        </pc:spChg>
        <pc:spChg chg="del">
          <ac:chgData name="Michal Bozděch" userId="7f7b1a57-7649-47d4-a3e7-7d7000133a3e" providerId="ADAL" clId="{532597F2-DAC2-4D5E-8E17-38B8D6522774}" dt="2022-03-20T10:56:16.654" v="15807" actId="478"/>
          <ac:spMkLst>
            <pc:docMk/>
            <pc:sldMk cId="2488512285" sldId="387"/>
            <ac:spMk id="24" creationId="{E42EEAEF-B7DE-4DA0-AFD8-CC7410BE32B5}"/>
          </ac:spMkLst>
        </pc:spChg>
        <pc:spChg chg="del">
          <ac:chgData name="Michal Bozděch" userId="7f7b1a57-7649-47d4-a3e7-7d7000133a3e" providerId="ADAL" clId="{532597F2-DAC2-4D5E-8E17-38B8D6522774}" dt="2022-03-20T10:56:16.654" v="15807" actId="478"/>
          <ac:spMkLst>
            <pc:docMk/>
            <pc:sldMk cId="2488512285" sldId="387"/>
            <ac:spMk id="25" creationId="{7103DEDD-B005-43F4-8ACF-45B1E70314BF}"/>
          </ac:spMkLst>
        </pc:spChg>
        <pc:spChg chg="del">
          <ac:chgData name="Michal Bozděch" userId="7f7b1a57-7649-47d4-a3e7-7d7000133a3e" providerId="ADAL" clId="{532597F2-DAC2-4D5E-8E17-38B8D6522774}" dt="2022-03-20T10:56:16.654" v="15807" actId="478"/>
          <ac:spMkLst>
            <pc:docMk/>
            <pc:sldMk cId="2488512285" sldId="387"/>
            <ac:spMk id="26" creationId="{3E157826-EC79-4D31-9922-99074A42C312}"/>
          </ac:spMkLst>
        </pc:spChg>
        <pc:spChg chg="add mod">
          <ac:chgData name="Michal Bozděch" userId="7f7b1a57-7649-47d4-a3e7-7d7000133a3e" providerId="ADAL" clId="{532597F2-DAC2-4D5E-8E17-38B8D6522774}" dt="2022-03-20T11:06:11.037" v="16034" actId="14100"/>
          <ac:spMkLst>
            <pc:docMk/>
            <pc:sldMk cId="2488512285" sldId="387"/>
            <ac:spMk id="28" creationId="{EF6956C6-3C9E-404C-A417-527554EA8E50}"/>
          </ac:spMkLst>
        </pc:spChg>
        <pc:spChg chg="del">
          <ac:chgData name="Michal Bozděch" userId="7f7b1a57-7649-47d4-a3e7-7d7000133a3e" providerId="ADAL" clId="{532597F2-DAC2-4D5E-8E17-38B8D6522774}" dt="2022-03-20T10:56:16.654" v="15807" actId="478"/>
          <ac:spMkLst>
            <pc:docMk/>
            <pc:sldMk cId="2488512285" sldId="387"/>
            <ac:spMk id="31" creationId="{9CF239D0-558C-4934-9A89-1117EEEFAD56}"/>
          </ac:spMkLst>
        </pc:spChg>
        <pc:spChg chg="add del mod">
          <ac:chgData name="Michal Bozděch" userId="7f7b1a57-7649-47d4-a3e7-7d7000133a3e" providerId="ADAL" clId="{532597F2-DAC2-4D5E-8E17-38B8D6522774}" dt="2022-03-20T11:06:06.392" v="16033" actId="478"/>
          <ac:spMkLst>
            <pc:docMk/>
            <pc:sldMk cId="2488512285" sldId="387"/>
            <ac:spMk id="34" creationId="{5B2C085F-44C7-44AE-AF9A-4FBF7820F4DF}"/>
          </ac:spMkLst>
        </pc:spChg>
        <pc:spChg chg="add mod">
          <ac:chgData name="Michal Bozděch" userId="7f7b1a57-7649-47d4-a3e7-7d7000133a3e" providerId="ADAL" clId="{532597F2-DAC2-4D5E-8E17-38B8D6522774}" dt="2022-03-20T15:11:03.468" v="19847" actId="1036"/>
          <ac:spMkLst>
            <pc:docMk/>
            <pc:sldMk cId="2488512285" sldId="387"/>
            <ac:spMk id="35" creationId="{EDBBF3DB-D9BD-4E14-8F9A-A26CE99FA180}"/>
          </ac:spMkLst>
        </pc:spChg>
        <pc:spChg chg="add mod">
          <ac:chgData name="Michal Bozděch" userId="7f7b1a57-7649-47d4-a3e7-7d7000133a3e" providerId="ADAL" clId="{532597F2-DAC2-4D5E-8E17-38B8D6522774}" dt="2022-03-20T11:09:01.699" v="16516" actId="1037"/>
          <ac:spMkLst>
            <pc:docMk/>
            <pc:sldMk cId="2488512285" sldId="387"/>
            <ac:spMk id="36" creationId="{CE170B14-ED66-4DCD-8D30-4536177F0ABA}"/>
          </ac:spMkLst>
        </pc:spChg>
        <pc:spChg chg="add mod">
          <ac:chgData name="Michal Bozděch" userId="7f7b1a57-7649-47d4-a3e7-7d7000133a3e" providerId="ADAL" clId="{532597F2-DAC2-4D5E-8E17-38B8D6522774}" dt="2022-03-20T11:08:49.479" v="16343" actId="1035"/>
          <ac:spMkLst>
            <pc:docMk/>
            <pc:sldMk cId="2488512285" sldId="387"/>
            <ac:spMk id="37" creationId="{D9BECD6B-33E6-45C7-A17C-BDD3942FD814}"/>
          </ac:spMkLst>
        </pc:spChg>
        <pc:spChg chg="add mod">
          <ac:chgData name="Michal Bozděch" userId="7f7b1a57-7649-47d4-a3e7-7d7000133a3e" providerId="ADAL" clId="{532597F2-DAC2-4D5E-8E17-38B8D6522774}" dt="2022-03-20T11:09:29.339" v="16774" actId="1036"/>
          <ac:spMkLst>
            <pc:docMk/>
            <pc:sldMk cId="2488512285" sldId="387"/>
            <ac:spMk id="38" creationId="{DBD6A199-538F-4473-B0D7-97A138EE9568}"/>
          </ac:spMkLst>
        </pc:spChg>
        <pc:spChg chg="add mod">
          <ac:chgData name="Michal Bozděch" userId="7f7b1a57-7649-47d4-a3e7-7d7000133a3e" providerId="ADAL" clId="{532597F2-DAC2-4D5E-8E17-38B8D6522774}" dt="2022-03-20T11:08:28.438" v="16109" actId="1036"/>
          <ac:spMkLst>
            <pc:docMk/>
            <pc:sldMk cId="2488512285" sldId="387"/>
            <ac:spMk id="39" creationId="{DB08E87A-1536-4898-8A94-A3C3FAFD0D42}"/>
          </ac:spMkLst>
        </pc:spChg>
        <pc:spChg chg="add mod">
          <ac:chgData name="Michal Bozděch" userId="7f7b1a57-7649-47d4-a3e7-7d7000133a3e" providerId="ADAL" clId="{532597F2-DAC2-4D5E-8E17-38B8D6522774}" dt="2022-03-20T11:09:44.279" v="16852" actId="1037"/>
          <ac:spMkLst>
            <pc:docMk/>
            <pc:sldMk cId="2488512285" sldId="387"/>
            <ac:spMk id="40" creationId="{C0F568F1-85F2-4D92-B378-175DA4A387C9}"/>
          </ac:spMkLst>
        </pc:spChg>
        <pc:spChg chg="add mod">
          <ac:chgData name="Michal Bozděch" userId="7f7b1a57-7649-47d4-a3e7-7d7000133a3e" providerId="ADAL" clId="{532597F2-DAC2-4D5E-8E17-38B8D6522774}" dt="2022-03-20T11:08:12.189" v="16084" actId="1038"/>
          <ac:spMkLst>
            <pc:docMk/>
            <pc:sldMk cId="2488512285" sldId="387"/>
            <ac:spMk id="41" creationId="{98825731-3B10-4DD5-8871-CB5079C43992}"/>
          </ac:spMkLst>
        </pc:spChg>
        <pc:spChg chg="add mod">
          <ac:chgData name="Michal Bozděch" userId="7f7b1a57-7649-47d4-a3e7-7d7000133a3e" providerId="ADAL" clId="{532597F2-DAC2-4D5E-8E17-38B8D6522774}" dt="2022-03-20T15:11:13.107" v="19883" actId="1035"/>
          <ac:spMkLst>
            <pc:docMk/>
            <pc:sldMk cId="2488512285" sldId="387"/>
            <ac:spMk id="42" creationId="{48797790-0901-4415-8DE4-C57BDA28B68E}"/>
          </ac:spMkLst>
        </pc:spChg>
        <pc:spChg chg="add mod">
          <ac:chgData name="Michal Bozděch" userId="7f7b1a57-7649-47d4-a3e7-7d7000133a3e" providerId="ADAL" clId="{532597F2-DAC2-4D5E-8E17-38B8D6522774}" dt="2022-03-20T11:07:58.919" v="16069" actId="1037"/>
          <ac:spMkLst>
            <pc:docMk/>
            <pc:sldMk cId="2488512285" sldId="387"/>
            <ac:spMk id="43" creationId="{05F74E97-DA1A-442F-846B-F31CFD6C4F22}"/>
          </ac:spMkLst>
        </pc:spChg>
        <pc:spChg chg="del">
          <ac:chgData name="Michal Bozděch" userId="7f7b1a57-7649-47d4-a3e7-7d7000133a3e" providerId="ADAL" clId="{532597F2-DAC2-4D5E-8E17-38B8D6522774}" dt="2022-03-20T10:56:16.654" v="15807" actId="478"/>
          <ac:spMkLst>
            <pc:docMk/>
            <pc:sldMk cId="2488512285" sldId="387"/>
            <ac:spMk id="44" creationId="{D7A40647-DB80-432F-9096-4534F88232F8}"/>
          </ac:spMkLst>
        </pc:spChg>
        <pc:spChg chg="del">
          <ac:chgData name="Michal Bozděch" userId="7f7b1a57-7649-47d4-a3e7-7d7000133a3e" providerId="ADAL" clId="{532597F2-DAC2-4D5E-8E17-38B8D6522774}" dt="2022-03-20T10:56:16.654" v="15807" actId="478"/>
          <ac:spMkLst>
            <pc:docMk/>
            <pc:sldMk cId="2488512285" sldId="387"/>
            <ac:spMk id="46" creationId="{5779BA5A-7A53-4B5D-923A-EF03DDB861A6}"/>
          </ac:spMkLst>
        </pc:spChg>
        <pc:spChg chg="add mod">
          <ac:chgData name="Michal Bozděch" userId="7f7b1a57-7649-47d4-a3e7-7d7000133a3e" providerId="ADAL" clId="{532597F2-DAC2-4D5E-8E17-38B8D6522774}" dt="2022-03-20T11:07:51.628" v="16062" actId="1076"/>
          <ac:spMkLst>
            <pc:docMk/>
            <pc:sldMk cId="2488512285" sldId="387"/>
            <ac:spMk id="47" creationId="{AB09C3D7-ABC6-4885-A40D-563D1F80A856}"/>
          </ac:spMkLst>
        </pc:spChg>
        <pc:spChg chg="del">
          <ac:chgData name="Michal Bozděch" userId="7f7b1a57-7649-47d4-a3e7-7d7000133a3e" providerId="ADAL" clId="{532597F2-DAC2-4D5E-8E17-38B8D6522774}" dt="2022-03-20T10:56:16.654" v="15807" actId="478"/>
          <ac:spMkLst>
            <pc:docMk/>
            <pc:sldMk cId="2488512285" sldId="387"/>
            <ac:spMk id="59" creationId="{73C13031-4BEB-4E6B-9BE6-A66493B82A03}"/>
          </ac:spMkLst>
        </pc:spChg>
        <pc:cxnChg chg="del">
          <ac:chgData name="Michal Bozděch" userId="7f7b1a57-7649-47d4-a3e7-7d7000133a3e" providerId="ADAL" clId="{532597F2-DAC2-4D5E-8E17-38B8D6522774}" dt="2022-03-20T10:56:16.654" v="15807" actId="478"/>
          <ac:cxnSpMkLst>
            <pc:docMk/>
            <pc:sldMk cId="2488512285" sldId="387"/>
            <ac:cxnSpMk id="10" creationId="{52BE57BD-C5A3-4761-8D9C-C3EF8F7A81AD}"/>
          </ac:cxnSpMkLst>
        </pc:cxnChg>
        <pc:cxnChg chg="del">
          <ac:chgData name="Michal Bozděch" userId="7f7b1a57-7649-47d4-a3e7-7d7000133a3e" providerId="ADAL" clId="{532597F2-DAC2-4D5E-8E17-38B8D6522774}" dt="2022-03-20T10:56:16.654" v="15807" actId="478"/>
          <ac:cxnSpMkLst>
            <pc:docMk/>
            <pc:sldMk cId="2488512285" sldId="387"/>
            <ac:cxnSpMk id="17" creationId="{281D5AE1-5673-4D12-969C-DCBBB45C7B55}"/>
          </ac:cxnSpMkLst>
        </pc:cxnChg>
        <pc:cxnChg chg="del">
          <ac:chgData name="Michal Bozděch" userId="7f7b1a57-7649-47d4-a3e7-7d7000133a3e" providerId="ADAL" clId="{532597F2-DAC2-4D5E-8E17-38B8D6522774}" dt="2022-03-20T10:56:16.654" v="15807" actId="478"/>
          <ac:cxnSpMkLst>
            <pc:docMk/>
            <pc:sldMk cId="2488512285" sldId="387"/>
            <ac:cxnSpMk id="20" creationId="{D7F1ADAB-A806-41EE-8B8D-B5E3181DC78A}"/>
          </ac:cxnSpMkLst>
        </pc:cxnChg>
        <pc:cxnChg chg="del">
          <ac:chgData name="Michal Bozděch" userId="7f7b1a57-7649-47d4-a3e7-7d7000133a3e" providerId="ADAL" clId="{532597F2-DAC2-4D5E-8E17-38B8D6522774}" dt="2022-03-20T10:56:16.654" v="15807" actId="478"/>
          <ac:cxnSpMkLst>
            <pc:docMk/>
            <pc:sldMk cId="2488512285" sldId="387"/>
            <ac:cxnSpMk id="23" creationId="{772CC508-80E1-46E7-9DAC-0107077E5694}"/>
          </ac:cxnSpMkLst>
        </pc:cxnChg>
        <pc:cxnChg chg="del">
          <ac:chgData name="Michal Bozděch" userId="7f7b1a57-7649-47d4-a3e7-7d7000133a3e" providerId="ADAL" clId="{532597F2-DAC2-4D5E-8E17-38B8D6522774}" dt="2022-03-20T10:56:16.654" v="15807" actId="478"/>
          <ac:cxnSpMkLst>
            <pc:docMk/>
            <pc:sldMk cId="2488512285" sldId="387"/>
            <ac:cxnSpMk id="27" creationId="{5B3B55CB-D56F-4ACB-875E-BAB40CBAACE3}"/>
          </ac:cxnSpMkLst>
        </pc:cxnChg>
        <pc:cxnChg chg="del">
          <ac:chgData name="Michal Bozděch" userId="7f7b1a57-7649-47d4-a3e7-7d7000133a3e" providerId="ADAL" clId="{532597F2-DAC2-4D5E-8E17-38B8D6522774}" dt="2022-03-20T10:56:16.654" v="15807" actId="478"/>
          <ac:cxnSpMkLst>
            <pc:docMk/>
            <pc:sldMk cId="2488512285" sldId="387"/>
            <ac:cxnSpMk id="45" creationId="{22BFF80F-D3C8-41F6-8455-49CC12DBC6B8}"/>
          </ac:cxnSpMkLst>
        </pc:cxnChg>
      </pc:sldChg>
      <pc:sldChg chg="addSp delSp modSp add del mod delAnim modAnim">
        <pc:chgData name="Michal Bozděch" userId="7f7b1a57-7649-47d4-a3e7-7d7000133a3e" providerId="ADAL" clId="{532597F2-DAC2-4D5E-8E17-38B8D6522774}" dt="2022-03-21T09:02:33.186" v="22806" actId="2696"/>
        <pc:sldMkLst>
          <pc:docMk/>
          <pc:sldMk cId="1097418091" sldId="388"/>
        </pc:sldMkLst>
        <pc:spChg chg="mod">
          <ac:chgData name="Michal Bozděch" userId="7f7b1a57-7649-47d4-a3e7-7d7000133a3e" providerId="ADAL" clId="{532597F2-DAC2-4D5E-8E17-38B8D6522774}" dt="2022-03-20T11:14:51.288" v="16895" actId="207"/>
          <ac:spMkLst>
            <pc:docMk/>
            <pc:sldMk cId="1097418091" sldId="388"/>
            <ac:spMk id="9" creationId="{08CCD9A9-FF8B-4143-8EAC-87401F3AD10D}"/>
          </ac:spMkLst>
        </pc:spChg>
        <pc:spChg chg="mod">
          <ac:chgData name="Michal Bozděch" userId="7f7b1a57-7649-47d4-a3e7-7d7000133a3e" providerId="ADAL" clId="{532597F2-DAC2-4D5E-8E17-38B8D6522774}" dt="2022-03-20T11:25:08.199" v="17028"/>
          <ac:spMkLst>
            <pc:docMk/>
            <pc:sldMk cId="1097418091" sldId="388"/>
            <ac:spMk id="16" creationId="{E7E98ED3-29D0-4277-AC65-5E5D3E667219}"/>
          </ac:spMkLst>
        </pc:spChg>
        <pc:spChg chg="add mod">
          <ac:chgData name="Michal Bozděch" userId="7f7b1a57-7649-47d4-a3e7-7d7000133a3e" providerId="ADAL" clId="{532597F2-DAC2-4D5E-8E17-38B8D6522774}" dt="2022-03-20T11:18:59.503" v="16939" actId="207"/>
          <ac:spMkLst>
            <pc:docMk/>
            <pc:sldMk cId="1097418091" sldId="388"/>
            <ac:spMk id="19" creationId="{451B8891-D1C7-4F8C-9CBF-802E43874BDE}"/>
          </ac:spMkLst>
        </pc:spChg>
        <pc:spChg chg="add mod">
          <ac:chgData name="Michal Bozděch" userId="7f7b1a57-7649-47d4-a3e7-7d7000133a3e" providerId="ADAL" clId="{532597F2-DAC2-4D5E-8E17-38B8D6522774}" dt="2022-03-20T11:25:35.002" v="17032" actId="1076"/>
          <ac:spMkLst>
            <pc:docMk/>
            <pc:sldMk cId="1097418091" sldId="388"/>
            <ac:spMk id="20" creationId="{8045168D-2303-499A-8AD9-D148571B6CAE}"/>
          </ac:spMkLst>
        </pc:spChg>
        <pc:spChg chg="del">
          <ac:chgData name="Michal Bozděch" userId="7f7b1a57-7649-47d4-a3e7-7d7000133a3e" providerId="ADAL" clId="{532597F2-DAC2-4D5E-8E17-38B8D6522774}" dt="2022-03-20T11:15:41.466" v="16896" actId="478"/>
          <ac:spMkLst>
            <pc:docMk/>
            <pc:sldMk cId="1097418091" sldId="388"/>
            <ac:spMk id="28" creationId="{EF6956C6-3C9E-404C-A417-527554EA8E50}"/>
          </ac:spMkLst>
        </pc:spChg>
        <pc:spChg chg="del">
          <ac:chgData name="Michal Bozděch" userId="7f7b1a57-7649-47d4-a3e7-7d7000133a3e" providerId="ADAL" clId="{532597F2-DAC2-4D5E-8E17-38B8D6522774}" dt="2022-03-20T11:15:41.466" v="16896" actId="478"/>
          <ac:spMkLst>
            <pc:docMk/>
            <pc:sldMk cId="1097418091" sldId="388"/>
            <ac:spMk id="35" creationId="{EDBBF3DB-D9BD-4E14-8F9A-A26CE99FA180}"/>
          </ac:spMkLst>
        </pc:spChg>
        <pc:spChg chg="del">
          <ac:chgData name="Michal Bozděch" userId="7f7b1a57-7649-47d4-a3e7-7d7000133a3e" providerId="ADAL" clId="{532597F2-DAC2-4D5E-8E17-38B8D6522774}" dt="2022-03-20T11:15:41.466" v="16896" actId="478"/>
          <ac:spMkLst>
            <pc:docMk/>
            <pc:sldMk cId="1097418091" sldId="388"/>
            <ac:spMk id="36" creationId="{CE170B14-ED66-4DCD-8D30-4536177F0ABA}"/>
          </ac:spMkLst>
        </pc:spChg>
        <pc:spChg chg="del">
          <ac:chgData name="Michal Bozděch" userId="7f7b1a57-7649-47d4-a3e7-7d7000133a3e" providerId="ADAL" clId="{532597F2-DAC2-4D5E-8E17-38B8D6522774}" dt="2022-03-20T11:15:41.466" v="16896" actId="478"/>
          <ac:spMkLst>
            <pc:docMk/>
            <pc:sldMk cId="1097418091" sldId="388"/>
            <ac:spMk id="37" creationId="{D9BECD6B-33E6-45C7-A17C-BDD3942FD814}"/>
          </ac:spMkLst>
        </pc:spChg>
        <pc:spChg chg="del">
          <ac:chgData name="Michal Bozděch" userId="7f7b1a57-7649-47d4-a3e7-7d7000133a3e" providerId="ADAL" clId="{532597F2-DAC2-4D5E-8E17-38B8D6522774}" dt="2022-03-20T11:15:41.466" v="16896" actId="478"/>
          <ac:spMkLst>
            <pc:docMk/>
            <pc:sldMk cId="1097418091" sldId="388"/>
            <ac:spMk id="38" creationId="{DBD6A199-538F-4473-B0D7-97A138EE9568}"/>
          </ac:spMkLst>
        </pc:spChg>
        <pc:spChg chg="del">
          <ac:chgData name="Michal Bozděch" userId="7f7b1a57-7649-47d4-a3e7-7d7000133a3e" providerId="ADAL" clId="{532597F2-DAC2-4D5E-8E17-38B8D6522774}" dt="2022-03-20T11:15:41.466" v="16896" actId="478"/>
          <ac:spMkLst>
            <pc:docMk/>
            <pc:sldMk cId="1097418091" sldId="388"/>
            <ac:spMk id="39" creationId="{DB08E87A-1536-4898-8A94-A3C3FAFD0D42}"/>
          </ac:spMkLst>
        </pc:spChg>
        <pc:spChg chg="del">
          <ac:chgData name="Michal Bozděch" userId="7f7b1a57-7649-47d4-a3e7-7d7000133a3e" providerId="ADAL" clId="{532597F2-DAC2-4D5E-8E17-38B8D6522774}" dt="2022-03-20T11:15:41.466" v="16896" actId="478"/>
          <ac:spMkLst>
            <pc:docMk/>
            <pc:sldMk cId="1097418091" sldId="388"/>
            <ac:spMk id="40" creationId="{C0F568F1-85F2-4D92-B378-175DA4A387C9}"/>
          </ac:spMkLst>
        </pc:spChg>
        <pc:spChg chg="del">
          <ac:chgData name="Michal Bozděch" userId="7f7b1a57-7649-47d4-a3e7-7d7000133a3e" providerId="ADAL" clId="{532597F2-DAC2-4D5E-8E17-38B8D6522774}" dt="2022-03-20T11:15:41.466" v="16896" actId="478"/>
          <ac:spMkLst>
            <pc:docMk/>
            <pc:sldMk cId="1097418091" sldId="388"/>
            <ac:spMk id="41" creationId="{98825731-3B10-4DD5-8871-CB5079C43992}"/>
          </ac:spMkLst>
        </pc:spChg>
        <pc:spChg chg="del">
          <ac:chgData name="Michal Bozděch" userId="7f7b1a57-7649-47d4-a3e7-7d7000133a3e" providerId="ADAL" clId="{532597F2-DAC2-4D5E-8E17-38B8D6522774}" dt="2022-03-20T11:15:41.466" v="16896" actId="478"/>
          <ac:spMkLst>
            <pc:docMk/>
            <pc:sldMk cId="1097418091" sldId="388"/>
            <ac:spMk id="42" creationId="{48797790-0901-4415-8DE4-C57BDA28B68E}"/>
          </ac:spMkLst>
        </pc:spChg>
        <pc:spChg chg="del">
          <ac:chgData name="Michal Bozděch" userId="7f7b1a57-7649-47d4-a3e7-7d7000133a3e" providerId="ADAL" clId="{532597F2-DAC2-4D5E-8E17-38B8D6522774}" dt="2022-03-20T11:15:41.466" v="16896" actId="478"/>
          <ac:spMkLst>
            <pc:docMk/>
            <pc:sldMk cId="1097418091" sldId="388"/>
            <ac:spMk id="43" creationId="{05F74E97-DA1A-442F-846B-F31CFD6C4F22}"/>
          </ac:spMkLst>
        </pc:spChg>
        <pc:spChg chg="del">
          <ac:chgData name="Michal Bozděch" userId="7f7b1a57-7649-47d4-a3e7-7d7000133a3e" providerId="ADAL" clId="{532597F2-DAC2-4D5E-8E17-38B8D6522774}" dt="2022-03-20T11:15:41.466" v="16896" actId="478"/>
          <ac:spMkLst>
            <pc:docMk/>
            <pc:sldMk cId="1097418091" sldId="388"/>
            <ac:spMk id="47" creationId="{AB09C3D7-ABC6-4885-A40D-563D1F80A856}"/>
          </ac:spMkLst>
        </pc:spChg>
      </pc:sldChg>
      <pc:sldChg chg="modSp add mod">
        <pc:chgData name="Michal Bozděch" userId="7f7b1a57-7649-47d4-a3e7-7d7000133a3e" providerId="ADAL" clId="{532597F2-DAC2-4D5E-8E17-38B8D6522774}" dt="2022-04-14T05:48:35.244" v="28620" actId="207"/>
        <pc:sldMkLst>
          <pc:docMk/>
          <pc:sldMk cId="2671417082" sldId="388"/>
        </pc:sldMkLst>
        <pc:spChg chg="mod">
          <ac:chgData name="Michal Bozděch" userId="7f7b1a57-7649-47d4-a3e7-7d7000133a3e" providerId="ADAL" clId="{532597F2-DAC2-4D5E-8E17-38B8D6522774}" dt="2022-04-14T05:48:35.244" v="28620" actId="207"/>
          <ac:spMkLst>
            <pc:docMk/>
            <pc:sldMk cId="2671417082" sldId="388"/>
            <ac:spMk id="9" creationId="{08CCD9A9-FF8B-4143-8EAC-87401F3AD10D}"/>
          </ac:spMkLst>
        </pc:spChg>
        <pc:spChg chg="mod">
          <ac:chgData name="Michal Bozděch" userId="7f7b1a57-7649-47d4-a3e7-7d7000133a3e" providerId="ADAL" clId="{532597F2-DAC2-4D5E-8E17-38B8D6522774}" dt="2022-03-21T09:12:12.927" v="23059"/>
          <ac:spMkLst>
            <pc:docMk/>
            <pc:sldMk cId="2671417082" sldId="388"/>
            <ac:spMk id="19" creationId="{451B8891-D1C7-4F8C-9CBF-802E43874BDE}"/>
          </ac:spMkLst>
        </pc:spChg>
      </pc:sldChg>
      <pc:sldChg chg="add del">
        <pc:chgData name="Michal Bozděch" userId="7f7b1a57-7649-47d4-a3e7-7d7000133a3e" providerId="ADAL" clId="{532597F2-DAC2-4D5E-8E17-38B8D6522774}" dt="2022-03-20T15:12:01.203" v="19884" actId="47"/>
        <pc:sldMkLst>
          <pc:docMk/>
          <pc:sldMk cId="3707422138" sldId="389"/>
        </pc:sldMkLst>
      </pc:sldChg>
      <pc:sldChg chg="modSp add mod">
        <pc:chgData name="Michal Bozděch" userId="7f7b1a57-7649-47d4-a3e7-7d7000133a3e" providerId="ADAL" clId="{532597F2-DAC2-4D5E-8E17-38B8D6522774}" dt="2022-03-21T09:15:41.594" v="23192" actId="14100"/>
        <pc:sldMkLst>
          <pc:docMk/>
          <pc:sldMk cId="2268061517" sldId="390"/>
        </pc:sldMkLst>
        <pc:spChg chg="mod">
          <ac:chgData name="Michal Bozděch" userId="7f7b1a57-7649-47d4-a3e7-7d7000133a3e" providerId="ADAL" clId="{532597F2-DAC2-4D5E-8E17-38B8D6522774}" dt="2022-03-21T09:15:35.963" v="23191" actId="1036"/>
          <ac:spMkLst>
            <pc:docMk/>
            <pc:sldMk cId="2268061517" sldId="390"/>
            <ac:spMk id="19" creationId="{D29C404C-96E1-4CBA-B991-C1F2CA610A84}"/>
          </ac:spMkLst>
        </pc:spChg>
        <pc:spChg chg="mod">
          <ac:chgData name="Michal Bozděch" userId="7f7b1a57-7649-47d4-a3e7-7d7000133a3e" providerId="ADAL" clId="{532597F2-DAC2-4D5E-8E17-38B8D6522774}" dt="2022-03-21T09:15:04.354" v="23156" actId="1038"/>
          <ac:spMkLst>
            <pc:docMk/>
            <pc:sldMk cId="2268061517" sldId="390"/>
            <ac:spMk id="21" creationId="{3A03464D-AEE5-44BA-8195-3E54CE651469}"/>
          </ac:spMkLst>
        </pc:spChg>
        <pc:spChg chg="mod">
          <ac:chgData name="Michal Bozděch" userId="7f7b1a57-7649-47d4-a3e7-7d7000133a3e" providerId="ADAL" clId="{532597F2-DAC2-4D5E-8E17-38B8D6522774}" dt="2022-03-21T09:15:10.809" v="23158" actId="14100"/>
          <ac:spMkLst>
            <pc:docMk/>
            <pc:sldMk cId="2268061517" sldId="390"/>
            <ac:spMk id="24" creationId="{E42EEAEF-B7DE-4DA0-AFD8-CC7410BE32B5}"/>
          </ac:spMkLst>
        </pc:spChg>
        <pc:spChg chg="mod">
          <ac:chgData name="Michal Bozděch" userId="7f7b1a57-7649-47d4-a3e7-7d7000133a3e" providerId="ADAL" clId="{532597F2-DAC2-4D5E-8E17-38B8D6522774}" dt="2022-03-21T09:15:28.032" v="23179" actId="1036"/>
          <ac:spMkLst>
            <pc:docMk/>
            <pc:sldMk cId="2268061517" sldId="390"/>
            <ac:spMk id="26" creationId="{3E157826-EC79-4D31-9922-99074A42C312}"/>
          </ac:spMkLst>
        </pc:spChg>
        <pc:spChg chg="mod">
          <ac:chgData name="Michal Bozděch" userId="7f7b1a57-7649-47d4-a3e7-7d7000133a3e" providerId="ADAL" clId="{532597F2-DAC2-4D5E-8E17-38B8D6522774}" dt="2022-03-21T09:15:41.594" v="23192" actId="14100"/>
          <ac:spMkLst>
            <pc:docMk/>
            <pc:sldMk cId="2268061517" sldId="390"/>
            <ac:spMk id="46" creationId="{5779BA5A-7A53-4B5D-923A-EF03DDB861A6}"/>
          </ac:spMkLst>
        </pc:spChg>
        <pc:cxnChg chg="mod">
          <ac:chgData name="Michal Bozděch" userId="7f7b1a57-7649-47d4-a3e7-7d7000133a3e" providerId="ADAL" clId="{532597F2-DAC2-4D5E-8E17-38B8D6522774}" dt="2022-03-21T09:15:04.354" v="23156" actId="1038"/>
          <ac:cxnSpMkLst>
            <pc:docMk/>
            <pc:sldMk cId="2268061517" sldId="390"/>
            <ac:cxnSpMk id="10" creationId="{52BE57BD-C5A3-4761-8D9C-C3EF8F7A81AD}"/>
          </ac:cxnSpMkLst>
        </pc:cxnChg>
        <pc:cxnChg chg="mod">
          <ac:chgData name="Michal Bozděch" userId="7f7b1a57-7649-47d4-a3e7-7d7000133a3e" providerId="ADAL" clId="{532597F2-DAC2-4D5E-8E17-38B8D6522774}" dt="2022-03-21T09:15:10.809" v="23158" actId="14100"/>
          <ac:cxnSpMkLst>
            <pc:docMk/>
            <pc:sldMk cId="2268061517" sldId="390"/>
            <ac:cxnSpMk id="17" creationId="{281D5AE1-5673-4D12-969C-DCBBB45C7B55}"/>
          </ac:cxnSpMkLst>
        </pc:cxnChg>
        <pc:cxnChg chg="mod">
          <ac:chgData name="Michal Bozděch" userId="7f7b1a57-7649-47d4-a3e7-7d7000133a3e" providerId="ADAL" clId="{532597F2-DAC2-4D5E-8E17-38B8D6522774}" dt="2022-03-21T09:15:28.032" v="23179" actId="1036"/>
          <ac:cxnSpMkLst>
            <pc:docMk/>
            <pc:sldMk cId="2268061517" sldId="390"/>
            <ac:cxnSpMk id="20" creationId="{D7F1ADAB-A806-41EE-8B8D-B5E3181DC78A}"/>
          </ac:cxnSpMkLst>
        </pc:cxnChg>
        <pc:cxnChg chg="mod">
          <ac:chgData name="Michal Bozděch" userId="7f7b1a57-7649-47d4-a3e7-7d7000133a3e" providerId="ADAL" clId="{532597F2-DAC2-4D5E-8E17-38B8D6522774}" dt="2022-03-21T09:15:41.594" v="23192" actId="14100"/>
          <ac:cxnSpMkLst>
            <pc:docMk/>
            <pc:sldMk cId="2268061517" sldId="390"/>
            <ac:cxnSpMk id="32" creationId="{AD1B9B4E-A41C-4A35-A932-3282DBB8343B}"/>
          </ac:cxnSpMkLst>
        </pc:cxnChg>
        <pc:cxnChg chg="mod">
          <ac:chgData name="Michal Bozděch" userId="7f7b1a57-7649-47d4-a3e7-7d7000133a3e" providerId="ADAL" clId="{532597F2-DAC2-4D5E-8E17-38B8D6522774}" dt="2022-03-21T09:15:41.594" v="23192" actId="14100"/>
          <ac:cxnSpMkLst>
            <pc:docMk/>
            <pc:sldMk cId="2268061517" sldId="390"/>
            <ac:cxnSpMk id="45" creationId="{22BFF80F-D3C8-41F6-8455-49CC12DBC6B8}"/>
          </ac:cxnSpMkLst>
        </pc:cxnChg>
      </pc:sldChg>
      <pc:sldChg chg="addSp delSp modSp add del mod">
        <pc:chgData name="Michal Bozděch" userId="7f7b1a57-7649-47d4-a3e7-7d7000133a3e" providerId="ADAL" clId="{532597F2-DAC2-4D5E-8E17-38B8D6522774}" dt="2022-03-21T09:02:33.186" v="22806" actId="2696"/>
        <pc:sldMkLst>
          <pc:docMk/>
          <pc:sldMk cId="3300108364" sldId="390"/>
        </pc:sldMkLst>
        <pc:spChg chg="mod">
          <ac:chgData name="Michal Bozděch" userId="7f7b1a57-7649-47d4-a3e7-7d7000133a3e" providerId="ADAL" clId="{532597F2-DAC2-4D5E-8E17-38B8D6522774}" dt="2022-03-20T14:02:54.204" v="18631"/>
          <ac:spMkLst>
            <pc:docMk/>
            <pc:sldMk cId="3300108364" sldId="390"/>
            <ac:spMk id="8" creationId="{671C4CE2-50DD-417D-A85A-54E03A94CF5E}"/>
          </ac:spMkLst>
        </pc:spChg>
        <pc:spChg chg="mod">
          <ac:chgData name="Michal Bozděch" userId="7f7b1a57-7649-47d4-a3e7-7d7000133a3e" providerId="ADAL" clId="{532597F2-DAC2-4D5E-8E17-38B8D6522774}" dt="2022-03-20T14:03:10.084" v="18634"/>
          <ac:spMkLst>
            <pc:docMk/>
            <pc:sldMk cId="3300108364" sldId="390"/>
            <ac:spMk id="12" creationId="{4B5B625F-C6D6-4D4A-B24B-04B3D16757C2}"/>
          </ac:spMkLst>
        </pc:spChg>
        <pc:spChg chg="mod">
          <ac:chgData name="Michal Bozděch" userId="7f7b1a57-7649-47d4-a3e7-7d7000133a3e" providerId="ADAL" clId="{532597F2-DAC2-4D5E-8E17-38B8D6522774}" dt="2022-03-20T14:03:16.204" v="18635" actId="1076"/>
          <ac:spMkLst>
            <pc:docMk/>
            <pc:sldMk cId="3300108364" sldId="390"/>
            <ac:spMk id="21" creationId="{3A03464D-AEE5-44BA-8195-3E54CE651469}"/>
          </ac:spMkLst>
        </pc:spChg>
        <pc:spChg chg="add del mod">
          <ac:chgData name="Michal Bozděch" userId="7f7b1a57-7649-47d4-a3e7-7d7000133a3e" providerId="ADAL" clId="{532597F2-DAC2-4D5E-8E17-38B8D6522774}" dt="2022-03-20T13:59:56.876" v="18575" actId="478"/>
          <ac:spMkLst>
            <pc:docMk/>
            <pc:sldMk cId="3300108364" sldId="390"/>
            <ac:spMk id="29" creationId="{138978EB-04C7-41EA-BC90-B459B3B88D9B}"/>
          </ac:spMkLst>
        </pc:spChg>
        <pc:spChg chg="add mod">
          <ac:chgData name="Michal Bozděch" userId="7f7b1a57-7649-47d4-a3e7-7d7000133a3e" providerId="ADAL" clId="{532597F2-DAC2-4D5E-8E17-38B8D6522774}" dt="2022-03-20T14:03:24.109" v="18638"/>
          <ac:spMkLst>
            <pc:docMk/>
            <pc:sldMk cId="3300108364" sldId="390"/>
            <ac:spMk id="30" creationId="{5094C4D9-47A9-4906-80B6-8AA3135FA90C}"/>
          </ac:spMkLst>
        </pc:spChg>
        <pc:spChg chg="mod">
          <ac:chgData name="Michal Bozděch" userId="7f7b1a57-7649-47d4-a3e7-7d7000133a3e" providerId="ADAL" clId="{532597F2-DAC2-4D5E-8E17-38B8D6522774}" dt="2022-03-20T14:03:20.344" v="18636" actId="1076"/>
          <ac:spMkLst>
            <pc:docMk/>
            <pc:sldMk cId="3300108364" sldId="390"/>
            <ac:spMk id="46" creationId="{5779BA5A-7A53-4B5D-923A-EF03DDB861A6}"/>
          </ac:spMkLst>
        </pc:spChg>
        <pc:spChg chg="del">
          <ac:chgData name="Michal Bozděch" userId="7f7b1a57-7649-47d4-a3e7-7d7000133a3e" providerId="ADAL" clId="{532597F2-DAC2-4D5E-8E17-38B8D6522774}" dt="2022-03-20T13:51:50.196" v="18184" actId="478"/>
          <ac:spMkLst>
            <pc:docMk/>
            <pc:sldMk cId="3300108364" sldId="390"/>
            <ac:spMk id="59" creationId="{73C13031-4BEB-4E6B-9BE6-A66493B82A03}"/>
          </ac:spMkLst>
        </pc:spChg>
        <pc:cxnChg chg="mod">
          <ac:chgData name="Michal Bozděch" userId="7f7b1a57-7649-47d4-a3e7-7d7000133a3e" providerId="ADAL" clId="{532597F2-DAC2-4D5E-8E17-38B8D6522774}" dt="2022-03-20T14:03:16.204" v="18635" actId="1076"/>
          <ac:cxnSpMkLst>
            <pc:docMk/>
            <pc:sldMk cId="3300108364" sldId="390"/>
            <ac:cxnSpMk id="10" creationId="{52BE57BD-C5A3-4761-8D9C-C3EF8F7A81AD}"/>
          </ac:cxnSpMkLst>
        </pc:cxnChg>
        <pc:cxnChg chg="add mod">
          <ac:chgData name="Michal Bozděch" userId="7f7b1a57-7649-47d4-a3e7-7d7000133a3e" providerId="ADAL" clId="{532597F2-DAC2-4D5E-8E17-38B8D6522774}" dt="2022-03-20T14:03:20.344" v="18636" actId="1076"/>
          <ac:cxnSpMkLst>
            <pc:docMk/>
            <pc:sldMk cId="3300108364" sldId="390"/>
            <ac:cxnSpMk id="32" creationId="{AD1B9B4E-A41C-4A35-A932-3282DBB8343B}"/>
          </ac:cxnSpMkLst>
        </pc:cxnChg>
        <pc:cxnChg chg="add del mod">
          <ac:chgData name="Michal Bozděch" userId="7f7b1a57-7649-47d4-a3e7-7d7000133a3e" providerId="ADAL" clId="{532597F2-DAC2-4D5E-8E17-38B8D6522774}" dt="2022-03-20T14:01:31.256" v="18621" actId="478"/>
          <ac:cxnSpMkLst>
            <pc:docMk/>
            <pc:sldMk cId="3300108364" sldId="390"/>
            <ac:cxnSpMk id="35" creationId="{3D81B4C5-2DBC-4379-A38A-4F9A2DEFAB52}"/>
          </ac:cxnSpMkLst>
        </pc:cxnChg>
        <pc:cxnChg chg="mod">
          <ac:chgData name="Michal Bozděch" userId="7f7b1a57-7649-47d4-a3e7-7d7000133a3e" providerId="ADAL" clId="{532597F2-DAC2-4D5E-8E17-38B8D6522774}" dt="2022-03-20T14:03:20.344" v="18636" actId="1076"/>
          <ac:cxnSpMkLst>
            <pc:docMk/>
            <pc:sldMk cId="3300108364" sldId="390"/>
            <ac:cxnSpMk id="45" creationId="{22BFF80F-D3C8-41F6-8455-49CC12DBC6B8}"/>
          </ac:cxnSpMkLst>
        </pc:cxnChg>
      </pc:sldChg>
      <pc:sldChg chg="modSp add del mod">
        <pc:chgData name="Michal Bozděch" userId="7f7b1a57-7649-47d4-a3e7-7d7000133a3e" providerId="ADAL" clId="{532597F2-DAC2-4D5E-8E17-38B8D6522774}" dt="2022-03-21T09:02:33.186" v="22806" actId="2696"/>
        <pc:sldMkLst>
          <pc:docMk/>
          <pc:sldMk cId="53621792" sldId="391"/>
        </pc:sldMkLst>
        <pc:spChg chg="mod">
          <ac:chgData name="Michal Bozděch" userId="7f7b1a57-7649-47d4-a3e7-7d7000133a3e" providerId="ADAL" clId="{532597F2-DAC2-4D5E-8E17-38B8D6522774}" dt="2022-03-20T13:54:57.635" v="18348" actId="20577"/>
          <ac:spMkLst>
            <pc:docMk/>
            <pc:sldMk cId="53621792" sldId="391"/>
            <ac:spMk id="7" creationId="{1122168A-4639-4A86-AD8F-09FE8A7DB946}"/>
          </ac:spMkLst>
        </pc:spChg>
        <pc:spChg chg="mod">
          <ac:chgData name="Michal Bozděch" userId="7f7b1a57-7649-47d4-a3e7-7d7000133a3e" providerId="ADAL" clId="{532597F2-DAC2-4D5E-8E17-38B8D6522774}" dt="2022-03-20T13:59:20.781" v="18569" actId="121"/>
          <ac:spMkLst>
            <pc:docMk/>
            <pc:sldMk cId="53621792" sldId="391"/>
            <ac:spMk id="18" creationId="{DE8D71CE-BC27-4F32-9217-69C68A530943}"/>
          </ac:spMkLst>
        </pc:spChg>
      </pc:sldChg>
      <pc:sldChg chg="addSp modSp add mod modAnim">
        <pc:chgData name="Michal Bozděch" userId="7f7b1a57-7649-47d4-a3e7-7d7000133a3e" providerId="ADAL" clId="{532597F2-DAC2-4D5E-8E17-38B8D6522774}" dt="2022-04-14T05:51:38.497" v="28706"/>
        <pc:sldMkLst>
          <pc:docMk/>
          <pc:sldMk cId="680593921" sldId="391"/>
        </pc:sldMkLst>
        <pc:spChg chg="mod">
          <ac:chgData name="Michal Bozděch" userId="7f7b1a57-7649-47d4-a3e7-7d7000133a3e" providerId="ADAL" clId="{532597F2-DAC2-4D5E-8E17-38B8D6522774}" dt="2022-03-21T09:59:45.644" v="23970" actId="20577"/>
          <ac:spMkLst>
            <pc:docMk/>
            <pc:sldMk cId="680593921" sldId="391"/>
            <ac:spMk id="7" creationId="{1122168A-4639-4A86-AD8F-09FE8A7DB946}"/>
          </ac:spMkLst>
        </pc:spChg>
        <pc:spChg chg="add mod">
          <ac:chgData name="Michal Bozděch" userId="7f7b1a57-7649-47d4-a3e7-7d7000133a3e" providerId="ADAL" clId="{532597F2-DAC2-4D5E-8E17-38B8D6522774}" dt="2022-04-14T05:51:03.735" v="28653" actId="1076"/>
          <ac:spMkLst>
            <pc:docMk/>
            <pc:sldMk cId="680593921" sldId="391"/>
            <ac:spMk id="10" creationId="{22555E86-DD13-4A56-B42B-306D20E0E356}"/>
          </ac:spMkLst>
        </pc:spChg>
        <pc:spChg chg="mod">
          <ac:chgData name="Michal Bozděch" userId="7f7b1a57-7649-47d4-a3e7-7d7000133a3e" providerId="ADAL" clId="{532597F2-DAC2-4D5E-8E17-38B8D6522774}" dt="2022-04-14T05:50:40.288" v="28648" actId="21"/>
          <ac:spMkLst>
            <pc:docMk/>
            <pc:sldMk cId="680593921" sldId="391"/>
            <ac:spMk id="18" creationId="{DE8D71CE-BC27-4F32-9217-69C68A530943}"/>
          </ac:spMkLst>
        </pc:spChg>
      </pc:sldChg>
      <pc:sldChg chg="modSp add mod">
        <pc:chgData name="Michal Bozděch" userId="7f7b1a57-7649-47d4-a3e7-7d7000133a3e" providerId="ADAL" clId="{532597F2-DAC2-4D5E-8E17-38B8D6522774}" dt="2022-04-14T05:54:23.716" v="28746"/>
        <pc:sldMkLst>
          <pc:docMk/>
          <pc:sldMk cId="817398872" sldId="392"/>
        </pc:sldMkLst>
        <pc:spChg chg="mod">
          <ac:chgData name="Michal Bozděch" userId="7f7b1a57-7649-47d4-a3e7-7d7000133a3e" providerId="ADAL" clId="{532597F2-DAC2-4D5E-8E17-38B8D6522774}" dt="2022-04-14T05:53:18.671" v="28708" actId="20577"/>
          <ac:spMkLst>
            <pc:docMk/>
            <pc:sldMk cId="817398872" sldId="392"/>
            <ac:spMk id="8" creationId="{671C4CE2-50DD-417D-A85A-54E03A94CF5E}"/>
          </ac:spMkLst>
        </pc:spChg>
        <pc:spChg chg="mod">
          <ac:chgData name="Michal Bozděch" userId="7f7b1a57-7649-47d4-a3e7-7d7000133a3e" providerId="ADAL" clId="{532597F2-DAC2-4D5E-8E17-38B8D6522774}" dt="2022-03-21T09:15:52.095" v="23206" actId="1036"/>
          <ac:spMkLst>
            <pc:docMk/>
            <pc:sldMk cId="817398872" sldId="392"/>
            <ac:spMk id="19" creationId="{D29C404C-96E1-4CBA-B991-C1F2CA610A84}"/>
          </ac:spMkLst>
        </pc:spChg>
        <pc:spChg chg="mod">
          <ac:chgData name="Michal Bozděch" userId="7f7b1a57-7649-47d4-a3e7-7d7000133a3e" providerId="ADAL" clId="{532597F2-DAC2-4D5E-8E17-38B8D6522774}" dt="2022-03-21T10:28:31.947" v="24364" actId="1036"/>
          <ac:spMkLst>
            <pc:docMk/>
            <pc:sldMk cId="817398872" sldId="392"/>
            <ac:spMk id="21" creationId="{3A03464D-AEE5-44BA-8195-3E54CE651469}"/>
          </ac:spMkLst>
        </pc:spChg>
        <pc:spChg chg="mod">
          <ac:chgData name="Michal Bozděch" userId="7f7b1a57-7649-47d4-a3e7-7d7000133a3e" providerId="ADAL" clId="{532597F2-DAC2-4D5E-8E17-38B8D6522774}" dt="2022-03-21T10:28:28.176" v="24363" actId="1036"/>
          <ac:spMkLst>
            <pc:docMk/>
            <pc:sldMk cId="817398872" sldId="392"/>
            <ac:spMk id="24" creationId="{E42EEAEF-B7DE-4DA0-AFD8-CC7410BE32B5}"/>
          </ac:spMkLst>
        </pc:spChg>
        <pc:spChg chg="mod">
          <ac:chgData name="Michal Bozděch" userId="7f7b1a57-7649-47d4-a3e7-7d7000133a3e" providerId="ADAL" clId="{532597F2-DAC2-4D5E-8E17-38B8D6522774}" dt="2022-03-21T09:56:21.263" v="23913" actId="1076"/>
          <ac:spMkLst>
            <pc:docMk/>
            <pc:sldMk cId="817398872" sldId="392"/>
            <ac:spMk id="26" creationId="{3E157826-EC79-4D31-9922-99074A42C312}"/>
          </ac:spMkLst>
        </pc:spChg>
        <pc:spChg chg="mod">
          <ac:chgData name="Michal Bozděch" userId="7f7b1a57-7649-47d4-a3e7-7d7000133a3e" providerId="ADAL" clId="{532597F2-DAC2-4D5E-8E17-38B8D6522774}" dt="2022-03-21T10:27:53.951" v="24345" actId="1076"/>
          <ac:spMkLst>
            <pc:docMk/>
            <pc:sldMk cId="817398872" sldId="392"/>
            <ac:spMk id="41" creationId="{E0196747-10E4-4D63-BBBA-CCEF45B4D1AF}"/>
          </ac:spMkLst>
        </pc:spChg>
        <pc:spChg chg="mod">
          <ac:chgData name="Michal Bozděch" userId="7f7b1a57-7649-47d4-a3e7-7d7000133a3e" providerId="ADAL" clId="{532597F2-DAC2-4D5E-8E17-38B8D6522774}" dt="2022-04-14T05:54:23.716" v="28746"/>
          <ac:spMkLst>
            <pc:docMk/>
            <pc:sldMk cId="817398872" sldId="392"/>
            <ac:spMk id="44" creationId="{D7A40647-DB80-432F-9096-4534F88232F8}"/>
          </ac:spMkLst>
        </pc:spChg>
        <pc:spChg chg="mod">
          <ac:chgData name="Michal Bozděch" userId="7f7b1a57-7649-47d4-a3e7-7d7000133a3e" providerId="ADAL" clId="{532597F2-DAC2-4D5E-8E17-38B8D6522774}" dt="2022-04-14T05:53:33.160" v="28724" actId="1037"/>
          <ac:spMkLst>
            <pc:docMk/>
            <pc:sldMk cId="817398872" sldId="392"/>
            <ac:spMk id="46" creationId="{5779BA5A-7A53-4B5D-923A-EF03DDB861A6}"/>
          </ac:spMkLst>
        </pc:spChg>
        <pc:cxnChg chg="mod">
          <ac:chgData name="Michal Bozděch" userId="7f7b1a57-7649-47d4-a3e7-7d7000133a3e" providerId="ADAL" clId="{532597F2-DAC2-4D5E-8E17-38B8D6522774}" dt="2022-03-21T10:28:31.947" v="24364" actId="1036"/>
          <ac:cxnSpMkLst>
            <pc:docMk/>
            <pc:sldMk cId="817398872" sldId="392"/>
            <ac:cxnSpMk id="10" creationId="{52BE57BD-C5A3-4761-8D9C-C3EF8F7A81AD}"/>
          </ac:cxnSpMkLst>
        </pc:cxnChg>
        <pc:cxnChg chg="mod">
          <ac:chgData name="Michal Bozděch" userId="7f7b1a57-7649-47d4-a3e7-7d7000133a3e" providerId="ADAL" clId="{532597F2-DAC2-4D5E-8E17-38B8D6522774}" dt="2022-03-21T10:28:28.176" v="24363" actId="1036"/>
          <ac:cxnSpMkLst>
            <pc:docMk/>
            <pc:sldMk cId="817398872" sldId="392"/>
            <ac:cxnSpMk id="17" creationId="{281D5AE1-5673-4D12-969C-DCBBB45C7B55}"/>
          </ac:cxnSpMkLst>
        </pc:cxnChg>
        <pc:cxnChg chg="mod">
          <ac:chgData name="Michal Bozděch" userId="7f7b1a57-7649-47d4-a3e7-7d7000133a3e" providerId="ADAL" clId="{532597F2-DAC2-4D5E-8E17-38B8D6522774}" dt="2022-03-21T09:56:21.263" v="23913" actId="1076"/>
          <ac:cxnSpMkLst>
            <pc:docMk/>
            <pc:sldMk cId="817398872" sldId="392"/>
            <ac:cxnSpMk id="20" creationId="{D7F1ADAB-A806-41EE-8B8D-B5E3181DC78A}"/>
          </ac:cxnSpMkLst>
        </pc:cxnChg>
        <pc:cxnChg chg="mod">
          <ac:chgData name="Michal Bozděch" userId="7f7b1a57-7649-47d4-a3e7-7d7000133a3e" providerId="ADAL" clId="{532597F2-DAC2-4D5E-8E17-38B8D6522774}" dt="2022-04-14T05:53:33.160" v="28724" actId="1037"/>
          <ac:cxnSpMkLst>
            <pc:docMk/>
            <pc:sldMk cId="817398872" sldId="392"/>
            <ac:cxnSpMk id="42" creationId="{CD4DA78F-83C6-4680-83C7-9517870F1F83}"/>
          </ac:cxnSpMkLst>
        </pc:cxnChg>
        <pc:cxnChg chg="mod">
          <ac:chgData name="Michal Bozděch" userId="7f7b1a57-7649-47d4-a3e7-7d7000133a3e" providerId="ADAL" clId="{532597F2-DAC2-4D5E-8E17-38B8D6522774}" dt="2022-04-14T05:53:33.160" v="28724" actId="1037"/>
          <ac:cxnSpMkLst>
            <pc:docMk/>
            <pc:sldMk cId="817398872" sldId="392"/>
            <ac:cxnSpMk id="45" creationId="{22BFF80F-D3C8-41F6-8455-49CC12DBC6B8}"/>
          </ac:cxnSpMkLst>
        </pc:cxnChg>
      </pc:sldChg>
      <pc:sldChg chg="addSp delSp modSp add del mod">
        <pc:chgData name="Michal Bozděch" userId="7f7b1a57-7649-47d4-a3e7-7d7000133a3e" providerId="ADAL" clId="{532597F2-DAC2-4D5E-8E17-38B8D6522774}" dt="2022-03-21T09:02:33.186" v="22806" actId="2696"/>
        <pc:sldMkLst>
          <pc:docMk/>
          <pc:sldMk cId="1825810650" sldId="392"/>
        </pc:sldMkLst>
        <pc:spChg chg="mod">
          <ac:chgData name="Michal Bozděch" userId="7f7b1a57-7649-47d4-a3e7-7d7000133a3e" providerId="ADAL" clId="{532597F2-DAC2-4D5E-8E17-38B8D6522774}" dt="2022-03-20T14:06:28.281" v="18673" actId="20577"/>
          <ac:spMkLst>
            <pc:docMk/>
            <pc:sldMk cId="1825810650" sldId="392"/>
            <ac:spMk id="8" creationId="{671C4CE2-50DD-417D-A85A-54E03A94CF5E}"/>
          </ac:spMkLst>
        </pc:spChg>
        <pc:spChg chg="mod">
          <ac:chgData name="Michal Bozděch" userId="7f7b1a57-7649-47d4-a3e7-7d7000133a3e" providerId="ADAL" clId="{532597F2-DAC2-4D5E-8E17-38B8D6522774}" dt="2022-03-20T14:05:37.418" v="18661"/>
          <ac:spMkLst>
            <pc:docMk/>
            <pc:sldMk cId="1825810650" sldId="392"/>
            <ac:spMk id="12" creationId="{4B5B625F-C6D6-4D4A-B24B-04B3D16757C2}"/>
          </ac:spMkLst>
        </pc:spChg>
        <pc:spChg chg="mod">
          <ac:chgData name="Michal Bozděch" userId="7f7b1a57-7649-47d4-a3e7-7d7000133a3e" providerId="ADAL" clId="{532597F2-DAC2-4D5E-8E17-38B8D6522774}" dt="2022-03-20T14:04:08.684" v="18648" actId="1076"/>
          <ac:spMkLst>
            <pc:docMk/>
            <pc:sldMk cId="1825810650" sldId="392"/>
            <ac:spMk id="21" creationId="{3A03464D-AEE5-44BA-8195-3E54CE651469}"/>
          </ac:spMkLst>
        </pc:spChg>
        <pc:spChg chg="mod">
          <ac:chgData name="Michal Bozděch" userId="7f7b1a57-7649-47d4-a3e7-7d7000133a3e" providerId="ADAL" clId="{532597F2-DAC2-4D5E-8E17-38B8D6522774}" dt="2022-03-20T14:05:44.492" v="18662" actId="1076"/>
          <ac:spMkLst>
            <pc:docMk/>
            <pc:sldMk cId="1825810650" sldId="392"/>
            <ac:spMk id="26" creationId="{3E157826-EC79-4D31-9922-99074A42C312}"/>
          </ac:spMkLst>
        </pc:spChg>
        <pc:spChg chg="del">
          <ac:chgData name="Michal Bozděch" userId="7f7b1a57-7649-47d4-a3e7-7d7000133a3e" providerId="ADAL" clId="{532597F2-DAC2-4D5E-8E17-38B8D6522774}" dt="2022-03-20T14:04:02.094" v="18645" actId="478"/>
          <ac:spMkLst>
            <pc:docMk/>
            <pc:sldMk cId="1825810650" sldId="392"/>
            <ac:spMk id="30" creationId="{5094C4D9-47A9-4906-80B6-8AA3135FA90C}"/>
          </ac:spMkLst>
        </pc:spChg>
        <pc:spChg chg="add mod">
          <ac:chgData name="Michal Bozděch" userId="7f7b1a57-7649-47d4-a3e7-7d7000133a3e" providerId="ADAL" clId="{532597F2-DAC2-4D5E-8E17-38B8D6522774}" dt="2022-03-20T14:08:56.754" v="18759" actId="1076"/>
          <ac:spMkLst>
            <pc:docMk/>
            <pc:sldMk cId="1825810650" sldId="392"/>
            <ac:spMk id="41" creationId="{E0196747-10E4-4D63-BBBA-CCEF45B4D1AF}"/>
          </ac:spMkLst>
        </pc:spChg>
        <pc:spChg chg="mod">
          <ac:chgData name="Michal Bozděch" userId="7f7b1a57-7649-47d4-a3e7-7d7000133a3e" providerId="ADAL" clId="{532597F2-DAC2-4D5E-8E17-38B8D6522774}" dt="2022-03-20T14:06:40.076" v="18682" actId="1037"/>
          <ac:spMkLst>
            <pc:docMk/>
            <pc:sldMk cId="1825810650" sldId="392"/>
            <ac:spMk id="46" creationId="{5779BA5A-7A53-4B5D-923A-EF03DDB861A6}"/>
          </ac:spMkLst>
        </pc:spChg>
        <pc:cxnChg chg="mod">
          <ac:chgData name="Michal Bozděch" userId="7f7b1a57-7649-47d4-a3e7-7d7000133a3e" providerId="ADAL" clId="{532597F2-DAC2-4D5E-8E17-38B8D6522774}" dt="2022-03-20T14:04:08.684" v="18648" actId="1076"/>
          <ac:cxnSpMkLst>
            <pc:docMk/>
            <pc:sldMk cId="1825810650" sldId="392"/>
            <ac:cxnSpMk id="10" creationId="{52BE57BD-C5A3-4761-8D9C-C3EF8F7A81AD}"/>
          </ac:cxnSpMkLst>
        </pc:cxnChg>
        <pc:cxnChg chg="mod">
          <ac:chgData name="Michal Bozděch" userId="7f7b1a57-7649-47d4-a3e7-7d7000133a3e" providerId="ADAL" clId="{532597F2-DAC2-4D5E-8E17-38B8D6522774}" dt="2022-03-20T14:05:44.492" v="18662" actId="1076"/>
          <ac:cxnSpMkLst>
            <pc:docMk/>
            <pc:sldMk cId="1825810650" sldId="392"/>
            <ac:cxnSpMk id="20" creationId="{D7F1ADAB-A806-41EE-8B8D-B5E3181DC78A}"/>
          </ac:cxnSpMkLst>
        </pc:cxnChg>
        <pc:cxnChg chg="del mod">
          <ac:chgData name="Michal Bozděch" userId="7f7b1a57-7649-47d4-a3e7-7d7000133a3e" providerId="ADAL" clId="{532597F2-DAC2-4D5E-8E17-38B8D6522774}" dt="2022-03-20T14:04:03.464" v="18646" actId="478"/>
          <ac:cxnSpMkLst>
            <pc:docMk/>
            <pc:sldMk cId="1825810650" sldId="392"/>
            <ac:cxnSpMk id="32" creationId="{AD1B9B4E-A41C-4A35-A932-3282DBB8343B}"/>
          </ac:cxnSpMkLst>
        </pc:cxnChg>
        <pc:cxnChg chg="add mod">
          <ac:chgData name="Michal Bozděch" userId="7f7b1a57-7649-47d4-a3e7-7d7000133a3e" providerId="ADAL" clId="{532597F2-DAC2-4D5E-8E17-38B8D6522774}" dt="2022-03-20T14:08:56.754" v="18759" actId="1076"/>
          <ac:cxnSpMkLst>
            <pc:docMk/>
            <pc:sldMk cId="1825810650" sldId="392"/>
            <ac:cxnSpMk id="42" creationId="{CD4DA78F-83C6-4680-83C7-9517870F1F83}"/>
          </ac:cxnSpMkLst>
        </pc:cxnChg>
        <pc:cxnChg chg="mod">
          <ac:chgData name="Michal Bozděch" userId="7f7b1a57-7649-47d4-a3e7-7d7000133a3e" providerId="ADAL" clId="{532597F2-DAC2-4D5E-8E17-38B8D6522774}" dt="2022-03-20T14:06:40.076" v="18682" actId="1037"/>
          <ac:cxnSpMkLst>
            <pc:docMk/>
            <pc:sldMk cId="1825810650" sldId="392"/>
            <ac:cxnSpMk id="45" creationId="{22BFF80F-D3C8-41F6-8455-49CC12DBC6B8}"/>
          </ac:cxnSpMkLst>
        </pc:cxnChg>
      </pc:sldChg>
      <pc:sldChg chg="addSp delSp modSp add mod">
        <pc:chgData name="Michal Bozděch" userId="7f7b1a57-7649-47d4-a3e7-7d7000133a3e" providerId="ADAL" clId="{532597F2-DAC2-4D5E-8E17-38B8D6522774}" dt="2022-04-14T05:33:52.178" v="28606" actId="1076"/>
        <pc:sldMkLst>
          <pc:docMk/>
          <pc:sldMk cId="1133949290" sldId="393"/>
        </pc:sldMkLst>
        <pc:spChg chg="mod">
          <ac:chgData name="Michal Bozděch" userId="7f7b1a57-7649-47d4-a3e7-7d7000133a3e" providerId="ADAL" clId="{532597F2-DAC2-4D5E-8E17-38B8D6522774}" dt="2022-03-20T15:00:44.467" v="19757"/>
          <ac:spMkLst>
            <pc:docMk/>
            <pc:sldMk cId="1133949290" sldId="393"/>
            <ac:spMk id="7" creationId="{1122168A-4639-4A86-AD8F-09FE8A7DB946}"/>
          </ac:spMkLst>
        </pc:spChg>
        <pc:spChg chg="mod">
          <ac:chgData name="Michal Bozděch" userId="7f7b1a57-7649-47d4-a3e7-7d7000133a3e" providerId="ADAL" clId="{532597F2-DAC2-4D5E-8E17-38B8D6522774}" dt="2022-04-14T05:31:40.865" v="28593" actId="20577"/>
          <ac:spMkLst>
            <pc:docMk/>
            <pc:sldMk cId="1133949290" sldId="393"/>
            <ac:spMk id="8" creationId="{671C4CE2-50DD-417D-A85A-54E03A94CF5E}"/>
          </ac:spMkLst>
        </pc:spChg>
        <pc:spChg chg="add del mod">
          <ac:chgData name="Michal Bozděch" userId="7f7b1a57-7649-47d4-a3e7-7d7000133a3e" providerId="ADAL" clId="{532597F2-DAC2-4D5E-8E17-38B8D6522774}" dt="2022-04-14T05:32:31.900" v="28595" actId="478"/>
          <ac:spMkLst>
            <pc:docMk/>
            <pc:sldMk cId="1133949290" sldId="393"/>
            <ac:spMk id="11" creationId="{E93083FB-1531-4F94-8474-C45C8614E0AF}"/>
          </ac:spMkLst>
        </pc:spChg>
        <pc:picChg chg="add mod">
          <ac:chgData name="Michal Bozděch" userId="7f7b1a57-7649-47d4-a3e7-7d7000133a3e" providerId="ADAL" clId="{532597F2-DAC2-4D5E-8E17-38B8D6522774}" dt="2022-04-14T05:32:48.826" v="28600" actId="1076"/>
          <ac:picMkLst>
            <pc:docMk/>
            <pc:sldMk cId="1133949290" sldId="393"/>
            <ac:picMk id="10" creationId="{8A036C5A-A3B0-41AA-9AA9-0DBCA4132C25}"/>
          </ac:picMkLst>
        </pc:picChg>
        <pc:picChg chg="add mod">
          <ac:chgData name="Michal Bozděch" userId="7f7b1a57-7649-47d4-a3e7-7d7000133a3e" providerId="ADAL" clId="{532597F2-DAC2-4D5E-8E17-38B8D6522774}" dt="2022-04-14T05:33:52.178" v="28606" actId="1076"/>
          <ac:picMkLst>
            <pc:docMk/>
            <pc:sldMk cId="1133949290" sldId="393"/>
            <ac:picMk id="1026" creationId="{AF03BB2F-F0E4-436A-BEBF-FBBFFE2DB73F}"/>
          </ac:picMkLst>
        </pc:picChg>
      </pc:sldChg>
      <pc:sldChg chg="modSp add mod">
        <pc:chgData name="Michal Bozděch" userId="7f7b1a57-7649-47d4-a3e7-7d7000133a3e" providerId="ADAL" clId="{532597F2-DAC2-4D5E-8E17-38B8D6522774}" dt="2022-04-14T05:35:44.085" v="28608"/>
        <pc:sldMkLst>
          <pc:docMk/>
          <pc:sldMk cId="590708425" sldId="394"/>
        </pc:sldMkLst>
        <pc:spChg chg="mod">
          <ac:chgData name="Michal Bozděch" userId="7f7b1a57-7649-47d4-a3e7-7d7000133a3e" providerId="ADAL" clId="{532597F2-DAC2-4D5E-8E17-38B8D6522774}" dt="2022-03-20T15:00:40.617" v="19756"/>
          <ac:spMkLst>
            <pc:docMk/>
            <pc:sldMk cId="590708425" sldId="394"/>
            <ac:spMk id="7" creationId="{1122168A-4639-4A86-AD8F-09FE8A7DB946}"/>
          </ac:spMkLst>
        </pc:spChg>
        <pc:spChg chg="mod">
          <ac:chgData name="Michal Bozděch" userId="7f7b1a57-7649-47d4-a3e7-7d7000133a3e" providerId="ADAL" clId="{532597F2-DAC2-4D5E-8E17-38B8D6522774}" dt="2022-04-14T05:35:44.085" v="28608"/>
          <ac:spMkLst>
            <pc:docMk/>
            <pc:sldMk cId="590708425" sldId="394"/>
            <ac:spMk id="8" creationId="{671C4CE2-50DD-417D-A85A-54E03A94CF5E}"/>
          </ac:spMkLst>
        </pc:spChg>
      </pc:sldChg>
      <pc:sldChg chg="modSp add mod">
        <pc:chgData name="Michal Bozděch" userId="7f7b1a57-7649-47d4-a3e7-7d7000133a3e" providerId="ADAL" clId="{532597F2-DAC2-4D5E-8E17-38B8D6522774}" dt="2022-03-21T08:45:44.182" v="22609"/>
        <pc:sldMkLst>
          <pc:docMk/>
          <pc:sldMk cId="1897043519" sldId="395"/>
        </pc:sldMkLst>
        <pc:spChg chg="mod">
          <ac:chgData name="Michal Bozděch" userId="7f7b1a57-7649-47d4-a3e7-7d7000133a3e" providerId="ADAL" clId="{532597F2-DAC2-4D5E-8E17-38B8D6522774}" dt="2022-03-20T14:59:38.077" v="19750" actId="20577"/>
          <ac:spMkLst>
            <pc:docMk/>
            <pc:sldMk cId="1897043519" sldId="395"/>
            <ac:spMk id="7" creationId="{1122168A-4639-4A86-AD8F-09FE8A7DB946}"/>
          </ac:spMkLst>
        </pc:spChg>
        <pc:spChg chg="mod">
          <ac:chgData name="Michal Bozděch" userId="7f7b1a57-7649-47d4-a3e7-7d7000133a3e" providerId="ADAL" clId="{532597F2-DAC2-4D5E-8E17-38B8D6522774}" dt="2022-03-21T08:45:44.182" v="22609"/>
          <ac:spMkLst>
            <pc:docMk/>
            <pc:sldMk cId="1897043519" sldId="395"/>
            <ac:spMk id="8" creationId="{671C4CE2-50DD-417D-A85A-54E03A94CF5E}"/>
          </ac:spMkLst>
        </pc:spChg>
      </pc:sldChg>
      <pc:sldChg chg="addSp delSp modSp add mod ord modAnim">
        <pc:chgData name="Michal Bozděch" userId="7f7b1a57-7649-47d4-a3e7-7d7000133a3e" providerId="ADAL" clId="{532597F2-DAC2-4D5E-8E17-38B8D6522774}" dt="2022-04-14T06:05:07.217" v="28781"/>
        <pc:sldMkLst>
          <pc:docMk/>
          <pc:sldMk cId="1369797388" sldId="396"/>
        </pc:sldMkLst>
        <pc:spChg chg="mod">
          <ac:chgData name="Michal Bozděch" userId="7f7b1a57-7649-47d4-a3e7-7d7000133a3e" providerId="ADAL" clId="{532597F2-DAC2-4D5E-8E17-38B8D6522774}" dt="2022-03-21T09:40:50.612" v="23576" actId="20577"/>
          <ac:spMkLst>
            <pc:docMk/>
            <pc:sldMk cId="1369797388" sldId="396"/>
            <ac:spMk id="7" creationId="{1122168A-4639-4A86-AD8F-09FE8A7DB946}"/>
          </ac:spMkLst>
        </pc:spChg>
        <pc:spChg chg="add del mod">
          <ac:chgData name="Michal Bozděch" userId="7f7b1a57-7649-47d4-a3e7-7d7000133a3e" providerId="ADAL" clId="{532597F2-DAC2-4D5E-8E17-38B8D6522774}" dt="2022-03-21T07:51:56.540" v="21322" actId="478"/>
          <ac:spMkLst>
            <pc:docMk/>
            <pc:sldMk cId="1369797388" sldId="396"/>
            <ac:spMk id="9" creationId="{76779729-04E4-4807-8C84-6940AF649CCB}"/>
          </ac:spMkLst>
        </pc:spChg>
        <pc:spChg chg="add del mod">
          <ac:chgData name="Michal Bozděch" userId="7f7b1a57-7649-47d4-a3e7-7d7000133a3e" providerId="ADAL" clId="{532597F2-DAC2-4D5E-8E17-38B8D6522774}" dt="2022-03-21T08:39:16.273" v="22391" actId="478"/>
          <ac:spMkLst>
            <pc:docMk/>
            <pc:sldMk cId="1369797388" sldId="396"/>
            <ac:spMk id="10" creationId="{3402A281-6E71-4C46-8ACA-A5AF640A9036}"/>
          </ac:spMkLst>
        </pc:spChg>
        <pc:spChg chg="add del mod">
          <ac:chgData name="Michal Bozděch" userId="7f7b1a57-7649-47d4-a3e7-7d7000133a3e" providerId="ADAL" clId="{532597F2-DAC2-4D5E-8E17-38B8D6522774}" dt="2022-03-21T08:40:41.661" v="22395" actId="478"/>
          <ac:spMkLst>
            <pc:docMk/>
            <pc:sldMk cId="1369797388" sldId="396"/>
            <ac:spMk id="13" creationId="{C2E480F2-D7A1-446A-9FD4-FF9C4CF3ADD6}"/>
          </ac:spMkLst>
        </pc:spChg>
        <pc:spChg chg="del mod">
          <ac:chgData name="Michal Bozděch" userId="7f7b1a57-7649-47d4-a3e7-7d7000133a3e" providerId="ADAL" clId="{532597F2-DAC2-4D5E-8E17-38B8D6522774}" dt="2022-03-21T07:51:58.476" v="21323" actId="478"/>
          <ac:spMkLst>
            <pc:docMk/>
            <pc:sldMk cId="1369797388" sldId="396"/>
            <ac:spMk id="18" creationId="{DE8D71CE-BC27-4F32-9217-69C68A530943}"/>
          </ac:spMkLst>
        </pc:spChg>
        <pc:picChg chg="add del mod">
          <ac:chgData name="Michal Bozděch" userId="7f7b1a57-7649-47d4-a3e7-7d7000133a3e" providerId="ADAL" clId="{532597F2-DAC2-4D5E-8E17-38B8D6522774}" dt="2022-03-21T08:41:16.030" v="22398" actId="478"/>
          <ac:picMkLst>
            <pc:docMk/>
            <pc:sldMk cId="1369797388" sldId="396"/>
            <ac:picMk id="12" creationId="{C530B4D5-847B-42F1-AE53-7CB90DD6F370}"/>
          </ac:picMkLst>
        </pc:picChg>
        <pc:picChg chg="add mod">
          <ac:chgData name="Michal Bozděch" userId="7f7b1a57-7649-47d4-a3e7-7d7000133a3e" providerId="ADAL" clId="{532597F2-DAC2-4D5E-8E17-38B8D6522774}" dt="2022-03-21T10:02:36.590" v="23998" actId="1076"/>
          <ac:picMkLst>
            <pc:docMk/>
            <pc:sldMk cId="1369797388" sldId="396"/>
            <ac:picMk id="1026" creationId="{44B99ED5-9F79-44A5-9E28-DE080935774E}"/>
          </ac:picMkLst>
        </pc:picChg>
        <pc:picChg chg="add mod">
          <ac:chgData name="Michal Bozděch" userId="7f7b1a57-7649-47d4-a3e7-7d7000133a3e" providerId="ADAL" clId="{532597F2-DAC2-4D5E-8E17-38B8D6522774}" dt="2022-03-21T10:02:33.401" v="23997" actId="1076"/>
          <ac:picMkLst>
            <pc:docMk/>
            <pc:sldMk cId="1369797388" sldId="396"/>
            <ac:picMk id="1028" creationId="{B48A303A-81D3-4785-9123-E03E7B89031E}"/>
          </ac:picMkLst>
        </pc:picChg>
      </pc:sldChg>
      <pc:sldChg chg="addSp delSp modSp add mod modAnim">
        <pc:chgData name="Michal Bozděch" userId="7f7b1a57-7649-47d4-a3e7-7d7000133a3e" providerId="ADAL" clId="{532597F2-DAC2-4D5E-8E17-38B8D6522774}" dt="2022-03-21T10:36:53.914" v="24445" actId="14100"/>
        <pc:sldMkLst>
          <pc:docMk/>
          <pc:sldMk cId="4123283800" sldId="397"/>
        </pc:sldMkLst>
        <pc:spChg chg="mod">
          <ac:chgData name="Michal Bozděch" userId="7f7b1a57-7649-47d4-a3e7-7d7000133a3e" providerId="ADAL" clId="{532597F2-DAC2-4D5E-8E17-38B8D6522774}" dt="2022-03-21T10:03:28.184" v="24001" actId="20577"/>
          <ac:spMkLst>
            <pc:docMk/>
            <pc:sldMk cId="4123283800" sldId="397"/>
            <ac:spMk id="7" creationId="{1122168A-4639-4A86-AD8F-09FE8A7DB946}"/>
          </ac:spMkLst>
        </pc:spChg>
        <pc:spChg chg="mod">
          <ac:chgData name="Michal Bozděch" userId="7f7b1a57-7649-47d4-a3e7-7d7000133a3e" providerId="ADAL" clId="{532597F2-DAC2-4D5E-8E17-38B8D6522774}" dt="2022-03-21T07:55:58.435" v="21335" actId="1038"/>
          <ac:spMkLst>
            <pc:docMk/>
            <pc:sldMk cId="4123283800" sldId="397"/>
            <ac:spMk id="9" creationId="{76779729-04E4-4807-8C84-6940AF649CCB}"/>
          </ac:spMkLst>
        </pc:spChg>
        <pc:spChg chg="add mod">
          <ac:chgData name="Michal Bozděch" userId="7f7b1a57-7649-47d4-a3e7-7d7000133a3e" providerId="ADAL" clId="{532597F2-DAC2-4D5E-8E17-38B8D6522774}" dt="2022-03-21T07:43:14.283" v="20762" actId="1038"/>
          <ac:spMkLst>
            <pc:docMk/>
            <pc:sldMk cId="4123283800" sldId="397"/>
            <ac:spMk id="10" creationId="{C193DDD6-49DD-4AEE-BF88-E90059B70AC7}"/>
          </ac:spMkLst>
        </pc:spChg>
        <pc:spChg chg="add mod">
          <ac:chgData name="Michal Bozděch" userId="7f7b1a57-7649-47d4-a3e7-7d7000133a3e" providerId="ADAL" clId="{532597F2-DAC2-4D5E-8E17-38B8D6522774}" dt="2022-03-21T07:37:45.488" v="20486" actId="1035"/>
          <ac:spMkLst>
            <pc:docMk/>
            <pc:sldMk cId="4123283800" sldId="397"/>
            <ac:spMk id="11" creationId="{FBD37192-CCC2-4945-BF58-058900FA109A}"/>
          </ac:spMkLst>
        </pc:spChg>
        <pc:spChg chg="add mod">
          <ac:chgData name="Michal Bozděch" userId="7f7b1a57-7649-47d4-a3e7-7d7000133a3e" providerId="ADAL" clId="{532597F2-DAC2-4D5E-8E17-38B8D6522774}" dt="2022-03-21T07:37:40.916" v="20476" actId="1038"/>
          <ac:spMkLst>
            <pc:docMk/>
            <pc:sldMk cId="4123283800" sldId="397"/>
            <ac:spMk id="12" creationId="{077620A1-1007-420D-B588-0CC1D1C75F03}"/>
          </ac:spMkLst>
        </pc:spChg>
        <pc:spChg chg="add mod">
          <ac:chgData name="Michal Bozděch" userId="7f7b1a57-7649-47d4-a3e7-7d7000133a3e" providerId="ADAL" clId="{532597F2-DAC2-4D5E-8E17-38B8D6522774}" dt="2022-03-21T08:11:57.436" v="21823" actId="1037"/>
          <ac:spMkLst>
            <pc:docMk/>
            <pc:sldMk cId="4123283800" sldId="397"/>
            <ac:spMk id="13" creationId="{F5033D22-F6F3-4E64-AE7C-E1C33E396A52}"/>
          </ac:spMkLst>
        </pc:spChg>
        <pc:spChg chg="add mod">
          <ac:chgData name="Michal Bozděch" userId="7f7b1a57-7649-47d4-a3e7-7d7000133a3e" providerId="ADAL" clId="{532597F2-DAC2-4D5E-8E17-38B8D6522774}" dt="2022-03-21T08:42:40.852" v="22411"/>
          <ac:spMkLst>
            <pc:docMk/>
            <pc:sldMk cId="4123283800" sldId="397"/>
            <ac:spMk id="14" creationId="{45F007FD-30F2-48F3-ABA4-A9C84DC1503C}"/>
          </ac:spMkLst>
        </pc:spChg>
        <pc:spChg chg="add mod">
          <ac:chgData name="Michal Bozděch" userId="7f7b1a57-7649-47d4-a3e7-7d7000133a3e" providerId="ADAL" clId="{532597F2-DAC2-4D5E-8E17-38B8D6522774}" dt="2022-03-21T10:35:59.524" v="24444" actId="1038"/>
          <ac:spMkLst>
            <pc:docMk/>
            <pc:sldMk cId="4123283800" sldId="397"/>
            <ac:spMk id="15" creationId="{472716A1-92A1-4B3F-8348-8B4CA408C5EA}"/>
          </ac:spMkLst>
        </pc:spChg>
        <pc:spChg chg="add del mod">
          <ac:chgData name="Michal Bozděch" userId="7f7b1a57-7649-47d4-a3e7-7d7000133a3e" providerId="ADAL" clId="{532597F2-DAC2-4D5E-8E17-38B8D6522774}" dt="2022-03-21T07:41:23.208" v="20597"/>
          <ac:spMkLst>
            <pc:docMk/>
            <pc:sldMk cId="4123283800" sldId="397"/>
            <ac:spMk id="16" creationId="{18152E95-8C26-43C6-9EDA-AB275C87953A}"/>
          </ac:spMkLst>
        </pc:spChg>
        <pc:spChg chg="add mod">
          <ac:chgData name="Michal Bozděch" userId="7f7b1a57-7649-47d4-a3e7-7d7000133a3e" providerId="ADAL" clId="{532597F2-DAC2-4D5E-8E17-38B8D6522774}" dt="2022-03-21T07:55:58.435" v="21335" actId="1038"/>
          <ac:spMkLst>
            <pc:docMk/>
            <pc:sldMk cId="4123283800" sldId="397"/>
            <ac:spMk id="17" creationId="{1E938FD9-198B-42BA-A0A5-E2F2509ECD8A}"/>
          </ac:spMkLst>
        </pc:spChg>
        <pc:spChg chg="mod">
          <ac:chgData name="Michal Bozděch" userId="7f7b1a57-7649-47d4-a3e7-7d7000133a3e" providerId="ADAL" clId="{532597F2-DAC2-4D5E-8E17-38B8D6522774}" dt="2022-03-21T08:42:36.436" v="22410"/>
          <ac:spMkLst>
            <pc:docMk/>
            <pc:sldMk cId="4123283800" sldId="397"/>
            <ac:spMk id="18" creationId="{DE8D71CE-BC27-4F32-9217-69C68A530943}"/>
          </ac:spMkLst>
        </pc:spChg>
        <pc:spChg chg="add mod">
          <ac:chgData name="Michal Bozděch" userId="7f7b1a57-7649-47d4-a3e7-7d7000133a3e" providerId="ADAL" clId="{532597F2-DAC2-4D5E-8E17-38B8D6522774}" dt="2022-03-21T08:11:57.436" v="21823" actId="1037"/>
          <ac:spMkLst>
            <pc:docMk/>
            <pc:sldMk cId="4123283800" sldId="397"/>
            <ac:spMk id="19" creationId="{0B65ED46-88D1-4F89-A64B-5E9920C71180}"/>
          </ac:spMkLst>
        </pc:spChg>
        <pc:spChg chg="add mod">
          <ac:chgData name="Michal Bozděch" userId="7f7b1a57-7649-47d4-a3e7-7d7000133a3e" providerId="ADAL" clId="{532597F2-DAC2-4D5E-8E17-38B8D6522774}" dt="2022-03-21T08:42:45.242" v="22412"/>
          <ac:spMkLst>
            <pc:docMk/>
            <pc:sldMk cId="4123283800" sldId="397"/>
            <ac:spMk id="20" creationId="{2448C525-0A42-44B8-84A8-680EB5D49EF0}"/>
          </ac:spMkLst>
        </pc:spChg>
        <pc:spChg chg="add mod">
          <ac:chgData name="Michal Bozděch" userId="7f7b1a57-7649-47d4-a3e7-7d7000133a3e" providerId="ADAL" clId="{532597F2-DAC2-4D5E-8E17-38B8D6522774}" dt="2022-03-21T07:44:42.590" v="20887" actId="14100"/>
          <ac:spMkLst>
            <pc:docMk/>
            <pc:sldMk cId="4123283800" sldId="397"/>
            <ac:spMk id="21" creationId="{E676AEF1-2F8E-4910-8C05-013F19794D69}"/>
          </ac:spMkLst>
        </pc:spChg>
        <pc:spChg chg="add mod">
          <ac:chgData name="Michal Bozděch" userId="7f7b1a57-7649-47d4-a3e7-7d7000133a3e" providerId="ADAL" clId="{532597F2-DAC2-4D5E-8E17-38B8D6522774}" dt="2022-03-21T07:44:38.808" v="20886" actId="6549"/>
          <ac:spMkLst>
            <pc:docMk/>
            <pc:sldMk cId="4123283800" sldId="397"/>
            <ac:spMk id="22" creationId="{0A7677B7-DFB4-4847-9858-1B811EBB41AD}"/>
          </ac:spMkLst>
        </pc:spChg>
        <pc:spChg chg="add mod">
          <ac:chgData name="Michal Bozděch" userId="7f7b1a57-7649-47d4-a3e7-7d7000133a3e" providerId="ADAL" clId="{532597F2-DAC2-4D5E-8E17-38B8D6522774}" dt="2022-03-21T08:42:49.264" v="22413"/>
          <ac:spMkLst>
            <pc:docMk/>
            <pc:sldMk cId="4123283800" sldId="397"/>
            <ac:spMk id="27" creationId="{DF8958D7-36F9-49C2-9D5A-4755EB1CB3C1}"/>
          </ac:spMkLst>
        </pc:spChg>
        <pc:spChg chg="add mod">
          <ac:chgData name="Michal Bozděch" userId="7f7b1a57-7649-47d4-a3e7-7d7000133a3e" providerId="ADAL" clId="{532597F2-DAC2-4D5E-8E17-38B8D6522774}" dt="2022-03-21T10:04:18.611" v="24017" actId="20577"/>
          <ac:spMkLst>
            <pc:docMk/>
            <pc:sldMk cId="4123283800" sldId="397"/>
            <ac:spMk id="28" creationId="{57110535-97D2-4CC8-A7A5-824570E19486}"/>
          </ac:spMkLst>
        </pc:spChg>
        <pc:spChg chg="add mod">
          <ac:chgData name="Michal Bozděch" userId="7f7b1a57-7649-47d4-a3e7-7d7000133a3e" providerId="ADAL" clId="{532597F2-DAC2-4D5E-8E17-38B8D6522774}" dt="2022-03-21T07:51:33.585" v="21319" actId="1037"/>
          <ac:spMkLst>
            <pc:docMk/>
            <pc:sldMk cId="4123283800" sldId="397"/>
            <ac:spMk id="29" creationId="{492E2AF5-758A-4526-9B86-144B3E461DEC}"/>
          </ac:spMkLst>
        </pc:spChg>
        <pc:spChg chg="add mod">
          <ac:chgData name="Michal Bozděch" userId="7f7b1a57-7649-47d4-a3e7-7d7000133a3e" providerId="ADAL" clId="{532597F2-DAC2-4D5E-8E17-38B8D6522774}" dt="2022-03-21T08:11:57.436" v="21823" actId="1037"/>
          <ac:spMkLst>
            <pc:docMk/>
            <pc:sldMk cId="4123283800" sldId="397"/>
            <ac:spMk id="30" creationId="{466CD639-A53F-4529-AB12-D91A7438E435}"/>
          </ac:spMkLst>
        </pc:spChg>
        <pc:cxnChg chg="add mod">
          <ac:chgData name="Michal Bozděch" userId="7f7b1a57-7649-47d4-a3e7-7d7000133a3e" providerId="ADAL" clId="{532597F2-DAC2-4D5E-8E17-38B8D6522774}" dt="2022-03-21T10:36:53.914" v="24445" actId="14100"/>
          <ac:cxnSpMkLst>
            <pc:docMk/>
            <pc:sldMk cId="4123283800" sldId="397"/>
            <ac:cxnSpMk id="23" creationId="{2F17D771-0BDC-4207-B908-E37159DDE8FD}"/>
          </ac:cxnSpMkLst>
        </pc:cxnChg>
        <pc:cxnChg chg="add mod">
          <ac:chgData name="Michal Bozděch" userId="7f7b1a57-7649-47d4-a3e7-7d7000133a3e" providerId="ADAL" clId="{532597F2-DAC2-4D5E-8E17-38B8D6522774}" dt="2022-03-21T10:36:53.914" v="24445" actId="14100"/>
          <ac:cxnSpMkLst>
            <pc:docMk/>
            <pc:sldMk cId="4123283800" sldId="397"/>
            <ac:cxnSpMk id="24" creationId="{B4A1C1B0-B4B3-490A-917E-D4561C651A53}"/>
          </ac:cxnSpMkLst>
        </pc:cxnChg>
        <pc:cxnChg chg="add mod">
          <ac:chgData name="Michal Bozděch" userId="7f7b1a57-7649-47d4-a3e7-7d7000133a3e" providerId="ADAL" clId="{532597F2-DAC2-4D5E-8E17-38B8D6522774}" dt="2022-03-21T07:47:36.023" v="21067" actId="1037"/>
          <ac:cxnSpMkLst>
            <pc:docMk/>
            <pc:sldMk cId="4123283800" sldId="397"/>
            <ac:cxnSpMk id="26" creationId="{AA8A53ED-0C83-4531-8AA6-779FB046FFEA}"/>
          </ac:cxnSpMkLst>
        </pc:cxnChg>
      </pc:sldChg>
      <pc:sldChg chg="addSp delSp modSp add mod delAnim modAnim">
        <pc:chgData name="Michal Bozděch" userId="7f7b1a57-7649-47d4-a3e7-7d7000133a3e" providerId="ADAL" clId="{532597F2-DAC2-4D5E-8E17-38B8D6522774}" dt="2022-03-21T10:38:20.669" v="24462" actId="1037"/>
        <pc:sldMkLst>
          <pc:docMk/>
          <pc:sldMk cId="278297637" sldId="398"/>
        </pc:sldMkLst>
        <pc:spChg chg="mod">
          <ac:chgData name="Michal Bozděch" userId="7f7b1a57-7649-47d4-a3e7-7d7000133a3e" providerId="ADAL" clId="{532597F2-DAC2-4D5E-8E17-38B8D6522774}" dt="2022-03-21T08:03:27.648" v="21461"/>
          <ac:spMkLst>
            <pc:docMk/>
            <pc:sldMk cId="278297637" sldId="398"/>
            <ac:spMk id="5" creationId="{5B86979A-18AC-4C93-B534-702969E2DBAB}"/>
          </ac:spMkLst>
        </pc:spChg>
        <pc:spChg chg="mod">
          <ac:chgData name="Michal Bozděch" userId="7f7b1a57-7649-47d4-a3e7-7d7000133a3e" providerId="ADAL" clId="{532597F2-DAC2-4D5E-8E17-38B8D6522774}" dt="2022-03-21T10:37:12.411" v="24446" actId="2710"/>
          <ac:spMkLst>
            <pc:docMk/>
            <pc:sldMk cId="278297637" sldId="398"/>
            <ac:spMk id="7" creationId="{1122168A-4639-4A86-AD8F-09FE8A7DB946}"/>
          </ac:spMkLst>
        </pc:spChg>
        <pc:spChg chg="mod">
          <ac:chgData name="Michal Bozděch" userId="7f7b1a57-7649-47d4-a3e7-7d7000133a3e" providerId="ADAL" clId="{532597F2-DAC2-4D5E-8E17-38B8D6522774}" dt="2022-03-21T08:07:20.643" v="21628" actId="1037"/>
          <ac:spMkLst>
            <pc:docMk/>
            <pc:sldMk cId="278297637" sldId="398"/>
            <ac:spMk id="9" creationId="{76779729-04E4-4807-8C84-6940AF649CCB}"/>
          </ac:spMkLst>
        </pc:spChg>
        <pc:spChg chg="mod">
          <ac:chgData name="Michal Bozděch" userId="7f7b1a57-7649-47d4-a3e7-7d7000133a3e" providerId="ADAL" clId="{532597F2-DAC2-4D5E-8E17-38B8D6522774}" dt="2022-03-21T08:02:48.274" v="21447" actId="14100"/>
          <ac:spMkLst>
            <pc:docMk/>
            <pc:sldMk cId="278297637" sldId="398"/>
            <ac:spMk id="10" creationId="{C193DDD6-49DD-4AEE-BF88-E90059B70AC7}"/>
          </ac:spMkLst>
        </pc:spChg>
        <pc:spChg chg="mod">
          <ac:chgData name="Michal Bozděch" userId="7f7b1a57-7649-47d4-a3e7-7d7000133a3e" providerId="ADAL" clId="{532597F2-DAC2-4D5E-8E17-38B8D6522774}" dt="2022-03-21T10:05:24.468" v="24096" actId="14100"/>
          <ac:spMkLst>
            <pc:docMk/>
            <pc:sldMk cId="278297637" sldId="398"/>
            <ac:spMk id="11" creationId="{FBD37192-CCC2-4945-BF58-058900FA109A}"/>
          </ac:spMkLst>
        </pc:spChg>
        <pc:spChg chg="mod">
          <ac:chgData name="Michal Bozděch" userId="7f7b1a57-7649-47d4-a3e7-7d7000133a3e" providerId="ADAL" clId="{532597F2-DAC2-4D5E-8E17-38B8D6522774}" dt="2022-03-21T08:07:44.900" v="21659" actId="1038"/>
          <ac:spMkLst>
            <pc:docMk/>
            <pc:sldMk cId="278297637" sldId="398"/>
            <ac:spMk id="12" creationId="{077620A1-1007-420D-B588-0CC1D1C75F03}"/>
          </ac:spMkLst>
        </pc:spChg>
        <pc:spChg chg="mod">
          <ac:chgData name="Michal Bozděch" userId="7f7b1a57-7649-47d4-a3e7-7d7000133a3e" providerId="ADAL" clId="{532597F2-DAC2-4D5E-8E17-38B8D6522774}" dt="2022-03-21T08:11:48.691" v="21812" actId="1037"/>
          <ac:spMkLst>
            <pc:docMk/>
            <pc:sldMk cId="278297637" sldId="398"/>
            <ac:spMk id="13" creationId="{F5033D22-F6F3-4E64-AE7C-E1C33E396A52}"/>
          </ac:spMkLst>
        </pc:spChg>
        <pc:spChg chg="mod">
          <ac:chgData name="Michal Bozděch" userId="7f7b1a57-7649-47d4-a3e7-7d7000133a3e" providerId="ADAL" clId="{532597F2-DAC2-4D5E-8E17-38B8D6522774}" dt="2022-03-21T08:43:05.162" v="22416"/>
          <ac:spMkLst>
            <pc:docMk/>
            <pc:sldMk cId="278297637" sldId="398"/>
            <ac:spMk id="14" creationId="{45F007FD-30F2-48F3-ABA4-A9C84DC1503C}"/>
          </ac:spMkLst>
        </pc:spChg>
        <pc:spChg chg="mod">
          <ac:chgData name="Michal Bozděch" userId="7f7b1a57-7649-47d4-a3e7-7d7000133a3e" providerId="ADAL" clId="{532597F2-DAC2-4D5E-8E17-38B8D6522774}" dt="2022-03-21T08:02:59.784" v="21458" actId="1038"/>
          <ac:spMkLst>
            <pc:docMk/>
            <pc:sldMk cId="278297637" sldId="398"/>
            <ac:spMk id="15" creationId="{472716A1-92A1-4B3F-8348-8B4CA408C5EA}"/>
          </ac:spMkLst>
        </pc:spChg>
        <pc:spChg chg="add del mod">
          <ac:chgData name="Michal Bozděch" userId="7f7b1a57-7649-47d4-a3e7-7d7000133a3e" providerId="ADAL" clId="{532597F2-DAC2-4D5E-8E17-38B8D6522774}" dt="2022-03-21T08:06:51.435" v="21516" actId="478"/>
          <ac:spMkLst>
            <pc:docMk/>
            <pc:sldMk cId="278297637" sldId="398"/>
            <ac:spMk id="16" creationId="{C4F86FD4-0700-416E-87C6-665DF2FBFF3A}"/>
          </ac:spMkLst>
        </pc:spChg>
        <pc:spChg chg="mod">
          <ac:chgData name="Michal Bozděch" userId="7f7b1a57-7649-47d4-a3e7-7d7000133a3e" providerId="ADAL" clId="{532597F2-DAC2-4D5E-8E17-38B8D6522774}" dt="2022-03-21T08:03:25.275" v="21459" actId="21"/>
          <ac:spMkLst>
            <pc:docMk/>
            <pc:sldMk cId="278297637" sldId="398"/>
            <ac:spMk id="17" creationId="{1E938FD9-198B-42BA-A0A5-E2F2509ECD8A}"/>
          </ac:spMkLst>
        </pc:spChg>
        <pc:spChg chg="mod">
          <ac:chgData name="Michal Bozděch" userId="7f7b1a57-7649-47d4-a3e7-7d7000133a3e" providerId="ADAL" clId="{532597F2-DAC2-4D5E-8E17-38B8D6522774}" dt="2022-03-21T10:05:11.569" v="24094" actId="20577"/>
          <ac:spMkLst>
            <pc:docMk/>
            <pc:sldMk cId="278297637" sldId="398"/>
            <ac:spMk id="18" creationId="{DE8D71CE-BC27-4F32-9217-69C68A530943}"/>
          </ac:spMkLst>
        </pc:spChg>
        <pc:spChg chg="mod">
          <ac:chgData name="Michal Bozděch" userId="7f7b1a57-7649-47d4-a3e7-7d7000133a3e" providerId="ADAL" clId="{532597F2-DAC2-4D5E-8E17-38B8D6522774}" dt="2022-03-21T08:11:48.691" v="21812" actId="1037"/>
          <ac:spMkLst>
            <pc:docMk/>
            <pc:sldMk cId="278297637" sldId="398"/>
            <ac:spMk id="19" creationId="{0B65ED46-88D1-4F89-A64B-5E9920C71180}"/>
          </ac:spMkLst>
        </pc:spChg>
        <pc:spChg chg="mod">
          <ac:chgData name="Michal Bozděch" userId="7f7b1a57-7649-47d4-a3e7-7d7000133a3e" providerId="ADAL" clId="{532597F2-DAC2-4D5E-8E17-38B8D6522774}" dt="2022-03-21T08:43:01.316" v="22415"/>
          <ac:spMkLst>
            <pc:docMk/>
            <pc:sldMk cId="278297637" sldId="398"/>
            <ac:spMk id="20" creationId="{2448C525-0A42-44B8-84A8-680EB5D49EF0}"/>
          </ac:spMkLst>
        </pc:spChg>
        <pc:spChg chg="mod">
          <ac:chgData name="Michal Bozděch" userId="7f7b1a57-7649-47d4-a3e7-7d7000133a3e" providerId="ADAL" clId="{532597F2-DAC2-4D5E-8E17-38B8D6522774}" dt="2022-03-21T08:00:39.113" v="21372" actId="20577"/>
          <ac:spMkLst>
            <pc:docMk/>
            <pc:sldMk cId="278297637" sldId="398"/>
            <ac:spMk id="21" creationId="{E676AEF1-2F8E-4910-8C05-013F19794D69}"/>
          </ac:spMkLst>
        </pc:spChg>
        <pc:spChg chg="mod">
          <ac:chgData name="Michal Bozděch" userId="7f7b1a57-7649-47d4-a3e7-7d7000133a3e" providerId="ADAL" clId="{532597F2-DAC2-4D5E-8E17-38B8D6522774}" dt="2022-03-21T08:11:15.328" v="21792" actId="1036"/>
          <ac:spMkLst>
            <pc:docMk/>
            <pc:sldMk cId="278297637" sldId="398"/>
            <ac:spMk id="22" creationId="{0A7677B7-DFB4-4847-9858-1B811EBB41AD}"/>
          </ac:spMkLst>
        </pc:spChg>
        <pc:spChg chg="mod">
          <ac:chgData name="Michal Bozděch" userId="7f7b1a57-7649-47d4-a3e7-7d7000133a3e" providerId="ADAL" clId="{532597F2-DAC2-4D5E-8E17-38B8D6522774}" dt="2022-03-21T08:43:09.176" v="22417"/>
          <ac:spMkLst>
            <pc:docMk/>
            <pc:sldMk cId="278297637" sldId="398"/>
            <ac:spMk id="27" creationId="{DF8958D7-36F9-49C2-9D5A-4755EB1CB3C1}"/>
          </ac:spMkLst>
        </pc:spChg>
        <pc:spChg chg="mod">
          <ac:chgData name="Michal Bozděch" userId="7f7b1a57-7649-47d4-a3e7-7d7000133a3e" providerId="ADAL" clId="{532597F2-DAC2-4D5E-8E17-38B8D6522774}" dt="2022-03-21T10:38:20.669" v="24462" actId="1037"/>
          <ac:spMkLst>
            <pc:docMk/>
            <pc:sldMk cId="278297637" sldId="398"/>
            <ac:spMk id="28" creationId="{57110535-97D2-4CC8-A7A5-824570E19486}"/>
          </ac:spMkLst>
        </pc:spChg>
        <pc:spChg chg="mod">
          <ac:chgData name="Michal Bozděch" userId="7f7b1a57-7649-47d4-a3e7-7d7000133a3e" providerId="ADAL" clId="{532597F2-DAC2-4D5E-8E17-38B8D6522774}" dt="2022-03-21T10:38:16.321" v="24457" actId="1035"/>
          <ac:spMkLst>
            <pc:docMk/>
            <pc:sldMk cId="278297637" sldId="398"/>
            <ac:spMk id="29" creationId="{492E2AF5-758A-4526-9B86-144B3E461DEC}"/>
          </ac:spMkLst>
        </pc:spChg>
        <pc:spChg chg="mod">
          <ac:chgData name="Michal Bozděch" userId="7f7b1a57-7649-47d4-a3e7-7d7000133a3e" providerId="ADAL" clId="{532597F2-DAC2-4D5E-8E17-38B8D6522774}" dt="2022-03-21T08:11:48.691" v="21812" actId="1037"/>
          <ac:spMkLst>
            <pc:docMk/>
            <pc:sldMk cId="278297637" sldId="398"/>
            <ac:spMk id="30" creationId="{466CD639-A53F-4529-AB12-D91A7438E435}"/>
          </ac:spMkLst>
        </pc:spChg>
        <pc:spChg chg="add mod">
          <ac:chgData name="Michal Bozděch" userId="7f7b1a57-7649-47d4-a3e7-7d7000133a3e" providerId="ADAL" clId="{532597F2-DAC2-4D5E-8E17-38B8D6522774}" dt="2022-03-21T08:07:11.727" v="21625" actId="1036"/>
          <ac:spMkLst>
            <pc:docMk/>
            <pc:sldMk cId="278297637" sldId="398"/>
            <ac:spMk id="31" creationId="{174B8EE7-AB5F-4524-9240-67DCE53AE381}"/>
          </ac:spMkLst>
        </pc:spChg>
        <pc:cxnChg chg="del mod">
          <ac:chgData name="Michal Bozděch" userId="7f7b1a57-7649-47d4-a3e7-7d7000133a3e" providerId="ADAL" clId="{532597F2-DAC2-4D5E-8E17-38B8D6522774}" dt="2022-03-21T10:04:49.346" v="24058" actId="478"/>
          <ac:cxnSpMkLst>
            <pc:docMk/>
            <pc:sldMk cId="278297637" sldId="398"/>
            <ac:cxnSpMk id="23" creationId="{2F17D771-0BDC-4207-B908-E37159DDE8FD}"/>
          </ac:cxnSpMkLst>
        </pc:cxnChg>
        <pc:cxnChg chg="del mod">
          <ac:chgData name="Michal Bozděch" userId="7f7b1a57-7649-47d4-a3e7-7d7000133a3e" providerId="ADAL" clId="{532597F2-DAC2-4D5E-8E17-38B8D6522774}" dt="2022-03-21T10:04:49.346" v="24058" actId="478"/>
          <ac:cxnSpMkLst>
            <pc:docMk/>
            <pc:sldMk cId="278297637" sldId="398"/>
            <ac:cxnSpMk id="24" creationId="{B4A1C1B0-B4B3-490A-917E-D4561C651A53}"/>
          </ac:cxnSpMkLst>
        </pc:cxnChg>
        <pc:cxnChg chg="mod">
          <ac:chgData name="Michal Bozděch" userId="7f7b1a57-7649-47d4-a3e7-7d7000133a3e" providerId="ADAL" clId="{532597F2-DAC2-4D5E-8E17-38B8D6522774}" dt="2022-03-21T08:11:38.480" v="21799" actId="14100"/>
          <ac:cxnSpMkLst>
            <pc:docMk/>
            <pc:sldMk cId="278297637" sldId="398"/>
            <ac:cxnSpMk id="26" creationId="{AA8A53ED-0C83-4531-8AA6-779FB046FFEA}"/>
          </ac:cxnSpMkLst>
        </pc:cxnChg>
        <pc:cxnChg chg="add mod">
          <ac:chgData name="Michal Bozděch" userId="7f7b1a57-7649-47d4-a3e7-7d7000133a3e" providerId="ADAL" clId="{532597F2-DAC2-4D5E-8E17-38B8D6522774}" dt="2022-03-21T10:05:39.203" v="24103" actId="1037"/>
          <ac:cxnSpMkLst>
            <pc:docMk/>
            <pc:sldMk cId="278297637" sldId="398"/>
            <ac:cxnSpMk id="32" creationId="{A0F17FF7-5F54-43E0-AFF8-6B5FD67B82E1}"/>
          </ac:cxnSpMkLst>
        </pc:cxnChg>
        <pc:cxnChg chg="add mod">
          <ac:chgData name="Michal Bozděch" userId="7f7b1a57-7649-47d4-a3e7-7d7000133a3e" providerId="ADAL" clId="{532597F2-DAC2-4D5E-8E17-38B8D6522774}" dt="2022-03-21T10:05:39.203" v="24103" actId="1037"/>
          <ac:cxnSpMkLst>
            <pc:docMk/>
            <pc:sldMk cId="278297637" sldId="398"/>
            <ac:cxnSpMk id="33" creationId="{D6490652-2C8C-421D-BAFC-51321A78AA31}"/>
          </ac:cxnSpMkLst>
        </pc:cxnChg>
      </pc:sldChg>
      <pc:sldChg chg="add del">
        <pc:chgData name="Michal Bozděch" userId="7f7b1a57-7649-47d4-a3e7-7d7000133a3e" providerId="ADAL" clId="{532597F2-DAC2-4D5E-8E17-38B8D6522774}" dt="2022-03-21T07:51:49.556" v="21321" actId="47"/>
        <pc:sldMkLst>
          <pc:docMk/>
          <pc:sldMk cId="1062599348" sldId="398"/>
        </pc:sldMkLst>
      </pc:sldChg>
      <pc:sldChg chg="addSp delSp modSp add mod addAnim delAnim">
        <pc:chgData name="Michal Bozděch" userId="7f7b1a57-7649-47d4-a3e7-7d7000133a3e" providerId="ADAL" clId="{532597F2-DAC2-4D5E-8E17-38B8D6522774}" dt="2022-03-21T10:43:59.423" v="24788" actId="1037"/>
        <pc:sldMkLst>
          <pc:docMk/>
          <pc:sldMk cId="2501431782" sldId="399"/>
        </pc:sldMkLst>
        <pc:spChg chg="mod">
          <ac:chgData name="Michal Bozděch" userId="7f7b1a57-7649-47d4-a3e7-7d7000133a3e" providerId="ADAL" clId="{532597F2-DAC2-4D5E-8E17-38B8D6522774}" dt="2022-03-21T10:07:31.418" v="24187" actId="20577"/>
          <ac:spMkLst>
            <pc:docMk/>
            <pc:sldMk cId="2501431782" sldId="399"/>
            <ac:spMk id="7" creationId="{1122168A-4639-4A86-AD8F-09FE8A7DB946}"/>
          </ac:spMkLst>
        </pc:spChg>
        <pc:spChg chg="mod">
          <ac:chgData name="Michal Bozděch" userId="7f7b1a57-7649-47d4-a3e7-7d7000133a3e" providerId="ADAL" clId="{532597F2-DAC2-4D5E-8E17-38B8D6522774}" dt="2022-03-21T10:06:18.899" v="24119" actId="1035"/>
          <ac:spMkLst>
            <pc:docMk/>
            <pc:sldMk cId="2501431782" sldId="399"/>
            <ac:spMk id="9" creationId="{76779729-04E4-4807-8C84-6940AF649CCB}"/>
          </ac:spMkLst>
        </pc:spChg>
        <pc:spChg chg="mod">
          <ac:chgData name="Michal Bozděch" userId="7f7b1a57-7649-47d4-a3e7-7d7000133a3e" providerId="ADAL" clId="{532597F2-DAC2-4D5E-8E17-38B8D6522774}" dt="2022-03-21T10:06:18.899" v="24119" actId="1035"/>
          <ac:spMkLst>
            <pc:docMk/>
            <pc:sldMk cId="2501431782" sldId="399"/>
            <ac:spMk id="10" creationId="{C193DDD6-49DD-4AEE-BF88-E90059B70AC7}"/>
          </ac:spMkLst>
        </pc:spChg>
        <pc:spChg chg="add del mod">
          <ac:chgData name="Michal Bozděch" userId="7f7b1a57-7649-47d4-a3e7-7d7000133a3e" providerId="ADAL" clId="{532597F2-DAC2-4D5E-8E17-38B8D6522774}" dt="2022-03-21T10:07:05.978" v="24185" actId="1035"/>
          <ac:spMkLst>
            <pc:docMk/>
            <pc:sldMk cId="2501431782" sldId="399"/>
            <ac:spMk id="11" creationId="{FBD37192-CCC2-4945-BF58-058900FA109A}"/>
          </ac:spMkLst>
        </pc:spChg>
        <pc:spChg chg="mod">
          <ac:chgData name="Michal Bozděch" userId="7f7b1a57-7649-47d4-a3e7-7d7000133a3e" providerId="ADAL" clId="{532597F2-DAC2-4D5E-8E17-38B8D6522774}" dt="2022-03-21T10:06:51.904" v="24160" actId="1038"/>
          <ac:spMkLst>
            <pc:docMk/>
            <pc:sldMk cId="2501431782" sldId="399"/>
            <ac:spMk id="12" creationId="{077620A1-1007-420D-B588-0CC1D1C75F03}"/>
          </ac:spMkLst>
        </pc:spChg>
        <pc:spChg chg="del">
          <ac:chgData name="Michal Bozděch" userId="7f7b1a57-7649-47d4-a3e7-7d7000133a3e" providerId="ADAL" clId="{532597F2-DAC2-4D5E-8E17-38B8D6522774}" dt="2022-03-21T08:24:34.378" v="22087" actId="478"/>
          <ac:spMkLst>
            <pc:docMk/>
            <pc:sldMk cId="2501431782" sldId="399"/>
            <ac:spMk id="13" creationId="{F5033D22-F6F3-4E64-AE7C-E1C33E396A52}"/>
          </ac:spMkLst>
        </pc:spChg>
        <pc:spChg chg="del mod">
          <ac:chgData name="Michal Bozděch" userId="7f7b1a57-7649-47d4-a3e7-7d7000133a3e" providerId="ADAL" clId="{532597F2-DAC2-4D5E-8E17-38B8D6522774}" dt="2022-03-21T08:24:34.378" v="22087" actId="478"/>
          <ac:spMkLst>
            <pc:docMk/>
            <pc:sldMk cId="2501431782" sldId="399"/>
            <ac:spMk id="14" creationId="{45F007FD-30F2-48F3-ABA4-A9C84DC1503C}"/>
          </ac:spMkLst>
        </pc:spChg>
        <pc:spChg chg="mod">
          <ac:chgData name="Michal Bozděch" userId="7f7b1a57-7649-47d4-a3e7-7d7000133a3e" providerId="ADAL" clId="{532597F2-DAC2-4D5E-8E17-38B8D6522774}" dt="2022-03-21T10:06:18.899" v="24119" actId="1035"/>
          <ac:spMkLst>
            <pc:docMk/>
            <pc:sldMk cId="2501431782" sldId="399"/>
            <ac:spMk id="15" creationId="{472716A1-92A1-4B3F-8348-8B4CA408C5EA}"/>
          </ac:spMkLst>
        </pc:spChg>
        <pc:spChg chg="add del mod">
          <ac:chgData name="Michal Bozděch" userId="7f7b1a57-7649-47d4-a3e7-7d7000133a3e" providerId="ADAL" clId="{532597F2-DAC2-4D5E-8E17-38B8D6522774}" dt="2022-03-21T08:27:15.539" v="22210" actId="478"/>
          <ac:spMkLst>
            <pc:docMk/>
            <pc:sldMk cId="2501431782" sldId="399"/>
            <ac:spMk id="16" creationId="{F20F209C-1EB1-4BC5-8F3E-CEFC12F2D4BF}"/>
          </ac:spMkLst>
        </pc:spChg>
        <pc:spChg chg="mod">
          <ac:chgData name="Michal Bozděch" userId="7f7b1a57-7649-47d4-a3e7-7d7000133a3e" providerId="ADAL" clId="{532597F2-DAC2-4D5E-8E17-38B8D6522774}" dt="2022-03-21T10:06:18.899" v="24119" actId="1035"/>
          <ac:spMkLst>
            <pc:docMk/>
            <pc:sldMk cId="2501431782" sldId="399"/>
            <ac:spMk id="17" creationId="{1E938FD9-198B-42BA-A0A5-E2F2509ECD8A}"/>
          </ac:spMkLst>
        </pc:spChg>
        <pc:spChg chg="del mod">
          <ac:chgData name="Michal Bozděch" userId="7f7b1a57-7649-47d4-a3e7-7d7000133a3e" providerId="ADAL" clId="{532597F2-DAC2-4D5E-8E17-38B8D6522774}" dt="2022-03-21T08:24:37.269" v="22088" actId="478"/>
          <ac:spMkLst>
            <pc:docMk/>
            <pc:sldMk cId="2501431782" sldId="399"/>
            <ac:spMk id="18" creationId="{DE8D71CE-BC27-4F32-9217-69C68A530943}"/>
          </ac:spMkLst>
        </pc:spChg>
        <pc:spChg chg="del">
          <ac:chgData name="Michal Bozděch" userId="7f7b1a57-7649-47d4-a3e7-7d7000133a3e" providerId="ADAL" clId="{532597F2-DAC2-4D5E-8E17-38B8D6522774}" dt="2022-03-21T08:24:39.532" v="22089" actId="478"/>
          <ac:spMkLst>
            <pc:docMk/>
            <pc:sldMk cId="2501431782" sldId="399"/>
            <ac:spMk id="19" creationId="{0B65ED46-88D1-4F89-A64B-5E9920C71180}"/>
          </ac:spMkLst>
        </pc:spChg>
        <pc:spChg chg="del mod">
          <ac:chgData name="Michal Bozděch" userId="7f7b1a57-7649-47d4-a3e7-7d7000133a3e" providerId="ADAL" clId="{532597F2-DAC2-4D5E-8E17-38B8D6522774}" dt="2022-03-21T08:24:34.378" v="22087" actId="478"/>
          <ac:spMkLst>
            <pc:docMk/>
            <pc:sldMk cId="2501431782" sldId="399"/>
            <ac:spMk id="20" creationId="{2448C525-0A42-44B8-84A8-680EB5D49EF0}"/>
          </ac:spMkLst>
        </pc:spChg>
        <pc:spChg chg="mod">
          <ac:chgData name="Michal Bozděch" userId="7f7b1a57-7649-47d4-a3e7-7d7000133a3e" providerId="ADAL" clId="{532597F2-DAC2-4D5E-8E17-38B8D6522774}" dt="2022-03-21T10:06:45.295" v="24151" actId="1035"/>
          <ac:spMkLst>
            <pc:docMk/>
            <pc:sldMk cId="2501431782" sldId="399"/>
            <ac:spMk id="21" creationId="{E676AEF1-2F8E-4910-8C05-013F19794D69}"/>
          </ac:spMkLst>
        </pc:spChg>
        <pc:spChg chg="mod">
          <ac:chgData name="Michal Bozděch" userId="7f7b1a57-7649-47d4-a3e7-7d7000133a3e" providerId="ADAL" clId="{532597F2-DAC2-4D5E-8E17-38B8D6522774}" dt="2022-03-21T10:07:00.394" v="24173" actId="1037"/>
          <ac:spMkLst>
            <pc:docMk/>
            <pc:sldMk cId="2501431782" sldId="399"/>
            <ac:spMk id="22" creationId="{0A7677B7-DFB4-4847-9858-1B811EBB41AD}"/>
          </ac:spMkLst>
        </pc:spChg>
        <pc:spChg chg="del mod">
          <ac:chgData name="Michal Bozděch" userId="7f7b1a57-7649-47d4-a3e7-7d7000133a3e" providerId="ADAL" clId="{532597F2-DAC2-4D5E-8E17-38B8D6522774}" dt="2022-03-21T08:24:34.378" v="22087" actId="478"/>
          <ac:spMkLst>
            <pc:docMk/>
            <pc:sldMk cId="2501431782" sldId="399"/>
            <ac:spMk id="27" creationId="{DF8958D7-36F9-49C2-9D5A-4755EB1CB3C1}"/>
          </ac:spMkLst>
        </pc:spChg>
        <pc:spChg chg="del mod">
          <ac:chgData name="Michal Bozděch" userId="7f7b1a57-7649-47d4-a3e7-7d7000133a3e" providerId="ADAL" clId="{532597F2-DAC2-4D5E-8E17-38B8D6522774}" dt="2022-03-21T08:24:34.378" v="22087" actId="478"/>
          <ac:spMkLst>
            <pc:docMk/>
            <pc:sldMk cId="2501431782" sldId="399"/>
            <ac:spMk id="28" creationId="{57110535-97D2-4CC8-A7A5-824570E19486}"/>
          </ac:spMkLst>
        </pc:spChg>
        <pc:spChg chg="del">
          <ac:chgData name="Michal Bozděch" userId="7f7b1a57-7649-47d4-a3e7-7d7000133a3e" providerId="ADAL" clId="{532597F2-DAC2-4D5E-8E17-38B8D6522774}" dt="2022-03-21T08:24:34.378" v="22087" actId="478"/>
          <ac:spMkLst>
            <pc:docMk/>
            <pc:sldMk cId="2501431782" sldId="399"/>
            <ac:spMk id="29" creationId="{492E2AF5-758A-4526-9B86-144B3E461DEC}"/>
          </ac:spMkLst>
        </pc:spChg>
        <pc:spChg chg="del">
          <ac:chgData name="Michal Bozděch" userId="7f7b1a57-7649-47d4-a3e7-7d7000133a3e" providerId="ADAL" clId="{532597F2-DAC2-4D5E-8E17-38B8D6522774}" dt="2022-03-21T08:24:41.415" v="22090" actId="478"/>
          <ac:spMkLst>
            <pc:docMk/>
            <pc:sldMk cId="2501431782" sldId="399"/>
            <ac:spMk id="30" creationId="{466CD639-A53F-4529-AB12-D91A7438E435}"/>
          </ac:spMkLst>
        </pc:spChg>
        <pc:spChg chg="add del mod">
          <ac:chgData name="Michal Bozděch" userId="7f7b1a57-7649-47d4-a3e7-7d7000133a3e" providerId="ADAL" clId="{532597F2-DAC2-4D5E-8E17-38B8D6522774}" dt="2022-03-21T10:43:59.423" v="24788" actId="1037"/>
          <ac:spMkLst>
            <pc:docMk/>
            <pc:sldMk cId="2501431782" sldId="399"/>
            <ac:spMk id="31" creationId="{174B8EE7-AB5F-4524-9240-67DCE53AE381}"/>
          </ac:spMkLst>
        </pc:spChg>
        <pc:cxnChg chg="del">
          <ac:chgData name="Michal Bozděch" userId="7f7b1a57-7649-47d4-a3e7-7d7000133a3e" providerId="ADAL" clId="{532597F2-DAC2-4D5E-8E17-38B8D6522774}" dt="2022-03-21T08:24:34.378" v="22087" actId="478"/>
          <ac:cxnSpMkLst>
            <pc:docMk/>
            <pc:sldMk cId="2501431782" sldId="399"/>
            <ac:cxnSpMk id="23" creationId="{2F17D771-0BDC-4207-B908-E37159DDE8FD}"/>
          </ac:cxnSpMkLst>
        </pc:cxnChg>
        <pc:cxnChg chg="del">
          <ac:chgData name="Michal Bozděch" userId="7f7b1a57-7649-47d4-a3e7-7d7000133a3e" providerId="ADAL" clId="{532597F2-DAC2-4D5E-8E17-38B8D6522774}" dt="2022-03-21T08:24:34.378" v="22087" actId="478"/>
          <ac:cxnSpMkLst>
            <pc:docMk/>
            <pc:sldMk cId="2501431782" sldId="399"/>
            <ac:cxnSpMk id="24" creationId="{B4A1C1B0-B4B3-490A-917E-D4561C651A53}"/>
          </ac:cxnSpMkLst>
        </pc:cxnChg>
        <pc:cxnChg chg="del">
          <ac:chgData name="Michal Bozděch" userId="7f7b1a57-7649-47d4-a3e7-7d7000133a3e" providerId="ADAL" clId="{532597F2-DAC2-4D5E-8E17-38B8D6522774}" dt="2022-03-21T08:24:34.378" v="22087" actId="478"/>
          <ac:cxnSpMkLst>
            <pc:docMk/>
            <pc:sldMk cId="2501431782" sldId="399"/>
            <ac:cxnSpMk id="26" creationId="{AA8A53ED-0C83-4531-8AA6-779FB046FFEA}"/>
          </ac:cxnSpMkLst>
        </pc:cxnChg>
        <pc:cxnChg chg="add mod">
          <ac:chgData name="Michal Bozděch" userId="7f7b1a57-7649-47d4-a3e7-7d7000133a3e" providerId="ADAL" clId="{532597F2-DAC2-4D5E-8E17-38B8D6522774}" dt="2022-03-21T10:40:23.408" v="24475" actId="693"/>
          <ac:cxnSpMkLst>
            <pc:docMk/>
            <pc:sldMk cId="2501431782" sldId="399"/>
            <ac:cxnSpMk id="32" creationId="{A53CEA70-C5A6-417B-A754-3D928D712802}"/>
          </ac:cxnSpMkLst>
        </pc:cxnChg>
        <pc:cxnChg chg="add mod">
          <ac:chgData name="Michal Bozděch" userId="7f7b1a57-7649-47d4-a3e7-7d7000133a3e" providerId="ADAL" clId="{532597F2-DAC2-4D5E-8E17-38B8D6522774}" dt="2022-03-21T10:40:00.656" v="24471" actId="693"/>
          <ac:cxnSpMkLst>
            <pc:docMk/>
            <pc:sldMk cId="2501431782" sldId="399"/>
            <ac:cxnSpMk id="34" creationId="{AE62D5F2-5FD5-49CE-9CF7-FFF3C369040B}"/>
          </ac:cxnSpMkLst>
        </pc:cxnChg>
        <pc:cxnChg chg="add mod">
          <ac:chgData name="Michal Bozděch" userId="7f7b1a57-7649-47d4-a3e7-7d7000133a3e" providerId="ADAL" clId="{532597F2-DAC2-4D5E-8E17-38B8D6522774}" dt="2022-03-21T10:41:11.096" v="24525" actId="14100"/>
          <ac:cxnSpMkLst>
            <pc:docMk/>
            <pc:sldMk cId="2501431782" sldId="399"/>
            <ac:cxnSpMk id="36" creationId="{821527DD-182A-43D4-AFD0-F0C2659F9114}"/>
          </ac:cxnSpMkLst>
        </pc:cxnChg>
        <pc:cxnChg chg="add mod">
          <ac:chgData name="Michal Bozděch" userId="7f7b1a57-7649-47d4-a3e7-7d7000133a3e" providerId="ADAL" clId="{532597F2-DAC2-4D5E-8E17-38B8D6522774}" dt="2022-03-21T10:41:03.709" v="24522" actId="14100"/>
          <ac:cxnSpMkLst>
            <pc:docMk/>
            <pc:sldMk cId="2501431782" sldId="399"/>
            <ac:cxnSpMk id="38" creationId="{733611CF-F9FE-405D-8131-D87E2747CD79}"/>
          </ac:cxnSpMkLst>
        </pc:cxnChg>
        <pc:cxnChg chg="add mod">
          <ac:chgData name="Michal Bozděch" userId="7f7b1a57-7649-47d4-a3e7-7d7000133a3e" providerId="ADAL" clId="{532597F2-DAC2-4D5E-8E17-38B8D6522774}" dt="2022-03-21T10:41:28.210" v="24601" actId="14100"/>
          <ac:cxnSpMkLst>
            <pc:docMk/>
            <pc:sldMk cId="2501431782" sldId="399"/>
            <ac:cxnSpMk id="39" creationId="{132517AC-15F6-4B73-A0F6-CFD03FE4F006}"/>
          </ac:cxnSpMkLst>
        </pc:cxnChg>
        <pc:cxnChg chg="add mod">
          <ac:chgData name="Michal Bozděch" userId="7f7b1a57-7649-47d4-a3e7-7d7000133a3e" providerId="ADAL" clId="{532597F2-DAC2-4D5E-8E17-38B8D6522774}" dt="2022-03-21T10:41:37.325" v="24630" actId="14100"/>
          <ac:cxnSpMkLst>
            <pc:docMk/>
            <pc:sldMk cId="2501431782" sldId="399"/>
            <ac:cxnSpMk id="40" creationId="{96BD3310-58F0-454F-8616-CB7C9583BBB8}"/>
          </ac:cxnSpMkLst>
        </pc:cxnChg>
        <pc:cxnChg chg="add mod">
          <ac:chgData name="Michal Bozděch" userId="7f7b1a57-7649-47d4-a3e7-7d7000133a3e" providerId="ADAL" clId="{532597F2-DAC2-4D5E-8E17-38B8D6522774}" dt="2022-03-21T10:42:57.323" v="24706" actId="14100"/>
          <ac:cxnSpMkLst>
            <pc:docMk/>
            <pc:sldMk cId="2501431782" sldId="399"/>
            <ac:cxnSpMk id="41" creationId="{6AAA1E40-CE00-4120-9C28-06D5442F04DE}"/>
          </ac:cxnSpMkLst>
        </pc:cxnChg>
        <pc:cxnChg chg="add mod">
          <ac:chgData name="Michal Bozděch" userId="7f7b1a57-7649-47d4-a3e7-7d7000133a3e" providerId="ADAL" clId="{532597F2-DAC2-4D5E-8E17-38B8D6522774}" dt="2022-03-21T10:43:06.890" v="24774" actId="14100"/>
          <ac:cxnSpMkLst>
            <pc:docMk/>
            <pc:sldMk cId="2501431782" sldId="399"/>
            <ac:cxnSpMk id="43" creationId="{DE37ADA4-1749-41B0-848B-723CE2E947FF}"/>
          </ac:cxnSpMkLst>
        </pc:cxnChg>
        <pc:cxnChg chg="add mod">
          <ac:chgData name="Michal Bozděch" userId="7f7b1a57-7649-47d4-a3e7-7d7000133a3e" providerId="ADAL" clId="{532597F2-DAC2-4D5E-8E17-38B8D6522774}" dt="2022-03-21T10:43:30.023" v="24778" actId="14100"/>
          <ac:cxnSpMkLst>
            <pc:docMk/>
            <pc:sldMk cId="2501431782" sldId="399"/>
            <ac:cxnSpMk id="45" creationId="{E6621B01-7955-47A6-A276-13121B834997}"/>
          </ac:cxnSpMkLst>
        </pc:cxnChg>
        <pc:cxnChg chg="add del mod">
          <ac:chgData name="Michal Bozděch" userId="7f7b1a57-7649-47d4-a3e7-7d7000133a3e" providerId="ADAL" clId="{532597F2-DAC2-4D5E-8E17-38B8D6522774}" dt="2022-03-21T10:43:21.998" v="24777" actId="478"/>
          <ac:cxnSpMkLst>
            <pc:docMk/>
            <pc:sldMk cId="2501431782" sldId="399"/>
            <ac:cxnSpMk id="46" creationId="{062D25B8-B503-4B54-9ED4-814A45801660}"/>
          </ac:cxnSpMkLst>
        </pc:cxnChg>
      </pc:sldChg>
      <pc:sldChg chg="delSp modSp add mod">
        <pc:chgData name="Michal Bozděch" userId="7f7b1a57-7649-47d4-a3e7-7d7000133a3e" providerId="ADAL" clId="{532597F2-DAC2-4D5E-8E17-38B8D6522774}" dt="2022-03-21T10:25:41.845" v="24329" actId="15"/>
        <pc:sldMkLst>
          <pc:docMk/>
          <pc:sldMk cId="419888112" sldId="400"/>
        </pc:sldMkLst>
        <pc:spChg chg="mod">
          <ac:chgData name="Michal Bozděch" userId="7f7b1a57-7649-47d4-a3e7-7d7000133a3e" providerId="ADAL" clId="{532597F2-DAC2-4D5E-8E17-38B8D6522774}" dt="2022-03-21T10:25:41.845" v="24329" actId="15"/>
          <ac:spMkLst>
            <pc:docMk/>
            <pc:sldMk cId="419888112" sldId="400"/>
            <ac:spMk id="7" creationId="{1122168A-4639-4A86-AD8F-09FE8A7DB946}"/>
          </ac:spMkLst>
        </pc:spChg>
        <pc:spChg chg="del mod">
          <ac:chgData name="Michal Bozděch" userId="7f7b1a57-7649-47d4-a3e7-7d7000133a3e" providerId="ADAL" clId="{532597F2-DAC2-4D5E-8E17-38B8D6522774}" dt="2022-03-21T08:53:25.810" v="22661" actId="478"/>
          <ac:spMkLst>
            <pc:docMk/>
            <pc:sldMk cId="419888112" sldId="400"/>
            <ac:spMk id="8" creationId="{671C4CE2-50DD-417D-A85A-54E03A94CF5E}"/>
          </ac:spMkLst>
        </pc:spChg>
        <pc:spChg chg="mod">
          <ac:chgData name="Michal Bozděch" userId="7f7b1a57-7649-47d4-a3e7-7d7000133a3e" providerId="ADAL" clId="{532597F2-DAC2-4D5E-8E17-38B8D6522774}" dt="2022-03-21T10:18:08.205" v="24237" actId="1076"/>
          <ac:spMkLst>
            <pc:docMk/>
            <pc:sldMk cId="419888112" sldId="400"/>
            <ac:spMk id="11" creationId="{DB974D33-AA66-47EA-AC21-A7E1CA937451}"/>
          </ac:spMkLst>
        </pc:spChg>
        <pc:picChg chg="mod">
          <ac:chgData name="Michal Bozděch" userId="7f7b1a57-7649-47d4-a3e7-7d7000133a3e" providerId="ADAL" clId="{532597F2-DAC2-4D5E-8E17-38B8D6522774}" dt="2022-03-21T10:18:02.708" v="24236" actId="1076"/>
          <ac:picMkLst>
            <pc:docMk/>
            <pc:sldMk cId="419888112" sldId="400"/>
            <ac:picMk id="11268" creationId="{0BE8E060-E613-4C1C-AC99-459D109FE373}"/>
          </ac:picMkLst>
        </pc:picChg>
      </pc:sldChg>
      <pc:sldChg chg="addSp delSp modSp add mod">
        <pc:chgData name="Michal Bozděch" userId="7f7b1a57-7649-47d4-a3e7-7d7000133a3e" providerId="ADAL" clId="{532597F2-DAC2-4D5E-8E17-38B8D6522774}" dt="2022-04-14T05:41:10.504" v="28618" actId="207"/>
        <pc:sldMkLst>
          <pc:docMk/>
          <pc:sldMk cId="1279215756" sldId="401"/>
        </pc:sldMkLst>
        <pc:spChg chg="mod">
          <ac:chgData name="Michal Bozděch" userId="7f7b1a57-7649-47d4-a3e7-7d7000133a3e" providerId="ADAL" clId="{532597F2-DAC2-4D5E-8E17-38B8D6522774}" dt="2022-03-21T08:58:04.729" v="22795" actId="20577"/>
          <ac:spMkLst>
            <pc:docMk/>
            <pc:sldMk cId="1279215756" sldId="401"/>
            <ac:spMk id="7" creationId="{1122168A-4639-4A86-AD8F-09FE8A7DB946}"/>
          </ac:spMkLst>
        </pc:spChg>
        <pc:spChg chg="del">
          <ac:chgData name="Michal Bozděch" userId="7f7b1a57-7649-47d4-a3e7-7d7000133a3e" providerId="ADAL" clId="{532597F2-DAC2-4D5E-8E17-38B8D6522774}" dt="2022-03-21T08:55:42.154" v="22670" actId="478"/>
          <ac:spMkLst>
            <pc:docMk/>
            <pc:sldMk cId="1279215756" sldId="401"/>
            <ac:spMk id="8" creationId="{671C4CE2-50DD-417D-A85A-54E03A94CF5E}"/>
          </ac:spMkLst>
        </pc:spChg>
        <pc:spChg chg="mod">
          <ac:chgData name="Michal Bozděch" userId="7f7b1a57-7649-47d4-a3e7-7d7000133a3e" providerId="ADAL" clId="{532597F2-DAC2-4D5E-8E17-38B8D6522774}" dt="2022-03-21T10:17:23.747" v="24228" actId="1076"/>
          <ac:spMkLst>
            <pc:docMk/>
            <pc:sldMk cId="1279215756" sldId="401"/>
            <ac:spMk id="11" creationId="{DB974D33-AA66-47EA-AC21-A7E1CA937451}"/>
          </ac:spMkLst>
        </pc:spChg>
        <pc:spChg chg="mod">
          <ac:chgData name="Michal Bozděch" userId="7f7b1a57-7649-47d4-a3e7-7d7000133a3e" providerId="ADAL" clId="{532597F2-DAC2-4D5E-8E17-38B8D6522774}" dt="2022-03-21T08:57:34.984" v="22784" actId="1037"/>
          <ac:spMkLst>
            <pc:docMk/>
            <pc:sldMk cId="1279215756" sldId="401"/>
            <ac:spMk id="12" creationId="{4B5B625F-C6D6-4D4A-B24B-04B3D16757C2}"/>
          </ac:spMkLst>
        </pc:spChg>
        <pc:spChg chg="mod">
          <ac:chgData name="Michal Bozděch" userId="7f7b1a57-7649-47d4-a3e7-7d7000133a3e" providerId="ADAL" clId="{532597F2-DAC2-4D5E-8E17-38B8D6522774}" dt="2022-03-21T08:57:34.984" v="22784" actId="1037"/>
          <ac:spMkLst>
            <pc:docMk/>
            <pc:sldMk cId="1279215756" sldId="401"/>
            <ac:spMk id="13" creationId="{32E79F33-14C6-4E9B-B147-D70AB5F53678}"/>
          </ac:spMkLst>
        </pc:spChg>
        <pc:spChg chg="mod">
          <ac:chgData name="Michal Bozděch" userId="7f7b1a57-7649-47d4-a3e7-7d7000133a3e" providerId="ADAL" clId="{532597F2-DAC2-4D5E-8E17-38B8D6522774}" dt="2022-03-21T08:57:34.984" v="22784" actId="1037"/>
          <ac:spMkLst>
            <pc:docMk/>
            <pc:sldMk cId="1279215756" sldId="401"/>
            <ac:spMk id="14" creationId="{1FDEA521-AA6C-4D6F-BCB9-4CC1C8EDFC2A}"/>
          </ac:spMkLst>
        </pc:spChg>
        <pc:spChg chg="mod">
          <ac:chgData name="Michal Bozděch" userId="7f7b1a57-7649-47d4-a3e7-7d7000133a3e" providerId="ADAL" clId="{532597F2-DAC2-4D5E-8E17-38B8D6522774}" dt="2022-03-21T09:44:13.136" v="23716" actId="1035"/>
          <ac:spMkLst>
            <pc:docMk/>
            <pc:sldMk cId="1279215756" sldId="401"/>
            <ac:spMk id="15" creationId="{D6ECB509-547F-46EE-B66B-19B60C87A204}"/>
          </ac:spMkLst>
        </pc:spChg>
        <pc:spChg chg="add del mod">
          <ac:chgData name="Michal Bozděch" userId="7f7b1a57-7649-47d4-a3e7-7d7000133a3e" providerId="ADAL" clId="{532597F2-DAC2-4D5E-8E17-38B8D6522774}" dt="2022-03-21T08:55:45.592" v="22671" actId="478"/>
          <ac:spMkLst>
            <pc:docMk/>
            <pc:sldMk cId="1279215756" sldId="401"/>
            <ac:spMk id="16" creationId="{A8479B98-996F-4285-A4EF-ABE12B1C14AC}"/>
          </ac:spMkLst>
        </pc:spChg>
        <pc:spChg chg="add mod">
          <ac:chgData name="Michal Bozděch" userId="7f7b1a57-7649-47d4-a3e7-7d7000133a3e" providerId="ADAL" clId="{532597F2-DAC2-4D5E-8E17-38B8D6522774}" dt="2022-04-14T05:41:10.504" v="28618" actId="207"/>
          <ac:spMkLst>
            <pc:docMk/>
            <pc:sldMk cId="1279215756" sldId="401"/>
            <ac:spMk id="21" creationId="{FB3682A2-372D-4742-84E6-8B7739B1C3BF}"/>
          </ac:spMkLst>
        </pc:spChg>
        <pc:picChg chg="del">
          <ac:chgData name="Michal Bozděch" userId="7f7b1a57-7649-47d4-a3e7-7d7000133a3e" providerId="ADAL" clId="{532597F2-DAC2-4D5E-8E17-38B8D6522774}" dt="2022-03-21T08:55:51.419" v="22672" actId="478"/>
          <ac:picMkLst>
            <pc:docMk/>
            <pc:sldMk cId="1279215756" sldId="401"/>
            <ac:picMk id="11268" creationId="{0BE8E060-E613-4C1C-AC99-459D109FE373}"/>
          </ac:picMkLst>
        </pc:picChg>
        <pc:cxnChg chg="mod">
          <ac:chgData name="Michal Bozděch" userId="7f7b1a57-7649-47d4-a3e7-7d7000133a3e" providerId="ADAL" clId="{532597F2-DAC2-4D5E-8E17-38B8D6522774}" dt="2022-03-21T08:57:34.984" v="22784" actId="1037"/>
          <ac:cxnSpMkLst>
            <pc:docMk/>
            <pc:sldMk cId="1279215756" sldId="401"/>
            <ac:cxnSpMk id="10" creationId="{52BE57BD-C5A3-4761-8D9C-C3EF8F7A81AD}"/>
          </ac:cxnSpMkLst>
        </pc:cxnChg>
        <pc:cxnChg chg="mod">
          <ac:chgData name="Michal Bozděch" userId="7f7b1a57-7649-47d4-a3e7-7d7000133a3e" providerId="ADAL" clId="{532597F2-DAC2-4D5E-8E17-38B8D6522774}" dt="2022-03-21T08:57:34.984" v="22784" actId="1037"/>
          <ac:cxnSpMkLst>
            <pc:docMk/>
            <pc:sldMk cId="1279215756" sldId="401"/>
            <ac:cxnSpMk id="17" creationId="{281D5AE1-5673-4D12-969C-DCBBB45C7B55}"/>
          </ac:cxnSpMkLst>
        </pc:cxnChg>
        <pc:cxnChg chg="mod">
          <ac:chgData name="Michal Bozděch" userId="7f7b1a57-7649-47d4-a3e7-7d7000133a3e" providerId="ADAL" clId="{532597F2-DAC2-4D5E-8E17-38B8D6522774}" dt="2022-03-21T09:44:13.136" v="23716" actId="1035"/>
          <ac:cxnSpMkLst>
            <pc:docMk/>
            <pc:sldMk cId="1279215756" sldId="401"/>
            <ac:cxnSpMk id="20" creationId="{D7F1ADAB-A806-41EE-8B8D-B5E3181DC78A}"/>
          </ac:cxnSpMkLst>
        </pc:cxnChg>
        <pc:cxnChg chg="mod">
          <ac:chgData name="Michal Bozděch" userId="7f7b1a57-7649-47d4-a3e7-7d7000133a3e" providerId="ADAL" clId="{532597F2-DAC2-4D5E-8E17-38B8D6522774}" dt="2022-03-21T08:57:34.984" v="22784" actId="1037"/>
          <ac:cxnSpMkLst>
            <pc:docMk/>
            <pc:sldMk cId="1279215756" sldId="401"/>
            <ac:cxnSpMk id="23" creationId="{772CC508-80E1-46E7-9DAC-0107077E5694}"/>
          </ac:cxnSpMkLst>
        </pc:cxnChg>
      </pc:sldChg>
      <pc:sldChg chg="addSp delSp modSp add mod modAnim">
        <pc:chgData name="Michal Bozděch" userId="7f7b1a57-7649-47d4-a3e7-7d7000133a3e" providerId="ADAL" clId="{532597F2-DAC2-4D5E-8E17-38B8D6522774}" dt="2022-03-24T07:58:49.490" v="25014" actId="1076"/>
        <pc:sldMkLst>
          <pc:docMk/>
          <pc:sldMk cId="2983115877" sldId="402"/>
        </pc:sldMkLst>
        <pc:spChg chg="del">
          <ac:chgData name="Michal Bozděch" userId="7f7b1a57-7649-47d4-a3e7-7d7000133a3e" providerId="ADAL" clId="{532597F2-DAC2-4D5E-8E17-38B8D6522774}" dt="2022-03-24T07:54:16.108" v="24960" actId="478"/>
          <ac:spMkLst>
            <pc:docMk/>
            <pc:sldMk cId="2983115877" sldId="402"/>
            <ac:spMk id="7" creationId="{1122168A-4639-4A86-AD8F-09FE8A7DB946}"/>
          </ac:spMkLst>
        </pc:spChg>
        <pc:spChg chg="add del mod">
          <ac:chgData name="Michal Bozděch" userId="7f7b1a57-7649-47d4-a3e7-7d7000133a3e" providerId="ADAL" clId="{532597F2-DAC2-4D5E-8E17-38B8D6522774}" dt="2022-03-24T07:54:20.347" v="24961" actId="478"/>
          <ac:spMkLst>
            <pc:docMk/>
            <pc:sldMk cId="2983115877" sldId="402"/>
            <ac:spMk id="10" creationId="{70340B7E-2EA6-488B-993C-A7BC3B24EFD8}"/>
          </ac:spMkLst>
        </pc:spChg>
        <pc:spChg chg="add mod">
          <ac:chgData name="Michal Bozděch" userId="7f7b1a57-7649-47d4-a3e7-7d7000133a3e" providerId="ADAL" clId="{532597F2-DAC2-4D5E-8E17-38B8D6522774}" dt="2022-03-24T07:58:49.490" v="25014" actId="1076"/>
          <ac:spMkLst>
            <pc:docMk/>
            <pc:sldMk cId="2983115877" sldId="402"/>
            <ac:spMk id="13" creationId="{7402C958-61F6-4936-8C6F-E75B8CB5655D}"/>
          </ac:spMkLst>
        </pc:spChg>
        <pc:spChg chg="add mod">
          <ac:chgData name="Michal Bozděch" userId="7f7b1a57-7649-47d4-a3e7-7d7000133a3e" providerId="ADAL" clId="{532597F2-DAC2-4D5E-8E17-38B8D6522774}" dt="2022-03-24T07:57:23.882" v="24992" actId="1582"/>
          <ac:spMkLst>
            <pc:docMk/>
            <pc:sldMk cId="2983115877" sldId="402"/>
            <ac:spMk id="14" creationId="{E5DAC9AC-2825-4FF4-B307-3BFD031E0809}"/>
          </ac:spMkLst>
        </pc:spChg>
        <pc:picChg chg="del mod">
          <ac:chgData name="Michal Bozděch" userId="7f7b1a57-7649-47d4-a3e7-7d7000133a3e" providerId="ADAL" clId="{532597F2-DAC2-4D5E-8E17-38B8D6522774}" dt="2022-03-24T07:55:20.198" v="24966" actId="478"/>
          <ac:picMkLst>
            <pc:docMk/>
            <pc:sldMk cId="2983115877" sldId="402"/>
            <ac:picMk id="1028" creationId="{69AA4BFD-BF23-4114-B4ED-32FC70249512}"/>
          </ac:picMkLst>
        </pc:picChg>
        <pc:picChg chg="add mod">
          <ac:chgData name="Michal Bozděch" userId="7f7b1a57-7649-47d4-a3e7-7d7000133a3e" providerId="ADAL" clId="{532597F2-DAC2-4D5E-8E17-38B8D6522774}" dt="2022-03-24T07:55:32.612" v="24972" actId="1076"/>
          <ac:picMkLst>
            <pc:docMk/>
            <pc:sldMk cId="2983115877" sldId="402"/>
            <ac:picMk id="2050" creationId="{55CF9860-4A1B-4C20-AE66-5F384D1E6453}"/>
          </ac:picMkLst>
        </pc:picChg>
        <pc:cxnChg chg="add mod">
          <ac:chgData name="Michal Bozděch" userId="7f7b1a57-7649-47d4-a3e7-7d7000133a3e" providerId="ADAL" clId="{532597F2-DAC2-4D5E-8E17-38B8D6522774}" dt="2022-03-24T07:57:05.823" v="24989" actId="13822"/>
          <ac:cxnSpMkLst>
            <pc:docMk/>
            <pc:sldMk cId="2983115877" sldId="402"/>
            <ac:cxnSpMk id="12" creationId="{1395B645-E876-402D-AD5A-83C6553CF9FC}"/>
          </ac:cxnSpMkLst>
        </pc:cxnChg>
      </pc:sldChg>
      <pc:sldChg chg="add">
        <pc:chgData name="Michal Bozděch" userId="7f7b1a57-7649-47d4-a3e7-7d7000133a3e" providerId="ADAL" clId="{532597F2-DAC2-4D5E-8E17-38B8D6522774}" dt="2022-04-05T09:29:34.687" v="27671"/>
        <pc:sldMkLst>
          <pc:docMk/>
          <pc:sldMk cId="1665852297" sldId="404"/>
        </pc:sldMkLst>
      </pc:sldChg>
      <pc:sldChg chg="addSp delSp modSp add del mod ord">
        <pc:chgData name="Michal Bozděch" userId="7f7b1a57-7649-47d4-a3e7-7d7000133a3e" providerId="ADAL" clId="{532597F2-DAC2-4D5E-8E17-38B8D6522774}" dt="2022-04-05T09:29:09.188" v="27670" actId="2696"/>
        <pc:sldMkLst>
          <pc:docMk/>
          <pc:sldMk cId="2600042494" sldId="404"/>
        </pc:sldMkLst>
        <pc:spChg chg="mod">
          <ac:chgData name="Michal Bozděch" userId="7f7b1a57-7649-47d4-a3e7-7d7000133a3e" providerId="ADAL" clId="{532597F2-DAC2-4D5E-8E17-38B8D6522774}" dt="2022-04-05T05:19:58.188" v="25495" actId="1076"/>
          <ac:spMkLst>
            <pc:docMk/>
            <pc:sldMk cId="2600042494" sldId="404"/>
            <ac:spMk id="2" creationId="{C7904B99-08B7-422E-B19F-2935CEBE7E36}"/>
          </ac:spMkLst>
        </pc:spChg>
        <pc:spChg chg="mod">
          <ac:chgData name="Michal Bozděch" userId="7f7b1a57-7649-47d4-a3e7-7d7000133a3e" providerId="ADAL" clId="{532597F2-DAC2-4D5E-8E17-38B8D6522774}" dt="2022-04-05T05:19:58.188" v="25495" actId="1076"/>
          <ac:spMkLst>
            <pc:docMk/>
            <pc:sldMk cId="2600042494" sldId="404"/>
            <ac:spMk id="3" creationId="{F0C507B9-2328-4B9E-8616-4B268DAE9AFA}"/>
          </ac:spMkLst>
        </pc:spChg>
        <pc:spChg chg="mod">
          <ac:chgData name="Michal Bozděch" userId="7f7b1a57-7649-47d4-a3e7-7d7000133a3e" providerId="ADAL" clId="{532597F2-DAC2-4D5E-8E17-38B8D6522774}" dt="2022-04-05T05:19:58.188" v="25495" actId="1076"/>
          <ac:spMkLst>
            <pc:docMk/>
            <pc:sldMk cId="2600042494" sldId="404"/>
            <ac:spMk id="4" creationId="{29C312CE-9AB8-4FD7-8A4B-0D6A36E4D29C}"/>
          </ac:spMkLst>
        </pc:spChg>
        <pc:spChg chg="mod">
          <ac:chgData name="Michal Bozděch" userId="7f7b1a57-7649-47d4-a3e7-7d7000133a3e" providerId="ADAL" clId="{532597F2-DAC2-4D5E-8E17-38B8D6522774}" dt="2022-04-05T05:19:58.188" v="25495" actId="1076"/>
          <ac:spMkLst>
            <pc:docMk/>
            <pc:sldMk cId="2600042494" sldId="404"/>
            <ac:spMk id="5" creationId="{5B86979A-18AC-4C93-B534-702969E2DBAB}"/>
          </ac:spMkLst>
        </pc:spChg>
        <pc:spChg chg="del mod">
          <ac:chgData name="Michal Bozděch" userId="7f7b1a57-7649-47d4-a3e7-7d7000133a3e" providerId="ADAL" clId="{532597F2-DAC2-4D5E-8E17-38B8D6522774}" dt="2022-04-05T05:23:00.351" v="25584" actId="478"/>
          <ac:spMkLst>
            <pc:docMk/>
            <pc:sldMk cId="2600042494" sldId="404"/>
            <ac:spMk id="6" creationId="{AA2A0E41-89B6-498F-A4A6-8AB986B4CEDF}"/>
          </ac:spMkLst>
        </pc:spChg>
        <pc:spChg chg="add del mod">
          <ac:chgData name="Michal Bozděch" userId="7f7b1a57-7649-47d4-a3e7-7d7000133a3e" providerId="ADAL" clId="{532597F2-DAC2-4D5E-8E17-38B8D6522774}" dt="2022-04-05T05:18:17.495" v="25470" actId="478"/>
          <ac:spMkLst>
            <pc:docMk/>
            <pc:sldMk cId="2600042494" sldId="404"/>
            <ac:spMk id="7" creationId="{9B112272-C2AC-4A1C-A375-1BAED84F9BD3}"/>
          </ac:spMkLst>
        </pc:spChg>
        <pc:spChg chg="add del mod">
          <ac:chgData name="Michal Bozděch" userId="7f7b1a57-7649-47d4-a3e7-7d7000133a3e" providerId="ADAL" clId="{532597F2-DAC2-4D5E-8E17-38B8D6522774}" dt="2022-04-05T05:19:26.558" v="25486"/>
          <ac:spMkLst>
            <pc:docMk/>
            <pc:sldMk cId="2600042494" sldId="404"/>
            <ac:spMk id="11" creationId="{EEF7F309-8322-455A-BF34-605002778A0C}"/>
          </ac:spMkLst>
        </pc:spChg>
        <pc:spChg chg="add del mod">
          <ac:chgData name="Michal Bozděch" userId="7f7b1a57-7649-47d4-a3e7-7d7000133a3e" providerId="ADAL" clId="{532597F2-DAC2-4D5E-8E17-38B8D6522774}" dt="2022-04-05T05:18:08.182" v="25468"/>
          <ac:spMkLst>
            <pc:docMk/>
            <pc:sldMk cId="2600042494" sldId="404"/>
            <ac:spMk id="18" creationId="{DE8D71CE-BC27-4F32-9217-69C68A530943}"/>
          </ac:spMkLst>
        </pc:spChg>
        <pc:spChg chg="add mod">
          <ac:chgData name="Michal Bozděch" userId="7f7b1a57-7649-47d4-a3e7-7d7000133a3e" providerId="ADAL" clId="{532597F2-DAC2-4D5E-8E17-38B8D6522774}" dt="2022-04-05T06:57:43.890" v="26596" actId="1076"/>
          <ac:spMkLst>
            <pc:docMk/>
            <pc:sldMk cId="2600042494" sldId="404"/>
            <ac:spMk id="20" creationId="{827154CF-B775-4567-8E2A-7621332AF8B2}"/>
          </ac:spMkLst>
        </pc:spChg>
        <pc:spChg chg="add mod">
          <ac:chgData name="Michal Bozděch" userId="7f7b1a57-7649-47d4-a3e7-7d7000133a3e" providerId="ADAL" clId="{532597F2-DAC2-4D5E-8E17-38B8D6522774}" dt="2022-04-05T06:59:07.912" v="26638" actId="207"/>
          <ac:spMkLst>
            <pc:docMk/>
            <pc:sldMk cId="2600042494" sldId="404"/>
            <ac:spMk id="21" creationId="{824359BC-EB4A-434B-BCC1-5A561225CAC6}"/>
          </ac:spMkLst>
        </pc:spChg>
        <pc:spChg chg="add mod">
          <ac:chgData name="Michal Bozděch" userId="7f7b1a57-7649-47d4-a3e7-7d7000133a3e" providerId="ADAL" clId="{532597F2-DAC2-4D5E-8E17-38B8D6522774}" dt="2022-04-05T06:59:13.874" v="26639" actId="207"/>
          <ac:spMkLst>
            <pc:docMk/>
            <pc:sldMk cId="2600042494" sldId="404"/>
            <ac:spMk id="22" creationId="{3B81D047-F94D-4685-A3B3-BFDFED6538C7}"/>
          </ac:spMkLst>
        </pc:spChg>
        <pc:graphicFrameChg chg="add del mod">
          <ac:chgData name="Michal Bozděch" userId="7f7b1a57-7649-47d4-a3e7-7d7000133a3e" providerId="ADAL" clId="{532597F2-DAC2-4D5E-8E17-38B8D6522774}" dt="2022-04-05T05:17:57.772" v="25466"/>
          <ac:graphicFrameMkLst>
            <pc:docMk/>
            <pc:sldMk cId="2600042494" sldId="404"/>
            <ac:graphicFrameMk id="8" creationId="{A5ED4365-BF1E-4523-AF31-64726C183ADE}"/>
          </ac:graphicFrameMkLst>
        </pc:graphicFrameChg>
        <pc:graphicFrameChg chg="add del mod">
          <ac:chgData name="Michal Bozděch" userId="7f7b1a57-7649-47d4-a3e7-7d7000133a3e" providerId="ADAL" clId="{532597F2-DAC2-4D5E-8E17-38B8D6522774}" dt="2022-04-05T05:18:57.743" v="25477"/>
          <ac:graphicFrameMkLst>
            <pc:docMk/>
            <pc:sldMk cId="2600042494" sldId="404"/>
            <ac:graphicFrameMk id="12" creationId="{CD508E7E-369E-47ED-84D4-F9A9F1CF9EF6}"/>
          </ac:graphicFrameMkLst>
        </pc:graphicFrameChg>
        <pc:graphicFrameChg chg="add del mod">
          <ac:chgData name="Michal Bozděch" userId="7f7b1a57-7649-47d4-a3e7-7d7000133a3e" providerId="ADAL" clId="{532597F2-DAC2-4D5E-8E17-38B8D6522774}" dt="2022-04-05T05:19:23.841" v="25485"/>
          <ac:graphicFrameMkLst>
            <pc:docMk/>
            <pc:sldMk cId="2600042494" sldId="404"/>
            <ac:graphicFrameMk id="13" creationId="{B4ECF179-CDB7-49CA-9338-110DAC1763BB}"/>
          </ac:graphicFrameMkLst>
        </pc:graphicFrameChg>
        <pc:graphicFrameChg chg="add mod modGraphic">
          <ac:chgData name="Michal Bozděch" userId="7f7b1a57-7649-47d4-a3e7-7d7000133a3e" providerId="ADAL" clId="{532597F2-DAC2-4D5E-8E17-38B8D6522774}" dt="2022-04-05T07:03:51.773" v="26682"/>
          <ac:graphicFrameMkLst>
            <pc:docMk/>
            <pc:sldMk cId="2600042494" sldId="404"/>
            <ac:graphicFrameMk id="14" creationId="{8D33C4E4-EAA8-471F-86FF-3E2763EB8296}"/>
          </ac:graphicFrameMkLst>
        </pc:graphicFrameChg>
        <pc:picChg chg="add del mod">
          <ac:chgData name="Michal Bozděch" userId="7f7b1a57-7649-47d4-a3e7-7d7000133a3e" providerId="ADAL" clId="{532597F2-DAC2-4D5E-8E17-38B8D6522774}" dt="2022-04-05T05:18:53.632" v="25475" actId="478"/>
          <ac:picMkLst>
            <pc:docMk/>
            <pc:sldMk cId="2600042494" sldId="404"/>
            <ac:picMk id="9" creationId="{4FD24DF3-107B-4E84-8AF7-783CBD9DF906}"/>
          </ac:picMkLst>
        </pc:picChg>
        <pc:picChg chg="add del mod">
          <ac:chgData name="Michal Bozděch" userId="7f7b1a57-7649-47d4-a3e7-7d7000133a3e" providerId="ADAL" clId="{532597F2-DAC2-4D5E-8E17-38B8D6522774}" dt="2022-04-05T05:18:12.977" v="25469" actId="478"/>
          <ac:picMkLst>
            <pc:docMk/>
            <pc:sldMk cId="2600042494" sldId="404"/>
            <ac:picMk id="1026" creationId="{0EE3C51D-7876-4684-BCDC-0C6FAFF2648F}"/>
          </ac:picMkLst>
        </pc:picChg>
        <pc:picChg chg="del">
          <ac:chgData name="Michal Bozděch" userId="7f7b1a57-7649-47d4-a3e7-7d7000133a3e" providerId="ADAL" clId="{532597F2-DAC2-4D5E-8E17-38B8D6522774}" dt="2022-04-05T05:05:43.194" v="25389" actId="478"/>
          <ac:picMkLst>
            <pc:docMk/>
            <pc:sldMk cId="2600042494" sldId="404"/>
            <ac:picMk id="2050" creationId="{156C9FFC-97D1-4AB9-8E0B-E8092B28C3C8}"/>
          </ac:picMkLst>
        </pc:picChg>
        <pc:picChg chg="del mod">
          <ac:chgData name="Michal Bozděch" userId="7f7b1a57-7649-47d4-a3e7-7d7000133a3e" providerId="ADAL" clId="{532597F2-DAC2-4D5E-8E17-38B8D6522774}" dt="2022-04-05T05:05:42.423" v="25388" actId="478"/>
          <ac:picMkLst>
            <pc:docMk/>
            <pc:sldMk cId="2600042494" sldId="404"/>
            <ac:picMk id="2052" creationId="{092D98B1-D590-4FE4-A20B-B43350C86888}"/>
          </ac:picMkLst>
        </pc:picChg>
      </pc:sldChg>
      <pc:sldChg chg="addSp delSp modSp add del mod ord modAnim">
        <pc:chgData name="Michal Bozděch" userId="7f7b1a57-7649-47d4-a3e7-7d7000133a3e" providerId="ADAL" clId="{532597F2-DAC2-4D5E-8E17-38B8D6522774}" dt="2022-04-05T09:29:09.188" v="27670" actId="2696"/>
        <pc:sldMkLst>
          <pc:docMk/>
          <pc:sldMk cId="81194947" sldId="405"/>
        </pc:sldMkLst>
        <pc:spChg chg="add del">
          <ac:chgData name="Michal Bozděch" userId="7f7b1a57-7649-47d4-a3e7-7d7000133a3e" providerId="ADAL" clId="{532597F2-DAC2-4D5E-8E17-38B8D6522774}" dt="2022-04-05T06:41:03.784" v="26272" actId="931"/>
          <ac:spMkLst>
            <pc:docMk/>
            <pc:sldMk cId="81194947" sldId="405"/>
            <ac:spMk id="7" creationId="{9B112272-C2AC-4A1C-A375-1BAED84F9BD3}"/>
          </ac:spMkLst>
        </pc:spChg>
        <pc:spChg chg="add del mod">
          <ac:chgData name="Michal Bozděch" userId="7f7b1a57-7649-47d4-a3e7-7d7000133a3e" providerId="ADAL" clId="{532597F2-DAC2-4D5E-8E17-38B8D6522774}" dt="2022-04-05T06:40:10.226" v="26271" actId="931"/>
          <ac:spMkLst>
            <pc:docMk/>
            <pc:sldMk cId="81194947" sldId="405"/>
            <ac:spMk id="10" creationId="{5373ADB0-6222-4888-8C57-A1F867C6A398}"/>
          </ac:spMkLst>
        </pc:spChg>
        <pc:spChg chg="add del mod">
          <ac:chgData name="Michal Bozděch" userId="7f7b1a57-7649-47d4-a3e7-7d7000133a3e" providerId="ADAL" clId="{532597F2-DAC2-4D5E-8E17-38B8D6522774}" dt="2022-04-05T06:41:14.109" v="26274" actId="478"/>
          <ac:spMkLst>
            <pc:docMk/>
            <pc:sldMk cId="81194947" sldId="405"/>
            <ac:spMk id="13" creationId="{42434489-0427-4BC6-9CEF-A3000842537D}"/>
          </ac:spMkLst>
        </pc:spChg>
        <pc:spChg chg="add del mod">
          <ac:chgData name="Michal Bozděch" userId="7f7b1a57-7649-47d4-a3e7-7d7000133a3e" providerId="ADAL" clId="{532597F2-DAC2-4D5E-8E17-38B8D6522774}" dt="2022-04-05T06:41:11.278" v="26273" actId="478"/>
          <ac:spMkLst>
            <pc:docMk/>
            <pc:sldMk cId="81194947" sldId="405"/>
            <ac:spMk id="16" creationId="{16C2B959-F9ED-4220-AD69-381D213E8276}"/>
          </ac:spMkLst>
        </pc:spChg>
        <pc:spChg chg="mod">
          <ac:chgData name="Michal Bozděch" userId="7f7b1a57-7649-47d4-a3e7-7d7000133a3e" providerId="ADAL" clId="{532597F2-DAC2-4D5E-8E17-38B8D6522774}" dt="2022-04-05T06:52:19.997" v="26542" actId="12789"/>
          <ac:spMkLst>
            <pc:docMk/>
            <pc:sldMk cId="81194947" sldId="405"/>
            <ac:spMk id="18" creationId="{DE8D71CE-BC27-4F32-9217-69C68A530943}"/>
          </ac:spMkLst>
        </pc:spChg>
        <pc:spChg chg="add mod">
          <ac:chgData name="Michal Bozděch" userId="7f7b1a57-7649-47d4-a3e7-7d7000133a3e" providerId="ADAL" clId="{532597F2-DAC2-4D5E-8E17-38B8D6522774}" dt="2022-04-05T06:52:30.882" v="26543" actId="12789"/>
          <ac:spMkLst>
            <pc:docMk/>
            <pc:sldMk cId="81194947" sldId="405"/>
            <ac:spMk id="20" creationId="{EB17332A-1BCA-452B-856B-AE317F9223EF}"/>
          </ac:spMkLst>
        </pc:spChg>
        <pc:spChg chg="add mod">
          <ac:chgData name="Michal Bozděch" userId="7f7b1a57-7649-47d4-a3e7-7d7000133a3e" providerId="ADAL" clId="{532597F2-DAC2-4D5E-8E17-38B8D6522774}" dt="2022-04-05T06:52:42.417" v="26544" actId="12789"/>
          <ac:spMkLst>
            <pc:docMk/>
            <pc:sldMk cId="81194947" sldId="405"/>
            <ac:spMk id="21" creationId="{F1CBBB51-D90F-4768-AA1C-4D5CF1BE29B2}"/>
          </ac:spMkLst>
        </pc:spChg>
        <pc:spChg chg="add mod">
          <ac:chgData name="Michal Bozděch" userId="7f7b1a57-7649-47d4-a3e7-7d7000133a3e" providerId="ADAL" clId="{532597F2-DAC2-4D5E-8E17-38B8D6522774}" dt="2022-04-05T06:52:30.882" v="26543" actId="12789"/>
          <ac:spMkLst>
            <pc:docMk/>
            <pc:sldMk cId="81194947" sldId="405"/>
            <ac:spMk id="23" creationId="{3035F8FF-A05E-43E1-8441-84865FC5FB87}"/>
          </ac:spMkLst>
        </pc:spChg>
        <pc:spChg chg="add mod">
          <ac:chgData name="Michal Bozděch" userId="7f7b1a57-7649-47d4-a3e7-7d7000133a3e" providerId="ADAL" clId="{532597F2-DAC2-4D5E-8E17-38B8D6522774}" dt="2022-04-05T06:52:42.417" v="26544" actId="12789"/>
          <ac:spMkLst>
            <pc:docMk/>
            <pc:sldMk cId="81194947" sldId="405"/>
            <ac:spMk id="24" creationId="{A1BD7FF7-F00C-4C3F-AB67-CB439D3A1996}"/>
          </ac:spMkLst>
        </pc:spChg>
        <pc:picChg chg="add del mod">
          <ac:chgData name="Michal Bozděch" userId="7f7b1a57-7649-47d4-a3e7-7d7000133a3e" providerId="ADAL" clId="{532597F2-DAC2-4D5E-8E17-38B8D6522774}" dt="2022-04-05T06:40:10.226" v="26271" actId="931"/>
          <ac:picMkLst>
            <pc:docMk/>
            <pc:sldMk cId="81194947" sldId="405"/>
            <ac:picMk id="9" creationId="{0CA81BE2-98BB-419E-8181-FA2819980AE7}"/>
          </ac:picMkLst>
        </pc:picChg>
        <pc:picChg chg="add mod modCrop">
          <ac:chgData name="Michal Bozděch" userId="7f7b1a57-7649-47d4-a3e7-7d7000133a3e" providerId="ADAL" clId="{532597F2-DAC2-4D5E-8E17-38B8D6522774}" dt="2022-04-05T06:52:19.997" v="26542" actId="12789"/>
          <ac:picMkLst>
            <pc:docMk/>
            <pc:sldMk cId="81194947" sldId="405"/>
            <ac:picMk id="12" creationId="{7448544B-67BD-48BE-8742-5A03716D64BC}"/>
          </ac:picMkLst>
        </pc:picChg>
        <pc:picChg chg="add del mod">
          <ac:chgData name="Michal Bozděch" userId="7f7b1a57-7649-47d4-a3e7-7d7000133a3e" providerId="ADAL" clId="{532597F2-DAC2-4D5E-8E17-38B8D6522774}" dt="2022-04-05T06:44:44.435" v="26325" actId="478"/>
          <ac:picMkLst>
            <pc:docMk/>
            <pc:sldMk cId="81194947" sldId="405"/>
            <ac:picMk id="15" creationId="{969978B8-E1AB-480E-AF0F-AB0115E0FF3D}"/>
          </ac:picMkLst>
        </pc:picChg>
        <pc:picChg chg="add mod modCrop">
          <ac:chgData name="Michal Bozděch" userId="7f7b1a57-7649-47d4-a3e7-7d7000133a3e" providerId="ADAL" clId="{532597F2-DAC2-4D5E-8E17-38B8D6522774}" dt="2022-04-05T06:52:30.882" v="26543" actId="12789"/>
          <ac:picMkLst>
            <pc:docMk/>
            <pc:sldMk cId="81194947" sldId="405"/>
            <ac:picMk id="19" creationId="{976CC4CB-AF61-4B85-AECE-33667486081A}"/>
          </ac:picMkLst>
        </pc:picChg>
        <pc:picChg chg="add mod">
          <ac:chgData name="Michal Bozděch" userId="7f7b1a57-7649-47d4-a3e7-7d7000133a3e" providerId="ADAL" clId="{532597F2-DAC2-4D5E-8E17-38B8D6522774}" dt="2022-04-05T06:52:42.417" v="26544" actId="12789"/>
          <ac:picMkLst>
            <pc:docMk/>
            <pc:sldMk cId="81194947" sldId="405"/>
            <ac:picMk id="22" creationId="{25C73923-9BFC-4510-9459-4286FEE305DF}"/>
          </ac:picMkLst>
        </pc:picChg>
        <pc:picChg chg="del">
          <ac:chgData name="Michal Bozděch" userId="7f7b1a57-7649-47d4-a3e7-7d7000133a3e" providerId="ADAL" clId="{532597F2-DAC2-4D5E-8E17-38B8D6522774}" dt="2022-04-05T06:36:35.442" v="26238" actId="478"/>
          <ac:picMkLst>
            <pc:docMk/>
            <pc:sldMk cId="81194947" sldId="405"/>
            <ac:picMk id="1026" creationId="{0EE3C51D-7876-4684-BCDC-0C6FAFF2648F}"/>
          </ac:picMkLst>
        </pc:picChg>
      </pc:sldChg>
      <pc:sldChg chg="addSp delSp modSp add mod delAnim modAnim">
        <pc:chgData name="Michal Bozděch" userId="7f7b1a57-7649-47d4-a3e7-7d7000133a3e" providerId="ADAL" clId="{532597F2-DAC2-4D5E-8E17-38B8D6522774}" dt="2022-04-07T05:54:26.628" v="28323"/>
        <pc:sldMkLst>
          <pc:docMk/>
          <pc:sldMk cId="1064795108" sldId="405"/>
        </pc:sldMkLst>
        <pc:spChg chg="mod">
          <ac:chgData name="Michal Bozděch" userId="7f7b1a57-7649-47d4-a3e7-7d7000133a3e" providerId="ADAL" clId="{532597F2-DAC2-4D5E-8E17-38B8D6522774}" dt="2022-04-07T05:45:56.245" v="27872" actId="115"/>
          <ac:spMkLst>
            <pc:docMk/>
            <pc:sldMk cId="1064795108" sldId="405"/>
            <ac:spMk id="18" creationId="{DE8D71CE-BC27-4F32-9217-69C68A530943}"/>
          </ac:spMkLst>
        </pc:spChg>
        <pc:spChg chg="mod">
          <ac:chgData name="Michal Bozděch" userId="7f7b1a57-7649-47d4-a3e7-7d7000133a3e" providerId="ADAL" clId="{532597F2-DAC2-4D5E-8E17-38B8D6522774}" dt="2022-04-07T05:48:18.481" v="27909" actId="20577"/>
          <ac:spMkLst>
            <pc:docMk/>
            <pc:sldMk cId="1064795108" sldId="405"/>
            <ac:spMk id="20" creationId="{EB17332A-1BCA-452B-856B-AE317F9223EF}"/>
          </ac:spMkLst>
        </pc:spChg>
        <pc:spChg chg="mod">
          <ac:chgData name="Michal Bozděch" userId="7f7b1a57-7649-47d4-a3e7-7d7000133a3e" providerId="ADAL" clId="{532597F2-DAC2-4D5E-8E17-38B8D6522774}" dt="2022-04-07T05:48:10.171" v="27907"/>
          <ac:spMkLst>
            <pc:docMk/>
            <pc:sldMk cId="1064795108" sldId="405"/>
            <ac:spMk id="21" creationId="{F1CBBB51-D90F-4768-AA1C-4D5CF1BE29B2}"/>
          </ac:spMkLst>
        </pc:spChg>
        <pc:spChg chg="mod">
          <ac:chgData name="Michal Bozděch" userId="7f7b1a57-7649-47d4-a3e7-7d7000133a3e" providerId="ADAL" clId="{532597F2-DAC2-4D5E-8E17-38B8D6522774}" dt="2022-04-07T05:51:22.858" v="27944" actId="552"/>
          <ac:spMkLst>
            <pc:docMk/>
            <pc:sldMk cId="1064795108" sldId="405"/>
            <ac:spMk id="23" creationId="{3035F8FF-A05E-43E1-8441-84865FC5FB87}"/>
          </ac:spMkLst>
        </pc:spChg>
        <pc:spChg chg="mod">
          <ac:chgData name="Michal Bozděch" userId="7f7b1a57-7649-47d4-a3e7-7d7000133a3e" providerId="ADAL" clId="{532597F2-DAC2-4D5E-8E17-38B8D6522774}" dt="2022-04-07T05:51:22.858" v="27944" actId="552"/>
          <ac:spMkLst>
            <pc:docMk/>
            <pc:sldMk cId="1064795108" sldId="405"/>
            <ac:spMk id="24" creationId="{A1BD7FF7-F00C-4C3F-AB67-CB439D3A1996}"/>
          </ac:spMkLst>
        </pc:spChg>
        <pc:picChg chg="mod">
          <ac:chgData name="Michal Bozděch" userId="7f7b1a57-7649-47d4-a3e7-7d7000133a3e" providerId="ADAL" clId="{532597F2-DAC2-4D5E-8E17-38B8D6522774}" dt="2022-04-07T05:46:40.870" v="27901" actId="14100"/>
          <ac:picMkLst>
            <pc:docMk/>
            <pc:sldMk cId="1064795108" sldId="405"/>
            <ac:picMk id="12" creationId="{7448544B-67BD-48BE-8742-5A03716D64BC}"/>
          </ac:picMkLst>
        </pc:picChg>
        <pc:picChg chg="mod">
          <ac:chgData name="Michal Bozděch" userId="7f7b1a57-7649-47d4-a3e7-7d7000133a3e" providerId="ADAL" clId="{532597F2-DAC2-4D5E-8E17-38B8D6522774}" dt="2022-04-07T05:46:40.870" v="27901" actId="14100"/>
          <ac:picMkLst>
            <pc:docMk/>
            <pc:sldMk cId="1064795108" sldId="405"/>
            <ac:picMk id="19" creationId="{976CC4CB-AF61-4B85-AECE-33667486081A}"/>
          </ac:picMkLst>
        </pc:picChg>
        <pc:picChg chg="mod">
          <ac:chgData name="Michal Bozděch" userId="7f7b1a57-7649-47d4-a3e7-7d7000133a3e" providerId="ADAL" clId="{532597F2-DAC2-4D5E-8E17-38B8D6522774}" dt="2022-04-07T05:46:40.870" v="27901" actId="14100"/>
          <ac:picMkLst>
            <pc:docMk/>
            <pc:sldMk cId="1064795108" sldId="405"/>
            <ac:picMk id="22" creationId="{25C73923-9BFC-4510-9459-4286FEE305DF}"/>
          </ac:picMkLst>
        </pc:picChg>
        <pc:cxnChg chg="add mod">
          <ac:chgData name="Michal Bozděch" userId="7f7b1a57-7649-47d4-a3e7-7d7000133a3e" providerId="ADAL" clId="{532597F2-DAC2-4D5E-8E17-38B8D6522774}" dt="2022-04-07T05:49:58.932" v="27929" actId="14100"/>
          <ac:cxnSpMkLst>
            <pc:docMk/>
            <pc:sldMk cId="1064795108" sldId="405"/>
            <ac:cxnSpMk id="8" creationId="{3B461646-74AF-494A-B8F0-2CD2A2C848C0}"/>
          </ac:cxnSpMkLst>
        </pc:cxnChg>
        <pc:cxnChg chg="add mod">
          <ac:chgData name="Michal Bozděch" userId="7f7b1a57-7649-47d4-a3e7-7d7000133a3e" providerId="ADAL" clId="{532597F2-DAC2-4D5E-8E17-38B8D6522774}" dt="2022-04-07T05:51:42.214" v="28018" actId="13822"/>
          <ac:cxnSpMkLst>
            <pc:docMk/>
            <pc:sldMk cId="1064795108" sldId="405"/>
            <ac:cxnSpMk id="17" creationId="{77EEA68D-3D74-4E59-A06D-07A83836337C}"/>
          </ac:cxnSpMkLst>
        </pc:cxnChg>
        <pc:cxnChg chg="add mod">
          <ac:chgData name="Michal Bozděch" userId="7f7b1a57-7649-47d4-a3e7-7d7000133a3e" providerId="ADAL" clId="{532597F2-DAC2-4D5E-8E17-38B8D6522774}" dt="2022-04-07T05:53:42.605" v="28321" actId="555"/>
          <ac:cxnSpMkLst>
            <pc:docMk/>
            <pc:sldMk cId="1064795108" sldId="405"/>
            <ac:cxnSpMk id="25" creationId="{422D60F3-D24E-481B-BA8B-9EC3F33D6361}"/>
          </ac:cxnSpMkLst>
        </pc:cxnChg>
        <pc:cxnChg chg="add mod">
          <ac:chgData name="Michal Bozděch" userId="7f7b1a57-7649-47d4-a3e7-7d7000133a3e" providerId="ADAL" clId="{532597F2-DAC2-4D5E-8E17-38B8D6522774}" dt="2022-04-07T05:53:42.605" v="28321" actId="555"/>
          <ac:cxnSpMkLst>
            <pc:docMk/>
            <pc:sldMk cId="1064795108" sldId="405"/>
            <ac:cxnSpMk id="26" creationId="{08712DEB-8BF6-4A11-AE39-037AE02DF699}"/>
          </ac:cxnSpMkLst>
        </pc:cxnChg>
        <pc:cxnChg chg="add mod">
          <ac:chgData name="Michal Bozděch" userId="7f7b1a57-7649-47d4-a3e7-7d7000133a3e" providerId="ADAL" clId="{532597F2-DAC2-4D5E-8E17-38B8D6522774}" dt="2022-04-07T05:53:52.783" v="28322" actId="408"/>
          <ac:cxnSpMkLst>
            <pc:docMk/>
            <pc:sldMk cId="1064795108" sldId="405"/>
            <ac:cxnSpMk id="27" creationId="{B67A0334-1187-451D-B9FA-D6D0EED94083}"/>
          </ac:cxnSpMkLst>
        </pc:cxnChg>
        <pc:cxnChg chg="add del mod">
          <ac:chgData name="Michal Bozděch" userId="7f7b1a57-7649-47d4-a3e7-7d7000133a3e" providerId="ADAL" clId="{532597F2-DAC2-4D5E-8E17-38B8D6522774}" dt="2022-04-07T05:52:49.458" v="28247" actId="478"/>
          <ac:cxnSpMkLst>
            <pc:docMk/>
            <pc:sldMk cId="1064795108" sldId="405"/>
            <ac:cxnSpMk id="28" creationId="{A6B414E2-BBC1-41AE-A939-6B349A5FBAD2}"/>
          </ac:cxnSpMkLst>
        </pc:cxnChg>
        <pc:cxnChg chg="add mod">
          <ac:chgData name="Michal Bozděch" userId="7f7b1a57-7649-47d4-a3e7-7d7000133a3e" providerId="ADAL" clId="{532597F2-DAC2-4D5E-8E17-38B8D6522774}" dt="2022-04-07T05:53:52.783" v="28322" actId="408"/>
          <ac:cxnSpMkLst>
            <pc:docMk/>
            <pc:sldMk cId="1064795108" sldId="405"/>
            <ac:cxnSpMk id="29" creationId="{E1EBD304-7346-47BC-814E-DAC5F68AC8D3}"/>
          </ac:cxnSpMkLst>
        </pc:cxnChg>
      </pc:sldChg>
      <pc:sldChg chg="add del">
        <pc:chgData name="Michal Bozděch" userId="7f7b1a57-7649-47d4-a3e7-7d7000133a3e" providerId="ADAL" clId="{532597F2-DAC2-4D5E-8E17-38B8D6522774}" dt="2022-04-05T05:05:39.397" v="25386"/>
        <pc:sldMkLst>
          <pc:docMk/>
          <pc:sldMk cId="2487287583" sldId="405"/>
        </pc:sldMkLst>
      </pc:sldChg>
      <pc:sldChg chg="addSp delSp modSp add del mod">
        <pc:chgData name="Michal Bozděch" userId="7f7b1a57-7649-47d4-a3e7-7d7000133a3e" providerId="ADAL" clId="{532597F2-DAC2-4D5E-8E17-38B8D6522774}" dt="2022-04-05T09:29:09.188" v="27670" actId="2696"/>
        <pc:sldMkLst>
          <pc:docMk/>
          <pc:sldMk cId="2312815523" sldId="406"/>
        </pc:sldMkLst>
        <pc:spChg chg="mod">
          <ac:chgData name="Michal Bozděch" userId="7f7b1a57-7649-47d4-a3e7-7d7000133a3e" providerId="ADAL" clId="{532597F2-DAC2-4D5E-8E17-38B8D6522774}" dt="2022-04-05T05:31:12.349" v="25830" actId="20577"/>
          <ac:spMkLst>
            <pc:docMk/>
            <pc:sldMk cId="2312815523" sldId="406"/>
            <ac:spMk id="6" creationId="{AA2A0E41-89B6-498F-A4A6-8AB986B4CEDF}"/>
          </ac:spMkLst>
        </pc:spChg>
        <pc:spChg chg="del">
          <ac:chgData name="Michal Bozděch" userId="7f7b1a57-7649-47d4-a3e7-7d7000133a3e" providerId="ADAL" clId="{532597F2-DAC2-4D5E-8E17-38B8D6522774}" dt="2022-04-05T07:23:44.246" v="26906" actId="478"/>
          <ac:spMkLst>
            <pc:docMk/>
            <pc:sldMk cId="2312815523" sldId="406"/>
            <ac:spMk id="7" creationId="{9B112272-C2AC-4A1C-A375-1BAED84F9BD3}"/>
          </ac:spMkLst>
        </pc:spChg>
        <pc:spChg chg="mod">
          <ac:chgData name="Michal Bozděch" userId="7f7b1a57-7649-47d4-a3e7-7d7000133a3e" providerId="ADAL" clId="{532597F2-DAC2-4D5E-8E17-38B8D6522774}" dt="2022-04-05T07:41:03.127" v="26965" actId="20577"/>
          <ac:spMkLst>
            <pc:docMk/>
            <pc:sldMk cId="2312815523" sldId="406"/>
            <ac:spMk id="18" creationId="{DE8D71CE-BC27-4F32-9217-69C68A530943}"/>
          </ac:spMkLst>
        </pc:spChg>
        <pc:picChg chg="del">
          <ac:chgData name="Michal Bozděch" userId="7f7b1a57-7649-47d4-a3e7-7d7000133a3e" providerId="ADAL" clId="{532597F2-DAC2-4D5E-8E17-38B8D6522774}" dt="2022-04-05T05:31:18.130" v="25832" actId="478"/>
          <ac:picMkLst>
            <pc:docMk/>
            <pc:sldMk cId="2312815523" sldId="406"/>
            <ac:picMk id="1026" creationId="{0EE3C51D-7876-4684-BCDC-0C6FAFF2648F}"/>
          </ac:picMkLst>
        </pc:picChg>
        <pc:picChg chg="add mod">
          <ac:chgData name="Michal Bozděch" userId="7f7b1a57-7649-47d4-a3e7-7d7000133a3e" providerId="ADAL" clId="{532597F2-DAC2-4D5E-8E17-38B8D6522774}" dt="2022-04-05T07:33:54.728" v="26936" actId="14100"/>
          <ac:picMkLst>
            <pc:docMk/>
            <pc:sldMk cId="2312815523" sldId="406"/>
            <ac:picMk id="5122" creationId="{AD7085B9-89CC-454A-BA45-F53CB27D63EA}"/>
          </ac:picMkLst>
        </pc:picChg>
      </pc:sldChg>
      <pc:sldChg chg="addSp modSp add mod">
        <pc:chgData name="Michal Bozděch" userId="7f7b1a57-7649-47d4-a3e7-7d7000133a3e" providerId="ADAL" clId="{532597F2-DAC2-4D5E-8E17-38B8D6522774}" dt="2022-04-07T07:29:51.345" v="28518" actId="20577"/>
        <pc:sldMkLst>
          <pc:docMk/>
          <pc:sldMk cId="4074538727" sldId="406"/>
        </pc:sldMkLst>
        <pc:spChg chg="mod">
          <ac:chgData name="Michal Bozděch" userId="7f7b1a57-7649-47d4-a3e7-7d7000133a3e" providerId="ADAL" clId="{532597F2-DAC2-4D5E-8E17-38B8D6522774}" dt="2022-04-07T06:00:53.819" v="28434" actId="1076"/>
          <ac:spMkLst>
            <pc:docMk/>
            <pc:sldMk cId="4074538727" sldId="406"/>
            <ac:spMk id="4" creationId="{29C312CE-9AB8-4FD7-8A4B-0D6A36E4D29C}"/>
          </ac:spMkLst>
        </pc:spChg>
        <pc:spChg chg="add mod">
          <ac:chgData name="Michal Bozděch" userId="7f7b1a57-7649-47d4-a3e7-7d7000133a3e" providerId="ADAL" clId="{532597F2-DAC2-4D5E-8E17-38B8D6522774}" dt="2022-04-07T07:29:51.345" v="28518" actId="20577"/>
          <ac:spMkLst>
            <pc:docMk/>
            <pc:sldMk cId="4074538727" sldId="406"/>
            <ac:spMk id="10" creationId="{61388E20-FC2F-44EF-BE96-BAE0A31181E6}"/>
          </ac:spMkLst>
        </pc:spChg>
        <pc:spChg chg="mod">
          <ac:chgData name="Michal Bozděch" userId="7f7b1a57-7649-47d4-a3e7-7d7000133a3e" providerId="ADAL" clId="{532597F2-DAC2-4D5E-8E17-38B8D6522774}" dt="2022-04-07T07:28:49.495" v="28497" actId="14100"/>
          <ac:spMkLst>
            <pc:docMk/>
            <pc:sldMk cId="4074538727" sldId="406"/>
            <ac:spMk id="18" creationId="{DE8D71CE-BC27-4F32-9217-69C68A530943}"/>
          </ac:spMkLst>
        </pc:spChg>
        <pc:picChg chg="mod">
          <ac:chgData name="Michal Bozděch" userId="7f7b1a57-7649-47d4-a3e7-7d7000133a3e" providerId="ADAL" clId="{532597F2-DAC2-4D5E-8E17-38B8D6522774}" dt="2022-04-07T05:57:57.130" v="28346" actId="1038"/>
          <ac:picMkLst>
            <pc:docMk/>
            <pc:sldMk cId="4074538727" sldId="406"/>
            <ac:picMk id="5122" creationId="{AD7085B9-89CC-454A-BA45-F53CB27D63EA}"/>
          </ac:picMkLst>
        </pc:picChg>
      </pc:sldChg>
      <pc:sldChg chg="delSp modSp add del mod">
        <pc:chgData name="Michal Bozděch" userId="7f7b1a57-7649-47d4-a3e7-7d7000133a3e" providerId="ADAL" clId="{532597F2-DAC2-4D5E-8E17-38B8D6522774}" dt="2022-04-05T09:29:09.188" v="27670" actId="2696"/>
        <pc:sldMkLst>
          <pc:docMk/>
          <pc:sldMk cId="115480726" sldId="407"/>
        </pc:sldMkLst>
        <pc:spChg chg="mod">
          <ac:chgData name="Michal Bozděch" userId="7f7b1a57-7649-47d4-a3e7-7d7000133a3e" providerId="ADAL" clId="{532597F2-DAC2-4D5E-8E17-38B8D6522774}" dt="2022-04-05T05:31:26.475" v="25851" actId="20577"/>
          <ac:spMkLst>
            <pc:docMk/>
            <pc:sldMk cId="115480726" sldId="407"/>
            <ac:spMk id="6" creationId="{AA2A0E41-89B6-498F-A4A6-8AB986B4CEDF}"/>
          </ac:spMkLst>
        </pc:spChg>
        <pc:spChg chg="mod">
          <ac:chgData name="Michal Bozděch" userId="7f7b1a57-7649-47d4-a3e7-7d7000133a3e" providerId="ADAL" clId="{532597F2-DAC2-4D5E-8E17-38B8D6522774}" dt="2022-04-05T08:52:42.298" v="27093" actId="20577"/>
          <ac:spMkLst>
            <pc:docMk/>
            <pc:sldMk cId="115480726" sldId="407"/>
            <ac:spMk id="7" creationId="{9B112272-C2AC-4A1C-A375-1BAED84F9BD3}"/>
          </ac:spMkLst>
        </pc:spChg>
        <pc:spChg chg="mod">
          <ac:chgData name="Michal Bozděch" userId="7f7b1a57-7649-47d4-a3e7-7d7000133a3e" providerId="ADAL" clId="{532597F2-DAC2-4D5E-8E17-38B8D6522774}" dt="2022-04-05T06:36:13.682" v="26233" actId="14100"/>
          <ac:spMkLst>
            <pc:docMk/>
            <pc:sldMk cId="115480726" sldId="407"/>
            <ac:spMk id="18" creationId="{DE8D71CE-BC27-4F32-9217-69C68A530943}"/>
          </ac:spMkLst>
        </pc:spChg>
        <pc:picChg chg="del">
          <ac:chgData name="Michal Bozděch" userId="7f7b1a57-7649-47d4-a3e7-7d7000133a3e" providerId="ADAL" clId="{532597F2-DAC2-4D5E-8E17-38B8D6522774}" dt="2022-04-05T05:31:29.239" v="25852" actId="478"/>
          <ac:picMkLst>
            <pc:docMk/>
            <pc:sldMk cId="115480726" sldId="407"/>
            <ac:picMk id="1026" creationId="{0EE3C51D-7876-4684-BCDC-0C6FAFF2648F}"/>
          </ac:picMkLst>
        </pc:picChg>
      </pc:sldChg>
      <pc:sldChg chg="addSp delSp modSp add mod modAnim">
        <pc:chgData name="Michal Bozděch" userId="7f7b1a57-7649-47d4-a3e7-7d7000133a3e" providerId="ADAL" clId="{532597F2-DAC2-4D5E-8E17-38B8D6522774}" dt="2022-04-07T06:18:52.660" v="28454"/>
        <pc:sldMkLst>
          <pc:docMk/>
          <pc:sldMk cId="2647661329" sldId="407"/>
        </pc:sldMkLst>
        <pc:spChg chg="del">
          <ac:chgData name="Michal Bozděch" userId="7f7b1a57-7649-47d4-a3e7-7d7000133a3e" providerId="ADAL" clId="{532597F2-DAC2-4D5E-8E17-38B8D6522774}" dt="2022-04-05T09:29:50.908" v="27672" actId="478"/>
          <ac:spMkLst>
            <pc:docMk/>
            <pc:sldMk cId="2647661329" sldId="407"/>
            <ac:spMk id="7" creationId="{9B112272-C2AC-4A1C-A375-1BAED84F9BD3}"/>
          </ac:spMkLst>
        </pc:spChg>
        <pc:spChg chg="add del mod">
          <ac:chgData name="Michal Bozděch" userId="7f7b1a57-7649-47d4-a3e7-7d7000133a3e" providerId="ADAL" clId="{532597F2-DAC2-4D5E-8E17-38B8D6522774}" dt="2022-04-05T09:29:57.028" v="27673" actId="478"/>
          <ac:spMkLst>
            <pc:docMk/>
            <pc:sldMk cId="2647661329" sldId="407"/>
            <ac:spMk id="9" creationId="{F1EE8C1B-2078-4C09-A6F4-57136F0D7D33}"/>
          </ac:spMkLst>
        </pc:spChg>
        <pc:spChg chg="add mod">
          <ac:chgData name="Michal Bozděch" userId="7f7b1a57-7649-47d4-a3e7-7d7000133a3e" providerId="ADAL" clId="{532597F2-DAC2-4D5E-8E17-38B8D6522774}" dt="2022-04-05T09:32:23.856" v="27712" actId="1076"/>
          <ac:spMkLst>
            <pc:docMk/>
            <pc:sldMk cId="2647661329" sldId="407"/>
            <ac:spMk id="12" creationId="{F79822C5-DF78-4645-8FF8-530843CCD491}"/>
          </ac:spMkLst>
        </pc:spChg>
        <pc:spChg chg="mod">
          <ac:chgData name="Michal Bozděch" userId="7f7b1a57-7649-47d4-a3e7-7d7000133a3e" providerId="ADAL" clId="{532597F2-DAC2-4D5E-8E17-38B8D6522774}" dt="2022-04-07T06:03:25.783" v="28448" actId="5793"/>
          <ac:spMkLst>
            <pc:docMk/>
            <pc:sldMk cId="2647661329" sldId="407"/>
            <ac:spMk id="18" creationId="{DE8D71CE-BC27-4F32-9217-69C68A530943}"/>
          </ac:spMkLst>
        </pc:spChg>
      </pc:sldChg>
      <pc:sldChg chg="addSp delSp modSp add del mod">
        <pc:chgData name="Michal Bozděch" userId="7f7b1a57-7649-47d4-a3e7-7d7000133a3e" providerId="ADAL" clId="{532597F2-DAC2-4D5E-8E17-38B8D6522774}" dt="2022-04-05T09:29:09.188" v="27670" actId="2696"/>
        <pc:sldMkLst>
          <pc:docMk/>
          <pc:sldMk cId="3202894339" sldId="408"/>
        </pc:sldMkLst>
        <pc:spChg chg="del">
          <ac:chgData name="Michal Bozděch" userId="7f7b1a57-7649-47d4-a3e7-7d7000133a3e" providerId="ADAL" clId="{532597F2-DAC2-4D5E-8E17-38B8D6522774}" dt="2022-04-05T07:05:01.587" v="26687" actId="478"/>
          <ac:spMkLst>
            <pc:docMk/>
            <pc:sldMk cId="3202894339" sldId="408"/>
            <ac:spMk id="7" creationId="{9B112272-C2AC-4A1C-A375-1BAED84F9BD3}"/>
          </ac:spMkLst>
        </pc:spChg>
        <pc:spChg chg="add mod">
          <ac:chgData name="Michal Bozděch" userId="7f7b1a57-7649-47d4-a3e7-7d7000133a3e" providerId="ADAL" clId="{532597F2-DAC2-4D5E-8E17-38B8D6522774}" dt="2022-04-05T07:06:19.229" v="26702" actId="14100"/>
          <ac:spMkLst>
            <pc:docMk/>
            <pc:sldMk cId="3202894339" sldId="408"/>
            <ac:spMk id="11" creationId="{30E8243D-7007-40E3-837C-4EDA7B02109F}"/>
          </ac:spMkLst>
        </pc:spChg>
        <pc:spChg chg="mod">
          <ac:chgData name="Michal Bozděch" userId="7f7b1a57-7649-47d4-a3e7-7d7000133a3e" providerId="ADAL" clId="{532597F2-DAC2-4D5E-8E17-38B8D6522774}" dt="2022-04-05T07:42:14.408" v="26966" actId="14100"/>
          <ac:spMkLst>
            <pc:docMk/>
            <pc:sldMk cId="3202894339" sldId="408"/>
            <ac:spMk id="18" creationId="{DE8D71CE-BC27-4F32-9217-69C68A530943}"/>
          </ac:spMkLst>
        </pc:spChg>
        <pc:picChg chg="mod">
          <ac:chgData name="Michal Bozděch" userId="7f7b1a57-7649-47d4-a3e7-7d7000133a3e" providerId="ADAL" clId="{532597F2-DAC2-4D5E-8E17-38B8D6522774}" dt="2022-04-05T07:42:21.501" v="26967" actId="1076"/>
          <ac:picMkLst>
            <pc:docMk/>
            <pc:sldMk cId="3202894339" sldId="408"/>
            <ac:picMk id="1026" creationId="{0EE3C51D-7876-4684-BCDC-0C6FAFF2648F}"/>
          </ac:picMkLst>
        </pc:picChg>
      </pc:sldChg>
      <pc:sldChg chg="addSp modSp add mod modAnim">
        <pc:chgData name="Michal Bozděch" userId="7f7b1a57-7649-47d4-a3e7-7d7000133a3e" providerId="ADAL" clId="{532597F2-DAC2-4D5E-8E17-38B8D6522774}" dt="2022-04-07T05:57:05.050" v="28337" actId="14100"/>
        <pc:sldMkLst>
          <pc:docMk/>
          <pc:sldMk cId="4036206979" sldId="408"/>
        </pc:sldMkLst>
        <pc:spChg chg="mod">
          <ac:chgData name="Michal Bozděch" userId="7f7b1a57-7649-47d4-a3e7-7d7000133a3e" providerId="ADAL" clId="{532597F2-DAC2-4D5E-8E17-38B8D6522774}" dt="2022-04-07T05:55:56.034" v="28325" actId="114"/>
          <ac:spMkLst>
            <pc:docMk/>
            <pc:sldMk cId="4036206979" sldId="408"/>
            <ac:spMk id="18" creationId="{DE8D71CE-BC27-4F32-9217-69C68A530943}"/>
          </ac:spMkLst>
        </pc:spChg>
        <pc:cxnChg chg="add mod">
          <ac:chgData name="Michal Bozděch" userId="7f7b1a57-7649-47d4-a3e7-7d7000133a3e" providerId="ADAL" clId="{532597F2-DAC2-4D5E-8E17-38B8D6522774}" dt="2022-04-07T05:56:48.416" v="28329" actId="1036"/>
          <ac:cxnSpMkLst>
            <pc:docMk/>
            <pc:sldMk cId="4036206979" sldId="408"/>
            <ac:cxnSpMk id="10" creationId="{4FCAEB13-2E54-4CD2-B516-6247E7FADE40}"/>
          </ac:cxnSpMkLst>
        </pc:cxnChg>
        <pc:cxnChg chg="add mod">
          <ac:chgData name="Michal Bozděch" userId="7f7b1a57-7649-47d4-a3e7-7d7000133a3e" providerId="ADAL" clId="{532597F2-DAC2-4D5E-8E17-38B8D6522774}" dt="2022-04-07T05:57:05.050" v="28337" actId="14100"/>
          <ac:cxnSpMkLst>
            <pc:docMk/>
            <pc:sldMk cId="4036206979" sldId="408"/>
            <ac:cxnSpMk id="12" creationId="{95C4E50F-7057-4DDB-9526-FFA72E306B9F}"/>
          </ac:cxnSpMkLst>
        </pc:cxnChg>
      </pc:sldChg>
      <pc:sldChg chg="modSp add modAnim">
        <pc:chgData name="Michal Bozděch" userId="7f7b1a57-7649-47d4-a3e7-7d7000133a3e" providerId="ADAL" clId="{532597F2-DAC2-4D5E-8E17-38B8D6522774}" dt="2022-04-07T13:43:56.260" v="28577" actId="20577"/>
        <pc:sldMkLst>
          <pc:docMk/>
          <pc:sldMk cId="2853803075" sldId="409"/>
        </pc:sldMkLst>
        <pc:spChg chg="mod">
          <ac:chgData name="Michal Bozděch" userId="7f7b1a57-7649-47d4-a3e7-7d7000133a3e" providerId="ADAL" clId="{532597F2-DAC2-4D5E-8E17-38B8D6522774}" dt="2022-04-07T13:43:56.260" v="28577" actId="20577"/>
          <ac:spMkLst>
            <pc:docMk/>
            <pc:sldMk cId="2853803075" sldId="409"/>
            <ac:spMk id="18" creationId="{DE8D71CE-BC27-4F32-9217-69C68A530943}"/>
          </ac:spMkLst>
        </pc:spChg>
      </pc:sldChg>
      <pc:sldChg chg="addSp delSp modSp add del mod modAnim">
        <pc:chgData name="Michal Bozděch" userId="7f7b1a57-7649-47d4-a3e7-7d7000133a3e" providerId="ADAL" clId="{532597F2-DAC2-4D5E-8E17-38B8D6522774}" dt="2022-04-05T09:29:09.188" v="27670" actId="2696"/>
        <pc:sldMkLst>
          <pc:docMk/>
          <pc:sldMk cId="3104817640" sldId="409"/>
        </pc:sldMkLst>
        <pc:spChg chg="mod">
          <ac:chgData name="Michal Bozděch" userId="7f7b1a57-7649-47d4-a3e7-7d7000133a3e" providerId="ADAL" clId="{532597F2-DAC2-4D5E-8E17-38B8D6522774}" dt="2022-04-05T08:07:45.007" v="27025" actId="20577"/>
          <ac:spMkLst>
            <pc:docMk/>
            <pc:sldMk cId="3104817640" sldId="409"/>
            <ac:spMk id="6" creationId="{AA2A0E41-89B6-498F-A4A6-8AB986B4CEDF}"/>
          </ac:spMkLst>
        </pc:spChg>
        <pc:spChg chg="add del">
          <ac:chgData name="Michal Bozděch" userId="7f7b1a57-7649-47d4-a3e7-7d7000133a3e" providerId="ADAL" clId="{532597F2-DAC2-4D5E-8E17-38B8D6522774}" dt="2022-04-05T08:49:16.888" v="27044"/>
          <ac:spMkLst>
            <pc:docMk/>
            <pc:sldMk cId="3104817640" sldId="409"/>
            <ac:spMk id="7" creationId="{9B112272-C2AC-4A1C-A375-1BAED84F9BD3}"/>
          </ac:spMkLst>
        </pc:spChg>
        <pc:spChg chg="add mod">
          <ac:chgData name="Michal Bozděch" userId="7f7b1a57-7649-47d4-a3e7-7d7000133a3e" providerId="ADAL" clId="{532597F2-DAC2-4D5E-8E17-38B8D6522774}" dt="2022-04-05T08:59:12.861" v="27429" actId="552"/>
          <ac:spMkLst>
            <pc:docMk/>
            <pc:sldMk cId="3104817640" sldId="409"/>
            <ac:spMk id="12" creationId="{842E596C-3E2E-423E-B28E-5967FE5B30F7}"/>
          </ac:spMkLst>
        </pc:spChg>
        <pc:spChg chg="add mod">
          <ac:chgData name="Michal Bozděch" userId="7f7b1a57-7649-47d4-a3e7-7d7000133a3e" providerId="ADAL" clId="{532597F2-DAC2-4D5E-8E17-38B8D6522774}" dt="2022-04-05T08:52:36.808" v="27090" actId="12"/>
          <ac:spMkLst>
            <pc:docMk/>
            <pc:sldMk cId="3104817640" sldId="409"/>
            <ac:spMk id="13" creationId="{D9164BEB-A8AA-4E24-9D10-F9184C4CA2EF}"/>
          </ac:spMkLst>
        </pc:spChg>
        <pc:spChg chg="add mod">
          <ac:chgData name="Michal Bozděch" userId="7f7b1a57-7649-47d4-a3e7-7d7000133a3e" providerId="ADAL" clId="{532597F2-DAC2-4D5E-8E17-38B8D6522774}" dt="2022-04-05T08:59:12.861" v="27429" actId="552"/>
          <ac:spMkLst>
            <pc:docMk/>
            <pc:sldMk cId="3104817640" sldId="409"/>
            <ac:spMk id="16" creationId="{ABB7278A-7092-4FE2-A274-2CFBB38A57AA}"/>
          </ac:spMkLst>
        </pc:spChg>
        <pc:spChg chg="add mod">
          <ac:chgData name="Michal Bozděch" userId="7f7b1a57-7649-47d4-a3e7-7d7000133a3e" providerId="ADAL" clId="{532597F2-DAC2-4D5E-8E17-38B8D6522774}" dt="2022-04-05T08:58:41.848" v="27323" actId="1038"/>
          <ac:spMkLst>
            <pc:docMk/>
            <pc:sldMk cId="3104817640" sldId="409"/>
            <ac:spMk id="17" creationId="{EC40BBA1-4F8A-4E78-9D59-294E780FFF58}"/>
          </ac:spMkLst>
        </pc:spChg>
        <pc:spChg chg="mod">
          <ac:chgData name="Michal Bozděch" userId="7f7b1a57-7649-47d4-a3e7-7d7000133a3e" providerId="ADAL" clId="{532597F2-DAC2-4D5E-8E17-38B8D6522774}" dt="2022-04-05T09:26:22.317" v="27662" actId="113"/>
          <ac:spMkLst>
            <pc:docMk/>
            <pc:sldMk cId="3104817640" sldId="409"/>
            <ac:spMk id="18" creationId="{DE8D71CE-BC27-4F32-9217-69C68A530943}"/>
          </ac:spMkLst>
        </pc:spChg>
        <pc:spChg chg="add mod">
          <ac:chgData name="Michal Bozděch" userId="7f7b1a57-7649-47d4-a3e7-7d7000133a3e" providerId="ADAL" clId="{532597F2-DAC2-4D5E-8E17-38B8D6522774}" dt="2022-04-05T08:58:45.689" v="27352" actId="1036"/>
          <ac:spMkLst>
            <pc:docMk/>
            <pc:sldMk cId="3104817640" sldId="409"/>
            <ac:spMk id="19" creationId="{75427265-09EF-4EAC-AF71-BCA593171B66}"/>
          </ac:spMkLst>
        </pc:spChg>
        <pc:spChg chg="add mod">
          <ac:chgData name="Michal Bozděch" userId="7f7b1a57-7649-47d4-a3e7-7d7000133a3e" providerId="ADAL" clId="{532597F2-DAC2-4D5E-8E17-38B8D6522774}" dt="2022-04-05T08:59:12.861" v="27429" actId="552"/>
          <ac:spMkLst>
            <pc:docMk/>
            <pc:sldMk cId="3104817640" sldId="409"/>
            <ac:spMk id="20" creationId="{BD90483B-8BCE-412D-9B5B-3B44CAC588EA}"/>
          </ac:spMkLst>
        </pc:spChg>
        <pc:graphicFrameChg chg="add del mod">
          <ac:chgData name="Michal Bozděch" userId="7f7b1a57-7649-47d4-a3e7-7d7000133a3e" providerId="ADAL" clId="{532597F2-DAC2-4D5E-8E17-38B8D6522774}" dt="2022-04-05T08:49:08.277" v="27040"/>
          <ac:graphicFrameMkLst>
            <pc:docMk/>
            <pc:sldMk cId="3104817640" sldId="409"/>
            <ac:graphicFrameMk id="8" creationId="{455B6CD3-85AE-4460-A97C-A38BF59D379E}"/>
          </ac:graphicFrameMkLst>
        </pc:graphicFrameChg>
        <pc:graphicFrameChg chg="add del mod">
          <ac:chgData name="Michal Bozděch" userId="7f7b1a57-7649-47d4-a3e7-7d7000133a3e" providerId="ADAL" clId="{532597F2-DAC2-4D5E-8E17-38B8D6522774}" dt="2022-04-05T08:49:13.292" v="27043"/>
          <ac:graphicFrameMkLst>
            <pc:docMk/>
            <pc:sldMk cId="3104817640" sldId="409"/>
            <ac:graphicFrameMk id="9" creationId="{24D52419-1B64-40E2-8F29-4C3D50DA9AB2}"/>
          </ac:graphicFrameMkLst>
        </pc:graphicFrameChg>
        <pc:graphicFrameChg chg="add mod modGraphic">
          <ac:chgData name="Michal Bozděch" userId="7f7b1a57-7649-47d4-a3e7-7d7000133a3e" providerId="ADAL" clId="{532597F2-DAC2-4D5E-8E17-38B8D6522774}" dt="2022-04-05T09:27:08.308" v="27666" actId="20577"/>
          <ac:graphicFrameMkLst>
            <pc:docMk/>
            <pc:sldMk cId="3104817640" sldId="409"/>
            <ac:graphicFrameMk id="10" creationId="{E41A2FA8-48ED-4AEC-85C7-99DAA0A59A3F}"/>
          </ac:graphicFrameMkLst>
        </pc:graphicFrameChg>
        <pc:graphicFrameChg chg="add del mod">
          <ac:chgData name="Michal Bozděch" userId="7f7b1a57-7649-47d4-a3e7-7d7000133a3e" providerId="ADAL" clId="{532597F2-DAC2-4D5E-8E17-38B8D6522774}" dt="2022-04-05T08:51:00.978" v="27066"/>
          <ac:graphicFrameMkLst>
            <pc:docMk/>
            <pc:sldMk cId="3104817640" sldId="409"/>
            <ac:graphicFrameMk id="11" creationId="{DF36CBC1-C2B6-43FF-9B3C-39B34BFD6EDB}"/>
          </ac:graphicFrameMkLst>
        </pc:graphicFrameChg>
        <pc:picChg chg="add mod">
          <ac:chgData name="Michal Bozděch" userId="7f7b1a57-7649-47d4-a3e7-7d7000133a3e" providerId="ADAL" clId="{532597F2-DAC2-4D5E-8E17-38B8D6522774}" dt="2022-04-05T08:09:08.990" v="27035" actId="1440"/>
          <ac:picMkLst>
            <pc:docMk/>
            <pc:sldMk cId="3104817640" sldId="409"/>
            <ac:picMk id="6146" creationId="{555E26AE-A89B-42C3-ADE3-CE7F59F0B280}"/>
          </ac:picMkLst>
        </pc:picChg>
        <pc:picChg chg="add mod">
          <ac:chgData name="Michal Bozděch" userId="7f7b1a57-7649-47d4-a3e7-7d7000133a3e" providerId="ADAL" clId="{532597F2-DAC2-4D5E-8E17-38B8D6522774}" dt="2022-04-05T09:25:53.650" v="27652" actId="170"/>
          <ac:picMkLst>
            <pc:docMk/>
            <pc:sldMk cId="3104817640" sldId="409"/>
            <ac:picMk id="6148" creationId="{7D1D4494-584F-41B8-9CEC-417757C54FBD}"/>
          </ac:picMkLst>
        </pc:picChg>
        <pc:picChg chg="add del mod">
          <ac:chgData name="Michal Bozděch" userId="7f7b1a57-7649-47d4-a3e7-7d7000133a3e" providerId="ADAL" clId="{532597F2-DAC2-4D5E-8E17-38B8D6522774}" dt="2022-04-05T09:23:58.028" v="27636" actId="478"/>
          <ac:picMkLst>
            <pc:docMk/>
            <pc:sldMk cId="3104817640" sldId="409"/>
            <ac:picMk id="6150" creationId="{F4272C66-F227-4315-A230-06BAA92ABA00}"/>
          </ac:picMkLst>
        </pc:picChg>
        <pc:picChg chg="add del mod">
          <ac:chgData name="Michal Bozděch" userId="7f7b1a57-7649-47d4-a3e7-7d7000133a3e" providerId="ADAL" clId="{532597F2-DAC2-4D5E-8E17-38B8D6522774}" dt="2022-04-05T09:25:03.808" v="27647" actId="478"/>
          <ac:picMkLst>
            <pc:docMk/>
            <pc:sldMk cId="3104817640" sldId="409"/>
            <ac:picMk id="6152" creationId="{2B8DC133-2B1E-48B0-A4BA-6957819441A2}"/>
          </ac:picMkLst>
        </pc:picChg>
        <pc:picChg chg="add mod">
          <ac:chgData name="Michal Bozděch" userId="7f7b1a57-7649-47d4-a3e7-7d7000133a3e" providerId="ADAL" clId="{532597F2-DAC2-4D5E-8E17-38B8D6522774}" dt="2022-04-05T09:26:00.318" v="27661" actId="1037"/>
          <ac:picMkLst>
            <pc:docMk/>
            <pc:sldMk cId="3104817640" sldId="409"/>
            <ac:picMk id="6154" creationId="{35E0CEE3-804D-4603-BA1A-8A9B47330852}"/>
          </ac:picMkLst>
        </pc:picChg>
      </pc:sldChg>
      <pc:sldChg chg="addSp delSp modSp add del mod modAnim">
        <pc:chgData name="Michal Bozděch" userId="7f7b1a57-7649-47d4-a3e7-7d7000133a3e" providerId="ADAL" clId="{532597F2-DAC2-4D5E-8E17-38B8D6522774}" dt="2022-04-05T09:29:09.188" v="27670" actId="2696"/>
        <pc:sldMkLst>
          <pc:docMk/>
          <pc:sldMk cId="2474372317" sldId="410"/>
        </pc:sldMkLst>
        <pc:spChg chg="del">
          <ac:chgData name="Michal Bozděch" userId="7f7b1a57-7649-47d4-a3e7-7d7000133a3e" providerId="ADAL" clId="{532597F2-DAC2-4D5E-8E17-38B8D6522774}" dt="2022-04-05T09:11:11.745" v="27525" actId="478"/>
          <ac:spMkLst>
            <pc:docMk/>
            <pc:sldMk cId="2474372317" sldId="410"/>
            <ac:spMk id="12" creationId="{842E596C-3E2E-423E-B28E-5967FE5B30F7}"/>
          </ac:spMkLst>
        </pc:spChg>
        <pc:spChg chg="del">
          <ac:chgData name="Michal Bozděch" userId="7f7b1a57-7649-47d4-a3e7-7d7000133a3e" providerId="ADAL" clId="{532597F2-DAC2-4D5E-8E17-38B8D6522774}" dt="2022-04-05T09:11:14.878" v="27526" actId="478"/>
          <ac:spMkLst>
            <pc:docMk/>
            <pc:sldMk cId="2474372317" sldId="410"/>
            <ac:spMk id="16" creationId="{ABB7278A-7092-4FE2-A274-2CFBB38A57AA}"/>
          </ac:spMkLst>
        </pc:spChg>
        <pc:spChg chg="del">
          <ac:chgData name="Michal Bozděch" userId="7f7b1a57-7649-47d4-a3e7-7d7000133a3e" providerId="ADAL" clId="{532597F2-DAC2-4D5E-8E17-38B8D6522774}" dt="2022-04-05T09:11:18.178" v="27528" actId="478"/>
          <ac:spMkLst>
            <pc:docMk/>
            <pc:sldMk cId="2474372317" sldId="410"/>
            <ac:spMk id="17" creationId="{EC40BBA1-4F8A-4E78-9D59-294E780FFF58}"/>
          </ac:spMkLst>
        </pc:spChg>
        <pc:spChg chg="mod">
          <ac:chgData name="Michal Bozděch" userId="7f7b1a57-7649-47d4-a3e7-7d7000133a3e" providerId="ADAL" clId="{532597F2-DAC2-4D5E-8E17-38B8D6522774}" dt="2022-04-05T09:26:25.558" v="27663" actId="113"/>
          <ac:spMkLst>
            <pc:docMk/>
            <pc:sldMk cId="2474372317" sldId="410"/>
            <ac:spMk id="18" creationId="{DE8D71CE-BC27-4F32-9217-69C68A530943}"/>
          </ac:spMkLst>
        </pc:spChg>
        <pc:spChg chg="del">
          <ac:chgData name="Michal Bozděch" userId="7f7b1a57-7649-47d4-a3e7-7d7000133a3e" providerId="ADAL" clId="{532597F2-DAC2-4D5E-8E17-38B8D6522774}" dt="2022-04-05T09:11:19.137" v="27529" actId="478"/>
          <ac:spMkLst>
            <pc:docMk/>
            <pc:sldMk cId="2474372317" sldId="410"/>
            <ac:spMk id="19" creationId="{75427265-09EF-4EAC-AF71-BCA593171B66}"/>
          </ac:spMkLst>
        </pc:spChg>
        <pc:spChg chg="del">
          <ac:chgData name="Michal Bozděch" userId="7f7b1a57-7649-47d4-a3e7-7d7000133a3e" providerId="ADAL" clId="{532597F2-DAC2-4D5E-8E17-38B8D6522774}" dt="2022-04-05T09:11:16.118" v="27527" actId="478"/>
          <ac:spMkLst>
            <pc:docMk/>
            <pc:sldMk cId="2474372317" sldId="410"/>
            <ac:spMk id="20" creationId="{BD90483B-8BCE-412D-9B5B-3B44CAC588EA}"/>
          </ac:spMkLst>
        </pc:spChg>
        <pc:graphicFrameChg chg="mod modGraphic">
          <ac:chgData name="Michal Bozděch" userId="7f7b1a57-7649-47d4-a3e7-7d7000133a3e" providerId="ADAL" clId="{532597F2-DAC2-4D5E-8E17-38B8D6522774}" dt="2022-04-05T09:27:19.598" v="27669" actId="20577"/>
          <ac:graphicFrameMkLst>
            <pc:docMk/>
            <pc:sldMk cId="2474372317" sldId="410"/>
            <ac:graphicFrameMk id="10" creationId="{E41A2FA8-48ED-4AEC-85C7-99DAA0A59A3F}"/>
          </ac:graphicFrameMkLst>
        </pc:graphicFrameChg>
        <pc:picChg chg="add mod">
          <ac:chgData name="Michal Bozděch" userId="7f7b1a57-7649-47d4-a3e7-7d7000133a3e" providerId="ADAL" clId="{532597F2-DAC2-4D5E-8E17-38B8D6522774}" dt="2022-04-05T09:22:13.518" v="27629" actId="1037"/>
          <ac:picMkLst>
            <pc:docMk/>
            <pc:sldMk cId="2474372317" sldId="410"/>
            <ac:picMk id="7170" creationId="{971AACFA-1831-424D-9FA0-7A3F5FDE7FA3}"/>
          </ac:picMkLst>
        </pc:picChg>
      </pc:sldChg>
      <pc:sldChg chg="add modAnim">
        <pc:chgData name="Michal Bozděch" userId="7f7b1a57-7649-47d4-a3e7-7d7000133a3e" providerId="ADAL" clId="{532597F2-DAC2-4D5E-8E17-38B8D6522774}" dt="2022-04-07T07:37:02.653" v="28570"/>
        <pc:sldMkLst>
          <pc:docMk/>
          <pc:sldMk cId="3653478727" sldId="410"/>
        </pc:sldMkLst>
      </pc:sldChg>
      <pc:sldMasterChg chg="modSldLayout">
        <pc:chgData name="Michal Bozděch" userId="7f7b1a57-7649-47d4-a3e7-7d7000133a3e" providerId="ADAL" clId="{532597F2-DAC2-4D5E-8E17-38B8D6522774}" dt="2022-02-24T07:31:08.446" v="5990" actId="20577"/>
        <pc:sldMasterMkLst>
          <pc:docMk/>
          <pc:sldMasterMk cId="0" sldId="2147483657"/>
        </pc:sldMasterMkLst>
        <pc:sldLayoutChg chg="modSp mod">
          <pc:chgData name="Michal Bozděch" userId="7f7b1a57-7649-47d4-a3e7-7d7000133a3e" providerId="ADAL" clId="{532597F2-DAC2-4D5E-8E17-38B8D6522774}" dt="2022-02-24T07:31:08.446" v="5990" actId="20577"/>
          <pc:sldLayoutMkLst>
            <pc:docMk/>
            <pc:sldMasterMk cId="0" sldId="2147483657"/>
            <pc:sldLayoutMk cId="3317168426" sldId="2147483688"/>
          </pc:sldLayoutMkLst>
          <pc:spChg chg="mod">
            <ac:chgData name="Michal Bozděch" userId="7f7b1a57-7649-47d4-a3e7-7d7000133a3e" providerId="ADAL" clId="{532597F2-DAC2-4D5E-8E17-38B8D6522774}" dt="2022-02-24T07:31:08.446" v="5990" actId="20577"/>
            <ac:spMkLst>
              <pc:docMk/>
              <pc:sldMasterMk cId="0" sldId="2147483657"/>
              <pc:sldLayoutMk cId="3317168426" sldId="2147483688"/>
              <ac:spMk id="2" creationId="{00000000-0000-0000-0000-00000000000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293E1D-A797-4647-BCE7-E5C1951B3F5F}"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GB"/>
        </a:p>
      </dgm:t>
    </dgm:pt>
    <dgm:pt modelId="{9E5C5B92-3E3C-476C-A93D-E0E49BA7B3C3}">
      <dgm:prSet phldrT="[Text]"/>
      <dgm:spPr/>
      <dgm:t>
        <a:bodyPr/>
        <a:lstStyle/>
        <a:p>
          <a:pPr algn="ctr"/>
          <a:r>
            <a:rPr lang="cs-CZ" dirty="0" err="1"/>
            <a:t>Named</a:t>
          </a:r>
          <a:r>
            <a:rPr lang="cs-CZ" dirty="0"/>
            <a:t> </a:t>
          </a:r>
          <a:r>
            <a:rPr lang="cs-CZ" dirty="0" err="1"/>
            <a:t>variables</a:t>
          </a:r>
          <a:endParaRPr lang="en-GB" dirty="0"/>
        </a:p>
      </dgm:t>
    </dgm:pt>
    <dgm:pt modelId="{6E42F5D8-96BA-4930-BEFD-DC340334D18B}" type="parTrans" cxnId="{BDA6D8F6-A87B-4993-B0D1-450848EAA84C}">
      <dgm:prSet/>
      <dgm:spPr/>
      <dgm:t>
        <a:bodyPr/>
        <a:lstStyle/>
        <a:p>
          <a:endParaRPr lang="en-GB"/>
        </a:p>
      </dgm:t>
    </dgm:pt>
    <dgm:pt modelId="{10047A6A-5783-48C1-B47D-9C6031D1DDDB}" type="sibTrans" cxnId="{BDA6D8F6-A87B-4993-B0D1-450848EAA84C}">
      <dgm:prSet/>
      <dgm:spPr/>
      <dgm:t>
        <a:bodyPr/>
        <a:lstStyle/>
        <a:p>
          <a:endParaRPr lang="en-GB"/>
        </a:p>
      </dgm:t>
    </dgm:pt>
    <dgm:pt modelId="{83DB69DD-3BF1-4CE3-A7CD-D7D0AB3E60C9}">
      <dgm:prSet phldrT="[Text]"/>
      <dgm:spPr/>
      <dgm:t>
        <a:bodyPr/>
        <a:lstStyle/>
        <a:p>
          <a:pPr algn="ctr"/>
          <a:r>
            <a:rPr lang="cs-CZ" dirty="0" err="1"/>
            <a:t>Named</a:t>
          </a:r>
          <a:r>
            <a:rPr lang="cs-CZ" dirty="0"/>
            <a:t> </a:t>
          </a:r>
        </a:p>
        <a:p>
          <a:pPr algn="ctr"/>
          <a:r>
            <a:rPr lang="cs-CZ" dirty="0"/>
            <a:t>+ </a:t>
          </a:r>
        </a:p>
        <a:p>
          <a:pPr algn="ctr"/>
          <a:r>
            <a:rPr lang="cs-CZ" dirty="0" err="1"/>
            <a:t>Ordered</a:t>
          </a:r>
          <a:r>
            <a:rPr lang="cs-CZ" dirty="0"/>
            <a:t> </a:t>
          </a:r>
          <a:r>
            <a:rPr lang="cs-CZ" dirty="0" err="1"/>
            <a:t>variables</a:t>
          </a:r>
          <a:endParaRPr lang="en-GB" dirty="0"/>
        </a:p>
      </dgm:t>
    </dgm:pt>
    <dgm:pt modelId="{153B3F21-B615-4440-9E78-CB6586FC4C2E}" type="parTrans" cxnId="{9AEA3AAD-D339-4AFE-85CE-6D797B680C1B}">
      <dgm:prSet/>
      <dgm:spPr/>
      <dgm:t>
        <a:bodyPr/>
        <a:lstStyle/>
        <a:p>
          <a:endParaRPr lang="en-GB"/>
        </a:p>
      </dgm:t>
    </dgm:pt>
    <dgm:pt modelId="{CD6ECEB6-EEDB-457F-8681-8E64F0FDDC82}" type="sibTrans" cxnId="{9AEA3AAD-D339-4AFE-85CE-6D797B680C1B}">
      <dgm:prSet/>
      <dgm:spPr/>
      <dgm:t>
        <a:bodyPr/>
        <a:lstStyle/>
        <a:p>
          <a:endParaRPr lang="en-GB"/>
        </a:p>
      </dgm:t>
    </dgm:pt>
    <dgm:pt modelId="{A3F50EC7-2895-404A-8254-7F6F4C7A04EB}">
      <dgm:prSet phldrT="[Text]"/>
      <dgm:spPr/>
      <dgm:t>
        <a:bodyPr/>
        <a:lstStyle/>
        <a:p>
          <a:pPr algn="ctr"/>
          <a:r>
            <a:rPr lang="cs-CZ" dirty="0" err="1"/>
            <a:t>Named</a:t>
          </a:r>
          <a:r>
            <a:rPr lang="cs-CZ" dirty="0"/>
            <a:t> </a:t>
          </a:r>
        </a:p>
        <a:p>
          <a:pPr algn="ctr"/>
          <a:r>
            <a:rPr lang="cs-CZ" dirty="0"/>
            <a:t>+</a:t>
          </a:r>
        </a:p>
        <a:p>
          <a:pPr algn="ctr"/>
          <a:r>
            <a:rPr lang="cs-CZ" dirty="0" err="1"/>
            <a:t>Orderd</a:t>
          </a:r>
          <a:r>
            <a:rPr lang="cs-CZ" dirty="0"/>
            <a:t> </a:t>
          </a:r>
          <a:r>
            <a:rPr lang="cs-CZ" dirty="0" err="1"/>
            <a:t>variables</a:t>
          </a:r>
          <a:r>
            <a:rPr lang="cs-CZ" dirty="0"/>
            <a:t> </a:t>
          </a:r>
        </a:p>
        <a:p>
          <a:pPr algn="ctr"/>
          <a:r>
            <a:rPr lang="cs-CZ" dirty="0"/>
            <a:t>+ </a:t>
          </a:r>
          <a:r>
            <a:rPr lang="cs-CZ" dirty="0" err="1"/>
            <a:t>Proportionate</a:t>
          </a:r>
          <a:r>
            <a:rPr lang="cs-CZ" dirty="0"/>
            <a:t> interval </a:t>
          </a:r>
          <a:r>
            <a:rPr lang="cs-CZ" dirty="0" err="1"/>
            <a:t>between</a:t>
          </a:r>
          <a:r>
            <a:rPr lang="cs-CZ" dirty="0"/>
            <a:t> </a:t>
          </a:r>
          <a:r>
            <a:rPr lang="cs-CZ" dirty="0" err="1"/>
            <a:t>variables</a:t>
          </a:r>
          <a:endParaRPr lang="en-GB" dirty="0"/>
        </a:p>
      </dgm:t>
    </dgm:pt>
    <dgm:pt modelId="{3D53FB4F-F41E-497F-B9A2-B5961CE42D58}" type="parTrans" cxnId="{6A8C8532-0A8A-4574-B8B5-9FB1B1D40000}">
      <dgm:prSet/>
      <dgm:spPr/>
      <dgm:t>
        <a:bodyPr/>
        <a:lstStyle/>
        <a:p>
          <a:endParaRPr lang="en-GB"/>
        </a:p>
      </dgm:t>
    </dgm:pt>
    <dgm:pt modelId="{2404CD7C-46D1-4A7C-A7C0-AA31BADF40A4}" type="sibTrans" cxnId="{6A8C8532-0A8A-4574-B8B5-9FB1B1D40000}">
      <dgm:prSet/>
      <dgm:spPr/>
      <dgm:t>
        <a:bodyPr/>
        <a:lstStyle/>
        <a:p>
          <a:endParaRPr lang="en-GB"/>
        </a:p>
      </dgm:t>
    </dgm:pt>
    <dgm:pt modelId="{1FBB7100-818C-42FD-8BFF-348AF2CDB694}">
      <dgm:prSet phldrT="[Text]"/>
      <dgm:spPr/>
      <dgm:t>
        <a:bodyPr/>
        <a:lstStyle/>
        <a:p>
          <a:pPr algn="ctr"/>
          <a:r>
            <a:rPr lang="cs-CZ" dirty="0" err="1"/>
            <a:t>Named</a:t>
          </a:r>
          <a:r>
            <a:rPr lang="cs-CZ" dirty="0"/>
            <a:t> </a:t>
          </a:r>
        </a:p>
        <a:p>
          <a:pPr algn="ctr"/>
          <a:r>
            <a:rPr lang="cs-CZ" dirty="0"/>
            <a:t>+ </a:t>
          </a:r>
        </a:p>
        <a:p>
          <a:pPr algn="ctr"/>
          <a:r>
            <a:rPr lang="cs-CZ" dirty="0" err="1"/>
            <a:t>Orderd</a:t>
          </a:r>
          <a:r>
            <a:rPr lang="cs-CZ" dirty="0"/>
            <a:t> </a:t>
          </a:r>
          <a:r>
            <a:rPr lang="cs-CZ" dirty="0" err="1"/>
            <a:t>variables</a:t>
          </a:r>
          <a:r>
            <a:rPr lang="cs-CZ" dirty="0"/>
            <a:t> </a:t>
          </a:r>
        </a:p>
        <a:p>
          <a:pPr algn="ctr"/>
          <a:r>
            <a:rPr lang="cs-CZ" dirty="0"/>
            <a:t>+</a:t>
          </a:r>
        </a:p>
        <a:p>
          <a:pPr algn="ctr"/>
          <a:r>
            <a:rPr lang="cs-CZ" dirty="0" err="1"/>
            <a:t>Proportionate</a:t>
          </a:r>
          <a:r>
            <a:rPr lang="cs-CZ" dirty="0"/>
            <a:t> interval </a:t>
          </a:r>
          <a:r>
            <a:rPr lang="cs-CZ" dirty="0" err="1"/>
            <a:t>between</a:t>
          </a:r>
          <a:r>
            <a:rPr lang="cs-CZ" dirty="0"/>
            <a:t> </a:t>
          </a:r>
          <a:r>
            <a:rPr lang="cs-CZ" dirty="0" err="1"/>
            <a:t>variables</a:t>
          </a:r>
          <a:r>
            <a:rPr lang="cs-CZ" dirty="0"/>
            <a:t> </a:t>
          </a:r>
        </a:p>
        <a:p>
          <a:pPr algn="ctr"/>
          <a:r>
            <a:rPr lang="cs-CZ" dirty="0"/>
            <a:t>+ </a:t>
          </a:r>
        </a:p>
        <a:p>
          <a:pPr algn="ctr"/>
          <a:r>
            <a:rPr lang="cs-CZ" dirty="0" err="1"/>
            <a:t>Absolute</a:t>
          </a:r>
          <a:r>
            <a:rPr lang="cs-CZ" dirty="0"/>
            <a:t> </a:t>
          </a:r>
          <a:r>
            <a:rPr lang="cs-CZ" dirty="0" err="1"/>
            <a:t>zero</a:t>
          </a:r>
          <a:endParaRPr lang="en-GB" dirty="0"/>
        </a:p>
      </dgm:t>
    </dgm:pt>
    <dgm:pt modelId="{5A62929F-136C-4339-9EE7-E5C6874B2258}" type="parTrans" cxnId="{5F5DE4AC-6824-4312-A34A-82E95084D35D}">
      <dgm:prSet/>
      <dgm:spPr/>
      <dgm:t>
        <a:bodyPr/>
        <a:lstStyle/>
        <a:p>
          <a:endParaRPr lang="en-GB"/>
        </a:p>
      </dgm:t>
    </dgm:pt>
    <dgm:pt modelId="{6F4B33BD-4740-4CF4-A39A-8A96F4B24AFA}" type="sibTrans" cxnId="{5F5DE4AC-6824-4312-A34A-82E95084D35D}">
      <dgm:prSet/>
      <dgm:spPr/>
      <dgm:t>
        <a:bodyPr/>
        <a:lstStyle/>
        <a:p>
          <a:endParaRPr lang="en-GB"/>
        </a:p>
      </dgm:t>
    </dgm:pt>
    <dgm:pt modelId="{9553CD08-FBF1-4D80-B985-45E34087BB01}" type="pres">
      <dgm:prSet presAssocID="{F6293E1D-A797-4647-BCE7-E5C1951B3F5F}" presName="arrowDiagram" presStyleCnt="0">
        <dgm:presLayoutVars>
          <dgm:chMax val="5"/>
          <dgm:dir/>
          <dgm:resizeHandles val="exact"/>
        </dgm:presLayoutVars>
      </dgm:prSet>
      <dgm:spPr/>
    </dgm:pt>
    <dgm:pt modelId="{F6515048-96F6-47F4-96A1-D1AC02214682}" type="pres">
      <dgm:prSet presAssocID="{F6293E1D-A797-4647-BCE7-E5C1951B3F5F}" presName="arrow" presStyleLbl="bgShp" presStyleIdx="0" presStyleCnt="1"/>
      <dgm:spPr/>
    </dgm:pt>
    <dgm:pt modelId="{39E75953-9DCD-4965-9BBE-6A2ED9831697}" type="pres">
      <dgm:prSet presAssocID="{F6293E1D-A797-4647-BCE7-E5C1951B3F5F}" presName="arrowDiagram4" presStyleCnt="0"/>
      <dgm:spPr/>
    </dgm:pt>
    <dgm:pt modelId="{2E307413-194D-443F-8F15-8145D54D3A2A}" type="pres">
      <dgm:prSet presAssocID="{9E5C5B92-3E3C-476C-A93D-E0E49BA7B3C3}" presName="bullet4a" presStyleLbl="node1" presStyleIdx="0" presStyleCnt="4"/>
      <dgm:spPr/>
    </dgm:pt>
    <dgm:pt modelId="{6C65A542-E137-42DA-8243-5B9D9E126CA2}" type="pres">
      <dgm:prSet presAssocID="{9E5C5B92-3E3C-476C-A93D-E0E49BA7B3C3}" presName="textBox4a" presStyleLbl="revTx" presStyleIdx="0" presStyleCnt="4" custLinFactNeighborX="-11341" custLinFactNeighborY="2370">
        <dgm:presLayoutVars>
          <dgm:bulletEnabled val="1"/>
        </dgm:presLayoutVars>
      </dgm:prSet>
      <dgm:spPr/>
    </dgm:pt>
    <dgm:pt modelId="{7F03DEDC-BF9E-40F4-A739-9DA176EE52AD}" type="pres">
      <dgm:prSet presAssocID="{83DB69DD-3BF1-4CE3-A7CD-D7D0AB3E60C9}" presName="bullet4b" presStyleLbl="node1" presStyleIdx="1" presStyleCnt="4"/>
      <dgm:spPr/>
    </dgm:pt>
    <dgm:pt modelId="{57F88FC0-223C-4B22-9170-16769A16AA64}" type="pres">
      <dgm:prSet presAssocID="{83DB69DD-3BF1-4CE3-A7CD-D7D0AB3E60C9}" presName="textBox4b" presStyleLbl="revTx" presStyleIdx="1" presStyleCnt="4" custLinFactNeighborX="-16799" custLinFactNeighborY="2468">
        <dgm:presLayoutVars>
          <dgm:bulletEnabled val="1"/>
        </dgm:presLayoutVars>
      </dgm:prSet>
      <dgm:spPr/>
    </dgm:pt>
    <dgm:pt modelId="{F96518BA-F302-466F-AD2D-02DFAEBFE6EA}" type="pres">
      <dgm:prSet presAssocID="{A3F50EC7-2895-404A-8254-7F6F4C7A04EB}" presName="bullet4c" presStyleLbl="node1" presStyleIdx="2" presStyleCnt="4"/>
      <dgm:spPr/>
    </dgm:pt>
    <dgm:pt modelId="{BE869746-44FA-4662-AA5B-3F9FA05A4E39}" type="pres">
      <dgm:prSet presAssocID="{A3F50EC7-2895-404A-8254-7F6F4C7A04EB}" presName="textBox4c" presStyleLbl="revTx" presStyleIdx="2" presStyleCnt="4" custLinFactNeighborX="-16790" custLinFactNeighborY="2285">
        <dgm:presLayoutVars>
          <dgm:bulletEnabled val="1"/>
        </dgm:presLayoutVars>
      </dgm:prSet>
      <dgm:spPr/>
    </dgm:pt>
    <dgm:pt modelId="{E956DA46-1C93-4624-9F21-100E849279F1}" type="pres">
      <dgm:prSet presAssocID="{1FBB7100-818C-42FD-8BFF-348AF2CDB694}" presName="bullet4d" presStyleLbl="node1" presStyleIdx="3" presStyleCnt="4"/>
      <dgm:spPr/>
    </dgm:pt>
    <dgm:pt modelId="{469266F6-0BB9-424B-B435-7ACD003CA48E}" type="pres">
      <dgm:prSet presAssocID="{1FBB7100-818C-42FD-8BFF-348AF2CDB694}" presName="textBox4d" presStyleLbl="revTx" presStyleIdx="3" presStyleCnt="4" custLinFactNeighborX="-17632" custLinFactNeighborY="3546">
        <dgm:presLayoutVars>
          <dgm:bulletEnabled val="1"/>
        </dgm:presLayoutVars>
      </dgm:prSet>
      <dgm:spPr/>
    </dgm:pt>
  </dgm:ptLst>
  <dgm:cxnLst>
    <dgm:cxn modelId="{F0F43A05-AECF-4ABF-AF0F-0719FD8B1275}" type="presOf" srcId="{1FBB7100-818C-42FD-8BFF-348AF2CDB694}" destId="{469266F6-0BB9-424B-B435-7ACD003CA48E}" srcOrd="0" destOrd="0" presId="urn:microsoft.com/office/officeart/2005/8/layout/arrow2"/>
    <dgm:cxn modelId="{6A8C8532-0A8A-4574-B8B5-9FB1B1D40000}" srcId="{F6293E1D-A797-4647-BCE7-E5C1951B3F5F}" destId="{A3F50EC7-2895-404A-8254-7F6F4C7A04EB}" srcOrd="2" destOrd="0" parTransId="{3D53FB4F-F41E-497F-B9A2-B5961CE42D58}" sibTransId="{2404CD7C-46D1-4A7C-A7C0-AA31BADF40A4}"/>
    <dgm:cxn modelId="{1B7B5540-7545-4917-BE86-ADE1A5E1555C}" type="presOf" srcId="{83DB69DD-3BF1-4CE3-A7CD-D7D0AB3E60C9}" destId="{57F88FC0-223C-4B22-9170-16769A16AA64}" srcOrd="0" destOrd="0" presId="urn:microsoft.com/office/officeart/2005/8/layout/arrow2"/>
    <dgm:cxn modelId="{8700F268-358B-4DC7-9491-976B17AF155E}" type="presOf" srcId="{F6293E1D-A797-4647-BCE7-E5C1951B3F5F}" destId="{9553CD08-FBF1-4D80-B985-45E34087BB01}" srcOrd="0" destOrd="0" presId="urn:microsoft.com/office/officeart/2005/8/layout/arrow2"/>
    <dgm:cxn modelId="{BE5D0E6A-7674-415C-B966-37F590E8B58A}" type="presOf" srcId="{9E5C5B92-3E3C-476C-A93D-E0E49BA7B3C3}" destId="{6C65A542-E137-42DA-8243-5B9D9E126CA2}" srcOrd="0" destOrd="0" presId="urn:microsoft.com/office/officeart/2005/8/layout/arrow2"/>
    <dgm:cxn modelId="{5301CFA6-9D49-42BD-A314-DE2472FCE3EF}" type="presOf" srcId="{A3F50EC7-2895-404A-8254-7F6F4C7A04EB}" destId="{BE869746-44FA-4662-AA5B-3F9FA05A4E39}" srcOrd="0" destOrd="0" presId="urn:microsoft.com/office/officeart/2005/8/layout/arrow2"/>
    <dgm:cxn modelId="{5F5DE4AC-6824-4312-A34A-82E95084D35D}" srcId="{F6293E1D-A797-4647-BCE7-E5C1951B3F5F}" destId="{1FBB7100-818C-42FD-8BFF-348AF2CDB694}" srcOrd="3" destOrd="0" parTransId="{5A62929F-136C-4339-9EE7-E5C6874B2258}" sibTransId="{6F4B33BD-4740-4CF4-A39A-8A96F4B24AFA}"/>
    <dgm:cxn modelId="{9AEA3AAD-D339-4AFE-85CE-6D797B680C1B}" srcId="{F6293E1D-A797-4647-BCE7-E5C1951B3F5F}" destId="{83DB69DD-3BF1-4CE3-A7CD-D7D0AB3E60C9}" srcOrd="1" destOrd="0" parTransId="{153B3F21-B615-4440-9E78-CB6586FC4C2E}" sibTransId="{CD6ECEB6-EEDB-457F-8681-8E64F0FDDC82}"/>
    <dgm:cxn modelId="{BDA6D8F6-A87B-4993-B0D1-450848EAA84C}" srcId="{F6293E1D-A797-4647-BCE7-E5C1951B3F5F}" destId="{9E5C5B92-3E3C-476C-A93D-E0E49BA7B3C3}" srcOrd="0" destOrd="0" parTransId="{6E42F5D8-96BA-4930-BEFD-DC340334D18B}" sibTransId="{10047A6A-5783-48C1-B47D-9C6031D1DDDB}"/>
    <dgm:cxn modelId="{73571F3B-98AA-45DE-BBA6-0A32B4FA2454}" type="presParOf" srcId="{9553CD08-FBF1-4D80-B985-45E34087BB01}" destId="{F6515048-96F6-47F4-96A1-D1AC02214682}" srcOrd="0" destOrd="0" presId="urn:microsoft.com/office/officeart/2005/8/layout/arrow2"/>
    <dgm:cxn modelId="{6857FA0C-6C6E-4CA9-BF8E-0307C294B95F}" type="presParOf" srcId="{9553CD08-FBF1-4D80-B985-45E34087BB01}" destId="{39E75953-9DCD-4965-9BBE-6A2ED9831697}" srcOrd="1" destOrd="0" presId="urn:microsoft.com/office/officeart/2005/8/layout/arrow2"/>
    <dgm:cxn modelId="{1012B602-B67F-4093-B231-13956E922651}" type="presParOf" srcId="{39E75953-9DCD-4965-9BBE-6A2ED9831697}" destId="{2E307413-194D-443F-8F15-8145D54D3A2A}" srcOrd="0" destOrd="0" presId="urn:microsoft.com/office/officeart/2005/8/layout/arrow2"/>
    <dgm:cxn modelId="{E3594A2B-60F4-4E20-8C28-DDFA1CC8A47A}" type="presParOf" srcId="{39E75953-9DCD-4965-9BBE-6A2ED9831697}" destId="{6C65A542-E137-42DA-8243-5B9D9E126CA2}" srcOrd="1" destOrd="0" presId="urn:microsoft.com/office/officeart/2005/8/layout/arrow2"/>
    <dgm:cxn modelId="{76E20CF6-214C-47C8-969E-FEC71E3F01A8}" type="presParOf" srcId="{39E75953-9DCD-4965-9BBE-6A2ED9831697}" destId="{7F03DEDC-BF9E-40F4-A739-9DA176EE52AD}" srcOrd="2" destOrd="0" presId="urn:microsoft.com/office/officeart/2005/8/layout/arrow2"/>
    <dgm:cxn modelId="{7824D124-8A05-4B1F-80C4-0142D28690B7}" type="presParOf" srcId="{39E75953-9DCD-4965-9BBE-6A2ED9831697}" destId="{57F88FC0-223C-4B22-9170-16769A16AA64}" srcOrd="3" destOrd="0" presId="urn:microsoft.com/office/officeart/2005/8/layout/arrow2"/>
    <dgm:cxn modelId="{4D80F0C4-9837-4980-A7EF-6AEAEBD6D8C6}" type="presParOf" srcId="{39E75953-9DCD-4965-9BBE-6A2ED9831697}" destId="{F96518BA-F302-466F-AD2D-02DFAEBFE6EA}" srcOrd="4" destOrd="0" presId="urn:microsoft.com/office/officeart/2005/8/layout/arrow2"/>
    <dgm:cxn modelId="{CDB2E790-97D5-4F65-9974-EEB1D5AD5ACF}" type="presParOf" srcId="{39E75953-9DCD-4965-9BBE-6A2ED9831697}" destId="{BE869746-44FA-4662-AA5B-3F9FA05A4E39}" srcOrd="5" destOrd="0" presId="urn:microsoft.com/office/officeart/2005/8/layout/arrow2"/>
    <dgm:cxn modelId="{B938E17C-5942-47CF-9D65-C6F3624AD030}" type="presParOf" srcId="{39E75953-9DCD-4965-9BBE-6A2ED9831697}" destId="{E956DA46-1C93-4624-9F21-100E849279F1}" srcOrd="6" destOrd="0" presId="urn:microsoft.com/office/officeart/2005/8/layout/arrow2"/>
    <dgm:cxn modelId="{F36D3629-699B-48E8-9DBB-83F727B9DEEF}" type="presParOf" srcId="{39E75953-9DCD-4965-9BBE-6A2ED9831697}" destId="{469266F6-0BB9-424B-B435-7ACD003CA48E}"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5180E0-E79E-47AA-9C9F-89FD341D7312}" type="doc">
      <dgm:prSet loTypeId="urn:microsoft.com/office/officeart/2005/8/layout/hierarchy2" loCatId="hierarchy" qsTypeId="urn:microsoft.com/office/officeart/2005/8/quickstyle/simple1" qsCatId="simple" csTypeId="urn:microsoft.com/office/officeart/2005/8/colors/accent4_1" csCatId="accent4" phldr="1"/>
      <dgm:spPr/>
      <dgm:t>
        <a:bodyPr/>
        <a:lstStyle/>
        <a:p>
          <a:endParaRPr lang="en-GB"/>
        </a:p>
      </dgm:t>
    </dgm:pt>
    <dgm:pt modelId="{FF0CAE87-B041-496B-840A-4FFDD04A65E6}">
      <dgm:prSet phldrT="[Text]">
        <dgm:style>
          <a:lnRef idx="2">
            <a:schemeClr val="accent3"/>
          </a:lnRef>
          <a:fillRef idx="1">
            <a:schemeClr val="lt1"/>
          </a:fillRef>
          <a:effectRef idx="0">
            <a:schemeClr val="accent3"/>
          </a:effectRef>
          <a:fontRef idx="minor">
            <a:schemeClr val="dk1"/>
          </a:fontRef>
        </dgm:style>
      </dgm:prSet>
      <dgm:spPr/>
      <dgm:t>
        <a:bodyPr/>
        <a:lstStyle/>
        <a:p>
          <a:r>
            <a:rPr lang="cs-CZ" dirty="0">
              <a:latin typeface="Times New Roman" panose="02020603050405020304" pitchFamily="18" charset="0"/>
              <a:cs typeface="Times New Roman" panose="02020603050405020304" pitchFamily="18" charset="0"/>
            </a:rPr>
            <a:t>T</a:t>
          </a:r>
          <a:r>
            <a:rPr lang="en-GB" dirty="0" err="1">
              <a:latin typeface="Times New Roman" panose="02020603050405020304" pitchFamily="18" charset="0"/>
              <a:cs typeface="Times New Roman" panose="02020603050405020304" pitchFamily="18" charset="0"/>
            </a:rPr>
            <a:t>ypes</a:t>
          </a:r>
          <a:r>
            <a:rPr lang="en-GB" dirty="0">
              <a:latin typeface="Times New Roman" panose="02020603050405020304" pitchFamily="18" charset="0"/>
              <a:cs typeface="Times New Roman" panose="02020603050405020304" pitchFamily="18" charset="0"/>
            </a:rPr>
            <a:t> of variables</a:t>
          </a:r>
        </a:p>
      </dgm:t>
    </dgm:pt>
    <dgm:pt modelId="{A4D85085-589D-4082-A9AE-16C5D3E0B54E}" type="parTrans" cxnId="{331FBBEF-4ACF-41B7-9A24-AAEAB9CF7626}">
      <dgm:prSet/>
      <dgm:spPr/>
      <dgm:t>
        <a:bodyPr/>
        <a:lstStyle/>
        <a:p>
          <a:endParaRPr lang="en-GB">
            <a:latin typeface="Times New Roman" panose="02020603050405020304" pitchFamily="18" charset="0"/>
            <a:cs typeface="Times New Roman" panose="02020603050405020304" pitchFamily="18" charset="0"/>
          </a:endParaRPr>
        </a:p>
      </dgm:t>
    </dgm:pt>
    <dgm:pt modelId="{E44EA7C9-C20E-4D53-82D7-0B0864CD9926}" type="sibTrans" cxnId="{331FBBEF-4ACF-41B7-9A24-AAEAB9CF7626}">
      <dgm:prSet/>
      <dgm:spPr/>
      <dgm:t>
        <a:bodyPr/>
        <a:lstStyle/>
        <a:p>
          <a:endParaRPr lang="en-GB">
            <a:latin typeface="Times New Roman" panose="02020603050405020304" pitchFamily="18" charset="0"/>
            <a:cs typeface="Times New Roman" panose="02020603050405020304" pitchFamily="18" charset="0"/>
          </a:endParaRPr>
        </a:p>
      </dgm:t>
    </dgm:pt>
    <dgm:pt modelId="{F381D182-1A80-469F-9362-CFF8324127C5}">
      <dgm:prSet phldrT="[Text]">
        <dgm:style>
          <a:lnRef idx="2">
            <a:schemeClr val="accent3"/>
          </a:lnRef>
          <a:fillRef idx="1">
            <a:schemeClr val="lt1"/>
          </a:fillRef>
          <a:effectRef idx="0">
            <a:schemeClr val="accent3"/>
          </a:effectRef>
          <a:fontRef idx="minor">
            <a:schemeClr val="dk1"/>
          </a:fontRef>
        </dgm:style>
      </dgm:prSet>
      <dgm:spPr/>
      <dgm:t>
        <a:bodyPr/>
        <a:lstStyle/>
        <a:p>
          <a:r>
            <a:rPr lang="cs-CZ" dirty="0">
              <a:latin typeface="Times New Roman" panose="02020603050405020304" pitchFamily="18" charset="0"/>
              <a:cs typeface="Times New Roman" panose="02020603050405020304" pitchFamily="18" charset="0"/>
            </a:rPr>
            <a:t>Q</a:t>
          </a:r>
          <a:r>
            <a:rPr lang="en-GB" dirty="0" err="1">
              <a:latin typeface="Times New Roman" panose="02020603050405020304" pitchFamily="18" charset="0"/>
              <a:cs typeface="Times New Roman" panose="02020603050405020304" pitchFamily="18" charset="0"/>
            </a:rPr>
            <a:t>ualitative</a:t>
          </a:r>
          <a:r>
            <a:rPr lang="en-GB" dirty="0">
              <a:latin typeface="Times New Roman" panose="02020603050405020304" pitchFamily="18" charset="0"/>
              <a:cs typeface="Times New Roman" panose="02020603050405020304" pitchFamily="18" charset="0"/>
            </a:rPr>
            <a:t> variable</a:t>
          </a:r>
          <a:r>
            <a:rPr lang="cs-CZ"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(categorical, </a:t>
          </a:r>
          <a:r>
            <a:rPr lang="cs-CZ" dirty="0" err="1">
              <a:latin typeface="Times New Roman" panose="02020603050405020304" pitchFamily="18" charset="0"/>
              <a:cs typeface="Times New Roman" panose="02020603050405020304" pitchFamily="18" charset="0"/>
            </a:rPr>
            <a:t>words</a:t>
          </a:r>
          <a:r>
            <a:rPr lang="en-GB" dirty="0">
              <a:latin typeface="Times New Roman" panose="02020603050405020304" pitchFamily="18" charset="0"/>
              <a:cs typeface="Times New Roman" panose="02020603050405020304" pitchFamily="18" charset="0"/>
            </a:rPr>
            <a:t>)</a:t>
          </a:r>
        </a:p>
      </dgm:t>
    </dgm:pt>
    <dgm:pt modelId="{4AA982C0-CEFE-42E3-95B8-474B12D213B1}" type="parTrans" cxnId="{EB9D46E2-3080-44CC-9FF4-4B1B7D489DB1}">
      <dgm:prSet/>
      <dgm:spPr/>
      <dgm:t>
        <a:bodyPr/>
        <a:lstStyle/>
        <a:p>
          <a:endParaRPr lang="en-GB">
            <a:latin typeface="Times New Roman" panose="02020603050405020304" pitchFamily="18" charset="0"/>
            <a:cs typeface="Times New Roman" panose="02020603050405020304" pitchFamily="18" charset="0"/>
          </a:endParaRPr>
        </a:p>
      </dgm:t>
    </dgm:pt>
    <dgm:pt modelId="{DD37FE7C-3385-4A0A-85BA-DCF0CB1F188A}" type="sibTrans" cxnId="{EB9D46E2-3080-44CC-9FF4-4B1B7D489DB1}">
      <dgm:prSet/>
      <dgm:spPr/>
      <dgm:t>
        <a:bodyPr/>
        <a:lstStyle/>
        <a:p>
          <a:endParaRPr lang="en-GB">
            <a:latin typeface="Times New Roman" panose="02020603050405020304" pitchFamily="18" charset="0"/>
            <a:cs typeface="Times New Roman" panose="02020603050405020304" pitchFamily="18" charset="0"/>
          </a:endParaRPr>
        </a:p>
      </dgm:t>
    </dgm:pt>
    <dgm:pt modelId="{07FE7CFA-A69C-4CC4-9E9F-3FFEEAD47845}">
      <dgm:prSet phldrT="[Text]"/>
      <dgm:spPr>
        <a:ln>
          <a:solidFill>
            <a:schemeClr val="tx2">
              <a:lumMod val="20000"/>
              <a:lumOff val="80000"/>
            </a:schemeClr>
          </a:solidFill>
        </a:ln>
      </dgm:spPr>
      <dgm:t>
        <a:bodyPr/>
        <a:lstStyle/>
        <a:p>
          <a:r>
            <a:rPr lang="cs-CZ" dirty="0">
              <a:latin typeface="Times New Roman" panose="02020603050405020304" pitchFamily="18" charset="0"/>
              <a:cs typeface="Times New Roman" panose="02020603050405020304" pitchFamily="18" charset="0"/>
            </a:rPr>
            <a:t>D</a:t>
          </a:r>
          <a:r>
            <a:rPr lang="en-GB" dirty="0" err="1">
              <a:latin typeface="Times New Roman" panose="02020603050405020304" pitchFamily="18" charset="0"/>
              <a:cs typeface="Times New Roman" panose="02020603050405020304" pitchFamily="18" charset="0"/>
            </a:rPr>
            <a:t>ivision</a:t>
          </a:r>
          <a:r>
            <a:rPr lang="en-GB" dirty="0">
              <a:latin typeface="Times New Roman" panose="02020603050405020304" pitchFamily="18" charset="0"/>
              <a:cs typeface="Times New Roman" panose="02020603050405020304" pitchFamily="18" charset="0"/>
            </a:rPr>
            <a:t> according to the possibility of </a:t>
          </a:r>
          <a:r>
            <a:rPr lang="en-GB" i="1" dirty="0">
              <a:latin typeface="Times New Roman" panose="02020603050405020304" pitchFamily="18" charset="0"/>
              <a:cs typeface="Times New Roman" panose="02020603050405020304" pitchFamily="18" charset="0"/>
            </a:rPr>
            <a:t>arrangement</a:t>
          </a:r>
        </a:p>
      </dgm:t>
    </dgm:pt>
    <dgm:pt modelId="{D9470A9B-4024-4E37-BE33-986EE4944501}" type="parTrans" cxnId="{F31FAAF3-154D-41B2-86DF-B98EBC69A22A}">
      <dgm:prSet/>
      <dgm:spPr/>
      <dgm:t>
        <a:bodyPr/>
        <a:lstStyle/>
        <a:p>
          <a:endParaRPr lang="en-GB">
            <a:latin typeface="Times New Roman" panose="02020603050405020304" pitchFamily="18" charset="0"/>
            <a:cs typeface="Times New Roman" panose="02020603050405020304" pitchFamily="18" charset="0"/>
          </a:endParaRPr>
        </a:p>
      </dgm:t>
    </dgm:pt>
    <dgm:pt modelId="{543D0474-30B8-4AF0-AB09-D06B0B8AE858}" type="sibTrans" cxnId="{F31FAAF3-154D-41B2-86DF-B98EBC69A22A}">
      <dgm:prSet/>
      <dgm:spPr/>
      <dgm:t>
        <a:bodyPr/>
        <a:lstStyle/>
        <a:p>
          <a:endParaRPr lang="en-GB">
            <a:latin typeface="Times New Roman" panose="02020603050405020304" pitchFamily="18" charset="0"/>
            <a:cs typeface="Times New Roman" panose="02020603050405020304" pitchFamily="18" charset="0"/>
          </a:endParaRPr>
        </a:p>
      </dgm:t>
    </dgm:pt>
    <dgm:pt modelId="{6D05EF25-9CDD-4307-8BA8-3CB27A670413}">
      <dgm:prSet phldrT="[Text]"/>
      <dgm:spPr>
        <a:ln>
          <a:solidFill>
            <a:schemeClr val="accent1">
              <a:lumMod val="60000"/>
              <a:lumOff val="40000"/>
            </a:schemeClr>
          </a:solidFill>
        </a:ln>
      </dgm:spPr>
      <dgm:t>
        <a:bodyPr/>
        <a:lstStyle/>
        <a:p>
          <a:r>
            <a:rPr lang="cs-CZ" dirty="0" err="1">
              <a:latin typeface="Times New Roman" panose="02020603050405020304" pitchFamily="18" charset="0"/>
              <a:cs typeface="Times New Roman" panose="02020603050405020304" pitchFamily="18" charset="0"/>
            </a:rPr>
            <a:t>Division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according</a:t>
          </a:r>
          <a:r>
            <a:rPr lang="cs-CZ" dirty="0">
              <a:latin typeface="Times New Roman" panose="02020603050405020304" pitchFamily="18" charset="0"/>
              <a:cs typeface="Times New Roman" panose="02020603050405020304" pitchFamily="18" charset="0"/>
            </a:rPr>
            <a:t> to </a:t>
          </a:r>
          <a:r>
            <a:rPr lang="en-GB" i="1" dirty="0">
              <a:latin typeface="Times New Roman" panose="02020603050405020304" pitchFamily="18" charset="0"/>
              <a:cs typeface="Times New Roman" panose="02020603050405020304" pitchFamily="18" charset="0"/>
            </a:rPr>
            <a:t>number of categories</a:t>
          </a:r>
        </a:p>
      </dgm:t>
    </dgm:pt>
    <dgm:pt modelId="{F6C45F88-71E4-460C-A4FD-9183E8A9F306}" type="parTrans" cxnId="{C98AF9BC-9599-4997-BC44-E42DCB2BCF29}">
      <dgm:prSet/>
      <dgm:spPr/>
      <dgm:t>
        <a:bodyPr/>
        <a:lstStyle/>
        <a:p>
          <a:endParaRPr lang="en-GB">
            <a:latin typeface="Times New Roman" panose="02020603050405020304" pitchFamily="18" charset="0"/>
            <a:cs typeface="Times New Roman" panose="02020603050405020304" pitchFamily="18" charset="0"/>
          </a:endParaRPr>
        </a:p>
      </dgm:t>
    </dgm:pt>
    <dgm:pt modelId="{44BBCB35-7DBD-4933-B91B-B761329891E5}" type="sibTrans" cxnId="{C98AF9BC-9599-4997-BC44-E42DCB2BCF29}">
      <dgm:prSet/>
      <dgm:spPr/>
      <dgm:t>
        <a:bodyPr/>
        <a:lstStyle/>
        <a:p>
          <a:endParaRPr lang="en-GB">
            <a:latin typeface="Times New Roman" panose="02020603050405020304" pitchFamily="18" charset="0"/>
            <a:cs typeface="Times New Roman" panose="02020603050405020304" pitchFamily="18" charset="0"/>
          </a:endParaRPr>
        </a:p>
      </dgm:t>
    </dgm:pt>
    <dgm:pt modelId="{7D3FAEB6-81CE-46F2-A16C-205CD496DCE9}">
      <dgm:prSet phldrT="[Text]">
        <dgm:style>
          <a:lnRef idx="2">
            <a:schemeClr val="accent3"/>
          </a:lnRef>
          <a:fillRef idx="1">
            <a:schemeClr val="lt1"/>
          </a:fillRef>
          <a:effectRef idx="0">
            <a:schemeClr val="accent3"/>
          </a:effectRef>
          <a:fontRef idx="minor">
            <a:schemeClr val="dk1"/>
          </a:fontRef>
        </dgm:style>
      </dgm:prSet>
      <dgm:spPr/>
      <dgm:t>
        <a:bodyPr/>
        <a:lstStyle/>
        <a:p>
          <a:r>
            <a:rPr lang="en-GB" dirty="0">
              <a:latin typeface="Times New Roman" panose="02020603050405020304" pitchFamily="18" charset="0"/>
              <a:cs typeface="Times New Roman" panose="02020603050405020304" pitchFamily="18" charset="0"/>
            </a:rPr>
            <a:t>Quantitative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variables</a:t>
          </a:r>
          <a:r>
            <a:rPr lang="cs-CZ"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numerical, numbers</a:t>
          </a:r>
          <a:r>
            <a:rPr lang="cs-CZ"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dgm:t>
    </dgm:pt>
    <dgm:pt modelId="{F031932A-5B40-40EA-944F-6EE005868E93}" type="parTrans" cxnId="{189873B4-3296-4137-B04C-678CF9F387A1}">
      <dgm:prSet/>
      <dgm:spPr/>
      <dgm:t>
        <a:bodyPr/>
        <a:lstStyle/>
        <a:p>
          <a:endParaRPr lang="en-GB">
            <a:latin typeface="Times New Roman" panose="02020603050405020304" pitchFamily="18" charset="0"/>
            <a:cs typeface="Times New Roman" panose="02020603050405020304" pitchFamily="18" charset="0"/>
          </a:endParaRPr>
        </a:p>
      </dgm:t>
    </dgm:pt>
    <dgm:pt modelId="{88914125-FD58-461E-97C9-FBFA1C3664E8}" type="sibTrans" cxnId="{189873B4-3296-4137-B04C-678CF9F387A1}">
      <dgm:prSet/>
      <dgm:spPr/>
      <dgm:t>
        <a:bodyPr/>
        <a:lstStyle/>
        <a:p>
          <a:endParaRPr lang="en-GB">
            <a:latin typeface="Times New Roman" panose="02020603050405020304" pitchFamily="18" charset="0"/>
            <a:cs typeface="Times New Roman" panose="02020603050405020304" pitchFamily="18" charset="0"/>
          </a:endParaRPr>
        </a:p>
      </dgm:t>
    </dgm:pt>
    <dgm:pt modelId="{8C2123FD-9174-4A59-8982-AF6131BC0507}">
      <dgm:prSet phldrT="[Text]"/>
      <dgm:spPr/>
      <dgm:t>
        <a:bodyPr/>
        <a:lstStyle/>
        <a:p>
          <a:r>
            <a:rPr lang="cs-CZ" dirty="0" err="1">
              <a:latin typeface="Times New Roman" panose="02020603050405020304" pitchFamily="18" charset="0"/>
              <a:cs typeface="Times New Roman" panose="02020603050405020304" pitchFamily="18" charset="0"/>
            </a:rPr>
            <a:t>Discrete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variable</a:t>
          </a:r>
          <a:endParaRPr lang="en-GB" dirty="0">
            <a:latin typeface="Times New Roman" panose="02020603050405020304" pitchFamily="18" charset="0"/>
            <a:cs typeface="Times New Roman" panose="02020603050405020304" pitchFamily="18" charset="0"/>
          </a:endParaRPr>
        </a:p>
      </dgm:t>
    </dgm:pt>
    <dgm:pt modelId="{0708801D-E481-40ED-B85C-BF4E51014BFA}" type="parTrans" cxnId="{0A705C2E-335B-4D79-8D5E-4D973F6A4723}">
      <dgm:prSet/>
      <dgm:spPr/>
      <dgm:t>
        <a:bodyPr/>
        <a:lstStyle/>
        <a:p>
          <a:endParaRPr lang="en-GB">
            <a:latin typeface="Times New Roman" panose="02020603050405020304" pitchFamily="18" charset="0"/>
            <a:cs typeface="Times New Roman" panose="02020603050405020304" pitchFamily="18" charset="0"/>
          </a:endParaRPr>
        </a:p>
      </dgm:t>
    </dgm:pt>
    <dgm:pt modelId="{7AD1E433-1270-404C-AAC0-12562AE2A03B}" type="sibTrans" cxnId="{0A705C2E-335B-4D79-8D5E-4D973F6A4723}">
      <dgm:prSet/>
      <dgm:spPr/>
      <dgm:t>
        <a:bodyPr/>
        <a:lstStyle/>
        <a:p>
          <a:endParaRPr lang="en-GB">
            <a:latin typeface="Times New Roman" panose="02020603050405020304" pitchFamily="18" charset="0"/>
            <a:cs typeface="Times New Roman" panose="02020603050405020304" pitchFamily="18" charset="0"/>
          </a:endParaRPr>
        </a:p>
      </dgm:t>
    </dgm:pt>
    <dgm:pt modelId="{A5BB6020-D96A-4AF6-A578-04A3B25F6C8B}">
      <dgm:prSet phldrT="[Text]"/>
      <dgm:spPr>
        <a:ln>
          <a:solidFill>
            <a:schemeClr val="tx2">
              <a:lumMod val="20000"/>
              <a:lumOff val="80000"/>
            </a:schemeClr>
          </a:solidFill>
        </a:ln>
      </dgm:spPr>
      <dgm:t>
        <a:bodyPr/>
        <a:lstStyle/>
        <a:p>
          <a:r>
            <a:rPr lang="cs-CZ" dirty="0" err="1">
              <a:latin typeface="Times New Roman" panose="02020603050405020304" pitchFamily="18" charset="0"/>
              <a:cs typeface="Times New Roman" panose="02020603050405020304" pitchFamily="18" charset="0"/>
            </a:rPr>
            <a:t>Nominal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variable</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cannot</a:t>
          </a:r>
          <a:r>
            <a:rPr lang="cs-CZ" i="1" dirty="0">
              <a:latin typeface="Times New Roman" panose="02020603050405020304" pitchFamily="18" charset="0"/>
              <a:cs typeface="Times New Roman" panose="02020603050405020304" pitchFamily="18" charset="0"/>
            </a:rPr>
            <a:t> by </a:t>
          </a:r>
          <a:r>
            <a:rPr lang="cs-CZ" i="1" dirty="0" err="1">
              <a:latin typeface="Times New Roman" panose="02020603050405020304" pitchFamily="18" charset="0"/>
              <a:cs typeface="Times New Roman" panose="02020603050405020304" pitchFamily="18" charset="0"/>
            </a:rPr>
            <a:t>order</a:t>
          </a:r>
          <a:r>
            <a:rPr lang="cs-CZ"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dgm:t>
    </dgm:pt>
    <dgm:pt modelId="{C8A66D1B-E849-46EB-8A0A-FB67F4C3D1BA}" type="parTrans" cxnId="{0FAEF12F-7DBA-4CC7-A34E-565D0B7F3147}">
      <dgm:prSet/>
      <dgm:spPr>
        <a:ln>
          <a:solidFill>
            <a:schemeClr val="accent1">
              <a:lumMod val="20000"/>
              <a:lumOff val="80000"/>
            </a:schemeClr>
          </a:solidFill>
        </a:ln>
      </dgm:spPr>
      <dgm:t>
        <a:bodyPr/>
        <a:lstStyle/>
        <a:p>
          <a:endParaRPr lang="en-GB">
            <a:latin typeface="Times New Roman" panose="02020603050405020304" pitchFamily="18" charset="0"/>
            <a:cs typeface="Times New Roman" panose="02020603050405020304" pitchFamily="18" charset="0"/>
          </a:endParaRPr>
        </a:p>
      </dgm:t>
    </dgm:pt>
    <dgm:pt modelId="{D0D40BC6-94F9-47C1-BEE4-740B46E98C50}" type="sibTrans" cxnId="{0FAEF12F-7DBA-4CC7-A34E-565D0B7F3147}">
      <dgm:prSet/>
      <dgm:spPr/>
      <dgm:t>
        <a:bodyPr/>
        <a:lstStyle/>
        <a:p>
          <a:endParaRPr lang="en-GB">
            <a:latin typeface="Times New Roman" panose="02020603050405020304" pitchFamily="18" charset="0"/>
            <a:cs typeface="Times New Roman" panose="02020603050405020304" pitchFamily="18" charset="0"/>
          </a:endParaRPr>
        </a:p>
      </dgm:t>
    </dgm:pt>
    <dgm:pt modelId="{43E25DAE-4E7F-4595-BABE-B25AEFAB1D8B}">
      <dgm:prSet phldrT="[Text]"/>
      <dgm:spPr>
        <a:ln>
          <a:solidFill>
            <a:schemeClr val="tx2">
              <a:lumMod val="20000"/>
              <a:lumOff val="80000"/>
            </a:schemeClr>
          </a:solidFill>
        </a:ln>
      </dgm:spPr>
      <dgm:t>
        <a:bodyPr/>
        <a:lstStyle/>
        <a:p>
          <a:r>
            <a:rPr lang="cs-CZ" dirty="0" err="1">
              <a:latin typeface="Times New Roman" panose="02020603050405020304" pitchFamily="18" charset="0"/>
              <a:cs typeface="Times New Roman" panose="02020603050405020304" pitchFamily="18" charset="0"/>
            </a:rPr>
            <a:t>Ordinal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variable</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can</a:t>
          </a:r>
          <a:r>
            <a:rPr lang="cs-CZ" i="1" dirty="0">
              <a:latin typeface="Times New Roman" panose="02020603050405020304" pitchFamily="18" charset="0"/>
              <a:cs typeface="Times New Roman" panose="02020603050405020304" pitchFamily="18" charset="0"/>
            </a:rPr>
            <a:t> by </a:t>
          </a:r>
          <a:r>
            <a:rPr lang="cs-CZ" i="1" dirty="0" err="1">
              <a:latin typeface="Times New Roman" panose="02020603050405020304" pitchFamily="18" charset="0"/>
              <a:cs typeface="Times New Roman" panose="02020603050405020304" pitchFamily="18" charset="0"/>
            </a:rPr>
            <a:t>order</a:t>
          </a:r>
          <a:r>
            <a:rPr lang="cs-CZ"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dgm:t>
    </dgm:pt>
    <dgm:pt modelId="{25BCA73C-183D-4B60-8B75-93F206C1A097}" type="parTrans" cxnId="{9F3B61BC-9A6B-43D0-9E49-ACAA8B371615}">
      <dgm:prSet/>
      <dgm:spPr>
        <a:ln>
          <a:solidFill>
            <a:schemeClr val="accent1">
              <a:lumMod val="20000"/>
              <a:lumOff val="80000"/>
            </a:schemeClr>
          </a:solidFill>
        </a:ln>
      </dgm:spPr>
      <dgm:t>
        <a:bodyPr/>
        <a:lstStyle/>
        <a:p>
          <a:endParaRPr lang="en-GB">
            <a:latin typeface="Times New Roman" panose="02020603050405020304" pitchFamily="18" charset="0"/>
            <a:cs typeface="Times New Roman" panose="02020603050405020304" pitchFamily="18" charset="0"/>
          </a:endParaRPr>
        </a:p>
      </dgm:t>
    </dgm:pt>
    <dgm:pt modelId="{2088DF2D-F65D-4582-960B-172F820E1086}" type="sibTrans" cxnId="{9F3B61BC-9A6B-43D0-9E49-ACAA8B371615}">
      <dgm:prSet/>
      <dgm:spPr/>
      <dgm:t>
        <a:bodyPr/>
        <a:lstStyle/>
        <a:p>
          <a:endParaRPr lang="en-GB">
            <a:latin typeface="Times New Roman" panose="02020603050405020304" pitchFamily="18" charset="0"/>
            <a:cs typeface="Times New Roman" panose="02020603050405020304" pitchFamily="18" charset="0"/>
          </a:endParaRPr>
        </a:p>
      </dgm:t>
    </dgm:pt>
    <dgm:pt modelId="{E55A3F5A-2191-4375-826D-7386CDDE8FBF}">
      <dgm:prSet phldrT="[Text]"/>
      <dgm:spPr>
        <a:ln>
          <a:solidFill>
            <a:schemeClr val="accent1">
              <a:lumMod val="60000"/>
              <a:lumOff val="40000"/>
            </a:schemeClr>
          </a:solidFill>
        </a:ln>
      </dgm:spPr>
      <dgm:t>
        <a:bodyPr/>
        <a:lstStyle/>
        <a:p>
          <a:r>
            <a:rPr lang="cs-CZ" dirty="0">
              <a:latin typeface="Times New Roman" panose="02020603050405020304" pitchFamily="18" charset="0"/>
              <a:cs typeface="Times New Roman" panose="02020603050405020304" pitchFamily="18" charset="0"/>
            </a:rPr>
            <a:t>D</a:t>
          </a:r>
          <a:r>
            <a:rPr lang="en-GB" dirty="0" err="1">
              <a:latin typeface="Times New Roman" panose="02020603050405020304" pitchFamily="18" charset="0"/>
              <a:cs typeface="Times New Roman" panose="02020603050405020304" pitchFamily="18" charset="0"/>
            </a:rPr>
            <a:t>ichotomous</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(2 variant</a:t>
          </a:r>
          <a:r>
            <a:rPr lang="cs-CZ"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dgm:t>
    </dgm:pt>
    <dgm:pt modelId="{4D88CFE7-C09A-4E04-B37B-DE5E0E91FF5B}" type="parTrans" cxnId="{6939D2C5-B863-4286-9D4D-0AD42E3C4980}">
      <dgm:prSet/>
      <dgm:spPr>
        <a:ln>
          <a:solidFill>
            <a:schemeClr val="accent1">
              <a:lumMod val="60000"/>
              <a:lumOff val="40000"/>
            </a:schemeClr>
          </a:solidFill>
        </a:ln>
      </dgm:spPr>
      <dgm:t>
        <a:bodyPr/>
        <a:lstStyle/>
        <a:p>
          <a:endParaRPr lang="en-GB">
            <a:latin typeface="Times New Roman" panose="02020603050405020304" pitchFamily="18" charset="0"/>
            <a:cs typeface="Times New Roman" panose="02020603050405020304" pitchFamily="18" charset="0"/>
          </a:endParaRPr>
        </a:p>
      </dgm:t>
    </dgm:pt>
    <dgm:pt modelId="{854AD7D9-C4B5-4FC3-9B4F-E15893F1AD29}" type="sibTrans" cxnId="{6939D2C5-B863-4286-9D4D-0AD42E3C4980}">
      <dgm:prSet/>
      <dgm:spPr/>
      <dgm:t>
        <a:bodyPr/>
        <a:lstStyle/>
        <a:p>
          <a:endParaRPr lang="en-GB">
            <a:latin typeface="Times New Roman" panose="02020603050405020304" pitchFamily="18" charset="0"/>
            <a:cs typeface="Times New Roman" panose="02020603050405020304" pitchFamily="18" charset="0"/>
          </a:endParaRPr>
        </a:p>
      </dgm:t>
    </dgm:pt>
    <dgm:pt modelId="{000A8541-DFCF-4B60-A100-99340AF2C75B}">
      <dgm:prSet phldrT="[Text]"/>
      <dgm:spPr>
        <a:ln>
          <a:solidFill>
            <a:schemeClr val="accent1">
              <a:lumMod val="60000"/>
              <a:lumOff val="40000"/>
            </a:schemeClr>
          </a:solidFill>
        </a:ln>
      </dgm:spPr>
      <dgm:t>
        <a:bodyPr/>
        <a:lstStyle/>
        <a:p>
          <a:r>
            <a:rPr lang="cs-CZ" dirty="0">
              <a:latin typeface="Times New Roman" panose="02020603050405020304" pitchFamily="18" charset="0"/>
              <a:cs typeface="Times New Roman" panose="02020603050405020304" pitchFamily="18" charset="0"/>
            </a:rPr>
            <a:t>M</a:t>
          </a:r>
          <a:r>
            <a:rPr lang="en-GB" dirty="0" err="1">
              <a:latin typeface="Times New Roman" panose="02020603050405020304" pitchFamily="18" charset="0"/>
              <a:cs typeface="Times New Roman" panose="02020603050405020304" pitchFamily="18" charset="0"/>
            </a:rPr>
            <a:t>ultiples</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(&gt; 2 variant</a:t>
          </a:r>
          <a:r>
            <a:rPr lang="cs-CZ"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dgm:t>
    </dgm:pt>
    <dgm:pt modelId="{0AB16704-AECF-433D-96CC-0EC17A98BAAB}" type="parTrans" cxnId="{AAEA1114-7FB6-460A-AB72-634CE065D2AB}">
      <dgm:prSet/>
      <dgm:spPr>
        <a:ln>
          <a:solidFill>
            <a:schemeClr val="accent1">
              <a:lumMod val="60000"/>
              <a:lumOff val="40000"/>
            </a:schemeClr>
          </a:solidFill>
        </a:ln>
      </dgm:spPr>
      <dgm:t>
        <a:bodyPr/>
        <a:lstStyle/>
        <a:p>
          <a:endParaRPr lang="en-GB">
            <a:latin typeface="Times New Roman" panose="02020603050405020304" pitchFamily="18" charset="0"/>
            <a:cs typeface="Times New Roman" panose="02020603050405020304" pitchFamily="18" charset="0"/>
          </a:endParaRPr>
        </a:p>
      </dgm:t>
    </dgm:pt>
    <dgm:pt modelId="{772C600F-DF45-41AB-AEC6-BBDCD94CE2B0}" type="sibTrans" cxnId="{AAEA1114-7FB6-460A-AB72-634CE065D2AB}">
      <dgm:prSet/>
      <dgm:spPr/>
      <dgm:t>
        <a:bodyPr/>
        <a:lstStyle/>
        <a:p>
          <a:endParaRPr lang="en-GB">
            <a:latin typeface="Times New Roman" panose="02020603050405020304" pitchFamily="18" charset="0"/>
            <a:cs typeface="Times New Roman" panose="02020603050405020304" pitchFamily="18" charset="0"/>
          </a:endParaRPr>
        </a:p>
      </dgm:t>
    </dgm:pt>
    <dgm:pt modelId="{7A85C741-7DCB-4DD4-8C10-A35DD3A9D9C3}">
      <dgm:prSet phldrT="[Text]"/>
      <dgm:spPr/>
      <dgm:t>
        <a:bodyPr/>
        <a:lstStyle/>
        <a:p>
          <a:r>
            <a:rPr lang="cs-CZ" dirty="0" err="1">
              <a:latin typeface="Times New Roman" panose="02020603050405020304" pitchFamily="18" charset="0"/>
              <a:cs typeface="Times New Roman" panose="02020603050405020304" pitchFamily="18" charset="0"/>
            </a:rPr>
            <a:t>Continous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variable</a:t>
          </a:r>
          <a:endParaRPr lang="en-GB" dirty="0">
            <a:latin typeface="Times New Roman" panose="02020603050405020304" pitchFamily="18" charset="0"/>
            <a:cs typeface="Times New Roman" panose="02020603050405020304" pitchFamily="18" charset="0"/>
          </a:endParaRPr>
        </a:p>
      </dgm:t>
    </dgm:pt>
    <dgm:pt modelId="{1BEB78FA-AD2D-4AF7-82F8-88427A49AE41}" type="parTrans" cxnId="{9BFFE026-B1E9-49E7-84C2-4580F58D4D87}">
      <dgm:prSet/>
      <dgm:spPr/>
      <dgm:t>
        <a:bodyPr/>
        <a:lstStyle/>
        <a:p>
          <a:endParaRPr lang="en-GB">
            <a:latin typeface="Times New Roman" panose="02020603050405020304" pitchFamily="18" charset="0"/>
            <a:cs typeface="Times New Roman" panose="02020603050405020304" pitchFamily="18" charset="0"/>
          </a:endParaRPr>
        </a:p>
      </dgm:t>
    </dgm:pt>
    <dgm:pt modelId="{7F9D89BA-D32D-4B48-9550-CB4EE639F0A5}" type="sibTrans" cxnId="{9BFFE026-B1E9-49E7-84C2-4580F58D4D87}">
      <dgm:prSet/>
      <dgm:spPr/>
      <dgm:t>
        <a:bodyPr/>
        <a:lstStyle/>
        <a:p>
          <a:endParaRPr lang="en-GB">
            <a:latin typeface="Times New Roman" panose="02020603050405020304" pitchFamily="18" charset="0"/>
            <a:cs typeface="Times New Roman" panose="02020603050405020304" pitchFamily="18" charset="0"/>
          </a:endParaRPr>
        </a:p>
      </dgm:t>
    </dgm:pt>
    <dgm:pt modelId="{EBCF4816-D7E1-45D2-8C47-9003471CEDFA}" type="pres">
      <dgm:prSet presAssocID="{5A5180E0-E79E-47AA-9C9F-89FD341D7312}" presName="diagram" presStyleCnt="0">
        <dgm:presLayoutVars>
          <dgm:chPref val="1"/>
          <dgm:dir/>
          <dgm:animOne val="branch"/>
          <dgm:animLvl val="lvl"/>
          <dgm:resizeHandles val="exact"/>
        </dgm:presLayoutVars>
      </dgm:prSet>
      <dgm:spPr/>
    </dgm:pt>
    <dgm:pt modelId="{ED611494-2CE1-4915-9A28-6904F5D1E5A5}" type="pres">
      <dgm:prSet presAssocID="{FF0CAE87-B041-496B-840A-4FFDD04A65E6}" presName="root1" presStyleCnt="0"/>
      <dgm:spPr/>
    </dgm:pt>
    <dgm:pt modelId="{6FAFCB54-E3B3-46AB-B8B8-85FFA722EAE9}" type="pres">
      <dgm:prSet presAssocID="{FF0CAE87-B041-496B-840A-4FFDD04A65E6}" presName="LevelOneTextNode" presStyleLbl="node0" presStyleIdx="0" presStyleCnt="1">
        <dgm:presLayoutVars>
          <dgm:chPref val="3"/>
        </dgm:presLayoutVars>
      </dgm:prSet>
      <dgm:spPr/>
    </dgm:pt>
    <dgm:pt modelId="{CD06039B-BBE4-456A-A3E1-BE849234E206}" type="pres">
      <dgm:prSet presAssocID="{FF0CAE87-B041-496B-840A-4FFDD04A65E6}" presName="level2hierChild" presStyleCnt="0"/>
      <dgm:spPr/>
    </dgm:pt>
    <dgm:pt modelId="{161BEFD6-E43B-47D6-B436-5B7892E40ADC}" type="pres">
      <dgm:prSet presAssocID="{4AA982C0-CEFE-42E3-95B8-474B12D213B1}" presName="conn2-1" presStyleLbl="parChTrans1D2" presStyleIdx="0" presStyleCnt="2"/>
      <dgm:spPr/>
    </dgm:pt>
    <dgm:pt modelId="{DBA278C2-251C-4C25-A3A3-EABB17B44969}" type="pres">
      <dgm:prSet presAssocID="{4AA982C0-CEFE-42E3-95B8-474B12D213B1}" presName="connTx" presStyleLbl="parChTrans1D2" presStyleIdx="0" presStyleCnt="2"/>
      <dgm:spPr/>
    </dgm:pt>
    <dgm:pt modelId="{81BADE8E-153C-4A41-9C49-A38A3781F937}" type="pres">
      <dgm:prSet presAssocID="{F381D182-1A80-469F-9362-CFF8324127C5}" presName="root2" presStyleCnt="0"/>
      <dgm:spPr/>
    </dgm:pt>
    <dgm:pt modelId="{069D0A88-FEE1-4435-A5CD-B8C3A928FA8A}" type="pres">
      <dgm:prSet presAssocID="{F381D182-1A80-469F-9362-CFF8324127C5}" presName="LevelTwoTextNode" presStyleLbl="node2" presStyleIdx="0" presStyleCnt="2">
        <dgm:presLayoutVars>
          <dgm:chPref val="3"/>
        </dgm:presLayoutVars>
      </dgm:prSet>
      <dgm:spPr/>
    </dgm:pt>
    <dgm:pt modelId="{FFC3102A-780A-4982-9326-2675C474172A}" type="pres">
      <dgm:prSet presAssocID="{F381D182-1A80-469F-9362-CFF8324127C5}" presName="level3hierChild" presStyleCnt="0"/>
      <dgm:spPr/>
    </dgm:pt>
    <dgm:pt modelId="{D63EB859-5E4E-4586-9D7C-ECA38E758ECB}" type="pres">
      <dgm:prSet presAssocID="{D9470A9B-4024-4E37-BE33-986EE4944501}" presName="conn2-1" presStyleLbl="parChTrans1D3" presStyleIdx="0" presStyleCnt="4"/>
      <dgm:spPr/>
    </dgm:pt>
    <dgm:pt modelId="{3E008328-E236-4822-BF67-84AD4FB8F19C}" type="pres">
      <dgm:prSet presAssocID="{D9470A9B-4024-4E37-BE33-986EE4944501}" presName="connTx" presStyleLbl="parChTrans1D3" presStyleIdx="0" presStyleCnt="4"/>
      <dgm:spPr/>
    </dgm:pt>
    <dgm:pt modelId="{761693CD-90BF-42B2-8E4A-09500D2554EF}" type="pres">
      <dgm:prSet presAssocID="{07FE7CFA-A69C-4CC4-9E9F-3FFEEAD47845}" presName="root2" presStyleCnt="0"/>
      <dgm:spPr/>
    </dgm:pt>
    <dgm:pt modelId="{B739AB98-2485-4D14-8917-D51ED7B57ABF}" type="pres">
      <dgm:prSet presAssocID="{07FE7CFA-A69C-4CC4-9E9F-3FFEEAD47845}" presName="LevelTwoTextNode" presStyleLbl="node3" presStyleIdx="0" presStyleCnt="4">
        <dgm:presLayoutVars>
          <dgm:chPref val="3"/>
        </dgm:presLayoutVars>
      </dgm:prSet>
      <dgm:spPr/>
    </dgm:pt>
    <dgm:pt modelId="{2D79781E-97CF-44CB-B641-D49B2A8D5D1D}" type="pres">
      <dgm:prSet presAssocID="{07FE7CFA-A69C-4CC4-9E9F-3FFEEAD47845}" presName="level3hierChild" presStyleCnt="0"/>
      <dgm:spPr/>
    </dgm:pt>
    <dgm:pt modelId="{AA3D0200-3041-4913-BBB8-F6FBB6A3A9E1}" type="pres">
      <dgm:prSet presAssocID="{C8A66D1B-E849-46EB-8A0A-FB67F4C3D1BA}" presName="conn2-1" presStyleLbl="parChTrans1D4" presStyleIdx="0" presStyleCnt="4"/>
      <dgm:spPr/>
    </dgm:pt>
    <dgm:pt modelId="{1F8BF9CC-AD38-4E6B-9600-FD645AA00BBF}" type="pres">
      <dgm:prSet presAssocID="{C8A66D1B-E849-46EB-8A0A-FB67F4C3D1BA}" presName="connTx" presStyleLbl="parChTrans1D4" presStyleIdx="0" presStyleCnt="4"/>
      <dgm:spPr/>
    </dgm:pt>
    <dgm:pt modelId="{F54BB2A2-7F1F-4912-B19C-AC0BDEBB5A00}" type="pres">
      <dgm:prSet presAssocID="{A5BB6020-D96A-4AF6-A578-04A3B25F6C8B}" presName="root2" presStyleCnt="0"/>
      <dgm:spPr/>
    </dgm:pt>
    <dgm:pt modelId="{242084BC-9354-4296-98A1-1E65276F0627}" type="pres">
      <dgm:prSet presAssocID="{A5BB6020-D96A-4AF6-A578-04A3B25F6C8B}" presName="LevelTwoTextNode" presStyleLbl="node4" presStyleIdx="0" presStyleCnt="4" custScaleX="161552">
        <dgm:presLayoutVars>
          <dgm:chPref val="3"/>
        </dgm:presLayoutVars>
      </dgm:prSet>
      <dgm:spPr/>
    </dgm:pt>
    <dgm:pt modelId="{506A7D5B-2E2B-4DEE-A0CF-9B9A98BBEEE1}" type="pres">
      <dgm:prSet presAssocID="{A5BB6020-D96A-4AF6-A578-04A3B25F6C8B}" presName="level3hierChild" presStyleCnt="0"/>
      <dgm:spPr/>
    </dgm:pt>
    <dgm:pt modelId="{A1171484-4A3B-45AF-98BC-319C7DA804C6}" type="pres">
      <dgm:prSet presAssocID="{25BCA73C-183D-4B60-8B75-93F206C1A097}" presName="conn2-1" presStyleLbl="parChTrans1D4" presStyleIdx="1" presStyleCnt="4"/>
      <dgm:spPr/>
    </dgm:pt>
    <dgm:pt modelId="{58A64CF3-2384-46D2-BD28-773CB0AAE9C2}" type="pres">
      <dgm:prSet presAssocID="{25BCA73C-183D-4B60-8B75-93F206C1A097}" presName="connTx" presStyleLbl="parChTrans1D4" presStyleIdx="1" presStyleCnt="4"/>
      <dgm:spPr/>
    </dgm:pt>
    <dgm:pt modelId="{1ACA615A-AE3C-4F12-B10F-D9640D52E8C7}" type="pres">
      <dgm:prSet presAssocID="{43E25DAE-4E7F-4595-BABE-B25AEFAB1D8B}" presName="root2" presStyleCnt="0"/>
      <dgm:spPr/>
    </dgm:pt>
    <dgm:pt modelId="{CA7A0FA5-8516-4322-B596-10C6D85D6380}" type="pres">
      <dgm:prSet presAssocID="{43E25DAE-4E7F-4595-BABE-B25AEFAB1D8B}" presName="LevelTwoTextNode" presStyleLbl="node4" presStyleIdx="1" presStyleCnt="4" custScaleX="161552">
        <dgm:presLayoutVars>
          <dgm:chPref val="3"/>
        </dgm:presLayoutVars>
      </dgm:prSet>
      <dgm:spPr/>
    </dgm:pt>
    <dgm:pt modelId="{4F08A2D4-5DD3-46BA-BCE6-4DF2493E7AF1}" type="pres">
      <dgm:prSet presAssocID="{43E25DAE-4E7F-4595-BABE-B25AEFAB1D8B}" presName="level3hierChild" presStyleCnt="0"/>
      <dgm:spPr/>
    </dgm:pt>
    <dgm:pt modelId="{40F9C7A9-6FF1-4124-8864-6EA6C7DDA699}" type="pres">
      <dgm:prSet presAssocID="{F6C45F88-71E4-460C-A4FD-9183E8A9F306}" presName="conn2-1" presStyleLbl="parChTrans1D3" presStyleIdx="1" presStyleCnt="4"/>
      <dgm:spPr/>
    </dgm:pt>
    <dgm:pt modelId="{8D1A8331-8764-4B89-AE90-67E24DDD5144}" type="pres">
      <dgm:prSet presAssocID="{F6C45F88-71E4-460C-A4FD-9183E8A9F306}" presName="connTx" presStyleLbl="parChTrans1D3" presStyleIdx="1" presStyleCnt="4"/>
      <dgm:spPr/>
    </dgm:pt>
    <dgm:pt modelId="{ADF16840-2CE4-41C5-9E9D-D20E33F2AB44}" type="pres">
      <dgm:prSet presAssocID="{6D05EF25-9CDD-4307-8BA8-3CB27A670413}" presName="root2" presStyleCnt="0"/>
      <dgm:spPr/>
    </dgm:pt>
    <dgm:pt modelId="{E810A64C-B66C-443A-B86C-7FD468B7C528}" type="pres">
      <dgm:prSet presAssocID="{6D05EF25-9CDD-4307-8BA8-3CB27A670413}" presName="LevelTwoTextNode" presStyleLbl="node3" presStyleIdx="1" presStyleCnt="4">
        <dgm:presLayoutVars>
          <dgm:chPref val="3"/>
        </dgm:presLayoutVars>
      </dgm:prSet>
      <dgm:spPr/>
    </dgm:pt>
    <dgm:pt modelId="{CE413018-6A87-4C07-BF25-22E941F81FD9}" type="pres">
      <dgm:prSet presAssocID="{6D05EF25-9CDD-4307-8BA8-3CB27A670413}" presName="level3hierChild" presStyleCnt="0"/>
      <dgm:spPr/>
    </dgm:pt>
    <dgm:pt modelId="{8471FC93-DDE4-4C97-926F-E5B23481F1AE}" type="pres">
      <dgm:prSet presAssocID="{4D88CFE7-C09A-4E04-B37B-DE5E0E91FF5B}" presName="conn2-1" presStyleLbl="parChTrans1D4" presStyleIdx="2" presStyleCnt="4"/>
      <dgm:spPr/>
    </dgm:pt>
    <dgm:pt modelId="{622290AB-36B7-4C9B-A03F-604C5B7433ED}" type="pres">
      <dgm:prSet presAssocID="{4D88CFE7-C09A-4E04-B37B-DE5E0E91FF5B}" presName="connTx" presStyleLbl="parChTrans1D4" presStyleIdx="2" presStyleCnt="4"/>
      <dgm:spPr/>
    </dgm:pt>
    <dgm:pt modelId="{F2080B9B-851C-466F-8237-9BDB4EEE3BC2}" type="pres">
      <dgm:prSet presAssocID="{E55A3F5A-2191-4375-826D-7386CDDE8FBF}" presName="root2" presStyleCnt="0"/>
      <dgm:spPr/>
    </dgm:pt>
    <dgm:pt modelId="{CFC14907-3907-44E6-88C9-73BF207E7EAA}" type="pres">
      <dgm:prSet presAssocID="{E55A3F5A-2191-4375-826D-7386CDDE8FBF}" presName="LevelTwoTextNode" presStyleLbl="node4" presStyleIdx="2" presStyleCnt="4" custScaleX="120556">
        <dgm:presLayoutVars>
          <dgm:chPref val="3"/>
        </dgm:presLayoutVars>
      </dgm:prSet>
      <dgm:spPr/>
    </dgm:pt>
    <dgm:pt modelId="{BF53953D-BB02-436D-AB19-445D14BFDACF}" type="pres">
      <dgm:prSet presAssocID="{E55A3F5A-2191-4375-826D-7386CDDE8FBF}" presName="level3hierChild" presStyleCnt="0"/>
      <dgm:spPr/>
    </dgm:pt>
    <dgm:pt modelId="{C7FBF38F-CAA4-4ED0-8B1A-08D8547D7E8D}" type="pres">
      <dgm:prSet presAssocID="{0AB16704-AECF-433D-96CC-0EC17A98BAAB}" presName="conn2-1" presStyleLbl="parChTrans1D4" presStyleIdx="3" presStyleCnt="4"/>
      <dgm:spPr/>
    </dgm:pt>
    <dgm:pt modelId="{59D3FE63-BC20-4DF2-B758-F13A6D678FE3}" type="pres">
      <dgm:prSet presAssocID="{0AB16704-AECF-433D-96CC-0EC17A98BAAB}" presName="connTx" presStyleLbl="parChTrans1D4" presStyleIdx="3" presStyleCnt="4"/>
      <dgm:spPr/>
    </dgm:pt>
    <dgm:pt modelId="{D143DE5F-0C81-4726-890E-3D4332E0C58F}" type="pres">
      <dgm:prSet presAssocID="{000A8541-DFCF-4B60-A100-99340AF2C75B}" presName="root2" presStyleCnt="0"/>
      <dgm:spPr/>
    </dgm:pt>
    <dgm:pt modelId="{0F744B11-EA49-4859-A3FA-16AB3DB21B40}" type="pres">
      <dgm:prSet presAssocID="{000A8541-DFCF-4B60-A100-99340AF2C75B}" presName="LevelTwoTextNode" presStyleLbl="node4" presStyleIdx="3" presStyleCnt="4" custScaleX="120556">
        <dgm:presLayoutVars>
          <dgm:chPref val="3"/>
        </dgm:presLayoutVars>
      </dgm:prSet>
      <dgm:spPr/>
    </dgm:pt>
    <dgm:pt modelId="{3DCF2250-70CC-4960-9D0F-0A8A35937417}" type="pres">
      <dgm:prSet presAssocID="{000A8541-DFCF-4B60-A100-99340AF2C75B}" presName="level3hierChild" presStyleCnt="0"/>
      <dgm:spPr/>
    </dgm:pt>
    <dgm:pt modelId="{1536B74D-7039-4138-BAA4-2D74CF87F9BB}" type="pres">
      <dgm:prSet presAssocID="{F031932A-5B40-40EA-944F-6EE005868E93}" presName="conn2-1" presStyleLbl="parChTrans1D2" presStyleIdx="1" presStyleCnt="2"/>
      <dgm:spPr/>
    </dgm:pt>
    <dgm:pt modelId="{BA69DF82-3FAF-4336-B101-4C8BDA93ECA1}" type="pres">
      <dgm:prSet presAssocID="{F031932A-5B40-40EA-944F-6EE005868E93}" presName="connTx" presStyleLbl="parChTrans1D2" presStyleIdx="1" presStyleCnt="2"/>
      <dgm:spPr/>
    </dgm:pt>
    <dgm:pt modelId="{1D09BC99-CE63-40C3-968D-9AE347EE6A4A}" type="pres">
      <dgm:prSet presAssocID="{7D3FAEB6-81CE-46F2-A16C-205CD496DCE9}" presName="root2" presStyleCnt="0"/>
      <dgm:spPr/>
    </dgm:pt>
    <dgm:pt modelId="{45209674-6C50-4922-A337-1A509821C6FE}" type="pres">
      <dgm:prSet presAssocID="{7D3FAEB6-81CE-46F2-A16C-205CD496DCE9}" presName="LevelTwoTextNode" presStyleLbl="node2" presStyleIdx="1" presStyleCnt="2">
        <dgm:presLayoutVars>
          <dgm:chPref val="3"/>
        </dgm:presLayoutVars>
      </dgm:prSet>
      <dgm:spPr/>
    </dgm:pt>
    <dgm:pt modelId="{7D5EAB55-E8FD-4709-B919-00688715EBAB}" type="pres">
      <dgm:prSet presAssocID="{7D3FAEB6-81CE-46F2-A16C-205CD496DCE9}" presName="level3hierChild" presStyleCnt="0"/>
      <dgm:spPr/>
    </dgm:pt>
    <dgm:pt modelId="{17B52898-437E-46E2-84E5-BDC7F42D598D}" type="pres">
      <dgm:prSet presAssocID="{0708801D-E481-40ED-B85C-BF4E51014BFA}" presName="conn2-1" presStyleLbl="parChTrans1D3" presStyleIdx="2" presStyleCnt="4"/>
      <dgm:spPr/>
    </dgm:pt>
    <dgm:pt modelId="{3E7C37E2-812D-4EE1-BCB3-0B85C3D27FA3}" type="pres">
      <dgm:prSet presAssocID="{0708801D-E481-40ED-B85C-BF4E51014BFA}" presName="connTx" presStyleLbl="parChTrans1D3" presStyleIdx="2" presStyleCnt="4"/>
      <dgm:spPr/>
    </dgm:pt>
    <dgm:pt modelId="{D2CE49AF-4ACF-40C9-8293-CBEB1088B7C8}" type="pres">
      <dgm:prSet presAssocID="{8C2123FD-9174-4A59-8982-AF6131BC0507}" presName="root2" presStyleCnt="0"/>
      <dgm:spPr/>
    </dgm:pt>
    <dgm:pt modelId="{E705059D-9077-4D31-865E-85A27670DD42}" type="pres">
      <dgm:prSet presAssocID="{8C2123FD-9174-4A59-8982-AF6131BC0507}" presName="LevelTwoTextNode" presStyleLbl="node3" presStyleIdx="2" presStyleCnt="4">
        <dgm:presLayoutVars>
          <dgm:chPref val="3"/>
        </dgm:presLayoutVars>
      </dgm:prSet>
      <dgm:spPr/>
    </dgm:pt>
    <dgm:pt modelId="{0241E375-0073-45B4-8FF6-4B6D51CE52C3}" type="pres">
      <dgm:prSet presAssocID="{8C2123FD-9174-4A59-8982-AF6131BC0507}" presName="level3hierChild" presStyleCnt="0"/>
      <dgm:spPr/>
    </dgm:pt>
    <dgm:pt modelId="{69F10047-02E8-47B0-98FE-608EA537AF6F}" type="pres">
      <dgm:prSet presAssocID="{1BEB78FA-AD2D-4AF7-82F8-88427A49AE41}" presName="conn2-1" presStyleLbl="parChTrans1D3" presStyleIdx="3" presStyleCnt="4"/>
      <dgm:spPr/>
    </dgm:pt>
    <dgm:pt modelId="{7ECE1F54-E1E4-4A5C-AB72-5D9209425E99}" type="pres">
      <dgm:prSet presAssocID="{1BEB78FA-AD2D-4AF7-82F8-88427A49AE41}" presName="connTx" presStyleLbl="parChTrans1D3" presStyleIdx="3" presStyleCnt="4"/>
      <dgm:spPr/>
    </dgm:pt>
    <dgm:pt modelId="{C291F519-BD82-4029-A0CA-F25A1F3D85AE}" type="pres">
      <dgm:prSet presAssocID="{7A85C741-7DCB-4DD4-8C10-A35DD3A9D9C3}" presName="root2" presStyleCnt="0"/>
      <dgm:spPr/>
    </dgm:pt>
    <dgm:pt modelId="{15F853A1-E20B-4F1A-BB8A-F92823F40FEA}" type="pres">
      <dgm:prSet presAssocID="{7A85C741-7DCB-4DD4-8C10-A35DD3A9D9C3}" presName="LevelTwoTextNode" presStyleLbl="node3" presStyleIdx="3" presStyleCnt="4">
        <dgm:presLayoutVars>
          <dgm:chPref val="3"/>
        </dgm:presLayoutVars>
      </dgm:prSet>
      <dgm:spPr/>
    </dgm:pt>
    <dgm:pt modelId="{B7568C33-67B6-478E-8669-988179FDE6B7}" type="pres">
      <dgm:prSet presAssocID="{7A85C741-7DCB-4DD4-8C10-A35DD3A9D9C3}" presName="level3hierChild" presStyleCnt="0"/>
      <dgm:spPr/>
    </dgm:pt>
  </dgm:ptLst>
  <dgm:cxnLst>
    <dgm:cxn modelId="{AAEA1114-7FB6-460A-AB72-634CE065D2AB}" srcId="{6D05EF25-9CDD-4307-8BA8-3CB27A670413}" destId="{000A8541-DFCF-4B60-A100-99340AF2C75B}" srcOrd="1" destOrd="0" parTransId="{0AB16704-AECF-433D-96CC-0EC17A98BAAB}" sibTransId="{772C600F-DF45-41AB-AEC6-BBDCD94CE2B0}"/>
    <dgm:cxn modelId="{6B210716-6CC9-42AF-8960-B3EF7539AC10}" type="presOf" srcId="{000A8541-DFCF-4B60-A100-99340AF2C75B}" destId="{0F744B11-EA49-4859-A3FA-16AB3DB21B40}" srcOrd="0" destOrd="0" presId="urn:microsoft.com/office/officeart/2005/8/layout/hierarchy2"/>
    <dgm:cxn modelId="{C992BD22-62B9-4649-B096-060CCD487C86}" type="presOf" srcId="{1BEB78FA-AD2D-4AF7-82F8-88427A49AE41}" destId="{7ECE1F54-E1E4-4A5C-AB72-5D9209425E99}" srcOrd="1" destOrd="0" presId="urn:microsoft.com/office/officeart/2005/8/layout/hierarchy2"/>
    <dgm:cxn modelId="{9BFFE026-B1E9-49E7-84C2-4580F58D4D87}" srcId="{7D3FAEB6-81CE-46F2-A16C-205CD496DCE9}" destId="{7A85C741-7DCB-4DD4-8C10-A35DD3A9D9C3}" srcOrd="1" destOrd="0" parTransId="{1BEB78FA-AD2D-4AF7-82F8-88427A49AE41}" sibTransId="{7F9D89BA-D32D-4B48-9550-CB4EE639F0A5}"/>
    <dgm:cxn modelId="{0A705C2E-335B-4D79-8D5E-4D973F6A4723}" srcId="{7D3FAEB6-81CE-46F2-A16C-205CD496DCE9}" destId="{8C2123FD-9174-4A59-8982-AF6131BC0507}" srcOrd="0" destOrd="0" parTransId="{0708801D-E481-40ED-B85C-BF4E51014BFA}" sibTransId="{7AD1E433-1270-404C-AAC0-12562AE2A03B}"/>
    <dgm:cxn modelId="{2E6BDD2F-18F2-40D7-A716-9BFAACA5FFB3}" type="presOf" srcId="{4AA982C0-CEFE-42E3-95B8-474B12D213B1}" destId="{DBA278C2-251C-4C25-A3A3-EABB17B44969}" srcOrd="1" destOrd="0" presId="urn:microsoft.com/office/officeart/2005/8/layout/hierarchy2"/>
    <dgm:cxn modelId="{0FAEF12F-7DBA-4CC7-A34E-565D0B7F3147}" srcId="{07FE7CFA-A69C-4CC4-9E9F-3FFEEAD47845}" destId="{A5BB6020-D96A-4AF6-A578-04A3B25F6C8B}" srcOrd="0" destOrd="0" parTransId="{C8A66D1B-E849-46EB-8A0A-FB67F4C3D1BA}" sibTransId="{D0D40BC6-94F9-47C1-BEE4-740B46E98C50}"/>
    <dgm:cxn modelId="{B5CD4630-3F5B-47F5-8F41-6531858F4216}" type="presOf" srcId="{E55A3F5A-2191-4375-826D-7386CDDE8FBF}" destId="{CFC14907-3907-44E6-88C9-73BF207E7EAA}" srcOrd="0" destOrd="0" presId="urn:microsoft.com/office/officeart/2005/8/layout/hierarchy2"/>
    <dgm:cxn modelId="{97AC8432-CFA0-4281-B4E1-A063883DE7A0}" type="presOf" srcId="{F381D182-1A80-469F-9362-CFF8324127C5}" destId="{069D0A88-FEE1-4435-A5CD-B8C3A928FA8A}" srcOrd="0" destOrd="0" presId="urn:microsoft.com/office/officeart/2005/8/layout/hierarchy2"/>
    <dgm:cxn modelId="{2EB4FB33-2CBE-4C5B-AA84-02920B0B64D8}" type="presOf" srcId="{C8A66D1B-E849-46EB-8A0A-FB67F4C3D1BA}" destId="{AA3D0200-3041-4913-BBB8-F6FBB6A3A9E1}" srcOrd="0" destOrd="0" presId="urn:microsoft.com/office/officeart/2005/8/layout/hierarchy2"/>
    <dgm:cxn modelId="{BA5EA239-CAF3-407B-9770-F79D393AD4DC}" type="presOf" srcId="{5A5180E0-E79E-47AA-9C9F-89FD341D7312}" destId="{EBCF4816-D7E1-45D2-8C47-9003471CEDFA}" srcOrd="0" destOrd="0" presId="urn:microsoft.com/office/officeart/2005/8/layout/hierarchy2"/>
    <dgm:cxn modelId="{33128C3B-BFBB-45E6-85AA-45237FD586DC}" type="presOf" srcId="{0708801D-E481-40ED-B85C-BF4E51014BFA}" destId="{17B52898-437E-46E2-84E5-BDC7F42D598D}" srcOrd="0" destOrd="0" presId="urn:microsoft.com/office/officeart/2005/8/layout/hierarchy2"/>
    <dgm:cxn modelId="{F31DDA5B-6D55-4C0D-AD19-2AAE00D08229}" type="presOf" srcId="{0AB16704-AECF-433D-96CC-0EC17A98BAAB}" destId="{59D3FE63-BC20-4DF2-B758-F13A6D678FE3}" srcOrd="1" destOrd="0" presId="urn:microsoft.com/office/officeart/2005/8/layout/hierarchy2"/>
    <dgm:cxn modelId="{8F793648-96C2-4141-9DDA-DDA101469DCC}" type="presOf" srcId="{0AB16704-AECF-433D-96CC-0EC17A98BAAB}" destId="{C7FBF38F-CAA4-4ED0-8B1A-08D8547D7E8D}" srcOrd="0" destOrd="0" presId="urn:microsoft.com/office/officeart/2005/8/layout/hierarchy2"/>
    <dgm:cxn modelId="{8F098748-B7CB-49B2-B849-5E671EB4643F}" type="presOf" srcId="{F6C45F88-71E4-460C-A4FD-9183E8A9F306}" destId="{40F9C7A9-6FF1-4124-8864-6EA6C7DDA699}" srcOrd="0" destOrd="0" presId="urn:microsoft.com/office/officeart/2005/8/layout/hierarchy2"/>
    <dgm:cxn modelId="{F5B63B49-3E14-481E-8ED2-30454328252C}" type="presOf" srcId="{07FE7CFA-A69C-4CC4-9E9F-3FFEEAD47845}" destId="{B739AB98-2485-4D14-8917-D51ED7B57ABF}" srcOrd="0" destOrd="0" presId="urn:microsoft.com/office/officeart/2005/8/layout/hierarchy2"/>
    <dgm:cxn modelId="{8B791C4D-8DDC-456A-B2CA-6E4F9CD43292}" type="presOf" srcId="{D9470A9B-4024-4E37-BE33-986EE4944501}" destId="{D63EB859-5E4E-4586-9D7C-ECA38E758ECB}" srcOrd="0" destOrd="0" presId="urn:microsoft.com/office/officeart/2005/8/layout/hierarchy2"/>
    <dgm:cxn modelId="{6CA30954-32BD-4BF0-A5D4-E5E52E4132DF}" type="presOf" srcId="{A5BB6020-D96A-4AF6-A578-04A3B25F6C8B}" destId="{242084BC-9354-4296-98A1-1E65276F0627}" srcOrd="0" destOrd="0" presId="urn:microsoft.com/office/officeart/2005/8/layout/hierarchy2"/>
    <dgm:cxn modelId="{B639D157-95CC-478F-8A3A-C34807EBE91D}" type="presOf" srcId="{FF0CAE87-B041-496B-840A-4FFDD04A65E6}" destId="{6FAFCB54-E3B3-46AB-B8B8-85FFA722EAE9}" srcOrd="0" destOrd="0" presId="urn:microsoft.com/office/officeart/2005/8/layout/hierarchy2"/>
    <dgm:cxn modelId="{7AA7857A-BA15-44CF-83D5-1A092CA51E08}" type="presOf" srcId="{8C2123FD-9174-4A59-8982-AF6131BC0507}" destId="{E705059D-9077-4D31-865E-85A27670DD42}" srcOrd="0" destOrd="0" presId="urn:microsoft.com/office/officeart/2005/8/layout/hierarchy2"/>
    <dgm:cxn modelId="{A2222893-235C-451E-820A-A0DB47D0BF83}" type="presOf" srcId="{25BCA73C-183D-4B60-8B75-93F206C1A097}" destId="{A1171484-4A3B-45AF-98BC-319C7DA804C6}" srcOrd="0" destOrd="0" presId="urn:microsoft.com/office/officeart/2005/8/layout/hierarchy2"/>
    <dgm:cxn modelId="{158708A2-7BEA-41E3-B6BE-A3254BF4E77C}" type="presOf" srcId="{43E25DAE-4E7F-4595-BABE-B25AEFAB1D8B}" destId="{CA7A0FA5-8516-4322-B596-10C6D85D6380}" srcOrd="0" destOrd="0" presId="urn:microsoft.com/office/officeart/2005/8/layout/hierarchy2"/>
    <dgm:cxn modelId="{2842E2AA-770B-45CB-AA27-7100EC824383}" type="presOf" srcId="{7D3FAEB6-81CE-46F2-A16C-205CD496DCE9}" destId="{45209674-6C50-4922-A337-1A509821C6FE}" srcOrd="0" destOrd="0" presId="urn:microsoft.com/office/officeart/2005/8/layout/hierarchy2"/>
    <dgm:cxn modelId="{980DEAAA-F880-4490-B7BF-A5F33A1BA955}" type="presOf" srcId="{F6C45F88-71E4-460C-A4FD-9183E8A9F306}" destId="{8D1A8331-8764-4B89-AE90-67E24DDD5144}" srcOrd="1" destOrd="0" presId="urn:microsoft.com/office/officeart/2005/8/layout/hierarchy2"/>
    <dgm:cxn modelId="{189873B4-3296-4137-B04C-678CF9F387A1}" srcId="{FF0CAE87-B041-496B-840A-4FFDD04A65E6}" destId="{7D3FAEB6-81CE-46F2-A16C-205CD496DCE9}" srcOrd="1" destOrd="0" parTransId="{F031932A-5B40-40EA-944F-6EE005868E93}" sibTransId="{88914125-FD58-461E-97C9-FBFA1C3664E8}"/>
    <dgm:cxn modelId="{5AC021B8-F997-4807-B366-AC63A32F8AAE}" type="presOf" srcId="{4AA982C0-CEFE-42E3-95B8-474B12D213B1}" destId="{161BEFD6-E43B-47D6-B436-5B7892E40ADC}" srcOrd="0" destOrd="0" presId="urn:microsoft.com/office/officeart/2005/8/layout/hierarchy2"/>
    <dgm:cxn modelId="{A29F0FBB-E1D5-4119-B1A2-B49D0D2B33E7}" type="presOf" srcId="{7A85C741-7DCB-4DD4-8C10-A35DD3A9D9C3}" destId="{15F853A1-E20B-4F1A-BB8A-F92823F40FEA}" srcOrd="0" destOrd="0" presId="urn:microsoft.com/office/officeart/2005/8/layout/hierarchy2"/>
    <dgm:cxn modelId="{4C1F65BB-001A-4D2F-B7E1-64A5696BF392}" type="presOf" srcId="{D9470A9B-4024-4E37-BE33-986EE4944501}" destId="{3E008328-E236-4822-BF67-84AD4FB8F19C}" srcOrd="1" destOrd="0" presId="urn:microsoft.com/office/officeart/2005/8/layout/hierarchy2"/>
    <dgm:cxn modelId="{9F3B61BC-9A6B-43D0-9E49-ACAA8B371615}" srcId="{07FE7CFA-A69C-4CC4-9E9F-3FFEEAD47845}" destId="{43E25DAE-4E7F-4595-BABE-B25AEFAB1D8B}" srcOrd="1" destOrd="0" parTransId="{25BCA73C-183D-4B60-8B75-93F206C1A097}" sibTransId="{2088DF2D-F65D-4582-960B-172F820E1086}"/>
    <dgm:cxn modelId="{C98AF9BC-9599-4997-BC44-E42DCB2BCF29}" srcId="{F381D182-1A80-469F-9362-CFF8324127C5}" destId="{6D05EF25-9CDD-4307-8BA8-3CB27A670413}" srcOrd="1" destOrd="0" parTransId="{F6C45F88-71E4-460C-A4FD-9183E8A9F306}" sibTransId="{44BBCB35-7DBD-4933-B91B-B761329891E5}"/>
    <dgm:cxn modelId="{6939D2C5-B863-4286-9D4D-0AD42E3C4980}" srcId="{6D05EF25-9CDD-4307-8BA8-3CB27A670413}" destId="{E55A3F5A-2191-4375-826D-7386CDDE8FBF}" srcOrd="0" destOrd="0" parTransId="{4D88CFE7-C09A-4E04-B37B-DE5E0E91FF5B}" sibTransId="{854AD7D9-C4B5-4FC3-9B4F-E15893F1AD29}"/>
    <dgm:cxn modelId="{9D54FAC9-21C9-45BD-A86C-9346980A97CB}" type="presOf" srcId="{F031932A-5B40-40EA-944F-6EE005868E93}" destId="{BA69DF82-3FAF-4336-B101-4C8BDA93ECA1}" srcOrd="1" destOrd="0" presId="urn:microsoft.com/office/officeart/2005/8/layout/hierarchy2"/>
    <dgm:cxn modelId="{05F7E6CB-3535-484D-AF75-6B3738C1FB1D}" type="presOf" srcId="{F031932A-5B40-40EA-944F-6EE005868E93}" destId="{1536B74D-7039-4138-BAA4-2D74CF87F9BB}" srcOrd="0" destOrd="0" presId="urn:microsoft.com/office/officeart/2005/8/layout/hierarchy2"/>
    <dgm:cxn modelId="{591A3CD0-D552-46A7-A467-A13B46F22FE4}" type="presOf" srcId="{6D05EF25-9CDD-4307-8BA8-3CB27A670413}" destId="{E810A64C-B66C-443A-B86C-7FD468B7C528}" srcOrd="0" destOrd="0" presId="urn:microsoft.com/office/officeart/2005/8/layout/hierarchy2"/>
    <dgm:cxn modelId="{4A9EB8E1-622F-48CC-8CDE-EC9FB6C457C6}" type="presOf" srcId="{25BCA73C-183D-4B60-8B75-93F206C1A097}" destId="{58A64CF3-2384-46D2-BD28-773CB0AAE9C2}" srcOrd="1" destOrd="0" presId="urn:microsoft.com/office/officeart/2005/8/layout/hierarchy2"/>
    <dgm:cxn modelId="{1F2D1DE2-8363-4895-890A-9AC961D850B5}" type="presOf" srcId="{0708801D-E481-40ED-B85C-BF4E51014BFA}" destId="{3E7C37E2-812D-4EE1-BCB3-0B85C3D27FA3}" srcOrd="1" destOrd="0" presId="urn:microsoft.com/office/officeart/2005/8/layout/hierarchy2"/>
    <dgm:cxn modelId="{EB9D46E2-3080-44CC-9FF4-4B1B7D489DB1}" srcId="{FF0CAE87-B041-496B-840A-4FFDD04A65E6}" destId="{F381D182-1A80-469F-9362-CFF8324127C5}" srcOrd="0" destOrd="0" parTransId="{4AA982C0-CEFE-42E3-95B8-474B12D213B1}" sibTransId="{DD37FE7C-3385-4A0A-85BA-DCF0CB1F188A}"/>
    <dgm:cxn modelId="{A08439E8-520D-4794-9436-E69275BA9FA4}" type="presOf" srcId="{C8A66D1B-E849-46EB-8A0A-FB67F4C3D1BA}" destId="{1F8BF9CC-AD38-4E6B-9600-FD645AA00BBF}" srcOrd="1" destOrd="0" presId="urn:microsoft.com/office/officeart/2005/8/layout/hierarchy2"/>
    <dgm:cxn modelId="{8E7F2DEB-7FA8-4678-91E2-CF88427299BC}" type="presOf" srcId="{4D88CFE7-C09A-4E04-B37B-DE5E0E91FF5B}" destId="{8471FC93-DDE4-4C97-926F-E5B23481F1AE}" srcOrd="0" destOrd="0" presId="urn:microsoft.com/office/officeart/2005/8/layout/hierarchy2"/>
    <dgm:cxn modelId="{331FBBEF-4ACF-41B7-9A24-AAEAB9CF7626}" srcId="{5A5180E0-E79E-47AA-9C9F-89FD341D7312}" destId="{FF0CAE87-B041-496B-840A-4FFDD04A65E6}" srcOrd="0" destOrd="0" parTransId="{A4D85085-589D-4082-A9AE-16C5D3E0B54E}" sibTransId="{E44EA7C9-C20E-4D53-82D7-0B0864CD9926}"/>
    <dgm:cxn modelId="{F31FAAF3-154D-41B2-86DF-B98EBC69A22A}" srcId="{F381D182-1A80-469F-9362-CFF8324127C5}" destId="{07FE7CFA-A69C-4CC4-9E9F-3FFEEAD47845}" srcOrd="0" destOrd="0" parTransId="{D9470A9B-4024-4E37-BE33-986EE4944501}" sibTransId="{543D0474-30B8-4AF0-AB09-D06B0B8AE858}"/>
    <dgm:cxn modelId="{D87F16FA-DD27-4EC5-A3D0-B759038BFAF7}" type="presOf" srcId="{1BEB78FA-AD2D-4AF7-82F8-88427A49AE41}" destId="{69F10047-02E8-47B0-98FE-608EA537AF6F}" srcOrd="0" destOrd="0" presId="urn:microsoft.com/office/officeart/2005/8/layout/hierarchy2"/>
    <dgm:cxn modelId="{1F0F0EFE-5F7D-4575-885D-7EEE3731DE6C}" type="presOf" srcId="{4D88CFE7-C09A-4E04-B37B-DE5E0E91FF5B}" destId="{622290AB-36B7-4C9B-A03F-604C5B7433ED}" srcOrd="1" destOrd="0" presId="urn:microsoft.com/office/officeart/2005/8/layout/hierarchy2"/>
    <dgm:cxn modelId="{325B0FD7-C33E-4A38-B78B-6C062764D883}" type="presParOf" srcId="{EBCF4816-D7E1-45D2-8C47-9003471CEDFA}" destId="{ED611494-2CE1-4915-9A28-6904F5D1E5A5}" srcOrd="0" destOrd="0" presId="urn:microsoft.com/office/officeart/2005/8/layout/hierarchy2"/>
    <dgm:cxn modelId="{3EEBC319-3B36-44D3-945B-742D870D6B9D}" type="presParOf" srcId="{ED611494-2CE1-4915-9A28-6904F5D1E5A5}" destId="{6FAFCB54-E3B3-46AB-B8B8-85FFA722EAE9}" srcOrd="0" destOrd="0" presId="urn:microsoft.com/office/officeart/2005/8/layout/hierarchy2"/>
    <dgm:cxn modelId="{BE214602-372A-4A0D-8718-E9802ECC0FEC}" type="presParOf" srcId="{ED611494-2CE1-4915-9A28-6904F5D1E5A5}" destId="{CD06039B-BBE4-456A-A3E1-BE849234E206}" srcOrd="1" destOrd="0" presId="urn:microsoft.com/office/officeart/2005/8/layout/hierarchy2"/>
    <dgm:cxn modelId="{F05FB60E-F464-49C4-A886-D3550C541C70}" type="presParOf" srcId="{CD06039B-BBE4-456A-A3E1-BE849234E206}" destId="{161BEFD6-E43B-47D6-B436-5B7892E40ADC}" srcOrd="0" destOrd="0" presId="urn:microsoft.com/office/officeart/2005/8/layout/hierarchy2"/>
    <dgm:cxn modelId="{FDB74173-E78A-4287-963F-EEF9FBDA8E49}" type="presParOf" srcId="{161BEFD6-E43B-47D6-B436-5B7892E40ADC}" destId="{DBA278C2-251C-4C25-A3A3-EABB17B44969}" srcOrd="0" destOrd="0" presId="urn:microsoft.com/office/officeart/2005/8/layout/hierarchy2"/>
    <dgm:cxn modelId="{21D3A9A5-DCAA-47B2-B6BF-E7336B1B1830}" type="presParOf" srcId="{CD06039B-BBE4-456A-A3E1-BE849234E206}" destId="{81BADE8E-153C-4A41-9C49-A38A3781F937}" srcOrd="1" destOrd="0" presId="urn:microsoft.com/office/officeart/2005/8/layout/hierarchy2"/>
    <dgm:cxn modelId="{4D542E96-C16E-4FC6-A533-66DFE6595BB3}" type="presParOf" srcId="{81BADE8E-153C-4A41-9C49-A38A3781F937}" destId="{069D0A88-FEE1-4435-A5CD-B8C3A928FA8A}" srcOrd="0" destOrd="0" presId="urn:microsoft.com/office/officeart/2005/8/layout/hierarchy2"/>
    <dgm:cxn modelId="{AE05C1E0-D048-4984-BBDA-A0E3AD77D9C6}" type="presParOf" srcId="{81BADE8E-153C-4A41-9C49-A38A3781F937}" destId="{FFC3102A-780A-4982-9326-2675C474172A}" srcOrd="1" destOrd="0" presId="urn:microsoft.com/office/officeart/2005/8/layout/hierarchy2"/>
    <dgm:cxn modelId="{95051574-B60B-4D42-AB5F-BEF6C862F7A3}" type="presParOf" srcId="{FFC3102A-780A-4982-9326-2675C474172A}" destId="{D63EB859-5E4E-4586-9D7C-ECA38E758ECB}" srcOrd="0" destOrd="0" presId="urn:microsoft.com/office/officeart/2005/8/layout/hierarchy2"/>
    <dgm:cxn modelId="{D98B6AD2-430E-48DE-91B0-CD891B8E512A}" type="presParOf" srcId="{D63EB859-5E4E-4586-9D7C-ECA38E758ECB}" destId="{3E008328-E236-4822-BF67-84AD4FB8F19C}" srcOrd="0" destOrd="0" presId="urn:microsoft.com/office/officeart/2005/8/layout/hierarchy2"/>
    <dgm:cxn modelId="{A4F61D63-F8FF-49BF-A2D2-AD17AF02C942}" type="presParOf" srcId="{FFC3102A-780A-4982-9326-2675C474172A}" destId="{761693CD-90BF-42B2-8E4A-09500D2554EF}" srcOrd="1" destOrd="0" presId="urn:microsoft.com/office/officeart/2005/8/layout/hierarchy2"/>
    <dgm:cxn modelId="{7B39F49E-6589-45A2-9F0E-0AB0DD2D36B9}" type="presParOf" srcId="{761693CD-90BF-42B2-8E4A-09500D2554EF}" destId="{B739AB98-2485-4D14-8917-D51ED7B57ABF}" srcOrd="0" destOrd="0" presId="urn:microsoft.com/office/officeart/2005/8/layout/hierarchy2"/>
    <dgm:cxn modelId="{03202A7B-630F-4B3D-B682-F8655F6F6CC6}" type="presParOf" srcId="{761693CD-90BF-42B2-8E4A-09500D2554EF}" destId="{2D79781E-97CF-44CB-B641-D49B2A8D5D1D}" srcOrd="1" destOrd="0" presId="urn:microsoft.com/office/officeart/2005/8/layout/hierarchy2"/>
    <dgm:cxn modelId="{11935EC4-4E66-4186-A390-11B323A4F15D}" type="presParOf" srcId="{2D79781E-97CF-44CB-B641-D49B2A8D5D1D}" destId="{AA3D0200-3041-4913-BBB8-F6FBB6A3A9E1}" srcOrd="0" destOrd="0" presId="urn:microsoft.com/office/officeart/2005/8/layout/hierarchy2"/>
    <dgm:cxn modelId="{7596C974-B535-43A1-B2C1-589FE2DCF0BB}" type="presParOf" srcId="{AA3D0200-3041-4913-BBB8-F6FBB6A3A9E1}" destId="{1F8BF9CC-AD38-4E6B-9600-FD645AA00BBF}" srcOrd="0" destOrd="0" presId="urn:microsoft.com/office/officeart/2005/8/layout/hierarchy2"/>
    <dgm:cxn modelId="{001C00BB-6EA0-4A91-A03F-2A32C560CA40}" type="presParOf" srcId="{2D79781E-97CF-44CB-B641-D49B2A8D5D1D}" destId="{F54BB2A2-7F1F-4912-B19C-AC0BDEBB5A00}" srcOrd="1" destOrd="0" presId="urn:microsoft.com/office/officeart/2005/8/layout/hierarchy2"/>
    <dgm:cxn modelId="{144D6095-F54A-46AB-A510-FE94C7C04597}" type="presParOf" srcId="{F54BB2A2-7F1F-4912-B19C-AC0BDEBB5A00}" destId="{242084BC-9354-4296-98A1-1E65276F0627}" srcOrd="0" destOrd="0" presId="urn:microsoft.com/office/officeart/2005/8/layout/hierarchy2"/>
    <dgm:cxn modelId="{CE213552-90BA-4663-9F4E-0A91A8BB23AA}" type="presParOf" srcId="{F54BB2A2-7F1F-4912-B19C-AC0BDEBB5A00}" destId="{506A7D5B-2E2B-4DEE-A0CF-9B9A98BBEEE1}" srcOrd="1" destOrd="0" presId="urn:microsoft.com/office/officeart/2005/8/layout/hierarchy2"/>
    <dgm:cxn modelId="{21A0BBA2-62B6-4BF8-A8C0-89741054E12F}" type="presParOf" srcId="{2D79781E-97CF-44CB-B641-D49B2A8D5D1D}" destId="{A1171484-4A3B-45AF-98BC-319C7DA804C6}" srcOrd="2" destOrd="0" presId="urn:microsoft.com/office/officeart/2005/8/layout/hierarchy2"/>
    <dgm:cxn modelId="{09D0D0F8-7E71-45FA-ABE4-450505403721}" type="presParOf" srcId="{A1171484-4A3B-45AF-98BC-319C7DA804C6}" destId="{58A64CF3-2384-46D2-BD28-773CB0AAE9C2}" srcOrd="0" destOrd="0" presId="urn:microsoft.com/office/officeart/2005/8/layout/hierarchy2"/>
    <dgm:cxn modelId="{5A7F4BDB-33C9-4A15-BA2E-1DD573DE2249}" type="presParOf" srcId="{2D79781E-97CF-44CB-B641-D49B2A8D5D1D}" destId="{1ACA615A-AE3C-4F12-B10F-D9640D52E8C7}" srcOrd="3" destOrd="0" presId="urn:microsoft.com/office/officeart/2005/8/layout/hierarchy2"/>
    <dgm:cxn modelId="{B6823FA5-AE40-4319-B3DE-16FE58DF5911}" type="presParOf" srcId="{1ACA615A-AE3C-4F12-B10F-D9640D52E8C7}" destId="{CA7A0FA5-8516-4322-B596-10C6D85D6380}" srcOrd="0" destOrd="0" presId="urn:microsoft.com/office/officeart/2005/8/layout/hierarchy2"/>
    <dgm:cxn modelId="{485DF334-FBE2-4E8F-BBDB-1442210CAEBF}" type="presParOf" srcId="{1ACA615A-AE3C-4F12-B10F-D9640D52E8C7}" destId="{4F08A2D4-5DD3-46BA-BCE6-4DF2493E7AF1}" srcOrd="1" destOrd="0" presId="urn:microsoft.com/office/officeart/2005/8/layout/hierarchy2"/>
    <dgm:cxn modelId="{69686B29-3D40-4C16-B668-0B810F4E8ED0}" type="presParOf" srcId="{FFC3102A-780A-4982-9326-2675C474172A}" destId="{40F9C7A9-6FF1-4124-8864-6EA6C7DDA699}" srcOrd="2" destOrd="0" presId="urn:microsoft.com/office/officeart/2005/8/layout/hierarchy2"/>
    <dgm:cxn modelId="{63C5E2C9-48FB-4A8E-97AF-482DA3A4CDD6}" type="presParOf" srcId="{40F9C7A9-6FF1-4124-8864-6EA6C7DDA699}" destId="{8D1A8331-8764-4B89-AE90-67E24DDD5144}" srcOrd="0" destOrd="0" presId="urn:microsoft.com/office/officeart/2005/8/layout/hierarchy2"/>
    <dgm:cxn modelId="{B2F0CD51-075E-4F78-ACA7-BF6C6F0E43AA}" type="presParOf" srcId="{FFC3102A-780A-4982-9326-2675C474172A}" destId="{ADF16840-2CE4-41C5-9E9D-D20E33F2AB44}" srcOrd="3" destOrd="0" presId="urn:microsoft.com/office/officeart/2005/8/layout/hierarchy2"/>
    <dgm:cxn modelId="{D0622ACC-90C1-4D2A-B88E-DC7880147C5C}" type="presParOf" srcId="{ADF16840-2CE4-41C5-9E9D-D20E33F2AB44}" destId="{E810A64C-B66C-443A-B86C-7FD468B7C528}" srcOrd="0" destOrd="0" presId="urn:microsoft.com/office/officeart/2005/8/layout/hierarchy2"/>
    <dgm:cxn modelId="{9F2DA414-4975-4276-A3C2-0647EF236BCB}" type="presParOf" srcId="{ADF16840-2CE4-41C5-9E9D-D20E33F2AB44}" destId="{CE413018-6A87-4C07-BF25-22E941F81FD9}" srcOrd="1" destOrd="0" presId="urn:microsoft.com/office/officeart/2005/8/layout/hierarchy2"/>
    <dgm:cxn modelId="{1E415CB5-A293-4CFF-B7EC-481BBD1D3917}" type="presParOf" srcId="{CE413018-6A87-4C07-BF25-22E941F81FD9}" destId="{8471FC93-DDE4-4C97-926F-E5B23481F1AE}" srcOrd="0" destOrd="0" presId="urn:microsoft.com/office/officeart/2005/8/layout/hierarchy2"/>
    <dgm:cxn modelId="{F6540B06-378E-4D4C-93C7-897DCEBE95AF}" type="presParOf" srcId="{8471FC93-DDE4-4C97-926F-E5B23481F1AE}" destId="{622290AB-36B7-4C9B-A03F-604C5B7433ED}" srcOrd="0" destOrd="0" presId="urn:microsoft.com/office/officeart/2005/8/layout/hierarchy2"/>
    <dgm:cxn modelId="{4387D128-5900-4C29-BB00-C9FD9873D642}" type="presParOf" srcId="{CE413018-6A87-4C07-BF25-22E941F81FD9}" destId="{F2080B9B-851C-466F-8237-9BDB4EEE3BC2}" srcOrd="1" destOrd="0" presId="urn:microsoft.com/office/officeart/2005/8/layout/hierarchy2"/>
    <dgm:cxn modelId="{E36EFB17-4F1E-4B54-B391-74FF6F5A80A5}" type="presParOf" srcId="{F2080B9B-851C-466F-8237-9BDB4EEE3BC2}" destId="{CFC14907-3907-44E6-88C9-73BF207E7EAA}" srcOrd="0" destOrd="0" presId="urn:microsoft.com/office/officeart/2005/8/layout/hierarchy2"/>
    <dgm:cxn modelId="{1140A236-9D46-41EE-B4F6-F682DDDB18E4}" type="presParOf" srcId="{F2080B9B-851C-466F-8237-9BDB4EEE3BC2}" destId="{BF53953D-BB02-436D-AB19-445D14BFDACF}" srcOrd="1" destOrd="0" presId="urn:microsoft.com/office/officeart/2005/8/layout/hierarchy2"/>
    <dgm:cxn modelId="{6FD5B80C-7034-44D7-918B-51E138A30358}" type="presParOf" srcId="{CE413018-6A87-4C07-BF25-22E941F81FD9}" destId="{C7FBF38F-CAA4-4ED0-8B1A-08D8547D7E8D}" srcOrd="2" destOrd="0" presId="urn:microsoft.com/office/officeart/2005/8/layout/hierarchy2"/>
    <dgm:cxn modelId="{D5063C1F-479D-419C-961B-089000F7E54A}" type="presParOf" srcId="{C7FBF38F-CAA4-4ED0-8B1A-08D8547D7E8D}" destId="{59D3FE63-BC20-4DF2-B758-F13A6D678FE3}" srcOrd="0" destOrd="0" presId="urn:microsoft.com/office/officeart/2005/8/layout/hierarchy2"/>
    <dgm:cxn modelId="{486542C9-2057-4EBC-8EC6-D540B39023ED}" type="presParOf" srcId="{CE413018-6A87-4C07-BF25-22E941F81FD9}" destId="{D143DE5F-0C81-4726-890E-3D4332E0C58F}" srcOrd="3" destOrd="0" presId="urn:microsoft.com/office/officeart/2005/8/layout/hierarchy2"/>
    <dgm:cxn modelId="{96E2D5AE-D4CD-4921-88C3-C9374EEFDCB9}" type="presParOf" srcId="{D143DE5F-0C81-4726-890E-3D4332E0C58F}" destId="{0F744B11-EA49-4859-A3FA-16AB3DB21B40}" srcOrd="0" destOrd="0" presId="urn:microsoft.com/office/officeart/2005/8/layout/hierarchy2"/>
    <dgm:cxn modelId="{9571BC9C-F5EA-4B27-86BF-5C2311F32631}" type="presParOf" srcId="{D143DE5F-0C81-4726-890E-3D4332E0C58F}" destId="{3DCF2250-70CC-4960-9D0F-0A8A35937417}" srcOrd="1" destOrd="0" presId="urn:microsoft.com/office/officeart/2005/8/layout/hierarchy2"/>
    <dgm:cxn modelId="{87486D0D-D7B0-40F6-8788-82536725341D}" type="presParOf" srcId="{CD06039B-BBE4-456A-A3E1-BE849234E206}" destId="{1536B74D-7039-4138-BAA4-2D74CF87F9BB}" srcOrd="2" destOrd="0" presId="urn:microsoft.com/office/officeart/2005/8/layout/hierarchy2"/>
    <dgm:cxn modelId="{1BC0B5AB-7BF1-4D03-B75F-67B7EB6CE736}" type="presParOf" srcId="{1536B74D-7039-4138-BAA4-2D74CF87F9BB}" destId="{BA69DF82-3FAF-4336-B101-4C8BDA93ECA1}" srcOrd="0" destOrd="0" presId="urn:microsoft.com/office/officeart/2005/8/layout/hierarchy2"/>
    <dgm:cxn modelId="{0B35FA7D-3136-4B4E-A468-10D17D2B2CC0}" type="presParOf" srcId="{CD06039B-BBE4-456A-A3E1-BE849234E206}" destId="{1D09BC99-CE63-40C3-968D-9AE347EE6A4A}" srcOrd="3" destOrd="0" presId="urn:microsoft.com/office/officeart/2005/8/layout/hierarchy2"/>
    <dgm:cxn modelId="{8F86029D-1FB5-4F73-8A9A-D2D03866DE81}" type="presParOf" srcId="{1D09BC99-CE63-40C3-968D-9AE347EE6A4A}" destId="{45209674-6C50-4922-A337-1A509821C6FE}" srcOrd="0" destOrd="0" presId="urn:microsoft.com/office/officeart/2005/8/layout/hierarchy2"/>
    <dgm:cxn modelId="{3ADC8F4C-DC77-40FD-893B-B68E5D6595B2}" type="presParOf" srcId="{1D09BC99-CE63-40C3-968D-9AE347EE6A4A}" destId="{7D5EAB55-E8FD-4709-B919-00688715EBAB}" srcOrd="1" destOrd="0" presId="urn:microsoft.com/office/officeart/2005/8/layout/hierarchy2"/>
    <dgm:cxn modelId="{A7BF16A3-A7CC-44FA-80B5-E6669EBD2DD9}" type="presParOf" srcId="{7D5EAB55-E8FD-4709-B919-00688715EBAB}" destId="{17B52898-437E-46E2-84E5-BDC7F42D598D}" srcOrd="0" destOrd="0" presId="urn:microsoft.com/office/officeart/2005/8/layout/hierarchy2"/>
    <dgm:cxn modelId="{8F890BF1-2218-4C46-A9C1-65DAE6427BAC}" type="presParOf" srcId="{17B52898-437E-46E2-84E5-BDC7F42D598D}" destId="{3E7C37E2-812D-4EE1-BCB3-0B85C3D27FA3}" srcOrd="0" destOrd="0" presId="urn:microsoft.com/office/officeart/2005/8/layout/hierarchy2"/>
    <dgm:cxn modelId="{D8AE08C7-827B-4341-8B7C-4ED721E307A9}" type="presParOf" srcId="{7D5EAB55-E8FD-4709-B919-00688715EBAB}" destId="{D2CE49AF-4ACF-40C9-8293-CBEB1088B7C8}" srcOrd="1" destOrd="0" presId="urn:microsoft.com/office/officeart/2005/8/layout/hierarchy2"/>
    <dgm:cxn modelId="{7DB36A91-E840-46A3-8CFB-036E21A5D69A}" type="presParOf" srcId="{D2CE49AF-4ACF-40C9-8293-CBEB1088B7C8}" destId="{E705059D-9077-4D31-865E-85A27670DD42}" srcOrd="0" destOrd="0" presId="urn:microsoft.com/office/officeart/2005/8/layout/hierarchy2"/>
    <dgm:cxn modelId="{60632FBF-6936-4260-B373-D296EF7D46AA}" type="presParOf" srcId="{D2CE49AF-4ACF-40C9-8293-CBEB1088B7C8}" destId="{0241E375-0073-45B4-8FF6-4B6D51CE52C3}" srcOrd="1" destOrd="0" presId="urn:microsoft.com/office/officeart/2005/8/layout/hierarchy2"/>
    <dgm:cxn modelId="{E32B519F-6DED-432C-B9CC-93D81DBBE97F}" type="presParOf" srcId="{7D5EAB55-E8FD-4709-B919-00688715EBAB}" destId="{69F10047-02E8-47B0-98FE-608EA537AF6F}" srcOrd="2" destOrd="0" presId="urn:microsoft.com/office/officeart/2005/8/layout/hierarchy2"/>
    <dgm:cxn modelId="{98972775-519E-4188-8E6C-9C0E23230137}" type="presParOf" srcId="{69F10047-02E8-47B0-98FE-608EA537AF6F}" destId="{7ECE1F54-E1E4-4A5C-AB72-5D9209425E99}" srcOrd="0" destOrd="0" presId="urn:microsoft.com/office/officeart/2005/8/layout/hierarchy2"/>
    <dgm:cxn modelId="{30471F01-5A8A-4C11-90A5-1E4EBE34ABE5}" type="presParOf" srcId="{7D5EAB55-E8FD-4709-B919-00688715EBAB}" destId="{C291F519-BD82-4029-A0CA-F25A1F3D85AE}" srcOrd="3" destOrd="0" presId="urn:microsoft.com/office/officeart/2005/8/layout/hierarchy2"/>
    <dgm:cxn modelId="{B72DA7A3-8CCB-4AA3-AF1A-216A362C7621}" type="presParOf" srcId="{C291F519-BD82-4029-A0CA-F25A1F3D85AE}" destId="{15F853A1-E20B-4F1A-BB8A-F92823F40FEA}" srcOrd="0" destOrd="0" presId="urn:microsoft.com/office/officeart/2005/8/layout/hierarchy2"/>
    <dgm:cxn modelId="{89A6F920-939E-4EBC-BCE9-565EA7CACEE3}" type="presParOf" srcId="{C291F519-BD82-4029-A0CA-F25A1F3D85AE}" destId="{B7568C33-67B6-478E-8669-988179FDE6B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65FB74-E1B8-4871-963A-183CBFEFC0BB}" type="doc">
      <dgm:prSet loTypeId="urn:microsoft.com/office/officeart/2005/8/layout/venn2" loCatId="relationship" qsTypeId="urn:microsoft.com/office/officeart/2005/8/quickstyle/simple2" qsCatId="simple" csTypeId="urn:microsoft.com/office/officeart/2005/8/colors/accent1_1" csCatId="accent1" phldr="1"/>
      <dgm:spPr/>
      <dgm:t>
        <a:bodyPr/>
        <a:lstStyle/>
        <a:p>
          <a:endParaRPr lang="cs-CZ"/>
        </a:p>
      </dgm:t>
    </dgm:pt>
    <dgm:pt modelId="{36BF1078-828D-4611-A948-30EADD6A5917}">
      <dgm:prSet phldrT="[Text]" custT="1"/>
      <dgm:spPr/>
      <dgm:t>
        <a:bodyPr/>
        <a:lstStyle/>
        <a:p>
          <a:r>
            <a:rPr lang="cs-CZ" sz="2000">
              <a:latin typeface="Times New Roman" panose="02020603050405020304" pitchFamily="18" charset="0"/>
              <a:cs typeface="Times New Roman" panose="02020603050405020304" pitchFamily="18" charset="0"/>
            </a:rPr>
            <a:t>Bank teller</a:t>
          </a:r>
          <a:endParaRPr lang="cs-CZ" sz="2000" dirty="0"/>
        </a:p>
      </dgm:t>
    </dgm:pt>
    <dgm:pt modelId="{32D8AB16-B6A1-4D91-A888-8098C11E461B}" type="parTrans" cxnId="{C396F5C7-139A-45F0-AC2E-D13FD2DB5DD7}">
      <dgm:prSet/>
      <dgm:spPr/>
      <dgm:t>
        <a:bodyPr/>
        <a:lstStyle/>
        <a:p>
          <a:endParaRPr lang="cs-CZ"/>
        </a:p>
      </dgm:t>
    </dgm:pt>
    <dgm:pt modelId="{3F2567CF-3319-4312-8643-490B6BEFDB71}" type="sibTrans" cxnId="{C396F5C7-139A-45F0-AC2E-D13FD2DB5DD7}">
      <dgm:prSet/>
      <dgm:spPr/>
      <dgm:t>
        <a:bodyPr/>
        <a:lstStyle/>
        <a:p>
          <a:endParaRPr lang="cs-CZ"/>
        </a:p>
      </dgm:t>
    </dgm:pt>
    <dgm:pt modelId="{2F5ED52A-158F-47C0-BAC8-4FF4885EC9CE}">
      <dgm:prSet phldrT="[Text]" custT="1"/>
      <dgm:spPr/>
      <dgm:t>
        <a:bodyPr/>
        <a:lstStyle/>
        <a:p>
          <a:r>
            <a:rPr lang="cs-CZ" sz="1600" dirty="0" err="1">
              <a:latin typeface="Times New Roman" panose="02020603050405020304" pitchFamily="18" charset="0"/>
              <a:cs typeface="Times New Roman" panose="02020603050405020304" pitchFamily="18" charset="0"/>
            </a:rPr>
            <a:t>Active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feminist</a:t>
          </a:r>
          <a:r>
            <a:rPr lang="cs-CZ" sz="1600" dirty="0">
              <a:latin typeface="Times New Roman" panose="02020603050405020304" pitchFamily="18" charset="0"/>
              <a:cs typeface="Times New Roman" panose="02020603050405020304" pitchFamily="18" charset="0"/>
            </a:rPr>
            <a:t> bank </a:t>
          </a:r>
          <a:r>
            <a:rPr lang="cs-CZ" sz="1600" dirty="0" err="1">
              <a:latin typeface="Times New Roman" panose="02020603050405020304" pitchFamily="18" charset="0"/>
              <a:cs typeface="Times New Roman" panose="02020603050405020304" pitchFamily="18" charset="0"/>
            </a:rPr>
            <a:t>teller</a:t>
          </a:r>
          <a:r>
            <a:rPr lang="cs-CZ" sz="1600" dirty="0">
              <a:latin typeface="Times New Roman" panose="02020603050405020304" pitchFamily="18" charset="0"/>
              <a:cs typeface="Times New Roman" panose="02020603050405020304" pitchFamily="18" charset="0"/>
            </a:rPr>
            <a:t> </a:t>
          </a:r>
          <a:endParaRPr lang="cs-CZ" sz="1600" dirty="0"/>
        </a:p>
      </dgm:t>
    </dgm:pt>
    <dgm:pt modelId="{869B6390-D69A-4990-B1B6-567BABB4F17B}" type="parTrans" cxnId="{1EA6A496-37A5-4F09-A1CC-366278DF659C}">
      <dgm:prSet/>
      <dgm:spPr/>
      <dgm:t>
        <a:bodyPr/>
        <a:lstStyle/>
        <a:p>
          <a:endParaRPr lang="cs-CZ"/>
        </a:p>
      </dgm:t>
    </dgm:pt>
    <dgm:pt modelId="{C1A27A64-5547-4DA0-B6F1-9FC4A0FDAB7B}" type="sibTrans" cxnId="{1EA6A496-37A5-4F09-A1CC-366278DF659C}">
      <dgm:prSet/>
      <dgm:spPr/>
      <dgm:t>
        <a:bodyPr/>
        <a:lstStyle/>
        <a:p>
          <a:endParaRPr lang="cs-CZ"/>
        </a:p>
      </dgm:t>
    </dgm:pt>
    <dgm:pt modelId="{B2E830E1-1ACF-4722-B5DC-45879DEC406E}" type="pres">
      <dgm:prSet presAssocID="{9565FB74-E1B8-4871-963A-183CBFEFC0BB}" presName="Name0" presStyleCnt="0">
        <dgm:presLayoutVars>
          <dgm:chMax val="7"/>
          <dgm:resizeHandles val="exact"/>
        </dgm:presLayoutVars>
      </dgm:prSet>
      <dgm:spPr/>
    </dgm:pt>
    <dgm:pt modelId="{C24AB1FE-89D9-405D-96EA-1CB024C64A01}" type="pres">
      <dgm:prSet presAssocID="{9565FB74-E1B8-4871-963A-183CBFEFC0BB}" presName="comp1" presStyleCnt="0"/>
      <dgm:spPr/>
    </dgm:pt>
    <dgm:pt modelId="{206BB82C-9E04-4DD0-90F0-4AB66E59FE84}" type="pres">
      <dgm:prSet presAssocID="{9565FB74-E1B8-4871-963A-183CBFEFC0BB}" presName="circle1" presStyleLbl="node1" presStyleIdx="0" presStyleCnt="2" custLinFactNeighborX="6990" custLinFactNeighborY="-15"/>
      <dgm:spPr/>
    </dgm:pt>
    <dgm:pt modelId="{152A6318-F2E2-4518-8749-7E3818135F95}" type="pres">
      <dgm:prSet presAssocID="{9565FB74-E1B8-4871-963A-183CBFEFC0BB}" presName="c1text" presStyleLbl="node1" presStyleIdx="0" presStyleCnt="2">
        <dgm:presLayoutVars>
          <dgm:bulletEnabled val="1"/>
        </dgm:presLayoutVars>
      </dgm:prSet>
      <dgm:spPr/>
    </dgm:pt>
    <dgm:pt modelId="{217779E9-FCE0-4DA0-AFD6-DEAE304F6141}" type="pres">
      <dgm:prSet presAssocID="{9565FB74-E1B8-4871-963A-183CBFEFC0BB}" presName="comp2" presStyleCnt="0"/>
      <dgm:spPr/>
    </dgm:pt>
    <dgm:pt modelId="{5250829A-D4F0-44D6-B3B3-AEA24D6F073D}" type="pres">
      <dgm:prSet presAssocID="{9565FB74-E1B8-4871-963A-183CBFEFC0BB}" presName="circle2" presStyleLbl="node1" presStyleIdx="1" presStyleCnt="2" custScaleX="79019" custScaleY="47722" custLinFactNeighborX="23340" custLinFactNeighborY="-636"/>
      <dgm:spPr/>
    </dgm:pt>
    <dgm:pt modelId="{C49B7349-C8D0-4502-BC45-250E753205AC}" type="pres">
      <dgm:prSet presAssocID="{9565FB74-E1B8-4871-963A-183CBFEFC0BB}" presName="c2text" presStyleLbl="node1" presStyleIdx="1" presStyleCnt="2">
        <dgm:presLayoutVars>
          <dgm:bulletEnabled val="1"/>
        </dgm:presLayoutVars>
      </dgm:prSet>
      <dgm:spPr/>
    </dgm:pt>
  </dgm:ptLst>
  <dgm:cxnLst>
    <dgm:cxn modelId="{9FCFF516-8079-499D-9D79-89EE257B9729}" type="presOf" srcId="{9565FB74-E1B8-4871-963A-183CBFEFC0BB}" destId="{B2E830E1-1ACF-4722-B5DC-45879DEC406E}" srcOrd="0" destOrd="0" presId="urn:microsoft.com/office/officeart/2005/8/layout/venn2"/>
    <dgm:cxn modelId="{88DA6623-2FEA-4AA5-A74F-A16D5B418BE0}" type="presOf" srcId="{36BF1078-828D-4611-A948-30EADD6A5917}" destId="{206BB82C-9E04-4DD0-90F0-4AB66E59FE84}" srcOrd="0" destOrd="0" presId="urn:microsoft.com/office/officeart/2005/8/layout/venn2"/>
    <dgm:cxn modelId="{6F09F865-0F5F-4BBD-B872-FC5AA2003352}" type="presOf" srcId="{2F5ED52A-158F-47C0-BAC8-4FF4885EC9CE}" destId="{5250829A-D4F0-44D6-B3B3-AEA24D6F073D}" srcOrd="0" destOrd="0" presId="urn:microsoft.com/office/officeart/2005/8/layout/venn2"/>
    <dgm:cxn modelId="{E6DACD7B-B407-420E-8755-FF38A640CBA5}" type="presOf" srcId="{2F5ED52A-158F-47C0-BAC8-4FF4885EC9CE}" destId="{C49B7349-C8D0-4502-BC45-250E753205AC}" srcOrd="1" destOrd="0" presId="urn:microsoft.com/office/officeart/2005/8/layout/venn2"/>
    <dgm:cxn modelId="{1EA6A496-37A5-4F09-A1CC-366278DF659C}" srcId="{9565FB74-E1B8-4871-963A-183CBFEFC0BB}" destId="{2F5ED52A-158F-47C0-BAC8-4FF4885EC9CE}" srcOrd="1" destOrd="0" parTransId="{869B6390-D69A-4990-B1B6-567BABB4F17B}" sibTransId="{C1A27A64-5547-4DA0-B6F1-9FC4A0FDAB7B}"/>
    <dgm:cxn modelId="{C396F5C7-139A-45F0-AC2E-D13FD2DB5DD7}" srcId="{9565FB74-E1B8-4871-963A-183CBFEFC0BB}" destId="{36BF1078-828D-4611-A948-30EADD6A5917}" srcOrd="0" destOrd="0" parTransId="{32D8AB16-B6A1-4D91-A888-8098C11E461B}" sibTransId="{3F2567CF-3319-4312-8643-490B6BEFDB71}"/>
    <dgm:cxn modelId="{0AB660E0-50CF-40E5-85CD-6D9B64F8D223}" type="presOf" srcId="{36BF1078-828D-4611-A948-30EADD6A5917}" destId="{152A6318-F2E2-4518-8749-7E3818135F95}" srcOrd="1" destOrd="0" presId="urn:microsoft.com/office/officeart/2005/8/layout/venn2"/>
    <dgm:cxn modelId="{339A2778-DCEE-4138-99AC-4A524C45F109}" type="presParOf" srcId="{B2E830E1-1ACF-4722-B5DC-45879DEC406E}" destId="{C24AB1FE-89D9-405D-96EA-1CB024C64A01}" srcOrd="0" destOrd="0" presId="urn:microsoft.com/office/officeart/2005/8/layout/venn2"/>
    <dgm:cxn modelId="{C7CE36FA-6698-4DFB-8F30-809079CF211B}" type="presParOf" srcId="{C24AB1FE-89D9-405D-96EA-1CB024C64A01}" destId="{206BB82C-9E04-4DD0-90F0-4AB66E59FE84}" srcOrd="0" destOrd="0" presId="urn:microsoft.com/office/officeart/2005/8/layout/venn2"/>
    <dgm:cxn modelId="{726A11AE-54DC-4241-91FE-CD6B77569AA4}" type="presParOf" srcId="{C24AB1FE-89D9-405D-96EA-1CB024C64A01}" destId="{152A6318-F2E2-4518-8749-7E3818135F95}" srcOrd="1" destOrd="0" presId="urn:microsoft.com/office/officeart/2005/8/layout/venn2"/>
    <dgm:cxn modelId="{8AC6537F-0A15-4249-8742-D4726CBE4F15}" type="presParOf" srcId="{B2E830E1-1ACF-4722-B5DC-45879DEC406E}" destId="{217779E9-FCE0-4DA0-AFD6-DEAE304F6141}" srcOrd="1" destOrd="0" presId="urn:microsoft.com/office/officeart/2005/8/layout/venn2"/>
    <dgm:cxn modelId="{1F1DF1D2-C997-4FFB-898D-6F59981E8D51}" type="presParOf" srcId="{217779E9-FCE0-4DA0-AFD6-DEAE304F6141}" destId="{5250829A-D4F0-44D6-B3B3-AEA24D6F073D}" srcOrd="0" destOrd="0" presId="urn:microsoft.com/office/officeart/2005/8/layout/venn2"/>
    <dgm:cxn modelId="{A5961DE0-CF28-4B1C-808C-D0026C3368D5}" type="presParOf" srcId="{217779E9-FCE0-4DA0-AFD6-DEAE304F6141}" destId="{C49B7349-C8D0-4502-BC45-250E753205AC}"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15048-96F6-47F4-96A1-D1AC02214682}">
      <dsp:nvSpPr>
        <dsp:cNvPr id="0" name=""/>
        <dsp:cNvSpPr/>
      </dsp:nvSpPr>
      <dsp:spPr>
        <a:xfrm>
          <a:off x="0" y="275169"/>
          <a:ext cx="5034616" cy="3146634"/>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307413-194D-443F-8F15-8145D54D3A2A}">
      <dsp:nvSpPr>
        <dsp:cNvPr id="0" name=""/>
        <dsp:cNvSpPr/>
      </dsp:nvSpPr>
      <dsp:spPr>
        <a:xfrm>
          <a:off x="495909" y="2615007"/>
          <a:ext cx="115796" cy="1157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65A542-E137-42DA-8243-5B9D9E126CA2}">
      <dsp:nvSpPr>
        <dsp:cNvPr id="0" name=""/>
        <dsp:cNvSpPr/>
      </dsp:nvSpPr>
      <dsp:spPr>
        <a:xfrm>
          <a:off x="456170" y="2690654"/>
          <a:ext cx="860919" cy="748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58" tIns="0" rIns="0" bIns="0" numCol="1" spcCol="1270" anchor="t" anchorCtr="0">
          <a:noAutofit/>
        </a:bodyPr>
        <a:lstStyle/>
        <a:p>
          <a:pPr marL="0" lvl="0" indent="0" algn="ctr" defTabSz="488950">
            <a:lnSpc>
              <a:spcPct val="90000"/>
            </a:lnSpc>
            <a:spcBef>
              <a:spcPct val="0"/>
            </a:spcBef>
            <a:spcAft>
              <a:spcPct val="35000"/>
            </a:spcAft>
            <a:buNone/>
          </a:pPr>
          <a:r>
            <a:rPr lang="cs-CZ" sz="1100" kern="1200" dirty="0" err="1"/>
            <a:t>Named</a:t>
          </a:r>
          <a:r>
            <a:rPr lang="cs-CZ" sz="1100" kern="1200" dirty="0"/>
            <a:t> </a:t>
          </a:r>
          <a:r>
            <a:rPr lang="cs-CZ" sz="1100" kern="1200" dirty="0" err="1"/>
            <a:t>variables</a:t>
          </a:r>
          <a:endParaRPr lang="en-GB" sz="1100" kern="1200" dirty="0"/>
        </a:p>
      </dsp:txBody>
      <dsp:txXfrm>
        <a:off x="456170" y="2690654"/>
        <a:ext cx="860919" cy="748899"/>
      </dsp:txXfrm>
    </dsp:sp>
    <dsp:sp modelId="{7F03DEDC-BF9E-40F4-A739-9DA176EE52AD}">
      <dsp:nvSpPr>
        <dsp:cNvPr id="0" name=""/>
        <dsp:cNvSpPr/>
      </dsp:nvSpPr>
      <dsp:spPr>
        <a:xfrm>
          <a:off x="1314034" y="1883099"/>
          <a:ext cx="201384" cy="20138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F88FC0-223C-4B22-9170-16769A16AA64}">
      <dsp:nvSpPr>
        <dsp:cNvPr id="0" name=""/>
        <dsp:cNvSpPr/>
      </dsp:nvSpPr>
      <dsp:spPr>
        <a:xfrm>
          <a:off x="1237116" y="2019282"/>
          <a:ext cx="1057269" cy="1438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710" tIns="0" rIns="0" bIns="0" numCol="1" spcCol="1270" anchor="t" anchorCtr="0">
          <a:noAutofit/>
        </a:bodyPr>
        <a:lstStyle/>
        <a:p>
          <a:pPr marL="0" lvl="0" indent="0" algn="ctr" defTabSz="488950">
            <a:lnSpc>
              <a:spcPct val="90000"/>
            </a:lnSpc>
            <a:spcBef>
              <a:spcPct val="0"/>
            </a:spcBef>
            <a:spcAft>
              <a:spcPct val="35000"/>
            </a:spcAft>
            <a:buNone/>
          </a:pPr>
          <a:r>
            <a:rPr lang="cs-CZ" sz="1100" kern="1200" dirty="0" err="1"/>
            <a:t>Named</a:t>
          </a:r>
          <a:r>
            <a:rPr lang="cs-CZ" sz="1100" kern="1200" dirty="0"/>
            <a:t> </a:t>
          </a:r>
        </a:p>
        <a:p>
          <a:pPr marL="0" lvl="0" indent="0" algn="ctr" defTabSz="488950">
            <a:lnSpc>
              <a:spcPct val="90000"/>
            </a:lnSpc>
            <a:spcBef>
              <a:spcPct val="0"/>
            </a:spcBef>
            <a:spcAft>
              <a:spcPct val="35000"/>
            </a:spcAft>
            <a:buNone/>
          </a:pPr>
          <a:r>
            <a:rPr lang="cs-CZ" sz="1100" kern="1200" dirty="0"/>
            <a:t>+ </a:t>
          </a:r>
        </a:p>
        <a:p>
          <a:pPr marL="0" lvl="0" indent="0" algn="ctr" defTabSz="488950">
            <a:lnSpc>
              <a:spcPct val="90000"/>
            </a:lnSpc>
            <a:spcBef>
              <a:spcPct val="0"/>
            </a:spcBef>
            <a:spcAft>
              <a:spcPct val="35000"/>
            </a:spcAft>
            <a:buNone/>
          </a:pPr>
          <a:r>
            <a:rPr lang="cs-CZ" sz="1100" kern="1200" dirty="0" err="1"/>
            <a:t>Ordered</a:t>
          </a:r>
          <a:r>
            <a:rPr lang="cs-CZ" sz="1100" kern="1200" dirty="0"/>
            <a:t> </a:t>
          </a:r>
          <a:r>
            <a:rPr lang="cs-CZ" sz="1100" kern="1200" dirty="0" err="1"/>
            <a:t>variables</a:t>
          </a:r>
          <a:endParaRPr lang="en-GB" sz="1100" kern="1200" dirty="0"/>
        </a:p>
      </dsp:txBody>
      <dsp:txXfrm>
        <a:off x="1237116" y="2019282"/>
        <a:ext cx="1057269" cy="1438012"/>
      </dsp:txXfrm>
    </dsp:sp>
    <dsp:sp modelId="{F96518BA-F302-466F-AD2D-02DFAEBFE6EA}">
      <dsp:nvSpPr>
        <dsp:cNvPr id="0" name=""/>
        <dsp:cNvSpPr/>
      </dsp:nvSpPr>
      <dsp:spPr>
        <a:xfrm>
          <a:off x="2358717" y="1343766"/>
          <a:ext cx="266834" cy="2668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869746-44FA-4662-AA5B-3F9FA05A4E39}">
      <dsp:nvSpPr>
        <dsp:cNvPr id="0" name=""/>
        <dsp:cNvSpPr/>
      </dsp:nvSpPr>
      <dsp:spPr>
        <a:xfrm>
          <a:off x="2314619" y="1521618"/>
          <a:ext cx="1057269" cy="1944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90" tIns="0" rIns="0" bIns="0" numCol="1" spcCol="1270" anchor="t" anchorCtr="0">
          <a:noAutofit/>
        </a:bodyPr>
        <a:lstStyle/>
        <a:p>
          <a:pPr marL="0" lvl="0" indent="0" algn="ctr" defTabSz="488950">
            <a:lnSpc>
              <a:spcPct val="90000"/>
            </a:lnSpc>
            <a:spcBef>
              <a:spcPct val="0"/>
            </a:spcBef>
            <a:spcAft>
              <a:spcPct val="35000"/>
            </a:spcAft>
            <a:buNone/>
          </a:pPr>
          <a:r>
            <a:rPr lang="cs-CZ" sz="1100" kern="1200" dirty="0" err="1"/>
            <a:t>Named</a:t>
          </a:r>
          <a:r>
            <a:rPr lang="cs-CZ" sz="1100" kern="1200" dirty="0"/>
            <a:t> </a:t>
          </a:r>
        </a:p>
        <a:p>
          <a:pPr marL="0" lvl="0" indent="0" algn="ctr" defTabSz="488950">
            <a:lnSpc>
              <a:spcPct val="90000"/>
            </a:lnSpc>
            <a:spcBef>
              <a:spcPct val="0"/>
            </a:spcBef>
            <a:spcAft>
              <a:spcPct val="35000"/>
            </a:spcAft>
            <a:buNone/>
          </a:pPr>
          <a:r>
            <a:rPr lang="cs-CZ" sz="1100" kern="1200" dirty="0"/>
            <a:t>+</a:t>
          </a:r>
        </a:p>
        <a:p>
          <a:pPr marL="0" lvl="0" indent="0" algn="ctr" defTabSz="488950">
            <a:lnSpc>
              <a:spcPct val="90000"/>
            </a:lnSpc>
            <a:spcBef>
              <a:spcPct val="0"/>
            </a:spcBef>
            <a:spcAft>
              <a:spcPct val="35000"/>
            </a:spcAft>
            <a:buNone/>
          </a:pPr>
          <a:r>
            <a:rPr lang="cs-CZ" sz="1100" kern="1200" dirty="0" err="1"/>
            <a:t>Orderd</a:t>
          </a:r>
          <a:r>
            <a:rPr lang="cs-CZ" sz="1100" kern="1200" dirty="0"/>
            <a:t> </a:t>
          </a:r>
          <a:r>
            <a:rPr lang="cs-CZ" sz="1100" kern="1200" dirty="0" err="1"/>
            <a:t>variables</a:t>
          </a:r>
          <a:r>
            <a:rPr lang="cs-CZ" sz="1100" kern="1200" dirty="0"/>
            <a:t> </a:t>
          </a:r>
        </a:p>
        <a:p>
          <a:pPr marL="0" lvl="0" indent="0" algn="ctr" defTabSz="488950">
            <a:lnSpc>
              <a:spcPct val="90000"/>
            </a:lnSpc>
            <a:spcBef>
              <a:spcPct val="0"/>
            </a:spcBef>
            <a:spcAft>
              <a:spcPct val="35000"/>
            </a:spcAft>
            <a:buNone/>
          </a:pPr>
          <a:r>
            <a:rPr lang="cs-CZ" sz="1100" kern="1200" dirty="0"/>
            <a:t>+ </a:t>
          </a:r>
          <a:r>
            <a:rPr lang="cs-CZ" sz="1100" kern="1200" dirty="0" err="1"/>
            <a:t>Proportionate</a:t>
          </a:r>
          <a:r>
            <a:rPr lang="cs-CZ" sz="1100" kern="1200" dirty="0"/>
            <a:t> interval </a:t>
          </a:r>
          <a:r>
            <a:rPr lang="cs-CZ" sz="1100" kern="1200" dirty="0" err="1"/>
            <a:t>between</a:t>
          </a:r>
          <a:r>
            <a:rPr lang="cs-CZ" sz="1100" kern="1200" dirty="0"/>
            <a:t> </a:t>
          </a:r>
          <a:r>
            <a:rPr lang="cs-CZ" sz="1100" kern="1200" dirty="0" err="1"/>
            <a:t>variables</a:t>
          </a:r>
          <a:endParaRPr lang="en-GB" sz="1100" kern="1200" dirty="0"/>
        </a:p>
      </dsp:txBody>
      <dsp:txXfrm>
        <a:off x="2314619" y="1521618"/>
        <a:ext cx="1057269" cy="1944620"/>
      </dsp:txXfrm>
    </dsp:sp>
    <dsp:sp modelId="{E956DA46-1C93-4624-9F21-100E849279F1}">
      <dsp:nvSpPr>
        <dsp:cNvPr id="0" name=""/>
        <dsp:cNvSpPr/>
      </dsp:nvSpPr>
      <dsp:spPr>
        <a:xfrm>
          <a:off x="3496540" y="986938"/>
          <a:ext cx="357457" cy="3574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9266F6-0BB9-424B-B435-7ACD003CA48E}">
      <dsp:nvSpPr>
        <dsp:cNvPr id="0" name=""/>
        <dsp:cNvSpPr/>
      </dsp:nvSpPr>
      <dsp:spPr>
        <a:xfrm>
          <a:off x="3488851" y="1245669"/>
          <a:ext cx="1057269" cy="2256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409" tIns="0" rIns="0" bIns="0" numCol="1" spcCol="1270" anchor="t" anchorCtr="0">
          <a:noAutofit/>
        </a:bodyPr>
        <a:lstStyle/>
        <a:p>
          <a:pPr marL="0" lvl="0" indent="0" algn="ctr" defTabSz="488950">
            <a:lnSpc>
              <a:spcPct val="90000"/>
            </a:lnSpc>
            <a:spcBef>
              <a:spcPct val="0"/>
            </a:spcBef>
            <a:spcAft>
              <a:spcPct val="35000"/>
            </a:spcAft>
            <a:buNone/>
          </a:pPr>
          <a:r>
            <a:rPr lang="cs-CZ" sz="1100" kern="1200" dirty="0" err="1"/>
            <a:t>Named</a:t>
          </a:r>
          <a:r>
            <a:rPr lang="cs-CZ" sz="1100" kern="1200" dirty="0"/>
            <a:t> </a:t>
          </a:r>
        </a:p>
        <a:p>
          <a:pPr marL="0" lvl="0" indent="0" algn="ctr" defTabSz="488950">
            <a:lnSpc>
              <a:spcPct val="90000"/>
            </a:lnSpc>
            <a:spcBef>
              <a:spcPct val="0"/>
            </a:spcBef>
            <a:spcAft>
              <a:spcPct val="35000"/>
            </a:spcAft>
            <a:buNone/>
          </a:pPr>
          <a:r>
            <a:rPr lang="cs-CZ" sz="1100" kern="1200" dirty="0"/>
            <a:t>+ </a:t>
          </a:r>
        </a:p>
        <a:p>
          <a:pPr marL="0" lvl="0" indent="0" algn="ctr" defTabSz="488950">
            <a:lnSpc>
              <a:spcPct val="90000"/>
            </a:lnSpc>
            <a:spcBef>
              <a:spcPct val="0"/>
            </a:spcBef>
            <a:spcAft>
              <a:spcPct val="35000"/>
            </a:spcAft>
            <a:buNone/>
          </a:pPr>
          <a:r>
            <a:rPr lang="cs-CZ" sz="1100" kern="1200" dirty="0" err="1"/>
            <a:t>Orderd</a:t>
          </a:r>
          <a:r>
            <a:rPr lang="cs-CZ" sz="1100" kern="1200" dirty="0"/>
            <a:t> </a:t>
          </a:r>
          <a:r>
            <a:rPr lang="cs-CZ" sz="1100" kern="1200" dirty="0" err="1"/>
            <a:t>variables</a:t>
          </a:r>
          <a:r>
            <a:rPr lang="cs-CZ" sz="1100" kern="1200" dirty="0"/>
            <a:t> </a:t>
          </a:r>
        </a:p>
        <a:p>
          <a:pPr marL="0" lvl="0" indent="0" algn="ctr" defTabSz="488950">
            <a:lnSpc>
              <a:spcPct val="90000"/>
            </a:lnSpc>
            <a:spcBef>
              <a:spcPct val="0"/>
            </a:spcBef>
            <a:spcAft>
              <a:spcPct val="35000"/>
            </a:spcAft>
            <a:buNone/>
          </a:pPr>
          <a:r>
            <a:rPr lang="cs-CZ" sz="1100" kern="1200" dirty="0"/>
            <a:t>+</a:t>
          </a:r>
        </a:p>
        <a:p>
          <a:pPr marL="0" lvl="0" indent="0" algn="ctr" defTabSz="488950">
            <a:lnSpc>
              <a:spcPct val="90000"/>
            </a:lnSpc>
            <a:spcBef>
              <a:spcPct val="0"/>
            </a:spcBef>
            <a:spcAft>
              <a:spcPct val="35000"/>
            </a:spcAft>
            <a:buNone/>
          </a:pPr>
          <a:r>
            <a:rPr lang="cs-CZ" sz="1100" kern="1200" dirty="0" err="1"/>
            <a:t>Proportionate</a:t>
          </a:r>
          <a:r>
            <a:rPr lang="cs-CZ" sz="1100" kern="1200" dirty="0"/>
            <a:t> interval </a:t>
          </a:r>
          <a:r>
            <a:rPr lang="cs-CZ" sz="1100" kern="1200" dirty="0" err="1"/>
            <a:t>between</a:t>
          </a:r>
          <a:r>
            <a:rPr lang="cs-CZ" sz="1100" kern="1200" dirty="0"/>
            <a:t> </a:t>
          </a:r>
          <a:r>
            <a:rPr lang="cs-CZ" sz="1100" kern="1200" dirty="0" err="1"/>
            <a:t>variables</a:t>
          </a:r>
          <a:r>
            <a:rPr lang="cs-CZ" sz="1100" kern="1200" dirty="0"/>
            <a:t> </a:t>
          </a:r>
        </a:p>
        <a:p>
          <a:pPr marL="0" lvl="0" indent="0" algn="ctr" defTabSz="488950">
            <a:lnSpc>
              <a:spcPct val="90000"/>
            </a:lnSpc>
            <a:spcBef>
              <a:spcPct val="0"/>
            </a:spcBef>
            <a:spcAft>
              <a:spcPct val="35000"/>
            </a:spcAft>
            <a:buNone/>
          </a:pPr>
          <a:r>
            <a:rPr lang="cs-CZ" sz="1100" kern="1200" dirty="0"/>
            <a:t>+ </a:t>
          </a:r>
        </a:p>
        <a:p>
          <a:pPr marL="0" lvl="0" indent="0" algn="ctr" defTabSz="488950">
            <a:lnSpc>
              <a:spcPct val="90000"/>
            </a:lnSpc>
            <a:spcBef>
              <a:spcPct val="0"/>
            </a:spcBef>
            <a:spcAft>
              <a:spcPct val="35000"/>
            </a:spcAft>
            <a:buNone/>
          </a:pPr>
          <a:r>
            <a:rPr lang="cs-CZ" sz="1100" kern="1200" dirty="0" err="1"/>
            <a:t>Absolute</a:t>
          </a:r>
          <a:r>
            <a:rPr lang="cs-CZ" sz="1100" kern="1200" dirty="0"/>
            <a:t> </a:t>
          </a:r>
          <a:r>
            <a:rPr lang="cs-CZ" sz="1100" kern="1200" dirty="0" err="1"/>
            <a:t>zero</a:t>
          </a:r>
          <a:endParaRPr lang="en-GB" sz="1100" kern="1200" dirty="0"/>
        </a:p>
      </dsp:txBody>
      <dsp:txXfrm>
        <a:off x="3488851" y="1245669"/>
        <a:ext cx="1057269" cy="22561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FCB54-E3B3-46AB-B8B8-85FFA722EAE9}">
      <dsp:nvSpPr>
        <dsp:cNvPr id="0" name=""/>
        <dsp:cNvSpPr/>
      </dsp:nvSpPr>
      <dsp:spPr>
        <a:xfrm>
          <a:off x="388519" y="1896661"/>
          <a:ext cx="1198905" cy="599452"/>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cs-CZ" sz="1000" kern="1200" dirty="0">
              <a:latin typeface="Times New Roman" panose="02020603050405020304" pitchFamily="18" charset="0"/>
              <a:cs typeface="Times New Roman" panose="02020603050405020304" pitchFamily="18" charset="0"/>
            </a:rPr>
            <a:t>T</a:t>
          </a:r>
          <a:r>
            <a:rPr lang="en-GB" sz="1000" kern="1200" dirty="0" err="1">
              <a:latin typeface="Times New Roman" panose="02020603050405020304" pitchFamily="18" charset="0"/>
              <a:cs typeface="Times New Roman" panose="02020603050405020304" pitchFamily="18" charset="0"/>
            </a:rPr>
            <a:t>ypes</a:t>
          </a:r>
          <a:r>
            <a:rPr lang="en-GB" sz="1000" kern="1200" dirty="0">
              <a:latin typeface="Times New Roman" panose="02020603050405020304" pitchFamily="18" charset="0"/>
              <a:cs typeface="Times New Roman" panose="02020603050405020304" pitchFamily="18" charset="0"/>
            </a:rPr>
            <a:t> of variables</a:t>
          </a:r>
        </a:p>
      </dsp:txBody>
      <dsp:txXfrm>
        <a:off x="406076" y="1914218"/>
        <a:ext cx="1163791" cy="564338"/>
      </dsp:txXfrm>
    </dsp:sp>
    <dsp:sp modelId="{161BEFD6-E43B-47D6-B436-5B7892E40ADC}">
      <dsp:nvSpPr>
        <dsp:cNvPr id="0" name=""/>
        <dsp:cNvSpPr/>
      </dsp:nvSpPr>
      <dsp:spPr>
        <a:xfrm rot="17945813">
          <a:off x="1334121" y="1750963"/>
          <a:ext cx="986169" cy="29135"/>
        </a:xfrm>
        <a:custGeom>
          <a:avLst/>
          <a:gdLst/>
          <a:ahLst/>
          <a:cxnLst/>
          <a:rect l="0" t="0" r="0" b="0"/>
          <a:pathLst>
            <a:path>
              <a:moveTo>
                <a:pt x="0" y="14567"/>
              </a:moveTo>
              <a:lnTo>
                <a:pt x="986169" y="14567"/>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Times New Roman" panose="02020603050405020304" pitchFamily="18" charset="0"/>
            <a:cs typeface="Times New Roman" panose="02020603050405020304" pitchFamily="18" charset="0"/>
          </a:endParaRPr>
        </a:p>
      </dsp:txBody>
      <dsp:txXfrm>
        <a:off x="1802551" y="1740877"/>
        <a:ext cx="49308" cy="49308"/>
      </dsp:txXfrm>
    </dsp:sp>
    <dsp:sp modelId="{069D0A88-FEE1-4435-A5CD-B8C3A928FA8A}">
      <dsp:nvSpPr>
        <dsp:cNvPr id="0" name=""/>
        <dsp:cNvSpPr/>
      </dsp:nvSpPr>
      <dsp:spPr>
        <a:xfrm>
          <a:off x="2066986" y="1034948"/>
          <a:ext cx="1198905" cy="599452"/>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cs-CZ" sz="1000" kern="1200" dirty="0">
              <a:latin typeface="Times New Roman" panose="02020603050405020304" pitchFamily="18" charset="0"/>
              <a:cs typeface="Times New Roman" panose="02020603050405020304" pitchFamily="18" charset="0"/>
            </a:rPr>
            <a:t>Q</a:t>
          </a:r>
          <a:r>
            <a:rPr lang="en-GB" sz="1000" kern="1200" dirty="0" err="1">
              <a:latin typeface="Times New Roman" panose="02020603050405020304" pitchFamily="18" charset="0"/>
              <a:cs typeface="Times New Roman" panose="02020603050405020304" pitchFamily="18" charset="0"/>
            </a:rPr>
            <a:t>ualitative</a:t>
          </a:r>
          <a:r>
            <a:rPr lang="en-GB" sz="1000" kern="1200" dirty="0">
              <a:latin typeface="Times New Roman" panose="02020603050405020304" pitchFamily="18" charset="0"/>
              <a:cs typeface="Times New Roman" panose="02020603050405020304" pitchFamily="18" charset="0"/>
            </a:rPr>
            <a:t> variable</a:t>
          </a:r>
          <a:r>
            <a:rPr lang="cs-CZ" sz="1000" kern="1200" dirty="0">
              <a:latin typeface="Times New Roman" panose="02020603050405020304" pitchFamily="18" charset="0"/>
              <a:cs typeface="Times New Roman" panose="02020603050405020304" pitchFamily="18" charset="0"/>
            </a:rPr>
            <a:t> </a:t>
          </a:r>
          <a:r>
            <a:rPr lang="en-GB" sz="1000" kern="1200" dirty="0">
              <a:latin typeface="Times New Roman" panose="02020603050405020304" pitchFamily="18" charset="0"/>
              <a:cs typeface="Times New Roman" panose="02020603050405020304" pitchFamily="18" charset="0"/>
            </a:rPr>
            <a:t>(categorical, </a:t>
          </a:r>
          <a:r>
            <a:rPr lang="cs-CZ" sz="1000" kern="1200" dirty="0" err="1">
              <a:latin typeface="Times New Roman" panose="02020603050405020304" pitchFamily="18" charset="0"/>
              <a:cs typeface="Times New Roman" panose="02020603050405020304" pitchFamily="18" charset="0"/>
            </a:rPr>
            <a:t>words</a:t>
          </a:r>
          <a:r>
            <a:rPr lang="en-GB" sz="1000" kern="1200" dirty="0">
              <a:latin typeface="Times New Roman" panose="02020603050405020304" pitchFamily="18" charset="0"/>
              <a:cs typeface="Times New Roman" panose="02020603050405020304" pitchFamily="18" charset="0"/>
            </a:rPr>
            <a:t>)</a:t>
          </a:r>
        </a:p>
      </dsp:txBody>
      <dsp:txXfrm>
        <a:off x="2084543" y="1052505"/>
        <a:ext cx="1163791" cy="564338"/>
      </dsp:txXfrm>
    </dsp:sp>
    <dsp:sp modelId="{D63EB859-5E4E-4586-9D7C-ECA38E758ECB}">
      <dsp:nvSpPr>
        <dsp:cNvPr id="0" name=""/>
        <dsp:cNvSpPr/>
      </dsp:nvSpPr>
      <dsp:spPr>
        <a:xfrm rot="18289469">
          <a:off x="3085788" y="975421"/>
          <a:ext cx="839768" cy="29135"/>
        </a:xfrm>
        <a:custGeom>
          <a:avLst/>
          <a:gdLst/>
          <a:ahLst/>
          <a:cxnLst/>
          <a:rect l="0" t="0" r="0" b="0"/>
          <a:pathLst>
            <a:path>
              <a:moveTo>
                <a:pt x="0" y="14567"/>
              </a:moveTo>
              <a:lnTo>
                <a:pt x="839768" y="14567"/>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Times New Roman" panose="02020603050405020304" pitchFamily="18" charset="0"/>
            <a:cs typeface="Times New Roman" panose="02020603050405020304" pitchFamily="18" charset="0"/>
          </a:endParaRPr>
        </a:p>
      </dsp:txBody>
      <dsp:txXfrm>
        <a:off x="3484679" y="968995"/>
        <a:ext cx="41988" cy="41988"/>
      </dsp:txXfrm>
    </dsp:sp>
    <dsp:sp modelId="{B739AB98-2485-4D14-8917-D51ED7B57ABF}">
      <dsp:nvSpPr>
        <dsp:cNvPr id="0" name=""/>
        <dsp:cNvSpPr/>
      </dsp:nvSpPr>
      <dsp:spPr>
        <a:xfrm>
          <a:off x="3745454" y="345578"/>
          <a:ext cx="1198905" cy="599452"/>
        </a:xfrm>
        <a:prstGeom prst="roundRect">
          <a:avLst>
            <a:gd name="adj" fmla="val 10000"/>
          </a:avLst>
        </a:prstGeom>
        <a:solidFill>
          <a:schemeClr val="lt1">
            <a:hueOff val="0"/>
            <a:satOff val="0"/>
            <a:lumOff val="0"/>
            <a:alphaOff val="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cs-CZ" sz="1000" kern="1200" dirty="0">
              <a:latin typeface="Times New Roman" panose="02020603050405020304" pitchFamily="18" charset="0"/>
              <a:cs typeface="Times New Roman" panose="02020603050405020304" pitchFamily="18" charset="0"/>
            </a:rPr>
            <a:t>D</a:t>
          </a:r>
          <a:r>
            <a:rPr lang="en-GB" sz="1000" kern="1200" dirty="0" err="1">
              <a:latin typeface="Times New Roman" panose="02020603050405020304" pitchFamily="18" charset="0"/>
              <a:cs typeface="Times New Roman" panose="02020603050405020304" pitchFamily="18" charset="0"/>
            </a:rPr>
            <a:t>ivision</a:t>
          </a:r>
          <a:r>
            <a:rPr lang="en-GB" sz="1000" kern="1200" dirty="0">
              <a:latin typeface="Times New Roman" panose="02020603050405020304" pitchFamily="18" charset="0"/>
              <a:cs typeface="Times New Roman" panose="02020603050405020304" pitchFamily="18" charset="0"/>
            </a:rPr>
            <a:t> according to the possibility of </a:t>
          </a:r>
          <a:r>
            <a:rPr lang="en-GB" sz="1000" i="1" kern="1200" dirty="0">
              <a:latin typeface="Times New Roman" panose="02020603050405020304" pitchFamily="18" charset="0"/>
              <a:cs typeface="Times New Roman" panose="02020603050405020304" pitchFamily="18" charset="0"/>
            </a:rPr>
            <a:t>arrangement</a:t>
          </a:r>
        </a:p>
      </dsp:txBody>
      <dsp:txXfrm>
        <a:off x="3763011" y="363135"/>
        <a:ext cx="1163791" cy="564338"/>
      </dsp:txXfrm>
    </dsp:sp>
    <dsp:sp modelId="{AA3D0200-3041-4913-BBB8-F6FBB6A3A9E1}">
      <dsp:nvSpPr>
        <dsp:cNvPr id="0" name=""/>
        <dsp:cNvSpPr/>
      </dsp:nvSpPr>
      <dsp:spPr>
        <a:xfrm rot="19457599">
          <a:off x="4888849" y="458393"/>
          <a:ext cx="590582" cy="29135"/>
        </a:xfrm>
        <a:custGeom>
          <a:avLst/>
          <a:gdLst/>
          <a:ahLst/>
          <a:cxnLst/>
          <a:rect l="0" t="0" r="0" b="0"/>
          <a:pathLst>
            <a:path>
              <a:moveTo>
                <a:pt x="0" y="14567"/>
              </a:moveTo>
              <a:lnTo>
                <a:pt x="590582" y="14567"/>
              </a:lnTo>
            </a:path>
          </a:pathLst>
        </a:custGeom>
        <a:noFill/>
        <a:ln w="25400" cap="flat" cmpd="sng" algn="ctr">
          <a:solidFill>
            <a:schemeClr val="accent1">
              <a:lumMod val="20000"/>
              <a:lumOff val="8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Times New Roman" panose="02020603050405020304" pitchFamily="18" charset="0"/>
            <a:cs typeface="Times New Roman" panose="02020603050405020304" pitchFamily="18" charset="0"/>
          </a:endParaRPr>
        </a:p>
      </dsp:txBody>
      <dsp:txXfrm>
        <a:off x="5169376" y="458197"/>
        <a:ext cx="29529" cy="29529"/>
      </dsp:txXfrm>
    </dsp:sp>
    <dsp:sp modelId="{242084BC-9354-4296-98A1-1E65276F0627}">
      <dsp:nvSpPr>
        <dsp:cNvPr id="0" name=""/>
        <dsp:cNvSpPr/>
      </dsp:nvSpPr>
      <dsp:spPr>
        <a:xfrm>
          <a:off x="5423921" y="892"/>
          <a:ext cx="1936855" cy="599452"/>
        </a:xfrm>
        <a:prstGeom prst="roundRect">
          <a:avLst>
            <a:gd name="adj" fmla="val 10000"/>
          </a:avLst>
        </a:prstGeom>
        <a:solidFill>
          <a:schemeClr val="lt1">
            <a:hueOff val="0"/>
            <a:satOff val="0"/>
            <a:lumOff val="0"/>
            <a:alphaOff val="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cs-CZ" sz="1000" kern="1200" dirty="0" err="1">
              <a:latin typeface="Times New Roman" panose="02020603050405020304" pitchFamily="18" charset="0"/>
              <a:cs typeface="Times New Roman" panose="02020603050405020304" pitchFamily="18" charset="0"/>
            </a:rPr>
            <a:t>Nominal</a:t>
          </a:r>
          <a:r>
            <a:rPr lang="cs-CZ" sz="1000" kern="1200" dirty="0">
              <a:latin typeface="Times New Roman" panose="02020603050405020304" pitchFamily="18" charset="0"/>
              <a:cs typeface="Times New Roman" panose="02020603050405020304" pitchFamily="18" charset="0"/>
            </a:rPr>
            <a:t> </a:t>
          </a:r>
          <a:r>
            <a:rPr lang="cs-CZ" sz="1000" kern="1200" dirty="0" err="1">
              <a:latin typeface="Times New Roman" panose="02020603050405020304" pitchFamily="18" charset="0"/>
              <a:cs typeface="Times New Roman" panose="02020603050405020304" pitchFamily="18" charset="0"/>
            </a:rPr>
            <a:t>variable</a:t>
          </a:r>
          <a:r>
            <a:rPr lang="cs-CZ" sz="1000" kern="1200" dirty="0">
              <a:latin typeface="Times New Roman" panose="02020603050405020304" pitchFamily="18" charset="0"/>
              <a:cs typeface="Times New Roman" panose="02020603050405020304" pitchFamily="18" charset="0"/>
            </a:rPr>
            <a:t> (</a:t>
          </a:r>
          <a:r>
            <a:rPr lang="cs-CZ" sz="1000" i="1" kern="1200" dirty="0" err="1">
              <a:latin typeface="Times New Roman" panose="02020603050405020304" pitchFamily="18" charset="0"/>
              <a:cs typeface="Times New Roman" panose="02020603050405020304" pitchFamily="18" charset="0"/>
            </a:rPr>
            <a:t>cannot</a:t>
          </a:r>
          <a:r>
            <a:rPr lang="cs-CZ" sz="1000" i="1" kern="1200" dirty="0">
              <a:latin typeface="Times New Roman" panose="02020603050405020304" pitchFamily="18" charset="0"/>
              <a:cs typeface="Times New Roman" panose="02020603050405020304" pitchFamily="18" charset="0"/>
            </a:rPr>
            <a:t> by </a:t>
          </a:r>
          <a:r>
            <a:rPr lang="cs-CZ" sz="1000" i="1" kern="1200" dirty="0" err="1">
              <a:latin typeface="Times New Roman" panose="02020603050405020304" pitchFamily="18" charset="0"/>
              <a:cs typeface="Times New Roman" panose="02020603050405020304" pitchFamily="18" charset="0"/>
            </a:rPr>
            <a:t>order</a:t>
          </a:r>
          <a:r>
            <a:rPr lang="cs-CZ" sz="1000" kern="1200" dirty="0">
              <a:latin typeface="Times New Roman" panose="02020603050405020304" pitchFamily="18" charset="0"/>
              <a:cs typeface="Times New Roman" panose="02020603050405020304" pitchFamily="18" charset="0"/>
            </a:rPr>
            <a:t>)</a:t>
          </a:r>
          <a:endParaRPr lang="en-GB" sz="1000" kern="1200" dirty="0">
            <a:latin typeface="Times New Roman" panose="02020603050405020304" pitchFamily="18" charset="0"/>
            <a:cs typeface="Times New Roman" panose="02020603050405020304" pitchFamily="18" charset="0"/>
          </a:endParaRPr>
        </a:p>
      </dsp:txBody>
      <dsp:txXfrm>
        <a:off x="5441478" y="18449"/>
        <a:ext cx="1901741" cy="564338"/>
      </dsp:txXfrm>
    </dsp:sp>
    <dsp:sp modelId="{A1171484-4A3B-45AF-98BC-319C7DA804C6}">
      <dsp:nvSpPr>
        <dsp:cNvPr id="0" name=""/>
        <dsp:cNvSpPr/>
      </dsp:nvSpPr>
      <dsp:spPr>
        <a:xfrm rot="2142401">
          <a:off x="4888849" y="803079"/>
          <a:ext cx="590582" cy="29135"/>
        </a:xfrm>
        <a:custGeom>
          <a:avLst/>
          <a:gdLst/>
          <a:ahLst/>
          <a:cxnLst/>
          <a:rect l="0" t="0" r="0" b="0"/>
          <a:pathLst>
            <a:path>
              <a:moveTo>
                <a:pt x="0" y="14567"/>
              </a:moveTo>
              <a:lnTo>
                <a:pt x="590582" y="14567"/>
              </a:lnTo>
            </a:path>
          </a:pathLst>
        </a:custGeom>
        <a:noFill/>
        <a:ln w="25400" cap="flat" cmpd="sng" algn="ctr">
          <a:solidFill>
            <a:schemeClr val="accent1">
              <a:lumMod val="20000"/>
              <a:lumOff val="8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Times New Roman" panose="02020603050405020304" pitchFamily="18" charset="0"/>
            <a:cs typeface="Times New Roman" panose="02020603050405020304" pitchFamily="18" charset="0"/>
          </a:endParaRPr>
        </a:p>
      </dsp:txBody>
      <dsp:txXfrm>
        <a:off x="5169376" y="802882"/>
        <a:ext cx="29529" cy="29529"/>
      </dsp:txXfrm>
    </dsp:sp>
    <dsp:sp modelId="{CA7A0FA5-8516-4322-B596-10C6D85D6380}">
      <dsp:nvSpPr>
        <dsp:cNvPr id="0" name=""/>
        <dsp:cNvSpPr/>
      </dsp:nvSpPr>
      <dsp:spPr>
        <a:xfrm>
          <a:off x="5423921" y="690263"/>
          <a:ext cx="1936855" cy="599452"/>
        </a:xfrm>
        <a:prstGeom prst="roundRect">
          <a:avLst>
            <a:gd name="adj" fmla="val 10000"/>
          </a:avLst>
        </a:prstGeom>
        <a:solidFill>
          <a:schemeClr val="lt1">
            <a:hueOff val="0"/>
            <a:satOff val="0"/>
            <a:lumOff val="0"/>
            <a:alphaOff val="0"/>
          </a:schemeClr>
        </a:solidFill>
        <a:ln w="25400" cap="flat" cmpd="sng" algn="ctr">
          <a:solidFill>
            <a:schemeClr val="tx2">
              <a:lumMod val="20000"/>
              <a:lumOff val="8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cs-CZ" sz="1000" kern="1200" dirty="0" err="1">
              <a:latin typeface="Times New Roman" panose="02020603050405020304" pitchFamily="18" charset="0"/>
              <a:cs typeface="Times New Roman" panose="02020603050405020304" pitchFamily="18" charset="0"/>
            </a:rPr>
            <a:t>Ordinal</a:t>
          </a:r>
          <a:r>
            <a:rPr lang="cs-CZ" sz="1000" kern="1200" dirty="0">
              <a:latin typeface="Times New Roman" panose="02020603050405020304" pitchFamily="18" charset="0"/>
              <a:cs typeface="Times New Roman" panose="02020603050405020304" pitchFamily="18" charset="0"/>
            </a:rPr>
            <a:t> </a:t>
          </a:r>
          <a:r>
            <a:rPr lang="cs-CZ" sz="1000" kern="1200" dirty="0" err="1">
              <a:latin typeface="Times New Roman" panose="02020603050405020304" pitchFamily="18" charset="0"/>
              <a:cs typeface="Times New Roman" panose="02020603050405020304" pitchFamily="18" charset="0"/>
            </a:rPr>
            <a:t>variable</a:t>
          </a:r>
          <a:r>
            <a:rPr lang="cs-CZ" sz="1000" kern="1200" dirty="0">
              <a:latin typeface="Times New Roman" panose="02020603050405020304" pitchFamily="18" charset="0"/>
              <a:cs typeface="Times New Roman" panose="02020603050405020304" pitchFamily="18" charset="0"/>
            </a:rPr>
            <a:t> (</a:t>
          </a:r>
          <a:r>
            <a:rPr lang="cs-CZ" sz="1000" i="1" kern="1200" dirty="0" err="1">
              <a:latin typeface="Times New Roman" panose="02020603050405020304" pitchFamily="18" charset="0"/>
              <a:cs typeface="Times New Roman" panose="02020603050405020304" pitchFamily="18" charset="0"/>
            </a:rPr>
            <a:t>can</a:t>
          </a:r>
          <a:r>
            <a:rPr lang="cs-CZ" sz="1000" i="1" kern="1200" dirty="0">
              <a:latin typeface="Times New Roman" panose="02020603050405020304" pitchFamily="18" charset="0"/>
              <a:cs typeface="Times New Roman" panose="02020603050405020304" pitchFamily="18" charset="0"/>
            </a:rPr>
            <a:t> by </a:t>
          </a:r>
          <a:r>
            <a:rPr lang="cs-CZ" sz="1000" i="1" kern="1200" dirty="0" err="1">
              <a:latin typeface="Times New Roman" panose="02020603050405020304" pitchFamily="18" charset="0"/>
              <a:cs typeface="Times New Roman" panose="02020603050405020304" pitchFamily="18" charset="0"/>
            </a:rPr>
            <a:t>order</a:t>
          </a:r>
          <a:r>
            <a:rPr lang="cs-CZ" sz="1000" kern="1200" dirty="0">
              <a:latin typeface="Times New Roman" panose="02020603050405020304" pitchFamily="18" charset="0"/>
              <a:cs typeface="Times New Roman" panose="02020603050405020304" pitchFamily="18" charset="0"/>
            </a:rPr>
            <a:t>)</a:t>
          </a:r>
          <a:endParaRPr lang="en-GB" sz="1000" kern="1200" dirty="0">
            <a:latin typeface="Times New Roman" panose="02020603050405020304" pitchFamily="18" charset="0"/>
            <a:cs typeface="Times New Roman" panose="02020603050405020304" pitchFamily="18" charset="0"/>
          </a:endParaRPr>
        </a:p>
      </dsp:txBody>
      <dsp:txXfrm>
        <a:off x="5441478" y="707820"/>
        <a:ext cx="1901741" cy="564338"/>
      </dsp:txXfrm>
    </dsp:sp>
    <dsp:sp modelId="{40F9C7A9-6FF1-4124-8864-6EA6C7DDA699}">
      <dsp:nvSpPr>
        <dsp:cNvPr id="0" name=""/>
        <dsp:cNvSpPr/>
      </dsp:nvSpPr>
      <dsp:spPr>
        <a:xfrm rot="3310531">
          <a:off x="3085788" y="1664792"/>
          <a:ext cx="839768" cy="29135"/>
        </a:xfrm>
        <a:custGeom>
          <a:avLst/>
          <a:gdLst/>
          <a:ahLst/>
          <a:cxnLst/>
          <a:rect l="0" t="0" r="0" b="0"/>
          <a:pathLst>
            <a:path>
              <a:moveTo>
                <a:pt x="0" y="14567"/>
              </a:moveTo>
              <a:lnTo>
                <a:pt x="839768" y="14567"/>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Times New Roman" panose="02020603050405020304" pitchFamily="18" charset="0"/>
            <a:cs typeface="Times New Roman" panose="02020603050405020304" pitchFamily="18" charset="0"/>
          </a:endParaRPr>
        </a:p>
      </dsp:txBody>
      <dsp:txXfrm>
        <a:off x="3484679" y="1658366"/>
        <a:ext cx="41988" cy="41988"/>
      </dsp:txXfrm>
    </dsp:sp>
    <dsp:sp modelId="{E810A64C-B66C-443A-B86C-7FD468B7C528}">
      <dsp:nvSpPr>
        <dsp:cNvPr id="0" name=""/>
        <dsp:cNvSpPr/>
      </dsp:nvSpPr>
      <dsp:spPr>
        <a:xfrm>
          <a:off x="3745454" y="1724319"/>
          <a:ext cx="1198905" cy="599452"/>
        </a:xfrm>
        <a:prstGeom prst="roundRect">
          <a:avLst>
            <a:gd name="adj" fmla="val 10000"/>
          </a:avLst>
        </a:prstGeom>
        <a:solidFill>
          <a:schemeClr val="lt1">
            <a:hueOff val="0"/>
            <a:satOff val="0"/>
            <a:lumOff val="0"/>
            <a:alphaOff val="0"/>
          </a:schemeClr>
        </a:solidFill>
        <a:ln w="2540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cs-CZ" sz="1000" kern="1200" dirty="0" err="1">
              <a:latin typeface="Times New Roman" panose="02020603050405020304" pitchFamily="18" charset="0"/>
              <a:cs typeface="Times New Roman" panose="02020603050405020304" pitchFamily="18" charset="0"/>
            </a:rPr>
            <a:t>Division</a:t>
          </a:r>
          <a:r>
            <a:rPr lang="cs-CZ" sz="1000" kern="1200" dirty="0">
              <a:latin typeface="Times New Roman" panose="02020603050405020304" pitchFamily="18" charset="0"/>
              <a:cs typeface="Times New Roman" panose="02020603050405020304" pitchFamily="18" charset="0"/>
            </a:rPr>
            <a:t> </a:t>
          </a:r>
          <a:r>
            <a:rPr lang="cs-CZ" sz="1000" kern="1200" dirty="0" err="1">
              <a:latin typeface="Times New Roman" panose="02020603050405020304" pitchFamily="18" charset="0"/>
              <a:cs typeface="Times New Roman" panose="02020603050405020304" pitchFamily="18" charset="0"/>
            </a:rPr>
            <a:t>according</a:t>
          </a:r>
          <a:r>
            <a:rPr lang="cs-CZ" sz="1000" kern="1200" dirty="0">
              <a:latin typeface="Times New Roman" panose="02020603050405020304" pitchFamily="18" charset="0"/>
              <a:cs typeface="Times New Roman" panose="02020603050405020304" pitchFamily="18" charset="0"/>
            </a:rPr>
            <a:t> to </a:t>
          </a:r>
          <a:r>
            <a:rPr lang="en-GB" sz="1000" i="1" kern="1200" dirty="0">
              <a:latin typeface="Times New Roman" panose="02020603050405020304" pitchFamily="18" charset="0"/>
              <a:cs typeface="Times New Roman" panose="02020603050405020304" pitchFamily="18" charset="0"/>
            </a:rPr>
            <a:t>number of categories</a:t>
          </a:r>
        </a:p>
      </dsp:txBody>
      <dsp:txXfrm>
        <a:off x="3763011" y="1741876"/>
        <a:ext cx="1163791" cy="564338"/>
      </dsp:txXfrm>
    </dsp:sp>
    <dsp:sp modelId="{8471FC93-DDE4-4C97-926F-E5B23481F1AE}">
      <dsp:nvSpPr>
        <dsp:cNvPr id="0" name=""/>
        <dsp:cNvSpPr/>
      </dsp:nvSpPr>
      <dsp:spPr>
        <a:xfrm rot="19457599">
          <a:off x="4888849" y="1837135"/>
          <a:ext cx="590582" cy="29135"/>
        </a:xfrm>
        <a:custGeom>
          <a:avLst/>
          <a:gdLst/>
          <a:ahLst/>
          <a:cxnLst/>
          <a:rect l="0" t="0" r="0" b="0"/>
          <a:pathLst>
            <a:path>
              <a:moveTo>
                <a:pt x="0" y="14567"/>
              </a:moveTo>
              <a:lnTo>
                <a:pt x="590582" y="14567"/>
              </a:lnTo>
            </a:path>
          </a:pathLst>
        </a:custGeom>
        <a:noFill/>
        <a:ln w="25400" cap="flat" cmpd="sng" algn="ctr">
          <a:solidFill>
            <a:schemeClr val="accent1">
              <a:lumMod val="60000"/>
              <a:lumOff val="4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Times New Roman" panose="02020603050405020304" pitchFamily="18" charset="0"/>
            <a:cs typeface="Times New Roman" panose="02020603050405020304" pitchFamily="18" charset="0"/>
          </a:endParaRPr>
        </a:p>
      </dsp:txBody>
      <dsp:txXfrm>
        <a:off x="5169376" y="1836938"/>
        <a:ext cx="29529" cy="29529"/>
      </dsp:txXfrm>
    </dsp:sp>
    <dsp:sp modelId="{CFC14907-3907-44E6-88C9-73BF207E7EAA}">
      <dsp:nvSpPr>
        <dsp:cNvPr id="0" name=""/>
        <dsp:cNvSpPr/>
      </dsp:nvSpPr>
      <dsp:spPr>
        <a:xfrm>
          <a:off x="5423921" y="1379634"/>
          <a:ext cx="1445352" cy="599452"/>
        </a:xfrm>
        <a:prstGeom prst="roundRect">
          <a:avLst>
            <a:gd name="adj" fmla="val 10000"/>
          </a:avLst>
        </a:prstGeom>
        <a:solidFill>
          <a:schemeClr val="lt1">
            <a:hueOff val="0"/>
            <a:satOff val="0"/>
            <a:lumOff val="0"/>
            <a:alphaOff val="0"/>
          </a:schemeClr>
        </a:solidFill>
        <a:ln w="2540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cs-CZ" sz="1000" kern="1200" dirty="0">
              <a:latin typeface="Times New Roman" panose="02020603050405020304" pitchFamily="18" charset="0"/>
              <a:cs typeface="Times New Roman" panose="02020603050405020304" pitchFamily="18" charset="0"/>
            </a:rPr>
            <a:t>D</a:t>
          </a:r>
          <a:r>
            <a:rPr lang="en-GB" sz="1000" kern="1200" dirty="0" err="1">
              <a:latin typeface="Times New Roman" panose="02020603050405020304" pitchFamily="18" charset="0"/>
              <a:cs typeface="Times New Roman" panose="02020603050405020304" pitchFamily="18" charset="0"/>
            </a:rPr>
            <a:t>ichotomous</a:t>
          </a:r>
          <a:r>
            <a:rPr lang="cs-CZ" sz="1000" kern="1200" dirty="0">
              <a:latin typeface="Times New Roman" panose="02020603050405020304" pitchFamily="18" charset="0"/>
              <a:cs typeface="Times New Roman" panose="02020603050405020304" pitchFamily="18" charset="0"/>
            </a:rPr>
            <a:t> </a:t>
          </a:r>
          <a:r>
            <a:rPr lang="cs-CZ" sz="1000" i="1" kern="1200" dirty="0">
              <a:latin typeface="Times New Roman" panose="02020603050405020304" pitchFamily="18" charset="0"/>
              <a:cs typeface="Times New Roman" panose="02020603050405020304" pitchFamily="18" charset="0"/>
            </a:rPr>
            <a:t>(2 variant</a:t>
          </a:r>
          <a:r>
            <a:rPr lang="cs-CZ" sz="1000" kern="1200" dirty="0">
              <a:latin typeface="Times New Roman" panose="02020603050405020304" pitchFamily="18" charset="0"/>
              <a:cs typeface="Times New Roman" panose="02020603050405020304" pitchFamily="18" charset="0"/>
            </a:rPr>
            <a:t>)</a:t>
          </a:r>
          <a:endParaRPr lang="en-GB" sz="1000" kern="1200" dirty="0">
            <a:latin typeface="Times New Roman" panose="02020603050405020304" pitchFamily="18" charset="0"/>
            <a:cs typeface="Times New Roman" panose="02020603050405020304" pitchFamily="18" charset="0"/>
          </a:endParaRPr>
        </a:p>
      </dsp:txBody>
      <dsp:txXfrm>
        <a:off x="5441478" y="1397191"/>
        <a:ext cx="1410238" cy="564338"/>
      </dsp:txXfrm>
    </dsp:sp>
    <dsp:sp modelId="{C7FBF38F-CAA4-4ED0-8B1A-08D8547D7E8D}">
      <dsp:nvSpPr>
        <dsp:cNvPr id="0" name=""/>
        <dsp:cNvSpPr/>
      </dsp:nvSpPr>
      <dsp:spPr>
        <a:xfrm rot="2142401">
          <a:off x="4888849" y="2181820"/>
          <a:ext cx="590582" cy="29135"/>
        </a:xfrm>
        <a:custGeom>
          <a:avLst/>
          <a:gdLst/>
          <a:ahLst/>
          <a:cxnLst/>
          <a:rect l="0" t="0" r="0" b="0"/>
          <a:pathLst>
            <a:path>
              <a:moveTo>
                <a:pt x="0" y="14567"/>
              </a:moveTo>
              <a:lnTo>
                <a:pt x="590582" y="14567"/>
              </a:lnTo>
            </a:path>
          </a:pathLst>
        </a:custGeom>
        <a:noFill/>
        <a:ln w="25400" cap="flat" cmpd="sng" algn="ctr">
          <a:solidFill>
            <a:schemeClr val="accent1">
              <a:lumMod val="60000"/>
              <a:lumOff val="4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Times New Roman" panose="02020603050405020304" pitchFamily="18" charset="0"/>
            <a:cs typeface="Times New Roman" panose="02020603050405020304" pitchFamily="18" charset="0"/>
          </a:endParaRPr>
        </a:p>
      </dsp:txBody>
      <dsp:txXfrm>
        <a:off x="5169376" y="2181623"/>
        <a:ext cx="29529" cy="29529"/>
      </dsp:txXfrm>
    </dsp:sp>
    <dsp:sp modelId="{0F744B11-EA49-4859-A3FA-16AB3DB21B40}">
      <dsp:nvSpPr>
        <dsp:cNvPr id="0" name=""/>
        <dsp:cNvSpPr/>
      </dsp:nvSpPr>
      <dsp:spPr>
        <a:xfrm>
          <a:off x="5423921" y="2069004"/>
          <a:ext cx="1445352" cy="599452"/>
        </a:xfrm>
        <a:prstGeom prst="roundRect">
          <a:avLst>
            <a:gd name="adj" fmla="val 10000"/>
          </a:avLst>
        </a:prstGeom>
        <a:solidFill>
          <a:schemeClr val="lt1">
            <a:hueOff val="0"/>
            <a:satOff val="0"/>
            <a:lumOff val="0"/>
            <a:alphaOff val="0"/>
          </a:schemeClr>
        </a:solidFill>
        <a:ln w="2540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cs-CZ" sz="1000" kern="1200" dirty="0">
              <a:latin typeface="Times New Roman" panose="02020603050405020304" pitchFamily="18" charset="0"/>
              <a:cs typeface="Times New Roman" panose="02020603050405020304" pitchFamily="18" charset="0"/>
            </a:rPr>
            <a:t>M</a:t>
          </a:r>
          <a:r>
            <a:rPr lang="en-GB" sz="1000" kern="1200" dirty="0" err="1">
              <a:latin typeface="Times New Roman" panose="02020603050405020304" pitchFamily="18" charset="0"/>
              <a:cs typeface="Times New Roman" panose="02020603050405020304" pitchFamily="18" charset="0"/>
            </a:rPr>
            <a:t>ultiples</a:t>
          </a:r>
          <a:r>
            <a:rPr lang="cs-CZ" sz="1000" kern="1200" dirty="0">
              <a:latin typeface="Times New Roman" panose="02020603050405020304" pitchFamily="18" charset="0"/>
              <a:cs typeface="Times New Roman" panose="02020603050405020304" pitchFamily="18" charset="0"/>
            </a:rPr>
            <a:t> </a:t>
          </a:r>
          <a:r>
            <a:rPr lang="cs-CZ" sz="1000" i="1" kern="1200" dirty="0">
              <a:latin typeface="Times New Roman" panose="02020603050405020304" pitchFamily="18" charset="0"/>
              <a:cs typeface="Times New Roman" panose="02020603050405020304" pitchFamily="18" charset="0"/>
            </a:rPr>
            <a:t>(&gt; 2 variant</a:t>
          </a:r>
          <a:r>
            <a:rPr lang="cs-CZ" sz="1000" kern="1200" dirty="0">
              <a:latin typeface="Times New Roman" panose="02020603050405020304" pitchFamily="18" charset="0"/>
              <a:cs typeface="Times New Roman" panose="02020603050405020304" pitchFamily="18" charset="0"/>
            </a:rPr>
            <a:t>)</a:t>
          </a:r>
          <a:endParaRPr lang="en-GB" sz="1000" kern="1200" dirty="0">
            <a:latin typeface="Times New Roman" panose="02020603050405020304" pitchFamily="18" charset="0"/>
            <a:cs typeface="Times New Roman" panose="02020603050405020304" pitchFamily="18" charset="0"/>
          </a:endParaRPr>
        </a:p>
      </dsp:txBody>
      <dsp:txXfrm>
        <a:off x="5441478" y="2086561"/>
        <a:ext cx="1410238" cy="564338"/>
      </dsp:txXfrm>
    </dsp:sp>
    <dsp:sp modelId="{1536B74D-7039-4138-BAA4-2D74CF87F9BB}">
      <dsp:nvSpPr>
        <dsp:cNvPr id="0" name=""/>
        <dsp:cNvSpPr/>
      </dsp:nvSpPr>
      <dsp:spPr>
        <a:xfrm rot="3654187">
          <a:off x="1334121" y="2612677"/>
          <a:ext cx="986169" cy="29135"/>
        </a:xfrm>
        <a:custGeom>
          <a:avLst/>
          <a:gdLst/>
          <a:ahLst/>
          <a:cxnLst/>
          <a:rect l="0" t="0" r="0" b="0"/>
          <a:pathLst>
            <a:path>
              <a:moveTo>
                <a:pt x="0" y="14567"/>
              </a:moveTo>
              <a:lnTo>
                <a:pt x="986169" y="14567"/>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Times New Roman" panose="02020603050405020304" pitchFamily="18" charset="0"/>
            <a:cs typeface="Times New Roman" panose="02020603050405020304" pitchFamily="18" charset="0"/>
          </a:endParaRPr>
        </a:p>
      </dsp:txBody>
      <dsp:txXfrm>
        <a:off x="1802551" y="2602590"/>
        <a:ext cx="49308" cy="49308"/>
      </dsp:txXfrm>
    </dsp:sp>
    <dsp:sp modelId="{45209674-6C50-4922-A337-1A509821C6FE}">
      <dsp:nvSpPr>
        <dsp:cNvPr id="0" name=""/>
        <dsp:cNvSpPr/>
      </dsp:nvSpPr>
      <dsp:spPr>
        <a:xfrm>
          <a:off x="2066986" y="2758375"/>
          <a:ext cx="1198905" cy="599452"/>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dirty="0">
              <a:latin typeface="Times New Roman" panose="02020603050405020304" pitchFamily="18" charset="0"/>
              <a:cs typeface="Times New Roman" panose="02020603050405020304" pitchFamily="18" charset="0"/>
            </a:rPr>
            <a:t>Quantitative</a:t>
          </a:r>
          <a:r>
            <a:rPr lang="cs-CZ" sz="1000" kern="1200" dirty="0">
              <a:latin typeface="Times New Roman" panose="02020603050405020304" pitchFamily="18" charset="0"/>
              <a:cs typeface="Times New Roman" panose="02020603050405020304" pitchFamily="18" charset="0"/>
            </a:rPr>
            <a:t> </a:t>
          </a:r>
          <a:r>
            <a:rPr lang="cs-CZ" sz="1000" kern="1200" dirty="0" err="1">
              <a:latin typeface="Times New Roman" panose="02020603050405020304" pitchFamily="18" charset="0"/>
              <a:cs typeface="Times New Roman" panose="02020603050405020304" pitchFamily="18" charset="0"/>
            </a:rPr>
            <a:t>variables</a:t>
          </a:r>
          <a:r>
            <a:rPr lang="cs-CZ" sz="1000" kern="1200" dirty="0">
              <a:latin typeface="Times New Roman" panose="02020603050405020304" pitchFamily="18" charset="0"/>
              <a:cs typeface="Times New Roman" panose="02020603050405020304" pitchFamily="18" charset="0"/>
            </a:rPr>
            <a:t> (</a:t>
          </a:r>
          <a:r>
            <a:rPr lang="en-GB" sz="1000" kern="1200" dirty="0">
              <a:latin typeface="Times New Roman" panose="02020603050405020304" pitchFamily="18" charset="0"/>
              <a:cs typeface="Times New Roman" panose="02020603050405020304" pitchFamily="18" charset="0"/>
            </a:rPr>
            <a:t>numerical, numbers</a:t>
          </a:r>
          <a:r>
            <a:rPr lang="cs-CZ" sz="1000" kern="1200" dirty="0">
              <a:latin typeface="Times New Roman" panose="02020603050405020304" pitchFamily="18" charset="0"/>
              <a:cs typeface="Times New Roman" panose="02020603050405020304" pitchFamily="18" charset="0"/>
            </a:rPr>
            <a:t>)</a:t>
          </a:r>
          <a:endParaRPr lang="en-GB" sz="1000" kern="1200" dirty="0">
            <a:latin typeface="Times New Roman" panose="02020603050405020304" pitchFamily="18" charset="0"/>
            <a:cs typeface="Times New Roman" panose="02020603050405020304" pitchFamily="18" charset="0"/>
          </a:endParaRPr>
        </a:p>
      </dsp:txBody>
      <dsp:txXfrm>
        <a:off x="2084543" y="2775932"/>
        <a:ext cx="1163791" cy="564338"/>
      </dsp:txXfrm>
    </dsp:sp>
    <dsp:sp modelId="{17B52898-437E-46E2-84E5-BDC7F42D598D}">
      <dsp:nvSpPr>
        <dsp:cNvPr id="0" name=""/>
        <dsp:cNvSpPr/>
      </dsp:nvSpPr>
      <dsp:spPr>
        <a:xfrm rot="19457599">
          <a:off x="3210382" y="2871191"/>
          <a:ext cx="590582" cy="29135"/>
        </a:xfrm>
        <a:custGeom>
          <a:avLst/>
          <a:gdLst/>
          <a:ahLst/>
          <a:cxnLst/>
          <a:rect l="0" t="0" r="0" b="0"/>
          <a:pathLst>
            <a:path>
              <a:moveTo>
                <a:pt x="0" y="14567"/>
              </a:moveTo>
              <a:lnTo>
                <a:pt x="590582" y="14567"/>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Times New Roman" panose="02020603050405020304" pitchFamily="18" charset="0"/>
            <a:cs typeface="Times New Roman" panose="02020603050405020304" pitchFamily="18" charset="0"/>
          </a:endParaRPr>
        </a:p>
      </dsp:txBody>
      <dsp:txXfrm>
        <a:off x="3490908" y="2870994"/>
        <a:ext cx="29529" cy="29529"/>
      </dsp:txXfrm>
    </dsp:sp>
    <dsp:sp modelId="{E705059D-9077-4D31-865E-85A27670DD42}">
      <dsp:nvSpPr>
        <dsp:cNvPr id="0" name=""/>
        <dsp:cNvSpPr/>
      </dsp:nvSpPr>
      <dsp:spPr>
        <a:xfrm>
          <a:off x="3745454" y="2413689"/>
          <a:ext cx="1198905" cy="599452"/>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cs-CZ" sz="1000" kern="1200" dirty="0" err="1">
              <a:latin typeface="Times New Roman" panose="02020603050405020304" pitchFamily="18" charset="0"/>
              <a:cs typeface="Times New Roman" panose="02020603050405020304" pitchFamily="18" charset="0"/>
            </a:rPr>
            <a:t>Discrete</a:t>
          </a:r>
          <a:r>
            <a:rPr lang="cs-CZ" sz="1000" kern="1200" dirty="0">
              <a:latin typeface="Times New Roman" panose="02020603050405020304" pitchFamily="18" charset="0"/>
              <a:cs typeface="Times New Roman" panose="02020603050405020304" pitchFamily="18" charset="0"/>
            </a:rPr>
            <a:t> </a:t>
          </a:r>
          <a:r>
            <a:rPr lang="cs-CZ" sz="1000" kern="1200" dirty="0" err="1">
              <a:latin typeface="Times New Roman" panose="02020603050405020304" pitchFamily="18" charset="0"/>
              <a:cs typeface="Times New Roman" panose="02020603050405020304" pitchFamily="18" charset="0"/>
            </a:rPr>
            <a:t>variable</a:t>
          </a:r>
          <a:endParaRPr lang="en-GB" sz="1000" kern="1200" dirty="0">
            <a:latin typeface="Times New Roman" panose="02020603050405020304" pitchFamily="18" charset="0"/>
            <a:cs typeface="Times New Roman" panose="02020603050405020304" pitchFamily="18" charset="0"/>
          </a:endParaRPr>
        </a:p>
      </dsp:txBody>
      <dsp:txXfrm>
        <a:off x="3763011" y="2431246"/>
        <a:ext cx="1163791" cy="564338"/>
      </dsp:txXfrm>
    </dsp:sp>
    <dsp:sp modelId="{69F10047-02E8-47B0-98FE-608EA537AF6F}">
      <dsp:nvSpPr>
        <dsp:cNvPr id="0" name=""/>
        <dsp:cNvSpPr/>
      </dsp:nvSpPr>
      <dsp:spPr>
        <a:xfrm rot="2142401">
          <a:off x="3210382" y="3215876"/>
          <a:ext cx="590582" cy="29135"/>
        </a:xfrm>
        <a:custGeom>
          <a:avLst/>
          <a:gdLst/>
          <a:ahLst/>
          <a:cxnLst/>
          <a:rect l="0" t="0" r="0" b="0"/>
          <a:pathLst>
            <a:path>
              <a:moveTo>
                <a:pt x="0" y="14567"/>
              </a:moveTo>
              <a:lnTo>
                <a:pt x="590582" y="14567"/>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latin typeface="Times New Roman" panose="02020603050405020304" pitchFamily="18" charset="0"/>
            <a:cs typeface="Times New Roman" panose="02020603050405020304" pitchFamily="18" charset="0"/>
          </a:endParaRPr>
        </a:p>
      </dsp:txBody>
      <dsp:txXfrm>
        <a:off x="3490908" y="3215679"/>
        <a:ext cx="29529" cy="29529"/>
      </dsp:txXfrm>
    </dsp:sp>
    <dsp:sp modelId="{15F853A1-E20B-4F1A-BB8A-F92823F40FEA}">
      <dsp:nvSpPr>
        <dsp:cNvPr id="0" name=""/>
        <dsp:cNvSpPr/>
      </dsp:nvSpPr>
      <dsp:spPr>
        <a:xfrm>
          <a:off x="3745454" y="3103060"/>
          <a:ext cx="1198905" cy="599452"/>
        </a:xfrm>
        <a:prstGeom prst="roundRect">
          <a:avLst>
            <a:gd name="adj" fmla="val 1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cs-CZ" sz="1000" kern="1200" dirty="0" err="1">
              <a:latin typeface="Times New Roman" panose="02020603050405020304" pitchFamily="18" charset="0"/>
              <a:cs typeface="Times New Roman" panose="02020603050405020304" pitchFamily="18" charset="0"/>
            </a:rPr>
            <a:t>Continous</a:t>
          </a:r>
          <a:r>
            <a:rPr lang="cs-CZ" sz="1000" kern="1200" dirty="0">
              <a:latin typeface="Times New Roman" panose="02020603050405020304" pitchFamily="18" charset="0"/>
              <a:cs typeface="Times New Roman" panose="02020603050405020304" pitchFamily="18" charset="0"/>
            </a:rPr>
            <a:t> </a:t>
          </a:r>
          <a:r>
            <a:rPr lang="cs-CZ" sz="1000" kern="1200" dirty="0" err="1">
              <a:latin typeface="Times New Roman" panose="02020603050405020304" pitchFamily="18" charset="0"/>
              <a:cs typeface="Times New Roman" panose="02020603050405020304" pitchFamily="18" charset="0"/>
            </a:rPr>
            <a:t>variable</a:t>
          </a:r>
          <a:endParaRPr lang="en-GB" sz="1000" kern="1200" dirty="0">
            <a:latin typeface="Times New Roman" panose="02020603050405020304" pitchFamily="18" charset="0"/>
            <a:cs typeface="Times New Roman" panose="02020603050405020304" pitchFamily="18" charset="0"/>
          </a:endParaRPr>
        </a:p>
      </dsp:txBody>
      <dsp:txXfrm>
        <a:off x="3763011" y="3120617"/>
        <a:ext cx="1163791" cy="5643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BB82C-9E04-4DD0-90F0-4AB66E59FE84}">
      <dsp:nvSpPr>
        <dsp:cNvPr id="0" name=""/>
        <dsp:cNvSpPr/>
      </dsp:nvSpPr>
      <dsp:spPr>
        <a:xfrm>
          <a:off x="1108072" y="0"/>
          <a:ext cx="2708062" cy="2708062"/>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cs-CZ" sz="2000" kern="1200">
              <a:latin typeface="Times New Roman" panose="02020603050405020304" pitchFamily="18" charset="0"/>
              <a:cs typeface="Times New Roman" panose="02020603050405020304" pitchFamily="18" charset="0"/>
            </a:rPr>
            <a:t>Bank teller</a:t>
          </a:r>
          <a:endParaRPr lang="cs-CZ" sz="2000" kern="1200" dirty="0"/>
        </a:p>
      </dsp:txBody>
      <dsp:txXfrm>
        <a:off x="1751237" y="203104"/>
        <a:ext cx="1421733" cy="460370"/>
      </dsp:txXfrm>
    </dsp:sp>
    <dsp:sp modelId="{5250829A-D4F0-44D6-B3B3-AEA24D6F073D}">
      <dsp:nvSpPr>
        <dsp:cNvPr id="0" name=""/>
        <dsp:cNvSpPr/>
      </dsp:nvSpPr>
      <dsp:spPr>
        <a:xfrm>
          <a:off x="1944399" y="1194993"/>
          <a:ext cx="1604913" cy="969256"/>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cs-CZ" sz="1600" kern="1200" dirty="0" err="1">
              <a:latin typeface="Times New Roman" panose="02020603050405020304" pitchFamily="18" charset="0"/>
              <a:cs typeface="Times New Roman" panose="02020603050405020304" pitchFamily="18" charset="0"/>
            </a:rPr>
            <a:t>Active</a:t>
          </a:r>
          <a:r>
            <a:rPr lang="cs-CZ" sz="1600" kern="1200" dirty="0">
              <a:latin typeface="Times New Roman" panose="02020603050405020304" pitchFamily="18" charset="0"/>
              <a:cs typeface="Times New Roman" panose="02020603050405020304" pitchFamily="18" charset="0"/>
            </a:rPr>
            <a:t> </a:t>
          </a:r>
          <a:r>
            <a:rPr lang="cs-CZ" sz="1600" kern="1200" dirty="0" err="1">
              <a:latin typeface="Times New Roman" panose="02020603050405020304" pitchFamily="18" charset="0"/>
              <a:cs typeface="Times New Roman" panose="02020603050405020304" pitchFamily="18" charset="0"/>
            </a:rPr>
            <a:t>feminist</a:t>
          </a:r>
          <a:r>
            <a:rPr lang="cs-CZ" sz="1600" kern="1200" dirty="0">
              <a:latin typeface="Times New Roman" panose="02020603050405020304" pitchFamily="18" charset="0"/>
              <a:cs typeface="Times New Roman" panose="02020603050405020304" pitchFamily="18" charset="0"/>
            </a:rPr>
            <a:t> bank </a:t>
          </a:r>
          <a:r>
            <a:rPr lang="cs-CZ" sz="1600" kern="1200" dirty="0" err="1">
              <a:latin typeface="Times New Roman" panose="02020603050405020304" pitchFamily="18" charset="0"/>
              <a:cs typeface="Times New Roman" panose="02020603050405020304" pitchFamily="18" charset="0"/>
            </a:rPr>
            <a:t>teller</a:t>
          </a:r>
          <a:r>
            <a:rPr lang="cs-CZ" sz="1600" kern="1200" dirty="0">
              <a:latin typeface="Times New Roman" panose="02020603050405020304" pitchFamily="18" charset="0"/>
              <a:cs typeface="Times New Roman" panose="02020603050405020304" pitchFamily="18" charset="0"/>
            </a:rPr>
            <a:t> </a:t>
          </a:r>
          <a:endParaRPr lang="cs-CZ" sz="1600" kern="1200" dirty="0"/>
        </a:p>
      </dsp:txBody>
      <dsp:txXfrm>
        <a:off x="2179433" y="1437307"/>
        <a:ext cx="1134845" cy="48462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subtitle</a:t>
            </a:r>
          </a:p>
        </p:txBody>
      </p:sp>
      <p:pic>
        <p:nvPicPr>
          <p:cNvPr id="9" name="Obrázek 5">
            <a:extLst>
              <a:ext uri="{FF2B5EF4-FFF2-40B4-BE49-F238E27FC236}">
                <a16:creationId xmlns:a16="http://schemas.microsoft.com/office/drawing/2014/main" id="{594FA3E9-A570-344F-AFBA-6509B20E7CC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13999" y="414000"/>
            <a:ext cx="2019358" cy="1065600"/>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s,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en-GB" noProof="0"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en-GB" noProof="0"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en-GB" noProof="0" dirty="0"/>
              <a:t>Click here to insert text</a:t>
            </a:r>
          </a:p>
        </p:txBody>
      </p:sp>
      <p:pic>
        <p:nvPicPr>
          <p:cNvPr id="14" name="Obrázek 8">
            <a:extLst>
              <a:ext uri="{FF2B5EF4-FFF2-40B4-BE49-F238E27FC236}">
                <a16:creationId xmlns:a16="http://schemas.microsoft.com/office/drawing/2014/main" id="{1A4E83E8-8BF6-1345-B2D8-441D5267748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8">
            <a:extLst>
              <a:ext uri="{FF2B5EF4-FFF2-40B4-BE49-F238E27FC236}">
                <a16:creationId xmlns:a16="http://schemas.microsoft.com/office/drawing/2014/main" id="{8C294E3F-454D-3C4C-BC74-F8C0C6A1F11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en-GB" noProof="0" dirty="0"/>
              <a:t>Click here to insert title</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en-GB" noProof="0" dirty="0"/>
              <a:t>Click on the icon to insert image</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en-GB" noProof="0" dirty="0"/>
              <a:t>Define footer – presentation title / department</a:t>
            </a:r>
          </a:p>
        </p:txBody>
      </p:sp>
      <p:pic>
        <p:nvPicPr>
          <p:cNvPr id="8" name="Obrázek 5">
            <a:extLst>
              <a:ext uri="{FF2B5EF4-FFF2-40B4-BE49-F238E27FC236}">
                <a16:creationId xmlns:a16="http://schemas.microsoft.com/office/drawing/2014/main" id="{3CE2FCEE-A829-9948-B92F-9D402A0A143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13999" y="414000"/>
            <a:ext cx="2019358" cy="1065600"/>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5AC8A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10" name="Obrázek 5">
            <a:extLst>
              <a:ext uri="{FF2B5EF4-FFF2-40B4-BE49-F238E27FC236}">
                <a16:creationId xmlns:a16="http://schemas.microsoft.com/office/drawing/2014/main" id="{3C0FEDDD-9FDE-FA4D-8665-CC97FF4D17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3999" y="415848"/>
            <a:ext cx="2019358" cy="106190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inverse">
    <p:bg>
      <p:bgPr>
        <a:solidFill>
          <a:srgbClr val="5AC8A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en-GB" noProof="0" dirty="0"/>
              <a:t>Click here to insert title</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en-GB" noProof="0" dirty="0"/>
              <a:t>Click on the icon to insert image</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en-GB" noProof="0" dirty="0"/>
              <a:t>Define footer – presentation title / department</a:t>
            </a:r>
          </a:p>
        </p:txBody>
      </p:sp>
      <p:pic>
        <p:nvPicPr>
          <p:cNvPr id="11" name="Obrázek 5">
            <a:extLst>
              <a:ext uri="{FF2B5EF4-FFF2-40B4-BE49-F238E27FC236}">
                <a16:creationId xmlns:a16="http://schemas.microsoft.com/office/drawing/2014/main" id="{FE1B2C31-E71E-2549-9156-9ED905C3B5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3999" y="415848"/>
            <a:ext cx="2019358" cy="106190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5AC8A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en-GB" noProof="0" dirty="0"/>
              <a:t>Click here to insert image</a:t>
            </a:r>
          </a:p>
        </p:txBody>
      </p:sp>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pic>
        <p:nvPicPr>
          <p:cNvPr id="5" name="Obrázek 8">
            <a:extLst>
              <a:ext uri="{FF2B5EF4-FFF2-40B4-BE49-F238E27FC236}">
                <a16:creationId xmlns:a16="http://schemas.microsoft.com/office/drawing/2014/main" id="{43AA7BE2-2938-B24B-82A7-0BF3501BF76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247"/>
            <a:ext cx="1132477" cy="597106"/>
          </a:xfrm>
          <a:prstGeom prst="rect">
            <a:avLst/>
          </a:prstGeom>
        </p:spPr>
      </p:pic>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SPORT slide">
    <p:bg>
      <p:bgPr>
        <a:solidFill>
          <a:srgbClr val="5AC8AF"/>
        </a:solidFill>
        <a:effectLst/>
      </p:bgPr>
    </p:bg>
    <p:spTree>
      <p:nvGrpSpPr>
        <p:cNvPr id="1" name=""/>
        <p:cNvGrpSpPr/>
        <p:nvPr/>
      </p:nvGrpSpPr>
      <p:grpSpPr>
        <a:xfrm>
          <a:off x="0" y="0"/>
          <a:ext cx="0" cy="0"/>
          <a:chOff x="0" y="0"/>
          <a:chExt cx="0" cy="0"/>
        </a:xfrm>
      </p:grpSpPr>
      <p:pic>
        <p:nvPicPr>
          <p:cNvPr id="4" name="Grafický objekt 5">
            <a:extLst>
              <a:ext uri="{FF2B5EF4-FFF2-40B4-BE49-F238E27FC236}">
                <a16:creationId xmlns:a16="http://schemas.microsoft.com/office/drawing/2014/main" id="{1273252D-B47B-5E43-AB05-8946638D249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412678" y="2014200"/>
            <a:ext cx="5366645" cy="2829600"/>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57242" y="2298933"/>
            <a:ext cx="8712448"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pic>
        <p:nvPicPr>
          <p:cNvPr id="9" name="Obrázek 8">
            <a:extLst>
              <a:ext uri="{FF2B5EF4-FFF2-40B4-BE49-F238E27FC236}">
                <a16:creationId xmlns:a16="http://schemas.microsoft.com/office/drawing/2014/main" id="{1CF3BE74-B142-E946-9D44-23045C911EB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pic>
        <p:nvPicPr>
          <p:cNvPr id="8" name="Obrázek 8">
            <a:extLst>
              <a:ext uri="{FF2B5EF4-FFF2-40B4-BE49-F238E27FC236}">
                <a16:creationId xmlns:a16="http://schemas.microsoft.com/office/drawing/2014/main" id="{9441E868-6742-E445-A659-503004260C6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8">
            <a:extLst>
              <a:ext uri="{FF2B5EF4-FFF2-40B4-BE49-F238E27FC236}">
                <a16:creationId xmlns:a16="http://schemas.microsoft.com/office/drawing/2014/main" id="{D2327143-B68E-044F-8747-54BAF9BBD9C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ub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endParaRPr lang="en-GB" noProof="0"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en-GB" noProof="0" dirty="0"/>
              <a:t>Click here to insert heading</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pic>
        <p:nvPicPr>
          <p:cNvPr id="10" name="Obrázek 8">
            <a:extLst>
              <a:ext uri="{FF2B5EF4-FFF2-40B4-BE49-F238E27FC236}">
                <a16:creationId xmlns:a16="http://schemas.microsoft.com/office/drawing/2014/main" id="{35EBD27E-EFBB-CD4D-A330-D456EB8C7E8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ubheading, text and imag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en-GB" noProof="0" dirty="0"/>
              <a:t>Click here to insert heading</a:t>
            </a:r>
            <a:endParaRPr lang="cs-CZ" dirty="0"/>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en-GB" noProof="0" dirty="0"/>
              <a:t>Click on the icon to insert image</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pic>
        <p:nvPicPr>
          <p:cNvPr id="10" name="Obrázek 8">
            <a:extLst>
              <a:ext uri="{FF2B5EF4-FFF2-40B4-BE49-F238E27FC236}">
                <a16:creationId xmlns:a16="http://schemas.microsoft.com/office/drawing/2014/main" id="{3FAA1C60-F71F-D34B-A0DA-63D2DF79C7C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GB" noProof="0"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GB" noProof="0"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8">
            <a:extLst>
              <a:ext uri="{FF2B5EF4-FFF2-40B4-BE49-F238E27FC236}">
                <a16:creationId xmlns:a16="http://schemas.microsoft.com/office/drawing/2014/main" id="{2BBF9FA0-0628-B44C-82DF-D5C69B0F9A2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pic>
        <p:nvPicPr>
          <p:cNvPr id="6" name="Obrázek 8">
            <a:extLst>
              <a:ext uri="{FF2B5EF4-FFF2-40B4-BE49-F238E27FC236}">
                <a16:creationId xmlns:a16="http://schemas.microsoft.com/office/drawing/2014/main" id="{FF2F50C1-200E-494E-B7DF-012CE92956D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8" name="Obrázek 8">
            <a:extLst>
              <a:ext uri="{FF2B5EF4-FFF2-40B4-BE49-F238E27FC236}">
                <a16:creationId xmlns:a16="http://schemas.microsoft.com/office/drawing/2014/main" id="{846E6AB3-2DF2-0E45-BB4D-CBB212F228A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881277" y="6048000"/>
            <a:ext cx="1132477" cy="59760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en-GB" altLang="cs-CZ" noProof="0" smtClean="0"/>
              <a:pPr/>
              <a:t>‹#›</a:t>
            </a:fld>
            <a:endParaRPr lang="en-GB" altLang="cs-CZ" noProof="0"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hyperlink" Target="http://www.pngall.com/true-and-false-png/download/46235" TargetMode="External"/><Relationship Id="rId2" Type="http://schemas.openxmlformats.org/officeDocument/2006/relationships/image" Target="../media/image117.png"/><Relationship Id="rId1" Type="http://schemas.openxmlformats.org/officeDocument/2006/relationships/slideLayout" Target="../slideLayouts/slideLayout5.xml"/><Relationship Id="rId4" Type="http://schemas.openxmlformats.org/officeDocument/2006/relationships/image" Target="../media/image1.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0.jpeg"/><Relationship Id="rId1" Type="http://schemas.openxmlformats.org/officeDocument/2006/relationships/slideLayout" Target="../slideLayouts/slideLayout5.xml"/><Relationship Id="rId5" Type="http://schemas.openxmlformats.org/officeDocument/2006/relationships/image" Target="../media/image122.jpeg"/><Relationship Id="rId4" Type="http://schemas.openxmlformats.org/officeDocument/2006/relationships/image" Target="../media/image121.jpeg"/></Relationships>
</file>

<file path=ppt/slides/_rels/slide1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0.jpeg"/><Relationship Id="rId1" Type="http://schemas.openxmlformats.org/officeDocument/2006/relationships/slideLayout" Target="../slideLayouts/slideLayout5.xml"/><Relationship Id="rId4" Type="http://schemas.openxmlformats.org/officeDocument/2006/relationships/image" Target="../media/image12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5.xml"/><Relationship Id="rId4" Type="http://schemas.openxmlformats.org/officeDocument/2006/relationships/image" Target="../media/image129.png"/></Relationships>
</file>

<file path=ppt/slides/_rels/slide11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hyperlink" Target="http://spmath81708.blogspot.com/2008/10/scribe-post-for-october-14-2008-today.html" TargetMode="External"/><Relationship Id="rId2" Type="http://schemas.openxmlformats.org/officeDocument/2006/relationships/image" Target="../media/image133.jpg"/><Relationship Id="rId1" Type="http://schemas.openxmlformats.org/officeDocument/2006/relationships/slideLayout" Target="../slideLayouts/slideLayout5.xml"/><Relationship Id="rId4" Type="http://schemas.openxmlformats.org/officeDocument/2006/relationships/image" Target="../media/image134.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8" Type="http://schemas.openxmlformats.org/officeDocument/2006/relationships/hyperlink" Target="http://esheninger.blogspot.com/2013/10/your-voice-matters-so-use-it.html" TargetMode="External"/><Relationship Id="rId3" Type="http://schemas.openxmlformats.org/officeDocument/2006/relationships/image" Target="../media/image1.emf"/><Relationship Id="rId7" Type="http://schemas.openxmlformats.org/officeDocument/2006/relationships/image" Target="../media/image136.png"/><Relationship Id="rId2" Type="http://schemas.openxmlformats.org/officeDocument/2006/relationships/image" Target="../media/image1190.png"/><Relationship Id="rId1" Type="http://schemas.openxmlformats.org/officeDocument/2006/relationships/slideLayout" Target="../slideLayouts/slideLayout5.xml"/><Relationship Id="rId6" Type="http://schemas.openxmlformats.org/officeDocument/2006/relationships/hyperlink" Target="http://www.pngall.com/treasure-chest-png" TargetMode="External"/><Relationship Id="rId5" Type="http://schemas.openxmlformats.org/officeDocument/2006/relationships/image" Target="../media/image135.png"/><Relationship Id="rId10" Type="http://schemas.openxmlformats.org/officeDocument/2006/relationships/hyperlink" Target="https://askleo.com/how_do_i_hide_the_email_addresses_im_sending_to_on_a_message/?source=post_page---------------------------" TargetMode="External"/><Relationship Id="rId4" Type="http://schemas.openxmlformats.org/officeDocument/2006/relationships/image" Target="../media/image1200.png"/><Relationship Id="rId9" Type="http://schemas.openxmlformats.org/officeDocument/2006/relationships/image" Target="../media/image137.jpeg"/></Relationships>
</file>

<file path=ppt/slides/_rels/slide12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gif"/><Relationship Id="rId1" Type="http://schemas.openxmlformats.org/officeDocument/2006/relationships/slideLayout" Target="../slideLayouts/slideLayout5.xml"/><Relationship Id="rId4" Type="http://schemas.openxmlformats.org/officeDocument/2006/relationships/image" Target="../media/image140.gif"/></Relationships>
</file>

<file path=ppt/slides/_rels/slide125.xml.rels><?xml version="1.0" encoding="UTF-8" standalone="yes"?>
<Relationships xmlns="http://schemas.openxmlformats.org/package/2006/relationships"><Relationship Id="rId2" Type="http://schemas.openxmlformats.org/officeDocument/2006/relationships/image" Target="../media/image1270.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1280.png"/><Relationship Id="rId2" Type="http://schemas.openxmlformats.org/officeDocument/2006/relationships/image" Target="../media/image1.emf"/><Relationship Id="rId1" Type="http://schemas.openxmlformats.org/officeDocument/2006/relationships/slideLayout" Target="../slideLayouts/slideLayout5.xml"/><Relationship Id="rId4" Type="http://schemas.openxmlformats.org/officeDocument/2006/relationships/image" Target="../media/image1291.png"/></Relationships>
</file>

<file path=ppt/slides/_rels/slide127.xml.rels><?xml version="1.0" encoding="UTF-8" standalone="yes"?>
<Relationships xmlns="http://schemas.openxmlformats.org/package/2006/relationships"><Relationship Id="rId3" Type="http://schemas.openxmlformats.org/officeDocument/2006/relationships/image" Target="../media/image1300.png"/><Relationship Id="rId2" Type="http://schemas.openxmlformats.org/officeDocument/2006/relationships/image" Target="../media/image1.emf"/><Relationship Id="rId1" Type="http://schemas.openxmlformats.org/officeDocument/2006/relationships/slideLayout" Target="../slideLayouts/slideLayout5.xml"/><Relationship Id="rId4" Type="http://schemas.openxmlformats.org/officeDocument/2006/relationships/image" Target="../media/image141.png"/></Relationships>
</file>

<file path=ppt/slides/_rels/slide128.xml.rels><?xml version="1.0" encoding="UTF-8" standalone="yes"?>
<Relationships xmlns="http://schemas.openxmlformats.org/package/2006/relationships"><Relationship Id="rId3" Type="http://schemas.openxmlformats.org/officeDocument/2006/relationships/image" Target="../media/image1320.png"/><Relationship Id="rId2" Type="http://schemas.openxmlformats.org/officeDocument/2006/relationships/image" Target="../media/image1.emf"/><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5.xml"/><Relationship Id="rId5" Type="http://schemas.openxmlformats.org/officeDocument/2006/relationships/image" Target="../media/image1330.png"/><Relationship Id="rId4" Type="http://schemas.openxmlformats.org/officeDocument/2006/relationships/image" Target="../media/image13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1340.png"/><Relationship Id="rId2" Type="http://schemas.openxmlformats.org/officeDocument/2006/relationships/image" Target="../media/image1.emf"/><Relationship Id="rId1" Type="http://schemas.openxmlformats.org/officeDocument/2006/relationships/slideLayout" Target="../slideLayouts/slideLayout5.xml"/><Relationship Id="rId4" Type="http://schemas.openxmlformats.org/officeDocument/2006/relationships/image" Target="../media/image1360.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1290.png"/><Relationship Id="rId2" Type="http://schemas.openxmlformats.org/officeDocument/2006/relationships/image" Target="../media/image1.emf"/><Relationship Id="rId1" Type="http://schemas.openxmlformats.org/officeDocument/2006/relationships/slideLayout" Target="../slideLayouts/slideLayout5.xml"/><Relationship Id="rId4" Type="http://schemas.openxmlformats.org/officeDocument/2006/relationships/image" Target="../media/image137.png"/></Relationships>
</file>

<file path=ppt/slides/_rels/slide135.xml.rels><?xml version="1.0" encoding="UTF-8" standalone="yes"?>
<Relationships xmlns="http://schemas.openxmlformats.org/package/2006/relationships"><Relationship Id="rId3" Type="http://schemas.openxmlformats.org/officeDocument/2006/relationships/image" Target="../media/image1290.png"/><Relationship Id="rId2" Type="http://schemas.openxmlformats.org/officeDocument/2006/relationships/image" Target="../media/image1.emf"/><Relationship Id="rId1" Type="http://schemas.openxmlformats.org/officeDocument/2006/relationships/slideLayout" Target="../slideLayouts/slideLayout5.xml"/><Relationship Id="rId4" Type="http://schemas.openxmlformats.org/officeDocument/2006/relationships/image" Target="../media/image138.png"/></Relationships>
</file>

<file path=ppt/slides/_rels/slide136.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png"/><Relationship Id="rId1" Type="http://schemas.openxmlformats.org/officeDocument/2006/relationships/slideLayout" Target="../slideLayouts/slideLayout5.xml"/><Relationship Id="rId5" Type="http://schemas.openxmlformats.org/officeDocument/2006/relationships/image" Target="../media/image144.jpeg"/><Relationship Id="rId4" Type="http://schemas.openxmlformats.org/officeDocument/2006/relationships/hyperlink" Target="http://lawrencekok.blogspot.com/2011/05/ib-chemistry-in-organic-chemistry.html"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1420.png"/><Relationship Id="rId2" Type="http://schemas.openxmlformats.org/officeDocument/2006/relationships/image" Target="../media/image1.emf"/><Relationship Id="rId1" Type="http://schemas.openxmlformats.org/officeDocument/2006/relationships/slideLayout" Target="../slideLayouts/slideLayout5.xml"/><Relationship Id="rId4" Type="http://schemas.openxmlformats.org/officeDocument/2006/relationships/image" Target="../media/image143.png"/></Relationships>
</file>

<file path=ppt/slides/_rels/slide13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5.xml"/><Relationship Id="rId6" Type="http://schemas.openxmlformats.org/officeDocument/2006/relationships/image" Target="../media/image147.png"/><Relationship Id="rId5" Type="http://schemas.openxmlformats.org/officeDocument/2006/relationships/image" Target="../media/image1.emf"/><Relationship Id="rId4" Type="http://schemas.openxmlformats.org/officeDocument/2006/relationships/image" Target="../media/image146.png"/></Relationships>
</file>

<file path=ppt/slides/_rels/slide139.xml.rels><?xml version="1.0" encoding="UTF-8" standalone="yes"?>
<Relationships xmlns="http://schemas.openxmlformats.org/package/2006/relationships"><Relationship Id="rId8" Type="http://schemas.openxmlformats.org/officeDocument/2006/relationships/image" Target="../media/image147.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emf"/><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openxmlformats.org/officeDocument/2006/relationships/hyperlink" Target="https://pixabay.com/en/feminist-feminism-woman-s-rights-2923720/" TargetMode="External"/><Relationship Id="rId5" Type="http://schemas.openxmlformats.org/officeDocument/2006/relationships/diagramQuickStyle" Target="../diagrams/quickStyle3.xml"/><Relationship Id="rId10" Type="http://schemas.openxmlformats.org/officeDocument/2006/relationships/image" Target="../media/image148.png"/><Relationship Id="rId4" Type="http://schemas.openxmlformats.org/officeDocument/2006/relationships/diagramLayout" Target="../diagrams/layout3.xml"/><Relationship Id="rId9" Type="http://schemas.openxmlformats.org/officeDocument/2006/relationships/hyperlink" Target="https://www.reflectionsofthevoid.com/2017/07/links-of-day-18072017-banking-api-how.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gif"/></Relationships>
</file>

<file path=ppt/slides/_rels/slide14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emf"/><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hyperlink" Target="https://pixabay.com/en/jigsaw-puzzle-jigsaw-puzzle-piece-303501/"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https://pixabay.com/en/stamp-approve-rubber-pass-reject-2114884/" TargetMode="External"/><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hyperlink" Target="https://creativecommons.org/licenses/by-nc-sa/3.0/" TargetMode="External"/><Relationship Id="rId2" Type="http://schemas.openxmlformats.org/officeDocument/2006/relationships/hyperlink" Target="http://failure2neutralize.blogspot.com/2011/08/targeting-targets.html" TargetMode="Externa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hyperlink" Target="https://sefiks.com/2016/08/26/data-gives-us-superpowers/" TargetMode="External"/><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emf"/><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emf"/><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emf"/><Relationship Id="rId1" Type="http://schemas.openxmlformats.org/officeDocument/2006/relationships/slideLayout" Target="../slideLayouts/slideLayout5.xml"/><Relationship Id="rId4" Type="http://schemas.openxmlformats.org/officeDocument/2006/relationships/image" Target="../media/image55.jpeg"/></Relationships>
</file>

<file path=ppt/slides/_rels/slide6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6.jpeg"/><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emf"/><Relationship Id="rId1" Type="http://schemas.openxmlformats.org/officeDocument/2006/relationships/slideLayout" Target="../slideLayouts/slideLayout5.xml"/><Relationship Id="rId4" Type="http://schemas.openxmlformats.org/officeDocument/2006/relationships/image" Target="../media/image59.jpeg"/></Relationships>
</file>

<file path=ppt/slides/_rels/slide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emf"/><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emf"/><Relationship Id="rId1" Type="http://schemas.openxmlformats.org/officeDocument/2006/relationships/slideLayout" Target="../slideLayouts/slideLayout5.xml"/><Relationship Id="rId4" Type="http://schemas.openxmlformats.org/officeDocument/2006/relationships/image" Target="../media/image63.jpeg"/></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emf"/><Relationship Id="rId1" Type="http://schemas.openxmlformats.org/officeDocument/2006/relationships/slideLayout" Target="../slideLayouts/slideLayout5.xml"/><Relationship Id="rId4" Type="http://schemas.openxmlformats.org/officeDocument/2006/relationships/image" Target="../media/image65.jpeg"/></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emf"/><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xml"/><Relationship Id="rId4" Type="http://schemas.openxmlformats.org/officeDocument/2006/relationships/image" Target="../media/image1.emf"/></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emf"/><Relationship Id="rId1" Type="http://schemas.openxmlformats.org/officeDocument/2006/relationships/slideLayout" Target="../slideLayouts/slideLayout5.xml"/><Relationship Id="rId5" Type="http://schemas.openxmlformats.org/officeDocument/2006/relationships/image" Target="../media/image71.jpeg"/><Relationship Id="rId4" Type="http://schemas.openxmlformats.org/officeDocument/2006/relationships/image" Target="../media/image70.jpeg"/></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emf"/><Relationship Id="rId1" Type="http://schemas.openxmlformats.org/officeDocument/2006/relationships/slideLayout" Target="../slideLayouts/slideLayout5.xml"/><Relationship Id="rId4" Type="http://schemas.openxmlformats.org/officeDocument/2006/relationships/image" Target="../media/image7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emf"/><Relationship Id="rId1" Type="http://schemas.openxmlformats.org/officeDocument/2006/relationships/slideLayout" Target="../slideLayouts/slideLayout5.xml"/><Relationship Id="rId5" Type="http://schemas.openxmlformats.org/officeDocument/2006/relationships/image" Target="../media/image76.jpeg"/><Relationship Id="rId4" Type="http://schemas.openxmlformats.org/officeDocument/2006/relationships/image" Target="../media/image75.jpeg"/></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emf"/><Relationship Id="rId1" Type="http://schemas.openxmlformats.org/officeDocument/2006/relationships/slideLayout" Target="../slideLayouts/slideLayout5.xml"/><Relationship Id="rId5" Type="http://schemas.openxmlformats.org/officeDocument/2006/relationships/image" Target="../media/image79.jpeg"/><Relationship Id="rId4" Type="http://schemas.openxmlformats.org/officeDocument/2006/relationships/image" Target="../media/image78.jpeg"/></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emf"/><Relationship Id="rId1" Type="http://schemas.openxmlformats.org/officeDocument/2006/relationships/slideLayout" Target="../slideLayouts/slideLayout5.xml"/><Relationship Id="rId5" Type="http://schemas.openxmlformats.org/officeDocument/2006/relationships/image" Target="../media/image82.jpeg"/><Relationship Id="rId4" Type="http://schemas.openxmlformats.org/officeDocument/2006/relationships/image" Target="../media/image8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8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grasshopperherder.com/what-type-of-lean-startup-experiment-should-i-run/" TargetMode="External"/><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hyperlink" Target="https://technofaq.org/posts/2017/08/how-data-analytics-affecting-our-everyday-lives/" TargetMode="External"/><Relationship Id="rId2" Type="http://schemas.openxmlformats.org/officeDocument/2006/relationships/image" Target="../media/image97.jp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5.xml"/><Relationship Id="rId4" Type="http://schemas.openxmlformats.org/officeDocument/2006/relationships/image" Target="../media/image100.jpeg"/></Relationships>
</file>

<file path=ppt/slides/_rels/slide9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5.xml"/><Relationship Id="rId5" Type="http://schemas.openxmlformats.org/officeDocument/2006/relationships/image" Target="../media/image103.jpeg"/><Relationship Id="rId4" Type="http://schemas.openxmlformats.org/officeDocument/2006/relationships/hyperlink" Target="https://pxhere.com/nl/photo/1607390"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1.png"/><Relationship Id="rId1" Type="http://schemas.openxmlformats.org/officeDocument/2006/relationships/slideLayout" Target="../slideLayouts/slideLayout5.xml"/><Relationship Id="rId4" Type="http://schemas.openxmlformats.org/officeDocument/2006/relationships/hyperlink" Target="http://giardinociliegi.blogspot.com/2008/12/lady-grey-tea.html"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www.juku.it/why-data-aware-primary-storage/" TargetMode="External"/><Relationship Id="rId2" Type="http://schemas.openxmlformats.org/officeDocument/2006/relationships/image" Target="../media/image106.jp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číslo snímky 2">
            <a:extLst>
              <a:ext uri="{FF2B5EF4-FFF2-40B4-BE49-F238E27FC236}">
                <a16:creationId xmlns:a16="http://schemas.microsoft.com/office/drawing/2014/main" id="{3CDB8457-0BA6-D54B-A726-511C9A367AE0}"/>
              </a:ext>
            </a:extLst>
          </p:cNvPr>
          <p:cNvSpPr>
            <a:spLocks noGrp="1"/>
          </p:cNvSpPr>
          <p:nvPr>
            <p:ph type="sldNum" sz="quarter" idx="11"/>
          </p:nvPr>
        </p:nvSpPr>
        <p:spPr/>
        <p:txBody>
          <a:bodyPr/>
          <a:lstStyle/>
          <a:p>
            <a:fld id="{0DE708CC-0C3F-4567-9698-B54C0F35BD31}" type="slidenum">
              <a:rPr lang="en-GB" altLang="cs-CZ" noProof="0" smtClean="0"/>
              <a:pPr/>
              <a:t>1</a:t>
            </a:fld>
            <a:endParaRPr lang="en-GB" altLang="cs-CZ" noProof="0" dirty="0"/>
          </a:p>
        </p:txBody>
      </p:sp>
      <p:sp>
        <p:nvSpPr>
          <p:cNvPr id="4" name="Nadpis 3">
            <a:extLst>
              <a:ext uri="{FF2B5EF4-FFF2-40B4-BE49-F238E27FC236}">
                <a16:creationId xmlns:a16="http://schemas.microsoft.com/office/drawing/2014/main" id="{123A9B39-6D5B-1149-AF4B-4E9BE322023F}"/>
              </a:ext>
            </a:extLst>
          </p:cNvPr>
          <p:cNvSpPr>
            <a:spLocks noGrp="1"/>
          </p:cNvSpPr>
          <p:nvPr>
            <p:ph type="title"/>
          </p:nvPr>
        </p:nvSpPr>
        <p:spPr>
          <a:xfrm>
            <a:off x="398502" y="2900365"/>
            <a:ext cx="7718803" cy="1171580"/>
          </a:xfrm>
        </p:spPr>
        <p:txBody>
          <a:bodyPr/>
          <a:lstStyle/>
          <a:p>
            <a:r>
              <a:rPr lang="en-GB" dirty="0"/>
              <a:t>Methodology and Statistics in Sports Sciences</a:t>
            </a:r>
          </a:p>
        </p:txBody>
      </p:sp>
      <p:sp>
        <p:nvSpPr>
          <p:cNvPr id="5" name="Podnadpis 4">
            <a:extLst>
              <a:ext uri="{FF2B5EF4-FFF2-40B4-BE49-F238E27FC236}">
                <a16:creationId xmlns:a16="http://schemas.microsoft.com/office/drawing/2014/main" id="{57CF0B4A-6B2F-5E47-805C-7758C9BCEB00}"/>
              </a:ext>
            </a:extLst>
          </p:cNvPr>
          <p:cNvSpPr>
            <a:spLocks noGrp="1"/>
          </p:cNvSpPr>
          <p:nvPr>
            <p:ph type="subTitle" idx="1"/>
          </p:nvPr>
        </p:nvSpPr>
        <p:spPr>
          <a:xfrm>
            <a:off x="414000" y="4048959"/>
            <a:ext cx="1059693" cy="698497"/>
          </a:xfrm>
        </p:spPr>
        <p:txBody>
          <a:bodyPr/>
          <a:lstStyle/>
          <a:p>
            <a:r>
              <a:rPr lang="cs-CZ" i="1" dirty="0"/>
              <a:t>e059</a:t>
            </a:r>
            <a:endParaRPr lang="en-GB" i="1" dirty="0"/>
          </a:p>
        </p:txBody>
      </p:sp>
      <p:pic>
        <p:nvPicPr>
          <p:cNvPr id="2050" name="Picture 2" descr="Fakulta od roku 2019 zavádí nové studijní programy | Fakulta sportovních  studií Masarykovy univerzity | MUNI SPORT">
            <a:extLst>
              <a:ext uri="{FF2B5EF4-FFF2-40B4-BE49-F238E27FC236}">
                <a16:creationId xmlns:a16="http://schemas.microsoft.com/office/drawing/2014/main" id="{7D4D278D-4411-4F5C-9A16-69436A4EB7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9619" y="438669"/>
            <a:ext cx="3600950" cy="14823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ýjimeční partneři :: HCM Warriors Brno">
            <a:extLst>
              <a:ext uri="{FF2B5EF4-FFF2-40B4-BE49-F238E27FC236}">
                <a16:creationId xmlns:a16="http://schemas.microsoft.com/office/drawing/2014/main" id="{1B7A7348-5C46-44F2-83F1-2469FEC4D7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986"/>
          <a:stretch/>
        </p:blipFill>
        <p:spPr bwMode="auto">
          <a:xfrm>
            <a:off x="195309" y="5051250"/>
            <a:ext cx="206362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akulta sportovních studií MU">
            <a:extLst>
              <a:ext uri="{FF2B5EF4-FFF2-40B4-BE49-F238E27FC236}">
                <a16:creationId xmlns:a16="http://schemas.microsoft.com/office/drawing/2014/main" id="{31B947ED-F921-4714-BDF9-8D656F296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0384" y="2082720"/>
            <a:ext cx="3182315" cy="21082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aculty of Sports Studies Masaryk University Employees, Location, Alumni |  LinkedIn">
            <a:extLst>
              <a:ext uri="{FF2B5EF4-FFF2-40B4-BE49-F238E27FC236}">
                <a16:creationId xmlns:a16="http://schemas.microsoft.com/office/drawing/2014/main" id="{B64DA5CE-7375-4691-BD4B-62E415ABBC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28976" y="4350057"/>
            <a:ext cx="2889132" cy="2166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613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9BFD0A19-31D4-4438-9F6B-0EEA307B8ABF}"/>
              </a:ext>
            </a:extLst>
          </p:cNvPr>
          <p:cNvPicPr>
            <a:picLocks noChangeAspect="1"/>
          </p:cNvPicPr>
          <p:nvPr/>
        </p:nvPicPr>
        <p:blipFill>
          <a:blip r:embed="rId2"/>
          <a:stretch>
            <a:fillRect/>
          </a:stretch>
        </p:blipFill>
        <p:spPr>
          <a:xfrm>
            <a:off x="2087161" y="4104329"/>
            <a:ext cx="2104332" cy="2104332"/>
          </a:xfrm>
          <a:prstGeom prst="rect">
            <a:avLst/>
          </a:prstGeom>
        </p:spPr>
      </p:pic>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10</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Type of Research</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p:txBody>
          <a:bodyPr/>
          <a:lstStyle/>
          <a:p>
            <a:pPr marL="72000" indent="0" algn="just">
              <a:lnSpc>
                <a:spcPct val="100000"/>
              </a:lnSpc>
              <a:buNone/>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Types of different research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Hendl</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2016</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nSpc>
                <a:spcPct val="100000"/>
              </a:lnSpc>
              <a:buNone/>
            </a:pPr>
            <a:endParaRPr lang="cs-CZ" sz="1800" i="1" dirty="0">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0000"/>
              </a:lnSpc>
              <a:buNone/>
            </a:pP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Methodological</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study, Case study,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Comparison</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Correlation-predictive</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study, Experiment, Quasi-experiment,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Evaluation</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Development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studies</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Trend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analysis</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attitudes</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Status,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Exploration</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Historical</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study, Modelling,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Proposal</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and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demonstration</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systematic</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review</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Meta-</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analysis</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Theoretical</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studies</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Analytical</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Qualitative</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study</a:t>
            </a:r>
            <a:endParaRPr lang="en-GB" sz="18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buNone/>
            </a:pPr>
            <a:endParaRPr lang="en-GB" dirty="0"/>
          </a:p>
        </p:txBody>
      </p:sp>
      <p:sp>
        <p:nvSpPr>
          <p:cNvPr id="11" name="Zástupný obsah 10">
            <a:extLst>
              <a:ext uri="{FF2B5EF4-FFF2-40B4-BE49-F238E27FC236}">
                <a16:creationId xmlns:a16="http://schemas.microsoft.com/office/drawing/2014/main" id="{990BDFF6-7BF0-4D3B-9489-F655E29FA3F2}"/>
              </a:ext>
            </a:extLst>
          </p:cNvPr>
          <p:cNvSpPr>
            <a:spLocks noGrp="1"/>
          </p:cNvSpPr>
          <p:nvPr>
            <p:ph idx="30"/>
          </p:nvPr>
        </p:nvSpPr>
        <p:spPr>
          <a:xfrm>
            <a:off x="6251280" y="1701504"/>
            <a:ext cx="5219998" cy="4526495"/>
          </a:xfrm>
        </p:spPr>
        <p:txBody>
          <a:bodyPr/>
          <a:lstStyle/>
          <a:p>
            <a:pPr marL="72000" indent="0" algn="just">
              <a:lnSpc>
                <a:spcPct val="100000"/>
              </a:lnSpc>
              <a:buNone/>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Types of different research </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800" b="1" dirty="0" err="1">
                <a:effectLst/>
                <a:latin typeface="Times New Roman" panose="02020603050405020304" pitchFamily="18" charset="0"/>
                <a:ea typeface="Calibri" panose="020F0502020204030204" pitchFamily="34" charset="0"/>
              </a:rPr>
              <a:t>Mishra</a:t>
            </a:r>
            <a:r>
              <a:rPr lang="cs-CZ" sz="1800" b="1" dirty="0">
                <a:effectLst/>
                <a:latin typeface="Times New Roman" panose="02020603050405020304" pitchFamily="18" charset="0"/>
                <a:ea typeface="Calibri" panose="020F0502020204030204" pitchFamily="34" charset="0"/>
              </a:rPr>
              <a:t> &amp; </a:t>
            </a:r>
            <a:r>
              <a:rPr lang="cs-CZ" sz="1800" b="1" dirty="0" err="1">
                <a:effectLst/>
                <a:latin typeface="Times New Roman" panose="02020603050405020304" pitchFamily="18" charset="0"/>
                <a:ea typeface="Calibri" panose="020F0502020204030204" pitchFamily="34" charset="0"/>
              </a:rPr>
              <a:t>Alok</a:t>
            </a:r>
            <a:r>
              <a:rPr lang="cs-CZ" sz="1800" b="1" dirty="0">
                <a:effectLst/>
                <a:latin typeface="Times New Roman" panose="02020603050405020304" pitchFamily="18" charset="0"/>
                <a:ea typeface="Calibri" panose="020F0502020204030204" pitchFamily="34" charset="0"/>
              </a:rPr>
              <a:t>, 2017)</a:t>
            </a:r>
          </a:p>
          <a:p>
            <a:pPr lvl="1"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Descriptive vs. analytical research</a:t>
            </a:r>
          </a:p>
          <a:p>
            <a:pPr lvl="1"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Applied vs. fundamental research</a:t>
            </a:r>
          </a:p>
          <a:p>
            <a:pPr lvl="1"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Conceptual vs. empirical research</a:t>
            </a:r>
          </a:p>
          <a:p>
            <a:pPr marL="72000" indent="0" algn="just">
              <a:buNone/>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Other </a:t>
            </a:r>
            <a:r>
              <a:rPr lang="en-GB" sz="1800" b="1" dirty="0" err="1">
                <a:effectLst/>
                <a:latin typeface="Times New Roman" panose="02020603050405020304" pitchFamily="18" charset="0"/>
                <a:ea typeface="Calibri" panose="020F0502020204030204" pitchFamily="34" charset="0"/>
                <a:cs typeface="Times New Roman" panose="02020603050405020304" pitchFamily="18" charset="0"/>
              </a:rPr>
              <a:t>typ</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e</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s of research</a:t>
            </a:r>
            <a:endParaRPr lang="cs-CZ"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one-time research vs. longitudinal research</a:t>
            </a:r>
          </a:p>
          <a:p>
            <a:pPr lvl="1"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field-setting research vs. laboratory research vs. model research</a:t>
            </a:r>
          </a:p>
          <a:p>
            <a:pPr lvl="1"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clinical vs. diagnostic research</a:t>
            </a:r>
          </a:p>
          <a:p>
            <a:pPr lvl="1"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case-study methods vs. exhaustively approaches</a:t>
            </a:r>
          </a:p>
          <a:p>
            <a:pPr lvl="1"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exploratory vs. formalized research</a:t>
            </a:r>
          </a:p>
          <a:p>
            <a:pPr lvl="1"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objective of exploratory research (creation of hypotheses rather than their testing) vs. formalized research (specific hypotheses are tested)</a:t>
            </a:r>
          </a:p>
          <a:p>
            <a:pPr lvl="1"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conclusion-oriented and decision-oriented research</a:t>
            </a:r>
          </a:p>
          <a:p>
            <a:pPr lvl="1" algn="just"/>
            <a:endParaRPr lang="en-GB" sz="1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90099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100</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Inferential or Analytical Statistic</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rPr>
              <a:t>Hypothesis (or Predictions) Testing</a:t>
            </a: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algn="just">
              <a:lnSpc>
                <a:spcPct val="100000"/>
              </a:lnSpc>
              <a:spcAft>
                <a:spcPts val="800"/>
              </a:spcAft>
              <a:buFont typeface="Arial" panose="020B0604020202020204" pitchFamily="34" charset="0"/>
              <a:buChar char="•"/>
            </a:pPr>
            <a:r>
              <a:rPr lang="en-GB" sz="1800" b="1" u="sng" dirty="0" err="1">
                <a:effectLst/>
                <a:latin typeface="Times New Roman" panose="02020603050405020304" pitchFamily="18" charset="0"/>
                <a:ea typeface="Calibri" panose="020F0502020204030204" pitchFamily="34" charset="0"/>
                <a:cs typeface="Times New Roman" panose="02020603050405020304" pitchFamily="18" charset="0"/>
              </a:rPr>
              <a:t>Compar</a:t>
            </a:r>
            <a:r>
              <a:rPr lang="cs-CZ" sz="1800" b="1" u="sng" dirty="0">
                <a:effectLst/>
                <a:latin typeface="Times New Roman" panose="02020603050405020304" pitchFamily="18" charset="0"/>
                <a:ea typeface="Calibri" panose="020F0502020204030204" pitchFamily="34" charset="0"/>
                <a:cs typeface="Times New Roman" panose="02020603050405020304" pitchFamily="18" charset="0"/>
              </a:rPr>
              <a:t>a</a:t>
            </a:r>
            <a:r>
              <a:rPr lang="en-GB" sz="1800" b="1" u="sng" dirty="0">
                <a:effectLst/>
                <a:latin typeface="Times New Roman" panose="02020603050405020304" pitchFamily="18" charset="0"/>
                <a:ea typeface="Calibri" panose="020F0502020204030204" pitchFamily="34" charset="0"/>
                <a:cs typeface="Times New Roman" panose="02020603050405020304" pitchFamily="18" charset="0"/>
              </a:rPr>
              <a:t>s</a:t>
            </a:r>
            <a:r>
              <a:rPr lang="cs-CZ" sz="1800" b="1" u="sng" dirty="0">
                <a:effectLst/>
                <a:latin typeface="Times New Roman" panose="02020603050405020304" pitchFamily="18" charset="0"/>
                <a:ea typeface="Calibri" panose="020F0502020204030204" pitchFamily="34" charset="0"/>
                <a:cs typeface="Times New Roman" panose="02020603050405020304" pitchFamily="18" charset="0"/>
              </a:rPr>
              <a:t>ion</a:t>
            </a:r>
            <a:r>
              <a:rPr lang="en-GB" sz="1800" b="1" u="sng" dirty="0">
                <a:effectLst/>
                <a:latin typeface="Times New Roman" panose="02020603050405020304" pitchFamily="18" charset="0"/>
                <a:ea typeface="Calibri" panose="020F0502020204030204" pitchFamily="34" charset="0"/>
                <a:cs typeface="Times New Roman" panose="02020603050405020304" pitchFamily="18" charset="0"/>
              </a:rPr>
              <a:t> tests </a:t>
            </a:r>
            <a:endParaRPr lang="cs-CZ" sz="1800" b="1" u="sng"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t-test, ANOVA, Mann-Whitney U test, Wilcoxon test, Kruskal</a:t>
            </a:r>
            <a:r>
              <a:rPr lang="cs-CZ"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Wallis H test</a:t>
            </a:r>
          </a:p>
          <a:p>
            <a:pPr algn="just">
              <a:lnSpc>
                <a:spcPct val="100000"/>
              </a:lnSpc>
              <a:spcAft>
                <a:spcPts val="800"/>
              </a:spcAft>
              <a:buFont typeface="Arial" panose="020B0604020202020204" pitchFamily="34" charset="0"/>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Correlation tests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Pearson’s r, Spearman’s rho, Chi square test</a:t>
            </a:r>
          </a:p>
          <a:p>
            <a:pPr algn="just">
              <a:lnSpc>
                <a:spcPct val="100000"/>
              </a:lnSpc>
              <a:spcAft>
                <a:spcPts val="800"/>
              </a:spcAft>
              <a:buFont typeface="Arial" panose="020B0604020202020204" pitchFamily="34" charset="0"/>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Regression tests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Simple linear regression, Multiple linear regression, …</a:t>
            </a:r>
          </a:p>
          <a:p>
            <a:pPr algn="just">
              <a:lnSpc>
                <a:spcPct val="100000"/>
              </a:lnSpc>
              <a:spcAft>
                <a:spcPts val="800"/>
              </a:spcAft>
              <a:buFont typeface="Arial" panose="020B0604020202020204" pitchFamily="34" charset="0"/>
              <a:buChar cha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Zástupný obsah 8">
            <a:extLst>
              <a:ext uri="{FF2B5EF4-FFF2-40B4-BE49-F238E27FC236}">
                <a16:creationId xmlns:a16="http://schemas.microsoft.com/office/drawing/2014/main" id="{8509BC82-CF4D-4FA6-8E47-A21DF1F5DF94}"/>
              </a:ext>
            </a:extLst>
          </p:cNvPr>
          <p:cNvSpPr>
            <a:spLocks noGrp="1"/>
          </p:cNvSpPr>
          <p:nvPr>
            <p:ph idx="30"/>
          </p:nvPr>
        </p:nvSpPr>
        <p:spPr>
          <a:xfrm>
            <a:off x="6251280" y="1701504"/>
            <a:ext cx="5219998" cy="4778495"/>
          </a:xfrm>
        </p:spPr>
        <p:txBody>
          <a:bodyPr/>
          <a:lstStyle/>
          <a:p>
            <a:pPr marL="72000" indent="0" algn="just">
              <a:lnSpc>
                <a:spcPct val="100000"/>
              </a:lnSpc>
              <a:spcAft>
                <a:spcPts val="800"/>
              </a:spcAft>
              <a:buNone/>
            </a:pPr>
            <a:r>
              <a:rPr lang="en-GB" sz="1600" b="1" dirty="0">
                <a:effectLst/>
                <a:latin typeface="Times New Roman" panose="02020603050405020304" pitchFamily="18" charset="0"/>
                <a:ea typeface="Calibri" panose="020F0502020204030204" pitchFamily="34" charset="0"/>
                <a:cs typeface="Times New Roman" panose="02020603050405020304" pitchFamily="18" charset="0"/>
              </a:rPr>
              <a:t>Example of Comparison Test</a:t>
            </a:r>
            <a:r>
              <a:rPr lang="cs-CZ" sz="1600" b="1" dirty="0">
                <a:effectLst/>
                <a:latin typeface="Times New Roman" panose="02020603050405020304" pitchFamily="18" charset="0"/>
                <a:ea typeface="Calibri" panose="020F0502020204030204" pitchFamily="34" charset="0"/>
                <a:cs typeface="Times New Roman" panose="02020603050405020304" pitchFamily="18" charset="0"/>
              </a:rPr>
              <a:t>s</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lnSpc>
                <a:spcPct val="100000"/>
              </a:lnSpc>
              <a:buFont typeface="Symbol" panose="05050102010706020507" pitchFamily="18" charset="2"/>
              <a:buChar char=""/>
            </a:pPr>
            <a:r>
              <a:rPr lang="cs-CZ" sz="1600" dirty="0">
                <a:latin typeface="Times New Roman" panose="02020603050405020304" pitchFamily="18" charset="0"/>
                <a:ea typeface="Calibri" panose="020F0502020204030204" pitchFamily="34" charset="0"/>
                <a:cs typeface="Times New Roman" panose="02020603050405020304" pitchFamily="18" charset="0"/>
              </a:rPr>
              <a:t>S</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uitable</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tests for </a:t>
            </a:r>
            <a:r>
              <a:rPr lang="en-GB" sz="1600" i="1" u="sng" dirty="0">
                <a:effectLst/>
                <a:latin typeface="Times New Roman" panose="02020603050405020304" pitchFamily="18" charset="0"/>
                <a:ea typeface="Calibri" panose="020F0502020204030204" pitchFamily="34" charset="0"/>
                <a:cs typeface="Times New Roman" panose="02020603050405020304" pitchFamily="18" charset="0"/>
              </a:rPr>
              <a:t>nominal</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data</a:t>
            </a:r>
          </a:p>
          <a:p>
            <a:pPr marL="742950" lvl="1" indent="-285750" algn="l">
              <a:buFont typeface="Courier New" panose="02070309020205020404" pitchFamily="49" charset="0"/>
              <a:buChar char="o"/>
            </a:pPr>
            <a:r>
              <a:rPr lang="cs-CZ" sz="1600" dirty="0">
                <a:latin typeface="Times New Roman" panose="02020603050405020304" pitchFamily="18" charset="0"/>
                <a:ea typeface="Calibri" panose="020F0502020204030204" pitchFamily="34" charset="0"/>
                <a:cs typeface="Times New Roman" panose="02020603050405020304" pitchFamily="18" charset="0"/>
              </a:rPr>
              <a:t>O</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dds</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ratio test</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(OR)</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cs-CZ"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gn="l">
              <a:buFont typeface="Courier New" panose="02070309020205020404" pitchFamily="49" charset="0"/>
              <a:buChar char="o"/>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R</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elative risk</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(RR)</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00000"/>
              </a:lnSpc>
              <a:buFont typeface="Times New Roman" panose="02020603050405020304" pitchFamily="18" charset="0"/>
              <a:buChar char="-"/>
            </a:pPr>
            <a:r>
              <a:rPr lang="cs-CZ" sz="1600" dirty="0">
                <a:latin typeface="Times New Roman" panose="02020603050405020304" pitchFamily="18" charset="0"/>
                <a:ea typeface="Calibri" panose="020F0502020204030204" pitchFamily="34" charset="0"/>
                <a:cs typeface="Times New Roman" panose="02020603050405020304" pitchFamily="18" charset="0"/>
              </a:rPr>
              <a:t>S</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uitable</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tests for </a:t>
            </a:r>
            <a:r>
              <a:rPr lang="en-GB" sz="1600" i="1" u="sng" dirty="0">
                <a:effectLst/>
                <a:latin typeface="Times New Roman" panose="02020603050405020304" pitchFamily="18" charset="0"/>
                <a:ea typeface="Calibri" panose="020F0502020204030204" pitchFamily="34" charset="0"/>
                <a:cs typeface="Times New Roman" panose="02020603050405020304" pitchFamily="18" charset="0"/>
              </a:rPr>
              <a:t>ordinal</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data</a:t>
            </a:r>
          </a:p>
          <a:p>
            <a:pPr marL="742950" lvl="1" indent="-285750" algn="l">
              <a:buFont typeface="Courier New" panose="02070309020205020404" pitchFamily="49" charset="0"/>
              <a:buChar char="o"/>
            </a:pPr>
            <a:r>
              <a:rPr lang="cs-CZ" sz="1600" dirty="0">
                <a:latin typeface="Times New Roman" panose="02020603050405020304" pitchFamily="18" charset="0"/>
                <a:ea typeface="Calibri" panose="020F0502020204030204" pitchFamily="34" charset="0"/>
                <a:cs typeface="Times New Roman" panose="02020603050405020304" pitchFamily="18" charset="0"/>
              </a:rPr>
              <a:t>C</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hi-square test</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a:effectLst/>
                <a:latin typeface="Symbol" panose="05050102010706020507" pitchFamily="18" charset="2"/>
                <a:ea typeface="Calibri" panose="020F0502020204030204" pitchFamily="34" charset="0"/>
                <a:cs typeface="Times New Roman" panose="02020603050405020304" pitchFamily="18" charset="0"/>
              </a:rPr>
              <a:t>c</a:t>
            </a:r>
            <a:r>
              <a:rPr lang="cs-CZ" sz="16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sz="1600" dirty="0">
              <a:latin typeface="Times New Roman" panose="02020603050405020304" pitchFamily="18" charset="0"/>
              <a:ea typeface="Calibri" panose="020F0502020204030204" pitchFamily="34" charset="0"/>
              <a:cs typeface="Times New Roman" panose="02020603050405020304" pitchFamily="18" charset="0"/>
            </a:endParaRPr>
          </a:p>
          <a:p>
            <a:pPr marL="1153350" lvl="2" indent="-285750">
              <a:buFont typeface="Courier New" panose="02070309020205020404" pitchFamily="49" charset="0"/>
              <a:buChar char="o"/>
            </a:pPr>
            <a:r>
              <a:rPr lang="cs-CZ" dirty="0">
                <a:latin typeface="Times New Roman" panose="02020603050405020304" pitchFamily="18" charset="0"/>
                <a:ea typeface="Calibri" panose="020F0502020204030204" pitchFamily="34" charset="0"/>
                <a:cs typeface="Times New Roman" panose="02020603050405020304" pitchFamily="18" charset="0"/>
              </a:rPr>
              <a:t>G</a:t>
            </a:r>
            <a:r>
              <a:rPr lang="en-GB" dirty="0" err="1">
                <a:effectLst/>
                <a:latin typeface="Times New Roman" panose="02020603050405020304" pitchFamily="18" charset="0"/>
                <a:ea typeface="Calibri" panose="020F0502020204030204" pitchFamily="34" charset="0"/>
                <a:cs typeface="Times New Roman" panose="02020603050405020304" pitchFamily="18" charset="0"/>
              </a:rPr>
              <a:t>oodness</a:t>
            </a:r>
            <a:r>
              <a:rPr lang="en-GB" dirty="0">
                <a:effectLst/>
                <a:latin typeface="Times New Roman" panose="02020603050405020304" pitchFamily="18" charset="0"/>
                <a:ea typeface="Calibri" panose="020F0502020204030204" pitchFamily="34" charset="0"/>
                <a:cs typeface="Times New Roman" panose="02020603050405020304" pitchFamily="18" charset="0"/>
              </a:rPr>
              <a:t> of fit </a:t>
            </a:r>
            <a:r>
              <a:rPr lang="cs-CZ" dirty="0">
                <a:effectLst/>
                <a:latin typeface="Times New Roman" panose="02020603050405020304" pitchFamily="18" charset="0"/>
                <a:ea typeface="Calibri" panose="020F0502020204030204" pitchFamily="34" charset="0"/>
                <a:cs typeface="Times New Roman" panose="02020603050405020304" pitchFamily="18" charset="0"/>
              </a:rPr>
              <a:t>(</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observed</a:t>
            </a:r>
            <a:r>
              <a:rPr lang="cs-CZ" dirty="0">
                <a:effectLst/>
                <a:latin typeface="Times New Roman" panose="02020603050405020304" pitchFamily="18" charset="0"/>
                <a:ea typeface="Calibri" panose="020F0502020204030204" pitchFamily="34" charset="0"/>
                <a:cs typeface="Times New Roman" panose="02020603050405020304" pitchFamily="18" charset="0"/>
              </a:rPr>
              <a:t> vs.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Expected</a:t>
            </a:r>
            <a:r>
              <a:rPr lang="cs-CZ" dirty="0">
                <a:effectLst/>
                <a:latin typeface="Times New Roman" panose="02020603050405020304" pitchFamily="18" charset="0"/>
                <a:ea typeface="Calibri" panose="020F0502020204030204" pitchFamily="34" charset="0"/>
                <a:cs typeface="Times New Roman" panose="02020603050405020304" pitchFamily="18" charset="0"/>
              </a:rPr>
              <a:t>)</a:t>
            </a:r>
          </a:p>
          <a:p>
            <a:pPr marL="1153350" lvl="2" indent="-285750">
              <a:buFont typeface="Courier New" panose="02070309020205020404" pitchFamily="49" charset="0"/>
              <a:buChar char="o"/>
            </a:pPr>
            <a:r>
              <a:rPr lang="en-GB" dirty="0">
                <a:effectLst/>
                <a:latin typeface="Times New Roman" panose="02020603050405020304" pitchFamily="18" charset="0"/>
                <a:ea typeface="Calibri" panose="020F0502020204030204" pitchFamily="34" charset="0"/>
                <a:cs typeface="Times New Roman" panose="02020603050405020304" pitchFamily="18" charset="0"/>
              </a:rPr>
              <a:t>Homogeneity</a:t>
            </a:r>
            <a:r>
              <a:rPr lang="cs-CZ" dirty="0">
                <a:effectLst/>
                <a:latin typeface="Times New Roman" panose="02020603050405020304" pitchFamily="18" charset="0"/>
                <a:ea typeface="Calibri" panose="020F0502020204030204" pitchFamily="34" charset="0"/>
                <a:cs typeface="Times New Roman" panose="02020603050405020304" pitchFamily="18" charset="0"/>
              </a:rPr>
              <a:t>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separate</a:t>
            </a:r>
            <a:r>
              <a:rPr lang="cs-CZ" dirty="0">
                <a:effectLst/>
                <a:latin typeface="Times New Roman" panose="02020603050405020304" pitchFamily="18" charset="0"/>
                <a:ea typeface="Calibri" panose="020F0502020204030204" pitchFamily="34" charset="0"/>
                <a:cs typeface="Times New Roman" panose="02020603050405020304" pitchFamily="18" charset="0"/>
              </a:rPr>
              <a:t>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subgroups</a:t>
            </a:r>
            <a:r>
              <a:rPr lang="cs-CZ" dirty="0">
                <a:effectLst/>
                <a:latin typeface="Times New Roman" panose="02020603050405020304" pitchFamily="18" charset="0"/>
                <a:ea typeface="Calibri" panose="020F0502020204030204" pitchFamily="34" charset="0"/>
                <a:cs typeface="Times New Roman" panose="02020603050405020304" pitchFamily="18" charset="0"/>
              </a:rPr>
              <a:t>)</a:t>
            </a:r>
          </a:p>
          <a:p>
            <a:pPr marL="1153350" lvl="2" indent="-285750">
              <a:buFont typeface="Courier New" panose="02070309020205020404" pitchFamily="49" charset="0"/>
              <a:buChar char="o"/>
            </a:pPr>
            <a:r>
              <a:rPr lang="cs-CZ" dirty="0">
                <a:latin typeface="Times New Roman" panose="02020603050405020304" pitchFamily="18" charset="0"/>
                <a:ea typeface="Calibri" panose="020F0502020204030204" pitchFamily="34" charset="0"/>
                <a:cs typeface="Times New Roman" panose="02020603050405020304" pitchFamily="18" charset="0"/>
              </a:rPr>
              <a:t>I</a:t>
            </a:r>
            <a:r>
              <a:rPr lang="en-GB" dirty="0" err="1">
                <a:effectLst/>
                <a:latin typeface="Times New Roman" panose="02020603050405020304" pitchFamily="18" charset="0"/>
                <a:ea typeface="Calibri" panose="020F0502020204030204" pitchFamily="34" charset="0"/>
                <a:cs typeface="Times New Roman" panose="02020603050405020304" pitchFamily="18" charset="0"/>
              </a:rPr>
              <a:t>ndependence</a:t>
            </a:r>
            <a:r>
              <a:rPr lang="cs-CZ" dirty="0">
                <a:effectLst/>
                <a:latin typeface="Times New Roman" panose="02020603050405020304" pitchFamily="18" charset="0"/>
                <a:ea typeface="Calibri" panose="020F0502020204030204" pitchFamily="34" charset="0"/>
                <a:cs typeface="Times New Roman" panose="02020603050405020304" pitchFamily="18" charset="0"/>
              </a:rPr>
              <a:t>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same</a:t>
            </a:r>
            <a:r>
              <a:rPr lang="cs-CZ" dirty="0">
                <a:effectLst/>
                <a:latin typeface="Times New Roman" panose="02020603050405020304" pitchFamily="18" charset="0"/>
                <a:ea typeface="Calibri" panose="020F0502020204030204" pitchFamily="34" charset="0"/>
                <a:cs typeface="Times New Roman" panose="02020603050405020304" pitchFamily="18" charset="0"/>
              </a:rPr>
              <a:t>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population</a:t>
            </a:r>
            <a:r>
              <a:rPr lang="cs-CZ"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00000"/>
              </a:lnSpc>
              <a:buFont typeface="Times New Roman" panose="02020603050405020304" pitchFamily="18" charset="0"/>
              <a:buChar char="-"/>
            </a:pPr>
            <a:r>
              <a:rPr lang="cs-CZ" sz="1600" dirty="0">
                <a:latin typeface="Times New Roman" panose="02020603050405020304" pitchFamily="18" charset="0"/>
                <a:ea typeface="Calibri" panose="020F0502020204030204" pitchFamily="34" charset="0"/>
                <a:cs typeface="Times New Roman" panose="02020603050405020304" pitchFamily="18" charset="0"/>
              </a:rPr>
              <a:t>S</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uitable</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tests for </a:t>
            </a:r>
            <a:r>
              <a:rPr lang="en-GB" sz="1600" i="1" u="sng" dirty="0">
                <a:effectLst/>
                <a:latin typeface="Times New Roman" panose="02020603050405020304" pitchFamily="18" charset="0"/>
                <a:ea typeface="Calibri" panose="020F0502020204030204" pitchFamily="34" charset="0"/>
                <a:cs typeface="Times New Roman" panose="02020603050405020304" pitchFamily="18" charset="0"/>
              </a:rPr>
              <a:t>interval</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600" i="1" u="sng" dirty="0">
                <a:effectLst/>
                <a:latin typeface="Times New Roman" panose="02020603050405020304" pitchFamily="18" charset="0"/>
                <a:ea typeface="Calibri" panose="020F0502020204030204" pitchFamily="34" charset="0"/>
                <a:cs typeface="Times New Roman" panose="02020603050405020304" pitchFamily="18" charset="0"/>
              </a:rPr>
              <a:t>Ratio</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data</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Scale</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data)</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gn="l">
              <a:spcAft>
                <a:spcPts val="0"/>
              </a:spcAft>
              <a:buFont typeface="Courier New" panose="02070309020205020404" pitchFamily="49" charset="0"/>
              <a:buChar char="o"/>
            </a:pP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t</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-test </a:t>
            </a:r>
            <a:endParaRPr lang="cs-CZ"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1153350" lvl="2" indent="-285750">
              <a:spcAft>
                <a:spcPts val="0"/>
              </a:spcAft>
              <a:buFont typeface="Courier New" panose="02070309020205020404" pitchFamily="49" charset="0"/>
              <a:buChar char="o"/>
            </a:pPr>
            <a:r>
              <a:rPr lang="en-GB" dirty="0">
                <a:effectLst/>
                <a:latin typeface="Times New Roman" panose="02020603050405020304" pitchFamily="18" charset="0"/>
                <a:ea typeface="Calibri" panose="020F0502020204030204" pitchFamily="34" charset="0"/>
                <a:cs typeface="Times New Roman" panose="02020603050405020304" pitchFamily="18" charset="0"/>
              </a:rPr>
              <a:t>one sample </a:t>
            </a:r>
            <a:endParaRPr lang="cs-CZ" dirty="0">
              <a:effectLst/>
              <a:latin typeface="Times New Roman" panose="02020603050405020304" pitchFamily="18" charset="0"/>
              <a:ea typeface="Calibri" panose="020F0502020204030204" pitchFamily="34" charset="0"/>
              <a:cs typeface="Times New Roman" panose="02020603050405020304" pitchFamily="18" charset="0"/>
            </a:endParaRPr>
          </a:p>
          <a:p>
            <a:pPr marL="1153350" lvl="2" indent="-285750">
              <a:spcAft>
                <a:spcPts val="0"/>
              </a:spcAft>
              <a:buFont typeface="Courier New" panose="02070309020205020404" pitchFamily="49" charset="0"/>
              <a:buChar char="o"/>
            </a:pPr>
            <a:r>
              <a:rPr lang="en-GB" dirty="0">
                <a:effectLst/>
                <a:latin typeface="Times New Roman" panose="02020603050405020304" pitchFamily="18" charset="0"/>
                <a:ea typeface="Calibri" panose="020F0502020204030204" pitchFamily="34" charset="0"/>
                <a:cs typeface="Times New Roman" panose="02020603050405020304" pitchFamily="18" charset="0"/>
              </a:rPr>
              <a:t>two independent sample</a:t>
            </a:r>
            <a:r>
              <a:rPr lang="cs-CZ" dirty="0">
                <a:effectLst/>
                <a:latin typeface="Times New Roman" panose="02020603050405020304" pitchFamily="18" charset="0"/>
                <a:ea typeface="Calibri" panose="020F0502020204030204" pitchFamily="34" charset="0"/>
                <a:cs typeface="Times New Roman" panose="02020603050405020304" pitchFamily="18" charset="0"/>
              </a:rPr>
              <a:t>s</a:t>
            </a:r>
          </a:p>
          <a:p>
            <a:pPr marL="1153350" lvl="2" indent="-285750">
              <a:spcAft>
                <a:spcPts val="0"/>
              </a:spcAft>
              <a:buFont typeface="Courier New" panose="02070309020205020404" pitchFamily="49" charset="0"/>
              <a:buChar char="o"/>
            </a:pPr>
            <a:r>
              <a:rPr lang="en-GB" dirty="0">
                <a:effectLst/>
                <a:latin typeface="Times New Roman" panose="02020603050405020304" pitchFamily="18" charset="0"/>
                <a:ea typeface="Calibri" panose="020F0502020204030204" pitchFamily="34" charset="0"/>
                <a:cs typeface="Times New Roman" panose="02020603050405020304" pitchFamily="18" charset="0"/>
              </a:rPr>
              <a:t>two paired sample</a:t>
            </a:r>
            <a:r>
              <a:rPr lang="cs-CZ" dirty="0">
                <a:effectLst/>
                <a:latin typeface="Times New Roman" panose="02020603050405020304" pitchFamily="18" charset="0"/>
                <a:ea typeface="Calibri" panose="020F0502020204030204" pitchFamily="34" charset="0"/>
                <a:cs typeface="Times New Roman" panose="02020603050405020304" pitchFamily="18" charset="0"/>
              </a:rPr>
              <a:t>s</a:t>
            </a:r>
          </a:p>
          <a:p>
            <a:pPr marL="742950" lvl="1" indent="-285750" algn="l">
              <a:spcAft>
                <a:spcPts val="0"/>
              </a:spcAft>
              <a:buFont typeface="Courier New" panose="02070309020205020404" pitchFamily="49" charset="0"/>
              <a:buChar char="o"/>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ANOVA test </a:t>
            </a:r>
            <a:endParaRPr lang="cs-CZ"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1153350" lvl="2" indent="-285750">
              <a:spcAft>
                <a:spcPts val="0"/>
              </a:spcAft>
              <a:buFont typeface="Courier New" panose="02070309020205020404" pitchFamily="49" charset="0"/>
              <a:buChar char="o"/>
            </a:pPr>
            <a:r>
              <a:rPr lang="cs-CZ" dirty="0" err="1">
                <a:effectLst/>
                <a:latin typeface="Times New Roman" panose="02020603050405020304" pitchFamily="18" charset="0"/>
                <a:ea typeface="Calibri" panose="020F0502020204030204" pitchFamily="34" charset="0"/>
                <a:cs typeface="Times New Roman" panose="02020603050405020304" pitchFamily="18" charset="0"/>
              </a:rPr>
              <a:t>for</a:t>
            </a:r>
            <a:r>
              <a:rPr lang="cs-CZ" dirty="0">
                <a:effectLst/>
                <a:latin typeface="Times New Roman" panose="02020603050405020304" pitchFamily="18" charset="0"/>
                <a:ea typeface="Calibri" panose="020F0502020204030204" pitchFamily="34" charset="0"/>
                <a:cs typeface="Times New Roman" panose="02020603050405020304" pitchFamily="18" charset="0"/>
              </a:rPr>
              <a:t>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three</a:t>
            </a:r>
            <a:r>
              <a:rPr lang="cs-CZ" dirty="0">
                <a:effectLst/>
                <a:latin typeface="Times New Roman" panose="02020603050405020304" pitchFamily="18" charset="0"/>
                <a:ea typeface="Calibri" panose="020F0502020204030204" pitchFamily="34" charset="0"/>
                <a:cs typeface="Times New Roman" panose="02020603050405020304" pitchFamily="18" charset="0"/>
              </a:rPr>
              <a:t>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or</a:t>
            </a:r>
            <a:r>
              <a:rPr lang="cs-CZ" dirty="0">
                <a:effectLst/>
                <a:latin typeface="Times New Roman" panose="02020603050405020304" pitchFamily="18" charset="0"/>
                <a:ea typeface="Calibri" panose="020F0502020204030204" pitchFamily="34" charset="0"/>
                <a:cs typeface="Times New Roman" panose="02020603050405020304" pitchFamily="18" charset="0"/>
              </a:rPr>
              <a:t> more sample</a:t>
            </a:r>
          </a:p>
          <a:p>
            <a:pPr marL="1153350" lvl="2" indent="-285750">
              <a:spcAft>
                <a:spcPts val="0"/>
              </a:spcAft>
              <a:buFont typeface="Courier New" panose="02070309020205020404" pitchFamily="49" charset="0"/>
              <a:buChar char="o"/>
            </a:pPr>
            <a:r>
              <a:rPr lang="en-GB" dirty="0">
                <a:effectLst/>
                <a:latin typeface="Times New Roman" panose="02020603050405020304" pitchFamily="18" charset="0"/>
                <a:ea typeface="Calibri" panose="020F0502020204030204" pitchFamily="34" charset="0"/>
                <a:cs typeface="Times New Roman" panose="02020603050405020304" pitchFamily="18" charset="0"/>
              </a:rPr>
              <a:t>also for repeated measurements </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0" name="Picture 4" descr="Power for two sample t test - Cross Validated">
            <a:extLst>
              <a:ext uri="{FF2B5EF4-FFF2-40B4-BE49-F238E27FC236}">
                <a16:creationId xmlns:a16="http://schemas.microsoft.com/office/drawing/2014/main" id="{2086B4CA-67EF-48E3-8FA8-3BE4715BFEA4}"/>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485" y="3911667"/>
            <a:ext cx="4579506" cy="2608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30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fade">
                                      <p:cBhvr>
                                        <p:cTn id="24" dur="500"/>
                                        <p:tgtEl>
                                          <p:spTgt spid="9">
                                            <p:txEl>
                                              <p:pRg st="4" end="4"/>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500"/>
                                        <p:tgtEl>
                                          <p:spTgt spid="9">
                                            <p:txEl>
                                              <p:pRg st="5" end="5"/>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9">
                                            <p:txEl>
                                              <p:pRg st="7" end="7"/>
                                            </p:txEl>
                                          </p:spTgt>
                                        </p:tgtEl>
                                        <p:attrNameLst>
                                          <p:attrName>style.visibility</p:attrName>
                                        </p:attrNameLst>
                                      </p:cBhvr>
                                      <p:to>
                                        <p:strVal val="visible"/>
                                      </p:to>
                                    </p:set>
                                    <p:animEffect transition="in" filter="fade">
                                      <p:cBhvr>
                                        <p:cTn id="36" dur="500"/>
                                        <p:tgtEl>
                                          <p:spTgt spid="9">
                                            <p:txEl>
                                              <p:pRg st="7" end="7"/>
                                            </p:txEl>
                                          </p:spTgt>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9">
                                            <p:txEl>
                                              <p:pRg st="8" end="8"/>
                                            </p:txEl>
                                          </p:spTgt>
                                        </p:tgtEl>
                                        <p:attrNameLst>
                                          <p:attrName>style.visibility</p:attrName>
                                        </p:attrNameLst>
                                      </p:cBhvr>
                                      <p:to>
                                        <p:strVal val="visible"/>
                                      </p:to>
                                    </p:set>
                                    <p:animEffect transition="in" filter="fade">
                                      <p:cBhvr>
                                        <p:cTn id="40" dur="500"/>
                                        <p:tgtEl>
                                          <p:spTgt spid="9">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xEl>
                                              <p:pRg st="9" end="9"/>
                                            </p:txEl>
                                          </p:spTgt>
                                        </p:tgtEl>
                                        <p:attrNameLst>
                                          <p:attrName>style.visibility</p:attrName>
                                        </p:attrNameLst>
                                      </p:cBhvr>
                                      <p:to>
                                        <p:strVal val="visible"/>
                                      </p:to>
                                    </p:set>
                                    <p:animEffect transition="in" filter="fade">
                                      <p:cBhvr>
                                        <p:cTn id="45" dur="500"/>
                                        <p:tgtEl>
                                          <p:spTgt spid="9">
                                            <p:txEl>
                                              <p:pRg st="9" end="9"/>
                                            </p:txEl>
                                          </p:spTgt>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9">
                                            <p:txEl>
                                              <p:pRg st="10" end="10"/>
                                            </p:txEl>
                                          </p:spTgt>
                                        </p:tgtEl>
                                        <p:attrNameLst>
                                          <p:attrName>style.visibility</p:attrName>
                                        </p:attrNameLst>
                                      </p:cBhvr>
                                      <p:to>
                                        <p:strVal val="visible"/>
                                      </p:to>
                                    </p:set>
                                    <p:animEffect transition="in" filter="fade">
                                      <p:cBhvr>
                                        <p:cTn id="49" dur="500"/>
                                        <p:tgtEl>
                                          <p:spTgt spid="9">
                                            <p:txEl>
                                              <p:pRg st="10" end="10"/>
                                            </p:txEl>
                                          </p:spTgt>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9">
                                            <p:txEl>
                                              <p:pRg st="11" end="11"/>
                                            </p:txEl>
                                          </p:spTgt>
                                        </p:tgtEl>
                                        <p:attrNameLst>
                                          <p:attrName>style.visibility</p:attrName>
                                        </p:attrNameLst>
                                      </p:cBhvr>
                                      <p:to>
                                        <p:strVal val="visible"/>
                                      </p:to>
                                    </p:set>
                                    <p:animEffect transition="in" filter="fade">
                                      <p:cBhvr>
                                        <p:cTn id="53" dur="500"/>
                                        <p:tgtEl>
                                          <p:spTgt spid="9">
                                            <p:txEl>
                                              <p:pRg st="11" end="11"/>
                                            </p:txEl>
                                          </p:spTgt>
                                        </p:tgtEl>
                                      </p:cBhvr>
                                    </p:animEffect>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9">
                                            <p:txEl>
                                              <p:pRg st="12" end="12"/>
                                            </p:txEl>
                                          </p:spTgt>
                                        </p:tgtEl>
                                        <p:attrNameLst>
                                          <p:attrName>style.visibility</p:attrName>
                                        </p:attrNameLst>
                                      </p:cBhvr>
                                      <p:to>
                                        <p:strVal val="visible"/>
                                      </p:to>
                                    </p:set>
                                    <p:animEffect transition="in" filter="fade">
                                      <p:cBhvr>
                                        <p:cTn id="57" dur="500"/>
                                        <p:tgtEl>
                                          <p:spTgt spid="9">
                                            <p:txEl>
                                              <p:pRg st="12" end="12"/>
                                            </p:txEl>
                                          </p:spTgt>
                                        </p:tgtEl>
                                      </p:cBhvr>
                                    </p:animEffect>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9">
                                            <p:txEl>
                                              <p:pRg st="13" end="13"/>
                                            </p:txEl>
                                          </p:spTgt>
                                        </p:tgtEl>
                                        <p:attrNameLst>
                                          <p:attrName>style.visibility</p:attrName>
                                        </p:attrNameLst>
                                      </p:cBhvr>
                                      <p:to>
                                        <p:strVal val="visible"/>
                                      </p:to>
                                    </p:set>
                                    <p:animEffect transition="in" filter="fade">
                                      <p:cBhvr>
                                        <p:cTn id="61" dur="500"/>
                                        <p:tgtEl>
                                          <p:spTgt spid="9">
                                            <p:txEl>
                                              <p:pRg st="13" end="13"/>
                                            </p:txEl>
                                          </p:spTgt>
                                        </p:tgtEl>
                                      </p:cBhvr>
                                    </p:animEffect>
                                  </p:childTnLst>
                                </p:cTn>
                              </p:par>
                            </p:childTnLst>
                          </p:cTn>
                        </p:par>
                        <p:par>
                          <p:cTn id="62" fill="hold">
                            <p:stCondLst>
                              <p:cond delay="2500"/>
                            </p:stCondLst>
                            <p:childTnLst>
                              <p:par>
                                <p:cTn id="63" presetID="10" presetClass="entr" presetSubtype="0" fill="hold" grpId="0" nodeType="afterEffect">
                                  <p:stCondLst>
                                    <p:cond delay="0"/>
                                  </p:stCondLst>
                                  <p:childTnLst>
                                    <p:set>
                                      <p:cBhvr>
                                        <p:cTn id="64" dur="1" fill="hold">
                                          <p:stCondLst>
                                            <p:cond delay="0"/>
                                          </p:stCondLst>
                                        </p:cTn>
                                        <p:tgtEl>
                                          <p:spTgt spid="9">
                                            <p:txEl>
                                              <p:pRg st="14" end="14"/>
                                            </p:txEl>
                                          </p:spTgt>
                                        </p:tgtEl>
                                        <p:attrNameLst>
                                          <p:attrName>style.visibility</p:attrName>
                                        </p:attrNameLst>
                                      </p:cBhvr>
                                      <p:to>
                                        <p:strVal val="visible"/>
                                      </p:to>
                                    </p:set>
                                    <p:animEffect transition="in" filter="fade">
                                      <p:cBhvr>
                                        <p:cTn id="65" dur="500"/>
                                        <p:tgtEl>
                                          <p:spTgt spid="9">
                                            <p:txEl>
                                              <p:pRg st="14" end="14"/>
                                            </p:txEl>
                                          </p:spTgt>
                                        </p:tgtEl>
                                      </p:cBhvr>
                                    </p:animEffect>
                                  </p:childTnLst>
                                </p:cTn>
                              </p:par>
                            </p:childTnLst>
                          </p:cTn>
                        </p:par>
                        <p:par>
                          <p:cTn id="66" fill="hold">
                            <p:stCondLst>
                              <p:cond delay="3000"/>
                            </p:stCondLst>
                            <p:childTnLst>
                              <p:par>
                                <p:cTn id="67" presetID="10" presetClass="entr" presetSubtype="0" fill="hold" grpId="0" nodeType="afterEffect">
                                  <p:stCondLst>
                                    <p:cond delay="0"/>
                                  </p:stCondLst>
                                  <p:childTnLst>
                                    <p:set>
                                      <p:cBhvr>
                                        <p:cTn id="68" dur="1" fill="hold">
                                          <p:stCondLst>
                                            <p:cond delay="0"/>
                                          </p:stCondLst>
                                        </p:cTn>
                                        <p:tgtEl>
                                          <p:spTgt spid="9">
                                            <p:txEl>
                                              <p:pRg st="15" end="15"/>
                                            </p:txEl>
                                          </p:spTgt>
                                        </p:tgtEl>
                                        <p:attrNameLst>
                                          <p:attrName>style.visibility</p:attrName>
                                        </p:attrNameLst>
                                      </p:cBhvr>
                                      <p:to>
                                        <p:strVal val="visible"/>
                                      </p:to>
                                    </p:set>
                                    <p:animEffect transition="in" filter="fade">
                                      <p:cBhvr>
                                        <p:cTn id="69" dur="500"/>
                                        <p:tgtEl>
                                          <p:spTgt spid="9">
                                            <p:txEl>
                                              <p:pRg st="15" end="15"/>
                                            </p:txEl>
                                          </p:spTgt>
                                        </p:tgtEl>
                                      </p:cBhvr>
                                    </p:animEffect>
                                  </p:childTnLst>
                                </p:cTn>
                              </p:par>
                            </p:childTnLst>
                          </p:cTn>
                        </p:par>
                        <p:par>
                          <p:cTn id="70" fill="hold">
                            <p:stCondLst>
                              <p:cond delay="3500"/>
                            </p:stCondLst>
                            <p:childTnLst>
                              <p:par>
                                <p:cTn id="71" presetID="10" presetClass="entr" presetSubtype="0" fill="hold" grpId="0" nodeType="afterEffect">
                                  <p:stCondLst>
                                    <p:cond delay="0"/>
                                  </p:stCondLst>
                                  <p:childTnLst>
                                    <p:set>
                                      <p:cBhvr>
                                        <p:cTn id="72" dur="1" fill="hold">
                                          <p:stCondLst>
                                            <p:cond delay="0"/>
                                          </p:stCondLst>
                                        </p:cTn>
                                        <p:tgtEl>
                                          <p:spTgt spid="9">
                                            <p:txEl>
                                              <p:pRg st="16" end="16"/>
                                            </p:txEl>
                                          </p:spTgt>
                                        </p:tgtEl>
                                        <p:attrNameLst>
                                          <p:attrName>style.visibility</p:attrName>
                                        </p:attrNameLst>
                                      </p:cBhvr>
                                      <p:to>
                                        <p:strVal val="visible"/>
                                      </p:to>
                                    </p:set>
                                    <p:animEffect transition="in" filter="fade">
                                      <p:cBhvr>
                                        <p:cTn id="73" dur="500"/>
                                        <p:tgtEl>
                                          <p:spTgt spid="9">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101</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Inferential or Analytical Statistic</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rPr>
              <a:t>Hypothesis (or Predictions) Testing</a:t>
            </a: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algn="just">
              <a:lnSpc>
                <a:spcPct val="100000"/>
              </a:lnSpc>
              <a:spcAft>
                <a:spcPts val="800"/>
              </a:spcAft>
              <a:buFont typeface="Arial" panose="020B0604020202020204" pitchFamily="34" charset="0"/>
              <a:buChar char="•"/>
            </a:pPr>
            <a:r>
              <a:rPr lang="en-GB" sz="1800" b="1" u="sng" dirty="0" err="1">
                <a:effectLst/>
                <a:latin typeface="Times New Roman" panose="02020603050405020304" pitchFamily="18" charset="0"/>
                <a:ea typeface="Calibri" panose="020F0502020204030204" pitchFamily="34" charset="0"/>
                <a:cs typeface="Times New Roman" panose="02020603050405020304" pitchFamily="18" charset="0"/>
              </a:rPr>
              <a:t>Compar</a:t>
            </a:r>
            <a:r>
              <a:rPr lang="cs-CZ" sz="1800" b="1" u="sng" dirty="0">
                <a:effectLst/>
                <a:latin typeface="Times New Roman" panose="02020603050405020304" pitchFamily="18" charset="0"/>
                <a:ea typeface="Calibri" panose="020F0502020204030204" pitchFamily="34" charset="0"/>
                <a:cs typeface="Times New Roman" panose="02020603050405020304" pitchFamily="18" charset="0"/>
              </a:rPr>
              <a:t>a</a:t>
            </a:r>
            <a:r>
              <a:rPr lang="en-GB" sz="1800" b="1" u="sng" dirty="0">
                <a:effectLst/>
                <a:latin typeface="Times New Roman" panose="02020603050405020304" pitchFamily="18" charset="0"/>
                <a:ea typeface="Calibri" panose="020F0502020204030204" pitchFamily="34" charset="0"/>
                <a:cs typeface="Times New Roman" panose="02020603050405020304" pitchFamily="18" charset="0"/>
              </a:rPr>
              <a:t>s</a:t>
            </a:r>
            <a:r>
              <a:rPr lang="cs-CZ" sz="1800" b="1" u="sng" dirty="0">
                <a:effectLst/>
                <a:latin typeface="Times New Roman" panose="02020603050405020304" pitchFamily="18" charset="0"/>
                <a:ea typeface="Calibri" panose="020F0502020204030204" pitchFamily="34" charset="0"/>
                <a:cs typeface="Times New Roman" panose="02020603050405020304" pitchFamily="18" charset="0"/>
              </a:rPr>
              <a:t>ion</a:t>
            </a:r>
            <a:r>
              <a:rPr lang="en-GB" sz="1800" b="1" u="sng" dirty="0">
                <a:effectLst/>
                <a:latin typeface="Times New Roman" panose="02020603050405020304" pitchFamily="18" charset="0"/>
                <a:ea typeface="Calibri" panose="020F0502020204030204" pitchFamily="34" charset="0"/>
                <a:cs typeface="Times New Roman" panose="02020603050405020304" pitchFamily="18" charset="0"/>
              </a:rPr>
              <a:t> tests </a:t>
            </a:r>
            <a:endParaRPr lang="cs-CZ" sz="1800" b="1" u="sng"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t-test, ANOVA, Mann-Whitney U test, Wilcoxon test, Kruskal</a:t>
            </a:r>
            <a:r>
              <a:rPr lang="cs-CZ"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Wallis H test</a:t>
            </a:r>
          </a:p>
          <a:p>
            <a:pPr algn="just">
              <a:lnSpc>
                <a:spcPct val="100000"/>
              </a:lnSpc>
              <a:spcAft>
                <a:spcPts val="800"/>
              </a:spcAft>
              <a:buFont typeface="Arial" panose="020B0604020202020204" pitchFamily="34" charset="0"/>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Correlation tests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Pearson’s r, Spearman’s rho, Chi square test</a:t>
            </a:r>
          </a:p>
          <a:p>
            <a:pPr algn="just">
              <a:lnSpc>
                <a:spcPct val="100000"/>
              </a:lnSpc>
              <a:spcAft>
                <a:spcPts val="800"/>
              </a:spcAft>
              <a:buFont typeface="Arial" panose="020B0604020202020204" pitchFamily="34" charset="0"/>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Regression tests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Simple linear regression, Multiple linear regression, …</a:t>
            </a:r>
          </a:p>
          <a:p>
            <a:pPr algn="just">
              <a:lnSpc>
                <a:spcPct val="100000"/>
              </a:lnSpc>
              <a:spcAft>
                <a:spcPts val="800"/>
              </a:spcAft>
              <a:buFont typeface="Arial" panose="020B0604020202020204" pitchFamily="34" charset="0"/>
              <a:buChar cha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Zástupný obsah 8">
            <a:extLst>
              <a:ext uri="{FF2B5EF4-FFF2-40B4-BE49-F238E27FC236}">
                <a16:creationId xmlns:a16="http://schemas.microsoft.com/office/drawing/2014/main" id="{8509BC82-CF4D-4FA6-8E47-A21DF1F5DF94}"/>
              </a:ext>
            </a:extLst>
          </p:cNvPr>
          <p:cNvSpPr>
            <a:spLocks noGrp="1"/>
          </p:cNvSpPr>
          <p:nvPr>
            <p:ph idx="30"/>
          </p:nvPr>
        </p:nvSpPr>
        <p:spPr>
          <a:xfrm>
            <a:off x="6251280" y="1701504"/>
            <a:ext cx="5219998" cy="4778495"/>
          </a:xfrm>
        </p:spPr>
        <p:txBody>
          <a:bodyPr/>
          <a:lstStyle/>
          <a:p>
            <a:pPr marL="72000" indent="0" algn="just">
              <a:lnSpc>
                <a:spcPct val="100000"/>
              </a:lnSpc>
              <a:spcAft>
                <a:spcPts val="800"/>
              </a:spcAft>
              <a:buNone/>
            </a:pPr>
            <a:r>
              <a:rPr lang="en-GB" sz="1600" b="1" dirty="0">
                <a:effectLst/>
                <a:latin typeface="Times New Roman" panose="02020603050405020304" pitchFamily="18" charset="0"/>
                <a:ea typeface="Calibri" panose="020F0502020204030204" pitchFamily="34" charset="0"/>
                <a:cs typeface="Times New Roman" panose="02020603050405020304" pitchFamily="18" charset="0"/>
              </a:rPr>
              <a:t>Example of Comparison Test</a:t>
            </a:r>
            <a:r>
              <a:rPr lang="cs-CZ" sz="1600" b="1" dirty="0">
                <a:effectLst/>
                <a:latin typeface="Times New Roman" panose="02020603050405020304" pitchFamily="18" charset="0"/>
                <a:ea typeface="Calibri" panose="020F0502020204030204" pitchFamily="34" charset="0"/>
                <a:cs typeface="Times New Roman" panose="02020603050405020304" pitchFamily="18" charset="0"/>
              </a:rPr>
              <a:t>s</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lnSpc>
                <a:spcPct val="100000"/>
              </a:lnSpc>
              <a:buFont typeface="Symbol" panose="05050102010706020507" pitchFamily="18" charset="2"/>
              <a:buChar char=""/>
            </a:pPr>
            <a:r>
              <a:rPr lang="cs-CZ" sz="1600" dirty="0">
                <a:latin typeface="Times New Roman" panose="02020603050405020304" pitchFamily="18" charset="0"/>
                <a:ea typeface="Calibri" panose="020F0502020204030204" pitchFamily="34" charset="0"/>
                <a:cs typeface="Times New Roman" panose="02020603050405020304" pitchFamily="18" charset="0"/>
              </a:rPr>
              <a:t>S</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uitable</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tests for </a:t>
            </a:r>
            <a:r>
              <a:rPr lang="en-GB" sz="1600" i="1" u="sng" dirty="0">
                <a:effectLst/>
                <a:latin typeface="Times New Roman" panose="02020603050405020304" pitchFamily="18" charset="0"/>
                <a:ea typeface="Calibri" panose="020F0502020204030204" pitchFamily="34" charset="0"/>
                <a:cs typeface="Times New Roman" panose="02020603050405020304" pitchFamily="18" charset="0"/>
              </a:rPr>
              <a:t>nominal</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data</a:t>
            </a:r>
          </a:p>
          <a:p>
            <a:pPr marL="742950" lvl="1" indent="-285750" algn="l">
              <a:buFont typeface="Courier New" panose="02070309020205020404" pitchFamily="49" charset="0"/>
              <a:buChar char="o"/>
            </a:pPr>
            <a:r>
              <a:rPr lang="cs-CZ" sz="1600" dirty="0">
                <a:latin typeface="Times New Roman" panose="02020603050405020304" pitchFamily="18" charset="0"/>
                <a:ea typeface="Calibri" panose="020F0502020204030204" pitchFamily="34" charset="0"/>
                <a:cs typeface="Times New Roman" panose="02020603050405020304" pitchFamily="18" charset="0"/>
              </a:rPr>
              <a:t>O</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dds</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ratio test</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(OR)</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cs-CZ"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gn="l">
              <a:buFont typeface="Courier New" panose="02070309020205020404" pitchFamily="49" charset="0"/>
              <a:buChar char="o"/>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R</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elative risk</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(RR)</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00000"/>
              </a:lnSpc>
              <a:buFont typeface="Times New Roman" panose="02020603050405020304" pitchFamily="18" charset="0"/>
              <a:buChar char="-"/>
            </a:pPr>
            <a:r>
              <a:rPr lang="cs-CZ" sz="1600" dirty="0">
                <a:latin typeface="Times New Roman" panose="02020603050405020304" pitchFamily="18" charset="0"/>
                <a:ea typeface="Calibri" panose="020F0502020204030204" pitchFamily="34" charset="0"/>
                <a:cs typeface="Times New Roman" panose="02020603050405020304" pitchFamily="18" charset="0"/>
              </a:rPr>
              <a:t>S</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uitable</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tests for </a:t>
            </a:r>
            <a:r>
              <a:rPr lang="en-GB" sz="1600" i="1" u="sng" dirty="0">
                <a:effectLst/>
                <a:latin typeface="Times New Roman" panose="02020603050405020304" pitchFamily="18" charset="0"/>
                <a:ea typeface="Calibri" panose="020F0502020204030204" pitchFamily="34" charset="0"/>
                <a:cs typeface="Times New Roman" panose="02020603050405020304" pitchFamily="18" charset="0"/>
              </a:rPr>
              <a:t>ordinal</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data</a:t>
            </a:r>
          </a:p>
          <a:p>
            <a:pPr marL="742950" lvl="1" indent="-285750" algn="l">
              <a:buFont typeface="Courier New" panose="02070309020205020404" pitchFamily="49" charset="0"/>
              <a:buChar char="o"/>
            </a:pPr>
            <a:r>
              <a:rPr lang="cs-CZ" sz="1600" dirty="0">
                <a:latin typeface="Times New Roman" panose="02020603050405020304" pitchFamily="18" charset="0"/>
                <a:ea typeface="Calibri" panose="020F0502020204030204" pitchFamily="34" charset="0"/>
                <a:cs typeface="Times New Roman" panose="02020603050405020304" pitchFamily="18" charset="0"/>
              </a:rPr>
              <a:t>C</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hi-square test</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a:effectLst/>
                <a:latin typeface="Symbol" panose="05050102010706020507" pitchFamily="18" charset="2"/>
                <a:ea typeface="Calibri" panose="020F0502020204030204" pitchFamily="34" charset="0"/>
                <a:cs typeface="Times New Roman" panose="02020603050405020304" pitchFamily="18" charset="0"/>
              </a:rPr>
              <a:t>c</a:t>
            </a:r>
            <a:r>
              <a:rPr lang="cs-CZ" sz="16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sz="1600" dirty="0">
              <a:latin typeface="Times New Roman" panose="02020603050405020304" pitchFamily="18" charset="0"/>
              <a:ea typeface="Calibri" panose="020F0502020204030204" pitchFamily="34" charset="0"/>
              <a:cs typeface="Times New Roman" panose="02020603050405020304" pitchFamily="18" charset="0"/>
            </a:endParaRPr>
          </a:p>
          <a:p>
            <a:pPr marL="1153350" lvl="2" indent="-285750">
              <a:buFont typeface="Courier New" panose="02070309020205020404" pitchFamily="49" charset="0"/>
              <a:buChar char="o"/>
            </a:pPr>
            <a:r>
              <a:rPr lang="cs-CZ" dirty="0">
                <a:latin typeface="Times New Roman" panose="02020603050405020304" pitchFamily="18" charset="0"/>
                <a:ea typeface="Calibri" panose="020F0502020204030204" pitchFamily="34" charset="0"/>
                <a:cs typeface="Times New Roman" panose="02020603050405020304" pitchFamily="18" charset="0"/>
              </a:rPr>
              <a:t>G</a:t>
            </a:r>
            <a:r>
              <a:rPr lang="en-GB" dirty="0" err="1">
                <a:effectLst/>
                <a:latin typeface="Times New Roman" panose="02020603050405020304" pitchFamily="18" charset="0"/>
                <a:ea typeface="Calibri" panose="020F0502020204030204" pitchFamily="34" charset="0"/>
                <a:cs typeface="Times New Roman" panose="02020603050405020304" pitchFamily="18" charset="0"/>
              </a:rPr>
              <a:t>oodness</a:t>
            </a:r>
            <a:r>
              <a:rPr lang="en-GB" dirty="0">
                <a:effectLst/>
                <a:latin typeface="Times New Roman" panose="02020603050405020304" pitchFamily="18" charset="0"/>
                <a:ea typeface="Calibri" panose="020F0502020204030204" pitchFamily="34" charset="0"/>
                <a:cs typeface="Times New Roman" panose="02020603050405020304" pitchFamily="18" charset="0"/>
              </a:rPr>
              <a:t> of fit </a:t>
            </a:r>
            <a:r>
              <a:rPr lang="cs-CZ" dirty="0">
                <a:effectLst/>
                <a:latin typeface="Times New Roman" panose="02020603050405020304" pitchFamily="18" charset="0"/>
                <a:ea typeface="Calibri" panose="020F0502020204030204" pitchFamily="34" charset="0"/>
                <a:cs typeface="Times New Roman" panose="02020603050405020304" pitchFamily="18" charset="0"/>
              </a:rPr>
              <a:t>(</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observed</a:t>
            </a:r>
            <a:r>
              <a:rPr lang="cs-CZ" dirty="0">
                <a:effectLst/>
                <a:latin typeface="Times New Roman" panose="02020603050405020304" pitchFamily="18" charset="0"/>
                <a:ea typeface="Calibri" panose="020F0502020204030204" pitchFamily="34" charset="0"/>
                <a:cs typeface="Times New Roman" panose="02020603050405020304" pitchFamily="18" charset="0"/>
              </a:rPr>
              <a:t> vs.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Expected</a:t>
            </a:r>
            <a:r>
              <a:rPr lang="cs-CZ" dirty="0">
                <a:effectLst/>
                <a:latin typeface="Times New Roman" panose="02020603050405020304" pitchFamily="18" charset="0"/>
                <a:ea typeface="Calibri" panose="020F0502020204030204" pitchFamily="34" charset="0"/>
                <a:cs typeface="Times New Roman" panose="02020603050405020304" pitchFamily="18" charset="0"/>
              </a:rPr>
              <a:t>)</a:t>
            </a:r>
          </a:p>
          <a:p>
            <a:pPr marL="1153350" lvl="2" indent="-285750">
              <a:buFont typeface="Courier New" panose="02070309020205020404" pitchFamily="49" charset="0"/>
              <a:buChar char="o"/>
            </a:pPr>
            <a:r>
              <a:rPr lang="en-GB" dirty="0">
                <a:effectLst/>
                <a:latin typeface="Times New Roman" panose="02020603050405020304" pitchFamily="18" charset="0"/>
                <a:ea typeface="Calibri" panose="020F0502020204030204" pitchFamily="34" charset="0"/>
                <a:cs typeface="Times New Roman" panose="02020603050405020304" pitchFamily="18" charset="0"/>
              </a:rPr>
              <a:t>Homogeneity</a:t>
            </a:r>
            <a:r>
              <a:rPr lang="cs-CZ" dirty="0">
                <a:effectLst/>
                <a:latin typeface="Times New Roman" panose="02020603050405020304" pitchFamily="18" charset="0"/>
                <a:ea typeface="Calibri" panose="020F0502020204030204" pitchFamily="34" charset="0"/>
                <a:cs typeface="Times New Roman" panose="02020603050405020304" pitchFamily="18" charset="0"/>
              </a:rPr>
              <a:t>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separate</a:t>
            </a:r>
            <a:r>
              <a:rPr lang="cs-CZ" dirty="0">
                <a:effectLst/>
                <a:latin typeface="Times New Roman" panose="02020603050405020304" pitchFamily="18" charset="0"/>
                <a:ea typeface="Calibri" panose="020F0502020204030204" pitchFamily="34" charset="0"/>
                <a:cs typeface="Times New Roman" panose="02020603050405020304" pitchFamily="18" charset="0"/>
              </a:rPr>
              <a:t>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subgroups</a:t>
            </a:r>
            <a:r>
              <a:rPr lang="cs-CZ" dirty="0">
                <a:effectLst/>
                <a:latin typeface="Times New Roman" panose="02020603050405020304" pitchFamily="18" charset="0"/>
                <a:ea typeface="Calibri" panose="020F0502020204030204" pitchFamily="34" charset="0"/>
                <a:cs typeface="Times New Roman" panose="02020603050405020304" pitchFamily="18" charset="0"/>
              </a:rPr>
              <a:t>)</a:t>
            </a:r>
          </a:p>
          <a:p>
            <a:pPr marL="1153350" lvl="2" indent="-285750">
              <a:buFont typeface="Courier New" panose="02070309020205020404" pitchFamily="49" charset="0"/>
              <a:buChar char="o"/>
            </a:pPr>
            <a:r>
              <a:rPr lang="cs-CZ" dirty="0">
                <a:latin typeface="Times New Roman" panose="02020603050405020304" pitchFamily="18" charset="0"/>
                <a:ea typeface="Calibri" panose="020F0502020204030204" pitchFamily="34" charset="0"/>
                <a:cs typeface="Times New Roman" panose="02020603050405020304" pitchFamily="18" charset="0"/>
              </a:rPr>
              <a:t>I</a:t>
            </a:r>
            <a:r>
              <a:rPr lang="en-GB" dirty="0" err="1">
                <a:effectLst/>
                <a:latin typeface="Times New Roman" panose="02020603050405020304" pitchFamily="18" charset="0"/>
                <a:ea typeface="Calibri" panose="020F0502020204030204" pitchFamily="34" charset="0"/>
                <a:cs typeface="Times New Roman" panose="02020603050405020304" pitchFamily="18" charset="0"/>
              </a:rPr>
              <a:t>ndependence</a:t>
            </a:r>
            <a:r>
              <a:rPr lang="cs-CZ" dirty="0">
                <a:effectLst/>
                <a:latin typeface="Times New Roman" panose="02020603050405020304" pitchFamily="18" charset="0"/>
                <a:ea typeface="Calibri" panose="020F0502020204030204" pitchFamily="34" charset="0"/>
                <a:cs typeface="Times New Roman" panose="02020603050405020304" pitchFamily="18" charset="0"/>
              </a:rPr>
              <a:t>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same</a:t>
            </a:r>
            <a:r>
              <a:rPr lang="cs-CZ" dirty="0">
                <a:effectLst/>
                <a:latin typeface="Times New Roman" panose="02020603050405020304" pitchFamily="18" charset="0"/>
                <a:ea typeface="Calibri" panose="020F0502020204030204" pitchFamily="34" charset="0"/>
                <a:cs typeface="Times New Roman" panose="02020603050405020304" pitchFamily="18" charset="0"/>
              </a:rPr>
              <a:t>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population</a:t>
            </a:r>
            <a:r>
              <a:rPr lang="cs-CZ"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00000"/>
              </a:lnSpc>
              <a:buFont typeface="Times New Roman" panose="02020603050405020304" pitchFamily="18" charset="0"/>
              <a:buChar char="-"/>
            </a:pPr>
            <a:r>
              <a:rPr lang="cs-CZ" sz="1600" dirty="0">
                <a:latin typeface="Times New Roman" panose="02020603050405020304" pitchFamily="18" charset="0"/>
                <a:ea typeface="Calibri" panose="020F0502020204030204" pitchFamily="34" charset="0"/>
                <a:cs typeface="Times New Roman" panose="02020603050405020304" pitchFamily="18" charset="0"/>
              </a:rPr>
              <a:t>S</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uitable</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tests for </a:t>
            </a:r>
            <a:r>
              <a:rPr lang="en-GB" sz="1600" i="1" u="sng" dirty="0">
                <a:effectLst/>
                <a:latin typeface="Times New Roman" panose="02020603050405020304" pitchFamily="18" charset="0"/>
                <a:ea typeface="Calibri" panose="020F0502020204030204" pitchFamily="34" charset="0"/>
                <a:cs typeface="Times New Roman" panose="02020603050405020304" pitchFamily="18" charset="0"/>
              </a:rPr>
              <a:t>interval</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600" i="1" u="sng" dirty="0">
                <a:effectLst/>
                <a:latin typeface="Times New Roman" panose="02020603050405020304" pitchFamily="18" charset="0"/>
                <a:ea typeface="Calibri" panose="020F0502020204030204" pitchFamily="34" charset="0"/>
                <a:cs typeface="Times New Roman" panose="02020603050405020304" pitchFamily="18" charset="0"/>
              </a:rPr>
              <a:t>Ratio</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data</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Scale</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data)</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gn="l">
              <a:spcAft>
                <a:spcPts val="0"/>
              </a:spcAft>
              <a:buFont typeface="Courier New" panose="02070309020205020404" pitchFamily="49" charset="0"/>
              <a:buChar char="o"/>
            </a:pP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t</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-test </a:t>
            </a:r>
            <a:endParaRPr lang="cs-CZ"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1153350" lvl="2" indent="-285750">
              <a:spcAft>
                <a:spcPts val="0"/>
              </a:spcAft>
              <a:buFont typeface="Courier New" panose="02070309020205020404" pitchFamily="49" charset="0"/>
              <a:buChar char="o"/>
            </a:pPr>
            <a:r>
              <a:rPr lang="en-GB" dirty="0">
                <a:effectLst/>
                <a:latin typeface="Times New Roman" panose="02020603050405020304" pitchFamily="18" charset="0"/>
                <a:ea typeface="Calibri" panose="020F0502020204030204" pitchFamily="34" charset="0"/>
                <a:cs typeface="Times New Roman" panose="02020603050405020304" pitchFamily="18" charset="0"/>
              </a:rPr>
              <a:t>one sample </a:t>
            </a:r>
            <a:endParaRPr lang="cs-CZ" dirty="0">
              <a:effectLst/>
              <a:latin typeface="Times New Roman" panose="02020603050405020304" pitchFamily="18" charset="0"/>
              <a:ea typeface="Calibri" panose="020F0502020204030204" pitchFamily="34" charset="0"/>
              <a:cs typeface="Times New Roman" panose="02020603050405020304" pitchFamily="18" charset="0"/>
            </a:endParaRPr>
          </a:p>
          <a:p>
            <a:pPr marL="1153350" lvl="2" indent="-285750">
              <a:spcAft>
                <a:spcPts val="0"/>
              </a:spcAft>
              <a:buFont typeface="Courier New" panose="02070309020205020404" pitchFamily="49" charset="0"/>
              <a:buChar char="o"/>
            </a:pPr>
            <a:r>
              <a:rPr lang="en-GB" dirty="0">
                <a:effectLst/>
                <a:latin typeface="Times New Roman" panose="02020603050405020304" pitchFamily="18" charset="0"/>
                <a:ea typeface="Calibri" panose="020F0502020204030204" pitchFamily="34" charset="0"/>
                <a:cs typeface="Times New Roman" panose="02020603050405020304" pitchFamily="18" charset="0"/>
              </a:rPr>
              <a:t>two independent sample</a:t>
            </a:r>
            <a:r>
              <a:rPr lang="cs-CZ" dirty="0">
                <a:effectLst/>
                <a:latin typeface="Times New Roman" panose="02020603050405020304" pitchFamily="18" charset="0"/>
                <a:ea typeface="Calibri" panose="020F0502020204030204" pitchFamily="34" charset="0"/>
                <a:cs typeface="Times New Roman" panose="02020603050405020304" pitchFamily="18" charset="0"/>
              </a:rPr>
              <a:t>s</a:t>
            </a:r>
          </a:p>
          <a:p>
            <a:pPr marL="1153350" lvl="2" indent="-285750">
              <a:spcAft>
                <a:spcPts val="0"/>
              </a:spcAft>
              <a:buFont typeface="Courier New" panose="02070309020205020404" pitchFamily="49" charset="0"/>
              <a:buChar char="o"/>
            </a:pPr>
            <a:r>
              <a:rPr lang="en-GB" dirty="0">
                <a:effectLst/>
                <a:latin typeface="Times New Roman" panose="02020603050405020304" pitchFamily="18" charset="0"/>
                <a:ea typeface="Calibri" panose="020F0502020204030204" pitchFamily="34" charset="0"/>
                <a:cs typeface="Times New Roman" panose="02020603050405020304" pitchFamily="18" charset="0"/>
              </a:rPr>
              <a:t>two paired sample</a:t>
            </a:r>
            <a:r>
              <a:rPr lang="cs-CZ" dirty="0">
                <a:effectLst/>
                <a:latin typeface="Times New Roman" panose="02020603050405020304" pitchFamily="18" charset="0"/>
                <a:ea typeface="Calibri" panose="020F0502020204030204" pitchFamily="34" charset="0"/>
                <a:cs typeface="Times New Roman" panose="02020603050405020304" pitchFamily="18" charset="0"/>
              </a:rPr>
              <a:t>s</a:t>
            </a:r>
          </a:p>
          <a:p>
            <a:pPr marL="742950" lvl="1" indent="-285750" algn="l">
              <a:spcAft>
                <a:spcPts val="0"/>
              </a:spcAft>
              <a:buFont typeface="Courier New" panose="02070309020205020404" pitchFamily="49" charset="0"/>
              <a:buChar char="o"/>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ANOVA test </a:t>
            </a:r>
            <a:endParaRPr lang="cs-CZ"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1153350" lvl="2" indent="-285750">
              <a:spcAft>
                <a:spcPts val="0"/>
              </a:spcAft>
              <a:buFont typeface="Courier New" panose="02070309020205020404" pitchFamily="49" charset="0"/>
              <a:buChar char="o"/>
            </a:pPr>
            <a:r>
              <a:rPr lang="cs-CZ" dirty="0" err="1">
                <a:effectLst/>
                <a:latin typeface="Times New Roman" panose="02020603050405020304" pitchFamily="18" charset="0"/>
                <a:ea typeface="Calibri" panose="020F0502020204030204" pitchFamily="34" charset="0"/>
                <a:cs typeface="Times New Roman" panose="02020603050405020304" pitchFamily="18" charset="0"/>
              </a:rPr>
              <a:t>for</a:t>
            </a:r>
            <a:r>
              <a:rPr lang="cs-CZ" dirty="0">
                <a:effectLst/>
                <a:latin typeface="Times New Roman" panose="02020603050405020304" pitchFamily="18" charset="0"/>
                <a:ea typeface="Calibri" panose="020F0502020204030204" pitchFamily="34" charset="0"/>
                <a:cs typeface="Times New Roman" panose="02020603050405020304" pitchFamily="18" charset="0"/>
              </a:rPr>
              <a:t>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three</a:t>
            </a:r>
            <a:r>
              <a:rPr lang="cs-CZ" dirty="0">
                <a:effectLst/>
                <a:latin typeface="Times New Roman" panose="02020603050405020304" pitchFamily="18" charset="0"/>
                <a:ea typeface="Calibri" panose="020F0502020204030204" pitchFamily="34" charset="0"/>
                <a:cs typeface="Times New Roman" panose="02020603050405020304" pitchFamily="18" charset="0"/>
              </a:rPr>
              <a:t>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or</a:t>
            </a:r>
            <a:r>
              <a:rPr lang="cs-CZ" dirty="0">
                <a:effectLst/>
                <a:latin typeface="Times New Roman" panose="02020603050405020304" pitchFamily="18" charset="0"/>
                <a:ea typeface="Calibri" panose="020F0502020204030204" pitchFamily="34" charset="0"/>
                <a:cs typeface="Times New Roman" panose="02020603050405020304" pitchFamily="18" charset="0"/>
              </a:rPr>
              <a:t> more sample</a:t>
            </a:r>
          </a:p>
          <a:p>
            <a:pPr marL="1153350" lvl="2" indent="-285750">
              <a:spcAft>
                <a:spcPts val="0"/>
              </a:spcAft>
              <a:buFont typeface="Courier New" panose="02070309020205020404" pitchFamily="49" charset="0"/>
              <a:buChar char="o"/>
            </a:pPr>
            <a:r>
              <a:rPr lang="en-GB" dirty="0">
                <a:effectLst/>
                <a:latin typeface="Times New Roman" panose="02020603050405020304" pitchFamily="18" charset="0"/>
                <a:ea typeface="Calibri" panose="020F0502020204030204" pitchFamily="34" charset="0"/>
                <a:cs typeface="Times New Roman" panose="02020603050405020304" pitchFamily="18" charset="0"/>
              </a:rPr>
              <a:t>also for repeated measurements </a:t>
            </a:r>
          </a:p>
        </p:txBody>
      </p:sp>
      <p:pic>
        <p:nvPicPr>
          <p:cNvPr id="6148" name="Picture 4" descr="Power for two sample t test - Cross Validated">
            <a:extLst>
              <a:ext uri="{FF2B5EF4-FFF2-40B4-BE49-F238E27FC236}">
                <a16:creationId xmlns:a16="http://schemas.microsoft.com/office/drawing/2014/main" id="{614FAD75-E1C3-479E-80B5-07C6A56436B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485" y="3911667"/>
            <a:ext cx="4579506" cy="26086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7E7388F-41CE-4136-8F06-DC81FC192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2283" y="105079"/>
            <a:ext cx="1548413" cy="19935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2A75385F-80EF-497B-93C5-5B82D487F312}"/>
              </a:ext>
            </a:extLst>
          </p:cNvPr>
          <p:cNvSpPr txBox="1"/>
          <p:nvPr/>
        </p:nvSpPr>
        <p:spPr>
          <a:xfrm>
            <a:off x="10305410" y="2098661"/>
            <a:ext cx="1825775" cy="461665"/>
          </a:xfrm>
          <a:prstGeom prst="rect">
            <a:avLst/>
          </a:prstGeom>
          <a:noFill/>
        </p:spPr>
        <p:txBody>
          <a:bodyPr wrap="square">
            <a:spAutoFit/>
          </a:bodyPr>
          <a:lstStyle/>
          <a:p>
            <a:pPr algn="ctr"/>
            <a:r>
              <a:rPr lang="cs-CZ" sz="1200" b="0" i="0" dirty="0">
                <a:solidFill>
                  <a:srgbClr val="000000"/>
                </a:solidFill>
                <a:effectLst/>
                <a:latin typeface="Times New Roman" panose="02020603050405020304" pitchFamily="18" charset="0"/>
                <a:cs typeface="Times New Roman" panose="02020603050405020304" pitchFamily="18" charset="0"/>
              </a:rPr>
              <a:t>William </a:t>
            </a:r>
            <a:r>
              <a:rPr lang="cs-CZ" sz="1200" b="0" i="0" dirty="0" err="1">
                <a:solidFill>
                  <a:srgbClr val="000000"/>
                </a:solidFill>
                <a:effectLst/>
                <a:latin typeface="Times New Roman" panose="02020603050405020304" pitchFamily="18" charset="0"/>
                <a:cs typeface="Times New Roman" panose="02020603050405020304" pitchFamily="18" charset="0"/>
              </a:rPr>
              <a:t>Sealy</a:t>
            </a:r>
            <a:r>
              <a:rPr lang="cs-CZ" sz="1200" b="0" i="0" dirty="0">
                <a:solidFill>
                  <a:srgbClr val="000000"/>
                </a:solidFill>
                <a:effectLst/>
                <a:latin typeface="Times New Roman" panose="02020603050405020304" pitchFamily="18" charset="0"/>
                <a:cs typeface="Times New Roman" panose="02020603050405020304" pitchFamily="18" charset="0"/>
              </a:rPr>
              <a:t> </a:t>
            </a:r>
            <a:r>
              <a:rPr lang="cs-CZ" sz="1200" b="0" i="0" dirty="0" err="1">
                <a:solidFill>
                  <a:srgbClr val="000000"/>
                </a:solidFill>
                <a:effectLst/>
                <a:latin typeface="Times New Roman" panose="02020603050405020304" pitchFamily="18" charset="0"/>
                <a:cs typeface="Times New Roman" panose="02020603050405020304" pitchFamily="18" charset="0"/>
              </a:rPr>
              <a:t>Gosset</a:t>
            </a:r>
            <a:r>
              <a:rPr lang="cs-CZ" sz="1200" b="0" i="0" dirty="0">
                <a:solidFill>
                  <a:srgbClr val="000000"/>
                </a:solidFill>
                <a:effectLst/>
                <a:latin typeface="Times New Roman" panose="02020603050405020304" pitchFamily="18" charset="0"/>
                <a:cs typeface="Times New Roman" panose="02020603050405020304" pitchFamily="18" charset="0"/>
              </a:rPr>
              <a:t> (</a:t>
            </a:r>
            <a:r>
              <a:rPr lang="cs-CZ" sz="1200" b="0" i="0" dirty="0" err="1">
                <a:solidFill>
                  <a:srgbClr val="000000"/>
                </a:solidFill>
                <a:effectLst/>
                <a:latin typeface="Times New Roman" panose="02020603050405020304" pitchFamily="18" charset="0"/>
                <a:cs typeface="Times New Roman" panose="02020603050405020304" pitchFamily="18" charset="0"/>
              </a:rPr>
              <a:t>aka</a:t>
            </a:r>
            <a:r>
              <a:rPr lang="cs-CZ" sz="1200" b="0" i="0" dirty="0">
                <a:solidFill>
                  <a:srgbClr val="000000"/>
                </a:solidFill>
                <a:effectLst/>
                <a:latin typeface="Times New Roman" panose="02020603050405020304" pitchFamily="18" charset="0"/>
                <a:cs typeface="Times New Roman" panose="02020603050405020304" pitchFamily="18" charset="0"/>
              </a:rPr>
              <a:t> </a:t>
            </a:r>
            <a:r>
              <a:rPr lang="cs-CZ" sz="1200" b="0" i="1" dirty="0">
                <a:solidFill>
                  <a:srgbClr val="000000"/>
                </a:solidFill>
                <a:effectLst/>
                <a:latin typeface="Times New Roman" panose="02020603050405020304" pitchFamily="18" charset="0"/>
                <a:cs typeface="Times New Roman" panose="02020603050405020304" pitchFamily="18" charset="0"/>
              </a:rPr>
              <a:t>Student</a:t>
            </a:r>
            <a:r>
              <a:rPr lang="cs-CZ" sz="1200" b="0" i="0" dirty="0">
                <a:solidFill>
                  <a:srgbClr val="000000"/>
                </a:solidFill>
                <a:effectLst/>
                <a:latin typeface="Times New Roman" panose="02020603050405020304" pitchFamily="18" charset="0"/>
                <a:cs typeface="Times New Roman" panose="02020603050405020304" pitchFamily="18" charset="0"/>
              </a:rPr>
              <a:t>)</a:t>
            </a:r>
            <a:endParaRPr lang="cs-CZ"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34991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102</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Inferential or Analytical Statistic</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rPr>
              <a:t>Hypothesis (or Predictions) Testing</a:t>
            </a: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algn="just">
              <a:lnSpc>
                <a:spcPct val="100000"/>
              </a:lnSpc>
              <a:spcAft>
                <a:spcPts val="800"/>
              </a:spcAft>
              <a:buFont typeface="Arial" panose="020B0604020202020204" pitchFamily="34" charset="0"/>
              <a:buChar char="•"/>
            </a:pP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Compar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ion</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tests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t-test, ANOVA, Mann-Whitney U test, Wilcoxon test, Kruskal</a:t>
            </a:r>
            <a:r>
              <a:rPr lang="cs-CZ"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Wallis H test</a:t>
            </a:r>
          </a:p>
          <a:p>
            <a:pPr algn="just">
              <a:lnSpc>
                <a:spcPct val="100000"/>
              </a:lnSpc>
              <a:spcAft>
                <a:spcPts val="800"/>
              </a:spcAft>
              <a:buFont typeface="Arial" panose="020B0604020202020204" pitchFamily="34" charset="0"/>
              <a:buChar char="•"/>
            </a:pPr>
            <a:r>
              <a:rPr lang="en-GB" sz="1800" b="1" u="sng" dirty="0">
                <a:effectLst/>
                <a:latin typeface="Times New Roman" panose="02020603050405020304" pitchFamily="18" charset="0"/>
                <a:ea typeface="Calibri" panose="020F0502020204030204" pitchFamily="34" charset="0"/>
                <a:cs typeface="Times New Roman" panose="02020603050405020304" pitchFamily="18" charset="0"/>
              </a:rPr>
              <a:t>Correlation tests </a:t>
            </a:r>
            <a:endParaRPr lang="cs-CZ" sz="1800" b="1" u="sng"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Pearson’s r, Spearman’s rho, Chi square test</a:t>
            </a:r>
          </a:p>
          <a:p>
            <a:pPr algn="just">
              <a:lnSpc>
                <a:spcPct val="100000"/>
              </a:lnSpc>
              <a:spcAft>
                <a:spcPts val="800"/>
              </a:spcAft>
              <a:buFont typeface="Arial" panose="020B0604020202020204" pitchFamily="34" charset="0"/>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Regression tests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Simple linear regression, Multiple linear regression, …</a:t>
            </a:r>
          </a:p>
          <a:p>
            <a:pPr algn="just">
              <a:lnSpc>
                <a:spcPct val="100000"/>
              </a:lnSpc>
              <a:spcAft>
                <a:spcPts val="800"/>
              </a:spcAft>
              <a:buFont typeface="Arial" panose="020B0604020202020204" pitchFamily="34" charset="0"/>
              <a:buChar cha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Zástupný obsah 8">
            <a:extLst>
              <a:ext uri="{FF2B5EF4-FFF2-40B4-BE49-F238E27FC236}">
                <a16:creationId xmlns:a16="http://schemas.microsoft.com/office/drawing/2014/main" id="{8509BC82-CF4D-4FA6-8E47-A21DF1F5DF94}"/>
              </a:ext>
            </a:extLst>
          </p:cNvPr>
          <p:cNvSpPr>
            <a:spLocks noGrp="1"/>
          </p:cNvSpPr>
          <p:nvPr>
            <p:ph idx="30"/>
          </p:nvPr>
        </p:nvSpPr>
        <p:spPr>
          <a:xfrm>
            <a:off x="6251280" y="1701505"/>
            <a:ext cx="5219998" cy="3272831"/>
          </a:xfrm>
        </p:spPr>
        <p:txBody>
          <a:bodyPr/>
          <a:lstStyle/>
          <a:p>
            <a:pPr marL="285750" indent="-285750" algn="just">
              <a:lnSpc>
                <a:spcPct val="107000"/>
              </a:lnSpc>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Pearson’s </a:t>
            </a: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r</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423450" lvl="1" indent="-171450" algn="just">
              <a:lnSpc>
                <a:spcPct val="107000"/>
              </a:lnSpc>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parametric, quantitative data </a:t>
            </a:r>
          </a:p>
          <a:p>
            <a:pPr marL="285750" indent="-285750" algn="just">
              <a:lnSpc>
                <a:spcPct val="107000"/>
              </a:lnSpc>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Spearman’s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rho</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423450" lvl="1" indent="-171450" algn="just">
              <a:lnSpc>
                <a:spcPct val="107000"/>
              </a:lnSpc>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nonparametric, quantitative which are handled like qualitative data</a:t>
            </a:r>
            <a:endParaRPr lang="en-GB"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Chi</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square test </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600" dirty="0">
                <a:effectLst/>
                <a:latin typeface="Symbol" panose="05050102010706020507" pitchFamily="18" charset="2"/>
                <a:ea typeface="Calibri" panose="020F0502020204030204" pitchFamily="34" charset="0"/>
                <a:cs typeface="Times New Roman" panose="02020603050405020304" pitchFamily="18" charset="0"/>
              </a:rPr>
              <a:t>c</a:t>
            </a:r>
            <a:r>
              <a:rPr lang="cs-CZ" sz="16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a:t>
            </a:r>
          </a:p>
          <a:p>
            <a:pPr marL="423450" lvl="1" indent="-171450" algn="just">
              <a:lnSpc>
                <a:spcPct val="107000"/>
              </a:lnSpc>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qualitative data</a:t>
            </a:r>
            <a:endParaRPr lang="en-GB"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Dimension reduction techniques </a:t>
            </a:r>
          </a:p>
          <a:p>
            <a:pPr marL="742950" lvl="1" indent="-285750" algn="just">
              <a:lnSpc>
                <a:spcPct val="107000"/>
              </a:lnSpc>
              <a:spcAft>
                <a:spcPts val="800"/>
              </a:spcAft>
            </a:pPr>
            <a:r>
              <a:rPr lang="en-GB" sz="1400" i="1" dirty="0">
                <a:effectLst/>
                <a:latin typeface="Times New Roman" panose="02020603050405020304" pitchFamily="18" charset="0"/>
                <a:ea typeface="Calibri" panose="020F0502020204030204" pitchFamily="34" charset="0"/>
                <a:cs typeface="Times New Roman" panose="02020603050405020304" pitchFamily="18" charset="0"/>
              </a:rPr>
              <a:t>Factor analysis </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(use when you assume association if you want to understand the latent factors)</a:t>
            </a:r>
          </a:p>
          <a:p>
            <a:pPr marL="742950" lvl="1" indent="-285750" algn="just">
              <a:lnSpc>
                <a:spcPct val="107000"/>
              </a:lnSpc>
              <a:spcAft>
                <a:spcPts val="800"/>
              </a:spcAft>
            </a:pPr>
            <a:r>
              <a:rPr lang="en-GB" sz="1400" i="1" dirty="0">
                <a:effectLst/>
                <a:latin typeface="Times New Roman" panose="02020603050405020304" pitchFamily="18" charset="0"/>
                <a:ea typeface="Calibri" panose="020F0502020204030204" pitchFamily="34" charset="0"/>
                <a:cs typeface="Times New Roman" panose="02020603050405020304" pitchFamily="18" charset="0"/>
              </a:rPr>
              <a:t>Principal Component Analysis </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(seeks  to identify, to predict using the factors, PCA)</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122" name="Picture 2" descr="Pearson Product-Moment Correlation - When you should run this test, the  range of values the coefficient can take and how to measure strength of  association.">
            <a:extLst>
              <a:ext uri="{FF2B5EF4-FFF2-40B4-BE49-F238E27FC236}">
                <a16:creationId xmlns:a16="http://schemas.microsoft.com/office/drawing/2014/main" id="{4D6B863C-AE94-452F-A1AB-23B8A3F58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399" y="3921736"/>
            <a:ext cx="3798334" cy="25630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Přímá spojnice 9">
            <a:extLst>
              <a:ext uri="{FF2B5EF4-FFF2-40B4-BE49-F238E27FC236}">
                <a16:creationId xmlns:a16="http://schemas.microsoft.com/office/drawing/2014/main" id="{E12FC4F9-CA4A-452A-80B3-4B62D75AD72F}"/>
              </a:ext>
            </a:extLst>
          </p:cNvPr>
          <p:cNvCxnSpPr/>
          <p:nvPr/>
        </p:nvCxnSpPr>
        <p:spPr bwMode="auto">
          <a:xfrm flipV="1">
            <a:off x="896644" y="4163634"/>
            <a:ext cx="1118586" cy="674702"/>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Přímá spojnice 13">
            <a:extLst>
              <a:ext uri="{FF2B5EF4-FFF2-40B4-BE49-F238E27FC236}">
                <a16:creationId xmlns:a16="http://schemas.microsoft.com/office/drawing/2014/main" id="{55FCE34A-8E86-4178-BF2C-71AA1C893311}"/>
              </a:ext>
            </a:extLst>
          </p:cNvPr>
          <p:cNvCxnSpPr/>
          <p:nvPr/>
        </p:nvCxnSpPr>
        <p:spPr bwMode="auto">
          <a:xfrm flipV="1">
            <a:off x="2158147" y="4163634"/>
            <a:ext cx="1118586" cy="674702"/>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Přímá spojnice 14">
            <a:extLst>
              <a:ext uri="{FF2B5EF4-FFF2-40B4-BE49-F238E27FC236}">
                <a16:creationId xmlns:a16="http://schemas.microsoft.com/office/drawing/2014/main" id="{D51A9365-454C-4AD0-BDAA-B052BFBF8985}"/>
              </a:ext>
            </a:extLst>
          </p:cNvPr>
          <p:cNvCxnSpPr>
            <a:cxnSpLocks/>
          </p:cNvCxnSpPr>
          <p:nvPr/>
        </p:nvCxnSpPr>
        <p:spPr bwMode="auto">
          <a:xfrm>
            <a:off x="3532643" y="4596438"/>
            <a:ext cx="950578"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Přímá spojnice 16">
            <a:extLst>
              <a:ext uri="{FF2B5EF4-FFF2-40B4-BE49-F238E27FC236}">
                <a16:creationId xmlns:a16="http://schemas.microsoft.com/office/drawing/2014/main" id="{94503922-5B3F-4316-8E6C-999431052AAC}"/>
              </a:ext>
            </a:extLst>
          </p:cNvPr>
          <p:cNvCxnSpPr>
            <a:cxnSpLocks/>
          </p:cNvCxnSpPr>
          <p:nvPr/>
        </p:nvCxnSpPr>
        <p:spPr bwMode="auto">
          <a:xfrm>
            <a:off x="914399" y="5584259"/>
            <a:ext cx="1100831" cy="648527"/>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Přímá spojnice 22">
            <a:extLst>
              <a:ext uri="{FF2B5EF4-FFF2-40B4-BE49-F238E27FC236}">
                <a16:creationId xmlns:a16="http://schemas.microsoft.com/office/drawing/2014/main" id="{31253CE9-5914-4769-8891-D531EB454A18}"/>
              </a:ext>
            </a:extLst>
          </p:cNvPr>
          <p:cNvCxnSpPr>
            <a:cxnSpLocks/>
          </p:cNvCxnSpPr>
          <p:nvPr/>
        </p:nvCxnSpPr>
        <p:spPr bwMode="auto">
          <a:xfrm>
            <a:off x="2176896" y="5490436"/>
            <a:ext cx="1100831" cy="648527"/>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Přímá spojnice 23">
            <a:extLst>
              <a:ext uri="{FF2B5EF4-FFF2-40B4-BE49-F238E27FC236}">
                <a16:creationId xmlns:a16="http://schemas.microsoft.com/office/drawing/2014/main" id="{B2975E2D-D6A9-40EE-8AEB-3FAF97655326}"/>
              </a:ext>
            </a:extLst>
          </p:cNvPr>
          <p:cNvCxnSpPr>
            <a:cxnSpLocks/>
          </p:cNvCxnSpPr>
          <p:nvPr/>
        </p:nvCxnSpPr>
        <p:spPr bwMode="auto">
          <a:xfrm>
            <a:off x="3605132" y="5890044"/>
            <a:ext cx="950578"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26" name="Picture 2" descr="Everything you need to know about interpreting correlations | by Zakaria  Jaadi | Towards Data Science">
            <a:extLst>
              <a:ext uri="{FF2B5EF4-FFF2-40B4-BE49-F238E27FC236}">
                <a16:creationId xmlns:a16="http://schemas.microsoft.com/office/drawing/2014/main" id="{E2343C5D-D887-4C42-9ABD-E10C335E820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10324" y="4668995"/>
            <a:ext cx="4025923" cy="1796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06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500"/>
                                        <p:tgtEl>
                                          <p:spTgt spid="9">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Effect transition="in" filter="fade">
                                      <p:cBhvr>
                                        <p:cTn id="35" dur="500"/>
                                        <p:tgtEl>
                                          <p:spTgt spid="9">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animEffect transition="in" filter="fade">
                                      <p:cBhvr>
                                        <p:cTn id="39" dur="500"/>
                                        <p:tgtEl>
                                          <p:spTgt spid="9">
                                            <p:txEl>
                                              <p:pRg st="8" end="8"/>
                                            </p:txEl>
                                          </p:spTgt>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wipe(up)">
                                      <p:cBhvr>
                                        <p:cTn id="4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103</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Inferential or Analytical Statistic</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rPr>
              <a:t>Hypothesis (or Predictions) Testing</a:t>
            </a: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algn="just">
              <a:lnSpc>
                <a:spcPct val="100000"/>
              </a:lnSpc>
              <a:spcAft>
                <a:spcPts val="800"/>
              </a:spcAft>
              <a:buFont typeface="Arial" panose="020B0604020202020204" pitchFamily="34" charset="0"/>
              <a:buChar char="•"/>
            </a:pP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Compar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ion</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tests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t-test, ANOVA, Mann-Whitney U test, Wilcoxon test, Kruskal</a:t>
            </a:r>
            <a:r>
              <a:rPr lang="cs-CZ"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Wallis H test</a:t>
            </a:r>
          </a:p>
          <a:p>
            <a:pPr algn="just">
              <a:lnSpc>
                <a:spcPct val="100000"/>
              </a:lnSpc>
              <a:spcAft>
                <a:spcPts val="800"/>
              </a:spcAft>
              <a:buFont typeface="Arial" panose="020B0604020202020204" pitchFamily="34" charset="0"/>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Correlation tests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Pearson’s r, Spearman’s rho, Chi square test</a:t>
            </a:r>
          </a:p>
          <a:p>
            <a:pPr algn="just">
              <a:lnSpc>
                <a:spcPct val="100000"/>
              </a:lnSpc>
              <a:spcAft>
                <a:spcPts val="800"/>
              </a:spcAft>
              <a:buFont typeface="Arial" panose="020B0604020202020204" pitchFamily="34" charset="0"/>
              <a:buChar char="•"/>
            </a:pPr>
            <a:r>
              <a:rPr lang="en-GB" sz="1800" b="1" u="sng" dirty="0">
                <a:effectLst/>
                <a:latin typeface="Times New Roman" panose="02020603050405020304" pitchFamily="18" charset="0"/>
                <a:ea typeface="Calibri" panose="020F0502020204030204" pitchFamily="34" charset="0"/>
                <a:cs typeface="Times New Roman" panose="02020603050405020304" pitchFamily="18" charset="0"/>
              </a:rPr>
              <a:t>Regression tests </a:t>
            </a:r>
            <a:endParaRPr lang="cs-CZ" sz="1800" b="1" u="sng"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Simple linear regression, Multiple linear regression, …</a:t>
            </a:r>
          </a:p>
          <a:p>
            <a:pPr algn="just">
              <a:lnSpc>
                <a:spcPct val="100000"/>
              </a:lnSpc>
              <a:spcAft>
                <a:spcPts val="800"/>
              </a:spcAft>
              <a:buFont typeface="Arial" panose="020B0604020202020204" pitchFamily="34" charset="0"/>
              <a:buChar cha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Zástupný obsah 8">
            <a:extLst>
              <a:ext uri="{FF2B5EF4-FFF2-40B4-BE49-F238E27FC236}">
                <a16:creationId xmlns:a16="http://schemas.microsoft.com/office/drawing/2014/main" id="{8509BC82-CF4D-4FA6-8E47-A21DF1F5DF94}"/>
              </a:ext>
            </a:extLst>
          </p:cNvPr>
          <p:cNvSpPr>
            <a:spLocks noGrp="1"/>
          </p:cNvSpPr>
          <p:nvPr>
            <p:ph idx="30"/>
          </p:nvPr>
        </p:nvSpPr>
        <p:spPr/>
        <p:txBody>
          <a:bodyPr/>
          <a:lstStyle/>
          <a:p>
            <a:pPr marL="285750" indent="-285750" algn="just">
              <a:lnSpc>
                <a:spcPct val="107000"/>
              </a:lnSpc>
            </a:pPr>
            <a:r>
              <a:rPr lang="en-GB" sz="1800" b="1" dirty="0">
                <a:effectLst/>
                <a:latin typeface="Times New Roman" panose="02020603050405020304" pitchFamily="18" charset="0"/>
                <a:ea typeface="Calibri" panose="020F0502020204030204" pitchFamily="34" charset="0"/>
              </a:rPr>
              <a:t>Simple linear regression</a:t>
            </a:r>
            <a:r>
              <a:rPr lang="en-GB" sz="1800" dirty="0">
                <a:effectLst/>
                <a:latin typeface="Times New Roman" panose="02020603050405020304" pitchFamily="18" charset="0"/>
                <a:ea typeface="Calibri" panose="020F0502020204030204" pitchFamily="34" charset="0"/>
              </a:rPr>
              <a:t> (1 metric IV; 1 metric DV)</a:t>
            </a:r>
            <a:endParaRPr lang="cs-CZ" sz="1800" dirty="0">
              <a:effectLst/>
              <a:latin typeface="Times New Roman" panose="02020603050405020304" pitchFamily="18" charset="0"/>
              <a:ea typeface="Calibri" panose="020F0502020204030204" pitchFamily="34" charset="0"/>
            </a:endParaRPr>
          </a:p>
          <a:p>
            <a:pPr marL="285750" indent="-285750" algn="just">
              <a:lnSpc>
                <a:spcPct val="107000"/>
              </a:lnSpc>
            </a:pPr>
            <a:r>
              <a:rPr lang="en-GB" sz="1800" dirty="0">
                <a:effectLst/>
                <a:latin typeface="Times New Roman" panose="02020603050405020304" pitchFamily="18" charset="0"/>
                <a:ea typeface="Calibri" panose="020F0502020204030204" pitchFamily="34" charset="0"/>
              </a:rPr>
              <a:t>Multiple linear regression (2+ metric IV; metric DV)</a:t>
            </a:r>
            <a:endParaRPr lang="cs-CZ" sz="1800" dirty="0">
              <a:effectLst/>
              <a:latin typeface="Times New Roman" panose="02020603050405020304" pitchFamily="18" charset="0"/>
              <a:ea typeface="Calibri" panose="020F0502020204030204" pitchFamily="34" charset="0"/>
            </a:endParaRPr>
          </a:p>
          <a:p>
            <a:pPr marL="285750" indent="-285750" algn="just">
              <a:lnSpc>
                <a:spcPct val="107000"/>
              </a:lnSpc>
            </a:pPr>
            <a:r>
              <a:rPr lang="en-GB" sz="1800" dirty="0">
                <a:effectLst/>
                <a:latin typeface="Times New Roman" panose="02020603050405020304" pitchFamily="18" charset="0"/>
                <a:ea typeface="Calibri" panose="020F0502020204030204" pitchFamily="34" charset="0"/>
              </a:rPr>
              <a:t>Logistic regression (1 any IV; 1 binary variable)</a:t>
            </a:r>
            <a:endParaRPr lang="cs-CZ" sz="1800" dirty="0">
              <a:latin typeface="Times New Roman" panose="02020603050405020304" pitchFamily="18" charset="0"/>
              <a:ea typeface="Calibri" panose="020F0502020204030204" pitchFamily="34" charset="0"/>
            </a:endParaRPr>
          </a:p>
          <a:p>
            <a:pPr marL="285750" indent="-285750" algn="just">
              <a:lnSpc>
                <a:spcPct val="107000"/>
              </a:lnSpc>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Nominal regression (1 any IV; 1 nominal variable),</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Ordinal logistic regression (1 any IV; 1 ordinal variable)</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Obrázek 9" descr="How Linear Regression can also be used to do classification? – Analytics  Buddhu">
            <a:extLst>
              <a:ext uri="{FF2B5EF4-FFF2-40B4-BE49-F238E27FC236}">
                <a16:creationId xmlns:a16="http://schemas.microsoft.com/office/drawing/2014/main" id="{1E88E8A6-7674-4408-BBD2-F4DCF58E00A7}"/>
              </a:ext>
            </a:extLst>
          </p:cNvPr>
          <p:cNvPicPr/>
          <p:nvPr/>
        </p:nvPicPr>
        <p:blipFill rotWithShape="1">
          <a:blip r:embed="rId2" cstate="print">
            <a:extLst>
              <a:ext uri="{28A0092B-C50C-407E-A947-70E740481C1C}">
                <a14:useLocalDpi xmlns:a14="http://schemas.microsoft.com/office/drawing/2010/main" val="0"/>
              </a:ext>
            </a:extLst>
          </a:blip>
          <a:srcRect t="32593" b="15491"/>
          <a:stretch/>
        </p:blipFill>
        <p:spPr bwMode="auto">
          <a:xfrm>
            <a:off x="823099" y="3929185"/>
            <a:ext cx="3856901" cy="1638300"/>
          </a:xfrm>
          <a:prstGeom prst="rect">
            <a:avLst/>
          </a:prstGeom>
          <a:noFill/>
          <a:ln>
            <a:noFill/>
          </a:ln>
        </p:spPr>
      </p:pic>
      <p:pic>
        <p:nvPicPr>
          <p:cNvPr id="11" name="Obrázek 10" descr="Simple Linear Regression">
            <a:extLst>
              <a:ext uri="{FF2B5EF4-FFF2-40B4-BE49-F238E27FC236}">
                <a16:creationId xmlns:a16="http://schemas.microsoft.com/office/drawing/2014/main" id="{24AE1224-B1B5-4101-876F-BC2B7A780B7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51278" y="3442810"/>
            <a:ext cx="4473507" cy="2785190"/>
          </a:xfrm>
          <a:prstGeom prst="rect">
            <a:avLst/>
          </a:prstGeom>
          <a:noFill/>
          <a:ln>
            <a:noFill/>
          </a:ln>
        </p:spPr>
      </p:pic>
      <p:sp>
        <p:nvSpPr>
          <p:cNvPr id="2" name="Ovál 1">
            <a:extLst>
              <a:ext uri="{FF2B5EF4-FFF2-40B4-BE49-F238E27FC236}">
                <a16:creationId xmlns:a16="http://schemas.microsoft.com/office/drawing/2014/main" id="{0F4F6D29-15E7-4614-AE5E-9610C700ADA5}"/>
              </a:ext>
            </a:extLst>
          </p:cNvPr>
          <p:cNvSpPr/>
          <p:nvPr/>
        </p:nvSpPr>
        <p:spPr bwMode="auto">
          <a:xfrm>
            <a:off x="782144" y="4136995"/>
            <a:ext cx="801215" cy="745725"/>
          </a:xfrm>
          <a:custGeom>
            <a:avLst/>
            <a:gdLst>
              <a:gd name="connsiteX0" fmla="*/ 0 w 801215"/>
              <a:gd name="connsiteY0" fmla="*/ 372863 h 745725"/>
              <a:gd name="connsiteX1" fmla="*/ 400608 w 801215"/>
              <a:gd name="connsiteY1" fmla="*/ 0 h 745725"/>
              <a:gd name="connsiteX2" fmla="*/ 801216 w 801215"/>
              <a:gd name="connsiteY2" fmla="*/ 372863 h 745725"/>
              <a:gd name="connsiteX3" fmla="*/ 400608 w 801215"/>
              <a:gd name="connsiteY3" fmla="*/ 745726 h 745725"/>
              <a:gd name="connsiteX4" fmla="*/ 0 w 801215"/>
              <a:gd name="connsiteY4" fmla="*/ 372863 h 74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215" h="745725" extrusionOk="0">
                <a:moveTo>
                  <a:pt x="0" y="372863"/>
                </a:moveTo>
                <a:cubicBezTo>
                  <a:pt x="-7815" y="151731"/>
                  <a:pt x="164573" y="15827"/>
                  <a:pt x="400608" y="0"/>
                </a:cubicBezTo>
                <a:cubicBezTo>
                  <a:pt x="626574" y="2839"/>
                  <a:pt x="782121" y="130696"/>
                  <a:pt x="801216" y="372863"/>
                </a:cubicBezTo>
                <a:cubicBezTo>
                  <a:pt x="746052" y="567199"/>
                  <a:pt x="628302" y="694111"/>
                  <a:pt x="400608" y="745726"/>
                </a:cubicBezTo>
                <a:cubicBezTo>
                  <a:pt x="160244" y="719380"/>
                  <a:pt x="29978" y="537748"/>
                  <a:pt x="0" y="372863"/>
                </a:cubicBezTo>
                <a:close/>
              </a:path>
            </a:pathLst>
          </a:custGeom>
          <a:noFill/>
          <a:ln w="9525" cap="flat" cmpd="sng" algn="ctr">
            <a:solidFill>
              <a:schemeClr val="accent2"/>
            </a:solidFill>
            <a:prstDash val="solid"/>
            <a:round/>
            <a:headEnd type="none" w="med" len="med"/>
            <a:tailEnd type="none" w="med" len="med"/>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12" name="Ovál 11">
            <a:extLst>
              <a:ext uri="{FF2B5EF4-FFF2-40B4-BE49-F238E27FC236}">
                <a16:creationId xmlns:a16="http://schemas.microsoft.com/office/drawing/2014/main" id="{FB89115E-89BB-4BF9-BB53-0020437FA06A}"/>
              </a:ext>
            </a:extLst>
          </p:cNvPr>
          <p:cNvSpPr/>
          <p:nvPr/>
        </p:nvSpPr>
        <p:spPr bwMode="auto">
          <a:xfrm>
            <a:off x="3109577" y="3872143"/>
            <a:ext cx="801215" cy="745725"/>
          </a:xfrm>
          <a:custGeom>
            <a:avLst/>
            <a:gdLst>
              <a:gd name="connsiteX0" fmla="*/ 0 w 801215"/>
              <a:gd name="connsiteY0" fmla="*/ 372863 h 745725"/>
              <a:gd name="connsiteX1" fmla="*/ 400608 w 801215"/>
              <a:gd name="connsiteY1" fmla="*/ 0 h 745725"/>
              <a:gd name="connsiteX2" fmla="*/ 801216 w 801215"/>
              <a:gd name="connsiteY2" fmla="*/ 372863 h 745725"/>
              <a:gd name="connsiteX3" fmla="*/ 400608 w 801215"/>
              <a:gd name="connsiteY3" fmla="*/ 745726 h 745725"/>
              <a:gd name="connsiteX4" fmla="*/ 0 w 801215"/>
              <a:gd name="connsiteY4" fmla="*/ 372863 h 74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215" h="745725" extrusionOk="0">
                <a:moveTo>
                  <a:pt x="0" y="372863"/>
                </a:moveTo>
                <a:cubicBezTo>
                  <a:pt x="13698" y="199548"/>
                  <a:pt x="163928" y="-3661"/>
                  <a:pt x="400608" y="0"/>
                </a:cubicBezTo>
                <a:cubicBezTo>
                  <a:pt x="605202" y="2615"/>
                  <a:pt x="807430" y="164574"/>
                  <a:pt x="801216" y="372863"/>
                </a:cubicBezTo>
                <a:cubicBezTo>
                  <a:pt x="804861" y="592097"/>
                  <a:pt x="616993" y="733196"/>
                  <a:pt x="400608" y="745726"/>
                </a:cubicBezTo>
                <a:cubicBezTo>
                  <a:pt x="189000" y="744791"/>
                  <a:pt x="-20682" y="561142"/>
                  <a:pt x="0" y="372863"/>
                </a:cubicBezTo>
                <a:close/>
              </a:path>
            </a:pathLst>
          </a:custGeom>
          <a:noFill/>
          <a:ln w="9525" cap="flat" cmpd="sng" algn="ctr">
            <a:solidFill>
              <a:schemeClr val="accent2"/>
            </a:solidFill>
            <a:prstDash val="solid"/>
            <a:round/>
            <a:headEnd type="none" w="med" len="med"/>
            <a:tailEnd type="none" w="med" len="med"/>
            <a:extLst>
              <a:ext uri="{C807C97D-BFC1-408E-A445-0C87EB9F89A2}">
                <ask:lineSketchStyleProps xmlns:ask="http://schemas.microsoft.com/office/drawing/2018/sketchyshapes" sd="52657929">
                  <a:prstGeom prst="ellipse">
                    <a:avLst/>
                  </a:prstGeom>
                  <ask:type>
                    <ask:lineSketchCurved/>
                  </ask:type>
                </ask:lineSketchStyleProps>
              </a:ext>
            </a:extLst>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57839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1" presetClass="entr" presetSubtype="1" fill="hold" grpId="0" nodeType="afterEffect">
                                  <p:stCondLst>
                                    <p:cond delay="75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500"/>
                                        <p:tgtEl>
                                          <p:spTgt spid="2"/>
                                        </p:tgtEl>
                                      </p:cBhvr>
                                    </p:animEffect>
                                  </p:childTnLst>
                                </p:cTn>
                              </p:par>
                            </p:childTnLst>
                          </p:cTn>
                        </p:par>
                        <p:par>
                          <p:cTn id="12" fill="hold">
                            <p:stCondLst>
                              <p:cond delay="3750"/>
                            </p:stCondLst>
                            <p:childTnLst>
                              <p:par>
                                <p:cTn id="13" presetID="21"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104</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Inferential or Analytical Statistic</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rPr>
              <a:t>Hypothesis (or Predictions) Testing</a:t>
            </a: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algn="just">
              <a:lnSpc>
                <a:spcPct val="100000"/>
              </a:lnSpc>
              <a:spcAft>
                <a:spcPts val="800"/>
              </a:spcAft>
              <a:buFont typeface="Arial" panose="020B0604020202020204" pitchFamily="34" charset="0"/>
              <a:buChar char="•"/>
            </a:pP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Compar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ion</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tests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t-test, ANOVA, Mann-Whitney U test, Wilcoxon test, Kruskal</a:t>
            </a:r>
            <a:r>
              <a:rPr lang="cs-CZ"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Wallis H test</a:t>
            </a:r>
          </a:p>
          <a:p>
            <a:pPr algn="just">
              <a:lnSpc>
                <a:spcPct val="100000"/>
              </a:lnSpc>
              <a:spcAft>
                <a:spcPts val="800"/>
              </a:spcAft>
              <a:buFont typeface="Arial" panose="020B0604020202020204" pitchFamily="34" charset="0"/>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Correlation tests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Pearson’s r, Spearman’s rho, Chi square test</a:t>
            </a:r>
          </a:p>
          <a:p>
            <a:pPr algn="just">
              <a:lnSpc>
                <a:spcPct val="100000"/>
              </a:lnSpc>
              <a:spcAft>
                <a:spcPts val="800"/>
              </a:spcAft>
              <a:buFont typeface="Arial" panose="020B0604020202020204" pitchFamily="34" charset="0"/>
              <a:buChar char="•"/>
            </a:pPr>
            <a:r>
              <a:rPr lang="en-GB" sz="1800" b="1" u="sng" dirty="0">
                <a:effectLst/>
                <a:latin typeface="Times New Roman" panose="02020603050405020304" pitchFamily="18" charset="0"/>
                <a:ea typeface="Calibri" panose="020F0502020204030204" pitchFamily="34" charset="0"/>
                <a:cs typeface="Times New Roman" panose="02020603050405020304" pitchFamily="18" charset="0"/>
              </a:rPr>
              <a:t>Regression tests </a:t>
            </a:r>
            <a:endParaRPr lang="cs-CZ" sz="1800" b="1" u="sng"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Simple linear regression, Multiple linear regression, …</a:t>
            </a:r>
          </a:p>
          <a:p>
            <a:pPr algn="just">
              <a:lnSpc>
                <a:spcPct val="100000"/>
              </a:lnSpc>
              <a:spcAft>
                <a:spcPts val="800"/>
              </a:spcAft>
              <a:buFont typeface="Arial" panose="020B0604020202020204" pitchFamily="34" charset="0"/>
              <a:buChar cha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Zástupný obsah 8">
            <a:extLst>
              <a:ext uri="{FF2B5EF4-FFF2-40B4-BE49-F238E27FC236}">
                <a16:creationId xmlns:a16="http://schemas.microsoft.com/office/drawing/2014/main" id="{8509BC82-CF4D-4FA6-8E47-A21DF1F5DF94}"/>
              </a:ext>
            </a:extLst>
          </p:cNvPr>
          <p:cNvSpPr>
            <a:spLocks noGrp="1"/>
          </p:cNvSpPr>
          <p:nvPr>
            <p:ph idx="30"/>
          </p:nvPr>
        </p:nvSpPr>
        <p:spPr>
          <a:xfrm>
            <a:off x="6251280" y="1701505"/>
            <a:ext cx="5400720" cy="4139998"/>
          </a:xfrm>
        </p:spPr>
        <p:txBody>
          <a:bodyPr/>
          <a:lstStyle/>
          <a:p>
            <a:pPr marL="285750" indent="-285750" algn="just">
              <a:lnSpc>
                <a:spcPct val="107000"/>
              </a:lnSpc>
            </a:pPr>
            <a:r>
              <a:rPr lang="en-GB" sz="1800" dirty="0">
                <a:effectLst/>
                <a:latin typeface="Times New Roman" panose="02020603050405020304" pitchFamily="18" charset="0"/>
                <a:ea typeface="Calibri" panose="020F0502020204030204" pitchFamily="34" charset="0"/>
              </a:rPr>
              <a:t>Simple linear regression (1 metric IV; 1 metric DV)</a:t>
            </a:r>
            <a:endParaRPr lang="cs-CZ" sz="1800" dirty="0">
              <a:effectLst/>
              <a:latin typeface="Times New Roman" panose="02020603050405020304" pitchFamily="18" charset="0"/>
              <a:ea typeface="Calibri" panose="020F0502020204030204" pitchFamily="34" charset="0"/>
            </a:endParaRPr>
          </a:p>
          <a:p>
            <a:pPr marL="285750" indent="-285750" algn="just">
              <a:lnSpc>
                <a:spcPct val="107000"/>
              </a:lnSpc>
            </a:pPr>
            <a:r>
              <a:rPr lang="en-GB" sz="1800" b="1" dirty="0">
                <a:effectLst/>
                <a:latin typeface="Times New Roman" panose="02020603050405020304" pitchFamily="18" charset="0"/>
                <a:ea typeface="Calibri" panose="020F0502020204030204" pitchFamily="34" charset="0"/>
              </a:rPr>
              <a:t>Multiple linear regression </a:t>
            </a:r>
            <a:r>
              <a:rPr lang="en-GB" sz="1800" dirty="0">
                <a:effectLst/>
                <a:latin typeface="Times New Roman" panose="02020603050405020304" pitchFamily="18" charset="0"/>
                <a:ea typeface="Calibri" panose="020F0502020204030204" pitchFamily="34" charset="0"/>
              </a:rPr>
              <a:t>(2+ metric IV</a:t>
            </a:r>
            <a:r>
              <a:rPr lang="cs-CZ" sz="1800" dirty="0">
                <a:effectLst/>
                <a:latin typeface="Times New Roman" panose="02020603050405020304" pitchFamily="18" charset="0"/>
                <a:ea typeface="Calibri" panose="020F0502020204030204" pitchFamily="34" charset="0"/>
              </a:rPr>
              <a:t>s</a:t>
            </a:r>
            <a:r>
              <a:rPr lang="en-GB" sz="1800" dirty="0">
                <a:effectLst/>
                <a:latin typeface="Times New Roman" panose="02020603050405020304" pitchFamily="18" charset="0"/>
                <a:ea typeface="Calibri" panose="020F0502020204030204" pitchFamily="34" charset="0"/>
              </a:rPr>
              <a:t>; metric DV)</a:t>
            </a:r>
            <a:endParaRPr lang="cs-CZ" sz="1800" dirty="0">
              <a:effectLst/>
              <a:latin typeface="Times New Roman" panose="02020603050405020304" pitchFamily="18" charset="0"/>
              <a:ea typeface="Calibri" panose="020F0502020204030204" pitchFamily="34" charset="0"/>
            </a:endParaRPr>
          </a:p>
          <a:p>
            <a:pPr marL="285750" indent="-285750" algn="just">
              <a:lnSpc>
                <a:spcPct val="107000"/>
              </a:lnSpc>
            </a:pPr>
            <a:r>
              <a:rPr lang="en-GB" sz="1800" dirty="0">
                <a:effectLst/>
                <a:latin typeface="Times New Roman" panose="02020603050405020304" pitchFamily="18" charset="0"/>
                <a:ea typeface="Calibri" panose="020F0502020204030204" pitchFamily="34" charset="0"/>
              </a:rPr>
              <a:t>Logistic regression (1 any IV; 1 binary variable)</a:t>
            </a:r>
            <a:endParaRPr lang="cs-CZ" sz="1800" dirty="0">
              <a:latin typeface="Times New Roman" panose="02020603050405020304" pitchFamily="18" charset="0"/>
              <a:ea typeface="Calibri" panose="020F0502020204030204" pitchFamily="34" charset="0"/>
            </a:endParaRPr>
          </a:p>
          <a:p>
            <a:pPr marL="285750" indent="-285750" algn="just">
              <a:lnSpc>
                <a:spcPct val="107000"/>
              </a:lnSpc>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Nominal regression (1 any IV; 1 nominal variable),</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Ordinal logistic regression (1 any IV; 1 ordinal variable)</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Obrázek 11" descr="Multiple Linear Regression Using Python | by Manja Bogicevic | Medium">
            <a:extLst>
              <a:ext uri="{FF2B5EF4-FFF2-40B4-BE49-F238E27FC236}">
                <a16:creationId xmlns:a16="http://schemas.microsoft.com/office/drawing/2014/main" id="{1FDE057E-B4B2-4C1D-BCB4-34FB28482B22}"/>
              </a:ext>
            </a:extLst>
          </p:cNvPr>
          <p:cNvPicPr/>
          <p:nvPr/>
        </p:nvPicPr>
        <p:blipFill rotWithShape="1">
          <a:blip r:embed="rId2" cstate="print">
            <a:extLst>
              <a:ext uri="{28A0092B-C50C-407E-A947-70E740481C1C}">
                <a14:useLocalDpi xmlns:a14="http://schemas.microsoft.com/office/drawing/2010/main" val="0"/>
              </a:ext>
            </a:extLst>
          </a:blip>
          <a:srcRect l="29864" t="53923" r="3111" b="3867"/>
          <a:stretch/>
        </p:blipFill>
        <p:spPr bwMode="auto">
          <a:xfrm>
            <a:off x="1128374" y="4114355"/>
            <a:ext cx="3708150" cy="1453130"/>
          </a:xfrm>
          <a:prstGeom prst="rect">
            <a:avLst/>
          </a:prstGeom>
          <a:noFill/>
          <a:ln>
            <a:noFill/>
          </a:ln>
        </p:spPr>
      </p:pic>
      <p:pic>
        <p:nvPicPr>
          <p:cNvPr id="13" name="Obrázek 12" descr="Multiple Linear Regression - Overview, Formula, How It Works">
            <a:extLst>
              <a:ext uri="{FF2B5EF4-FFF2-40B4-BE49-F238E27FC236}">
                <a16:creationId xmlns:a16="http://schemas.microsoft.com/office/drawing/2014/main" id="{F7D6B220-8812-45A2-BAD6-59F5FB53006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48372" y="3699788"/>
            <a:ext cx="3910963" cy="2704307"/>
          </a:xfrm>
          <a:prstGeom prst="rect">
            <a:avLst/>
          </a:prstGeom>
          <a:noFill/>
          <a:ln>
            <a:noFill/>
          </a:ln>
        </p:spPr>
      </p:pic>
    </p:spTree>
    <p:extLst>
      <p:ext uri="{BB962C8B-B14F-4D97-AF65-F5344CB8AC3E}">
        <p14:creationId xmlns:p14="http://schemas.microsoft.com/office/powerpoint/2010/main" val="42562674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105</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Inferential or Analytical Statistic</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rPr>
              <a:t>Hypothesis (or Predictions) Testing</a:t>
            </a: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algn="just">
              <a:lnSpc>
                <a:spcPct val="100000"/>
              </a:lnSpc>
              <a:spcAft>
                <a:spcPts val="800"/>
              </a:spcAft>
              <a:buFont typeface="Arial" panose="020B0604020202020204" pitchFamily="34" charset="0"/>
              <a:buChar char="•"/>
            </a:pP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Compar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ion</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tests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t-test, ANOVA, Mann-Whitney U test, Wilcoxon test, Kruskal</a:t>
            </a:r>
            <a:r>
              <a:rPr lang="cs-CZ"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Wallis H test</a:t>
            </a:r>
          </a:p>
          <a:p>
            <a:pPr algn="just">
              <a:lnSpc>
                <a:spcPct val="100000"/>
              </a:lnSpc>
              <a:spcAft>
                <a:spcPts val="800"/>
              </a:spcAft>
              <a:buFont typeface="Arial" panose="020B0604020202020204" pitchFamily="34" charset="0"/>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Correlation tests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Pearson’s r, Spearman’s rho, Chi square test</a:t>
            </a:r>
          </a:p>
          <a:p>
            <a:pPr algn="just">
              <a:lnSpc>
                <a:spcPct val="100000"/>
              </a:lnSpc>
              <a:spcAft>
                <a:spcPts val="800"/>
              </a:spcAft>
              <a:buFont typeface="Arial" panose="020B0604020202020204" pitchFamily="34" charset="0"/>
              <a:buChar char="•"/>
            </a:pPr>
            <a:r>
              <a:rPr lang="en-GB" sz="1800" b="1" u="sng" dirty="0">
                <a:effectLst/>
                <a:latin typeface="Times New Roman" panose="02020603050405020304" pitchFamily="18" charset="0"/>
                <a:ea typeface="Calibri" panose="020F0502020204030204" pitchFamily="34" charset="0"/>
                <a:cs typeface="Times New Roman" panose="02020603050405020304" pitchFamily="18" charset="0"/>
              </a:rPr>
              <a:t>Regression tests </a:t>
            </a:r>
            <a:endParaRPr lang="cs-CZ" sz="1800" b="1" u="sng"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Simple linear regression, Multiple linear regression, …</a:t>
            </a:r>
          </a:p>
          <a:p>
            <a:pPr algn="just">
              <a:lnSpc>
                <a:spcPct val="100000"/>
              </a:lnSpc>
              <a:spcAft>
                <a:spcPts val="800"/>
              </a:spcAft>
              <a:buFont typeface="Arial" panose="020B0604020202020204" pitchFamily="34" charset="0"/>
              <a:buChar cha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Zástupný obsah 8">
            <a:extLst>
              <a:ext uri="{FF2B5EF4-FFF2-40B4-BE49-F238E27FC236}">
                <a16:creationId xmlns:a16="http://schemas.microsoft.com/office/drawing/2014/main" id="{8509BC82-CF4D-4FA6-8E47-A21DF1F5DF94}"/>
              </a:ext>
            </a:extLst>
          </p:cNvPr>
          <p:cNvSpPr>
            <a:spLocks noGrp="1"/>
          </p:cNvSpPr>
          <p:nvPr>
            <p:ph idx="30"/>
          </p:nvPr>
        </p:nvSpPr>
        <p:spPr>
          <a:xfrm>
            <a:off x="6251280" y="1701505"/>
            <a:ext cx="5400720" cy="4139998"/>
          </a:xfrm>
        </p:spPr>
        <p:txBody>
          <a:bodyPr/>
          <a:lstStyle/>
          <a:p>
            <a:pPr marL="285750" indent="-285750" algn="just">
              <a:lnSpc>
                <a:spcPct val="107000"/>
              </a:lnSpc>
            </a:pPr>
            <a:r>
              <a:rPr lang="en-GB" sz="1800" dirty="0">
                <a:effectLst/>
                <a:latin typeface="Times New Roman" panose="02020603050405020304" pitchFamily="18" charset="0"/>
                <a:ea typeface="Calibri" panose="020F0502020204030204" pitchFamily="34" charset="0"/>
              </a:rPr>
              <a:t>Simple linear regression (1 metric IV; 1 metric DV)</a:t>
            </a:r>
            <a:endParaRPr lang="cs-CZ" sz="1800" dirty="0">
              <a:effectLst/>
              <a:latin typeface="Times New Roman" panose="02020603050405020304" pitchFamily="18" charset="0"/>
              <a:ea typeface="Calibri" panose="020F0502020204030204" pitchFamily="34" charset="0"/>
            </a:endParaRPr>
          </a:p>
          <a:p>
            <a:pPr marL="285750" indent="-285750" algn="just">
              <a:lnSpc>
                <a:spcPct val="107000"/>
              </a:lnSpc>
            </a:pPr>
            <a:r>
              <a:rPr lang="en-GB" sz="1800" dirty="0">
                <a:effectLst/>
                <a:latin typeface="Times New Roman" panose="02020603050405020304" pitchFamily="18" charset="0"/>
                <a:ea typeface="Calibri" panose="020F0502020204030204" pitchFamily="34" charset="0"/>
              </a:rPr>
              <a:t>Multiple linear regression (2+ metric IV</a:t>
            </a:r>
            <a:r>
              <a:rPr lang="cs-CZ" sz="1800" dirty="0">
                <a:effectLst/>
                <a:latin typeface="Times New Roman" panose="02020603050405020304" pitchFamily="18" charset="0"/>
                <a:ea typeface="Calibri" panose="020F0502020204030204" pitchFamily="34" charset="0"/>
              </a:rPr>
              <a:t>s</a:t>
            </a:r>
            <a:r>
              <a:rPr lang="en-GB" sz="1800" dirty="0">
                <a:effectLst/>
                <a:latin typeface="Times New Roman" panose="02020603050405020304" pitchFamily="18" charset="0"/>
                <a:ea typeface="Calibri" panose="020F0502020204030204" pitchFamily="34" charset="0"/>
              </a:rPr>
              <a:t>; metric DV)</a:t>
            </a:r>
            <a:endParaRPr lang="cs-CZ" sz="1800" dirty="0">
              <a:effectLst/>
              <a:latin typeface="Times New Roman" panose="02020603050405020304" pitchFamily="18" charset="0"/>
              <a:ea typeface="Calibri" panose="020F0502020204030204" pitchFamily="34" charset="0"/>
            </a:endParaRPr>
          </a:p>
          <a:p>
            <a:pPr marL="285750" indent="-285750" algn="just">
              <a:lnSpc>
                <a:spcPct val="107000"/>
              </a:lnSpc>
            </a:pPr>
            <a:r>
              <a:rPr lang="en-GB" sz="1800" b="1" dirty="0">
                <a:effectLst/>
                <a:latin typeface="Times New Roman" panose="02020603050405020304" pitchFamily="18" charset="0"/>
                <a:ea typeface="Calibri" panose="020F0502020204030204" pitchFamily="34" charset="0"/>
              </a:rPr>
              <a:t>Logistic regression </a:t>
            </a:r>
            <a:r>
              <a:rPr lang="en-GB" sz="1800" dirty="0">
                <a:effectLst/>
                <a:latin typeface="Times New Roman" panose="02020603050405020304" pitchFamily="18" charset="0"/>
                <a:ea typeface="Calibri" panose="020F0502020204030204" pitchFamily="34" charset="0"/>
              </a:rPr>
              <a:t>(1 any IV; 1 binary variable)</a:t>
            </a:r>
            <a:endParaRPr lang="cs-CZ" sz="1800" dirty="0">
              <a:latin typeface="Times New Roman" panose="02020603050405020304" pitchFamily="18" charset="0"/>
              <a:ea typeface="Calibri" panose="020F0502020204030204" pitchFamily="34" charset="0"/>
            </a:endParaRPr>
          </a:p>
          <a:p>
            <a:pPr marL="285750" indent="-285750" algn="just">
              <a:lnSpc>
                <a:spcPct val="107000"/>
              </a:lnSpc>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Nominal regression (1 any IV; 1 nominal variable),</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Ordinal logistic regression (1 any IV; 1 ordinal variable)</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Obrázek 10">
            <a:extLst>
              <a:ext uri="{FF2B5EF4-FFF2-40B4-BE49-F238E27FC236}">
                <a16:creationId xmlns:a16="http://schemas.microsoft.com/office/drawing/2014/main" id="{0AB91550-C559-44C8-ADF0-2CE2509355D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143375" y="4089650"/>
            <a:ext cx="3009900" cy="1516380"/>
          </a:xfrm>
          <a:prstGeom prst="rect">
            <a:avLst/>
          </a:prstGeom>
          <a:noFill/>
          <a:ln>
            <a:noFill/>
          </a:ln>
        </p:spPr>
      </p:pic>
      <p:sp>
        <p:nvSpPr>
          <p:cNvPr id="8" name="TextovéPole 7">
            <a:extLst>
              <a:ext uri="{FF2B5EF4-FFF2-40B4-BE49-F238E27FC236}">
                <a16:creationId xmlns:a16="http://schemas.microsoft.com/office/drawing/2014/main" id="{BC385636-37FD-4E9F-A08C-78394E24EF45}"/>
              </a:ext>
            </a:extLst>
          </p:cNvPr>
          <p:cNvSpPr txBox="1"/>
          <p:nvPr/>
        </p:nvSpPr>
        <p:spPr>
          <a:xfrm>
            <a:off x="3193504" y="4286715"/>
            <a:ext cx="1285875" cy="369332"/>
          </a:xfrm>
          <a:prstGeom prst="rect">
            <a:avLst/>
          </a:prstGeom>
          <a:noFill/>
        </p:spPr>
        <p:txBody>
          <a:bodyPr wrap="square" rtlCol="0">
            <a:spAutoFit/>
          </a:bodyPr>
          <a:lstStyle/>
          <a:p>
            <a:pPr algn="l"/>
            <a:r>
              <a:rPr lang="cs-CZ" sz="1800" dirty="0" err="1">
                <a:latin typeface="Times New Roman" panose="02020603050405020304" pitchFamily="18" charset="0"/>
                <a:cs typeface="Times New Roman" panose="02020603050405020304" pitchFamily="18" charset="0"/>
              </a:rPr>
              <a:t>Win</a:t>
            </a:r>
            <a:r>
              <a:rPr lang="cs-CZ" sz="1800" dirty="0">
                <a:latin typeface="Times New Roman" panose="02020603050405020304" pitchFamily="18" charset="0"/>
                <a:cs typeface="Times New Roman" panose="02020603050405020304" pitchFamily="18" charset="0"/>
              </a:rPr>
              <a:t>/</a:t>
            </a:r>
            <a:r>
              <a:rPr lang="cs-CZ" sz="1800" dirty="0" err="1">
                <a:latin typeface="Times New Roman" panose="02020603050405020304" pitchFamily="18" charset="0"/>
                <a:cs typeface="Times New Roman" panose="02020603050405020304" pitchFamily="18" charset="0"/>
              </a:rPr>
              <a:t>pass</a:t>
            </a:r>
            <a:endParaRPr lang="en-GB" sz="1800" dirty="0" err="1">
              <a:latin typeface="Times New Roman" panose="02020603050405020304" pitchFamily="18" charset="0"/>
              <a:cs typeface="Times New Roman" panose="02020603050405020304" pitchFamily="18" charset="0"/>
            </a:endParaRPr>
          </a:p>
        </p:txBody>
      </p:sp>
      <p:sp>
        <p:nvSpPr>
          <p:cNvPr id="14" name="TextovéPole 13">
            <a:extLst>
              <a:ext uri="{FF2B5EF4-FFF2-40B4-BE49-F238E27FC236}">
                <a16:creationId xmlns:a16="http://schemas.microsoft.com/office/drawing/2014/main" id="{F9EB127D-ECE3-4EC4-BA28-7999EB0CCB18}"/>
              </a:ext>
            </a:extLst>
          </p:cNvPr>
          <p:cNvSpPr txBox="1"/>
          <p:nvPr/>
        </p:nvSpPr>
        <p:spPr>
          <a:xfrm>
            <a:off x="3193504" y="4956440"/>
            <a:ext cx="1285875" cy="369332"/>
          </a:xfrm>
          <a:prstGeom prst="rect">
            <a:avLst/>
          </a:prstGeom>
          <a:noFill/>
        </p:spPr>
        <p:txBody>
          <a:bodyPr wrap="square" rtlCol="0">
            <a:spAutoFit/>
          </a:bodyPr>
          <a:lstStyle/>
          <a:p>
            <a:pPr algn="l"/>
            <a:r>
              <a:rPr lang="cs-CZ" sz="1800" dirty="0" err="1">
                <a:latin typeface="Times New Roman" panose="02020603050405020304" pitchFamily="18" charset="0"/>
                <a:cs typeface="Times New Roman" panose="02020603050405020304" pitchFamily="18" charset="0"/>
              </a:rPr>
              <a:t>Loss</a:t>
            </a:r>
            <a:r>
              <a:rPr lang="cs-CZ" sz="1800" dirty="0">
                <a:latin typeface="Times New Roman" panose="02020603050405020304" pitchFamily="18" charset="0"/>
                <a:cs typeface="Times New Roman" panose="02020603050405020304" pitchFamily="18" charset="0"/>
              </a:rPr>
              <a:t>/</a:t>
            </a:r>
            <a:r>
              <a:rPr lang="cs-CZ" sz="1800" dirty="0" err="1">
                <a:latin typeface="Times New Roman" panose="02020603050405020304" pitchFamily="18" charset="0"/>
                <a:cs typeface="Times New Roman" panose="02020603050405020304" pitchFamily="18" charset="0"/>
              </a:rPr>
              <a:t>fail</a:t>
            </a:r>
            <a:endParaRPr lang="en-GB" sz="1800" dirty="0" err="1">
              <a:latin typeface="Times New Roman" panose="02020603050405020304" pitchFamily="18" charset="0"/>
              <a:cs typeface="Times New Roman" panose="02020603050405020304" pitchFamily="18" charset="0"/>
            </a:endParaRPr>
          </a:p>
        </p:txBody>
      </p:sp>
      <p:sp>
        <p:nvSpPr>
          <p:cNvPr id="15" name="TextovéPole 14">
            <a:extLst>
              <a:ext uri="{FF2B5EF4-FFF2-40B4-BE49-F238E27FC236}">
                <a16:creationId xmlns:a16="http://schemas.microsoft.com/office/drawing/2014/main" id="{B22C8D5B-CF03-4157-994C-6E915C471EC9}"/>
              </a:ext>
            </a:extLst>
          </p:cNvPr>
          <p:cNvSpPr txBox="1"/>
          <p:nvPr/>
        </p:nvSpPr>
        <p:spPr>
          <a:xfrm>
            <a:off x="4400550" y="5441393"/>
            <a:ext cx="2752725" cy="369332"/>
          </a:xfrm>
          <a:prstGeom prst="rect">
            <a:avLst/>
          </a:prstGeom>
          <a:noFill/>
        </p:spPr>
        <p:txBody>
          <a:bodyPr wrap="square" rtlCol="0">
            <a:spAutoFit/>
          </a:bodyPr>
          <a:lstStyle/>
          <a:p>
            <a:pPr algn="l"/>
            <a:r>
              <a:rPr lang="cs-CZ" sz="1800" dirty="0" err="1">
                <a:latin typeface="Times New Roman" panose="02020603050405020304" pitchFamily="18" charset="0"/>
                <a:cs typeface="Times New Roman" panose="02020603050405020304" pitchFamily="18" charset="0"/>
              </a:rPr>
              <a:t>Serves</a:t>
            </a:r>
            <a:r>
              <a:rPr lang="cs-CZ" sz="1800" dirty="0">
                <a:latin typeface="Times New Roman" panose="02020603050405020304" pitchFamily="18" charset="0"/>
                <a:cs typeface="Times New Roman" panose="02020603050405020304" pitchFamily="18" charset="0"/>
              </a:rPr>
              <a:t> speed / test </a:t>
            </a:r>
            <a:r>
              <a:rPr lang="cs-CZ" sz="1800" dirty="0" err="1">
                <a:latin typeface="Times New Roman" panose="02020603050405020304" pitchFamily="18" charset="0"/>
                <a:cs typeface="Times New Roman" panose="02020603050405020304" pitchFamily="18" charset="0"/>
              </a:rPr>
              <a:t>points</a:t>
            </a:r>
            <a:endParaRPr lang="en-GB" sz="1800" dirty="0" err="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23334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106</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err="1"/>
              <a:t>Multiple</a:t>
            </a:r>
            <a:r>
              <a:rPr lang="cs-CZ" dirty="0"/>
              <a:t> </a:t>
            </a:r>
            <a:r>
              <a:rPr lang="cs-CZ" dirty="0" err="1"/>
              <a:t>comparisons</a:t>
            </a:r>
            <a:r>
              <a:rPr lang="cs-CZ" dirty="0"/>
              <a:t> </a:t>
            </a:r>
            <a:r>
              <a:rPr lang="cs-CZ" dirty="0" err="1"/>
              <a:t>problem</a:t>
            </a:r>
            <a:endParaRPr lang="cs-CZ" dirty="0"/>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endParaRPr lang="cs-CZ" dirty="0"/>
          </a:p>
        </p:txBody>
      </p:sp>
      <p:sp>
        <p:nvSpPr>
          <p:cNvPr id="18" name="Zástupný obsah 17">
            <a:extLst>
              <a:ext uri="{FF2B5EF4-FFF2-40B4-BE49-F238E27FC236}">
                <a16:creationId xmlns:a16="http://schemas.microsoft.com/office/drawing/2014/main" id="{DE8D71CE-BC27-4F32-9217-69C68A530943}"/>
              </a:ext>
            </a:extLst>
          </p:cNvPr>
          <p:cNvSpPr>
            <a:spLocks noGrp="1"/>
          </p:cNvSpPr>
          <p:nvPr>
            <p:ph idx="30"/>
          </p:nvPr>
        </p:nvSpPr>
        <p:spPr>
          <a:xfrm>
            <a:off x="720000" y="1782401"/>
            <a:ext cx="5376000" cy="634686"/>
          </a:xfrm>
        </p:spPr>
        <p:txBody>
          <a:bodyPr/>
          <a:lstStyle/>
          <a:p>
            <a:pPr marL="324000" lvl="1" indent="0">
              <a:buNone/>
            </a:pPr>
            <a:r>
              <a:rPr lang="cs-CZ" sz="2800" dirty="0" err="1">
                <a:latin typeface="Times New Roman" panose="02020603050405020304" pitchFamily="18" charset="0"/>
                <a:cs typeface="Times New Roman" panose="02020603050405020304" pitchFamily="18" charset="0"/>
              </a:rPr>
              <a:t>If</a:t>
            </a:r>
            <a:r>
              <a:rPr lang="cs-CZ" sz="2800" dirty="0">
                <a:latin typeface="Times New Roman" panose="02020603050405020304" pitchFamily="18" charset="0"/>
                <a:cs typeface="Times New Roman" panose="02020603050405020304" pitchFamily="18" charset="0"/>
              </a:rPr>
              <a:t> </a:t>
            </a:r>
            <a:r>
              <a:rPr lang="cs-CZ" sz="2800" dirty="0" err="1">
                <a:latin typeface="Times New Roman" panose="02020603050405020304" pitchFamily="18" charset="0"/>
                <a:cs typeface="Times New Roman" panose="02020603050405020304" pitchFamily="18" charset="0"/>
              </a:rPr>
              <a:t>for</a:t>
            </a:r>
            <a:r>
              <a:rPr lang="cs-CZ" sz="2800" dirty="0">
                <a:latin typeface="Times New Roman" panose="02020603050405020304" pitchFamily="18" charset="0"/>
                <a:cs typeface="Times New Roman" panose="02020603050405020304" pitchFamily="18" charset="0"/>
              </a:rPr>
              <a:t> </a:t>
            </a:r>
            <a:r>
              <a:rPr lang="cs-CZ" sz="2800"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test:</a:t>
            </a:r>
            <a:r>
              <a:rPr lang="cs-CZ" sz="2800" dirty="0">
                <a:latin typeface="Times New Roman" panose="02020603050405020304" pitchFamily="18" charset="0"/>
                <a:cs typeface="Times New Roman" panose="02020603050405020304" pitchFamily="18" charset="0"/>
              </a:rPr>
              <a:t> </a:t>
            </a:r>
            <a:r>
              <a:rPr lang="cs-CZ" sz="2800" i="1" dirty="0">
                <a:latin typeface="Times New Roman" panose="02020603050405020304" pitchFamily="18" charset="0"/>
                <a:cs typeface="Times New Roman" panose="02020603050405020304" pitchFamily="18" charset="0"/>
              </a:rPr>
              <a:t>p</a:t>
            </a:r>
            <a:r>
              <a:rPr lang="cs-CZ" sz="2800" dirty="0">
                <a:latin typeface="Times New Roman" panose="02020603050405020304" pitchFamily="18" charset="0"/>
                <a:cs typeface="Times New Roman" panose="02020603050405020304" pitchFamily="18" charset="0"/>
              </a:rPr>
              <a:t> = 0.04 (</a:t>
            </a:r>
            <a:r>
              <a:rPr lang="cs-CZ" sz="2800" dirty="0">
                <a:latin typeface="Symbol" panose="05050102010706020507" pitchFamily="18" charset="2"/>
                <a:cs typeface="Times New Roman" panose="02020603050405020304" pitchFamily="18" charset="0"/>
              </a:rPr>
              <a:t>a</a:t>
            </a:r>
            <a:r>
              <a:rPr lang="cs-CZ" sz="2800" dirty="0">
                <a:latin typeface="Times New Roman" panose="02020603050405020304" pitchFamily="18" charset="0"/>
                <a:cs typeface="Times New Roman" panose="02020603050405020304" pitchFamily="18" charset="0"/>
              </a:rPr>
              <a:t> &lt; 0.05)</a:t>
            </a:r>
          </a:p>
        </p:txBody>
      </p:sp>
      <p:pic>
        <p:nvPicPr>
          <p:cNvPr id="12" name="Zástupný obsah 11">
            <a:extLst>
              <a:ext uri="{FF2B5EF4-FFF2-40B4-BE49-F238E27FC236}">
                <a16:creationId xmlns:a16="http://schemas.microsoft.com/office/drawing/2014/main" id="{7448544B-67BD-48BE-8742-5A03716D64BC}"/>
              </a:ext>
            </a:extLst>
          </p:cNvPr>
          <p:cNvPicPr>
            <a:picLocks noGrp="1" noChangeAspect="1"/>
          </p:cNvPicPr>
          <p:nvPr>
            <p:ph idx="29"/>
          </p:nvPr>
        </p:nvPicPr>
        <p:blipFill rotWithShape="1">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46452"/>
          <a:stretch/>
        </p:blipFill>
        <p:spPr>
          <a:xfrm>
            <a:off x="7984290" y="1490143"/>
            <a:ext cx="1450983" cy="1219202"/>
          </a:xfrm>
          <a:prstGeom prst="rect">
            <a:avLst/>
          </a:prstGeom>
          <a:ln>
            <a:noFill/>
          </a:ln>
          <a:effectLst>
            <a:outerShdw blurRad="292100" dist="139700" dir="2700000" algn="tl" rotWithShape="0">
              <a:srgbClr val="333333">
                <a:alpha val="65000"/>
              </a:srgbClr>
            </a:outerShdw>
          </a:effectLst>
        </p:spPr>
      </p:pic>
      <p:pic>
        <p:nvPicPr>
          <p:cNvPr id="19" name="Zástupný obsah 11">
            <a:extLst>
              <a:ext uri="{FF2B5EF4-FFF2-40B4-BE49-F238E27FC236}">
                <a16:creationId xmlns:a16="http://schemas.microsoft.com/office/drawing/2014/main" id="{976CC4CB-AF61-4B85-AECE-33667486081A}"/>
              </a:ext>
            </a:extLst>
          </p:cNvPr>
          <p:cNvPicPr>
            <a:picLocks noChangeAspect="1"/>
          </p:cNvPicPr>
          <p:nvPr/>
        </p:nvPicPr>
        <p:blipFill rotWithShape="1">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9079"/>
          <a:stretch/>
        </p:blipFill>
        <p:spPr>
          <a:xfrm>
            <a:off x="8155363" y="2408795"/>
            <a:ext cx="1108837" cy="1219202"/>
          </a:xfrm>
          <a:prstGeom prst="rect">
            <a:avLst/>
          </a:prstGeom>
          <a:ln>
            <a:noFill/>
          </a:ln>
          <a:effectLst>
            <a:outerShdw blurRad="292100" dist="139700" dir="2700000" algn="tl" rotWithShape="0">
              <a:srgbClr val="333333">
                <a:alpha val="65000"/>
              </a:srgbClr>
            </a:outerShdw>
          </a:effectLst>
        </p:spPr>
      </p:pic>
      <p:sp>
        <p:nvSpPr>
          <p:cNvPr id="20" name="Zástupný obsah 17">
            <a:extLst>
              <a:ext uri="{FF2B5EF4-FFF2-40B4-BE49-F238E27FC236}">
                <a16:creationId xmlns:a16="http://schemas.microsoft.com/office/drawing/2014/main" id="{EB17332A-1BCA-452B-856B-AE317F9223EF}"/>
              </a:ext>
            </a:extLst>
          </p:cNvPr>
          <p:cNvSpPr txBox="1">
            <a:spLocks/>
          </p:cNvSpPr>
          <p:nvPr/>
        </p:nvSpPr>
        <p:spPr>
          <a:xfrm>
            <a:off x="666000" y="2701053"/>
            <a:ext cx="6393168" cy="63468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None/>
            </a:pPr>
            <a:r>
              <a:rPr lang="cs-CZ" sz="2800" kern="0" dirty="0" err="1">
                <a:latin typeface="Times New Roman" panose="02020603050405020304" pitchFamily="18" charset="0"/>
                <a:cs typeface="Times New Roman" panose="02020603050405020304" pitchFamily="18" charset="0"/>
              </a:rPr>
              <a:t>If</a:t>
            </a:r>
            <a:r>
              <a:rPr lang="cs-CZ" sz="2800" kern="0" dirty="0">
                <a:latin typeface="Times New Roman" panose="02020603050405020304" pitchFamily="18" charset="0"/>
                <a:cs typeface="Times New Roman" panose="02020603050405020304" pitchFamily="18" charset="0"/>
              </a:rPr>
              <a:t> </a:t>
            </a:r>
            <a:r>
              <a:rPr lang="cs-CZ" sz="2800" kern="0" dirty="0" err="1">
                <a:latin typeface="Times New Roman" panose="02020603050405020304" pitchFamily="18" charset="0"/>
                <a:cs typeface="Times New Roman" panose="02020603050405020304" pitchFamily="18" charset="0"/>
              </a:rPr>
              <a:t>for</a:t>
            </a:r>
            <a:r>
              <a:rPr lang="cs-CZ" sz="2800" kern="0" dirty="0">
                <a:latin typeface="Times New Roman" panose="02020603050405020304" pitchFamily="18" charset="0"/>
                <a:cs typeface="Times New Roman" panose="02020603050405020304" pitchFamily="18" charset="0"/>
              </a:rPr>
              <a:t> </a:t>
            </a:r>
            <a:r>
              <a:rPr lang="cs-CZ" sz="2800" u="sng"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cs-CZ" sz="2800" u="sng" kern="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tests</a:t>
            </a:r>
            <a:r>
              <a:rPr lang="cs-CZ" sz="2800" u="sng"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cs-CZ" sz="28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sz="2800" i="1" dirty="0">
                <a:latin typeface="Times New Roman" panose="02020603050405020304" pitchFamily="18" charset="0"/>
                <a:cs typeface="Times New Roman" panose="02020603050405020304" pitchFamily="18" charset="0"/>
              </a:rPr>
              <a:t>p</a:t>
            </a:r>
            <a:r>
              <a:rPr lang="cs-CZ" sz="2800" dirty="0">
                <a:latin typeface="Times New Roman" panose="02020603050405020304" pitchFamily="18" charset="0"/>
                <a:cs typeface="Times New Roman" panose="02020603050405020304" pitchFamily="18" charset="0"/>
              </a:rPr>
              <a:t> </a:t>
            </a:r>
            <a:r>
              <a:rPr lang="cs-CZ" sz="2800" kern="0" dirty="0">
                <a:latin typeface="Times New Roman" panose="02020603050405020304" pitchFamily="18" charset="0"/>
                <a:cs typeface="Times New Roman" panose="02020603050405020304" pitchFamily="18" charset="0"/>
              </a:rPr>
              <a:t>= 0.04 and 0.02 (</a:t>
            </a:r>
            <a:r>
              <a:rPr lang="cs-CZ" sz="2800" dirty="0">
                <a:latin typeface="Symbol" panose="05050102010706020507" pitchFamily="18" charset="2"/>
                <a:cs typeface="Times New Roman" panose="02020603050405020304" pitchFamily="18" charset="0"/>
              </a:rPr>
              <a:t>a</a:t>
            </a:r>
            <a:r>
              <a:rPr lang="cs-CZ" sz="2800" kern="0" dirty="0">
                <a:latin typeface="Times New Roman" panose="02020603050405020304" pitchFamily="18" charset="0"/>
                <a:cs typeface="Times New Roman" panose="02020603050405020304" pitchFamily="18" charset="0"/>
              </a:rPr>
              <a:t> &lt; 0.05)</a:t>
            </a:r>
          </a:p>
        </p:txBody>
      </p:sp>
      <p:sp>
        <p:nvSpPr>
          <p:cNvPr id="21" name="Zástupný obsah 17">
            <a:extLst>
              <a:ext uri="{FF2B5EF4-FFF2-40B4-BE49-F238E27FC236}">
                <a16:creationId xmlns:a16="http://schemas.microsoft.com/office/drawing/2014/main" id="{F1CBBB51-D90F-4768-AA1C-4D5CF1BE29B2}"/>
              </a:ext>
            </a:extLst>
          </p:cNvPr>
          <p:cNvSpPr txBox="1">
            <a:spLocks/>
          </p:cNvSpPr>
          <p:nvPr/>
        </p:nvSpPr>
        <p:spPr>
          <a:xfrm>
            <a:off x="720000" y="3680518"/>
            <a:ext cx="7747344" cy="63468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None/>
            </a:pPr>
            <a:r>
              <a:rPr lang="cs-CZ" sz="2800" kern="0" dirty="0" err="1">
                <a:latin typeface="Times New Roman" panose="02020603050405020304" pitchFamily="18" charset="0"/>
                <a:cs typeface="Times New Roman" panose="02020603050405020304" pitchFamily="18" charset="0"/>
              </a:rPr>
              <a:t>If</a:t>
            </a:r>
            <a:r>
              <a:rPr lang="cs-CZ" sz="2800" kern="0" dirty="0">
                <a:latin typeface="Times New Roman" panose="02020603050405020304" pitchFamily="18" charset="0"/>
                <a:cs typeface="Times New Roman" panose="02020603050405020304" pitchFamily="18" charset="0"/>
              </a:rPr>
              <a:t> </a:t>
            </a:r>
            <a:r>
              <a:rPr lang="cs-CZ" sz="2800" kern="0" dirty="0" err="1">
                <a:latin typeface="Times New Roman" panose="02020603050405020304" pitchFamily="18" charset="0"/>
                <a:cs typeface="Times New Roman" panose="02020603050405020304" pitchFamily="18" charset="0"/>
              </a:rPr>
              <a:t>for</a:t>
            </a:r>
            <a:r>
              <a:rPr lang="cs-CZ" sz="2800" kern="0" dirty="0">
                <a:latin typeface="Times New Roman" panose="02020603050405020304" pitchFamily="18" charset="0"/>
                <a:cs typeface="Times New Roman" panose="02020603050405020304" pitchFamily="18" charset="0"/>
              </a:rPr>
              <a:t> </a:t>
            </a:r>
            <a:r>
              <a:rPr lang="cs-CZ" sz="2800" u="sng"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a:t>
            </a:r>
            <a:r>
              <a:rPr lang="cs-CZ" sz="2800" u="sng" kern="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tests</a:t>
            </a:r>
            <a:r>
              <a:rPr lang="cs-CZ" sz="2800" u="sng"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cs-CZ" sz="2800" kern="0" dirty="0">
                <a:latin typeface="Times New Roman" panose="02020603050405020304" pitchFamily="18" charset="0"/>
                <a:cs typeface="Times New Roman" panose="02020603050405020304" pitchFamily="18" charset="0"/>
              </a:rPr>
              <a:t> </a:t>
            </a:r>
            <a:r>
              <a:rPr lang="cs-CZ" sz="2800" i="1" dirty="0">
                <a:latin typeface="Times New Roman" panose="02020603050405020304" pitchFamily="18" charset="0"/>
                <a:cs typeface="Times New Roman" panose="02020603050405020304" pitchFamily="18" charset="0"/>
              </a:rPr>
              <a:t>p</a:t>
            </a:r>
            <a:r>
              <a:rPr lang="cs-CZ" sz="2800" dirty="0">
                <a:latin typeface="Times New Roman" panose="02020603050405020304" pitchFamily="18" charset="0"/>
                <a:cs typeface="Times New Roman" panose="02020603050405020304" pitchFamily="18" charset="0"/>
              </a:rPr>
              <a:t> </a:t>
            </a:r>
            <a:r>
              <a:rPr lang="cs-CZ" sz="2800" kern="0" dirty="0">
                <a:latin typeface="Times New Roman" panose="02020603050405020304" pitchFamily="18" charset="0"/>
                <a:cs typeface="Times New Roman" panose="02020603050405020304" pitchFamily="18" charset="0"/>
              </a:rPr>
              <a:t>= 0.04; 0.02; 0.01; 0.001 (</a:t>
            </a:r>
            <a:r>
              <a:rPr lang="cs-CZ" sz="2800" kern="0" dirty="0">
                <a:latin typeface="Symbol" panose="05050102010706020507" pitchFamily="18" charset="2"/>
                <a:cs typeface="Times New Roman" panose="02020603050405020304" pitchFamily="18" charset="0"/>
              </a:rPr>
              <a:t>a</a:t>
            </a:r>
            <a:r>
              <a:rPr lang="cs-CZ" sz="2800" kern="0" dirty="0">
                <a:latin typeface="Times New Roman" panose="02020603050405020304" pitchFamily="18" charset="0"/>
                <a:cs typeface="Times New Roman" panose="02020603050405020304" pitchFamily="18" charset="0"/>
              </a:rPr>
              <a:t> &lt; 0.05)</a:t>
            </a:r>
          </a:p>
        </p:txBody>
      </p:sp>
      <p:pic>
        <p:nvPicPr>
          <p:cNvPr id="22" name="Zástupný obsah 11">
            <a:extLst>
              <a:ext uri="{FF2B5EF4-FFF2-40B4-BE49-F238E27FC236}">
                <a16:creationId xmlns:a16="http://schemas.microsoft.com/office/drawing/2014/main" id="{25C73923-9BFC-4510-9459-4286FEE305DF}"/>
              </a:ext>
            </a:extLst>
          </p:cNvPr>
          <p:cNvPicPr>
            <a:picLocks noChangeAspect="1"/>
          </p:cNvPicPr>
          <p:nvPr/>
        </p:nvPicPr>
        <p:blipFill rotWithShape="1">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9079"/>
          <a:stretch/>
        </p:blipFill>
        <p:spPr>
          <a:xfrm>
            <a:off x="8155363" y="3388260"/>
            <a:ext cx="1108837" cy="1219202"/>
          </a:xfrm>
          <a:prstGeom prst="rect">
            <a:avLst/>
          </a:prstGeom>
          <a:ln>
            <a:noFill/>
          </a:ln>
          <a:effectLst>
            <a:outerShdw blurRad="292100" dist="139700" dir="2700000" algn="tl" rotWithShape="0">
              <a:srgbClr val="333333">
                <a:alpha val="65000"/>
              </a:srgbClr>
            </a:outerShdw>
          </a:effectLst>
        </p:spPr>
      </p:pic>
      <p:sp>
        <p:nvSpPr>
          <p:cNvPr id="23" name="Zástupný obsah 17">
            <a:extLst>
              <a:ext uri="{FF2B5EF4-FFF2-40B4-BE49-F238E27FC236}">
                <a16:creationId xmlns:a16="http://schemas.microsoft.com/office/drawing/2014/main" id="{3035F8FF-A05E-43E1-8441-84865FC5FB87}"/>
              </a:ext>
            </a:extLst>
          </p:cNvPr>
          <p:cNvSpPr txBox="1">
            <a:spLocks/>
          </p:cNvSpPr>
          <p:nvPr/>
        </p:nvSpPr>
        <p:spPr>
          <a:xfrm>
            <a:off x="8961916" y="2701053"/>
            <a:ext cx="3149695" cy="63468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None/>
            </a:pPr>
            <a:r>
              <a:rPr lang="cs-CZ" sz="2800" kern="0" dirty="0">
                <a:latin typeface="Symbol" panose="05050102010706020507" pitchFamily="18" charset="2"/>
                <a:cs typeface="Times New Roman" panose="02020603050405020304" pitchFamily="18" charset="0"/>
              </a:rPr>
              <a:t>a</a:t>
            </a:r>
            <a:r>
              <a:rPr lang="cs-CZ" sz="2800" kern="0" dirty="0">
                <a:latin typeface="Times New Roman" panose="02020603050405020304" pitchFamily="18" charset="0"/>
                <a:cs typeface="Times New Roman" panose="02020603050405020304" pitchFamily="18" charset="0"/>
              </a:rPr>
              <a:t> ≠ 0.05 = 0.025</a:t>
            </a:r>
          </a:p>
        </p:txBody>
      </p:sp>
      <p:sp>
        <p:nvSpPr>
          <p:cNvPr id="24" name="Zástupný obsah 17">
            <a:extLst>
              <a:ext uri="{FF2B5EF4-FFF2-40B4-BE49-F238E27FC236}">
                <a16:creationId xmlns:a16="http://schemas.microsoft.com/office/drawing/2014/main" id="{A1BD7FF7-F00C-4C3F-AB67-CB439D3A1996}"/>
              </a:ext>
            </a:extLst>
          </p:cNvPr>
          <p:cNvSpPr txBox="1">
            <a:spLocks/>
          </p:cNvSpPr>
          <p:nvPr/>
        </p:nvSpPr>
        <p:spPr>
          <a:xfrm>
            <a:off x="8961916" y="3680518"/>
            <a:ext cx="3023929" cy="63468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None/>
            </a:pPr>
            <a:r>
              <a:rPr lang="cs-CZ" sz="2800" kern="0" dirty="0">
                <a:latin typeface="Symbol" panose="05050102010706020507" pitchFamily="18" charset="2"/>
                <a:cs typeface="Times New Roman" panose="02020603050405020304" pitchFamily="18" charset="0"/>
              </a:rPr>
              <a:t>a</a:t>
            </a:r>
            <a:r>
              <a:rPr lang="cs-CZ" sz="2800" kern="0" dirty="0">
                <a:latin typeface="Times New Roman" panose="02020603050405020304" pitchFamily="18" charset="0"/>
                <a:cs typeface="Times New Roman" panose="02020603050405020304" pitchFamily="18" charset="0"/>
              </a:rPr>
              <a:t> ≠ 0.05 = 0.0125</a:t>
            </a:r>
          </a:p>
        </p:txBody>
      </p:sp>
      <p:cxnSp>
        <p:nvCxnSpPr>
          <p:cNvPr id="8" name="Přímá spojnice 7">
            <a:extLst>
              <a:ext uri="{FF2B5EF4-FFF2-40B4-BE49-F238E27FC236}">
                <a16:creationId xmlns:a16="http://schemas.microsoft.com/office/drawing/2014/main" id="{3B461646-74AF-494A-B8F0-2CD2A2C848C0}"/>
              </a:ext>
            </a:extLst>
          </p:cNvPr>
          <p:cNvCxnSpPr/>
          <p:nvPr/>
        </p:nvCxnSpPr>
        <p:spPr bwMode="auto">
          <a:xfrm>
            <a:off x="3282696" y="3191256"/>
            <a:ext cx="8640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7" name="Přímá spojnice 16">
            <a:extLst>
              <a:ext uri="{FF2B5EF4-FFF2-40B4-BE49-F238E27FC236}">
                <a16:creationId xmlns:a16="http://schemas.microsoft.com/office/drawing/2014/main" id="{77EEA68D-3D74-4E59-A06D-07A83836337C}"/>
              </a:ext>
            </a:extLst>
          </p:cNvPr>
          <p:cNvCxnSpPr/>
          <p:nvPr/>
        </p:nvCxnSpPr>
        <p:spPr bwMode="auto">
          <a:xfrm>
            <a:off x="4724400" y="3197352"/>
            <a:ext cx="86400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25" name="Přímá spojnice 24">
            <a:extLst>
              <a:ext uri="{FF2B5EF4-FFF2-40B4-BE49-F238E27FC236}">
                <a16:creationId xmlns:a16="http://schemas.microsoft.com/office/drawing/2014/main" id="{422D60F3-D24E-481B-BA8B-9EC3F33D6361}"/>
              </a:ext>
            </a:extLst>
          </p:cNvPr>
          <p:cNvCxnSpPr>
            <a:cxnSpLocks/>
          </p:cNvCxnSpPr>
          <p:nvPr/>
        </p:nvCxnSpPr>
        <p:spPr bwMode="auto">
          <a:xfrm>
            <a:off x="5974080" y="4172712"/>
            <a:ext cx="72000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26" name="Přímá spojnice 25">
            <a:extLst>
              <a:ext uri="{FF2B5EF4-FFF2-40B4-BE49-F238E27FC236}">
                <a16:creationId xmlns:a16="http://schemas.microsoft.com/office/drawing/2014/main" id="{08712DEB-8BF6-4A11-AE39-037AE02DF699}"/>
              </a:ext>
            </a:extLst>
          </p:cNvPr>
          <p:cNvCxnSpPr>
            <a:cxnSpLocks/>
          </p:cNvCxnSpPr>
          <p:nvPr/>
        </p:nvCxnSpPr>
        <p:spPr bwMode="auto">
          <a:xfrm>
            <a:off x="3435096" y="4172712"/>
            <a:ext cx="7200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7" name="Přímá spojnice 26">
            <a:extLst>
              <a:ext uri="{FF2B5EF4-FFF2-40B4-BE49-F238E27FC236}">
                <a16:creationId xmlns:a16="http://schemas.microsoft.com/office/drawing/2014/main" id="{B67A0334-1187-451D-B9FA-D6D0EED94083}"/>
              </a:ext>
            </a:extLst>
          </p:cNvPr>
          <p:cNvCxnSpPr>
            <a:cxnSpLocks/>
          </p:cNvCxnSpPr>
          <p:nvPr/>
        </p:nvCxnSpPr>
        <p:spPr bwMode="auto">
          <a:xfrm>
            <a:off x="4281424" y="4172712"/>
            <a:ext cx="7200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9" name="Přímá spojnice 28">
            <a:extLst>
              <a:ext uri="{FF2B5EF4-FFF2-40B4-BE49-F238E27FC236}">
                <a16:creationId xmlns:a16="http://schemas.microsoft.com/office/drawing/2014/main" id="{E1EBD304-7346-47BC-814E-DAC5F68AC8D3}"/>
              </a:ext>
            </a:extLst>
          </p:cNvPr>
          <p:cNvCxnSpPr>
            <a:cxnSpLocks/>
          </p:cNvCxnSpPr>
          <p:nvPr/>
        </p:nvCxnSpPr>
        <p:spPr bwMode="auto">
          <a:xfrm>
            <a:off x="5127752" y="4172712"/>
            <a:ext cx="72000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06479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par>
                                <p:cTn id="51" presetID="10"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par>
                                <p:cTn id="57" presetID="10"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par>
                                <p:cTn id="60" presetID="10"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8" grpId="0" build="p"/>
      <p:bldP spid="20" grpId="0"/>
      <p:bldP spid="21" grpId="0"/>
      <p:bldP spid="23" grpId="0"/>
      <p:bldP spid="2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a:xfrm>
            <a:off x="746633" y="6245756"/>
            <a:ext cx="7920000" cy="252000"/>
          </a:xfrm>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a:xfrm>
            <a:off x="440633" y="6245756"/>
            <a:ext cx="252000" cy="252000"/>
          </a:xfrm>
        </p:spPr>
        <p:txBody>
          <a:bodyPr/>
          <a:lstStyle/>
          <a:p>
            <a:fld id="{D6D6C118-631F-4A80-9886-907009361577}" type="slidenum">
              <a:rPr lang="en-GB" altLang="cs-CZ" noProof="0" smtClean="0"/>
              <a:pPr/>
              <a:t>107</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a:xfrm>
            <a:off x="747358" y="1313757"/>
            <a:ext cx="5220000" cy="271576"/>
          </a:xfrm>
        </p:spPr>
        <p:txBody>
          <a:bodyPr/>
          <a:lstStyle/>
          <a:p>
            <a:r>
              <a:rPr lang="cs-CZ" dirty="0" err="1"/>
              <a:t>Multiple</a:t>
            </a:r>
            <a:r>
              <a:rPr lang="cs-CZ" dirty="0"/>
              <a:t> </a:t>
            </a:r>
            <a:r>
              <a:rPr lang="cs-CZ" dirty="0" err="1"/>
              <a:t>comparisons</a:t>
            </a:r>
            <a:r>
              <a:rPr lang="cs-CZ" dirty="0"/>
              <a:t> </a:t>
            </a:r>
            <a:r>
              <a:rPr lang="cs-CZ" dirty="0" err="1"/>
              <a:t>problem</a:t>
            </a:r>
            <a:endParaRPr lang="cs-CZ" dirty="0"/>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a:xfrm>
            <a:off x="746633" y="737756"/>
            <a:ext cx="10753200" cy="451576"/>
          </a:xfrm>
        </p:spPr>
        <p:txBody>
          <a:bodyPr/>
          <a:lstStyle/>
          <a:p>
            <a:r>
              <a:rPr lang="cs-CZ" dirty="0" err="1"/>
              <a:t>MaSiSS</a:t>
            </a:r>
            <a:endParaRPr lang="cs-CZ" dirty="0"/>
          </a:p>
        </p:txBody>
      </p:sp>
      <p:graphicFrame>
        <p:nvGraphicFramePr>
          <p:cNvPr id="14" name="Zástupný obsah 13">
            <a:extLst>
              <a:ext uri="{FF2B5EF4-FFF2-40B4-BE49-F238E27FC236}">
                <a16:creationId xmlns:a16="http://schemas.microsoft.com/office/drawing/2014/main" id="{8D33C4E4-EAA8-471F-86FF-3E2763EB8296}"/>
              </a:ext>
            </a:extLst>
          </p:cNvPr>
          <p:cNvGraphicFramePr>
            <a:graphicFrameLocks noGrp="1"/>
          </p:cNvGraphicFramePr>
          <p:nvPr>
            <p:ph idx="30"/>
          </p:nvPr>
        </p:nvGraphicFramePr>
        <p:xfrm>
          <a:off x="674876" y="2368893"/>
          <a:ext cx="9967422" cy="3695619"/>
        </p:xfrm>
        <a:graphic>
          <a:graphicData uri="http://schemas.openxmlformats.org/drawingml/2006/table">
            <a:tbl>
              <a:tblPr firstRow="1" firstCol="1" bandRow="1"/>
              <a:tblGrid>
                <a:gridCol w="1656000">
                  <a:extLst>
                    <a:ext uri="{9D8B030D-6E8A-4147-A177-3AD203B41FA5}">
                      <a16:colId xmlns:a16="http://schemas.microsoft.com/office/drawing/2014/main" val="142426247"/>
                    </a:ext>
                  </a:extLst>
                </a:gridCol>
                <a:gridCol w="621212">
                  <a:extLst>
                    <a:ext uri="{9D8B030D-6E8A-4147-A177-3AD203B41FA5}">
                      <a16:colId xmlns:a16="http://schemas.microsoft.com/office/drawing/2014/main" val="3501683280"/>
                    </a:ext>
                  </a:extLst>
                </a:gridCol>
                <a:gridCol w="621212">
                  <a:extLst>
                    <a:ext uri="{9D8B030D-6E8A-4147-A177-3AD203B41FA5}">
                      <a16:colId xmlns:a16="http://schemas.microsoft.com/office/drawing/2014/main" val="484918287"/>
                    </a:ext>
                  </a:extLst>
                </a:gridCol>
                <a:gridCol w="621212">
                  <a:extLst>
                    <a:ext uri="{9D8B030D-6E8A-4147-A177-3AD203B41FA5}">
                      <a16:colId xmlns:a16="http://schemas.microsoft.com/office/drawing/2014/main" val="886914318"/>
                    </a:ext>
                  </a:extLst>
                </a:gridCol>
                <a:gridCol w="621212">
                  <a:extLst>
                    <a:ext uri="{9D8B030D-6E8A-4147-A177-3AD203B41FA5}">
                      <a16:colId xmlns:a16="http://schemas.microsoft.com/office/drawing/2014/main" val="3061438498"/>
                    </a:ext>
                  </a:extLst>
                </a:gridCol>
                <a:gridCol w="972000">
                  <a:extLst>
                    <a:ext uri="{9D8B030D-6E8A-4147-A177-3AD203B41FA5}">
                      <a16:colId xmlns:a16="http://schemas.microsoft.com/office/drawing/2014/main" val="2966739581"/>
                    </a:ext>
                  </a:extLst>
                </a:gridCol>
                <a:gridCol w="621212">
                  <a:extLst>
                    <a:ext uri="{9D8B030D-6E8A-4147-A177-3AD203B41FA5}">
                      <a16:colId xmlns:a16="http://schemas.microsoft.com/office/drawing/2014/main" val="1750958670"/>
                    </a:ext>
                  </a:extLst>
                </a:gridCol>
                <a:gridCol w="621212">
                  <a:extLst>
                    <a:ext uri="{9D8B030D-6E8A-4147-A177-3AD203B41FA5}">
                      <a16:colId xmlns:a16="http://schemas.microsoft.com/office/drawing/2014/main" val="811456964"/>
                    </a:ext>
                  </a:extLst>
                </a:gridCol>
                <a:gridCol w="621212">
                  <a:extLst>
                    <a:ext uri="{9D8B030D-6E8A-4147-A177-3AD203B41FA5}">
                      <a16:colId xmlns:a16="http://schemas.microsoft.com/office/drawing/2014/main" val="1600323931"/>
                    </a:ext>
                  </a:extLst>
                </a:gridCol>
                <a:gridCol w="621212">
                  <a:extLst>
                    <a:ext uri="{9D8B030D-6E8A-4147-A177-3AD203B41FA5}">
                      <a16:colId xmlns:a16="http://schemas.microsoft.com/office/drawing/2014/main" val="1103769871"/>
                    </a:ext>
                  </a:extLst>
                </a:gridCol>
                <a:gridCol w="972000">
                  <a:extLst>
                    <a:ext uri="{9D8B030D-6E8A-4147-A177-3AD203B41FA5}">
                      <a16:colId xmlns:a16="http://schemas.microsoft.com/office/drawing/2014/main" val="4021036879"/>
                    </a:ext>
                  </a:extLst>
                </a:gridCol>
                <a:gridCol w="698863">
                  <a:extLst>
                    <a:ext uri="{9D8B030D-6E8A-4147-A177-3AD203B41FA5}">
                      <a16:colId xmlns:a16="http://schemas.microsoft.com/office/drawing/2014/main" val="2881077632"/>
                    </a:ext>
                  </a:extLst>
                </a:gridCol>
                <a:gridCol w="698863">
                  <a:extLst>
                    <a:ext uri="{9D8B030D-6E8A-4147-A177-3AD203B41FA5}">
                      <a16:colId xmlns:a16="http://schemas.microsoft.com/office/drawing/2014/main" val="111276808"/>
                    </a:ext>
                  </a:extLst>
                </a:gridCol>
              </a:tblGrid>
              <a:tr h="262110">
                <a:tc rowSpan="3">
                  <a:txBody>
                    <a:bodyPr/>
                    <a:lstStyle/>
                    <a:p>
                      <a:pPr algn="l">
                        <a:lnSpc>
                          <a:spcPct val="100000"/>
                        </a:lnSpc>
                      </a:pPr>
                      <a:endParaRPr lang="cs-CZ" sz="1100" dirty="0">
                        <a:effectLst/>
                        <a:latin typeface="Calibri" panose="020F0502020204030204" pitchFamily="34"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a:noFill/>
                    </a:lnB>
                  </a:tcPr>
                </a:tc>
                <a:tc gridSpan="5">
                  <a:txBody>
                    <a:bodyPr/>
                    <a:lstStyle/>
                    <a:p>
                      <a:pPr algn="ctr">
                        <a:lnSpc>
                          <a:spcPct val="100000"/>
                        </a:lnSpc>
                      </a:pP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0.00% </a:t>
                      </a:r>
                      <a:r>
                        <a:rPr lang="en-US" sz="1100" b="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BrAC</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gridSpan="5">
                  <a:txBody>
                    <a:bodyPr/>
                    <a:lstStyle/>
                    <a:p>
                      <a:pPr algn="ctr">
                        <a:lnSpc>
                          <a:spcPct val="100000"/>
                        </a:lnSpc>
                      </a:pPr>
                      <a:r>
                        <a:rPr lang="en-US" sz="1100" b="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0.11% BrAC</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gridSpan="2">
                  <a:txBody>
                    <a:bodyPr/>
                    <a:lstStyle/>
                    <a:p>
                      <a:pPr algn="ctr">
                        <a:lnSpc>
                          <a:spcPct val="100000"/>
                        </a:lnSpc>
                      </a:pPr>
                      <a:r>
                        <a:rPr lang="en-US" sz="1100" b="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Dif. 0.00% and 0.11% BrAC</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extLst>
                  <a:ext uri="{0D108BD9-81ED-4DB2-BD59-A6C34878D82A}">
                    <a16:rowId xmlns:a16="http://schemas.microsoft.com/office/drawing/2014/main" val="2404417638"/>
                  </a:ext>
                </a:extLst>
              </a:tr>
              <a:tr h="165183">
                <a:tc vMerge="1">
                  <a:txBody>
                    <a:bodyPr/>
                    <a:lstStyle/>
                    <a:p>
                      <a:endParaRPr lang="cs-CZ"/>
                    </a:p>
                  </a:txBody>
                  <a:tcPr/>
                </a:tc>
                <a:tc gridSpan="2">
                  <a:txBody>
                    <a:bodyPr/>
                    <a:lstStyle/>
                    <a:p>
                      <a:pPr algn="ctr">
                        <a:lnSpc>
                          <a:spcPct val="100000"/>
                        </a:lnSpc>
                      </a:pPr>
                      <a:r>
                        <a:rPr lang="en-US" sz="1100" b="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Females</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gridSpan="2">
                  <a:txBody>
                    <a:bodyPr/>
                    <a:lstStyle/>
                    <a:p>
                      <a:pPr algn="ctr">
                        <a:lnSpc>
                          <a:spcPct val="100000"/>
                        </a:lnSpc>
                      </a:pP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Males</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rowSpan="2">
                  <a:txBody>
                    <a:bodyPr/>
                    <a:lstStyle/>
                    <a:p>
                      <a:pPr algn="ctr">
                        <a:lnSpc>
                          <a:spcPct val="100000"/>
                        </a:lnSpc>
                      </a:pPr>
                      <a:r>
                        <a:rPr lang="en-US" sz="11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(gender dif.)</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0000"/>
                        </a:lnSpc>
                      </a:pPr>
                      <a:r>
                        <a:rPr lang="en-US" sz="1100" b="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Females</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gridSpan="2">
                  <a:txBody>
                    <a:bodyPr/>
                    <a:lstStyle/>
                    <a:p>
                      <a:pPr algn="ctr">
                        <a:lnSpc>
                          <a:spcPct val="100000"/>
                        </a:lnSpc>
                      </a:pPr>
                      <a:r>
                        <a:rPr lang="en-US" sz="1100" b="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Males</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rowSpan="2">
                  <a:txBody>
                    <a:bodyPr/>
                    <a:lstStyle/>
                    <a:p>
                      <a:pPr algn="ctr">
                        <a:lnSpc>
                          <a:spcPct val="100000"/>
                        </a:lnSpc>
                      </a:pP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 (gender dif.)</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pPr>
                      <a:r>
                        <a:rPr lang="en-US" sz="11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(females)</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0000"/>
                        </a:lnSpc>
                      </a:pPr>
                      <a:r>
                        <a:rPr lang="en-US" sz="1100" b="1" i="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a:t>
                      </a: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(males)</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5739393"/>
                  </a:ext>
                </a:extLst>
              </a:tr>
              <a:tr h="165183">
                <a:tc vMerge="1">
                  <a:txBody>
                    <a:bodyPr/>
                    <a:lstStyle/>
                    <a:p>
                      <a:endParaRPr lang="cs-CZ"/>
                    </a:p>
                  </a:txBody>
                  <a:tcPr/>
                </a:tc>
                <a:tc>
                  <a:txBody>
                    <a:bodyPr/>
                    <a:lstStyle/>
                    <a:p>
                      <a:pPr algn="ctr">
                        <a:lnSpc>
                          <a:spcPct val="100000"/>
                        </a:lnSpc>
                      </a:pP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Mean</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1100" b="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SD</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1100" b="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Mean</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1100" b="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SD</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ctr">
                        <a:lnSpc>
                          <a:spcPct val="100000"/>
                        </a:lnSpc>
                      </a:pPr>
                      <a:r>
                        <a:rPr lang="en-US" sz="11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Mean</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1100" b="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SD</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1100" b="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Mean</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1100" b="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SD</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3306883791"/>
                  </a:ext>
                </a:extLst>
              </a:tr>
              <a:tr h="185997">
                <a:tc>
                  <a:txBody>
                    <a:bodyPr/>
                    <a:lstStyle/>
                    <a:p>
                      <a:pPr algn="l">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Foot rotation, °</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3.24</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4.06</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7.87</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5.84</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0000"/>
                        </a:lnSpc>
                      </a:pPr>
                      <a:r>
                        <a:rPr lang="en-US" sz="1100" b="1" dirty="0">
                          <a:solidFill>
                            <a:srgbClr val="0000DC"/>
                          </a:solidFill>
                          <a:effectLst/>
                          <a:latin typeface="Palatino Linotype" panose="02040502050505030304" pitchFamily="18" charset="0"/>
                          <a:ea typeface="Times New Roman" panose="02020603050405020304" pitchFamily="18" charset="0"/>
                          <a:cs typeface="Times New Roman" panose="02020603050405020304" pitchFamily="18" charset="0"/>
                        </a:rPr>
                        <a:t>&lt;0.001*</a:t>
                      </a:r>
                      <a:endParaRPr lang="cs-CZ" sz="1100" b="1" dirty="0">
                        <a:solidFill>
                          <a:srgbClr val="0000DC"/>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3.94</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4.17</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7.80</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4.97</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0000"/>
                        </a:lnSpc>
                      </a:pPr>
                      <a:r>
                        <a:rPr lang="en-US" sz="1100" b="1" dirty="0">
                          <a:solidFill>
                            <a:srgbClr val="0000DC"/>
                          </a:solidFill>
                          <a:effectLst/>
                          <a:latin typeface="Palatino Linotype" panose="02040502050505030304" pitchFamily="18" charset="0"/>
                          <a:ea typeface="Times New Roman" panose="02020603050405020304" pitchFamily="18" charset="0"/>
                          <a:cs typeface="Times New Roman" panose="02020603050405020304" pitchFamily="18" charset="0"/>
                        </a:rPr>
                        <a:t>&lt;0.001*</a:t>
                      </a:r>
                      <a:endParaRPr lang="cs-CZ" sz="1100" b="1" dirty="0">
                        <a:solidFill>
                          <a:srgbClr val="0000DC"/>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0.484</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0000"/>
                        </a:lnSpc>
                      </a:pPr>
                      <a:r>
                        <a:rPr lang="en-US" sz="1100" b="1" dirty="0">
                          <a:solidFill>
                            <a:srgbClr val="0000DC"/>
                          </a:solidFill>
                          <a:effectLst/>
                          <a:latin typeface="Palatino Linotype" panose="02040502050505030304" pitchFamily="18" charset="0"/>
                          <a:ea typeface="Times New Roman" panose="02020603050405020304" pitchFamily="18" charset="0"/>
                          <a:cs typeface="Times New Roman" panose="02020603050405020304" pitchFamily="18" charset="0"/>
                        </a:rPr>
                        <a:t>0.001*</a:t>
                      </a:r>
                      <a:endParaRPr lang="cs-CZ" sz="1100" b="1" dirty="0">
                        <a:solidFill>
                          <a:srgbClr val="0000DC"/>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39401925"/>
                  </a:ext>
                </a:extLst>
              </a:tr>
              <a:tr h="363739">
                <a:tc>
                  <a:txBody>
                    <a:bodyPr/>
                    <a:lstStyle/>
                    <a:p>
                      <a:pPr algn="l">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Stride length, cm</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128.40</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12.40</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135.07</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13.42</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b="1"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0.006*</a:t>
                      </a:r>
                      <a:endParaRPr lang="cs-CZ" sz="1100" b="1"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134.87</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13.84</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138.47</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14.75</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0.167</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0.572</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0.401</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extLst>
                  <a:ext uri="{0D108BD9-81ED-4DB2-BD59-A6C34878D82A}">
                    <a16:rowId xmlns:a16="http://schemas.microsoft.com/office/drawing/2014/main" val="3115364563"/>
                  </a:ext>
                </a:extLst>
              </a:tr>
              <a:tr h="186441">
                <a:tc>
                  <a:txBody>
                    <a:bodyPr/>
                    <a:lstStyle/>
                    <a:p>
                      <a:pPr algn="l">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Step width, cm</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9.26</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2.16</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12.09</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baseline="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2.80</a:t>
                      </a:r>
                      <a:endParaRPr lang="cs-CZ" sz="1100" baseline="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b="1" dirty="0">
                          <a:solidFill>
                            <a:srgbClr val="0000DC"/>
                          </a:solidFill>
                          <a:effectLst/>
                          <a:latin typeface="Palatino Linotype" panose="02040502050505030304" pitchFamily="18" charset="0"/>
                          <a:ea typeface="Times New Roman" panose="02020603050405020304" pitchFamily="18" charset="0"/>
                          <a:cs typeface="Times New Roman" panose="02020603050405020304" pitchFamily="18" charset="0"/>
                        </a:rPr>
                        <a:t>&lt;0.001*</a:t>
                      </a:r>
                      <a:endParaRPr lang="cs-CZ" sz="1100" b="1" dirty="0">
                        <a:solidFill>
                          <a:srgbClr val="0000DC"/>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9.54</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2.47</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11.96</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3.56</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b="1" dirty="0">
                          <a:solidFill>
                            <a:srgbClr val="0000DC"/>
                          </a:solidFill>
                          <a:effectLst/>
                          <a:latin typeface="Palatino Linotype" panose="02040502050505030304" pitchFamily="18" charset="0"/>
                          <a:ea typeface="Times New Roman" panose="02020603050405020304" pitchFamily="18" charset="0"/>
                          <a:cs typeface="Times New Roman" panose="02020603050405020304" pitchFamily="18" charset="0"/>
                        </a:rPr>
                        <a:t>&lt;0.001*</a:t>
                      </a:r>
                      <a:endParaRPr lang="cs-CZ" sz="1100" b="1" dirty="0">
                        <a:solidFill>
                          <a:srgbClr val="0000DC"/>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b="1"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rPr>
                        <a:t>0.025*</a:t>
                      </a:r>
                      <a:endParaRPr lang="cs-CZ" sz="1100" b="1" dirty="0">
                        <a:solidFill>
                          <a:srgbClr val="FF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0.508</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extLst>
                  <a:ext uri="{0D108BD9-81ED-4DB2-BD59-A6C34878D82A}">
                    <a16:rowId xmlns:a16="http://schemas.microsoft.com/office/drawing/2014/main" val="2319348204"/>
                  </a:ext>
                </a:extLst>
              </a:tr>
              <a:tr h="186441">
                <a:tc>
                  <a:txBody>
                    <a:bodyPr/>
                    <a:lstStyle/>
                    <a:p>
                      <a:pPr algn="l">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Stance phase, %</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63.04</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2.12</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62.55</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2.19</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0.132</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61.90</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2.36</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62.34</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2.55</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0.620</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0.013*</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0.308</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extLst>
                  <a:ext uri="{0D108BD9-81ED-4DB2-BD59-A6C34878D82A}">
                    <a16:rowId xmlns:a16="http://schemas.microsoft.com/office/drawing/2014/main" val="2648583244"/>
                  </a:ext>
                </a:extLst>
              </a:tr>
              <a:tr h="324000">
                <a:tc>
                  <a:txBody>
                    <a:bodyPr/>
                    <a:lstStyle/>
                    <a:p>
                      <a:pPr algn="l">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Load response, %</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12.77</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1.78</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12.80</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2.13</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0.615</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12.42</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2.02</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12.32</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2.23</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0.482</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0.806</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0.496</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extLst>
                  <a:ext uri="{0D108BD9-81ED-4DB2-BD59-A6C34878D82A}">
                    <a16:rowId xmlns:a16="http://schemas.microsoft.com/office/drawing/2014/main" val="1209123858"/>
                  </a:ext>
                </a:extLst>
              </a:tr>
              <a:tr h="324000">
                <a:tc>
                  <a:txBody>
                    <a:bodyPr/>
                    <a:lstStyle/>
                    <a:p>
                      <a:pPr algn="l">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Single limb support, %</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37.39</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2.17</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37.49</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2.34</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0.807</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37.49</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1.94</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37.67</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2.58</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0.566</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0.498</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0.140</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extLst>
                  <a:ext uri="{0D108BD9-81ED-4DB2-BD59-A6C34878D82A}">
                    <a16:rowId xmlns:a16="http://schemas.microsoft.com/office/drawing/2014/main" val="2488683166"/>
                  </a:ext>
                </a:extLst>
              </a:tr>
              <a:tr h="165183">
                <a:tc>
                  <a:txBody>
                    <a:bodyPr/>
                    <a:lstStyle/>
                    <a:p>
                      <a:pPr algn="l">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Pre-Swing, %</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12.89</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1.71</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12.24</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1.88</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0.069</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12.08</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1.71</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12.35</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2.27</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0.684</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0.295</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b="1" dirty="0">
                          <a:solidFill>
                            <a:srgbClr val="F01928"/>
                          </a:solidFill>
                          <a:effectLst/>
                          <a:latin typeface="Palatino Linotype" panose="02040502050505030304" pitchFamily="18" charset="0"/>
                          <a:ea typeface="Times New Roman" panose="02020603050405020304" pitchFamily="18" charset="0"/>
                          <a:cs typeface="Times New Roman" panose="02020603050405020304" pitchFamily="18" charset="0"/>
                        </a:rPr>
                        <a:t>0.020*</a:t>
                      </a:r>
                      <a:endParaRPr lang="cs-CZ" sz="1100" b="1" dirty="0">
                        <a:solidFill>
                          <a:srgbClr val="F01928"/>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extLst>
                  <a:ext uri="{0D108BD9-81ED-4DB2-BD59-A6C34878D82A}">
                    <a16:rowId xmlns:a16="http://schemas.microsoft.com/office/drawing/2014/main" val="3265281666"/>
                  </a:ext>
                </a:extLst>
              </a:tr>
              <a:tr h="186441">
                <a:tc>
                  <a:txBody>
                    <a:bodyPr/>
                    <a:lstStyle/>
                    <a:p>
                      <a:pPr algn="l">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Swing phase, %</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36.96</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2.12</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37.45</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2.19</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0.132</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38.10</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2.36</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37.66</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2.55</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0.620</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b="1" dirty="0">
                          <a:solidFill>
                            <a:srgbClr val="F01928"/>
                          </a:solidFill>
                          <a:effectLst/>
                          <a:latin typeface="Palatino Linotype" panose="02040502050505030304" pitchFamily="18" charset="0"/>
                          <a:ea typeface="Times New Roman" panose="02020603050405020304" pitchFamily="18" charset="0"/>
                          <a:cs typeface="Times New Roman" panose="02020603050405020304" pitchFamily="18" charset="0"/>
                        </a:rPr>
                        <a:t>0.013*</a:t>
                      </a:r>
                      <a:endParaRPr lang="cs-CZ" sz="1100" b="1" dirty="0">
                        <a:solidFill>
                          <a:srgbClr val="F01928"/>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0.308</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extLst>
                  <a:ext uri="{0D108BD9-81ED-4DB2-BD59-A6C34878D82A}">
                    <a16:rowId xmlns:a16="http://schemas.microsoft.com/office/drawing/2014/main" val="369469491"/>
                  </a:ext>
                </a:extLst>
              </a:tr>
              <a:tr h="363739">
                <a:tc>
                  <a:txBody>
                    <a:bodyPr/>
                    <a:lstStyle/>
                    <a:p>
                      <a:pPr algn="l">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Double stance phase, %</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25.66</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3.06</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25.03</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3.55</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0.201</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24.47</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3.26</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24.68</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4.17</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0.863</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0.308</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0.088</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extLst>
                  <a:ext uri="{0D108BD9-81ED-4DB2-BD59-A6C34878D82A}">
                    <a16:rowId xmlns:a16="http://schemas.microsoft.com/office/drawing/2014/main" val="1970230574"/>
                  </a:ext>
                </a:extLst>
              </a:tr>
              <a:tr h="186441">
                <a:tc>
                  <a:txBody>
                    <a:bodyPr/>
                    <a:lstStyle/>
                    <a:p>
                      <a:pPr algn="l">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Stride time, sec</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1.12</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0.10</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1.18</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0.09</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b="1" dirty="0">
                          <a:solidFill>
                            <a:srgbClr val="0000DC"/>
                          </a:solidFill>
                          <a:effectLst/>
                          <a:latin typeface="Palatino Linotype" panose="02040502050505030304" pitchFamily="18" charset="0"/>
                          <a:ea typeface="Times New Roman" panose="02020603050405020304" pitchFamily="18" charset="0"/>
                          <a:cs typeface="Times New Roman" panose="02020603050405020304" pitchFamily="18" charset="0"/>
                        </a:rPr>
                        <a:t>0.002*</a:t>
                      </a:r>
                      <a:endParaRPr lang="cs-CZ" sz="1100" b="1" dirty="0">
                        <a:solidFill>
                          <a:srgbClr val="0000DC"/>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1.13</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0.10</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1.19</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0.09</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b="1" dirty="0">
                          <a:solidFill>
                            <a:srgbClr val="0000DC"/>
                          </a:solidFill>
                          <a:effectLst/>
                          <a:latin typeface="Palatino Linotype" panose="02040502050505030304" pitchFamily="18" charset="0"/>
                          <a:ea typeface="Times New Roman" panose="02020603050405020304" pitchFamily="18" charset="0"/>
                          <a:cs typeface="Times New Roman" panose="02020603050405020304" pitchFamily="18" charset="0"/>
                        </a:rPr>
                        <a:t>&lt;0.001*</a:t>
                      </a:r>
                      <a:endParaRPr lang="cs-CZ" sz="1100" b="1" dirty="0">
                        <a:solidFill>
                          <a:srgbClr val="0000DC"/>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0.057</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0.134</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extLst>
                  <a:ext uri="{0D108BD9-81ED-4DB2-BD59-A6C34878D82A}">
                    <a16:rowId xmlns:a16="http://schemas.microsoft.com/office/drawing/2014/main" val="3571528149"/>
                  </a:ext>
                </a:extLst>
              </a:tr>
              <a:tr h="363739">
                <a:tc>
                  <a:txBody>
                    <a:bodyPr/>
                    <a:lstStyle/>
                    <a:p>
                      <a:pPr algn="l">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Cadence, steps/min</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107.58</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9.45</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102.20</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7.53</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b="1" dirty="0">
                          <a:solidFill>
                            <a:srgbClr val="0000DC"/>
                          </a:solidFill>
                          <a:effectLst/>
                          <a:latin typeface="Palatino Linotype" panose="02040502050505030304" pitchFamily="18" charset="0"/>
                          <a:ea typeface="Times New Roman" panose="02020603050405020304" pitchFamily="18" charset="0"/>
                          <a:cs typeface="Times New Roman" panose="02020603050405020304" pitchFamily="18" charset="0"/>
                        </a:rPr>
                        <a:t>0.002*</a:t>
                      </a:r>
                      <a:endParaRPr lang="cs-CZ" sz="1100" b="1" dirty="0">
                        <a:solidFill>
                          <a:srgbClr val="0000DC"/>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106.91</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8.83</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101.55</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6.96</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b="1" dirty="0">
                          <a:solidFill>
                            <a:srgbClr val="0000DC"/>
                          </a:solidFill>
                          <a:effectLst/>
                          <a:latin typeface="Palatino Linotype" panose="02040502050505030304" pitchFamily="18" charset="0"/>
                          <a:ea typeface="Times New Roman" panose="02020603050405020304" pitchFamily="18" charset="0"/>
                          <a:cs typeface="Times New Roman" panose="02020603050405020304" pitchFamily="18" charset="0"/>
                        </a:rPr>
                        <a:t>&lt;0.001*</a:t>
                      </a:r>
                      <a:endParaRPr lang="cs-CZ" sz="1100" b="1" dirty="0">
                        <a:solidFill>
                          <a:srgbClr val="0000DC"/>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0.052</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0.249</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a:noFill/>
                    </a:lnB>
                  </a:tcPr>
                </a:tc>
                <a:extLst>
                  <a:ext uri="{0D108BD9-81ED-4DB2-BD59-A6C34878D82A}">
                    <a16:rowId xmlns:a16="http://schemas.microsoft.com/office/drawing/2014/main" val="2726903799"/>
                  </a:ext>
                </a:extLst>
              </a:tr>
              <a:tr h="186441">
                <a:tc>
                  <a:txBody>
                    <a:bodyPr/>
                    <a:lstStyle/>
                    <a:p>
                      <a:pPr algn="l">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Velocity, km/h</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4.17</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0.65</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4.14</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0.48</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0.885</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4.34</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0.67</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4.22</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0.49</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0.391</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0.521</a:t>
                      </a:r>
                      <a:endParaRPr lang="cs-CZ"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0.197</a:t>
                      </a:r>
                      <a:endParaRPr lang="cs-CZ" sz="11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21579" marR="21579"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5974580"/>
                  </a:ext>
                </a:extLst>
              </a:tr>
            </a:tbl>
          </a:graphicData>
        </a:graphic>
      </p:graphicFrame>
      <p:sp>
        <p:nvSpPr>
          <p:cNvPr id="20" name="TextovéPole 19">
            <a:extLst>
              <a:ext uri="{FF2B5EF4-FFF2-40B4-BE49-F238E27FC236}">
                <a16:creationId xmlns:a16="http://schemas.microsoft.com/office/drawing/2014/main" id="{827154CF-B775-4567-8E2A-7621332AF8B2}"/>
              </a:ext>
            </a:extLst>
          </p:cNvPr>
          <p:cNvSpPr txBox="1"/>
          <p:nvPr/>
        </p:nvSpPr>
        <p:spPr>
          <a:xfrm>
            <a:off x="674877" y="1755430"/>
            <a:ext cx="7420182" cy="560153"/>
          </a:xfrm>
          <a:prstGeom prst="rect">
            <a:avLst/>
          </a:prstGeom>
          <a:noFill/>
        </p:spPr>
        <p:txBody>
          <a:bodyPr wrap="square">
            <a:spAutoFit/>
          </a:bodyPr>
          <a:lstStyle/>
          <a:p>
            <a:pPr>
              <a:lnSpc>
                <a:spcPct val="95000"/>
              </a:lnSpc>
              <a:spcBef>
                <a:spcPts val="1200"/>
              </a:spcBef>
              <a:spcAft>
                <a:spcPts val="0"/>
              </a:spcAft>
            </a:pPr>
            <a:r>
              <a:rPr lang="en-US" sz="1600" b="1" dirty="0">
                <a:solidFill>
                  <a:srgbClr val="000000"/>
                </a:solidFill>
                <a:effectLst/>
                <a:latin typeface="Palatino Linotype" panose="02040502050505030304" pitchFamily="18" charset="0"/>
                <a:ea typeface="Times New Roman" panose="02020603050405020304" pitchFamily="18" charset="0"/>
                <a:cs typeface="Cordia New" panose="020B0304020202020204" pitchFamily="34" charset="-34"/>
              </a:rPr>
              <a:t>Table 2.</a:t>
            </a:r>
            <a:r>
              <a:rPr lang="en-US" sz="1600" dirty="0">
                <a:solidFill>
                  <a:srgbClr val="000000"/>
                </a:solidFill>
                <a:effectLst/>
                <a:latin typeface="Palatino Linotype" panose="02040502050505030304" pitchFamily="18" charset="0"/>
                <a:ea typeface="Times New Roman" panose="02020603050405020304" pitchFamily="18" charset="0"/>
                <a:cs typeface="Cordia New" panose="020B0304020202020204" pitchFamily="34" charset="-34"/>
              </a:rPr>
              <a:t> </a:t>
            </a:r>
            <a:r>
              <a:rPr lang="en-GB" sz="1600" dirty="0">
                <a:solidFill>
                  <a:srgbClr val="000000"/>
                </a:solidFill>
                <a:effectLst/>
                <a:latin typeface="Palatino Linotype" panose="02040502050505030304" pitchFamily="18" charset="0"/>
                <a:ea typeface="Times New Roman" panose="02020603050405020304" pitchFamily="18" charset="0"/>
                <a:cs typeface="Cordia New" panose="020B0304020202020204" pitchFamily="34" charset="-34"/>
              </a:rPr>
              <a:t>Mean and SD of analysed parameters in forward gait for 0.00% and 0.11% </a:t>
            </a:r>
            <a:r>
              <a:rPr lang="en-GB" sz="1600" dirty="0" err="1">
                <a:solidFill>
                  <a:srgbClr val="000000"/>
                </a:solidFill>
                <a:effectLst/>
                <a:latin typeface="Palatino Linotype" panose="02040502050505030304" pitchFamily="18" charset="0"/>
                <a:ea typeface="Times New Roman" panose="02020603050405020304" pitchFamily="18" charset="0"/>
                <a:cs typeface="Cordia New" panose="020B0304020202020204" pitchFamily="34" charset="-34"/>
              </a:rPr>
              <a:t>BrAC</a:t>
            </a:r>
            <a:r>
              <a:rPr lang="en-GB" sz="1600" dirty="0">
                <a:solidFill>
                  <a:srgbClr val="000000"/>
                </a:solidFill>
                <a:effectLst/>
                <a:latin typeface="Palatino Linotype" panose="02040502050505030304" pitchFamily="18" charset="0"/>
                <a:ea typeface="Times New Roman" panose="02020603050405020304" pitchFamily="18" charset="0"/>
                <a:cs typeface="Cordia New" panose="020B0304020202020204" pitchFamily="34" charset="-34"/>
              </a:rPr>
              <a:t> conditions in females and males. </a:t>
            </a:r>
            <a:endParaRPr lang="cs-CZ" sz="18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p:txBody>
      </p:sp>
      <p:sp>
        <p:nvSpPr>
          <p:cNvPr id="21" name="TextovéPole 20">
            <a:extLst>
              <a:ext uri="{FF2B5EF4-FFF2-40B4-BE49-F238E27FC236}">
                <a16:creationId xmlns:a16="http://schemas.microsoft.com/office/drawing/2014/main" id="{824359BC-EB4A-434B-BCC1-5A561225CAC6}"/>
              </a:ext>
            </a:extLst>
          </p:cNvPr>
          <p:cNvSpPr txBox="1"/>
          <p:nvPr/>
        </p:nvSpPr>
        <p:spPr>
          <a:xfrm>
            <a:off x="10823984" y="366990"/>
            <a:ext cx="1102775" cy="326243"/>
          </a:xfrm>
          <a:prstGeom prst="rect">
            <a:avLst/>
          </a:prstGeom>
          <a:noFill/>
        </p:spPr>
        <p:txBody>
          <a:bodyPr wrap="square">
            <a:spAutoFit/>
          </a:bodyPr>
          <a:lstStyle/>
          <a:p>
            <a:pPr>
              <a:lnSpc>
                <a:spcPct val="95000"/>
              </a:lnSpc>
              <a:spcBef>
                <a:spcPts val="1200"/>
              </a:spcBef>
              <a:spcAft>
                <a:spcPts val="0"/>
              </a:spcAft>
            </a:pPr>
            <a:r>
              <a:rPr lang="cs-CZ" sz="1600" b="1" dirty="0">
                <a:solidFill>
                  <a:srgbClr val="0000DC"/>
                </a:solidFill>
                <a:latin typeface="Symbol" panose="05050102010706020507" pitchFamily="18" charset="2"/>
                <a:ea typeface="SimSun" panose="02010600030101010101" pitchFamily="2" charset="-122"/>
                <a:cs typeface="Times New Roman" panose="02020603050405020304" pitchFamily="18" charset="0"/>
              </a:rPr>
              <a:t>a</a:t>
            </a:r>
            <a:r>
              <a:rPr lang="cs-CZ" sz="1600" b="1" dirty="0">
                <a:solidFill>
                  <a:srgbClr val="0000DC"/>
                </a:solidFill>
                <a:latin typeface="Times New Roman" panose="02020603050405020304" pitchFamily="18" charset="0"/>
                <a:ea typeface="SimSun" panose="02010600030101010101" pitchFamily="2" charset="-122"/>
                <a:cs typeface="Times New Roman" panose="02020603050405020304" pitchFamily="18" charset="0"/>
              </a:rPr>
              <a:t> = 0.05 </a:t>
            </a:r>
            <a:endParaRPr lang="cs-CZ" sz="1800" dirty="0">
              <a:solidFill>
                <a:srgbClr val="0000DC"/>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22" name="TextovéPole 21">
            <a:extLst>
              <a:ext uri="{FF2B5EF4-FFF2-40B4-BE49-F238E27FC236}">
                <a16:creationId xmlns:a16="http://schemas.microsoft.com/office/drawing/2014/main" id="{3B81D047-F94D-4685-A3B3-BFDFED6538C7}"/>
              </a:ext>
            </a:extLst>
          </p:cNvPr>
          <p:cNvSpPr txBox="1"/>
          <p:nvPr/>
        </p:nvSpPr>
        <p:spPr>
          <a:xfrm>
            <a:off x="9992862" y="713747"/>
            <a:ext cx="2022676" cy="326243"/>
          </a:xfrm>
          <a:prstGeom prst="rect">
            <a:avLst/>
          </a:prstGeom>
          <a:noFill/>
        </p:spPr>
        <p:txBody>
          <a:bodyPr wrap="square">
            <a:spAutoFit/>
          </a:bodyPr>
          <a:lstStyle/>
          <a:p>
            <a:pPr>
              <a:lnSpc>
                <a:spcPct val="95000"/>
              </a:lnSpc>
              <a:spcBef>
                <a:spcPts val="1200"/>
              </a:spcBef>
              <a:spcAft>
                <a:spcPts val="0"/>
              </a:spcAft>
            </a:pPr>
            <a:r>
              <a:rPr lang="cs-CZ" sz="16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Adjusted</a:t>
            </a:r>
            <a:r>
              <a:rPr lang="cs-CZ"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cs-CZ" sz="1600" b="1" dirty="0">
                <a:solidFill>
                  <a:srgbClr val="FF0000"/>
                </a:solidFill>
                <a:latin typeface="Symbol" panose="05050102010706020507" pitchFamily="18" charset="2"/>
                <a:ea typeface="SimSun" panose="02010600030101010101" pitchFamily="2" charset="-122"/>
                <a:cs typeface="Times New Roman" panose="02020603050405020304" pitchFamily="18" charset="0"/>
              </a:rPr>
              <a:t>a</a:t>
            </a:r>
            <a:r>
              <a:rPr lang="cs-CZ" sz="16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 0.0041 </a:t>
            </a:r>
            <a:endParaRPr lang="cs-CZ" sz="1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6658522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108</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err="1"/>
              <a:t>Multiple</a:t>
            </a:r>
            <a:r>
              <a:rPr lang="cs-CZ" dirty="0"/>
              <a:t> </a:t>
            </a:r>
            <a:r>
              <a:rPr lang="cs-CZ" dirty="0" err="1"/>
              <a:t>comparisons</a:t>
            </a:r>
            <a:r>
              <a:rPr lang="cs-CZ" dirty="0"/>
              <a:t> </a:t>
            </a:r>
            <a:r>
              <a:rPr lang="cs-CZ" dirty="0" err="1"/>
              <a:t>problem</a:t>
            </a:r>
            <a:endParaRPr lang="cs-CZ" dirty="0"/>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endParaRPr lang="cs-CZ" dirty="0"/>
          </a:p>
        </p:txBody>
      </p:sp>
      <p:sp>
        <p:nvSpPr>
          <p:cNvPr id="18" name="Zástupný obsah 17">
            <a:extLst>
              <a:ext uri="{FF2B5EF4-FFF2-40B4-BE49-F238E27FC236}">
                <a16:creationId xmlns:a16="http://schemas.microsoft.com/office/drawing/2014/main" id="{DE8D71CE-BC27-4F32-9217-69C68A530943}"/>
              </a:ext>
            </a:extLst>
          </p:cNvPr>
          <p:cNvSpPr>
            <a:spLocks noGrp="1"/>
          </p:cNvSpPr>
          <p:nvPr>
            <p:ph idx="30"/>
          </p:nvPr>
        </p:nvSpPr>
        <p:spPr>
          <a:xfrm>
            <a:off x="720000" y="1744530"/>
            <a:ext cx="6803747" cy="3972779"/>
          </a:xfrm>
        </p:spPr>
        <p:txBody>
          <a:bodyPr/>
          <a:lstStyle/>
          <a:p>
            <a:pPr lvl="1"/>
            <a:r>
              <a:rPr lang="cs-CZ" sz="1800" dirty="0" err="1">
                <a:latin typeface="Times New Roman" panose="02020603050405020304" pitchFamily="18" charset="0"/>
                <a:cs typeface="Times New Roman" panose="02020603050405020304" pitchFamily="18" charset="0"/>
              </a:rPr>
              <a:t>False</a:t>
            </a:r>
            <a:r>
              <a:rPr lang="cs-CZ" sz="1800" dirty="0">
                <a:latin typeface="Times New Roman" panose="02020603050405020304" pitchFamily="18" charset="0"/>
                <a:cs typeface="Times New Roman" panose="02020603050405020304" pitchFamily="18" charset="0"/>
              </a:rPr>
              <a:t> Discovery </a:t>
            </a:r>
            <a:r>
              <a:rPr lang="cs-CZ" sz="1800" dirty="0" err="1">
                <a:latin typeface="Times New Roman" panose="02020603050405020304" pitchFamily="18" charset="0"/>
                <a:cs typeface="Times New Roman" panose="02020603050405020304" pitchFamily="18" charset="0"/>
              </a:rPr>
              <a:t>Rate</a:t>
            </a:r>
            <a:r>
              <a:rPr lang="cs-CZ" sz="1800" dirty="0">
                <a:latin typeface="Times New Roman" panose="02020603050405020304" pitchFamily="18" charset="0"/>
                <a:cs typeface="Times New Roman" panose="02020603050405020304" pitchFamily="18" charset="0"/>
              </a:rPr>
              <a:t> (FDR) </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expected</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proportion</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of</a:t>
            </a:r>
            <a:r>
              <a:rPr lang="cs-CZ" sz="1800" i="1" dirty="0">
                <a:latin typeface="Times New Roman" panose="02020603050405020304" pitchFamily="18" charset="0"/>
                <a:cs typeface="Times New Roman" panose="02020603050405020304" pitchFamily="18" charset="0"/>
              </a:rPr>
              <a:t> type I </a:t>
            </a:r>
            <a:r>
              <a:rPr lang="cs-CZ" sz="1800" i="1" dirty="0" err="1">
                <a:latin typeface="Times New Roman" panose="02020603050405020304" pitchFamily="18" charset="0"/>
                <a:cs typeface="Times New Roman" panose="02020603050405020304" pitchFamily="18" charset="0"/>
              </a:rPr>
              <a:t>error</a:t>
            </a:r>
            <a:endParaRPr lang="cs-CZ" sz="1800" i="1" dirty="0">
              <a:latin typeface="Times New Roman" panose="02020603050405020304" pitchFamily="18" charset="0"/>
              <a:cs typeface="Times New Roman" panose="02020603050405020304" pitchFamily="18" charset="0"/>
            </a:endParaRPr>
          </a:p>
          <a:p>
            <a:pPr lvl="1"/>
            <a:r>
              <a:rPr lang="cs-CZ" sz="1800" dirty="0" err="1">
                <a:latin typeface="Times New Roman" panose="02020603050405020304" pitchFamily="18" charset="0"/>
                <a:cs typeface="Times New Roman" panose="02020603050405020304" pitchFamily="18" charset="0"/>
              </a:rPr>
              <a:t>Family-wise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effer</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rate</a:t>
            </a:r>
            <a:r>
              <a:rPr lang="cs-CZ" sz="1800" dirty="0">
                <a:latin typeface="Times New Roman" panose="02020603050405020304" pitchFamily="18" charset="0"/>
                <a:cs typeface="Times New Roman" panose="02020603050405020304" pitchFamily="18" charset="0"/>
              </a:rPr>
              <a:t> (FWER) </a:t>
            </a:r>
            <a:r>
              <a:rPr lang="cs-CZ" sz="1800" i="1" dirty="0">
                <a:latin typeface="Times New Roman" panose="02020603050405020304" pitchFamily="18" charset="0"/>
                <a:cs typeface="Times New Roman" panose="02020603050405020304" pitchFamily="18" charset="0"/>
              </a:rPr>
              <a:t>– probability </a:t>
            </a:r>
            <a:r>
              <a:rPr lang="cs-CZ" sz="1800" i="1" dirty="0" err="1">
                <a:latin typeface="Times New Roman" panose="02020603050405020304" pitchFamily="18" charset="0"/>
                <a:cs typeface="Times New Roman" panose="02020603050405020304" pitchFamily="18" charset="0"/>
              </a:rPr>
              <a:t>of</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making</a:t>
            </a:r>
            <a:r>
              <a:rPr lang="cs-CZ" sz="1800" i="1" dirty="0">
                <a:latin typeface="Times New Roman" panose="02020603050405020304" pitchFamily="18" charset="0"/>
                <a:cs typeface="Times New Roman" panose="02020603050405020304" pitchFamily="18" charset="0"/>
              </a:rPr>
              <a:t> </a:t>
            </a:r>
            <a:r>
              <a:rPr lang="cs-CZ" sz="1800" i="1" dirty="0" err="1">
                <a:latin typeface="Times New Roman" panose="02020603050405020304" pitchFamily="18" charset="0"/>
                <a:cs typeface="Times New Roman" panose="02020603050405020304" pitchFamily="18" charset="0"/>
              </a:rPr>
              <a:t>at</a:t>
            </a:r>
            <a:r>
              <a:rPr lang="cs-CZ" sz="1800" i="1" dirty="0">
                <a:latin typeface="Times New Roman" panose="02020603050405020304" pitchFamily="18" charset="0"/>
                <a:cs typeface="Times New Roman" panose="02020603050405020304" pitchFamily="18" charset="0"/>
              </a:rPr>
              <a:t> least </a:t>
            </a:r>
            <a:r>
              <a:rPr lang="cs-CZ" sz="1800" i="1" dirty="0" err="1">
                <a:latin typeface="Times New Roman" panose="02020603050405020304" pitchFamily="18" charset="0"/>
                <a:cs typeface="Times New Roman" panose="02020603050405020304" pitchFamily="18" charset="0"/>
              </a:rPr>
              <a:t>one</a:t>
            </a:r>
            <a:r>
              <a:rPr lang="cs-CZ" sz="1800" i="1" dirty="0">
                <a:latin typeface="Times New Roman" panose="02020603050405020304" pitchFamily="18" charset="0"/>
                <a:cs typeface="Times New Roman" panose="02020603050405020304" pitchFamily="18" charset="0"/>
              </a:rPr>
              <a:t> type I </a:t>
            </a:r>
            <a:r>
              <a:rPr lang="cs-CZ" sz="1800" i="1" dirty="0" err="1">
                <a:latin typeface="Times New Roman" panose="02020603050405020304" pitchFamily="18" charset="0"/>
                <a:cs typeface="Times New Roman" panose="02020603050405020304" pitchFamily="18" charset="0"/>
              </a:rPr>
              <a:t>error</a:t>
            </a:r>
            <a:endParaRPr lang="cs-CZ" sz="1800" i="1" dirty="0">
              <a:latin typeface="Times New Roman" panose="02020603050405020304" pitchFamily="18" charset="0"/>
              <a:cs typeface="Times New Roman" panose="02020603050405020304" pitchFamily="18" charset="0"/>
            </a:endParaRPr>
          </a:p>
          <a:p>
            <a:pPr lvl="1"/>
            <a:endParaRPr lang="cs-CZ" sz="1800" dirty="0">
              <a:latin typeface="Times New Roman" panose="02020603050405020304" pitchFamily="18" charset="0"/>
              <a:cs typeface="Times New Roman" panose="02020603050405020304" pitchFamily="18" charset="0"/>
            </a:endParaRPr>
          </a:p>
        </p:txBody>
      </p:sp>
      <p:pic>
        <p:nvPicPr>
          <p:cNvPr id="1026" name="Picture 2" descr="False Discovery Rate: Simple Definition, Adjusting for FDR - Statistics How  To">
            <a:extLst>
              <a:ext uri="{FF2B5EF4-FFF2-40B4-BE49-F238E27FC236}">
                <a16:creationId xmlns:a16="http://schemas.microsoft.com/office/drawing/2014/main" id="{0EE3C51D-7876-4684-BCDC-0C6FAFF2648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3747" y="1806869"/>
            <a:ext cx="4257675" cy="38481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30E8243D-7007-40E3-837C-4EDA7B02109F}"/>
              </a:ext>
            </a:extLst>
          </p:cNvPr>
          <p:cNvSpPr txBox="1"/>
          <p:nvPr/>
        </p:nvSpPr>
        <p:spPr>
          <a:xfrm>
            <a:off x="666000" y="4267472"/>
            <a:ext cx="6348062" cy="830997"/>
          </a:xfrm>
          <a:prstGeom prst="rect">
            <a:avLst/>
          </a:prstGeom>
          <a:noFill/>
        </p:spPr>
        <p:txBody>
          <a:bodyPr wrap="square">
            <a:spAutoFit/>
          </a:bodyPr>
          <a:lstStyle/>
          <a:p>
            <a:pPr lvl="1"/>
            <a:r>
              <a:rPr lang="cs-CZ" sz="2400" dirty="0" err="1">
                <a:latin typeface="Times New Roman" panose="02020603050405020304" pitchFamily="18" charset="0"/>
                <a:cs typeface="Times New Roman" panose="02020603050405020304" pitchFamily="18" charset="0"/>
              </a:rPr>
              <a:t>If</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you</a:t>
            </a:r>
            <a:r>
              <a:rPr lang="cs-CZ" sz="2400" dirty="0">
                <a:latin typeface="Times New Roman" panose="02020603050405020304" pitchFamily="18" charset="0"/>
                <a:cs typeface="Times New Roman" panose="02020603050405020304" pitchFamily="18" charset="0"/>
              </a:rPr>
              <a:t> </a:t>
            </a:r>
            <a:r>
              <a:rPr lang="cs-CZ"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repeat</a:t>
            </a:r>
            <a:r>
              <a:rPr lang="cs-CZ"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test </a:t>
            </a:r>
            <a:r>
              <a:rPr lang="cs-CZ" sz="2400" dirty="0" err="1">
                <a:latin typeface="Times New Roman" panose="02020603050405020304" pitchFamily="18" charset="0"/>
                <a:cs typeface="Times New Roman" panose="02020603050405020304" pitchFamily="18" charset="0"/>
              </a:rPr>
              <a:t>enough</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times</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you</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will</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always</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get</a:t>
            </a:r>
            <a:r>
              <a:rPr lang="cs-CZ" sz="2400" dirty="0">
                <a:latin typeface="Times New Roman" panose="02020603050405020304" pitchFamily="18" charset="0"/>
                <a:cs typeface="Times New Roman" panose="02020603050405020304" pitchFamily="18" charset="0"/>
              </a:rPr>
              <a:t> a </a:t>
            </a:r>
            <a:r>
              <a:rPr lang="cs-CZ" sz="2400" dirty="0" err="1">
                <a:latin typeface="Times New Roman" panose="02020603050405020304" pitchFamily="18" charset="0"/>
                <a:cs typeface="Times New Roman" panose="02020603050405020304" pitchFamily="18" charset="0"/>
              </a:rPr>
              <a:t>number</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of</a:t>
            </a:r>
            <a:r>
              <a:rPr lang="cs-CZ" sz="2400" dirty="0">
                <a:latin typeface="Times New Roman" panose="02020603050405020304" pitchFamily="18" charset="0"/>
                <a:cs typeface="Times New Roman" panose="02020603050405020304" pitchFamily="18" charset="0"/>
              </a:rPr>
              <a:t> </a:t>
            </a:r>
            <a:r>
              <a:rPr lang="cs-CZ"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false</a:t>
            </a:r>
            <a:r>
              <a:rPr lang="cs-CZ"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positive</a:t>
            </a:r>
          </a:p>
        </p:txBody>
      </p:sp>
      <p:cxnSp>
        <p:nvCxnSpPr>
          <p:cNvPr id="10" name="Přímá spojnice 9">
            <a:extLst>
              <a:ext uri="{FF2B5EF4-FFF2-40B4-BE49-F238E27FC236}">
                <a16:creationId xmlns:a16="http://schemas.microsoft.com/office/drawing/2014/main" id="{4FCAEB13-2E54-4CD2-B516-6247E7FADE40}"/>
              </a:ext>
            </a:extLst>
          </p:cNvPr>
          <p:cNvCxnSpPr>
            <a:cxnSpLocks/>
          </p:cNvCxnSpPr>
          <p:nvPr/>
        </p:nvCxnSpPr>
        <p:spPr bwMode="auto">
          <a:xfrm>
            <a:off x="9420352" y="4297952"/>
            <a:ext cx="7200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2" name="Přímá spojnice 11">
            <a:extLst>
              <a:ext uri="{FF2B5EF4-FFF2-40B4-BE49-F238E27FC236}">
                <a16:creationId xmlns:a16="http://schemas.microsoft.com/office/drawing/2014/main" id="{95C4E50F-7057-4DDB-9526-FFA72E306B9F}"/>
              </a:ext>
            </a:extLst>
          </p:cNvPr>
          <p:cNvCxnSpPr>
            <a:cxnSpLocks/>
          </p:cNvCxnSpPr>
          <p:nvPr/>
        </p:nvCxnSpPr>
        <p:spPr bwMode="auto">
          <a:xfrm>
            <a:off x="10569448" y="5428760"/>
            <a:ext cx="9360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3620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109</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a:xfrm>
            <a:off x="720723" y="1296762"/>
            <a:ext cx="5220000" cy="271576"/>
          </a:xfrm>
        </p:spPr>
        <p:txBody>
          <a:bodyPr/>
          <a:lstStyle/>
          <a:p>
            <a:r>
              <a:rPr lang="cs-CZ" dirty="0" err="1"/>
              <a:t>Multiple</a:t>
            </a:r>
            <a:r>
              <a:rPr lang="cs-CZ" dirty="0"/>
              <a:t> </a:t>
            </a:r>
            <a:r>
              <a:rPr lang="cs-CZ" dirty="0" err="1"/>
              <a:t>comparisons</a:t>
            </a:r>
            <a:r>
              <a:rPr lang="cs-CZ" dirty="0"/>
              <a:t> </a:t>
            </a:r>
            <a:r>
              <a:rPr lang="cs-CZ" dirty="0" err="1"/>
              <a:t>problem</a:t>
            </a:r>
            <a:endParaRPr lang="cs-CZ" dirty="0"/>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How</a:t>
            </a:r>
            <a:r>
              <a:rPr lang="cs-CZ" dirty="0"/>
              <a:t> to </a:t>
            </a:r>
            <a:r>
              <a:rPr lang="cs-CZ" dirty="0" err="1"/>
              <a:t>correct</a:t>
            </a:r>
            <a:r>
              <a:rPr lang="cs-CZ" dirty="0"/>
              <a:t> </a:t>
            </a:r>
            <a:r>
              <a:rPr lang="cs-CZ" dirty="0" err="1"/>
              <a:t>rist</a:t>
            </a:r>
            <a:r>
              <a:rPr lang="cs-CZ" dirty="0"/>
              <a:t> </a:t>
            </a:r>
            <a:r>
              <a:rPr lang="cs-CZ" dirty="0" err="1"/>
              <a:t>of</a:t>
            </a:r>
            <a:r>
              <a:rPr lang="cs-CZ" dirty="0"/>
              <a:t> type I </a:t>
            </a:r>
            <a:r>
              <a:rPr lang="cs-CZ" dirty="0" err="1"/>
              <a:t>error</a:t>
            </a:r>
            <a:endParaRPr lang="cs-CZ" dirty="0"/>
          </a:p>
        </p:txBody>
      </p:sp>
      <p:sp>
        <p:nvSpPr>
          <p:cNvPr id="18" name="Zástupný obsah 17">
            <a:extLst>
              <a:ext uri="{FF2B5EF4-FFF2-40B4-BE49-F238E27FC236}">
                <a16:creationId xmlns:a16="http://schemas.microsoft.com/office/drawing/2014/main" id="{DE8D71CE-BC27-4F32-9217-69C68A530943}"/>
              </a:ext>
            </a:extLst>
          </p:cNvPr>
          <p:cNvSpPr>
            <a:spLocks noGrp="1"/>
          </p:cNvSpPr>
          <p:nvPr>
            <p:ph idx="30"/>
          </p:nvPr>
        </p:nvSpPr>
        <p:spPr>
          <a:xfrm>
            <a:off x="720000" y="1945698"/>
            <a:ext cx="6275160" cy="3391351"/>
          </a:xfrm>
        </p:spPr>
        <p:txBody>
          <a:bodyPr/>
          <a:lstStyle/>
          <a:p>
            <a:pPr marL="72000" indent="0">
              <a:buNone/>
            </a:pPr>
            <a:r>
              <a:rPr lang="cs-CZ" sz="2800" dirty="0">
                <a:latin typeface="Times New Roman" panose="02020603050405020304" pitchFamily="18" charset="0"/>
                <a:cs typeface="Times New Roman" panose="02020603050405020304" pitchFamily="18" charset="0"/>
              </a:rPr>
              <a:t>Benjamini-</a:t>
            </a:r>
            <a:r>
              <a:rPr lang="cs-CZ" sz="2800" dirty="0" err="1">
                <a:latin typeface="Times New Roman" panose="02020603050405020304" pitchFamily="18" charset="0"/>
                <a:cs typeface="Times New Roman" panose="02020603050405020304" pitchFamily="18" charset="0"/>
              </a:rPr>
              <a:t>Hochberg</a:t>
            </a:r>
            <a:r>
              <a:rPr lang="cs-CZ" sz="2800" dirty="0">
                <a:latin typeface="Times New Roman" panose="02020603050405020304" pitchFamily="18" charset="0"/>
                <a:cs typeface="Times New Roman" panose="02020603050405020304" pitchFamily="18" charset="0"/>
              </a:rPr>
              <a:t> (</a:t>
            </a:r>
            <a:r>
              <a:rPr lang="cs-CZ" sz="2800" i="1" dirty="0" err="1">
                <a:latin typeface="Times New Roman" panose="02020603050405020304" pitchFamily="18" charset="0"/>
                <a:cs typeface="Times New Roman" panose="02020603050405020304" pitchFamily="18" charset="0"/>
              </a:rPr>
              <a:t>p</a:t>
            </a:r>
            <a:r>
              <a:rPr lang="cs-CZ" sz="2800" i="1" baseline="-25000" dirty="0" err="1">
                <a:latin typeface="Times New Roman" panose="02020603050405020304" pitchFamily="18" charset="0"/>
                <a:cs typeface="Times New Roman" panose="02020603050405020304" pitchFamily="18" charset="0"/>
              </a:rPr>
              <a:t>k</a:t>
            </a:r>
            <a:r>
              <a:rPr lang="cs-CZ" sz="2800" dirty="0">
                <a:latin typeface="Times New Roman" panose="02020603050405020304" pitchFamily="18" charset="0"/>
                <a:cs typeface="Times New Roman" panose="02020603050405020304" pitchFamily="18" charset="0"/>
              </a:rPr>
              <a:t> = (</a:t>
            </a:r>
            <a:r>
              <a:rPr lang="cs-CZ" sz="2800" i="1" dirty="0">
                <a:latin typeface="Times New Roman" panose="02020603050405020304" pitchFamily="18" charset="0"/>
                <a:cs typeface="Times New Roman" panose="02020603050405020304" pitchFamily="18" charset="0"/>
              </a:rPr>
              <a:t>k </a:t>
            </a:r>
            <a:r>
              <a:rPr lang="cs-CZ" sz="2800"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m</a:t>
            </a:r>
            <a:r>
              <a:rPr lang="cs-CZ" sz="2800" i="1" dirty="0">
                <a:latin typeface="Times New Roman" panose="02020603050405020304" pitchFamily="18" charset="0"/>
                <a:cs typeface="Times New Roman" panose="02020603050405020304" pitchFamily="18" charset="0"/>
              </a:rPr>
              <a:t>) </a:t>
            </a:r>
            <a:r>
              <a:rPr lang="cs-CZ" sz="2800"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Q</a:t>
            </a:r>
            <a:r>
              <a:rPr lang="cs-CZ" sz="2800" dirty="0">
                <a:latin typeface="Symbol" panose="05050102010706020507" pitchFamily="18" charset="2"/>
                <a:cs typeface="Times New Roman" panose="02020603050405020304" pitchFamily="18" charset="0"/>
              </a:rPr>
              <a:t>)</a:t>
            </a:r>
          </a:p>
          <a:p>
            <a:pPr lvl="1"/>
            <a:r>
              <a:rPr lang="cs-CZ" sz="2400" dirty="0">
                <a:latin typeface="Times New Roman" panose="02020603050405020304" pitchFamily="18" charset="0"/>
                <a:cs typeface="Times New Roman" panose="02020603050405020304" pitchFamily="18" charset="0"/>
              </a:rPr>
              <a:t>Controls </a:t>
            </a:r>
            <a:r>
              <a:rPr lang="cs-CZ" sz="2400" dirty="0" err="1">
                <a:latin typeface="Times New Roman" panose="02020603050405020304" pitchFamily="18" charset="0"/>
                <a:cs typeface="Times New Roman" panose="02020603050405020304" pitchFamily="18" charset="0"/>
              </a:rPr>
              <a:t>the</a:t>
            </a:r>
            <a:r>
              <a:rPr lang="cs-CZ" sz="2400" dirty="0">
                <a:latin typeface="Times New Roman" panose="02020603050405020304" pitchFamily="18" charset="0"/>
                <a:cs typeface="Times New Roman" panose="02020603050405020304" pitchFamily="18" charset="0"/>
              </a:rPr>
              <a:t> FDR</a:t>
            </a:r>
          </a:p>
          <a:p>
            <a:pPr marL="72000" indent="0">
              <a:buNone/>
            </a:pPr>
            <a:r>
              <a:rPr lang="cs-CZ" sz="2600" dirty="0" err="1">
                <a:latin typeface="Times New Roman" panose="02020603050405020304" pitchFamily="18" charset="0"/>
                <a:cs typeface="Times New Roman" panose="02020603050405020304" pitchFamily="18" charset="0"/>
              </a:rPr>
              <a:t>Holm</a:t>
            </a:r>
            <a:r>
              <a:rPr lang="cs-CZ" sz="2600" dirty="0">
                <a:latin typeface="Times New Roman" panose="02020603050405020304" pitchFamily="18" charset="0"/>
                <a:cs typeface="Times New Roman" panose="02020603050405020304" pitchFamily="18" charset="0"/>
              </a:rPr>
              <a:t> </a:t>
            </a:r>
            <a:r>
              <a:rPr lang="cs-CZ" sz="2600" dirty="0" err="1">
                <a:latin typeface="Times New Roman" panose="02020603050405020304" pitchFamily="18" charset="0"/>
                <a:cs typeface="Times New Roman" panose="02020603050405020304" pitchFamily="18" charset="0"/>
              </a:rPr>
              <a:t>correction</a:t>
            </a:r>
            <a:r>
              <a:rPr lang="cs-CZ" sz="2600" dirty="0">
                <a:latin typeface="Times New Roman" panose="02020603050405020304" pitchFamily="18" charset="0"/>
                <a:cs typeface="Times New Roman" panose="02020603050405020304" pitchFamily="18" charset="0"/>
              </a:rPr>
              <a:t> (</a:t>
            </a:r>
            <a:r>
              <a:rPr lang="cs-CZ" sz="2400" i="1" dirty="0" err="1">
                <a:latin typeface="Times New Roman" panose="02020603050405020304" pitchFamily="18" charset="0"/>
                <a:cs typeface="Times New Roman" panose="02020603050405020304" pitchFamily="18" charset="0"/>
              </a:rPr>
              <a:t>p</a:t>
            </a:r>
            <a:r>
              <a:rPr lang="cs-CZ" sz="2400" i="1" baseline="-25000" dirty="0" err="1">
                <a:latin typeface="Times New Roman" panose="02020603050405020304" pitchFamily="18" charset="0"/>
                <a:cs typeface="Times New Roman" panose="02020603050405020304" pitchFamily="18" charset="0"/>
              </a:rPr>
              <a:t>k</a:t>
            </a:r>
            <a:r>
              <a:rPr lang="cs-CZ" sz="2400" dirty="0">
                <a:latin typeface="Times New Roman" panose="02020603050405020304" pitchFamily="18" charset="0"/>
                <a:cs typeface="Times New Roman" panose="02020603050405020304" pitchFamily="18" charset="0"/>
              </a:rPr>
              <a:t> = </a:t>
            </a:r>
            <a:r>
              <a:rPr lang="cs-CZ" sz="2600" dirty="0">
                <a:latin typeface="Symbol" panose="05050102010706020507" pitchFamily="18" charset="2"/>
                <a:cs typeface="Times New Roman" panose="02020603050405020304" pitchFamily="18" charset="0"/>
              </a:rPr>
              <a:t>a</a:t>
            </a:r>
            <a:r>
              <a:rPr lang="cs-CZ" sz="2600" dirty="0">
                <a:latin typeface="Times New Roman" panose="02020603050405020304" pitchFamily="18" charset="0"/>
                <a:cs typeface="Times New Roman" panose="02020603050405020304" pitchFamily="18" charset="0"/>
              </a:rPr>
              <a:t> / (</a:t>
            </a:r>
            <a:r>
              <a:rPr lang="cs-CZ" sz="2600" i="1" dirty="0">
                <a:latin typeface="Times New Roman" panose="02020603050405020304" pitchFamily="18" charset="0"/>
                <a:cs typeface="Times New Roman" panose="02020603050405020304" pitchFamily="18" charset="0"/>
              </a:rPr>
              <a:t>m</a:t>
            </a:r>
            <a:r>
              <a:rPr lang="cs-CZ" sz="2600" dirty="0">
                <a:latin typeface="Times New Roman" panose="02020603050405020304" pitchFamily="18" charset="0"/>
                <a:cs typeface="Times New Roman" panose="02020603050405020304" pitchFamily="18" charset="0"/>
              </a:rPr>
              <a:t> + 1 – </a:t>
            </a:r>
            <a:r>
              <a:rPr lang="cs-CZ" sz="2600" i="1" dirty="0">
                <a:latin typeface="Times New Roman" panose="02020603050405020304" pitchFamily="18" charset="0"/>
                <a:cs typeface="Times New Roman" panose="02020603050405020304" pitchFamily="18" charset="0"/>
              </a:rPr>
              <a:t>k</a:t>
            </a:r>
            <a:r>
              <a:rPr lang="cs-CZ" sz="2600" dirty="0">
                <a:latin typeface="Times New Roman" panose="02020603050405020304" pitchFamily="18" charset="0"/>
                <a:cs typeface="Times New Roman" panose="02020603050405020304" pitchFamily="18" charset="0"/>
              </a:rPr>
              <a:t>))</a:t>
            </a:r>
          </a:p>
          <a:p>
            <a:pPr marL="537750" indent="-285750">
              <a:buFontTx/>
              <a:buChar char="-"/>
            </a:pPr>
            <a:r>
              <a:rPr lang="cs-CZ" sz="2400" dirty="0" err="1">
                <a:latin typeface="Times New Roman" panose="02020603050405020304" pitchFamily="18" charset="0"/>
                <a:cs typeface="Times New Roman" panose="02020603050405020304" pitchFamily="18" charset="0"/>
              </a:rPr>
              <a:t>Powerfull</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then</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Bonferroni</a:t>
            </a:r>
            <a:endParaRPr lang="cs-CZ" sz="2400" dirty="0">
              <a:latin typeface="Times New Roman" panose="02020603050405020304" pitchFamily="18" charset="0"/>
              <a:cs typeface="Times New Roman" panose="02020603050405020304" pitchFamily="18" charset="0"/>
            </a:endParaRPr>
          </a:p>
          <a:p>
            <a:pPr marL="537750" indent="-285750">
              <a:buFontTx/>
              <a:buChar char="-"/>
            </a:pPr>
            <a:r>
              <a:rPr lang="cs-CZ" sz="2400" dirty="0" err="1">
                <a:latin typeface="Times New Roman" panose="02020603050405020304" pitchFamily="18" charset="0"/>
                <a:cs typeface="Times New Roman" panose="02020603050405020304" pitchFamily="18" charset="0"/>
              </a:rPr>
              <a:t>Control</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the</a:t>
            </a:r>
            <a:r>
              <a:rPr lang="cs-CZ" sz="2400" dirty="0">
                <a:latin typeface="Times New Roman" panose="02020603050405020304" pitchFamily="18" charset="0"/>
                <a:cs typeface="Times New Roman" panose="02020603050405020304" pitchFamily="18" charset="0"/>
              </a:rPr>
              <a:t> FWER</a:t>
            </a:r>
          </a:p>
          <a:p>
            <a:pPr marL="72000" indent="0">
              <a:buNone/>
            </a:pPr>
            <a:r>
              <a:rPr lang="cs-CZ" sz="2600" dirty="0" err="1">
                <a:latin typeface="Times New Roman" panose="02020603050405020304" pitchFamily="18" charset="0"/>
                <a:cs typeface="Times New Roman" panose="02020603050405020304" pitchFamily="18" charset="0"/>
              </a:rPr>
              <a:t>Bonferroni</a:t>
            </a:r>
            <a:r>
              <a:rPr lang="cs-CZ" sz="2600" dirty="0">
                <a:latin typeface="Times New Roman" panose="02020603050405020304" pitchFamily="18" charset="0"/>
                <a:cs typeface="Times New Roman" panose="02020603050405020304" pitchFamily="18" charset="0"/>
              </a:rPr>
              <a:t> </a:t>
            </a:r>
            <a:r>
              <a:rPr lang="cs-CZ" sz="2600" dirty="0" err="1">
                <a:latin typeface="Times New Roman" panose="02020603050405020304" pitchFamily="18" charset="0"/>
                <a:cs typeface="Times New Roman" panose="02020603050405020304" pitchFamily="18" charset="0"/>
              </a:rPr>
              <a:t>correction</a:t>
            </a:r>
            <a:r>
              <a:rPr lang="cs-CZ" sz="2600" dirty="0">
                <a:latin typeface="Times New Roman" panose="02020603050405020304" pitchFamily="18" charset="0"/>
                <a:cs typeface="Times New Roman" panose="02020603050405020304" pitchFamily="18" charset="0"/>
              </a:rPr>
              <a:t>/</a:t>
            </a:r>
            <a:r>
              <a:rPr lang="cs-CZ" sz="2600" dirty="0" err="1">
                <a:latin typeface="Times New Roman" panose="02020603050405020304" pitchFamily="18" charset="0"/>
                <a:cs typeface="Times New Roman" panose="02020603050405020304" pitchFamily="18" charset="0"/>
              </a:rPr>
              <a:t>adjustment</a:t>
            </a:r>
            <a:r>
              <a:rPr lang="cs-CZ" sz="2600" dirty="0">
                <a:latin typeface="Times New Roman" panose="02020603050405020304" pitchFamily="18" charset="0"/>
                <a:cs typeface="Times New Roman" panose="02020603050405020304" pitchFamily="18" charset="0"/>
              </a:rPr>
              <a:t> (</a:t>
            </a:r>
            <a:r>
              <a:rPr lang="cs-CZ" sz="2400" i="1" dirty="0" err="1">
                <a:latin typeface="Times New Roman" panose="02020603050405020304" pitchFamily="18" charset="0"/>
                <a:cs typeface="Times New Roman" panose="02020603050405020304" pitchFamily="18" charset="0"/>
              </a:rPr>
              <a:t>p</a:t>
            </a:r>
            <a:r>
              <a:rPr lang="cs-CZ" sz="2400" i="1" baseline="-25000" dirty="0" err="1">
                <a:latin typeface="Times New Roman" panose="02020603050405020304" pitchFamily="18" charset="0"/>
                <a:cs typeface="Times New Roman" panose="02020603050405020304" pitchFamily="18" charset="0"/>
              </a:rPr>
              <a:t>k</a:t>
            </a:r>
            <a:r>
              <a:rPr lang="cs-CZ" sz="2400" baseline="-25000" dirty="0">
                <a:latin typeface="Times New Roman" panose="02020603050405020304" pitchFamily="18" charset="0"/>
                <a:cs typeface="Times New Roman" panose="02020603050405020304" pitchFamily="18" charset="0"/>
              </a:rPr>
              <a:t> </a:t>
            </a:r>
            <a:r>
              <a:rPr lang="cs-CZ" sz="2400" dirty="0">
                <a:latin typeface="Times New Roman" panose="02020603050405020304" pitchFamily="18" charset="0"/>
                <a:cs typeface="Times New Roman" panose="02020603050405020304" pitchFamily="18" charset="0"/>
              </a:rPr>
              <a:t>=</a:t>
            </a:r>
            <a:r>
              <a:rPr lang="cs-CZ" sz="2400" baseline="-25000" dirty="0">
                <a:latin typeface="Times New Roman" panose="02020603050405020304" pitchFamily="18" charset="0"/>
                <a:cs typeface="Times New Roman" panose="02020603050405020304" pitchFamily="18" charset="0"/>
              </a:rPr>
              <a:t> </a:t>
            </a:r>
            <a:r>
              <a:rPr lang="cs-CZ" sz="2600" dirty="0">
                <a:latin typeface="Symbol" panose="05050102010706020507" pitchFamily="18" charset="2"/>
                <a:cs typeface="Times New Roman" panose="02020603050405020304" pitchFamily="18" charset="0"/>
              </a:rPr>
              <a:t>a </a:t>
            </a:r>
            <a:r>
              <a:rPr lang="cs-CZ" sz="2600" dirty="0">
                <a:latin typeface="Times New Roman" panose="02020603050405020304" pitchFamily="18" charset="0"/>
                <a:cs typeface="Times New Roman" panose="02020603050405020304" pitchFamily="18" charset="0"/>
              </a:rPr>
              <a:t>/ </a:t>
            </a:r>
            <a:r>
              <a:rPr lang="cs-CZ" sz="2600" i="1" dirty="0">
                <a:latin typeface="Times New Roman" panose="02020603050405020304" pitchFamily="18" charset="0"/>
                <a:cs typeface="Times New Roman" panose="02020603050405020304" pitchFamily="18" charset="0"/>
              </a:rPr>
              <a:t>m</a:t>
            </a:r>
            <a:r>
              <a:rPr lang="cs-CZ" sz="2600" dirty="0">
                <a:latin typeface="Times New Roman" panose="02020603050405020304" pitchFamily="18" charset="0"/>
                <a:cs typeface="Times New Roman" panose="02020603050405020304" pitchFamily="18" charset="0"/>
              </a:rPr>
              <a:t>)</a:t>
            </a:r>
          </a:p>
          <a:p>
            <a:pPr lvl="1"/>
            <a:r>
              <a:rPr lang="cs-CZ" sz="2400" dirty="0" err="1">
                <a:latin typeface="Times New Roman" panose="02020603050405020304" pitchFamily="18" charset="0"/>
                <a:cs typeface="Times New Roman" panose="02020603050405020304" pitchFamily="18" charset="0"/>
              </a:rPr>
              <a:t>Control</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the</a:t>
            </a:r>
            <a:r>
              <a:rPr lang="cs-CZ" sz="2400" dirty="0">
                <a:latin typeface="Times New Roman" panose="02020603050405020304" pitchFamily="18" charset="0"/>
                <a:cs typeface="Times New Roman" panose="02020603050405020304" pitchFamily="18" charset="0"/>
              </a:rPr>
              <a:t> FWER</a:t>
            </a:r>
          </a:p>
          <a:p>
            <a:pPr indent="0">
              <a:buNone/>
            </a:pPr>
            <a:endParaRPr lang="cs-CZ" sz="2600" dirty="0">
              <a:latin typeface="Times New Roman" panose="02020603050405020304" pitchFamily="18" charset="0"/>
              <a:cs typeface="Times New Roman" panose="02020603050405020304" pitchFamily="18" charset="0"/>
            </a:endParaRPr>
          </a:p>
        </p:txBody>
      </p:sp>
      <p:pic>
        <p:nvPicPr>
          <p:cNvPr id="5122" name="Picture 2">
            <a:extLst>
              <a:ext uri="{FF2B5EF4-FFF2-40B4-BE49-F238E27FC236}">
                <a16:creationId xmlns:a16="http://schemas.microsoft.com/office/drawing/2014/main" id="{AD7085B9-89CC-454A-BA45-F53CB27D63E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9358" y="1681029"/>
            <a:ext cx="6000396" cy="42859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61388E20-FC2F-44EF-BE96-BAE0A31181E6}"/>
              </a:ext>
            </a:extLst>
          </p:cNvPr>
          <p:cNvSpPr txBox="1"/>
          <p:nvPr/>
        </p:nvSpPr>
        <p:spPr>
          <a:xfrm>
            <a:off x="596689" y="5733811"/>
            <a:ext cx="7252704" cy="369332"/>
          </a:xfrm>
          <a:prstGeom prst="rect">
            <a:avLst/>
          </a:prstGeom>
          <a:noFill/>
        </p:spPr>
        <p:txBody>
          <a:bodyPr wrap="square">
            <a:spAutoFit/>
          </a:bodyPr>
          <a:lstStyle/>
          <a:p>
            <a:pPr marL="252000"/>
            <a:r>
              <a:rPr lang="cs-CZ" sz="1800" i="1" dirty="0">
                <a:solidFill>
                  <a:srgbClr val="0000DC"/>
                </a:solidFill>
                <a:latin typeface="Times New Roman" panose="02020603050405020304" pitchFamily="18" charset="0"/>
                <a:cs typeface="Times New Roman" panose="02020603050405020304" pitchFamily="18" charset="0"/>
              </a:rPr>
              <a:t>k</a:t>
            </a:r>
            <a:r>
              <a:rPr lang="cs-CZ" sz="1800" dirty="0">
                <a:solidFill>
                  <a:srgbClr val="0000DC"/>
                </a:solidFill>
                <a:latin typeface="Times New Roman" panose="02020603050405020304" pitchFamily="18" charset="0"/>
                <a:cs typeface="Times New Roman" panose="02020603050405020304" pitchFamily="18" charset="0"/>
              </a:rPr>
              <a:t> = rank </a:t>
            </a:r>
            <a:r>
              <a:rPr lang="cs-CZ" sz="1800" dirty="0" err="1">
                <a:solidFill>
                  <a:srgbClr val="0000DC"/>
                </a:solidFill>
                <a:latin typeface="Times New Roman" panose="02020603050405020304" pitchFamily="18" charset="0"/>
                <a:cs typeface="Times New Roman" panose="02020603050405020304" pitchFamily="18" charset="0"/>
              </a:rPr>
              <a:t>of</a:t>
            </a:r>
            <a:r>
              <a:rPr lang="cs-CZ" sz="1800" dirty="0">
                <a:solidFill>
                  <a:srgbClr val="0000DC"/>
                </a:solidFill>
                <a:latin typeface="Times New Roman" panose="02020603050405020304" pitchFamily="18" charset="0"/>
                <a:cs typeface="Times New Roman" panose="02020603050405020304" pitchFamily="18" charset="0"/>
              </a:rPr>
              <a:t> </a:t>
            </a:r>
            <a:r>
              <a:rPr lang="cs-CZ" sz="1800" dirty="0" err="1">
                <a:solidFill>
                  <a:srgbClr val="0000DC"/>
                </a:solidFill>
                <a:latin typeface="Times New Roman" panose="02020603050405020304" pitchFamily="18" charset="0"/>
                <a:cs typeface="Times New Roman" panose="02020603050405020304" pitchFamily="18" charset="0"/>
              </a:rPr>
              <a:t>ordered</a:t>
            </a:r>
            <a:r>
              <a:rPr lang="cs-CZ" sz="1800" dirty="0">
                <a:solidFill>
                  <a:srgbClr val="0000DC"/>
                </a:solidFill>
                <a:latin typeface="Times New Roman" panose="02020603050405020304" pitchFamily="18" charset="0"/>
                <a:cs typeface="Times New Roman" panose="02020603050405020304" pitchFamily="18" charset="0"/>
              </a:rPr>
              <a:t> </a:t>
            </a:r>
            <a:r>
              <a:rPr lang="cs-CZ" sz="1800" i="1" dirty="0">
                <a:solidFill>
                  <a:srgbClr val="0000DC"/>
                </a:solidFill>
                <a:latin typeface="Times New Roman" panose="02020603050405020304" pitchFamily="18" charset="0"/>
                <a:cs typeface="Times New Roman" panose="02020603050405020304" pitchFamily="18" charset="0"/>
              </a:rPr>
              <a:t>p</a:t>
            </a:r>
            <a:r>
              <a:rPr lang="cs-CZ" sz="1800" dirty="0">
                <a:solidFill>
                  <a:srgbClr val="0000DC"/>
                </a:solidFill>
                <a:latin typeface="Times New Roman" panose="02020603050405020304" pitchFamily="18" charset="0"/>
                <a:cs typeface="Times New Roman" panose="02020603050405020304" pitchFamily="18" charset="0"/>
              </a:rPr>
              <a:t>-</a:t>
            </a:r>
            <a:r>
              <a:rPr lang="cs-CZ" sz="1800" dirty="0" err="1">
                <a:solidFill>
                  <a:srgbClr val="0000DC"/>
                </a:solidFill>
                <a:latin typeface="Times New Roman" panose="02020603050405020304" pitchFamily="18" charset="0"/>
                <a:cs typeface="Times New Roman" panose="02020603050405020304" pitchFamily="18" charset="0"/>
              </a:rPr>
              <a:t>value</a:t>
            </a:r>
            <a:r>
              <a:rPr lang="cs-CZ" sz="1800" dirty="0">
                <a:solidFill>
                  <a:srgbClr val="0000DC"/>
                </a:solidFill>
                <a:latin typeface="Times New Roman" panose="02020603050405020304" pitchFamily="18" charset="0"/>
                <a:cs typeface="Times New Roman" panose="02020603050405020304" pitchFamily="18" charset="0"/>
              </a:rPr>
              <a:t>; </a:t>
            </a:r>
            <a:r>
              <a:rPr lang="cs-CZ" sz="1800" i="1" dirty="0">
                <a:solidFill>
                  <a:srgbClr val="0000DC"/>
                </a:solidFill>
                <a:latin typeface="Times New Roman" panose="02020603050405020304" pitchFamily="18" charset="0"/>
                <a:cs typeface="Times New Roman" panose="02020603050405020304" pitchFamily="18" charset="0"/>
              </a:rPr>
              <a:t>m</a:t>
            </a:r>
            <a:r>
              <a:rPr lang="cs-CZ" sz="1800" dirty="0">
                <a:solidFill>
                  <a:srgbClr val="0000DC"/>
                </a:solidFill>
                <a:latin typeface="Times New Roman" panose="02020603050405020304" pitchFamily="18" charset="0"/>
                <a:cs typeface="Times New Roman" panose="02020603050405020304" pitchFamily="18" charset="0"/>
              </a:rPr>
              <a:t> = </a:t>
            </a:r>
            <a:r>
              <a:rPr lang="cs-CZ" sz="1800" dirty="0" err="1">
                <a:solidFill>
                  <a:srgbClr val="0000DC"/>
                </a:solidFill>
                <a:latin typeface="Times New Roman" panose="02020603050405020304" pitchFamily="18" charset="0"/>
                <a:cs typeface="Times New Roman" panose="02020603050405020304" pitchFamily="18" charset="0"/>
              </a:rPr>
              <a:t>number</a:t>
            </a:r>
            <a:r>
              <a:rPr lang="cs-CZ" sz="1800" dirty="0">
                <a:solidFill>
                  <a:srgbClr val="0000DC"/>
                </a:solidFill>
                <a:latin typeface="Times New Roman" panose="02020603050405020304" pitchFamily="18" charset="0"/>
                <a:cs typeface="Times New Roman" panose="02020603050405020304" pitchFamily="18" charset="0"/>
              </a:rPr>
              <a:t> </a:t>
            </a:r>
            <a:r>
              <a:rPr lang="cs-CZ" sz="1800" dirty="0" err="1">
                <a:solidFill>
                  <a:srgbClr val="0000DC"/>
                </a:solidFill>
                <a:latin typeface="Times New Roman" panose="02020603050405020304" pitchFamily="18" charset="0"/>
                <a:cs typeface="Times New Roman" panose="02020603050405020304" pitchFamily="18" charset="0"/>
              </a:rPr>
              <a:t>of</a:t>
            </a:r>
            <a:r>
              <a:rPr lang="cs-CZ" sz="1800" dirty="0">
                <a:solidFill>
                  <a:srgbClr val="0000DC"/>
                </a:solidFill>
                <a:latin typeface="Times New Roman" panose="02020603050405020304" pitchFamily="18" charset="0"/>
                <a:cs typeface="Times New Roman" panose="02020603050405020304" pitchFamily="18" charset="0"/>
              </a:rPr>
              <a:t> </a:t>
            </a:r>
            <a:r>
              <a:rPr lang="cs-CZ" sz="1800" dirty="0" err="1">
                <a:solidFill>
                  <a:srgbClr val="0000DC"/>
                </a:solidFill>
                <a:latin typeface="Times New Roman" panose="02020603050405020304" pitchFamily="18" charset="0"/>
                <a:cs typeface="Times New Roman" panose="02020603050405020304" pitchFamily="18" charset="0"/>
              </a:rPr>
              <a:t>tests</a:t>
            </a:r>
            <a:r>
              <a:rPr lang="cs-CZ" sz="1800" dirty="0">
                <a:solidFill>
                  <a:srgbClr val="0000DC"/>
                </a:solidFill>
                <a:latin typeface="Times New Roman" panose="02020603050405020304" pitchFamily="18" charset="0"/>
                <a:cs typeface="Times New Roman" panose="02020603050405020304" pitchFamily="18" charset="0"/>
              </a:rPr>
              <a:t>; Q = FDR (0.05-0.25)</a:t>
            </a:r>
          </a:p>
        </p:txBody>
      </p:sp>
    </p:spTree>
    <p:extLst>
      <p:ext uri="{BB962C8B-B14F-4D97-AF65-F5344CB8AC3E}">
        <p14:creationId xmlns:p14="http://schemas.microsoft.com/office/powerpoint/2010/main" val="4074538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11</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Type of Research</a:t>
            </a: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b="1" dirty="0" err="1">
                <a:latin typeface="Times New Roman" panose="02020603050405020304" pitchFamily="18" charset="0"/>
                <a:ea typeface="Times New Roman" panose="02020603050405020304" pitchFamily="18" charset="0"/>
                <a:cs typeface="Times New Roman" panose="02020603050405020304" pitchFamily="18" charset="0"/>
              </a:rPr>
              <a:t>S</a:t>
            </a:r>
            <a:r>
              <a:rPr lang="cs-CZ"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tudies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p:txBody>
          <a:bodyPr/>
          <a:lstStyle/>
          <a:p>
            <a:pPr marL="72000" indent="0">
              <a:lnSpc>
                <a:spcPct val="100000"/>
              </a:lnSpc>
              <a:buNone/>
            </a:pPr>
            <a:endParaRPr lang="cs-CZ" dirty="0"/>
          </a:p>
          <a:p>
            <a:pPr marL="72000" indent="0">
              <a:lnSpc>
                <a:spcPct val="100000"/>
              </a:lnSpc>
              <a:buNone/>
            </a:pPr>
            <a:endParaRPr lang="en-GB" dirty="0"/>
          </a:p>
        </p:txBody>
      </p:sp>
      <p:pic>
        <p:nvPicPr>
          <p:cNvPr id="1026" name="Picture 2" descr="Hierarchy of evidence pyramid. The pyramidal shape qualitatively... |  Download Scientific Diagram">
            <a:extLst>
              <a:ext uri="{FF2B5EF4-FFF2-40B4-BE49-F238E27FC236}">
                <a16:creationId xmlns:a16="http://schemas.microsoft.com/office/drawing/2014/main" id="{B5BF6C15-A8DA-4D81-AE32-237FE32D1E32}"/>
              </a:ext>
            </a:extLst>
          </p:cNvPr>
          <p:cNvPicPr>
            <a:picLocks noChangeAspect="1" noChangeArrowheads="1"/>
          </p:cNvPicPr>
          <p:nvPr/>
        </p:nvPicPr>
        <p:blipFill>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47875" y="1296001"/>
            <a:ext cx="8096250" cy="47529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4B1332A2-DD2C-4654-A214-C848BA268E0E}"/>
              </a:ext>
            </a:extLst>
          </p:cNvPr>
          <p:cNvSpPr txBox="1"/>
          <p:nvPr/>
        </p:nvSpPr>
        <p:spPr>
          <a:xfrm>
            <a:off x="8045389" y="6444351"/>
            <a:ext cx="2803124" cy="307777"/>
          </a:xfrm>
          <a:prstGeom prst="rect">
            <a:avLst/>
          </a:prstGeom>
          <a:noFill/>
        </p:spPr>
        <p:txBody>
          <a:bodyPr wrap="square">
            <a:spAutoFit/>
          </a:bodyPr>
          <a:lstStyle/>
          <a:p>
            <a:pPr algn="l"/>
            <a:r>
              <a:rPr lang="cs-CZ" sz="1400" b="0" i="0" dirty="0">
                <a:solidFill>
                  <a:srgbClr val="111111"/>
                </a:solidFill>
                <a:effectLst/>
                <a:latin typeface="Times New Roman" panose="02020603050405020304" pitchFamily="18" charset="0"/>
                <a:cs typeface="Times New Roman" panose="02020603050405020304" pitchFamily="18" charset="0"/>
              </a:rPr>
              <a:t>RCT* = </a:t>
            </a:r>
            <a:r>
              <a:rPr lang="cs-CZ" sz="1400" b="0" i="0" dirty="0" err="1">
                <a:solidFill>
                  <a:srgbClr val="111111"/>
                </a:solidFill>
                <a:effectLst/>
                <a:latin typeface="Times New Roman" panose="02020603050405020304" pitchFamily="18" charset="0"/>
                <a:cs typeface="Times New Roman" panose="02020603050405020304" pitchFamily="18" charset="0"/>
              </a:rPr>
              <a:t>randomized</a:t>
            </a:r>
            <a:r>
              <a:rPr lang="cs-CZ" sz="1400" b="0" i="0" dirty="0">
                <a:solidFill>
                  <a:srgbClr val="111111"/>
                </a:solidFill>
                <a:effectLst/>
                <a:latin typeface="Times New Roman" panose="02020603050405020304" pitchFamily="18" charset="0"/>
                <a:cs typeface="Times New Roman" panose="02020603050405020304" pitchFamily="18" charset="0"/>
              </a:rPr>
              <a:t> </a:t>
            </a:r>
            <a:r>
              <a:rPr lang="cs-CZ" sz="1400" b="0" i="0" dirty="0" err="1">
                <a:solidFill>
                  <a:srgbClr val="111111"/>
                </a:solidFill>
                <a:effectLst/>
                <a:latin typeface="Times New Roman" panose="02020603050405020304" pitchFamily="18" charset="0"/>
                <a:cs typeface="Times New Roman" panose="02020603050405020304" pitchFamily="18" charset="0"/>
              </a:rPr>
              <a:t>controlled</a:t>
            </a:r>
            <a:r>
              <a:rPr lang="cs-CZ" sz="1400" b="0" i="0" dirty="0">
                <a:solidFill>
                  <a:srgbClr val="111111"/>
                </a:solidFill>
                <a:effectLst/>
                <a:latin typeface="Times New Roman" panose="02020603050405020304" pitchFamily="18" charset="0"/>
                <a:cs typeface="Times New Roman" panose="02020603050405020304" pitchFamily="18" charset="0"/>
              </a:rPr>
              <a:t> trial</a:t>
            </a:r>
          </a:p>
        </p:txBody>
      </p:sp>
    </p:spTree>
    <p:extLst>
      <p:ext uri="{BB962C8B-B14F-4D97-AF65-F5344CB8AC3E}">
        <p14:creationId xmlns:p14="http://schemas.microsoft.com/office/powerpoint/2010/main" val="9393758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110</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err="1"/>
              <a:t>Multiple</a:t>
            </a:r>
            <a:r>
              <a:rPr lang="cs-CZ" dirty="0"/>
              <a:t> </a:t>
            </a:r>
            <a:r>
              <a:rPr lang="cs-CZ" dirty="0" err="1"/>
              <a:t>comparisons</a:t>
            </a:r>
            <a:r>
              <a:rPr lang="cs-CZ" dirty="0"/>
              <a:t> </a:t>
            </a:r>
            <a:r>
              <a:rPr lang="cs-CZ" dirty="0" err="1"/>
              <a:t>problem</a:t>
            </a:r>
            <a:endParaRPr lang="cs-CZ" dirty="0"/>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When</a:t>
            </a:r>
            <a:r>
              <a:rPr lang="cs-CZ" dirty="0"/>
              <a:t> not to </a:t>
            </a:r>
            <a:r>
              <a:rPr lang="cs-CZ" dirty="0" err="1"/>
              <a:t>correct</a:t>
            </a:r>
            <a:endParaRPr lang="cs-CZ" dirty="0"/>
          </a:p>
        </p:txBody>
      </p:sp>
      <p:sp>
        <p:nvSpPr>
          <p:cNvPr id="18" name="Zástupný obsah 17">
            <a:extLst>
              <a:ext uri="{FF2B5EF4-FFF2-40B4-BE49-F238E27FC236}">
                <a16:creationId xmlns:a16="http://schemas.microsoft.com/office/drawing/2014/main" id="{DE8D71CE-BC27-4F32-9217-69C68A530943}"/>
              </a:ext>
            </a:extLst>
          </p:cNvPr>
          <p:cNvSpPr>
            <a:spLocks noGrp="1"/>
          </p:cNvSpPr>
          <p:nvPr>
            <p:ph idx="30"/>
          </p:nvPr>
        </p:nvSpPr>
        <p:spPr>
          <a:xfrm>
            <a:off x="719999" y="1744530"/>
            <a:ext cx="9640153" cy="3972779"/>
          </a:xfrm>
        </p:spPr>
        <p:txBody>
          <a:bodyPr/>
          <a:lstStyle/>
          <a:p>
            <a:pPr marL="72000" indent="0">
              <a:buNone/>
            </a:pPr>
            <a:r>
              <a:rPr lang="cs-CZ" sz="2600" dirty="0" err="1">
                <a:latin typeface="Times New Roman" panose="02020603050405020304" pitchFamily="18" charset="0"/>
                <a:cs typeface="Times New Roman" panose="02020603050405020304" pitchFamily="18" charset="0"/>
              </a:rPr>
              <a:t>If</a:t>
            </a:r>
            <a:r>
              <a:rPr lang="cs-CZ" sz="2600" dirty="0">
                <a:latin typeface="Times New Roman" panose="02020603050405020304" pitchFamily="18" charset="0"/>
                <a:cs typeface="Times New Roman" panose="02020603050405020304" pitchFamily="18" charset="0"/>
              </a:rPr>
              <a:t> </a:t>
            </a:r>
            <a:r>
              <a:rPr lang="cs-CZ" sz="2600" dirty="0" err="1">
                <a:latin typeface="Times New Roman" panose="02020603050405020304" pitchFamily="18" charset="0"/>
                <a:cs typeface="Times New Roman" panose="02020603050405020304" pitchFamily="18" charset="0"/>
              </a:rPr>
              <a:t>false</a:t>
            </a:r>
            <a:r>
              <a:rPr lang="cs-CZ" sz="2600" dirty="0">
                <a:latin typeface="Times New Roman" panose="02020603050405020304" pitchFamily="18" charset="0"/>
                <a:cs typeface="Times New Roman" panose="02020603050405020304" pitchFamily="18" charset="0"/>
              </a:rPr>
              <a:t> negative are </a:t>
            </a:r>
            <a:r>
              <a:rPr lang="cs-CZ" sz="2600" dirty="0" err="1">
                <a:latin typeface="Times New Roman" panose="02020603050405020304" pitchFamily="18" charset="0"/>
                <a:cs typeface="Times New Roman" panose="02020603050405020304" pitchFamily="18" charset="0"/>
              </a:rPr>
              <a:t>also</a:t>
            </a:r>
            <a:r>
              <a:rPr lang="cs-CZ" sz="2600" dirty="0">
                <a:latin typeface="Times New Roman" panose="02020603050405020304" pitchFamily="18" charset="0"/>
                <a:cs typeface="Times New Roman" panose="02020603050405020304" pitchFamily="18" charset="0"/>
              </a:rPr>
              <a:t> </a:t>
            </a:r>
            <a:r>
              <a:rPr lang="cs-CZ" sz="2600" dirty="0" err="1">
                <a:latin typeface="Times New Roman" panose="02020603050405020304" pitchFamily="18" charset="0"/>
                <a:cs typeface="Times New Roman" panose="02020603050405020304" pitchFamily="18" charset="0"/>
              </a:rPr>
              <a:t>importent</a:t>
            </a:r>
            <a:r>
              <a:rPr lang="cs-CZ" sz="2600" dirty="0">
                <a:latin typeface="Times New Roman" panose="02020603050405020304" pitchFamily="18" charset="0"/>
                <a:cs typeface="Times New Roman" panose="02020603050405020304" pitchFamily="18" charset="0"/>
              </a:rPr>
              <a:t> </a:t>
            </a:r>
            <a:r>
              <a:rPr lang="cs-CZ" sz="2600" dirty="0" err="1">
                <a:latin typeface="Times New Roman" panose="02020603050405020304" pitchFamily="18" charset="0"/>
                <a:cs typeface="Times New Roman" panose="02020603050405020304" pitchFamily="18" charset="0"/>
              </a:rPr>
              <a:t>for</a:t>
            </a:r>
            <a:r>
              <a:rPr lang="cs-CZ" sz="2600" dirty="0">
                <a:latin typeface="Times New Roman" panose="02020603050405020304" pitchFamily="18" charset="0"/>
                <a:cs typeface="Times New Roman" panose="02020603050405020304" pitchFamily="18" charset="0"/>
              </a:rPr>
              <a:t> </a:t>
            </a:r>
            <a:r>
              <a:rPr lang="cs-CZ" sz="2600" dirty="0" err="1">
                <a:latin typeface="Times New Roman" panose="02020603050405020304" pitchFamily="18" charset="0"/>
                <a:cs typeface="Times New Roman" panose="02020603050405020304" pitchFamily="18" charset="0"/>
              </a:rPr>
              <a:t>future</a:t>
            </a:r>
            <a:r>
              <a:rPr lang="cs-CZ" sz="2600" dirty="0">
                <a:latin typeface="Times New Roman" panose="02020603050405020304" pitchFamily="18" charset="0"/>
                <a:cs typeface="Times New Roman" panose="02020603050405020304" pitchFamily="18" charset="0"/>
              </a:rPr>
              <a:t> </a:t>
            </a:r>
            <a:r>
              <a:rPr lang="cs-CZ" sz="2600" dirty="0" err="1">
                <a:latin typeface="Times New Roman" panose="02020603050405020304" pitchFamily="18" charset="0"/>
                <a:cs typeface="Times New Roman" panose="02020603050405020304" pitchFamily="18" charset="0"/>
              </a:rPr>
              <a:t>research</a:t>
            </a:r>
            <a:r>
              <a:rPr lang="cs-CZ" sz="2600" dirty="0">
                <a:latin typeface="Times New Roman" panose="02020603050405020304" pitchFamily="18" charset="0"/>
                <a:cs typeface="Times New Roman" panose="02020603050405020304" pitchFamily="18" charset="0"/>
              </a:rPr>
              <a:t> </a:t>
            </a:r>
          </a:p>
          <a:p>
            <a:r>
              <a:rPr lang="cs-CZ" sz="1400" dirty="0" err="1">
                <a:latin typeface="Times New Roman" panose="02020603050405020304" pitchFamily="18" charset="0"/>
                <a:cs typeface="Times New Roman" panose="02020603050405020304" pitchFamily="18" charset="0"/>
              </a:rPr>
              <a:t>Example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you‘re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researching</a:t>
            </a:r>
            <a:r>
              <a:rPr lang="cs-CZ" sz="1400" dirty="0">
                <a:latin typeface="Times New Roman" panose="02020603050405020304" pitchFamily="18" charset="0"/>
                <a:cs typeface="Times New Roman" panose="02020603050405020304" pitchFamily="18" charset="0"/>
              </a:rPr>
              <a:t> a </a:t>
            </a:r>
            <a:r>
              <a:rPr lang="cs-CZ" sz="1400" dirty="0" err="1">
                <a:latin typeface="Times New Roman" panose="02020603050405020304" pitchFamily="18" charset="0"/>
                <a:cs typeface="Times New Roman" panose="02020603050405020304" pitchFamily="18" charset="0"/>
              </a:rPr>
              <a:t>new</a:t>
            </a:r>
            <a:r>
              <a:rPr lang="cs-CZ" sz="1400" dirty="0">
                <a:latin typeface="Times New Roman" panose="02020603050405020304" pitchFamily="18" charset="0"/>
                <a:cs typeface="Times New Roman" panose="02020603050405020304" pitchFamily="18" charset="0"/>
              </a:rPr>
              <a:t> AIDS </a:t>
            </a:r>
            <a:r>
              <a:rPr lang="cs-CZ" sz="1400" dirty="0" err="1">
                <a:latin typeface="Times New Roman" panose="02020603050405020304" pitchFamily="18" charset="0"/>
                <a:cs typeface="Times New Roman" panose="02020603050405020304" pitchFamily="18" charset="0"/>
              </a:rPr>
              <a:t>vaccine</a:t>
            </a:r>
            <a:r>
              <a:rPr lang="cs-CZ" sz="1400" dirty="0">
                <a:latin typeface="Times New Roman" panose="02020603050405020304" pitchFamily="18" charset="0"/>
                <a:cs typeface="Times New Roman" panose="02020603050405020304" pitchFamily="18" charset="0"/>
              </a:rPr>
              <a:t>. A </a:t>
            </a:r>
            <a:r>
              <a:rPr lang="cs-CZ" sz="1400" dirty="0" err="1">
                <a:latin typeface="Times New Roman" panose="02020603050405020304" pitchFamily="18" charset="0"/>
                <a:cs typeface="Times New Roman" panose="02020603050405020304" pitchFamily="18" charset="0"/>
              </a:rPr>
              <a:t>high</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number</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of</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false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positives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may</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be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hint</a:t>
            </a:r>
            <a:r>
              <a:rPr lang="cs-CZ" sz="1400" dirty="0">
                <a:latin typeface="Times New Roman" panose="02020603050405020304" pitchFamily="18" charset="0"/>
                <a:cs typeface="Times New Roman" panose="02020603050405020304" pitchFamily="18" charset="0"/>
              </a:rPr>
              <a:t> to </a:t>
            </a:r>
            <a:r>
              <a:rPr lang="cs-CZ" sz="1400" dirty="0" err="1">
                <a:latin typeface="Times New Roman" panose="02020603050405020304" pitchFamily="18" charset="0"/>
                <a:cs typeface="Times New Roman" panose="02020603050405020304" pitchFamily="18" charset="0"/>
              </a:rPr>
              <a:t>that</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you‘re</a:t>
            </a:r>
            <a:r>
              <a:rPr lang="cs-CZ" sz="1400" dirty="0">
                <a:latin typeface="Times New Roman" panose="02020603050405020304" pitchFamily="18" charset="0"/>
                <a:cs typeface="Times New Roman" panose="02020603050405020304" pitchFamily="18" charset="0"/>
              </a:rPr>
              <a:t> on </a:t>
            </a:r>
            <a:r>
              <a:rPr lang="cs-CZ" sz="1400" dirty="0" err="1">
                <a:latin typeface="Times New Roman" panose="02020603050405020304" pitchFamily="18" charset="0"/>
                <a:cs typeface="Times New Roman" panose="02020603050405020304" pitchFamily="18" charset="0"/>
              </a:rPr>
              <a:t>the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right</a:t>
            </a:r>
            <a:r>
              <a:rPr lang="cs-CZ" sz="1400" dirty="0">
                <a:latin typeface="Times New Roman" panose="02020603050405020304" pitchFamily="18" charset="0"/>
                <a:cs typeface="Times New Roman" panose="02020603050405020304" pitchFamily="18" charset="0"/>
              </a:rPr>
              <a:t> track</a:t>
            </a:r>
          </a:p>
          <a:p>
            <a:pPr marL="72000" indent="0">
              <a:buNone/>
            </a:pPr>
            <a:r>
              <a:rPr lang="cs-CZ" sz="2600" dirty="0">
                <a:latin typeface="Times New Roman" panose="02020603050405020304" pitchFamily="18" charset="0"/>
                <a:cs typeface="Times New Roman" panose="02020603050405020304" pitchFamily="18" charset="0"/>
              </a:rPr>
              <a:t>W</a:t>
            </a:r>
            <a:r>
              <a:rPr lang="en-US" sz="2600" dirty="0">
                <a:latin typeface="Times New Roman" panose="02020603050405020304" pitchFamily="18" charset="0"/>
                <a:cs typeface="Times New Roman" panose="02020603050405020304" pitchFamily="18" charset="0"/>
              </a:rPr>
              <a:t>hen the results are not statistically significant</a:t>
            </a:r>
            <a:r>
              <a:rPr lang="cs-CZ" sz="2600" dirty="0">
                <a:latin typeface="Times New Roman" panose="02020603050405020304" pitchFamily="18" charset="0"/>
                <a:cs typeface="Times New Roman" panose="02020603050405020304" pitchFamily="18" charset="0"/>
              </a:rPr>
              <a:t> (</a:t>
            </a:r>
            <a:r>
              <a:rPr lang="cs-CZ" sz="2600" i="1" dirty="0">
                <a:latin typeface="Times New Roman" panose="02020603050405020304" pitchFamily="18" charset="0"/>
                <a:cs typeface="Times New Roman" panose="02020603050405020304" pitchFamily="18" charset="0"/>
              </a:rPr>
              <a:t>p</a:t>
            </a:r>
            <a:r>
              <a:rPr lang="cs-CZ" sz="2600" dirty="0">
                <a:latin typeface="Times New Roman" panose="02020603050405020304" pitchFamily="18" charset="0"/>
                <a:cs typeface="Times New Roman" panose="02020603050405020304" pitchFamily="18" charset="0"/>
              </a:rPr>
              <a:t> &gt; </a:t>
            </a:r>
            <a:r>
              <a:rPr lang="cs-CZ" sz="2600" dirty="0">
                <a:latin typeface="Symbol" panose="05050102010706020507" pitchFamily="18" charset="2"/>
                <a:cs typeface="Times New Roman" panose="02020603050405020304" pitchFamily="18" charset="0"/>
              </a:rPr>
              <a:t>a</a:t>
            </a:r>
            <a:r>
              <a:rPr lang="cs-CZ" sz="2600" dirty="0">
                <a:latin typeface="Times New Roman" panose="02020603050405020304" pitchFamily="18" charset="0"/>
                <a:cs typeface="Times New Roman" panose="02020603050405020304" pitchFamily="18" charset="0"/>
              </a:rPr>
              <a:t>)</a:t>
            </a:r>
          </a:p>
          <a:p>
            <a:pPr marL="72000" indent="0">
              <a:buNone/>
            </a:pPr>
            <a:r>
              <a:rPr lang="cs-CZ" sz="2600" dirty="0" err="1">
                <a:latin typeface="Times New Roman" panose="02020603050405020304" pitchFamily="18" charset="0"/>
                <a:cs typeface="Times New Roman" panose="02020603050405020304" pitchFamily="18" charset="0"/>
              </a:rPr>
              <a:t>For</a:t>
            </a:r>
            <a:r>
              <a:rPr lang="cs-CZ" sz="2600" dirty="0">
                <a:latin typeface="Times New Roman" panose="02020603050405020304" pitchFamily="18" charset="0"/>
                <a:cs typeface="Times New Roman" panose="02020603050405020304" pitchFamily="18" charset="0"/>
              </a:rPr>
              <a:t> a single test</a:t>
            </a:r>
          </a:p>
          <a:p>
            <a:pPr marL="72000" indent="0">
              <a:buNone/>
            </a:pPr>
            <a:r>
              <a:rPr lang="cs-CZ" sz="2600" dirty="0">
                <a:latin typeface="Times New Roman" panose="02020603050405020304" pitchFamily="18" charset="0"/>
                <a:cs typeface="Times New Roman" panose="02020603050405020304" pitchFamily="18" charset="0"/>
              </a:rPr>
              <a:t>I</a:t>
            </a:r>
            <a:r>
              <a:rPr lang="en-US" sz="2600" dirty="0">
                <a:latin typeface="Times New Roman" panose="02020603050405020304" pitchFamily="18" charset="0"/>
                <a:cs typeface="Times New Roman" panose="02020603050405020304" pitchFamily="18" charset="0"/>
              </a:rPr>
              <a:t>n the case of an exploratory study</a:t>
            </a:r>
            <a:endParaRPr lang="cs-CZ" sz="2600" dirty="0">
              <a:latin typeface="Times New Roman" panose="02020603050405020304" pitchFamily="18" charset="0"/>
              <a:cs typeface="Times New Roman" panose="02020603050405020304" pitchFamily="18" charset="0"/>
            </a:endParaRPr>
          </a:p>
          <a:p>
            <a:pPr lvl="1"/>
            <a:r>
              <a:rPr lang="en-US" sz="1800" dirty="0">
                <a:latin typeface="Times New Roman" panose="02020603050405020304" pitchFamily="18" charset="0"/>
                <a:cs typeface="Times New Roman" panose="02020603050405020304" pitchFamily="18" charset="0"/>
              </a:rPr>
              <a:t>we do not know the hypotheses in advance</a:t>
            </a:r>
            <a:endParaRPr lang="cs-CZ" sz="1800" dirty="0">
              <a:latin typeface="Times New Roman" panose="02020603050405020304" pitchFamily="18" charset="0"/>
              <a:cs typeface="Times New Roman" panose="02020603050405020304" pitchFamily="18" charset="0"/>
            </a:endParaRPr>
          </a:p>
        </p:txBody>
      </p:sp>
      <p:sp>
        <p:nvSpPr>
          <p:cNvPr id="12" name="TextovéPole 11">
            <a:extLst>
              <a:ext uri="{FF2B5EF4-FFF2-40B4-BE49-F238E27FC236}">
                <a16:creationId xmlns:a16="http://schemas.microsoft.com/office/drawing/2014/main" id="{F79822C5-DF78-4645-8FF8-530843CCD491}"/>
              </a:ext>
            </a:extLst>
          </p:cNvPr>
          <p:cNvSpPr txBox="1"/>
          <p:nvPr/>
        </p:nvSpPr>
        <p:spPr>
          <a:xfrm>
            <a:off x="7654771" y="5894262"/>
            <a:ext cx="3539971" cy="307777"/>
          </a:xfrm>
          <a:prstGeom prst="rect">
            <a:avLst/>
          </a:prstGeom>
          <a:noFill/>
        </p:spPr>
        <p:txBody>
          <a:bodyPr wrap="square">
            <a:spAutoFit/>
          </a:bodyPr>
          <a:lstStyle/>
          <a:p>
            <a:r>
              <a:rPr lang="cs-CZ" sz="1400" dirty="0">
                <a:latin typeface="Times New Roman" panose="02020603050405020304" pitchFamily="18" charset="0"/>
                <a:cs typeface="Times New Roman" panose="02020603050405020304" pitchFamily="18" charset="0"/>
              </a:rPr>
              <a:t>(McDonald, 2014; Hendl &amp; </a:t>
            </a:r>
            <a:r>
              <a:rPr lang="cs-CZ" sz="1400" dirty="0" err="1">
                <a:latin typeface="Times New Roman" panose="02020603050405020304" pitchFamily="18" charset="0"/>
                <a:cs typeface="Times New Roman" panose="02020603050405020304" pitchFamily="18" charset="0"/>
              </a:rPr>
              <a:t>Remr</a:t>
            </a:r>
            <a:r>
              <a:rPr lang="cs-CZ" sz="1400" dirty="0">
                <a:latin typeface="Times New Roman" panose="02020603050405020304" pitchFamily="18" charset="0"/>
                <a:cs typeface="Times New Roman" panose="02020603050405020304" pitchFamily="18" charset="0"/>
              </a:rPr>
              <a:t>, 2017)</a:t>
            </a:r>
          </a:p>
        </p:txBody>
      </p:sp>
    </p:spTree>
    <p:extLst>
      <p:ext uri="{BB962C8B-B14F-4D97-AF65-F5344CB8AC3E}">
        <p14:creationId xmlns:p14="http://schemas.microsoft.com/office/powerpoint/2010/main" val="264766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1000" tmFilter="0, 0; .2, .5; .8, .5; 1, 0"/>
                                        <p:tgtEl>
                                          <p:spTgt spid="6">
                                            <p:txEl>
                                              <p:pRg st="0" end="0"/>
                                            </p:txEl>
                                          </p:spTgt>
                                        </p:tgtEl>
                                      </p:cBhvr>
                                    </p:animEffect>
                                    <p:animScale>
                                      <p:cBhvr>
                                        <p:cTn id="7" dur="500" autoRev="1" fill="hold"/>
                                        <p:tgtEl>
                                          <p:spTgt spid="6">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1000"/>
                                        <p:tgtEl>
                                          <p:spTgt spid="18">
                                            <p:txEl>
                                              <p:pRg st="0" end="0"/>
                                            </p:txEl>
                                          </p:spTgt>
                                        </p:tgtEl>
                                      </p:cBhvr>
                                    </p:animEffect>
                                    <p:anim calcmode="lin" valueType="num">
                                      <p:cBhvr>
                                        <p:cTn id="1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Effect transition="in" filter="fade">
                                      <p:cBhvr>
                                        <p:cTn id="18" dur="1000"/>
                                        <p:tgtEl>
                                          <p:spTgt spid="18">
                                            <p:txEl>
                                              <p:pRg st="1" end="1"/>
                                            </p:txEl>
                                          </p:spTgt>
                                        </p:tgtEl>
                                      </p:cBhvr>
                                    </p:animEffect>
                                    <p:anim calcmode="lin" valueType="num">
                                      <p:cBhvr>
                                        <p:cTn id="19"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animEffect transition="in" filter="fade">
                                      <p:cBhvr>
                                        <p:cTn id="25" dur="1000"/>
                                        <p:tgtEl>
                                          <p:spTgt spid="18">
                                            <p:txEl>
                                              <p:pRg st="2" end="2"/>
                                            </p:txEl>
                                          </p:spTgt>
                                        </p:tgtEl>
                                      </p:cBhvr>
                                    </p:animEffect>
                                    <p:anim calcmode="lin" valueType="num">
                                      <p:cBhvr>
                                        <p:cTn id="26"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8">
                                            <p:txEl>
                                              <p:pRg st="3" end="3"/>
                                            </p:txEl>
                                          </p:spTgt>
                                        </p:tgtEl>
                                        <p:attrNameLst>
                                          <p:attrName>style.visibility</p:attrName>
                                        </p:attrNameLst>
                                      </p:cBhvr>
                                      <p:to>
                                        <p:strVal val="visible"/>
                                      </p:to>
                                    </p:set>
                                    <p:animEffect transition="in" filter="fade">
                                      <p:cBhvr>
                                        <p:cTn id="32" dur="1000"/>
                                        <p:tgtEl>
                                          <p:spTgt spid="18">
                                            <p:txEl>
                                              <p:pRg st="3" end="3"/>
                                            </p:txEl>
                                          </p:spTgt>
                                        </p:tgtEl>
                                      </p:cBhvr>
                                    </p:animEffect>
                                    <p:anim calcmode="lin" valueType="num">
                                      <p:cBhvr>
                                        <p:cTn id="33"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1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xEl>
                                              <p:pRg st="4" end="4"/>
                                            </p:txEl>
                                          </p:spTgt>
                                        </p:tgtEl>
                                        <p:attrNameLst>
                                          <p:attrName>style.visibility</p:attrName>
                                        </p:attrNameLst>
                                      </p:cBhvr>
                                      <p:to>
                                        <p:strVal val="visible"/>
                                      </p:to>
                                    </p:set>
                                    <p:animEffect transition="in" filter="fade">
                                      <p:cBhvr>
                                        <p:cTn id="39" dur="1000"/>
                                        <p:tgtEl>
                                          <p:spTgt spid="18">
                                            <p:txEl>
                                              <p:pRg st="4" end="4"/>
                                            </p:txEl>
                                          </p:spTgt>
                                        </p:tgtEl>
                                      </p:cBhvr>
                                    </p:animEffect>
                                    <p:anim calcmode="lin" valueType="num">
                                      <p:cBhvr>
                                        <p:cTn id="40"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18">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8">
                                            <p:txEl>
                                              <p:pRg st="5" end="5"/>
                                            </p:txEl>
                                          </p:spTgt>
                                        </p:tgtEl>
                                        <p:attrNameLst>
                                          <p:attrName>style.visibility</p:attrName>
                                        </p:attrNameLst>
                                      </p:cBhvr>
                                      <p:to>
                                        <p:strVal val="visible"/>
                                      </p:to>
                                    </p:set>
                                    <p:animEffect transition="in" filter="fade">
                                      <p:cBhvr>
                                        <p:cTn id="44" dur="1000"/>
                                        <p:tgtEl>
                                          <p:spTgt spid="18">
                                            <p:txEl>
                                              <p:pRg st="5" end="5"/>
                                            </p:txEl>
                                          </p:spTgt>
                                        </p:tgtEl>
                                      </p:cBhvr>
                                    </p:animEffect>
                                    <p:anim calcmode="lin" valueType="num">
                                      <p:cBhvr>
                                        <p:cTn id="45" dur="1000" fill="hold"/>
                                        <p:tgtEl>
                                          <p:spTgt spid="18">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1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111</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err="1"/>
              <a:t>Multiple</a:t>
            </a:r>
            <a:r>
              <a:rPr lang="cs-CZ" dirty="0"/>
              <a:t> </a:t>
            </a:r>
            <a:r>
              <a:rPr lang="cs-CZ" dirty="0" err="1"/>
              <a:t>comparisons</a:t>
            </a:r>
            <a:r>
              <a:rPr lang="cs-CZ" dirty="0"/>
              <a:t> </a:t>
            </a:r>
            <a:r>
              <a:rPr lang="cs-CZ" dirty="0" err="1"/>
              <a:t>problem</a:t>
            </a:r>
            <a:endParaRPr lang="cs-CZ" dirty="0"/>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What</a:t>
            </a:r>
            <a:r>
              <a:rPr lang="cs-CZ" dirty="0"/>
              <a:t> </a:t>
            </a:r>
            <a:r>
              <a:rPr lang="cs-CZ" dirty="0" err="1"/>
              <a:t>if</a:t>
            </a:r>
            <a:r>
              <a:rPr lang="cs-CZ" dirty="0"/>
              <a:t> …?</a:t>
            </a:r>
          </a:p>
        </p:txBody>
      </p:sp>
      <p:sp>
        <p:nvSpPr>
          <p:cNvPr id="18" name="Zástupný obsah 17">
            <a:extLst>
              <a:ext uri="{FF2B5EF4-FFF2-40B4-BE49-F238E27FC236}">
                <a16:creationId xmlns:a16="http://schemas.microsoft.com/office/drawing/2014/main" id="{DE8D71CE-BC27-4F32-9217-69C68A530943}"/>
              </a:ext>
            </a:extLst>
          </p:cNvPr>
          <p:cNvSpPr>
            <a:spLocks noGrp="1"/>
          </p:cNvSpPr>
          <p:nvPr>
            <p:ph idx="30"/>
          </p:nvPr>
        </p:nvSpPr>
        <p:spPr>
          <a:xfrm>
            <a:off x="875276" y="2410691"/>
            <a:ext cx="5376001" cy="3254090"/>
          </a:xfrm>
        </p:spPr>
        <p:txBody>
          <a:bodyPr/>
          <a:lstStyle/>
          <a:p>
            <a:pPr marL="72000" indent="0">
              <a:buNone/>
            </a:pPr>
            <a:r>
              <a:rPr lang="cs-CZ" sz="1800" b="1" dirty="0" err="1">
                <a:latin typeface="Times New Roman" panose="02020603050405020304" pitchFamily="18" charset="0"/>
                <a:cs typeface="Times New Roman" panose="02020603050405020304" pitchFamily="18" charset="0"/>
              </a:rPr>
              <a:t>Bonferroni</a:t>
            </a:r>
            <a:r>
              <a:rPr lang="cs-CZ" sz="1800" b="1" dirty="0">
                <a:latin typeface="Times New Roman" panose="02020603050405020304" pitchFamily="18" charset="0"/>
                <a:cs typeface="Times New Roman" panose="02020603050405020304" pitchFamily="18" charset="0"/>
              </a:rPr>
              <a:t> </a:t>
            </a:r>
            <a:r>
              <a:rPr lang="cs-CZ" sz="1800" b="1" dirty="0" err="1">
                <a:latin typeface="Times New Roman" panose="02020603050405020304" pitchFamily="18" charset="0"/>
                <a:cs typeface="Times New Roman" panose="02020603050405020304" pitchFamily="18" charset="0"/>
              </a:rPr>
              <a:t>correction</a:t>
            </a:r>
            <a:r>
              <a:rPr lang="cs-CZ" sz="1800" b="1"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a:t>
            </a:r>
            <a:r>
              <a:rPr lang="cs-CZ" sz="1600" i="1" dirty="0" err="1">
                <a:latin typeface="Times New Roman" panose="02020603050405020304" pitchFamily="18" charset="0"/>
                <a:cs typeface="Times New Roman" panose="02020603050405020304" pitchFamily="18" charset="0"/>
              </a:rPr>
              <a:t>p</a:t>
            </a:r>
            <a:r>
              <a:rPr lang="cs-CZ" sz="1600" i="1" baseline="-25000" dirty="0" err="1">
                <a:latin typeface="Times New Roman" panose="02020603050405020304" pitchFamily="18" charset="0"/>
                <a:cs typeface="Times New Roman" panose="02020603050405020304" pitchFamily="18" charset="0"/>
              </a:rPr>
              <a:t>k</a:t>
            </a:r>
            <a:r>
              <a:rPr lang="cs-CZ" sz="1600" baseline="-25000" dirty="0">
                <a:latin typeface="Times New Roman" panose="02020603050405020304" pitchFamily="18" charset="0"/>
                <a:cs typeface="Times New Roman" panose="02020603050405020304" pitchFamily="18" charset="0"/>
              </a:rPr>
              <a:t> </a:t>
            </a:r>
            <a:r>
              <a:rPr lang="cs-CZ" sz="1600" dirty="0">
                <a:latin typeface="Times New Roman" panose="02020603050405020304" pitchFamily="18" charset="0"/>
                <a:cs typeface="Times New Roman" panose="02020603050405020304" pitchFamily="18" charset="0"/>
              </a:rPr>
              <a:t>=</a:t>
            </a:r>
            <a:r>
              <a:rPr lang="cs-CZ" sz="1600" baseline="-25000" dirty="0">
                <a:latin typeface="Times New Roman" panose="02020603050405020304" pitchFamily="18" charset="0"/>
                <a:cs typeface="Times New Roman" panose="02020603050405020304" pitchFamily="18" charset="0"/>
              </a:rPr>
              <a:t> </a:t>
            </a:r>
            <a:r>
              <a:rPr lang="cs-CZ" sz="1800" dirty="0">
                <a:latin typeface="Symbol" panose="05050102010706020507" pitchFamily="18" charset="2"/>
                <a:cs typeface="Times New Roman" panose="02020603050405020304" pitchFamily="18" charset="0"/>
              </a:rPr>
              <a:t>a </a:t>
            </a:r>
            <a:r>
              <a:rPr lang="cs-CZ" sz="1800" dirty="0">
                <a:latin typeface="Times New Roman" panose="02020603050405020304" pitchFamily="18" charset="0"/>
                <a:cs typeface="Times New Roman" panose="02020603050405020304" pitchFamily="18" charset="0"/>
              </a:rPr>
              <a:t>/ </a:t>
            </a:r>
            <a:r>
              <a:rPr lang="cs-CZ" sz="1800" i="1" dirty="0">
                <a:latin typeface="Times New Roman" panose="02020603050405020304" pitchFamily="18" charset="0"/>
                <a:cs typeface="Times New Roman" panose="02020603050405020304" pitchFamily="18" charset="0"/>
              </a:rPr>
              <a:t>m</a:t>
            </a:r>
            <a:r>
              <a:rPr lang="cs-CZ" sz="1800" dirty="0">
                <a:latin typeface="Times New Roman" panose="02020603050405020304" pitchFamily="18" charset="0"/>
                <a:cs typeface="Times New Roman" panose="02020603050405020304" pitchFamily="18" charset="0"/>
              </a:rPr>
              <a:t>)</a:t>
            </a:r>
          </a:p>
          <a:p>
            <a:r>
              <a:rPr lang="cs-CZ" sz="1800" dirty="0" err="1">
                <a:latin typeface="Times New Roman" panose="02020603050405020304" pitchFamily="18" charset="0"/>
                <a:cs typeface="Times New Roman" panose="02020603050405020304" pitchFamily="18" charset="0"/>
              </a:rPr>
              <a:t>Number</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of</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tests</a:t>
            </a:r>
            <a:r>
              <a:rPr lang="cs-CZ" sz="1800" dirty="0">
                <a:latin typeface="Times New Roman" panose="02020603050405020304" pitchFamily="18" charset="0"/>
                <a:cs typeface="Times New Roman" panose="02020603050405020304" pitchFamily="18" charset="0"/>
              </a:rPr>
              <a:t> (</a:t>
            </a:r>
            <a:r>
              <a:rPr lang="cs-CZ" sz="1800" i="1" dirty="0">
                <a:latin typeface="Times New Roman" panose="02020603050405020304" pitchFamily="18" charset="0"/>
                <a:cs typeface="Times New Roman" panose="02020603050405020304" pitchFamily="18" charset="0"/>
              </a:rPr>
              <a:t>m</a:t>
            </a:r>
            <a:r>
              <a:rPr lang="cs-CZ" sz="1800" dirty="0">
                <a:latin typeface="Times New Roman" panose="02020603050405020304" pitchFamily="18" charset="0"/>
                <a:cs typeface="Times New Roman" panose="02020603050405020304" pitchFamily="18" charset="0"/>
              </a:rPr>
              <a:t>) = 6; </a:t>
            </a:r>
            <a:r>
              <a:rPr lang="cs-CZ" sz="1800" dirty="0">
                <a:latin typeface="Symbol" panose="05050102010706020507" pitchFamily="18" charset="2"/>
                <a:cs typeface="Times New Roman" panose="02020603050405020304" pitchFamily="18" charset="0"/>
              </a:rPr>
              <a:t>a = 0.05</a:t>
            </a:r>
            <a:endParaRPr lang="cs-CZ" sz="1800" dirty="0">
              <a:latin typeface="Times New Roman" panose="02020603050405020304" pitchFamily="18" charset="0"/>
              <a:cs typeface="Times New Roman" panose="02020603050405020304" pitchFamily="18" charset="0"/>
            </a:endParaRPr>
          </a:p>
          <a:p>
            <a:r>
              <a:rPr lang="cs-CZ" sz="1800" i="1" dirty="0" err="1">
                <a:latin typeface="Times New Roman" panose="02020603050405020304" pitchFamily="18" charset="0"/>
                <a:cs typeface="Times New Roman" panose="02020603050405020304" pitchFamily="18" charset="0"/>
              </a:rPr>
              <a:t>p</a:t>
            </a:r>
            <a:r>
              <a:rPr lang="cs-CZ" sz="1800" i="1" baseline="-25000" dirty="0" err="1">
                <a:latin typeface="Times New Roman" panose="02020603050405020304" pitchFamily="18" charset="0"/>
                <a:cs typeface="Times New Roman" panose="02020603050405020304" pitchFamily="18" charset="0"/>
              </a:rPr>
              <a:t>k</a:t>
            </a:r>
            <a:r>
              <a:rPr lang="cs-CZ" sz="1800" dirty="0">
                <a:latin typeface="Times New Roman" panose="02020603050405020304" pitchFamily="18" charset="0"/>
                <a:cs typeface="Times New Roman" panose="02020603050405020304" pitchFamily="18" charset="0"/>
              </a:rPr>
              <a:t> = 0.008</a:t>
            </a:r>
          </a:p>
          <a:p>
            <a:endParaRPr lang="cs-CZ" sz="1800" baseline="-25000" dirty="0">
              <a:latin typeface="Times New Roman" panose="02020603050405020304" pitchFamily="18" charset="0"/>
              <a:cs typeface="Times New Roman" panose="02020603050405020304" pitchFamily="18" charset="0"/>
            </a:endParaRPr>
          </a:p>
          <a:p>
            <a:r>
              <a:rPr lang="cs-CZ" sz="1800" dirty="0" err="1">
                <a:latin typeface="Times New Roman" panose="02020603050405020304" pitchFamily="18" charset="0"/>
                <a:cs typeface="Times New Roman" panose="02020603050405020304" pitchFamily="18" charset="0"/>
              </a:rPr>
              <a:t>Number</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of</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tests</a:t>
            </a:r>
            <a:r>
              <a:rPr lang="cs-CZ" sz="1800" dirty="0">
                <a:latin typeface="Times New Roman" panose="02020603050405020304" pitchFamily="18" charset="0"/>
                <a:cs typeface="Times New Roman" panose="02020603050405020304" pitchFamily="18" charset="0"/>
              </a:rPr>
              <a:t> (</a:t>
            </a:r>
            <a:r>
              <a:rPr lang="cs-CZ" sz="1800" i="1" dirty="0">
                <a:latin typeface="Times New Roman" panose="02020603050405020304" pitchFamily="18" charset="0"/>
                <a:cs typeface="Times New Roman" panose="02020603050405020304" pitchFamily="18" charset="0"/>
              </a:rPr>
              <a:t>m</a:t>
            </a:r>
            <a:r>
              <a:rPr lang="cs-CZ" sz="1800" dirty="0">
                <a:latin typeface="Times New Roman" panose="02020603050405020304" pitchFamily="18" charset="0"/>
                <a:cs typeface="Times New Roman" panose="02020603050405020304" pitchFamily="18" charset="0"/>
              </a:rPr>
              <a:t>) = 3; </a:t>
            </a:r>
            <a:r>
              <a:rPr lang="cs-CZ" sz="1800" dirty="0">
                <a:latin typeface="Symbol" panose="05050102010706020507" pitchFamily="18" charset="2"/>
                <a:cs typeface="Times New Roman" panose="02020603050405020304" pitchFamily="18" charset="0"/>
              </a:rPr>
              <a:t>a = 0.05</a:t>
            </a:r>
            <a:endParaRPr lang="cs-CZ" sz="1800" dirty="0">
              <a:latin typeface="Times New Roman" panose="02020603050405020304" pitchFamily="18" charset="0"/>
              <a:cs typeface="Times New Roman" panose="02020603050405020304" pitchFamily="18" charset="0"/>
            </a:endParaRPr>
          </a:p>
          <a:p>
            <a:r>
              <a:rPr lang="cs-CZ" sz="1800" i="1" dirty="0" err="1">
                <a:latin typeface="Times New Roman" panose="02020603050405020304" pitchFamily="18" charset="0"/>
                <a:cs typeface="Times New Roman" panose="02020603050405020304" pitchFamily="18" charset="0"/>
              </a:rPr>
              <a:t>p</a:t>
            </a:r>
            <a:r>
              <a:rPr lang="cs-CZ" sz="1800" i="1" baseline="-25000" dirty="0" err="1">
                <a:latin typeface="Times New Roman" panose="02020603050405020304" pitchFamily="18" charset="0"/>
                <a:cs typeface="Times New Roman" panose="02020603050405020304" pitchFamily="18" charset="0"/>
              </a:rPr>
              <a:t>k</a:t>
            </a:r>
            <a:r>
              <a:rPr lang="cs-CZ" sz="1800" dirty="0">
                <a:latin typeface="Times New Roman" panose="02020603050405020304" pitchFamily="18" charset="0"/>
                <a:cs typeface="Times New Roman" panose="02020603050405020304" pitchFamily="18" charset="0"/>
              </a:rPr>
              <a:t> = 0.017</a:t>
            </a:r>
            <a:endParaRPr lang="cs-CZ" sz="1800" baseline="-25000" dirty="0">
              <a:latin typeface="Times New Roman" panose="02020603050405020304" pitchFamily="18" charset="0"/>
              <a:cs typeface="Times New Roman" panose="02020603050405020304" pitchFamily="18" charset="0"/>
            </a:endParaRPr>
          </a:p>
          <a:p>
            <a:endParaRPr lang="cs-CZ" sz="1800" baseline="-25000" dirty="0">
              <a:latin typeface="Times New Roman" panose="02020603050405020304" pitchFamily="18" charset="0"/>
              <a:cs typeface="Times New Roman" panose="02020603050405020304" pitchFamily="18" charset="0"/>
            </a:endParaRPr>
          </a:p>
        </p:txBody>
      </p:sp>
      <p:graphicFrame>
        <p:nvGraphicFramePr>
          <p:cNvPr id="10" name="Zástupný obsah 9">
            <a:extLst>
              <a:ext uri="{FF2B5EF4-FFF2-40B4-BE49-F238E27FC236}">
                <a16:creationId xmlns:a16="http://schemas.microsoft.com/office/drawing/2014/main" id="{E41A2FA8-48ED-4AEC-85C7-99DAA0A59A3F}"/>
              </a:ext>
            </a:extLst>
          </p:cNvPr>
          <p:cNvGraphicFramePr>
            <a:graphicFrameLocks noGrp="1"/>
          </p:cNvGraphicFramePr>
          <p:nvPr>
            <p:ph idx="29"/>
          </p:nvPr>
        </p:nvGraphicFramePr>
        <p:xfrm>
          <a:off x="6092316" y="2831977"/>
          <a:ext cx="5759376" cy="2343147"/>
        </p:xfrm>
        <a:graphic>
          <a:graphicData uri="http://schemas.openxmlformats.org/drawingml/2006/table">
            <a:tbl>
              <a:tblPr>
                <a:tableStyleId>{9D7B26C5-4107-4FEC-AEDC-1716B250A1EF}</a:tableStyleId>
              </a:tblPr>
              <a:tblGrid>
                <a:gridCol w="822768">
                  <a:extLst>
                    <a:ext uri="{9D8B030D-6E8A-4147-A177-3AD203B41FA5}">
                      <a16:colId xmlns:a16="http://schemas.microsoft.com/office/drawing/2014/main" val="3826356785"/>
                    </a:ext>
                  </a:extLst>
                </a:gridCol>
                <a:gridCol w="822768">
                  <a:extLst>
                    <a:ext uri="{9D8B030D-6E8A-4147-A177-3AD203B41FA5}">
                      <a16:colId xmlns:a16="http://schemas.microsoft.com/office/drawing/2014/main" val="728319939"/>
                    </a:ext>
                  </a:extLst>
                </a:gridCol>
                <a:gridCol w="822768">
                  <a:extLst>
                    <a:ext uri="{9D8B030D-6E8A-4147-A177-3AD203B41FA5}">
                      <a16:colId xmlns:a16="http://schemas.microsoft.com/office/drawing/2014/main" val="2383729059"/>
                    </a:ext>
                  </a:extLst>
                </a:gridCol>
                <a:gridCol w="822768">
                  <a:extLst>
                    <a:ext uri="{9D8B030D-6E8A-4147-A177-3AD203B41FA5}">
                      <a16:colId xmlns:a16="http://schemas.microsoft.com/office/drawing/2014/main" val="2818290536"/>
                    </a:ext>
                  </a:extLst>
                </a:gridCol>
                <a:gridCol w="822768">
                  <a:extLst>
                    <a:ext uri="{9D8B030D-6E8A-4147-A177-3AD203B41FA5}">
                      <a16:colId xmlns:a16="http://schemas.microsoft.com/office/drawing/2014/main" val="2609963252"/>
                    </a:ext>
                  </a:extLst>
                </a:gridCol>
                <a:gridCol w="822768">
                  <a:extLst>
                    <a:ext uri="{9D8B030D-6E8A-4147-A177-3AD203B41FA5}">
                      <a16:colId xmlns:a16="http://schemas.microsoft.com/office/drawing/2014/main" val="3439039279"/>
                    </a:ext>
                  </a:extLst>
                </a:gridCol>
                <a:gridCol w="822768">
                  <a:extLst>
                    <a:ext uri="{9D8B030D-6E8A-4147-A177-3AD203B41FA5}">
                      <a16:colId xmlns:a16="http://schemas.microsoft.com/office/drawing/2014/main" val="3114304580"/>
                    </a:ext>
                  </a:extLst>
                </a:gridCol>
              </a:tblGrid>
              <a:tr h="468000">
                <a:tc rowSpan="2">
                  <a:txBody>
                    <a:bodyPr/>
                    <a:lstStyle/>
                    <a:p>
                      <a:pPr algn="ctr" fontAlgn="b"/>
                      <a:r>
                        <a:rPr lang="cs-CZ" sz="1200" b="1" u="none" strike="noStrike" dirty="0" err="1">
                          <a:effectLst/>
                          <a:latin typeface="Times New Roman" panose="02020603050405020304" pitchFamily="18" charset="0"/>
                          <a:cs typeface="Times New Roman" panose="02020603050405020304" pitchFamily="18" charset="0"/>
                        </a:rPr>
                        <a:t>Class</a:t>
                      </a:r>
                      <a:endParaRPr lang="cs-CZ"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B w="19050" cap="flat" cmpd="sng" algn="ctr">
                      <a:solidFill>
                        <a:schemeClr val="tx1"/>
                      </a:solidFill>
                      <a:prstDash val="solid"/>
                      <a:round/>
                      <a:headEnd type="none" w="med" len="med"/>
                      <a:tailEnd type="none" w="med" len="med"/>
                    </a:lnB>
                  </a:tcPr>
                </a:tc>
                <a:tc gridSpan="2">
                  <a:txBody>
                    <a:bodyPr/>
                    <a:lstStyle/>
                    <a:p>
                      <a:pPr algn="ctr" fontAlgn="b"/>
                      <a:r>
                        <a:rPr lang="cs-CZ" sz="1200" b="1" u="none" strike="noStrike" dirty="0" err="1">
                          <a:effectLst/>
                          <a:latin typeface="Times New Roman" panose="02020603050405020304" pitchFamily="18" charset="0"/>
                          <a:cs typeface="Times New Roman" panose="02020603050405020304" pitchFamily="18" charset="0"/>
                        </a:rPr>
                        <a:t>Upper</a:t>
                      </a:r>
                      <a:r>
                        <a:rPr lang="cs-CZ" sz="1200" b="1" u="none" strike="noStrike" dirty="0">
                          <a:effectLst/>
                          <a:latin typeface="Times New Roman" panose="02020603050405020304" pitchFamily="18" charset="0"/>
                          <a:cs typeface="Times New Roman" panose="02020603050405020304" pitchFamily="18" charset="0"/>
                        </a:rPr>
                        <a:t> limb</a:t>
                      </a:r>
                      <a:endParaRPr lang="cs-CZ"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B w="19050" cap="flat" cmpd="sng" algn="ctr">
                      <a:solidFill>
                        <a:schemeClr val="tx1"/>
                      </a:solidFill>
                      <a:prstDash val="solid"/>
                      <a:round/>
                      <a:headEnd type="none" w="med" len="med"/>
                      <a:tailEnd type="none" w="med" len="med"/>
                    </a:lnB>
                  </a:tcPr>
                </a:tc>
                <a:tc hMerge="1">
                  <a:txBody>
                    <a:bodyPr/>
                    <a:lstStyle/>
                    <a:p>
                      <a:pPr algn="l" fontAlgn="b"/>
                      <a:endParaRPr lang="cs-CZ" sz="1100" b="0" i="0" u="none" strike="noStrike" dirty="0">
                        <a:solidFill>
                          <a:srgbClr val="000000"/>
                        </a:solidFill>
                        <a:effectLst/>
                        <a:latin typeface="Calibri" panose="020F0502020204030204" pitchFamily="34" charset="0"/>
                      </a:endParaRPr>
                    </a:p>
                  </a:txBody>
                  <a:tcPr marL="7620" marR="7620" marT="7620" marB="0" anchor="b">
                    <a:lnB w="19050" cap="flat" cmpd="sng" algn="ctr">
                      <a:solidFill>
                        <a:schemeClr val="tx1"/>
                      </a:solidFill>
                      <a:prstDash val="solid"/>
                      <a:round/>
                      <a:headEnd type="none" w="med" len="med"/>
                      <a:tailEnd type="none" w="med" len="med"/>
                    </a:lnB>
                  </a:tcPr>
                </a:tc>
                <a:tc>
                  <a:txBody>
                    <a:bodyPr/>
                    <a:lstStyle/>
                    <a:p>
                      <a:pPr algn="ctr" fontAlgn="b"/>
                      <a:endParaRPr lang="cs-CZ"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B w="19050" cap="flat" cmpd="sng" algn="ctr">
                      <a:solidFill>
                        <a:schemeClr val="tx1"/>
                      </a:solidFill>
                      <a:prstDash val="solid"/>
                      <a:round/>
                      <a:headEnd type="none" w="med" len="med"/>
                      <a:tailEnd type="none" w="med" len="med"/>
                    </a:lnB>
                  </a:tcPr>
                </a:tc>
                <a:tc gridSpan="2">
                  <a:txBody>
                    <a:bodyPr/>
                    <a:lstStyle/>
                    <a:p>
                      <a:pPr algn="ctr" fontAlgn="b"/>
                      <a:r>
                        <a:rPr lang="cs-CZ" sz="1200" b="1" u="none" strike="noStrike" dirty="0" err="1">
                          <a:effectLst/>
                          <a:latin typeface="Times New Roman" panose="02020603050405020304" pitchFamily="18" charset="0"/>
                          <a:cs typeface="Times New Roman" panose="02020603050405020304" pitchFamily="18" charset="0"/>
                        </a:rPr>
                        <a:t>Lower</a:t>
                      </a:r>
                      <a:r>
                        <a:rPr lang="cs-CZ" sz="1200" b="1" u="none" strike="noStrike" dirty="0">
                          <a:effectLst/>
                          <a:latin typeface="Times New Roman" panose="02020603050405020304" pitchFamily="18" charset="0"/>
                          <a:cs typeface="Times New Roman" panose="02020603050405020304" pitchFamily="18" charset="0"/>
                        </a:rPr>
                        <a:t> limb</a:t>
                      </a:r>
                      <a:endParaRPr lang="cs-CZ"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B w="19050" cap="flat" cmpd="sng" algn="ctr">
                      <a:solidFill>
                        <a:schemeClr val="tx1"/>
                      </a:solidFill>
                      <a:prstDash val="solid"/>
                      <a:round/>
                      <a:headEnd type="none" w="med" len="med"/>
                      <a:tailEnd type="none" w="med" len="med"/>
                    </a:lnB>
                  </a:tcPr>
                </a:tc>
                <a:tc hMerge="1">
                  <a:txBody>
                    <a:bodyPr/>
                    <a:lstStyle/>
                    <a:p>
                      <a:pPr algn="l" fontAlgn="b"/>
                      <a:endParaRPr lang="cs-CZ"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3103728"/>
                  </a:ext>
                </a:extLst>
              </a:tr>
              <a:tr h="283041">
                <a:tc vMerge="1">
                  <a:txBody>
                    <a:bodyPr/>
                    <a:lstStyle/>
                    <a:p>
                      <a:pPr algn="l" fontAlgn="b"/>
                      <a:r>
                        <a:rPr lang="cs-CZ" sz="1100" u="none" strike="noStrike" dirty="0" err="1">
                          <a:effectLst/>
                        </a:rPr>
                        <a:t>Class</a:t>
                      </a:r>
                      <a:endParaRPr lang="cs-CZ"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cs-CZ" sz="1200" b="1" u="none" strike="noStrike" dirty="0" err="1">
                          <a:effectLst/>
                          <a:latin typeface="Times New Roman" panose="02020603050405020304" pitchFamily="18" charset="0"/>
                          <a:cs typeface="Times New Roman" panose="02020603050405020304" pitchFamily="18" charset="0"/>
                        </a:rPr>
                        <a:t>Right</a:t>
                      </a:r>
                      <a:endParaRPr lang="cs-CZ"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b"/>
                      <a:r>
                        <a:rPr lang="cs-CZ" sz="1200" b="1" u="none" strike="noStrike" dirty="0" err="1">
                          <a:effectLst/>
                          <a:latin typeface="Times New Roman" panose="02020603050405020304" pitchFamily="18" charset="0"/>
                          <a:cs typeface="Times New Roman" panose="02020603050405020304" pitchFamily="18" charset="0"/>
                        </a:rPr>
                        <a:t>Left</a:t>
                      </a:r>
                      <a:endParaRPr lang="cs-CZ"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b"/>
                      <a:r>
                        <a:rPr lang="cs-CZ" sz="1200" b="1" i="1" u="none" strike="noStrike" dirty="0">
                          <a:solidFill>
                            <a:srgbClr val="000000"/>
                          </a:solidFill>
                          <a:effectLst/>
                          <a:latin typeface="Times New Roman" panose="02020603050405020304" pitchFamily="18" charset="0"/>
                          <a:cs typeface="Times New Roman" panose="02020603050405020304" pitchFamily="18" charset="0"/>
                        </a:rPr>
                        <a:t>p</a:t>
                      </a:r>
                    </a:p>
                  </a:txBody>
                  <a:tcPr marL="7620" marR="7620" marT="7620"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b"/>
                      <a:r>
                        <a:rPr lang="cs-CZ" sz="1200" b="1" u="none" strike="noStrike" dirty="0" err="1">
                          <a:effectLst/>
                          <a:latin typeface="Times New Roman" panose="02020603050405020304" pitchFamily="18" charset="0"/>
                          <a:cs typeface="Times New Roman" panose="02020603050405020304" pitchFamily="18" charset="0"/>
                        </a:rPr>
                        <a:t>Right</a:t>
                      </a:r>
                      <a:endParaRPr lang="cs-CZ"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b"/>
                      <a:r>
                        <a:rPr lang="cs-CZ" sz="1200" b="1" u="none" strike="noStrike" dirty="0" err="1">
                          <a:effectLst/>
                          <a:latin typeface="Times New Roman" panose="02020603050405020304" pitchFamily="18" charset="0"/>
                          <a:cs typeface="Times New Roman" panose="02020603050405020304" pitchFamily="18" charset="0"/>
                        </a:rPr>
                        <a:t>Left</a:t>
                      </a:r>
                      <a:endParaRPr lang="cs-CZ"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b"/>
                      <a:r>
                        <a:rPr lang="cs-CZ" sz="1200" b="1" i="1" u="none" strike="noStrike" dirty="0">
                          <a:solidFill>
                            <a:srgbClr val="000000"/>
                          </a:solidFill>
                          <a:effectLst/>
                          <a:latin typeface="Times New Roman" panose="02020603050405020304" pitchFamily="18" charset="0"/>
                          <a:cs typeface="Times New Roman" panose="02020603050405020304" pitchFamily="18" charset="0"/>
                        </a:rPr>
                        <a:t>p</a:t>
                      </a:r>
                    </a:p>
                  </a:txBody>
                  <a:tcPr marL="7620" marR="7620" marT="7620"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6246358"/>
                  </a:ext>
                </a:extLst>
              </a:tr>
              <a:tr h="530702">
                <a:tc>
                  <a:txBody>
                    <a:bodyPr/>
                    <a:lstStyle/>
                    <a:p>
                      <a:pPr algn="ctr" fontAlgn="b"/>
                      <a:r>
                        <a:rPr lang="cs-CZ" sz="1200" u="none" strike="noStrike" dirty="0">
                          <a:effectLst/>
                          <a:latin typeface="Times New Roman" panose="02020603050405020304" pitchFamily="18" charset="0"/>
                          <a:cs typeface="Times New Roman" panose="02020603050405020304" pitchFamily="18" charset="0"/>
                        </a:rPr>
                        <a:t>1</a:t>
                      </a:r>
                      <a:r>
                        <a:rPr lang="cs-CZ" sz="1200" u="none" strike="noStrike" baseline="30000" dirty="0">
                          <a:effectLst/>
                          <a:latin typeface="Times New Roman" panose="02020603050405020304" pitchFamily="18" charset="0"/>
                          <a:cs typeface="Times New Roman" panose="02020603050405020304" pitchFamily="18" charset="0"/>
                        </a:rPr>
                        <a:t>st</a:t>
                      </a:r>
                      <a:endParaRPr lang="cs-CZ" sz="1200" b="0" i="0" u="none" strike="noStrike" baseline="30000"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9050" cap="flat" cmpd="sng" algn="ctr">
                      <a:solidFill>
                        <a:schemeClr val="tx1"/>
                      </a:solidFill>
                      <a:prstDash val="solid"/>
                      <a:round/>
                      <a:headEnd type="none" w="med" len="med"/>
                      <a:tailEnd type="none" w="med" len="med"/>
                    </a:lnT>
                  </a:tcP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9050" cap="flat" cmpd="sng" algn="ctr">
                      <a:solidFill>
                        <a:schemeClr val="tx1"/>
                      </a:solidFill>
                      <a:prstDash val="solid"/>
                      <a:round/>
                      <a:headEnd type="none" w="med" len="med"/>
                      <a:tailEnd type="none" w="med" len="med"/>
                    </a:lnT>
                  </a:tcP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9050" cap="flat" cmpd="sng" algn="ctr">
                      <a:solidFill>
                        <a:schemeClr val="tx1"/>
                      </a:solidFill>
                      <a:prstDash val="solid"/>
                      <a:round/>
                      <a:headEnd type="none" w="med" len="med"/>
                      <a:tailEnd type="none" w="med" len="med"/>
                    </a:lnT>
                  </a:tcPr>
                </a:tc>
                <a:tc>
                  <a:txBody>
                    <a:bodyPr/>
                    <a:lstStyle/>
                    <a:p>
                      <a:pPr algn="ctr" fontAlgn="b"/>
                      <a:r>
                        <a:rPr lang="cs-CZ" sz="1200" u="none" strike="noStrike" dirty="0">
                          <a:effectLst/>
                          <a:latin typeface="Times New Roman" panose="02020603050405020304" pitchFamily="18" charset="0"/>
                          <a:cs typeface="Times New Roman" panose="02020603050405020304" pitchFamily="18" charset="0"/>
                        </a:rPr>
                        <a:t>0.015</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9050" cap="flat" cmpd="sng" algn="ctr">
                      <a:solidFill>
                        <a:schemeClr val="tx1"/>
                      </a:solidFill>
                      <a:prstDash val="solid"/>
                      <a:round/>
                      <a:headEnd type="none" w="med" len="med"/>
                      <a:tailEnd type="none" w="med" len="med"/>
                    </a:lnT>
                  </a:tcP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9050" cap="flat" cmpd="sng" algn="ctr">
                      <a:solidFill>
                        <a:schemeClr val="tx1"/>
                      </a:solidFill>
                      <a:prstDash val="solid"/>
                      <a:round/>
                      <a:headEnd type="none" w="med" len="med"/>
                      <a:tailEnd type="none" w="med" len="med"/>
                    </a:lnT>
                  </a:tcP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9050" cap="flat" cmpd="sng" algn="ctr">
                      <a:solidFill>
                        <a:schemeClr val="tx1"/>
                      </a:solidFill>
                      <a:prstDash val="solid"/>
                      <a:round/>
                      <a:headEnd type="none" w="med" len="med"/>
                      <a:tailEnd type="none" w="med" len="med"/>
                    </a:lnT>
                  </a:tcPr>
                </a:tc>
                <a:tc>
                  <a:txBody>
                    <a:bodyPr/>
                    <a:lstStyle/>
                    <a:p>
                      <a:pPr algn="ctr" fontAlgn="b"/>
                      <a:r>
                        <a:rPr lang="cs-CZ" sz="1200" u="none" strike="noStrike" dirty="0">
                          <a:effectLst/>
                          <a:latin typeface="Times New Roman" panose="02020603050405020304" pitchFamily="18" charset="0"/>
                          <a:cs typeface="Times New Roman" panose="02020603050405020304" pitchFamily="18" charset="0"/>
                        </a:rPr>
                        <a:t>0.010</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26499724"/>
                  </a:ext>
                </a:extLst>
              </a:tr>
              <a:tr h="530702">
                <a:tc>
                  <a:txBody>
                    <a:bodyPr/>
                    <a:lstStyle/>
                    <a:p>
                      <a:pPr algn="ctr" fontAlgn="b"/>
                      <a:r>
                        <a:rPr lang="cs-CZ" sz="1200" u="none" strike="noStrike" dirty="0">
                          <a:effectLst/>
                          <a:latin typeface="Times New Roman" panose="02020603050405020304" pitchFamily="18" charset="0"/>
                          <a:cs typeface="Times New Roman" panose="02020603050405020304" pitchFamily="18" charset="0"/>
                        </a:rPr>
                        <a:t>2</a:t>
                      </a:r>
                      <a:r>
                        <a:rPr lang="cs-CZ" sz="1200" u="none" strike="noStrike" baseline="30000" dirty="0">
                          <a:effectLst/>
                          <a:latin typeface="Times New Roman" panose="02020603050405020304" pitchFamily="18" charset="0"/>
                          <a:cs typeface="Times New Roman" panose="02020603050405020304" pitchFamily="18" charset="0"/>
                        </a:rPr>
                        <a:t>nd</a:t>
                      </a:r>
                      <a:endParaRPr lang="cs-CZ" sz="1200" b="0" i="0" u="none" strike="noStrike" baseline="30000"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dirty="0">
                          <a:effectLst/>
                          <a:latin typeface="Times New Roman" panose="02020603050405020304" pitchFamily="18" charset="0"/>
                          <a:cs typeface="Times New Roman" panose="02020603050405020304" pitchFamily="18" charset="0"/>
                        </a:rPr>
                        <a:t>0.041</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dirty="0">
                          <a:effectLst/>
                          <a:latin typeface="Times New Roman" panose="02020603050405020304" pitchFamily="18" charset="0"/>
                          <a:cs typeface="Times New Roman" panose="02020603050405020304" pitchFamily="18" charset="0"/>
                        </a:rPr>
                        <a:t>0.032</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3581609495"/>
                  </a:ext>
                </a:extLst>
              </a:tr>
              <a:tr h="530702">
                <a:tc>
                  <a:txBody>
                    <a:bodyPr/>
                    <a:lstStyle/>
                    <a:p>
                      <a:pPr algn="ctr" fontAlgn="b"/>
                      <a:r>
                        <a:rPr lang="cs-CZ" sz="1200" u="none" strike="noStrike" dirty="0">
                          <a:effectLst/>
                          <a:latin typeface="Times New Roman" panose="02020603050405020304" pitchFamily="18" charset="0"/>
                          <a:cs typeface="Times New Roman" panose="02020603050405020304" pitchFamily="18" charset="0"/>
                        </a:rPr>
                        <a:t>3</a:t>
                      </a:r>
                      <a:r>
                        <a:rPr lang="cs-CZ" sz="1200" u="none" strike="noStrike" baseline="30000" dirty="0">
                          <a:effectLst/>
                          <a:latin typeface="Times New Roman" panose="02020603050405020304" pitchFamily="18" charset="0"/>
                          <a:cs typeface="Times New Roman" panose="02020603050405020304" pitchFamily="18" charset="0"/>
                        </a:rPr>
                        <a:t>rd</a:t>
                      </a:r>
                      <a:endParaRPr lang="cs-CZ" sz="1200" b="0" i="0" u="none" strike="noStrike" baseline="30000"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dirty="0">
                          <a:effectLst/>
                          <a:latin typeface="Times New Roman" panose="02020603050405020304" pitchFamily="18" charset="0"/>
                          <a:cs typeface="Times New Roman" panose="02020603050405020304" pitchFamily="18" charset="0"/>
                        </a:rPr>
                        <a:t>0.05</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dirty="0">
                          <a:effectLst/>
                          <a:latin typeface="Times New Roman" panose="02020603050405020304" pitchFamily="18" charset="0"/>
                          <a:cs typeface="Times New Roman" panose="02020603050405020304" pitchFamily="18" charset="0"/>
                        </a:rPr>
                        <a:t>0.063</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246160175"/>
                  </a:ext>
                </a:extLst>
              </a:tr>
            </a:tbl>
          </a:graphicData>
        </a:graphic>
      </p:graphicFrame>
      <p:pic>
        <p:nvPicPr>
          <p:cNvPr id="6146" name="Picture 2" descr="What If...? - serial Disney+ będzie mieć Spider-Mana. Jaka rola Strażnika?  - naEKRANIE.pl">
            <a:extLst>
              <a:ext uri="{FF2B5EF4-FFF2-40B4-BE49-F238E27FC236}">
                <a16:creationId xmlns:a16="http://schemas.microsoft.com/office/drawing/2014/main" id="{555E26AE-A89B-42C3-ADE3-CE7F59F0B2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764" r="12623"/>
          <a:stretch/>
        </p:blipFill>
        <p:spPr bwMode="auto">
          <a:xfrm>
            <a:off x="10565752" y="0"/>
            <a:ext cx="1811045" cy="1659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Zástupný obsah 6">
            <a:extLst>
              <a:ext uri="{FF2B5EF4-FFF2-40B4-BE49-F238E27FC236}">
                <a16:creationId xmlns:a16="http://schemas.microsoft.com/office/drawing/2014/main" id="{D9164BEB-A8AA-4E24-9D10-F9184C4CA2EF}"/>
              </a:ext>
            </a:extLst>
          </p:cNvPr>
          <p:cNvSpPr txBox="1">
            <a:spLocks/>
          </p:cNvSpPr>
          <p:nvPr/>
        </p:nvSpPr>
        <p:spPr>
          <a:xfrm>
            <a:off x="720727" y="1832657"/>
            <a:ext cx="5219998" cy="413999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endParaRPr lang="cs-CZ" kern="0" dirty="0"/>
          </a:p>
        </p:txBody>
      </p:sp>
      <p:sp>
        <p:nvSpPr>
          <p:cNvPr id="12" name="Ovál 11">
            <a:extLst>
              <a:ext uri="{FF2B5EF4-FFF2-40B4-BE49-F238E27FC236}">
                <a16:creationId xmlns:a16="http://schemas.microsoft.com/office/drawing/2014/main" id="{842E596C-3E2E-423E-B28E-5967FE5B30F7}"/>
              </a:ext>
            </a:extLst>
          </p:cNvPr>
          <p:cNvSpPr/>
          <p:nvPr/>
        </p:nvSpPr>
        <p:spPr bwMode="auto">
          <a:xfrm>
            <a:off x="8689399" y="3621810"/>
            <a:ext cx="559293" cy="435006"/>
          </a:xfrm>
          <a:prstGeom prst="ellipse">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16" name="Ovál 15">
            <a:extLst>
              <a:ext uri="{FF2B5EF4-FFF2-40B4-BE49-F238E27FC236}">
                <a16:creationId xmlns:a16="http://schemas.microsoft.com/office/drawing/2014/main" id="{ABB7278A-7092-4FE2-A274-2CFBB38A57AA}"/>
              </a:ext>
            </a:extLst>
          </p:cNvPr>
          <p:cNvSpPr/>
          <p:nvPr/>
        </p:nvSpPr>
        <p:spPr bwMode="auto">
          <a:xfrm>
            <a:off x="8689399" y="4155951"/>
            <a:ext cx="559293" cy="435006"/>
          </a:xfrm>
          <a:prstGeom prst="ellipse">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17" name="Ovál 16">
            <a:extLst>
              <a:ext uri="{FF2B5EF4-FFF2-40B4-BE49-F238E27FC236}">
                <a16:creationId xmlns:a16="http://schemas.microsoft.com/office/drawing/2014/main" id="{EC40BBA1-4F8A-4E78-9D59-294E780FFF58}"/>
              </a:ext>
            </a:extLst>
          </p:cNvPr>
          <p:cNvSpPr/>
          <p:nvPr/>
        </p:nvSpPr>
        <p:spPr bwMode="auto">
          <a:xfrm>
            <a:off x="11136680" y="3651401"/>
            <a:ext cx="559293" cy="435006"/>
          </a:xfrm>
          <a:prstGeom prst="ellipse">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19" name="Ovál 18">
            <a:extLst>
              <a:ext uri="{FF2B5EF4-FFF2-40B4-BE49-F238E27FC236}">
                <a16:creationId xmlns:a16="http://schemas.microsoft.com/office/drawing/2014/main" id="{75427265-09EF-4EAC-AF71-BCA593171B66}"/>
              </a:ext>
            </a:extLst>
          </p:cNvPr>
          <p:cNvSpPr/>
          <p:nvPr/>
        </p:nvSpPr>
        <p:spPr bwMode="auto">
          <a:xfrm>
            <a:off x="11164793" y="4194420"/>
            <a:ext cx="559293" cy="435006"/>
          </a:xfrm>
          <a:prstGeom prst="ellipse">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20" name="Ovál 19">
            <a:extLst>
              <a:ext uri="{FF2B5EF4-FFF2-40B4-BE49-F238E27FC236}">
                <a16:creationId xmlns:a16="http://schemas.microsoft.com/office/drawing/2014/main" id="{BD90483B-8BCE-412D-9B5B-3B44CAC588EA}"/>
              </a:ext>
            </a:extLst>
          </p:cNvPr>
          <p:cNvSpPr/>
          <p:nvPr/>
        </p:nvSpPr>
        <p:spPr bwMode="auto">
          <a:xfrm>
            <a:off x="8689399" y="4693051"/>
            <a:ext cx="559293" cy="435006"/>
          </a:xfrm>
          <a:prstGeom prst="ellipse">
            <a:avLst/>
          </a:prstGeom>
          <a:noFill/>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pic>
        <p:nvPicPr>
          <p:cNvPr id="6154" name="Picture 10" descr="T.K.K.3363 Toe muscle strength fixing belt for toe muscle strength  measuring instrument II Matsuyoshi &amp; Co 20425107 | MonotaRO Vietnam">
            <a:extLst>
              <a:ext uri="{FF2B5EF4-FFF2-40B4-BE49-F238E27FC236}">
                <a16:creationId xmlns:a16="http://schemas.microsoft.com/office/drawing/2014/main" id="{35E0CEE3-804D-4603-BA1A-8A9B47330852}"/>
              </a:ext>
            </a:extLst>
          </p:cNvPr>
          <p:cNvPicPr>
            <a:picLocks noChangeAspect="1" noChangeArrowheads="1"/>
          </p:cNvPicPr>
          <p:nvPr/>
        </p:nvPicPr>
        <p:blipFill>
          <a:blip r:embed="rId4">
            <a:clrChange>
              <a:clrFrom>
                <a:srgbClr val="F0F2F1"/>
              </a:clrFrom>
              <a:clrTo>
                <a:srgbClr val="F0F2F1">
                  <a:alpha val="0"/>
                </a:srgbClr>
              </a:clrTo>
            </a:clrChange>
            <a:extLst>
              <a:ext uri="{28A0092B-C50C-407E-A947-70E740481C1C}">
                <a14:useLocalDpi xmlns:a14="http://schemas.microsoft.com/office/drawing/2010/main" val="0"/>
              </a:ext>
            </a:extLst>
          </a:blip>
          <a:srcRect/>
          <a:stretch>
            <a:fillRect/>
          </a:stretch>
        </p:blipFill>
        <p:spPr bwMode="auto">
          <a:xfrm>
            <a:off x="4068281" y="5352117"/>
            <a:ext cx="1751765" cy="175176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and Grip Dynamometer, Pharmacology Instruments in Defence Colony, Ambala ,  Sigma Scientific Glass Company | ID: 9398130997">
            <a:extLst>
              <a:ext uri="{FF2B5EF4-FFF2-40B4-BE49-F238E27FC236}">
                <a16:creationId xmlns:a16="http://schemas.microsoft.com/office/drawing/2014/main" id="{7D1D4494-584F-41B8-9CEC-417757C54FBD}"/>
              </a:ext>
            </a:extLst>
          </p:cNvPr>
          <p:cNvPicPr>
            <a:picLocks noChangeAspect="1" noChangeArrowheads="1"/>
          </p:cNvPicPr>
          <p:nvPr/>
        </p:nvPicPr>
        <p:blipFill>
          <a:blip r:embed="rId5">
            <a:clrChange>
              <a:clrFrom>
                <a:srgbClr val="F6F7F9"/>
              </a:clrFrom>
              <a:clrTo>
                <a:srgbClr val="F6F7F9">
                  <a:alpha val="0"/>
                </a:srgbClr>
              </a:clrTo>
            </a:clrChange>
            <a:extLst>
              <a:ext uri="{28A0092B-C50C-407E-A947-70E740481C1C}">
                <a14:useLocalDpi xmlns:a14="http://schemas.microsoft.com/office/drawing/2010/main" val="0"/>
              </a:ext>
            </a:extLst>
          </a:blip>
          <a:srcRect/>
          <a:stretch>
            <a:fillRect/>
          </a:stretch>
        </p:blipFill>
        <p:spPr bwMode="auto">
          <a:xfrm>
            <a:off x="5172815" y="5011627"/>
            <a:ext cx="1846373" cy="1846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80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1500" tmFilter="0, 0; .2, .5; .8, .5; 1, 0"/>
                                        <p:tgtEl>
                                          <p:spTgt spid="6">
                                            <p:txEl>
                                              <p:pRg st="0" end="0"/>
                                            </p:txEl>
                                          </p:spTgt>
                                        </p:tgtEl>
                                      </p:cBhvr>
                                    </p:animEffect>
                                    <p:animScale>
                                      <p:cBhvr>
                                        <p:cTn id="7" dur="750" autoRev="1" fill="hold"/>
                                        <p:tgtEl>
                                          <p:spTgt spid="6">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par>
                          <p:cTn id="13" fill="hold">
                            <p:stCondLst>
                              <p:cond delay="2000"/>
                            </p:stCondLst>
                            <p:childTnLst>
                              <p:par>
                                <p:cTn id="14" presetID="21"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1750"/>
                                        <p:tgtEl>
                                          <p:spTgt spid="16"/>
                                        </p:tgtEl>
                                      </p:cBhvr>
                                    </p:animEffect>
                                  </p:childTnLst>
                                </p:cTn>
                              </p:par>
                            </p:childTnLst>
                          </p:cTn>
                        </p:par>
                        <p:par>
                          <p:cTn id="17" fill="hold">
                            <p:stCondLst>
                              <p:cond delay="3750"/>
                            </p:stCondLst>
                            <p:childTnLst>
                              <p:par>
                                <p:cTn id="18" presetID="21" presetClass="entr" presetSubtype="1"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heel(1)">
                                      <p:cBhvr>
                                        <p:cTn id="20" dur="1500"/>
                                        <p:tgtEl>
                                          <p:spTgt spid="20"/>
                                        </p:tgtEl>
                                      </p:cBhvr>
                                    </p:animEffect>
                                  </p:childTnLst>
                                </p:cTn>
                              </p:par>
                            </p:childTnLst>
                          </p:cTn>
                        </p:par>
                        <p:par>
                          <p:cTn id="21" fill="hold">
                            <p:stCondLst>
                              <p:cond delay="5250"/>
                            </p:stCondLst>
                            <p:childTnLst>
                              <p:par>
                                <p:cTn id="22" presetID="21" presetClass="entr" presetSubtype="1"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heel(1)">
                                      <p:cBhvr>
                                        <p:cTn id="24" dur="1250"/>
                                        <p:tgtEl>
                                          <p:spTgt spid="17"/>
                                        </p:tgtEl>
                                      </p:cBhvr>
                                    </p:animEffect>
                                  </p:childTnLst>
                                </p:cTn>
                              </p:par>
                            </p:childTnLst>
                          </p:cTn>
                        </p:par>
                        <p:par>
                          <p:cTn id="25" fill="hold">
                            <p:stCondLst>
                              <p:cond delay="6500"/>
                            </p:stCondLst>
                            <p:childTnLst>
                              <p:par>
                                <p:cTn id="26" presetID="21" presetClass="entr" presetSubtype="1"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heel(1)">
                                      <p:cBhvr>
                                        <p:cTn id="28" dur="1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8">
                                            <p:txEl>
                                              <p:pRg st="1" end="1"/>
                                            </p:txEl>
                                          </p:spTgt>
                                        </p:tgtEl>
                                        <p:attrNameLst>
                                          <p:attrName>style.visibility</p:attrName>
                                        </p:attrNameLst>
                                      </p:cBhvr>
                                      <p:to>
                                        <p:strVal val="visible"/>
                                      </p:to>
                                    </p:set>
                                    <p:animEffect transition="in" filter="fade">
                                      <p:cBhvr>
                                        <p:cTn id="37" dur="500"/>
                                        <p:tgtEl>
                                          <p:spTgt spid="18">
                                            <p:txEl>
                                              <p:pRg st="1" end="1"/>
                                            </p:txEl>
                                          </p:spTgt>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18">
                                            <p:txEl>
                                              <p:pRg st="2" end="2"/>
                                            </p:txEl>
                                          </p:spTgt>
                                        </p:tgtEl>
                                        <p:attrNameLst>
                                          <p:attrName>style.visibility</p:attrName>
                                        </p:attrNameLst>
                                      </p:cBhvr>
                                      <p:to>
                                        <p:strVal val="visible"/>
                                      </p:to>
                                    </p:set>
                                    <p:animEffect transition="in" filter="fade">
                                      <p:cBhvr>
                                        <p:cTn id="41" dur="500"/>
                                        <p:tgtEl>
                                          <p:spTgt spid="18">
                                            <p:txEl>
                                              <p:pRg st="2" end="2"/>
                                            </p:txEl>
                                          </p:spTgt>
                                        </p:tgtEl>
                                      </p:cBhvr>
                                    </p:animEffect>
                                  </p:childTnLst>
                                </p:cTn>
                              </p:par>
                            </p:childTnLst>
                          </p:cTn>
                        </p:par>
                        <p:par>
                          <p:cTn id="42" fill="hold">
                            <p:stCondLst>
                              <p:cond delay="1500"/>
                            </p:stCondLst>
                            <p:childTnLst>
                              <p:par>
                                <p:cTn id="43" presetID="21" presetClass="exit" presetSubtype="1" fill="hold" grpId="1" nodeType="afterEffect">
                                  <p:stCondLst>
                                    <p:cond delay="0"/>
                                  </p:stCondLst>
                                  <p:childTnLst>
                                    <p:animEffect transition="out" filter="wheel(1)">
                                      <p:cBhvr>
                                        <p:cTn id="44" dur="2000"/>
                                        <p:tgtEl>
                                          <p:spTgt spid="12"/>
                                        </p:tgtEl>
                                      </p:cBhvr>
                                    </p:animEffect>
                                    <p:set>
                                      <p:cBhvr>
                                        <p:cTn id="45" dur="1" fill="hold">
                                          <p:stCondLst>
                                            <p:cond delay="1999"/>
                                          </p:stCondLst>
                                        </p:cTn>
                                        <p:tgtEl>
                                          <p:spTgt spid="12"/>
                                        </p:tgtEl>
                                        <p:attrNameLst>
                                          <p:attrName>style.visibility</p:attrName>
                                        </p:attrNameLst>
                                      </p:cBhvr>
                                      <p:to>
                                        <p:strVal val="hidden"/>
                                      </p:to>
                                    </p:set>
                                  </p:childTnLst>
                                </p:cTn>
                              </p:par>
                              <p:par>
                                <p:cTn id="46" presetID="21" presetClass="exit" presetSubtype="1" fill="hold" grpId="1" nodeType="withEffect">
                                  <p:stCondLst>
                                    <p:cond delay="0"/>
                                  </p:stCondLst>
                                  <p:childTnLst>
                                    <p:animEffect transition="out" filter="wheel(1)">
                                      <p:cBhvr>
                                        <p:cTn id="47" dur="2000"/>
                                        <p:tgtEl>
                                          <p:spTgt spid="16"/>
                                        </p:tgtEl>
                                      </p:cBhvr>
                                    </p:animEffect>
                                    <p:set>
                                      <p:cBhvr>
                                        <p:cTn id="48" dur="1" fill="hold">
                                          <p:stCondLst>
                                            <p:cond delay="1999"/>
                                          </p:stCondLst>
                                        </p:cTn>
                                        <p:tgtEl>
                                          <p:spTgt spid="16"/>
                                        </p:tgtEl>
                                        <p:attrNameLst>
                                          <p:attrName>style.visibility</p:attrName>
                                        </p:attrNameLst>
                                      </p:cBhvr>
                                      <p:to>
                                        <p:strVal val="hidden"/>
                                      </p:to>
                                    </p:set>
                                  </p:childTnLst>
                                </p:cTn>
                              </p:par>
                              <p:par>
                                <p:cTn id="49" presetID="21" presetClass="exit" presetSubtype="1" fill="hold" grpId="1" nodeType="withEffect">
                                  <p:stCondLst>
                                    <p:cond delay="0"/>
                                  </p:stCondLst>
                                  <p:childTnLst>
                                    <p:animEffect transition="out" filter="wheel(1)">
                                      <p:cBhvr>
                                        <p:cTn id="50" dur="2000"/>
                                        <p:tgtEl>
                                          <p:spTgt spid="20"/>
                                        </p:tgtEl>
                                      </p:cBhvr>
                                    </p:animEffect>
                                    <p:set>
                                      <p:cBhvr>
                                        <p:cTn id="51" dur="1" fill="hold">
                                          <p:stCondLst>
                                            <p:cond delay="1999"/>
                                          </p:stCondLst>
                                        </p:cTn>
                                        <p:tgtEl>
                                          <p:spTgt spid="20"/>
                                        </p:tgtEl>
                                        <p:attrNameLst>
                                          <p:attrName>style.visibility</p:attrName>
                                        </p:attrNameLst>
                                      </p:cBhvr>
                                      <p:to>
                                        <p:strVal val="hidden"/>
                                      </p:to>
                                    </p:set>
                                  </p:childTnLst>
                                </p:cTn>
                              </p:par>
                              <p:par>
                                <p:cTn id="52" presetID="21" presetClass="exit" presetSubtype="1" fill="hold" grpId="1" nodeType="withEffect">
                                  <p:stCondLst>
                                    <p:cond delay="0"/>
                                  </p:stCondLst>
                                  <p:childTnLst>
                                    <p:animEffect transition="out" filter="wheel(1)">
                                      <p:cBhvr>
                                        <p:cTn id="53" dur="2000"/>
                                        <p:tgtEl>
                                          <p:spTgt spid="19"/>
                                        </p:tgtEl>
                                      </p:cBhvr>
                                    </p:animEffect>
                                    <p:set>
                                      <p:cBhvr>
                                        <p:cTn id="54" dur="1" fill="hold">
                                          <p:stCondLst>
                                            <p:cond delay="1999"/>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8">
                                            <p:txEl>
                                              <p:pRg st="4" end="4"/>
                                            </p:txEl>
                                          </p:spTgt>
                                        </p:tgtEl>
                                        <p:attrNameLst>
                                          <p:attrName>style.visibility</p:attrName>
                                        </p:attrNameLst>
                                      </p:cBhvr>
                                      <p:to>
                                        <p:strVal val="visible"/>
                                      </p:to>
                                    </p:set>
                                    <p:animEffect transition="in" filter="fade">
                                      <p:cBhvr>
                                        <p:cTn id="59" dur="500"/>
                                        <p:tgtEl>
                                          <p:spTgt spid="18">
                                            <p:txEl>
                                              <p:pRg st="4" end="4"/>
                                            </p:txEl>
                                          </p:spTgt>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18">
                                            <p:txEl>
                                              <p:pRg st="5" end="5"/>
                                            </p:txEl>
                                          </p:spTgt>
                                        </p:tgtEl>
                                        <p:attrNameLst>
                                          <p:attrName>style.visibility</p:attrName>
                                        </p:attrNameLst>
                                      </p:cBhvr>
                                      <p:to>
                                        <p:strVal val="visible"/>
                                      </p:to>
                                    </p:set>
                                    <p:animEffect transition="in" filter="fade">
                                      <p:cBhvr>
                                        <p:cTn id="63" dur="500"/>
                                        <p:tgtEl>
                                          <p:spTgt spid="18">
                                            <p:txEl>
                                              <p:pRg st="5" end="5"/>
                                            </p:txEl>
                                          </p:spTgt>
                                        </p:tgtEl>
                                      </p:cBhvr>
                                    </p:animEffect>
                                  </p:childTnLst>
                                </p:cTn>
                              </p:par>
                            </p:childTnLst>
                          </p:cTn>
                        </p:par>
                        <p:par>
                          <p:cTn id="64" fill="hold">
                            <p:stCondLst>
                              <p:cond delay="1000"/>
                            </p:stCondLst>
                            <p:childTnLst>
                              <p:par>
                                <p:cTn id="65" presetID="21" presetClass="entr" presetSubtype="1" fill="hold" grpId="2"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heel(1)">
                                      <p:cBhvr>
                                        <p:cTn id="6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12" grpId="0" animBg="1"/>
      <p:bldP spid="12" grpId="1" animBg="1"/>
      <p:bldP spid="12" grpId="2" animBg="1"/>
      <p:bldP spid="16" grpId="0" animBg="1"/>
      <p:bldP spid="16" grpId="1" animBg="1"/>
      <p:bldP spid="17" grpId="0" animBg="1"/>
      <p:bldP spid="19" grpId="0" animBg="1"/>
      <p:bldP spid="19" grpId="1" animBg="1"/>
      <p:bldP spid="20" grpId="0" animBg="1"/>
      <p:bldP spid="20"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112</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err="1"/>
              <a:t>Multiple</a:t>
            </a:r>
            <a:r>
              <a:rPr lang="cs-CZ" dirty="0"/>
              <a:t> </a:t>
            </a:r>
            <a:r>
              <a:rPr lang="cs-CZ" dirty="0" err="1"/>
              <a:t>comparisons</a:t>
            </a:r>
            <a:r>
              <a:rPr lang="cs-CZ" dirty="0"/>
              <a:t> </a:t>
            </a:r>
            <a:r>
              <a:rPr lang="cs-CZ" dirty="0" err="1"/>
              <a:t>problem</a:t>
            </a:r>
            <a:endParaRPr lang="cs-CZ" dirty="0"/>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What</a:t>
            </a:r>
            <a:r>
              <a:rPr lang="cs-CZ" dirty="0"/>
              <a:t> </a:t>
            </a:r>
            <a:r>
              <a:rPr lang="cs-CZ" dirty="0" err="1"/>
              <a:t>if</a:t>
            </a:r>
            <a:r>
              <a:rPr lang="cs-CZ" dirty="0"/>
              <a:t> …?</a:t>
            </a:r>
          </a:p>
        </p:txBody>
      </p:sp>
      <p:sp>
        <p:nvSpPr>
          <p:cNvPr id="18" name="Zástupný obsah 17">
            <a:extLst>
              <a:ext uri="{FF2B5EF4-FFF2-40B4-BE49-F238E27FC236}">
                <a16:creationId xmlns:a16="http://schemas.microsoft.com/office/drawing/2014/main" id="{DE8D71CE-BC27-4F32-9217-69C68A530943}"/>
              </a:ext>
            </a:extLst>
          </p:cNvPr>
          <p:cNvSpPr>
            <a:spLocks noGrp="1"/>
          </p:cNvSpPr>
          <p:nvPr>
            <p:ph idx="30"/>
          </p:nvPr>
        </p:nvSpPr>
        <p:spPr>
          <a:xfrm>
            <a:off x="875276" y="2410691"/>
            <a:ext cx="5376001" cy="3254090"/>
          </a:xfrm>
        </p:spPr>
        <p:txBody>
          <a:bodyPr/>
          <a:lstStyle/>
          <a:p>
            <a:pPr marL="72000" indent="0">
              <a:buNone/>
            </a:pPr>
            <a:r>
              <a:rPr lang="cs-CZ" sz="1800" b="1" dirty="0" err="1">
                <a:latin typeface="Times New Roman" panose="02020603050405020304" pitchFamily="18" charset="0"/>
                <a:cs typeface="Times New Roman" panose="02020603050405020304" pitchFamily="18" charset="0"/>
              </a:rPr>
              <a:t>Bonferroni</a:t>
            </a:r>
            <a:r>
              <a:rPr lang="cs-CZ" sz="1800" b="1" dirty="0">
                <a:latin typeface="Times New Roman" panose="02020603050405020304" pitchFamily="18" charset="0"/>
                <a:cs typeface="Times New Roman" panose="02020603050405020304" pitchFamily="18" charset="0"/>
              </a:rPr>
              <a:t> </a:t>
            </a:r>
            <a:r>
              <a:rPr lang="cs-CZ" sz="1800" b="1" dirty="0" err="1">
                <a:latin typeface="Times New Roman" panose="02020603050405020304" pitchFamily="18" charset="0"/>
                <a:cs typeface="Times New Roman" panose="02020603050405020304" pitchFamily="18" charset="0"/>
              </a:rPr>
              <a:t>correction</a:t>
            </a:r>
            <a:r>
              <a:rPr lang="cs-CZ" sz="1800" b="1" dirty="0">
                <a:latin typeface="Times New Roman" panose="02020603050405020304" pitchFamily="18" charset="0"/>
                <a:cs typeface="Times New Roman" panose="02020603050405020304" pitchFamily="18" charset="0"/>
              </a:rPr>
              <a:t> </a:t>
            </a:r>
            <a:r>
              <a:rPr lang="cs-CZ" sz="1800" dirty="0">
                <a:latin typeface="Times New Roman" panose="02020603050405020304" pitchFamily="18" charset="0"/>
                <a:cs typeface="Times New Roman" panose="02020603050405020304" pitchFamily="18" charset="0"/>
              </a:rPr>
              <a:t>(</a:t>
            </a:r>
            <a:r>
              <a:rPr lang="cs-CZ" sz="1600" i="1" dirty="0" err="1">
                <a:latin typeface="Times New Roman" panose="02020603050405020304" pitchFamily="18" charset="0"/>
                <a:cs typeface="Times New Roman" panose="02020603050405020304" pitchFamily="18" charset="0"/>
              </a:rPr>
              <a:t>p</a:t>
            </a:r>
            <a:r>
              <a:rPr lang="cs-CZ" sz="1600" i="1" baseline="-25000" dirty="0" err="1">
                <a:latin typeface="Times New Roman" panose="02020603050405020304" pitchFamily="18" charset="0"/>
                <a:cs typeface="Times New Roman" panose="02020603050405020304" pitchFamily="18" charset="0"/>
              </a:rPr>
              <a:t>k</a:t>
            </a:r>
            <a:r>
              <a:rPr lang="cs-CZ" sz="1600" baseline="-25000" dirty="0">
                <a:latin typeface="Times New Roman" panose="02020603050405020304" pitchFamily="18" charset="0"/>
                <a:cs typeface="Times New Roman" panose="02020603050405020304" pitchFamily="18" charset="0"/>
              </a:rPr>
              <a:t> </a:t>
            </a:r>
            <a:r>
              <a:rPr lang="cs-CZ" sz="1600" dirty="0">
                <a:latin typeface="Times New Roman" panose="02020603050405020304" pitchFamily="18" charset="0"/>
                <a:cs typeface="Times New Roman" panose="02020603050405020304" pitchFamily="18" charset="0"/>
              </a:rPr>
              <a:t>=</a:t>
            </a:r>
            <a:r>
              <a:rPr lang="cs-CZ" sz="1600" baseline="-25000" dirty="0">
                <a:latin typeface="Times New Roman" panose="02020603050405020304" pitchFamily="18" charset="0"/>
                <a:cs typeface="Times New Roman" panose="02020603050405020304" pitchFamily="18" charset="0"/>
              </a:rPr>
              <a:t> </a:t>
            </a:r>
            <a:r>
              <a:rPr lang="cs-CZ" sz="1800" dirty="0">
                <a:latin typeface="Symbol" panose="05050102010706020507" pitchFamily="18" charset="2"/>
                <a:cs typeface="Times New Roman" panose="02020603050405020304" pitchFamily="18" charset="0"/>
              </a:rPr>
              <a:t>a </a:t>
            </a:r>
            <a:r>
              <a:rPr lang="cs-CZ" sz="1800" dirty="0">
                <a:latin typeface="Times New Roman" panose="02020603050405020304" pitchFamily="18" charset="0"/>
                <a:cs typeface="Times New Roman" panose="02020603050405020304" pitchFamily="18" charset="0"/>
              </a:rPr>
              <a:t>/ </a:t>
            </a:r>
            <a:r>
              <a:rPr lang="cs-CZ" sz="1800" i="1" dirty="0">
                <a:latin typeface="Times New Roman" panose="02020603050405020304" pitchFamily="18" charset="0"/>
                <a:cs typeface="Times New Roman" panose="02020603050405020304" pitchFamily="18" charset="0"/>
              </a:rPr>
              <a:t>n</a:t>
            </a:r>
            <a:r>
              <a:rPr lang="cs-CZ" sz="1800" dirty="0">
                <a:latin typeface="Times New Roman" panose="02020603050405020304" pitchFamily="18" charset="0"/>
                <a:cs typeface="Times New Roman" panose="02020603050405020304" pitchFamily="18" charset="0"/>
              </a:rPr>
              <a:t>)</a:t>
            </a:r>
          </a:p>
          <a:p>
            <a:r>
              <a:rPr lang="cs-CZ" sz="1800" dirty="0" err="1">
                <a:latin typeface="Times New Roman" panose="02020603050405020304" pitchFamily="18" charset="0"/>
                <a:cs typeface="Times New Roman" panose="02020603050405020304" pitchFamily="18" charset="0"/>
              </a:rPr>
              <a:t>Number</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of</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tests</a:t>
            </a:r>
            <a:r>
              <a:rPr lang="cs-CZ" sz="1800" dirty="0">
                <a:latin typeface="Times New Roman" panose="02020603050405020304" pitchFamily="18" charset="0"/>
                <a:cs typeface="Times New Roman" panose="02020603050405020304" pitchFamily="18" charset="0"/>
              </a:rPr>
              <a:t> (</a:t>
            </a:r>
            <a:r>
              <a:rPr lang="cs-CZ" sz="1800" i="1" dirty="0">
                <a:latin typeface="Times New Roman" panose="02020603050405020304" pitchFamily="18" charset="0"/>
                <a:cs typeface="Times New Roman" panose="02020603050405020304" pitchFamily="18" charset="0"/>
              </a:rPr>
              <a:t>n</a:t>
            </a:r>
            <a:r>
              <a:rPr lang="cs-CZ" sz="1800" dirty="0">
                <a:latin typeface="Times New Roman" panose="02020603050405020304" pitchFamily="18" charset="0"/>
                <a:cs typeface="Times New Roman" panose="02020603050405020304" pitchFamily="18" charset="0"/>
              </a:rPr>
              <a:t>) = 6; </a:t>
            </a:r>
            <a:r>
              <a:rPr lang="cs-CZ" sz="1800" dirty="0">
                <a:latin typeface="Symbol" panose="05050102010706020507" pitchFamily="18" charset="2"/>
                <a:cs typeface="Times New Roman" panose="02020603050405020304" pitchFamily="18" charset="0"/>
              </a:rPr>
              <a:t>a = 0.05</a:t>
            </a:r>
            <a:endParaRPr lang="cs-CZ" sz="1800" dirty="0">
              <a:latin typeface="Times New Roman" panose="02020603050405020304" pitchFamily="18" charset="0"/>
              <a:cs typeface="Times New Roman" panose="02020603050405020304" pitchFamily="18" charset="0"/>
            </a:endParaRPr>
          </a:p>
          <a:p>
            <a:r>
              <a:rPr lang="cs-CZ" sz="1800" i="1" dirty="0" err="1">
                <a:latin typeface="Times New Roman" panose="02020603050405020304" pitchFamily="18" charset="0"/>
                <a:cs typeface="Times New Roman" panose="02020603050405020304" pitchFamily="18" charset="0"/>
              </a:rPr>
              <a:t>p</a:t>
            </a:r>
            <a:r>
              <a:rPr lang="cs-CZ" sz="1800" i="1" baseline="-25000" dirty="0" err="1">
                <a:latin typeface="Times New Roman" panose="02020603050405020304" pitchFamily="18" charset="0"/>
                <a:cs typeface="Times New Roman" panose="02020603050405020304" pitchFamily="18" charset="0"/>
              </a:rPr>
              <a:t>k</a:t>
            </a:r>
            <a:r>
              <a:rPr lang="cs-CZ" sz="1800" dirty="0">
                <a:latin typeface="Times New Roman" panose="02020603050405020304" pitchFamily="18" charset="0"/>
                <a:cs typeface="Times New Roman" panose="02020603050405020304" pitchFamily="18" charset="0"/>
              </a:rPr>
              <a:t> = 0.008</a:t>
            </a:r>
          </a:p>
          <a:p>
            <a:endParaRPr lang="cs-CZ" sz="1800" baseline="-25000" dirty="0">
              <a:latin typeface="Times New Roman" panose="02020603050405020304" pitchFamily="18" charset="0"/>
              <a:cs typeface="Times New Roman" panose="02020603050405020304" pitchFamily="18" charset="0"/>
            </a:endParaRPr>
          </a:p>
          <a:p>
            <a:r>
              <a:rPr lang="cs-CZ" sz="1800" dirty="0" err="1">
                <a:latin typeface="Times New Roman" panose="02020603050405020304" pitchFamily="18" charset="0"/>
                <a:cs typeface="Times New Roman" panose="02020603050405020304" pitchFamily="18" charset="0"/>
              </a:rPr>
              <a:t>Number</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of</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tests</a:t>
            </a:r>
            <a:r>
              <a:rPr lang="cs-CZ" sz="1800" dirty="0">
                <a:latin typeface="Times New Roman" panose="02020603050405020304" pitchFamily="18" charset="0"/>
                <a:cs typeface="Times New Roman" panose="02020603050405020304" pitchFamily="18" charset="0"/>
              </a:rPr>
              <a:t> (</a:t>
            </a:r>
            <a:r>
              <a:rPr lang="cs-CZ" sz="1800" i="1" dirty="0">
                <a:latin typeface="Times New Roman" panose="02020603050405020304" pitchFamily="18" charset="0"/>
                <a:cs typeface="Times New Roman" panose="02020603050405020304" pitchFamily="18" charset="0"/>
              </a:rPr>
              <a:t>n</a:t>
            </a:r>
            <a:r>
              <a:rPr lang="cs-CZ" sz="1800" dirty="0">
                <a:latin typeface="Times New Roman" panose="02020603050405020304" pitchFamily="18" charset="0"/>
                <a:cs typeface="Times New Roman" panose="02020603050405020304" pitchFamily="18" charset="0"/>
              </a:rPr>
              <a:t>) = 3; </a:t>
            </a:r>
            <a:r>
              <a:rPr lang="cs-CZ" sz="1800" dirty="0">
                <a:latin typeface="Symbol" panose="05050102010706020507" pitchFamily="18" charset="2"/>
                <a:cs typeface="Times New Roman" panose="02020603050405020304" pitchFamily="18" charset="0"/>
              </a:rPr>
              <a:t>a = 0.05</a:t>
            </a:r>
            <a:endParaRPr lang="cs-CZ" sz="1800" dirty="0">
              <a:latin typeface="Times New Roman" panose="02020603050405020304" pitchFamily="18" charset="0"/>
              <a:cs typeface="Times New Roman" panose="02020603050405020304" pitchFamily="18" charset="0"/>
            </a:endParaRPr>
          </a:p>
          <a:p>
            <a:r>
              <a:rPr lang="cs-CZ" sz="1800" i="1" dirty="0" err="1">
                <a:latin typeface="Times New Roman" panose="02020603050405020304" pitchFamily="18" charset="0"/>
                <a:cs typeface="Times New Roman" panose="02020603050405020304" pitchFamily="18" charset="0"/>
              </a:rPr>
              <a:t>p</a:t>
            </a:r>
            <a:r>
              <a:rPr lang="cs-CZ" sz="1800" i="1" baseline="-25000" dirty="0" err="1">
                <a:latin typeface="Times New Roman" panose="02020603050405020304" pitchFamily="18" charset="0"/>
                <a:cs typeface="Times New Roman" panose="02020603050405020304" pitchFamily="18" charset="0"/>
              </a:rPr>
              <a:t>k</a:t>
            </a:r>
            <a:r>
              <a:rPr lang="cs-CZ" sz="1800" dirty="0">
                <a:latin typeface="Times New Roman" panose="02020603050405020304" pitchFamily="18" charset="0"/>
                <a:cs typeface="Times New Roman" panose="02020603050405020304" pitchFamily="18" charset="0"/>
              </a:rPr>
              <a:t> = 0.017</a:t>
            </a:r>
            <a:endParaRPr lang="cs-CZ" sz="1800" baseline="-25000" dirty="0">
              <a:latin typeface="Times New Roman" panose="02020603050405020304" pitchFamily="18" charset="0"/>
              <a:cs typeface="Times New Roman" panose="02020603050405020304" pitchFamily="18" charset="0"/>
            </a:endParaRPr>
          </a:p>
          <a:p>
            <a:endParaRPr lang="cs-CZ" sz="1800" baseline="-25000" dirty="0">
              <a:latin typeface="Times New Roman" panose="02020603050405020304" pitchFamily="18" charset="0"/>
              <a:cs typeface="Times New Roman" panose="02020603050405020304" pitchFamily="18" charset="0"/>
            </a:endParaRPr>
          </a:p>
        </p:txBody>
      </p:sp>
      <p:graphicFrame>
        <p:nvGraphicFramePr>
          <p:cNvPr id="10" name="Zástupný obsah 9">
            <a:extLst>
              <a:ext uri="{FF2B5EF4-FFF2-40B4-BE49-F238E27FC236}">
                <a16:creationId xmlns:a16="http://schemas.microsoft.com/office/drawing/2014/main" id="{E41A2FA8-48ED-4AEC-85C7-99DAA0A59A3F}"/>
              </a:ext>
            </a:extLst>
          </p:cNvPr>
          <p:cNvGraphicFramePr>
            <a:graphicFrameLocks noGrp="1"/>
          </p:cNvGraphicFramePr>
          <p:nvPr>
            <p:ph idx="29"/>
          </p:nvPr>
        </p:nvGraphicFramePr>
        <p:xfrm>
          <a:off x="6092316" y="2831977"/>
          <a:ext cx="5759376" cy="2343147"/>
        </p:xfrm>
        <a:graphic>
          <a:graphicData uri="http://schemas.openxmlformats.org/drawingml/2006/table">
            <a:tbl>
              <a:tblPr>
                <a:tableStyleId>{9D7B26C5-4107-4FEC-AEDC-1716B250A1EF}</a:tableStyleId>
              </a:tblPr>
              <a:tblGrid>
                <a:gridCol w="822768">
                  <a:extLst>
                    <a:ext uri="{9D8B030D-6E8A-4147-A177-3AD203B41FA5}">
                      <a16:colId xmlns:a16="http://schemas.microsoft.com/office/drawing/2014/main" val="3826356785"/>
                    </a:ext>
                  </a:extLst>
                </a:gridCol>
                <a:gridCol w="822768">
                  <a:extLst>
                    <a:ext uri="{9D8B030D-6E8A-4147-A177-3AD203B41FA5}">
                      <a16:colId xmlns:a16="http://schemas.microsoft.com/office/drawing/2014/main" val="728319939"/>
                    </a:ext>
                  </a:extLst>
                </a:gridCol>
                <a:gridCol w="822768">
                  <a:extLst>
                    <a:ext uri="{9D8B030D-6E8A-4147-A177-3AD203B41FA5}">
                      <a16:colId xmlns:a16="http://schemas.microsoft.com/office/drawing/2014/main" val="2383729059"/>
                    </a:ext>
                  </a:extLst>
                </a:gridCol>
                <a:gridCol w="822768">
                  <a:extLst>
                    <a:ext uri="{9D8B030D-6E8A-4147-A177-3AD203B41FA5}">
                      <a16:colId xmlns:a16="http://schemas.microsoft.com/office/drawing/2014/main" val="2818290536"/>
                    </a:ext>
                  </a:extLst>
                </a:gridCol>
                <a:gridCol w="822768">
                  <a:extLst>
                    <a:ext uri="{9D8B030D-6E8A-4147-A177-3AD203B41FA5}">
                      <a16:colId xmlns:a16="http://schemas.microsoft.com/office/drawing/2014/main" val="2609963252"/>
                    </a:ext>
                  </a:extLst>
                </a:gridCol>
                <a:gridCol w="822768">
                  <a:extLst>
                    <a:ext uri="{9D8B030D-6E8A-4147-A177-3AD203B41FA5}">
                      <a16:colId xmlns:a16="http://schemas.microsoft.com/office/drawing/2014/main" val="3439039279"/>
                    </a:ext>
                  </a:extLst>
                </a:gridCol>
                <a:gridCol w="822768">
                  <a:extLst>
                    <a:ext uri="{9D8B030D-6E8A-4147-A177-3AD203B41FA5}">
                      <a16:colId xmlns:a16="http://schemas.microsoft.com/office/drawing/2014/main" val="3114304580"/>
                    </a:ext>
                  </a:extLst>
                </a:gridCol>
              </a:tblGrid>
              <a:tr h="468000">
                <a:tc rowSpan="2">
                  <a:txBody>
                    <a:bodyPr/>
                    <a:lstStyle/>
                    <a:p>
                      <a:pPr algn="ctr" fontAlgn="b"/>
                      <a:r>
                        <a:rPr lang="cs-CZ" sz="1200" b="1" u="none" strike="noStrike" dirty="0" err="1">
                          <a:effectLst/>
                          <a:latin typeface="Times New Roman" panose="02020603050405020304" pitchFamily="18" charset="0"/>
                          <a:cs typeface="Times New Roman" panose="02020603050405020304" pitchFamily="18" charset="0"/>
                        </a:rPr>
                        <a:t>Class</a:t>
                      </a:r>
                      <a:endParaRPr lang="cs-CZ"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B w="19050" cap="flat" cmpd="sng" algn="ctr">
                      <a:solidFill>
                        <a:schemeClr val="tx1"/>
                      </a:solidFill>
                      <a:prstDash val="solid"/>
                      <a:round/>
                      <a:headEnd type="none" w="med" len="med"/>
                      <a:tailEnd type="none" w="med" len="med"/>
                    </a:lnB>
                  </a:tcPr>
                </a:tc>
                <a:tc gridSpan="2">
                  <a:txBody>
                    <a:bodyPr/>
                    <a:lstStyle/>
                    <a:p>
                      <a:pPr algn="ctr" fontAlgn="b"/>
                      <a:r>
                        <a:rPr lang="cs-CZ" sz="1200" b="1" u="none" strike="noStrike" dirty="0" err="1">
                          <a:effectLst/>
                          <a:latin typeface="Times New Roman" panose="02020603050405020304" pitchFamily="18" charset="0"/>
                          <a:cs typeface="Times New Roman" panose="02020603050405020304" pitchFamily="18" charset="0"/>
                        </a:rPr>
                        <a:t>Upper</a:t>
                      </a:r>
                      <a:r>
                        <a:rPr lang="cs-CZ" sz="1200" b="1" u="none" strike="noStrike" dirty="0">
                          <a:effectLst/>
                          <a:latin typeface="Times New Roman" panose="02020603050405020304" pitchFamily="18" charset="0"/>
                          <a:cs typeface="Times New Roman" panose="02020603050405020304" pitchFamily="18" charset="0"/>
                        </a:rPr>
                        <a:t> limb</a:t>
                      </a:r>
                      <a:endParaRPr lang="cs-CZ"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B w="19050" cap="flat" cmpd="sng" algn="ctr">
                      <a:solidFill>
                        <a:schemeClr val="tx1"/>
                      </a:solidFill>
                      <a:prstDash val="solid"/>
                      <a:round/>
                      <a:headEnd type="none" w="med" len="med"/>
                      <a:tailEnd type="none" w="med" len="med"/>
                    </a:lnB>
                  </a:tcPr>
                </a:tc>
                <a:tc hMerge="1">
                  <a:txBody>
                    <a:bodyPr/>
                    <a:lstStyle/>
                    <a:p>
                      <a:pPr algn="l" fontAlgn="b"/>
                      <a:endParaRPr lang="cs-CZ" sz="1100" b="0" i="0" u="none" strike="noStrike" dirty="0">
                        <a:solidFill>
                          <a:srgbClr val="000000"/>
                        </a:solidFill>
                        <a:effectLst/>
                        <a:latin typeface="Calibri" panose="020F0502020204030204" pitchFamily="34" charset="0"/>
                      </a:endParaRPr>
                    </a:p>
                  </a:txBody>
                  <a:tcPr marL="7620" marR="7620" marT="7620" marB="0" anchor="b">
                    <a:lnB w="19050" cap="flat" cmpd="sng" algn="ctr">
                      <a:solidFill>
                        <a:schemeClr val="tx1"/>
                      </a:solidFill>
                      <a:prstDash val="solid"/>
                      <a:round/>
                      <a:headEnd type="none" w="med" len="med"/>
                      <a:tailEnd type="none" w="med" len="med"/>
                    </a:lnB>
                  </a:tcPr>
                </a:tc>
                <a:tc>
                  <a:txBody>
                    <a:bodyPr/>
                    <a:lstStyle/>
                    <a:p>
                      <a:pPr algn="ctr" fontAlgn="b"/>
                      <a:endParaRPr lang="cs-CZ"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B w="19050" cap="flat" cmpd="sng" algn="ctr">
                      <a:solidFill>
                        <a:schemeClr val="tx1"/>
                      </a:solidFill>
                      <a:prstDash val="solid"/>
                      <a:round/>
                      <a:headEnd type="none" w="med" len="med"/>
                      <a:tailEnd type="none" w="med" len="med"/>
                    </a:lnB>
                  </a:tcPr>
                </a:tc>
                <a:tc gridSpan="2">
                  <a:txBody>
                    <a:bodyPr/>
                    <a:lstStyle/>
                    <a:p>
                      <a:pPr algn="ctr" fontAlgn="b"/>
                      <a:r>
                        <a:rPr lang="cs-CZ" sz="1200" b="1" u="none" strike="noStrike" dirty="0" err="1">
                          <a:effectLst/>
                          <a:latin typeface="Times New Roman" panose="02020603050405020304" pitchFamily="18" charset="0"/>
                          <a:cs typeface="Times New Roman" panose="02020603050405020304" pitchFamily="18" charset="0"/>
                        </a:rPr>
                        <a:t>Lower</a:t>
                      </a:r>
                      <a:r>
                        <a:rPr lang="cs-CZ" sz="1200" b="1" u="none" strike="noStrike" dirty="0">
                          <a:effectLst/>
                          <a:latin typeface="Times New Roman" panose="02020603050405020304" pitchFamily="18" charset="0"/>
                          <a:cs typeface="Times New Roman" panose="02020603050405020304" pitchFamily="18" charset="0"/>
                        </a:rPr>
                        <a:t> limb</a:t>
                      </a:r>
                      <a:endParaRPr lang="cs-CZ"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B w="19050" cap="flat" cmpd="sng" algn="ctr">
                      <a:solidFill>
                        <a:schemeClr val="tx1"/>
                      </a:solidFill>
                      <a:prstDash val="solid"/>
                      <a:round/>
                      <a:headEnd type="none" w="med" len="med"/>
                      <a:tailEnd type="none" w="med" len="med"/>
                    </a:lnB>
                  </a:tcPr>
                </a:tc>
                <a:tc hMerge="1">
                  <a:txBody>
                    <a:bodyPr/>
                    <a:lstStyle/>
                    <a:p>
                      <a:pPr algn="l" fontAlgn="b"/>
                      <a:endParaRPr lang="cs-CZ"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3103728"/>
                  </a:ext>
                </a:extLst>
              </a:tr>
              <a:tr h="283041">
                <a:tc vMerge="1">
                  <a:txBody>
                    <a:bodyPr/>
                    <a:lstStyle/>
                    <a:p>
                      <a:pPr algn="l" fontAlgn="b"/>
                      <a:r>
                        <a:rPr lang="cs-CZ" sz="1100" u="none" strike="noStrike" dirty="0" err="1">
                          <a:effectLst/>
                        </a:rPr>
                        <a:t>Class</a:t>
                      </a:r>
                      <a:endParaRPr lang="cs-CZ"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cs-CZ" sz="1200" b="1" u="none" strike="noStrike" dirty="0" err="1">
                          <a:effectLst/>
                          <a:latin typeface="Times New Roman" panose="02020603050405020304" pitchFamily="18" charset="0"/>
                          <a:cs typeface="Times New Roman" panose="02020603050405020304" pitchFamily="18" charset="0"/>
                        </a:rPr>
                        <a:t>Right</a:t>
                      </a:r>
                      <a:endParaRPr lang="cs-CZ"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b"/>
                      <a:r>
                        <a:rPr lang="cs-CZ" sz="1200" b="1" u="none" strike="noStrike" dirty="0" err="1">
                          <a:effectLst/>
                          <a:latin typeface="Times New Roman" panose="02020603050405020304" pitchFamily="18" charset="0"/>
                          <a:cs typeface="Times New Roman" panose="02020603050405020304" pitchFamily="18" charset="0"/>
                        </a:rPr>
                        <a:t>Left</a:t>
                      </a:r>
                      <a:endParaRPr lang="cs-CZ"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b"/>
                      <a:r>
                        <a:rPr lang="cs-CZ" sz="1200" b="1" i="1" u="none" strike="noStrike" dirty="0">
                          <a:solidFill>
                            <a:srgbClr val="000000"/>
                          </a:solidFill>
                          <a:effectLst/>
                          <a:latin typeface="Times New Roman" panose="02020603050405020304" pitchFamily="18" charset="0"/>
                          <a:cs typeface="Times New Roman" panose="02020603050405020304" pitchFamily="18" charset="0"/>
                        </a:rPr>
                        <a:t>p</a:t>
                      </a:r>
                    </a:p>
                  </a:txBody>
                  <a:tcPr marL="7620" marR="7620" marT="7620"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b"/>
                      <a:r>
                        <a:rPr lang="cs-CZ" sz="1200" b="1" u="none" strike="noStrike" dirty="0" err="1">
                          <a:effectLst/>
                          <a:latin typeface="Times New Roman" panose="02020603050405020304" pitchFamily="18" charset="0"/>
                          <a:cs typeface="Times New Roman" panose="02020603050405020304" pitchFamily="18" charset="0"/>
                        </a:rPr>
                        <a:t>Right</a:t>
                      </a:r>
                      <a:endParaRPr lang="cs-CZ"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b"/>
                      <a:r>
                        <a:rPr lang="cs-CZ" sz="1200" b="1" u="none" strike="noStrike" dirty="0" err="1">
                          <a:effectLst/>
                          <a:latin typeface="Times New Roman" panose="02020603050405020304" pitchFamily="18" charset="0"/>
                          <a:cs typeface="Times New Roman" panose="02020603050405020304" pitchFamily="18" charset="0"/>
                        </a:rPr>
                        <a:t>Left</a:t>
                      </a:r>
                      <a:endParaRPr lang="cs-CZ"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b"/>
                      <a:r>
                        <a:rPr lang="cs-CZ" sz="1200" b="1" i="1" u="none" strike="noStrike" dirty="0">
                          <a:solidFill>
                            <a:srgbClr val="000000"/>
                          </a:solidFill>
                          <a:effectLst/>
                          <a:latin typeface="Times New Roman" panose="02020603050405020304" pitchFamily="18" charset="0"/>
                          <a:cs typeface="Times New Roman" panose="02020603050405020304" pitchFamily="18" charset="0"/>
                        </a:rPr>
                        <a:t>p</a:t>
                      </a:r>
                    </a:p>
                  </a:txBody>
                  <a:tcPr marL="7620" marR="7620" marT="7620"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6246358"/>
                  </a:ext>
                </a:extLst>
              </a:tr>
              <a:tr h="530702">
                <a:tc>
                  <a:txBody>
                    <a:bodyPr/>
                    <a:lstStyle/>
                    <a:p>
                      <a:pPr algn="ctr" fontAlgn="b"/>
                      <a:r>
                        <a:rPr lang="cs-CZ" sz="1200" b="0" i="0" u="none" strike="noStrike" baseline="0" dirty="0">
                          <a:solidFill>
                            <a:srgbClr val="000000"/>
                          </a:solidFill>
                          <a:effectLst/>
                          <a:latin typeface="Times New Roman" panose="02020603050405020304" pitchFamily="18" charset="0"/>
                          <a:cs typeface="Times New Roman" panose="02020603050405020304" pitchFamily="18" charset="0"/>
                        </a:rPr>
                        <a:t>Max GS [</a:t>
                      </a:r>
                      <a:r>
                        <a:rPr lang="cs-CZ" sz="1200" b="0" i="0" u="none" strike="noStrike" baseline="0" dirty="0" err="1">
                          <a:solidFill>
                            <a:srgbClr val="000000"/>
                          </a:solidFill>
                          <a:effectLst/>
                          <a:latin typeface="Times New Roman" panose="02020603050405020304" pitchFamily="18" charset="0"/>
                          <a:cs typeface="Times New Roman" panose="02020603050405020304" pitchFamily="18" charset="0"/>
                        </a:rPr>
                        <a:t>Nm</a:t>
                      </a:r>
                      <a:r>
                        <a:rPr lang="cs-CZ" sz="1200" b="0" i="0" u="none" strike="noStrike" baseline="0" dirty="0">
                          <a:solidFill>
                            <a:srgbClr val="000000"/>
                          </a:solidFill>
                          <a:effectLst/>
                          <a:latin typeface="Times New Roman" panose="02020603050405020304" pitchFamily="18" charset="0"/>
                          <a:cs typeface="Times New Roman" panose="02020603050405020304" pitchFamily="18" charset="0"/>
                        </a:rPr>
                        <a:t>]</a:t>
                      </a:r>
                    </a:p>
                  </a:txBody>
                  <a:tcPr marL="7620" marR="7620" marT="7620" marB="0" anchor="ctr">
                    <a:lnT w="19050" cap="flat" cmpd="sng" algn="ctr">
                      <a:solidFill>
                        <a:schemeClr val="tx1"/>
                      </a:solidFill>
                      <a:prstDash val="solid"/>
                      <a:round/>
                      <a:headEnd type="none" w="med" len="med"/>
                      <a:tailEnd type="none" w="med" len="med"/>
                    </a:lnT>
                  </a:tcP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9050" cap="flat" cmpd="sng" algn="ctr">
                      <a:solidFill>
                        <a:schemeClr val="tx1"/>
                      </a:solidFill>
                      <a:prstDash val="solid"/>
                      <a:round/>
                      <a:headEnd type="none" w="med" len="med"/>
                      <a:tailEnd type="none" w="med" len="med"/>
                    </a:lnT>
                  </a:tcP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9050" cap="flat" cmpd="sng" algn="ctr">
                      <a:solidFill>
                        <a:schemeClr val="tx1"/>
                      </a:solidFill>
                      <a:prstDash val="solid"/>
                      <a:round/>
                      <a:headEnd type="none" w="med" len="med"/>
                      <a:tailEnd type="none" w="med" len="med"/>
                    </a:lnT>
                  </a:tcPr>
                </a:tc>
                <a:tc>
                  <a:txBody>
                    <a:bodyPr/>
                    <a:lstStyle/>
                    <a:p>
                      <a:pPr algn="ctr" fontAlgn="b"/>
                      <a:r>
                        <a:rPr lang="cs-CZ" sz="1200" u="none" strike="noStrike" dirty="0">
                          <a:effectLst/>
                          <a:latin typeface="Times New Roman" panose="02020603050405020304" pitchFamily="18" charset="0"/>
                          <a:cs typeface="Times New Roman" panose="02020603050405020304" pitchFamily="18" charset="0"/>
                        </a:rPr>
                        <a:t>0.015</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9050" cap="flat" cmpd="sng" algn="ctr">
                      <a:solidFill>
                        <a:schemeClr val="tx1"/>
                      </a:solidFill>
                      <a:prstDash val="solid"/>
                      <a:round/>
                      <a:headEnd type="none" w="med" len="med"/>
                      <a:tailEnd type="none" w="med" len="med"/>
                    </a:lnT>
                  </a:tcP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9050" cap="flat" cmpd="sng" algn="ctr">
                      <a:solidFill>
                        <a:schemeClr val="tx1"/>
                      </a:solidFill>
                      <a:prstDash val="solid"/>
                      <a:round/>
                      <a:headEnd type="none" w="med" len="med"/>
                      <a:tailEnd type="none" w="med" len="med"/>
                    </a:lnT>
                  </a:tcP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9050" cap="flat" cmpd="sng" algn="ctr">
                      <a:solidFill>
                        <a:schemeClr val="tx1"/>
                      </a:solidFill>
                      <a:prstDash val="solid"/>
                      <a:round/>
                      <a:headEnd type="none" w="med" len="med"/>
                      <a:tailEnd type="none" w="med" len="med"/>
                    </a:lnT>
                  </a:tcPr>
                </a:tc>
                <a:tc>
                  <a:txBody>
                    <a:bodyPr/>
                    <a:lstStyle/>
                    <a:p>
                      <a:pPr algn="ctr" fontAlgn="b"/>
                      <a:r>
                        <a:rPr lang="cs-CZ" sz="1200" u="none" strike="noStrike" dirty="0">
                          <a:effectLst/>
                          <a:latin typeface="Times New Roman" panose="02020603050405020304" pitchFamily="18" charset="0"/>
                          <a:cs typeface="Times New Roman" panose="02020603050405020304" pitchFamily="18" charset="0"/>
                        </a:rPr>
                        <a:t>0.010</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26499724"/>
                  </a:ext>
                </a:extLst>
              </a:tr>
              <a:tr h="530702">
                <a:tc>
                  <a:txBody>
                    <a:bodyPr/>
                    <a:lstStyle/>
                    <a:p>
                      <a:pPr algn="ctr" fontAlgn="b"/>
                      <a:r>
                        <a:rPr lang="cs-CZ" sz="1200" b="0" i="0" u="none" strike="noStrike" baseline="0" dirty="0" err="1">
                          <a:solidFill>
                            <a:srgbClr val="000000"/>
                          </a:solidFill>
                          <a:effectLst/>
                          <a:latin typeface="Times New Roman" panose="02020603050405020304" pitchFamily="18" charset="0"/>
                          <a:cs typeface="Times New Roman" panose="02020603050405020304" pitchFamily="18" charset="0"/>
                        </a:rPr>
                        <a:t>Power</a:t>
                      </a:r>
                      <a:r>
                        <a:rPr lang="cs-CZ" sz="1200" b="0" i="0" u="none" strike="noStrike" baseline="0" dirty="0">
                          <a:solidFill>
                            <a:srgbClr val="000000"/>
                          </a:solidFill>
                          <a:effectLst/>
                          <a:latin typeface="Times New Roman" panose="02020603050405020304" pitchFamily="18" charset="0"/>
                          <a:cs typeface="Times New Roman" panose="02020603050405020304" pitchFamily="18" charset="0"/>
                        </a:rPr>
                        <a:t> GS [W]</a:t>
                      </a:r>
                    </a:p>
                  </a:txBody>
                  <a:tcPr marL="7620" marR="7620" marT="7620" marB="0" anchor="ct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dirty="0">
                          <a:effectLst/>
                          <a:latin typeface="Times New Roman" panose="02020603050405020304" pitchFamily="18" charset="0"/>
                          <a:cs typeface="Times New Roman" panose="02020603050405020304" pitchFamily="18" charset="0"/>
                        </a:rPr>
                        <a:t>0.041</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dirty="0">
                          <a:effectLst/>
                          <a:latin typeface="Times New Roman" panose="02020603050405020304" pitchFamily="18" charset="0"/>
                          <a:cs typeface="Times New Roman" panose="02020603050405020304" pitchFamily="18" charset="0"/>
                        </a:rPr>
                        <a:t>0.032</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3581609495"/>
                  </a:ext>
                </a:extLst>
              </a:tr>
              <a:tr h="530702">
                <a:tc>
                  <a:txBody>
                    <a:bodyPr/>
                    <a:lstStyle/>
                    <a:p>
                      <a:pPr algn="ctr" fontAlgn="b"/>
                      <a:r>
                        <a:rPr lang="cs-CZ" sz="1200" b="0" i="0" u="none" strike="noStrike" baseline="0" dirty="0">
                          <a:solidFill>
                            <a:srgbClr val="000000"/>
                          </a:solidFill>
                          <a:effectLst/>
                          <a:latin typeface="Times New Roman" panose="02020603050405020304" pitchFamily="18" charset="0"/>
                          <a:cs typeface="Times New Roman" panose="02020603050405020304" pitchFamily="18" charset="0"/>
                        </a:rPr>
                        <a:t>Time to Max GS [s]</a:t>
                      </a:r>
                    </a:p>
                  </a:txBody>
                  <a:tcPr marL="7620" marR="7620" marT="7620" marB="0" anchor="ct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a:effectLst/>
                          <a:latin typeface="Times New Roman" panose="02020603050405020304" pitchFamily="18" charset="0"/>
                          <a:cs typeface="Times New Roman" panose="02020603050405020304" pitchFamily="18" charset="0"/>
                        </a:rPr>
                        <a:t>0.05</a:t>
                      </a:r>
                      <a:endParaRPr lang="cs-CZ"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dirty="0" err="1">
                          <a:effectLst/>
                          <a:latin typeface="Times New Roman" panose="02020603050405020304" pitchFamily="18" charset="0"/>
                          <a:cs typeface="Times New Roman" panose="02020603050405020304" pitchFamily="18" charset="0"/>
                        </a:rPr>
                        <a:t>Mean±SD</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cs-CZ" sz="1200" u="none" strike="noStrike" dirty="0">
                          <a:effectLst/>
                          <a:latin typeface="Times New Roman" panose="02020603050405020304" pitchFamily="18" charset="0"/>
                          <a:cs typeface="Times New Roman" panose="02020603050405020304" pitchFamily="18" charset="0"/>
                        </a:rPr>
                        <a:t>0.063</a:t>
                      </a:r>
                      <a:endParaRPr lang="cs-CZ"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246160175"/>
                  </a:ext>
                </a:extLst>
              </a:tr>
            </a:tbl>
          </a:graphicData>
        </a:graphic>
      </p:graphicFrame>
      <p:pic>
        <p:nvPicPr>
          <p:cNvPr id="6146" name="Picture 2" descr="What If...? - serial Disney+ będzie mieć Spider-Mana. Jaka rola Strażnika?  - naEKRANIE.pl">
            <a:extLst>
              <a:ext uri="{FF2B5EF4-FFF2-40B4-BE49-F238E27FC236}">
                <a16:creationId xmlns:a16="http://schemas.microsoft.com/office/drawing/2014/main" id="{555E26AE-A89B-42C3-ADE3-CE7F59F0B2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764" r="12623"/>
          <a:stretch/>
        </p:blipFill>
        <p:spPr bwMode="auto">
          <a:xfrm>
            <a:off x="10565752" y="0"/>
            <a:ext cx="1811045" cy="1659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Zástupný obsah 6">
            <a:extLst>
              <a:ext uri="{FF2B5EF4-FFF2-40B4-BE49-F238E27FC236}">
                <a16:creationId xmlns:a16="http://schemas.microsoft.com/office/drawing/2014/main" id="{D9164BEB-A8AA-4E24-9D10-F9184C4CA2EF}"/>
              </a:ext>
            </a:extLst>
          </p:cNvPr>
          <p:cNvSpPr txBox="1">
            <a:spLocks/>
          </p:cNvSpPr>
          <p:nvPr/>
        </p:nvSpPr>
        <p:spPr>
          <a:xfrm>
            <a:off x="720727" y="1832657"/>
            <a:ext cx="5219998" cy="413999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endParaRPr lang="cs-CZ" kern="0" dirty="0"/>
          </a:p>
        </p:txBody>
      </p:sp>
      <p:pic>
        <p:nvPicPr>
          <p:cNvPr id="7170" name="Picture 2" descr="Isokinetic dynamometer – Cybex Humac Norm | Download Scientific Diagram">
            <a:extLst>
              <a:ext uri="{FF2B5EF4-FFF2-40B4-BE49-F238E27FC236}">
                <a16:creationId xmlns:a16="http://schemas.microsoft.com/office/drawing/2014/main" id="{971AACFA-1831-424D-9FA0-7A3F5FDE7FA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64091" y="5069150"/>
            <a:ext cx="2231662" cy="179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47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afterEffect">
                                  <p:stCondLst>
                                    <p:cond delay="1000"/>
                                  </p:stCondLst>
                                  <p:childTnLst>
                                    <p:set>
                                      <p:cBhvr>
                                        <p:cTn id="6" dur="2500"/>
                                        <p:tgtEl>
                                          <p:spTgt spid="6146"/>
                                        </p:tgtEl>
                                        <p:attrNameLst>
                                          <p:attrName>style.opacity</p:attrName>
                                        </p:attrNameLst>
                                      </p:cBhvr>
                                      <p:to>
                                        <p:strVal val="0.75"/>
                                      </p:to>
                                    </p:set>
                                    <p:animEffect filter="image" prLst="opacity: 0.75">
                                      <p:cBhvr rctx="IE">
                                        <p:cTn id="7" dur="2500"/>
                                        <p:tgtEl>
                                          <p:spTgt spid="6146"/>
                                        </p:tgtEl>
                                      </p:cBhvr>
                                    </p:animEffect>
                                  </p:childTnLst>
                                </p:cTn>
                              </p:par>
                            </p:childTnLst>
                          </p:cTn>
                        </p:par>
                        <p:par>
                          <p:cTn id="8" fill="hold">
                            <p:stCondLst>
                              <p:cond delay="3500"/>
                            </p:stCondLst>
                            <p:childTnLst>
                              <p:par>
                                <p:cTn id="9" presetID="26" presetClass="emph" presetSubtype="0" fill="hold" nodeType="afterEffect">
                                  <p:stCondLst>
                                    <p:cond delay="500"/>
                                  </p:stCondLst>
                                  <p:childTnLst>
                                    <p:animEffect transition="out" filter="fade">
                                      <p:cBhvr>
                                        <p:cTn id="10" dur="2000" tmFilter="0, 0; .2, .5; .8, .5; 1, 0"/>
                                        <p:tgtEl>
                                          <p:spTgt spid="6146"/>
                                        </p:tgtEl>
                                      </p:cBhvr>
                                    </p:animEffect>
                                    <p:animScale>
                                      <p:cBhvr>
                                        <p:cTn id="11" dur="1000" autoRev="1" fill="hold"/>
                                        <p:tgtEl>
                                          <p:spTgt spid="61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113</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The</a:t>
            </a: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Effect size (ES)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algn="just">
              <a:lnSpc>
                <a:spcPct val="100000"/>
              </a:lnSpc>
              <a:spcAft>
                <a:spcPts val="800"/>
              </a:spcAft>
              <a:buFont typeface="Arial" panose="020B0604020202020204" pitchFamily="34" charset="0"/>
              <a:buChar char="•"/>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quantitative</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measure</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magnitude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experimental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effect</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buFont typeface="Arial" panose="020B0604020202020204" pitchFamily="34" charset="0"/>
              <a:buChar char="•"/>
            </a:pPr>
            <a:r>
              <a:rPr lang="cs-CZ" sz="1800" dirty="0">
                <a:latin typeface="Times New Roman" panose="02020603050405020304" pitchFamily="18" charset="0"/>
                <a:ea typeface="Calibri" panose="020F0502020204030204" pitchFamily="34" charset="0"/>
                <a:cs typeface="Times New Roman" panose="02020603050405020304" pitchFamily="18" charset="0"/>
              </a:rPr>
              <a:t>I</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s considered an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essential complement</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of the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statistical significance test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because it allows to know the relevance of the difference and discerning between the statistical significance of a test and its practical importance.</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buFont typeface="Arial" panose="020B0604020202020204" pitchFamily="34" charset="0"/>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effect size allows to make comparisons between the statistical significant differences from groups with a very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different number</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of items, and studying groups from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different scientific works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meta-analysis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0000"/>
              </a:lnSpc>
              <a:spcAft>
                <a:spcPts val="800"/>
              </a:spcAft>
              <a:buFont typeface="Arial" panose="020B0604020202020204" pitchFamily="34" charset="0"/>
              <a:buChar char="•"/>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Effect size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hepl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undestend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magnitude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differences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found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statistical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signifikance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examines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whether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findings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are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likely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to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be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due</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to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chance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9" name="Zástupný obsah 8">
            <a:extLst>
              <a:ext uri="{FF2B5EF4-FFF2-40B4-BE49-F238E27FC236}">
                <a16:creationId xmlns:a16="http://schemas.microsoft.com/office/drawing/2014/main" id="{8509BC82-CF4D-4FA6-8E47-A21DF1F5DF94}"/>
              </a:ext>
            </a:extLst>
          </p:cNvPr>
          <p:cNvSpPr>
            <a:spLocks noGrp="1"/>
          </p:cNvSpPr>
          <p:nvPr>
            <p:ph idx="30"/>
          </p:nvPr>
        </p:nvSpPr>
        <p:spPr>
          <a:xfrm>
            <a:off x="6251280" y="1701505"/>
            <a:ext cx="5400720" cy="4139998"/>
          </a:xfrm>
        </p:spPr>
        <p:txBody>
          <a:bodyPr/>
          <a:lstStyle/>
          <a:p>
            <a:pPr marL="0" indent="0" algn="just">
              <a:lnSpc>
                <a:spcPct val="107000"/>
              </a:lnSpc>
              <a:buNone/>
            </a:pPr>
            <a:r>
              <a:rPr lang="cs-CZ" sz="1600" b="1" dirty="0">
                <a:effectLst/>
                <a:latin typeface="Times New Roman" panose="02020603050405020304" pitchFamily="18" charset="0"/>
                <a:ea typeface="Calibri" panose="020F0502020204030204" pitchFamily="34" charset="0"/>
                <a:cs typeface="Times New Roman" panose="02020603050405020304" pitchFamily="18" charset="0"/>
              </a:rPr>
              <a:t>Most </a:t>
            </a:r>
            <a:r>
              <a:rPr lang="cs-CZ" sz="1600" b="1" dirty="0" err="1">
                <a:effectLst/>
                <a:latin typeface="Times New Roman" panose="02020603050405020304" pitchFamily="18" charset="0"/>
                <a:ea typeface="Calibri" panose="020F0502020204030204" pitchFamily="34" charset="0"/>
                <a:cs typeface="Times New Roman" panose="02020603050405020304" pitchFamily="18" charset="0"/>
              </a:rPr>
              <a:t>common</a:t>
            </a:r>
            <a:r>
              <a:rPr lang="cs-CZ"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b="1" dirty="0" err="1">
                <a:effectLst/>
                <a:latin typeface="Times New Roman" panose="02020603050405020304" pitchFamily="18" charset="0"/>
                <a:ea typeface="Calibri" panose="020F0502020204030204" pitchFamily="34" charset="0"/>
                <a:cs typeface="Times New Roman" panose="02020603050405020304" pitchFamily="18" charset="0"/>
              </a:rPr>
              <a:t>effect</a:t>
            </a:r>
            <a:r>
              <a:rPr lang="cs-CZ" sz="1600" b="1" dirty="0">
                <a:effectLst/>
                <a:latin typeface="Times New Roman" panose="02020603050405020304" pitchFamily="18" charset="0"/>
                <a:ea typeface="Calibri" panose="020F0502020204030204" pitchFamily="34" charset="0"/>
                <a:cs typeface="Times New Roman" panose="02020603050405020304" pitchFamily="18" charset="0"/>
              </a:rPr>
              <a:t> size </a:t>
            </a:r>
            <a:r>
              <a:rPr lang="cs-CZ" sz="1600" b="1" dirty="0" err="1">
                <a:effectLst/>
                <a:latin typeface="Times New Roman" panose="02020603050405020304" pitchFamily="18" charset="0"/>
                <a:ea typeface="Calibri" panose="020F0502020204030204" pitchFamily="34" charset="0"/>
                <a:cs typeface="Times New Roman" panose="02020603050405020304" pitchFamily="18" charset="0"/>
              </a:rPr>
              <a:t>tests</a:t>
            </a:r>
            <a:endParaRPr lang="cs-CZ" sz="1600" b="1" dirty="0">
              <a:latin typeface="Times New Roman" panose="02020603050405020304" pitchFamily="18" charset="0"/>
              <a:ea typeface="Calibri" panose="020F0502020204030204" pitchFamily="34" charset="0"/>
              <a:cs typeface="Times New Roman" panose="02020603050405020304" pitchFamily="18" charset="0"/>
            </a:endParaRPr>
          </a:p>
          <a:p>
            <a:pPr marL="537750" lvl="1" indent="-285750" algn="just">
              <a:lnSpc>
                <a:spcPct val="107000"/>
              </a:lnSpc>
            </a:pP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Cohen‘s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d </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Effect size index </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d</a:t>
            </a:r>
            <a:r>
              <a:rPr lang="cs-CZ" sz="1800" dirty="0">
                <a:latin typeface="Times New Roman" panose="02020603050405020304" pitchFamily="18" charset="0"/>
                <a:ea typeface="Calibri" panose="020F0502020204030204" pitchFamily="34" charset="0"/>
                <a:cs typeface="Times New Roman" panose="02020603050405020304" pitchFamily="18" charset="0"/>
              </a:rPr>
              <a:t>)</a:t>
            </a:r>
          </a:p>
          <a:p>
            <a:pPr marL="948150" lvl="2" indent="-285750" algn="just">
              <a:lnSpc>
                <a:spcPct val="107000"/>
              </a:lnSpc>
              <a:buFont typeface="Arial" panose="020B0604020202020204" pitchFamily="34" charset="0"/>
              <a:buChar char="•"/>
            </a:pPr>
            <a:r>
              <a:rPr lang="cs-CZ" dirty="0" err="1">
                <a:effectLst/>
                <a:latin typeface="Times New Roman" panose="02020603050405020304" pitchFamily="18" charset="0"/>
                <a:ea typeface="Calibri" panose="020F0502020204030204" pitchFamily="34" charset="0"/>
                <a:cs typeface="Times New Roman" panose="02020603050405020304" pitchFamily="18" charset="0"/>
              </a:rPr>
              <a:t>Appropriate</a:t>
            </a:r>
            <a:r>
              <a:rPr lang="cs-CZ" dirty="0">
                <a:effectLst/>
                <a:latin typeface="Times New Roman" panose="02020603050405020304" pitchFamily="18" charset="0"/>
                <a:ea typeface="Calibri" panose="020F0502020204030204" pitchFamily="34" charset="0"/>
                <a:cs typeface="Times New Roman" panose="02020603050405020304" pitchFamily="18" charset="0"/>
              </a:rPr>
              <a:t> to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campared</a:t>
            </a:r>
            <a:r>
              <a:rPr lang="cs-CZ" dirty="0">
                <a:effectLst/>
                <a:latin typeface="Times New Roman" panose="02020603050405020304" pitchFamily="18" charset="0"/>
                <a:ea typeface="Calibri" panose="020F0502020204030204" pitchFamily="34" charset="0"/>
                <a:cs typeface="Times New Roman" panose="02020603050405020304" pitchFamily="18" charset="0"/>
              </a:rPr>
              <a:t>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tw</a:t>
            </a:r>
            <a:r>
              <a:rPr lang="cs-CZ" dirty="0" err="1">
                <a:latin typeface="Times New Roman" panose="02020603050405020304" pitchFamily="18" charset="0"/>
                <a:ea typeface="Calibri" panose="020F0502020204030204" pitchFamily="34" charset="0"/>
                <a:cs typeface="Times New Roman" panose="02020603050405020304" pitchFamily="18" charset="0"/>
              </a:rPr>
              <a:t>o</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cs-CZ" dirty="0" err="1">
                <a:latin typeface="Times New Roman" panose="02020603050405020304" pitchFamily="18" charset="0"/>
                <a:ea typeface="Calibri" panose="020F0502020204030204" pitchFamily="34" charset="0"/>
                <a:cs typeface="Times New Roman" panose="02020603050405020304" pitchFamily="18" charset="0"/>
              </a:rPr>
              <a:t>means</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cs-CZ" i="1" dirty="0">
                <a:latin typeface="Times New Roman" panose="02020603050405020304" pitchFamily="18" charset="0"/>
                <a:ea typeface="Calibri" panose="020F0502020204030204" pitchFamily="34" charset="0"/>
                <a:cs typeface="Times New Roman" panose="02020603050405020304" pitchFamily="18" charset="0"/>
              </a:rPr>
              <a:t>t</a:t>
            </a:r>
            <a:r>
              <a:rPr lang="cs-CZ" dirty="0">
                <a:latin typeface="Times New Roman" panose="02020603050405020304" pitchFamily="18" charset="0"/>
                <a:ea typeface="Calibri" panose="020F0502020204030204" pitchFamily="34" charset="0"/>
                <a:cs typeface="Times New Roman" panose="02020603050405020304" pitchFamily="18" charset="0"/>
              </a:rPr>
              <a:t>-test)</a:t>
            </a:r>
          </a:p>
          <a:p>
            <a:pPr marL="833850" lvl="2" indent="-171450" algn="just">
              <a:lnSpc>
                <a:spcPct val="107000"/>
              </a:lnSpc>
              <a:buFont typeface="Arial" panose="020B0604020202020204" pitchFamily="34" charset="0"/>
              <a:buChar char="•"/>
            </a:pPr>
            <a:r>
              <a:rPr lang="cs-CZ" sz="1200" dirty="0" err="1">
                <a:latin typeface="Times New Roman" panose="02020603050405020304" pitchFamily="18" charset="0"/>
                <a:ea typeface="Calibri" panose="020F0502020204030204" pitchFamily="34" charset="0"/>
                <a:cs typeface="Times New Roman" panose="02020603050405020304" pitchFamily="18" charset="0"/>
              </a:rPr>
              <a:t>Small</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i="1" dirty="0">
                <a:latin typeface="Times New Roman" panose="02020603050405020304" pitchFamily="18" charset="0"/>
                <a:ea typeface="Calibri" panose="020F0502020204030204" pitchFamily="34" charset="0"/>
                <a:cs typeface="Times New Roman" panose="02020603050405020304" pitchFamily="18" charset="0"/>
              </a:rPr>
              <a:t>d</a:t>
            </a:r>
            <a:r>
              <a:rPr lang="cs-CZ" sz="1200" dirty="0">
                <a:latin typeface="Times New Roman" panose="02020603050405020304" pitchFamily="18" charset="0"/>
                <a:ea typeface="Calibri" panose="020F0502020204030204" pitchFamily="34" charset="0"/>
                <a:cs typeface="Times New Roman" panose="02020603050405020304" pitchFamily="18" charset="0"/>
              </a:rPr>
              <a:t> = 0.2; 58%*), Medium (</a:t>
            </a:r>
            <a:r>
              <a:rPr lang="cs-CZ" sz="1200" i="1" dirty="0">
                <a:latin typeface="Times New Roman" panose="02020603050405020304" pitchFamily="18" charset="0"/>
                <a:ea typeface="Calibri" panose="020F0502020204030204" pitchFamily="34" charset="0"/>
                <a:cs typeface="Times New Roman" panose="02020603050405020304" pitchFamily="18" charset="0"/>
              </a:rPr>
              <a:t>d</a:t>
            </a:r>
            <a:r>
              <a:rPr lang="cs-CZ" sz="1200" dirty="0">
                <a:latin typeface="Times New Roman" panose="02020603050405020304" pitchFamily="18" charset="0"/>
                <a:ea typeface="Calibri" panose="020F0502020204030204" pitchFamily="34" charset="0"/>
                <a:cs typeface="Times New Roman" panose="02020603050405020304" pitchFamily="18" charset="0"/>
              </a:rPr>
              <a:t> = 0.5; 69%*), </a:t>
            </a:r>
            <a:r>
              <a:rPr lang="cs-CZ" sz="1200" dirty="0" err="1">
                <a:latin typeface="Times New Roman" panose="02020603050405020304" pitchFamily="18" charset="0"/>
                <a:ea typeface="Calibri" panose="020F0502020204030204" pitchFamily="34" charset="0"/>
                <a:cs typeface="Times New Roman" panose="02020603050405020304" pitchFamily="18" charset="0"/>
              </a:rPr>
              <a:t>Large</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i="1" dirty="0">
                <a:latin typeface="Times New Roman" panose="02020603050405020304" pitchFamily="18" charset="0"/>
                <a:ea typeface="Calibri" panose="020F0502020204030204" pitchFamily="34" charset="0"/>
                <a:cs typeface="Times New Roman" panose="02020603050405020304" pitchFamily="18" charset="0"/>
              </a:rPr>
              <a:t>d</a:t>
            </a:r>
            <a:r>
              <a:rPr lang="cs-CZ" sz="1200" dirty="0">
                <a:latin typeface="Times New Roman" panose="02020603050405020304" pitchFamily="18" charset="0"/>
                <a:ea typeface="Calibri" panose="020F0502020204030204" pitchFamily="34" charset="0"/>
                <a:cs typeface="Times New Roman" panose="02020603050405020304" pitchFamily="18" charset="0"/>
              </a:rPr>
              <a:t> = 0.8; 79%)</a:t>
            </a:r>
          </a:p>
          <a:p>
            <a:pPr marL="537750" lvl="1" indent="-285750" algn="just">
              <a:lnSpc>
                <a:spcPct val="107000"/>
              </a:lnSpc>
            </a:pPr>
            <a:r>
              <a:rPr lang="cs-CZ" sz="1600" dirty="0" err="1">
                <a:latin typeface="Times New Roman" panose="02020603050405020304" pitchFamily="18" charset="0"/>
                <a:ea typeface="Calibri" panose="020F0502020204030204" pitchFamily="34" charset="0"/>
                <a:cs typeface="Times New Roman" panose="02020603050405020304" pitchFamily="18" charset="0"/>
              </a:rPr>
              <a:t>Pearson</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atin typeface="Times New Roman" panose="02020603050405020304" pitchFamily="18" charset="0"/>
                <a:ea typeface="Calibri" panose="020F0502020204030204" pitchFamily="34" charset="0"/>
                <a:cs typeface="Times New Roman" panose="02020603050405020304" pitchFamily="18" charset="0"/>
              </a:rPr>
              <a:t>correlation</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i="1" dirty="0">
                <a:latin typeface="Times New Roman" panose="02020603050405020304" pitchFamily="18" charset="0"/>
                <a:ea typeface="Calibri" panose="020F0502020204030204" pitchFamily="34" charset="0"/>
                <a:cs typeface="Times New Roman" panose="02020603050405020304" pitchFamily="18" charset="0"/>
              </a:rPr>
              <a:t>r</a:t>
            </a:r>
            <a:r>
              <a:rPr lang="cs-CZ" sz="1600" dirty="0">
                <a:latin typeface="Times New Roman" panose="02020603050405020304" pitchFamily="18" charset="0"/>
                <a:ea typeface="Calibri" panose="020F0502020204030204" pitchFamily="34" charset="0"/>
                <a:cs typeface="Times New Roman" panose="02020603050405020304" pitchFamily="18" charset="0"/>
              </a:rPr>
              <a:t>)</a:t>
            </a:r>
          </a:p>
          <a:p>
            <a:pPr marL="537750" lvl="1" indent="-285750" algn="just">
              <a:lnSpc>
                <a:spcPct val="107000"/>
              </a:lnSpc>
            </a:pPr>
            <a:r>
              <a:rPr lang="cs-CZ" sz="1600" dirty="0" err="1">
                <a:latin typeface="Times New Roman" panose="02020603050405020304" pitchFamily="18" charset="0"/>
                <a:ea typeface="Calibri" panose="020F0502020204030204" pitchFamily="34" charset="0"/>
                <a:cs typeface="Times New Roman" panose="02020603050405020304" pitchFamily="18" charset="0"/>
              </a:rPr>
              <a:t>Confidence</a:t>
            </a:r>
            <a:r>
              <a:rPr lang="cs-CZ" sz="1600" dirty="0">
                <a:latin typeface="Times New Roman" panose="02020603050405020304" pitchFamily="18" charset="0"/>
                <a:ea typeface="Calibri" panose="020F0502020204030204" pitchFamily="34" charset="0"/>
                <a:cs typeface="Times New Roman" panose="02020603050405020304" pitchFamily="18" charset="0"/>
              </a:rPr>
              <a:t> interval (CI)</a:t>
            </a:r>
          </a:p>
          <a:p>
            <a:pPr marL="833850" lvl="2" indent="-171450" algn="just">
              <a:lnSpc>
                <a:spcPct val="107000"/>
              </a:lnSpc>
              <a:buFont typeface="Arial" panose="020B0604020202020204" pitchFamily="34" charset="0"/>
              <a:buChar char="•"/>
            </a:pPr>
            <a:r>
              <a:rPr lang="en-GB" sz="1200" dirty="0">
                <a:latin typeface="Times New Roman" panose="02020603050405020304" pitchFamily="18" charset="0"/>
                <a:ea typeface="Calibri" panose="020F0502020204030204" pitchFamily="34" charset="0"/>
                <a:cs typeface="Times New Roman" panose="02020603050405020304" pitchFamily="18" charset="0"/>
              </a:rPr>
              <a:t>is a range of values that you can be </a:t>
            </a:r>
            <a:r>
              <a:rPr lang="cs-CZ" sz="1200" dirty="0">
                <a:latin typeface="Times New Roman" panose="02020603050405020304" pitchFamily="18" charset="0"/>
                <a:ea typeface="Calibri" panose="020F0502020204030204" pitchFamily="34" charset="0"/>
                <a:cs typeface="Times New Roman" panose="02020603050405020304" pitchFamily="18" charset="0"/>
              </a:rPr>
              <a:t>(</a:t>
            </a:r>
            <a:r>
              <a:rPr lang="en-GB" sz="1200" dirty="0">
                <a:latin typeface="Times New Roman" panose="02020603050405020304" pitchFamily="18" charset="0"/>
                <a:ea typeface="Calibri" panose="020F0502020204030204" pitchFamily="34" charset="0"/>
                <a:cs typeface="Times New Roman" panose="02020603050405020304" pitchFamily="18" charset="0"/>
              </a:rPr>
              <a:t>95%</a:t>
            </a:r>
            <a:r>
              <a:rPr lang="cs-CZ" sz="1200" dirty="0">
                <a:latin typeface="Times New Roman" panose="02020603050405020304" pitchFamily="18" charset="0"/>
                <a:ea typeface="Calibri" panose="020F0502020204030204" pitchFamily="34" charset="0"/>
                <a:cs typeface="Times New Roman" panose="02020603050405020304" pitchFamily="18" charset="0"/>
              </a:rPr>
              <a:t>)</a:t>
            </a:r>
            <a:r>
              <a:rPr lang="en-GB" sz="1200" dirty="0">
                <a:latin typeface="Times New Roman" panose="02020603050405020304" pitchFamily="18" charset="0"/>
                <a:ea typeface="Calibri" panose="020F0502020204030204" pitchFamily="34" charset="0"/>
                <a:cs typeface="Times New Roman" panose="02020603050405020304" pitchFamily="18" charset="0"/>
              </a:rPr>
              <a:t> certain contains the true mean of the population.</a:t>
            </a:r>
            <a:endParaRPr lang="cs-CZ" sz="1200" dirty="0">
              <a:latin typeface="Times New Roman" panose="02020603050405020304" pitchFamily="18" charset="0"/>
              <a:ea typeface="Calibri" panose="020F0502020204030204" pitchFamily="34" charset="0"/>
              <a:cs typeface="Times New Roman" panose="02020603050405020304" pitchFamily="18" charset="0"/>
            </a:endParaRPr>
          </a:p>
          <a:p>
            <a:pPr marL="833850" lvl="2" indent="-171450" algn="just">
              <a:lnSpc>
                <a:spcPct val="107000"/>
              </a:lnSpc>
              <a:buFont typeface="Arial" panose="020B0604020202020204" pitchFamily="34" charset="0"/>
              <a:buChar char="•"/>
            </a:pPr>
            <a:r>
              <a:rPr lang="cs-CZ" sz="1200" dirty="0" err="1">
                <a:latin typeface="Times New Roman" panose="02020603050405020304" pitchFamily="18" charset="0"/>
                <a:ea typeface="Calibri" panose="020F0502020204030204" pitchFamily="34" charset="0"/>
                <a:cs typeface="Times New Roman" panose="02020603050405020304" pitchFamily="18" charset="0"/>
              </a:rPr>
              <a:t>there</a:t>
            </a:r>
            <a:r>
              <a:rPr lang="cs-CZ" sz="1200" dirty="0">
                <a:latin typeface="Times New Roman" panose="02020603050405020304" pitchFamily="18" charset="0"/>
                <a:ea typeface="Calibri" panose="020F0502020204030204" pitchFamily="34" charset="0"/>
                <a:cs typeface="Times New Roman" panose="02020603050405020304" pitchFamily="18" charset="0"/>
              </a:rPr>
              <a:t> are </a:t>
            </a:r>
            <a:r>
              <a:rPr lang="cs-CZ" sz="1200" dirty="0" err="1">
                <a:latin typeface="Times New Roman" panose="02020603050405020304" pitchFamily="18" charset="0"/>
                <a:ea typeface="Calibri" panose="020F0502020204030204" pitchFamily="34" charset="0"/>
                <a:cs typeface="Times New Roman" panose="02020603050405020304" pitchFamily="18" charset="0"/>
              </a:rPr>
              <a:t>variants</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of</a:t>
            </a:r>
            <a:r>
              <a:rPr lang="cs-CZ" sz="1200" dirty="0">
                <a:latin typeface="Times New Roman" panose="02020603050405020304" pitchFamily="18" charset="0"/>
                <a:ea typeface="Calibri" panose="020F0502020204030204" pitchFamily="34" charset="0"/>
                <a:cs typeface="Times New Roman" panose="02020603050405020304" pitchFamily="18" charset="0"/>
              </a:rPr>
              <a:t> 90 % CI, 95% CI, 99% CI</a:t>
            </a:r>
          </a:p>
          <a:p>
            <a:pPr marL="833850" lvl="2" indent="-171450" algn="just">
              <a:lnSpc>
                <a:spcPct val="107000"/>
              </a:lnSpc>
              <a:buFont typeface="Arial" panose="020B0604020202020204" pitchFamily="34" charset="0"/>
              <a:buChar char="•"/>
            </a:pPr>
            <a:r>
              <a:rPr lang="cs-CZ" sz="1200" i="1" dirty="0">
                <a:latin typeface="Times New Roman" panose="02020603050405020304" pitchFamily="18" charset="0"/>
                <a:ea typeface="Calibri" panose="020F0502020204030204" pitchFamily="34" charset="0"/>
                <a:cs typeface="Times New Roman" panose="02020603050405020304" pitchFamily="18" charset="0"/>
              </a:rPr>
              <a:t>Cohen‘s d</a:t>
            </a:r>
            <a:r>
              <a:rPr lang="cs-CZ" sz="1200" dirty="0">
                <a:latin typeface="Times New Roman" panose="02020603050405020304" pitchFamily="18" charset="0"/>
                <a:ea typeface="Calibri" panose="020F0502020204030204" pitchFamily="34" charset="0"/>
                <a:cs typeface="Times New Roman" panose="02020603050405020304" pitchFamily="18" charset="0"/>
              </a:rPr>
              <a:t> [95% CI] = </a:t>
            </a:r>
            <a:r>
              <a:rPr lang="cs-CZ" sz="1200" i="1" dirty="0">
                <a:latin typeface="Times New Roman" panose="02020603050405020304" pitchFamily="18" charset="0"/>
                <a:ea typeface="Calibri" panose="020F0502020204030204" pitchFamily="34" charset="0"/>
                <a:cs typeface="Times New Roman" panose="02020603050405020304" pitchFamily="18" charset="0"/>
              </a:rPr>
              <a:t>d</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lower</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bound</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higher</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bound</a:t>
            </a:r>
            <a:r>
              <a:rPr lang="cs-CZ" sz="1200" dirty="0">
                <a:latin typeface="Times New Roman" panose="02020603050405020304" pitchFamily="18" charset="0"/>
                <a:ea typeface="Calibri" panose="020F0502020204030204" pitchFamily="34" charset="0"/>
                <a:cs typeface="Times New Roman" panose="02020603050405020304" pitchFamily="18" charset="0"/>
              </a:rPr>
              <a:t>] = 0.9 [0.12; 1.52]</a:t>
            </a:r>
          </a:p>
          <a:p>
            <a:pPr marL="537750" lvl="1" indent="-285750" algn="just">
              <a:lnSpc>
                <a:spcPct val="107000"/>
              </a:lnSpc>
            </a:pPr>
            <a:r>
              <a:rPr lang="cs-CZ" sz="1600" dirty="0" err="1">
                <a:latin typeface="Times New Roman" panose="02020603050405020304" pitchFamily="18" charset="0"/>
                <a:ea typeface="Calibri" panose="020F0502020204030204" pitchFamily="34" charset="0"/>
                <a:cs typeface="Times New Roman" panose="02020603050405020304" pitchFamily="18" charset="0"/>
              </a:rPr>
              <a:t>Odds</a:t>
            </a:r>
            <a:r>
              <a:rPr lang="cs-CZ" sz="1600" dirty="0">
                <a:latin typeface="Times New Roman" panose="02020603050405020304" pitchFamily="18" charset="0"/>
                <a:ea typeface="Calibri" panose="020F0502020204030204" pitchFamily="34" charset="0"/>
                <a:cs typeface="Times New Roman" panose="02020603050405020304" pitchFamily="18" charset="0"/>
              </a:rPr>
              <a:t> ratio test (OR)</a:t>
            </a:r>
          </a:p>
          <a:p>
            <a:pPr marL="833850" lvl="2" indent="-171450" algn="just">
              <a:lnSpc>
                <a:spcPct val="107000"/>
              </a:lnSpc>
              <a:buFont typeface="Arial" panose="020B0604020202020204" pitchFamily="34" charset="0"/>
              <a:buChar char="•"/>
            </a:pPr>
            <a:r>
              <a:rPr lang="cs-CZ" sz="1200" dirty="0" err="1">
                <a:latin typeface="Times New Roman" panose="02020603050405020304" pitchFamily="18" charset="0"/>
                <a:ea typeface="Calibri" panose="020F0502020204030204" pitchFamily="34" charset="0"/>
                <a:cs typeface="Times New Roman" panose="02020603050405020304" pitchFamily="18" charset="0"/>
              </a:rPr>
              <a:t>For</a:t>
            </a:r>
            <a:r>
              <a:rPr lang="cs-CZ" sz="1200" dirty="0">
                <a:latin typeface="Times New Roman" panose="02020603050405020304" pitchFamily="18" charset="0"/>
                <a:ea typeface="Calibri" panose="020F0502020204030204" pitchFamily="34" charset="0"/>
                <a:cs typeface="Times New Roman" panose="02020603050405020304" pitchFamily="18" charset="0"/>
              </a:rPr>
              <a:t> 2x2 table, (AD) / (BC)</a:t>
            </a:r>
          </a:p>
          <a:p>
            <a:pPr marL="833850" lvl="2" indent="-171450" algn="just">
              <a:lnSpc>
                <a:spcPct val="107000"/>
              </a:lnSpc>
              <a:buFont typeface="Arial" panose="020B0604020202020204" pitchFamily="34" charset="0"/>
              <a:buChar char="•"/>
            </a:pPr>
            <a:r>
              <a:rPr lang="cs-CZ" sz="1200" dirty="0" err="1">
                <a:latin typeface="Times New Roman" panose="02020603050405020304" pitchFamily="18" charset="0"/>
                <a:ea typeface="Calibri" panose="020F0502020204030204" pitchFamily="34" charset="0"/>
                <a:cs typeface="Times New Roman" panose="02020603050405020304" pitchFamily="18" charset="0"/>
              </a:rPr>
              <a:t>Example</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for</a:t>
            </a:r>
            <a:r>
              <a:rPr lang="cs-CZ" sz="1200" dirty="0">
                <a:latin typeface="Times New Roman" panose="02020603050405020304" pitchFamily="18" charset="0"/>
                <a:ea typeface="Calibri" panose="020F0502020204030204" pitchFamily="34" charset="0"/>
                <a:cs typeface="Times New Roman" panose="02020603050405020304" pitchFamily="18" charset="0"/>
              </a:rPr>
              <a:t> OR (95% CI): 2.1 (2.0 to 2.2)</a:t>
            </a:r>
          </a:p>
          <a:p>
            <a:pPr marL="537750" lvl="1" indent="-285750" algn="just">
              <a:lnSpc>
                <a:spcPct val="107000"/>
              </a:lnSpc>
            </a:pPr>
            <a:r>
              <a:rPr lang="cs-CZ" sz="1600" dirty="0" err="1">
                <a:latin typeface="Times New Roman" panose="02020603050405020304" pitchFamily="18" charset="0"/>
                <a:ea typeface="Calibri" panose="020F0502020204030204" pitchFamily="34" charset="0"/>
                <a:cs typeface="Times New Roman" panose="02020603050405020304" pitchFamily="18" charset="0"/>
              </a:rPr>
              <a:t>Others</a:t>
            </a:r>
            <a:r>
              <a:rPr lang="cs-CZ" sz="1600" dirty="0">
                <a:latin typeface="Times New Roman" panose="02020603050405020304" pitchFamily="18" charset="0"/>
                <a:ea typeface="Calibri" panose="020F0502020204030204" pitchFamily="34" charset="0"/>
                <a:cs typeface="Times New Roman" panose="02020603050405020304" pitchFamily="18" charset="0"/>
              </a:rPr>
              <a:t> Effect size </a:t>
            </a:r>
            <a:r>
              <a:rPr lang="cs-CZ" sz="1600" dirty="0" err="1">
                <a:latin typeface="Times New Roman" panose="02020603050405020304" pitchFamily="18" charset="0"/>
                <a:ea typeface="Calibri" panose="020F0502020204030204" pitchFamily="34" charset="0"/>
                <a:cs typeface="Times New Roman" panose="02020603050405020304" pitchFamily="18" charset="0"/>
              </a:rPr>
              <a:t>tests</a:t>
            </a:r>
            <a:endParaRPr lang="cs-CZ" sz="1600" dirty="0">
              <a:latin typeface="Times New Roman" panose="02020603050405020304" pitchFamily="18" charset="0"/>
              <a:ea typeface="Calibri" panose="020F0502020204030204" pitchFamily="34" charset="0"/>
              <a:cs typeface="Times New Roman" panose="02020603050405020304" pitchFamily="18" charset="0"/>
            </a:endParaRPr>
          </a:p>
          <a:p>
            <a:pPr marL="833850" lvl="2" indent="-171450" algn="just">
              <a:lnSpc>
                <a:spcPct val="107000"/>
              </a:lnSpc>
              <a:buFont typeface="Arial" panose="020B0604020202020204" pitchFamily="34" charset="0"/>
              <a:buChar char="•"/>
            </a:pPr>
            <a:r>
              <a:rPr lang="cs-CZ" sz="1200" dirty="0">
                <a:latin typeface="Times New Roman" panose="02020603050405020304" pitchFamily="18" charset="0"/>
                <a:ea typeface="Calibri" panose="020F0502020204030204" pitchFamily="34" charset="0"/>
                <a:cs typeface="Times New Roman" panose="02020603050405020304" pitchFamily="18" charset="0"/>
              </a:rPr>
              <a:t>Epsilon-</a:t>
            </a:r>
            <a:r>
              <a:rPr lang="cs-CZ" sz="1200" dirty="0" err="1">
                <a:latin typeface="Times New Roman" panose="02020603050405020304" pitchFamily="18" charset="0"/>
                <a:ea typeface="Calibri" panose="020F0502020204030204" pitchFamily="34" charset="0"/>
                <a:cs typeface="Times New Roman" panose="02020603050405020304" pitchFamily="18" charset="0"/>
              </a:rPr>
              <a:t>squared</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a:latin typeface="Symbol" panose="05050102010706020507" pitchFamily="18" charset="2"/>
                <a:ea typeface="Calibri" panose="020F0502020204030204" pitchFamily="34" charset="0"/>
                <a:cs typeface="Times New Roman" panose="02020603050405020304" pitchFamily="18" charset="0"/>
              </a:rPr>
              <a:t>e</a:t>
            </a:r>
            <a:r>
              <a:rPr lang="cs-CZ" sz="1200" baseline="30000" dirty="0">
                <a:latin typeface="Times New Roman" panose="02020603050405020304" pitchFamily="18" charset="0"/>
                <a:ea typeface="Calibri" panose="020F0502020204030204" pitchFamily="34" charset="0"/>
                <a:cs typeface="Times New Roman" panose="02020603050405020304" pitchFamily="18" charset="0"/>
              </a:rPr>
              <a:t>2</a:t>
            </a:r>
            <a:r>
              <a:rPr lang="cs-CZ" sz="1200" dirty="0">
                <a:latin typeface="Times New Roman" panose="02020603050405020304" pitchFamily="18" charset="0"/>
                <a:ea typeface="Calibri" panose="020F0502020204030204" pitchFamily="34" charset="0"/>
                <a:cs typeface="Times New Roman" panose="02020603050405020304" pitchFamily="18" charset="0"/>
              </a:rPr>
              <a:t>), Cohen‘s </a:t>
            </a:r>
            <a:r>
              <a:rPr lang="cs-CZ" sz="1200" dirty="0">
                <a:latin typeface="Symbol" panose="05050102010706020507" pitchFamily="18" charset="2"/>
                <a:ea typeface="Calibri" panose="020F0502020204030204" pitchFamily="34" charset="0"/>
                <a:cs typeface="Times New Roman" panose="02020603050405020304" pitchFamily="18" charset="0"/>
              </a:rPr>
              <a:t>w </a:t>
            </a:r>
            <a:r>
              <a:rPr lang="cs-CZ" sz="1200" dirty="0">
                <a:latin typeface="Times New Roman" panose="02020603050405020304" pitchFamily="18" charset="0"/>
                <a:ea typeface="Calibri" panose="020F0502020204030204" pitchFamily="34" charset="0"/>
                <a:cs typeface="Times New Roman" panose="02020603050405020304" pitchFamily="18" charset="0"/>
              </a:rPr>
              <a:t>(</a:t>
            </a:r>
            <a:r>
              <a:rPr lang="cs-CZ" sz="1200" dirty="0">
                <a:latin typeface="Symbol" panose="05050102010706020507" pitchFamily="18" charset="2"/>
                <a:ea typeface="Calibri" panose="020F0502020204030204" pitchFamily="34" charset="0"/>
                <a:cs typeface="Times New Roman" panose="02020603050405020304" pitchFamily="18" charset="0"/>
              </a:rPr>
              <a:t>w</a:t>
            </a:r>
            <a:r>
              <a:rPr lang="cs-CZ" sz="1200" dirty="0">
                <a:latin typeface="Times New Roman" panose="02020603050405020304" pitchFamily="18" charset="0"/>
                <a:ea typeface="Calibri" panose="020F0502020204030204" pitchFamily="34" charset="0"/>
                <a:cs typeface="Times New Roman" panose="02020603050405020304" pitchFamily="18" charset="0"/>
              </a:rPr>
              <a:t>), Eta-</a:t>
            </a:r>
            <a:r>
              <a:rPr lang="cs-CZ" sz="1200" dirty="0" err="1">
                <a:latin typeface="Times New Roman" panose="02020603050405020304" pitchFamily="18" charset="0"/>
                <a:ea typeface="Calibri" panose="020F0502020204030204" pitchFamily="34" charset="0"/>
                <a:cs typeface="Times New Roman" panose="02020603050405020304" pitchFamily="18" charset="0"/>
              </a:rPr>
              <a:t>squared</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a:latin typeface="Symbol" panose="05050102010706020507" pitchFamily="18" charset="2"/>
                <a:ea typeface="Calibri" panose="020F0502020204030204" pitchFamily="34" charset="0"/>
                <a:cs typeface="Times New Roman" panose="02020603050405020304" pitchFamily="18" charset="0"/>
              </a:rPr>
              <a:t>(h</a:t>
            </a:r>
            <a:r>
              <a:rPr lang="cs-CZ" sz="1200" baseline="30000" dirty="0">
                <a:latin typeface="Symbol" panose="05050102010706020507" pitchFamily="18" charset="2"/>
                <a:ea typeface="Calibri" panose="020F0502020204030204" pitchFamily="34" charset="0"/>
                <a:cs typeface="Times New Roman" panose="02020603050405020304" pitchFamily="18" charset="0"/>
              </a:rPr>
              <a:t>2</a:t>
            </a:r>
            <a:r>
              <a:rPr lang="cs-CZ" sz="1200" dirty="0">
                <a:latin typeface="Times New Roman" panose="02020603050405020304" pitchFamily="18" charset="0"/>
                <a:ea typeface="Calibri" panose="020F0502020204030204" pitchFamily="34" charset="0"/>
                <a:cs typeface="Times New Roman" panose="02020603050405020304" pitchFamily="18" charset="0"/>
              </a:rPr>
              <a:t>), Cramer‘s V (V), Effect size </a:t>
            </a:r>
            <a:r>
              <a:rPr lang="cs-CZ" sz="1200" dirty="0" err="1">
                <a:latin typeface="Times New Roman" panose="02020603050405020304" pitchFamily="18" charset="0"/>
                <a:ea typeface="Calibri" panose="020F0502020204030204" pitchFamily="34" charset="0"/>
                <a:cs typeface="Times New Roman" panose="02020603050405020304" pitchFamily="18" charset="0"/>
              </a:rPr>
              <a:t>Phi</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a:latin typeface="Symbol" panose="05050102010706020507" pitchFamily="18" charset="2"/>
                <a:ea typeface="Calibri" panose="020F0502020204030204" pitchFamily="34" charset="0"/>
                <a:cs typeface="Times New Roman" panose="02020603050405020304" pitchFamily="18" charset="0"/>
              </a:rPr>
              <a:t>(j)</a:t>
            </a:r>
            <a:r>
              <a:rPr lang="cs-CZ" sz="1200" dirty="0">
                <a:latin typeface="Times New Roman" panose="02020603050405020304" pitchFamily="18" charset="0"/>
                <a:ea typeface="Calibri" panose="020F0502020204030204" pitchFamily="34" charset="0"/>
                <a:cs typeface="Times New Roman" panose="02020603050405020304" pitchFamily="18" charset="0"/>
              </a:rPr>
              <a:t>, Relative risk </a:t>
            </a:r>
            <a:r>
              <a:rPr lang="cs-CZ" sz="1200" dirty="0" err="1">
                <a:latin typeface="Times New Roman" panose="02020603050405020304" pitchFamily="18" charset="0"/>
                <a:ea typeface="Calibri" panose="020F0502020204030204" pitchFamily="34" charset="0"/>
                <a:cs typeface="Times New Roman" panose="02020603050405020304" pitchFamily="18" charset="0"/>
              </a:rPr>
              <a:t>or</a:t>
            </a:r>
            <a:r>
              <a:rPr lang="cs-CZ" sz="1200" dirty="0">
                <a:latin typeface="Times New Roman" panose="02020603050405020304" pitchFamily="18" charset="0"/>
                <a:ea typeface="Calibri" panose="020F0502020204030204" pitchFamily="34" charset="0"/>
                <a:cs typeface="Times New Roman" panose="02020603050405020304" pitchFamily="18" charset="0"/>
              </a:rPr>
              <a:t> risk ratio (RR), </a:t>
            </a:r>
            <a:r>
              <a:rPr lang="cs-CZ" sz="1200" dirty="0" err="1">
                <a:latin typeface="Times New Roman" panose="02020603050405020304" pitchFamily="18" charset="0"/>
                <a:ea typeface="Calibri" panose="020F0502020204030204" pitchFamily="34" charset="0"/>
                <a:cs typeface="Times New Roman" panose="02020603050405020304" pitchFamily="18" charset="0"/>
              </a:rPr>
              <a:t>Coefficient</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of</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determination</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i="1" dirty="0">
                <a:latin typeface="Times New Roman" panose="02020603050405020304" pitchFamily="18" charset="0"/>
                <a:ea typeface="Calibri" panose="020F0502020204030204" pitchFamily="34" charset="0"/>
                <a:cs typeface="Times New Roman" panose="02020603050405020304" pitchFamily="18" charset="0"/>
              </a:rPr>
              <a:t>r</a:t>
            </a:r>
            <a:r>
              <a:rPr lang="cs-CZ" sz="1200" baseline="30000" dirty="0">
                <a:latin typeface="Times New Roman" panose="02020603050405020304" pitchFamily="18" charset="0"/>
                <a:ea typeface="Calibri" panose="020F0502020204030204" pitchFamily="34" charset="0"/>
                <a:cs typeface="Times New Roman" panose="02020603050405020304" pitchFamily="18" charset="0"/>
              </a:rPr>
              <a:t>2</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Common</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Language</a:t>
            </a:r>
            <a:r>
              <a:rPr lang="cs-CZ" sz="1200" dirty="0">
                <a:latin typeface="Times New Roman" panose="02020603050405020304" pitchFamily="18" charset="0"/>
                <a:ea typeface="Calibri" panose="020F0502020204030204" pitchFamily="34" charset="0"/>
                <a:cs typeface="Times New Roman" panose="02020603050405020304" pitchFamily="18" charset="0"/>
              </a:rPr>
              <a:t> Effect Size (CLES), ...</a:t>
            </a:r>
          </a:p>
        </p:txBody>
      </p:sp>
      <p:sp>
        <p:nvSpPr>
          <p:cNvPr id="10" name="TextovéPole 9">
            <a:extLst>
              <a:ext uri="{FF2B5EF4-FFF2-40B4-BE49-F238E27FC236}">
                <a16:creationId xmlns:a16="http://schemas.microsoft.com/office/drawing/2014/main" id="{CE641BBD-6BB8-488C-BEB2-964783ABE7E0}"/>
              </a:ext>
            </a:extLst>
          </p:cNvPr>
          <p:cNvSpPr txBox="1"/>
          <p:nvPr/>
        </p:nvSpPr>
        <p:spPr>
          <a:xfrm>
            <a:off x="7236501" y="5619253"/>
            <a:ext cx="4673897" cy="276999"/>
          </a:xfrm>
          <a:prstGeom prst="rect">
            <a:avLst/>
          </a:prstGeom>
          <a:noFill/>
        </p:spPr>
        <p:txBody>
          <a:bodyPr wrap="square" rtlCol="0">
            <a:spAutoFit/>
          </a:bodyPr>
          <a:lstStyle/>
          <a:p>
            <a:pPr algn="l"/>
            <a:r>
              <a:rPr lang="cs-CZ" sz="1200" dirty="0">
                <a:latin typeface="Times New Roman" panose="02020603050405020304" pitchFamily="18" charset="0"/>
                <a:cs typeface="Times New Roman" panose="02020603050405020304" pitchFamily="18" charset="0"/>
              </a:rPr>
              <a:t>*</a:t>
            </a:r>
            <a:r>
              <a:rPr lang="cs-CZ" sz="1200" dirty="0" err="1">
                <a:latin typeface="Times New Roman" panose="02020603050405020304" pitchFamily="18" charset="0"/>
                <a:cs typeface="Times New Roman" panose="02020603050405020304" pitchFamily="18" charset="0"/>
              </a:rPr>
              <a:t>Procentige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of</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control</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group</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below</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mean</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of</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experimental</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group</a:t>
            </a:r>
            <a:endParaRPr lang="en-GB" sz="1200" dirty="0" err="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15913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114</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The</a:t>
            </a: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Effect size (ES)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9" name="Zástupný obsah 8">
            <a:extLst>
              <a:ext uri="{FF2B5EF4-FFF2-40B4-BE49-F238E27FC236}">
                <a16:creationId xmlns:a16="http://schemas.microsoft.com/office/drawing/2014/main" id="{8509BC82-CF4D-4FA6-8E47-A21DF1F5DF94}"/>
              </a:ext>
            </a:extLst>
          </p:cNvPr>
          <p:cNvSpPr>
            <a:spLocks noGrp="1"/>
          </p:cNvSpPr>
          <p:nvPr>
            <p:ph idx="30"/>
          </p:nvPr>
        </p:nvSpPr>
        <p:spPr>
          <a:xfrm>
            <a:off x="6251280" y="1701505"/>
            <a:ext cx="5400720" cy="4139998"/>
          </a:xfrm>
        </p:spPr>
        <p:txBody>
          <a:bodyPr/>
          <a:lstStyle/>
          <a:p>
            <a:pPr marL="0" indent="0" algn="just">
              <a:lnSpc>
                <a:spcPct val="107000"/>
              </a:lnSpc>
              <a:buNone/>
            </a:pPr>
            <a:r>
              <a:rPr lang="cs-CZ" sz="1600" b="1" dirty="0">
                <a:effectLst/>
                <a:latin typeface="Times New Roman" panose="02020603050405020304" pitchFamily="18" charset="0"/>
                <a:ea typeface="Calibri" panose="020F0502020204030204" pitchFamily="34" charset="0"/>
                <a:cs typeface="Times New Roman" panose="02020603050405020304" pitchFamily="18" charset="0"/>
              </a:rPr>
              <a:t>Most </a:t>
            </a:r>
            <a:r>
              <a:rPr lang="cs-CZ" sz="1600" b="1" dirty="0" err="1">
                <a:effectLst/>
                <a:latin typeface="Times New Roman" panose="02020603050405020304" pitchFamily="18" charset="0"/>
                <a:ea typeface="Calibri" panose="020F0502020204030204" pitchFamily="34" charset="0"/>
                <a:cs typeface="Times New Roman" panose="02020603050405020304" pitchFamily="18" charset="0"/>
              </a:rPr>
              <a:t>common</a:t>
            </a:r>
            <a:r>
              <a:rPr lang="cs-CZ"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b="1" dirty="0" err="1">
                <a:effectLst/>
                <a:latin typeface="Times New Roman" panose="02020603050405020304" pitchFamily="18" charset="0"/>
                <a:ea typeface="Calibri" panose="020F0502020204030204" pitchFamily="34" charset="0"/>
                <a:cs typeface="Times New Roman" panose="02020603050405020304" pitchFamily="18" charset="0"/>
              </a:rPr>
              <a:t>effect</a:t>
            </a:r>
            <a:r>
              <a:rPr lang="cs-CZ" sz="1600" b="1" dirty="0">
                <a:effectLst/>
                <a:latin typeface="Times New Roman" panose="02020603050405020304" pitchFamily="18" charset="0"/>
                <a:ea typeface="Calibri" panose="020F0502020204030204" pitchFamily="34" charset="0"/>
                <a:cs typeface="Times New Roman" panose="02020603050405020304" pitchFamily="18" charset="0"/>
              </a:rPr>
              <a:t> size </a:t>
            </a:r>
            <a:r>
              <a:rPr lang="cs-CZ" sz="1600" b="1" dirty="0" err="1">
                <a:effectLst/>
                <a:latin typeface="Times New Roman" panose="02020603050405020304" pitchFamily="18" charset="0"/>
                <a:ea typeface="Calibri" panose="020F0502020204030204" pitchFamily="34" charset="0"/>
                <a:cs typeface="Times New Roman" panose="02020603050405020304" pitchFamily="18" charset="0"/>
              </a:rPr>
              <a:t>tests</a:t>
            </a:r>
            <a:endParaRPr lang="cs-CZ" sz="1600" b="1" dirty="0">
              <a:latin typeface="Times New Roman" panose="02020603050405020304" pitchFamily="18" charset="0"/>
              <a:ea typeface="Calibri" panose="020F0502020204030204" pitchFamily="34" charset="0"/>
              <a:cs typeface="Times New Roman" panose="02020603050405020304" pitchFamily="18" charset="0"/>
            </a:endParaRPr>
          </a:p>
          <a:p>
            <a:pPr marL="537750" lvl="1" indent="-285750" algn="just">
              <a:lnSpc>
                <a:spcPct val="107000"/>
              </a:lnSpc>
            </a:pP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Cohen‘s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d (</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Effect size index </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d</a:t>
            </a:r>
            <a:r>
              <a:rPr lang="cs-CZ" sz="1800" dirty="0">
                <a:latin typeface="Times New Roman" panose="02020603050405020304" pitchFamily="18" charset="0"/>
                <a:ea typeface="Calibri" panose="020F0502020204030204" pitchFamily="34" charset="0"/>
                <a:cs typeface="Times New Roman" panose="02020603050405020304" pitchFamily="18" charset="0"/>
              </a:rPr>
              <a:t>)</a:t>
            </a:r>
          </a:p>
          <a:p>
            <a:pPr marL="948150" lvl="2" indent="-285750" algn="just">
              <a:lnSpc>
                <a:spcPct val="107000"/>
              </a:lnSpc>
              <a:buFont typeface="Arial" panose="020B0604020202020204" pitchFamily="34" charset="0"/>
              <a:buChar char="•"/>
            </a:pPr>
            <a:r>
              <a:rPr lang="cs-CZ" dirty="0" err="1">
                <a:effectLst/>
                <a:latin typeface="Times New Roman" panose="02020603050405020304" pitchFamily="18" charset="0"/>
                <a:ea typeface="Calibri" panose="020F0502020204030204" pitchFamily="34" charset="0"/>
                <a:cs typeface="Times New Roman" panose="02020603050405020304" pitchFamily="18" charset="0"/>
              </a:rPr>
              <a:t>Appropriate</a:t>
            </a:r>
            <a:r>
              <a:rPr lang="cs-CZ" dirty="0">
                <a:effectLst/>
                <a:latin typeface="Times New Roman" panose="02020603050405020304" pitchFamily="18" charset="0"/>
                <a:ea typeface="Calibri" panose="020F0502020204030204" pitchFamily="34" charset="0"/>
                <a:cs typeface="Times New Roman" panose="02020603050405020304" pitchFamily="18" charset="0"/>
              </a:rPr>
              <a:t> to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campared</a:t>
            </a:r>
            <a:r>
              <a:rPr lang="cs-CZ" dirty="0">
                <a:effectLst/>
                <a:latin typeface="Times New Roman" panose="02020603050405020304" pitchFamily="18" charset="0"/>
                <a:ea typeface="Calibri" panose="020F0502020204030204" pitchFamily="34" charset="0"/>
                <a:cs typeface="Times New Roman" panose="02020603050405020304" pitchFamily="18" charset="0"/>
              </a:rPr>
              <a:t>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tw</a:t>
            </a:r>
            <a:r>
              <a:rPr lang="cs-CZ" dirty="0" err="1">
                <a:latin typeface="Times New Roman" panose="02020603050405020304" pitchFamily="18" charset="0"/>
                <a:ea typeface="Calibri" panose="020F0502020204030204" pitchFamily="34" charset="0"/>
                <a:cs typeface="Times New Roman" panose="02020603050405020304" pitchFamily="18" charset="0"/>
              </a:rPr>
              <a:t>o</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cs-CZ" dirty="0" err="1">
                <a:latin typeface="Times New Roman" panose="02020603050405020304" pitchFamily="18" charset="0"/>
                <a:ea typeface="Calibri" panose="020F0502020204030204" pitchFamily="34" charset="0"/>
                <a:cs typeface="Times New Roman" panose="02020603050405020304" pitchFamily="18" charset="0"/>
              </a:rPr>
              <a:t>means</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cs-CZ" i="1" dirty="0">
                <a:latin typeface="Times New Roman" panose="02020603050405020304" pitchFamily="18" charset="0"/>
                <a:ea typeface="Calibri" panose="020F0502020204030204" pitchFamily="34" charset="0"/>
                <a:cs typeface="Times New Roman" panose="02020603050405020304" pitchFamily="18" charset="0"/>
              </a:rPr>
              <a:t>t</a:t>
            </a:r>
            <a:r>
              <a:rPr lang="cs-CZ" dirty="0">
                <a:latin typeface="Times New Roman" panose="02020603050405020304" pitchFamily="18" charset="0"/>
                <a:ea typeface="Calibri" panose="020F0502020204030204" pitchFamily="34" charset="0"/>
                <a:cs typeface="Times New Roman" panose="02020603050405020304" pitchFamily="18" charset="0"/>
              </a:rPr>
              <a:t>-test)</a:t>
            </a:r>
          </a:p>
          <a:p>
            <a:pPr marL="833850" lvl="2" indent="-171450" algn="just">
              <a:lnSpc>
                <a:spcPct val="107000"/>
              </a:lnSpc>
              <a:buFont typeface="Arial" panose="020B0604020202020204" pitchFamily="34" charset="0"/>
              <a:buChar char="•"/>
            </a:pPr>
            <a:r>
              <a:rPr lang="cs-CZ" sz="1200" dirty="0" err="1">
                <a:latin typeface="Times New Roman" panose="02020603050405020304" pitchFamily="18" charset="0"/>
                <a:ea typeface="Calibri" panose="020F0502020204030204" pitchFamily="34" charset="0"/>
                <a:cs typeface="Times New Roman" panose="02020603050405020304" pitchFamily="18" charset="0"/>
              </a:rPr>
              <a:t>Small</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i="1" dirty="0">
                <a:latin typeface="Times New Roman" panose="02020603050405020304" pitchFamily="18" charset="0"/>
                <a:ea typeface="Calibri" panose="020F0502020204030204" pitchFamily="34" charset="0"/>
                <a:cs typeface="Times New Roman" panose="02020603050405020304" pitchFamily="18" charset="0"/>
              </a:rPr>
              <a:t>d</a:t>
            </a:r>
            <a:r>
              <a:rPr lang="cs-CZ" sz="1200" dirty="0">
                <a:latin typeface="Times New Roman" panose="02020603050405020304" pitchFamily="18" charset="0"/>
                <a:ea typeface="Calibri" panose="020F0502020204030204" pitchFamily="34" charset="0"/>
                <a:cs typeface="Times New Roman" panose="02020603050405020304" pitchFamily="18" charset="0"/>
              </a:rPr>
              <a:t> = 0.2; 58%*), Medium (</a:t>
            </a:r>
            <a:r>
              <a:rPr lang="cs-CZ" sz="1200" i="1" dirty="0">
                <a:latin typeface="Times New Roman" panose="02020603050405020304" pitchFamily="18" charset="0"/>
                <a:ea typeface="Calibri" panose="020F0502020204030204" pitchFamily="34" charset="0"/>
                <a:cs typeface="Times New Roman" panose="02020603050405020304" pitchFamily="18" charset="0"/>
              </a:rPr>
              <a:t>d</a:t>
            </a:r>
            <a:r>
              <a:rPr lang="cs-CZ" sz="1200" dirty="0">
                <a:latin typeface="Times New Roman" panose="02020603050405020304" pitchFamily="18" charset="0"/>
                <a:ea typeface="Calibri" panose="020F0502020204030204" pitchFamily="34" charset="0"/>
                <a:cs typeface="Times New Roman" panose="02020603050405020304" pitchFamily="18" charset="0"/>
              </a:rPr>
              <a:t> = 0.5; 69%*), </a:t>
            </a:r>
            <a:r>
              <a:rPr lang="cs-CZ" sz="1200" dirty="0" err="1">
                <a:latin typeface="Times New Roman" panose="02020603050405020304" pitchFamily="18" charset="0"/>
                <a:ea typeface="Calibri" panose="020F0502020204030204" pitchFamily="34" charset="0"/>
                <a:cs typeface="Times New Roman" panose="02020603050405020304" pitchFamily="18" charset="0"/>
              </a:rPr>
              <a:t>Large</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i="1" dirty="0">
                <a:latin typeface="Times New Roman" panose="02020603050405020304" pitchFamily="18" charset="0"/>
                <a:ea typeface="Calibri" panose="020F0502020204030204" pitchFamily="34" charset="0"/>
                <a:cs typeface="Times New Roman" panose="02020603050405020304" pitchFamily="18" charset="0"/>
              </a:rPr>
              <a:t>d</a:t>
            </a:r>
            <a:r>
              <a:rPr lang="cs-CZ" sz="1200" dirty="0">
                <a:latin typeface="Times New Roman" panose="02020603050405020304" pitchFamily="18" charset="0"/>
                <a:ea typeface="Calibri" panose="020F0502020204030204" pitchFamily="34" charset="0"/>
                <a:cs typeface="Times New Roman" panose="02020603050405020304" pitchFamily="18" charset="0"/>
              </a:rPr>
              <a:t> = 0.8; 79%)</a:t>
            </a:r>
          </a:p>
          <a:p>
            <a:pPr marL="537750" lvl="1" indent="-285750" algn="just">
              <a:lnSpc>
                <a:spcPct val="107000"/>
              </a:lnSpc>
            </a:pPr>
            <a:r>
              <a:rPr lang="cs-CZ" sz="1600" dirty="0" err="1">
                <a:latin typeface="Times New Roman" panose="02020603050405020304" pitchFamily="18" charset="0"/>
                <a:ea typeface="Calibri" panose="020F0502020204030204" pitchFamily="34" charset="0"/>
                <a:cs typeface="Times New Roman" panose="02020603050405020304" pitchFamily="18" charset="0"/>
              </a:rPr>
              <a:t>Pearson</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atin typeface="Times New Roman" panose="02020603050405020304" pitchFamily="18" charset="0"/>
                <a:ea typeface="Calibri" panose="020F0502020204030204" pitchFamily="34" charset="0"/>
                <a:cs typeface="Times New Roman" panose="02020603050405020304" pitchFamily="18" charset="0"/>
              </a:rPr>
              <a:t>correlation</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i="1" dirty="0">
                <a:latin typeface="Times New Roman" panose="02020603050405020304" pitchFamily="18" charset="0"/>
                <a:ea typeface="Calibri" panose="020F0502020204030204" pitchFamily="34" charset="0"/>
                <a:cs typeface="Times New Roman" panose="02020603050405020304" pitchFamily="18" charset="0"/>
              </a:rPr>
              <a:t>r</a:t>
            </a:r>
            <a:r>
              <a:rPr lang="cs-CZ" sz="1600" dirty="0">
                <a:latin typeface="Times New Roman" panose="02020603050405020304" pitchFamily="18" charset="0"/>
                <a:ea typeface="Calibri" panose="020F0502020204030204" pitchFamily="34" charset="0"/>
                <a:cs typeface="Times New Roman" panose="02020603050405020304" pitchFamily="18" charset="0"/>
              </a:rPr>
              <a:t>)</a:t>
            </a:r>
          </a:p>
          <a:p>
            <a:pPr marL="537750" lvl="1" indent="-285750" algn="just">
              <a:lnSpc>
                <a:spcPct val="107000"/>
              </a:lnSpc>
            </a:pPr>
            <a:r>
              <a:rPr lang="cs-CZ" sz="1600" dirty="0" err="1">
                <a:latin typeface="Times New Roman" panose="02020603050405020304" pitchFamily="18" charset="0"/>
                <a:ea typeface="Calibri" panose="020F0502020204030204" pitchFamily="34" charset="0"/>
                <a:cs typeface="Times New Roman" panose="02020603050405020304" pitchFamily="18" charset="0"/>
              </a:rPr>
              <a:t>Confidence</a:t>
            </a:r>
            <a:r>
              <a:rPr lang="cs-CZ" sz="1600" dirty="0">
                <a:latin typeface="Times New Roman" panose="02020603050405020304" pitchFamily="18" charset="0"/>
                <a:ea typeface="Calibri" panose="020F0502020204030204" pitchFamily="34" charset="0"/>
                <a:cs typeface="Times New Roman" panose="02020603050405020304" pitchFamily="18" charset="0"/>
              </a:rPr>
              <a:t> interval (CI)</a:t>
            </a:r>
          </a:p>
          <a:p>
            <a:pPr marL="833850" lvl="2" indent="-171450" algn="just">
              <a:lnSpc>
                <a:spcPct val="107000"/>
              </a:lnSpc>
              <a:buFont typeface="Arial" panose="020B0604020202020204" pitchFamily="34" charset="0"/>
              <a:buChar char="•"/>
            </a:pPr>
            <a:r>
              <a:rPr lang="en-GB" sz="1200" dirty="0">
                <a:latin typeface="Times New Roman" panose="02020603050405020304" pitchFamily="18" charset="0"/>
                <a:ea typeface="Calibri" panose="020F0502020204030204" pitchFamily="34" charset="0"/>
                <a:cs typeface="Times New Roman" panose="02020603050405020304" pitchFamily="18" charset="0"/>
              </a:rPr>
              <a:t>is a range of values that you can be </a:t>
            </a:r>
            <a:r>
              <a:rPr lang="cs-CZ" sz="1200" dirty="0">
                <a:latin typeface="Times New Roman" panose="02020603050405020304" pitchFamily="18" charset="0"/>
                <a:ea typeface="Calibri" panose="020F0502020204030204" pitchFamily="34" charset="0"/>
                <a:cs typeface="Times New Roman" panose="02020603050405020304" pitchFamily="18" charset="0"/>
              </a:rPr>
              <a:t>(</a:t>
            </a:r>
            <a:r>
              <a:rPr lang="en-GB" sz="1200" dirty="0">
                <a:latin typeface="Times New Roman" panose="02020603050405020304" pitchFamily="18" charset="0"/>
                <a:ea typeface="Calibri" panose="020F0502020204030204" pitchFamily="34" charset="0"/>
                <a:cs typeface="Times New Roman" panose="02020603050405020304" pitchFamily="18" charset="0"/>
              </a:rPr>
              <a:t>95%</a:t>
            </a:r>
            <a:r>
              <a:rPr lang="cs-CZ" sz="1200" dirty="0">
                <a:latin typeface="Times New Roman" panose="02020603050405020304" pitchFamily="18" charset="0"/>
                <a:ea typeface="Calibri" panose="020F0502020204030204" pitchFamily="34" charset="0"/>
                <a:cs typeface="Times New Roman" panose="02020603050405020304" pitchFamily="18" charset="0"/>
              </a:rPr>
              <a:t>)</a:t>
            </a:r>
            <a:r>
              <a:rPr lang="en-GB" sz="1200" dirty="0">
                <a:latin typeface="Times New Roman" panose="02020603050405020304" pitchFamily="18" charset="0"/>
                <a:ea typeface="Calibri" panose="020F0502020204030204" pitchFamily="34" charset="0"/>
                <a:cs typeface="Times New Roman" panose="02020603050405020304" pitchFamily="18" charset="0"/>
              </a:rPr>
              <a:t> certain contains the true mean of the population.</a:t>
            </a:r>
            <a:endParaRPr lang="cs-CZ" sz="1200" dirty="0">
              <a:latin typeface="Times New Roman" panose="02020603050405020304" pitchFamily="18" charset="0"/>
              <a:ea typeface="Calibri" panose="020F0502020204030204" pitchFamily="34" charset="0"/>
              <a:cs typeface="Times New Roman" panose="02020603050405020304" pitchFamily="18" charset="0"/>
            </a:endParaRPr>
          </a:p>
          <a:p>
            <a:pPr marL="833850" lvl="2" indent="-171450" algn="just">
              <a:lnSpc>
                <a:spcPct val="107000"/>
              </a:lnSpc>
              <a:buFont typeface="Arial" panose="020B0604020202020204" pitchFamily="34" charset="0"/>
              <a:buChar char="•"/>
            </a:pPr>
            <a:r>
              <a:rPr lang="cs-CZ" sz="1200" dirty="0" err="1">
                <a:latin typeface="Times New Roman" panose="02020603050405020304" pitchFamily="18" charset="0"/>
                <a:ea typeface="Calibri" panose="020F0502020204030204" pitchFamily="34" charset="0"/>
                <a:cs typeface="Times New Roman" panose="02020603050405020304" pitchFamily="18" charset="0"/>
              </a:rPr>
              <a:t>there</a:t>
            </a:r>
            <a:r>
              <a:rPr lang="cs-CZ" sz="1200" dirty="0">
                <a:latin typeface="Times New Roman" panose="02020603050405020304" pitchFamily="18" charset="0"/>
                <a:ea typeface="Calibri" panose="020F0502020204030204" pitchFamily="34" charset="0"/>
                <a:cs typeface="Times New Roman" panose="02020603050405020304" pitchFamily="18" charset="0"/>
              </a:rPr>
              <a:t> are </a:t>
            </a:r>
            <a:r>
              <a:rPr lang="cs-CZ" sz="1200" dirty="0" err="1">
                <a:latin typeface="Times New Roman" panose="02020603050405020304" pitchFamily="18" charset="0"/>
                <a:ea typeface="Calibri" panose="020F0502020204030204" pitchFamily="34" charset="0"/>
                <a:cs typeface="Times New Roman" panose="02020603050405020304" pitchFamily="18" charset="0"/>
              </a:rPr>
              <a:t>variants</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of</a:t>
            </a:r>
            <a:r>
              <a:rPr lang="cs-CZ" sz="1200" dirty="0">
                <a:latin typeface="Times New Roman" panose="02020603050405020304" pitchFamily="18" charset="0"/>
                <a:ea typeface="Calibri" panose="020F0502020204030204" pitchFamily="34" charset="0"/>
                <a:cs typeface="Times New Roman" panose="02020603050405020304" pitchFamily="18" charset="0"/>
              </a:rPr>
              <a:t> 90 % CI, 95% CI, 99% CI</a:t>
            </a:r>
          </a:p>
          <a:p>
            <a:pPr marL="833850" lvl="2" indent="-171450" algn="just">
              <a:lnSpc>
                <a:spcPct val="107000"/>
              </a:lnSpc>
              <a:buFont typeface="Arial" panose="020B0604020202020204" pitchFamily="34" charset="0"/>
              <a:buChar char="•"/>
            </a:pPr>
            <a:r>
              <a:rPr lang="cs-CZ" sz="1200" i="1" dirty="0">
                <a:latin typeface="Times New Roman" panose="02020603050405020304" pitchFamily="18" charset="0"/>
                <a:ea typeface="Calibri" panose="020F0502020204030204" pitchFamily="34" charset="0"/>
                <a:cs typeface="Times New Roman" panose="02020603050405020304" pitchFamily="18" charset="0"/>
              </a:rPr>
              <a:t>Cohen‘s d</a:t>
            </a:r>
            <a:r>
              <a:rPr lang="cs-CZ" sz="1200" dirty="0">
                <a:latin typeface="Times New Roman" panose="02020603050405020304" pitchFamily="18" charset="0"/>
                <a:ea typeface="Calibri" panose="020F0502020204030204" pitchFamily="34" charset="0"/>
                <a:cs typeface="Times New Roman" panose="02020603050405020304" pitchFamily="18" charset="0"/>
              </a:rPr>
              <a:t> [95</a:t>
            </a:r>
            <a:r>
              <a:rPr lang="cs-CZ" sz="1200">
                <a:latin typeface="Times New Roman" panose="02020603050405020304" pitchFamily="18" charset="0"/>
                <a:ea typeface="Calibri" panose="020F0502020204030204" pitchFamily="34" charset="0"/>
                <a:cs typeface="Times New Roman" panose="02020603050405020304" pitchFamily="18" charset="0"/>
              </a:rPr>
              <a:t>% CI] </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i="1" dirty="0">
                <a:latin typeface="Times New Roman" panose="02020603050405020304" pitchFamily="18" charset="0"/>
                <a:ea typeface="Calibri" panose="020F0502020204030204" pitchFamily="34" charset="0"/>
                <a:cs typeface="Times New Roman" panose="02020603050405020304" pitchFamily="18" charset="0"/>
              </a:rPr>
              <a:t>d</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lower</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bound</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higher</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bound</a:t>
            </a:r>
            <a:r>
              <a:rPr lang="cs-CZ" sz="1200" dirty="0">
                <a:latin typeface="Times New Roman" panose="02020603050405020304" pitchFamily="18" charset="0"/>
                <a:ea typeface="Calibri" panose="020F0502020204030204" pitchFamily="34" charset="0"/>
                <a:cs typeface="Times New Roman" panose="02020603050405020304" pitchFamily="18" charset="0"/>
              </a:rPr>
              <a:t>] = 0.9 [0.12; 1.52]</a:t>
            </a:r>
          </a:p>
          <a:p>
            <a:pPr marL="537750" lvl="1" indent="-285750" algn="just">
              <a:lnSpc>
                <a:spcPct val="107000"/>
              </a:lnSpc>
            </a:pPr>
            <a:r>
              <a:rPr lang="cs-CZ" sz="1600" dirty="0" err="1">
                <a:latin typeface="Times New Roman" panose="02020603050405020304" pitchFamily="18" charset="0"/>
                <a:ea typeface="Calibri" panose="020F0502020204030204" pitchFamily="34" charset="0"/>
                <a:cs typeface="Times New Roman" panose="02020603050405020304" pitchFamily="18" charset="0"/>
              </a:rPr>
              <a:t>Odds</a:t>
            </a:r>
            <a:r>
              <a:rPr lang="cs-CZ" sz="1600" dirty="0">
                <a:latin typeface="Times New Roman" panose="02020603050405020304" pitchFamily="18" charset="0"/>
                <a:ea typeface="Calibri" panose="020F0502020204030204" pitchFamily="34" charset="0"/>
                <a:cs typeface="Times New Roman" panose="02020603050405020304" pitchFamily="18" charset="0"/>
              </a:rPr>
              <a:t> ratio test (OR)</a:t>
            </a:r>
          </a:p>
          <a:p>
            <a:pPr marL="833850" lvl="2" indent="-171450" algn="just">
              <a:lnSpc>
                <a:spcPct val="107000"/>
              </a:lnSpc>
              <a:buFont typeface="Arial" panose="020B0604020202020204" pitchFamily="34" charset="0"/>
              <a:buChar char="•"/>
            </a:pPr>
            <a:r>
              <a:rPr lang="cs-CZ" sz="1200" dirty="0" err="1">
                <a:latin typeface="Times New Roman" panose="02020603050405020304" pitchFamily="18" charset="0"/>
                <a:ea typeface="Calibri" panose="020F0502020204030204" pitchFamily="34" charset="0"/>
                <a:cs typeface="Times New Roman" panose="02020603050405020304" pitchFamily="18" charset="0"/>
              </a:rPr>
              <a:t>For</a:t>
            </a:r>
            <a:r>
              <a:rPr lang="cs-CZ" sz="1200" dirty="0">
                <a:latin typeface="Times New Roman" panose="02020603050405020304" pitchFamily="18" charset="0"/>
                <a:ea typeface="Calibri" panose="020F0502020204030204" pitchFamily="34" charset="0"/>
                <a:cs typeface="Times New Roman" panose="02020603050405020304" pitchFamily="18" charset="0"/>
              </a:rPr>
              <a:t> 2x2 table, (AD) / (BC)</a:t>
            </a:r>
          </a:p>
          <a:p>
            <a:pPr marL="833850" lvl="2" indent="-171450" algn="just">
              <a:lnSpc>
                <a:spcPct val="107000"/>
              </a:lnSpc>
              <a:buFont typeface="Arial" panose="020B0604020202020204" pitchFamily="34" charset="0"/>
              <a:buChar char="•"/>
            </a:pPr>
            <a:r>
              <a:rPr lang="cs-CZ" sz="1200" dirty="0" err="1">
                <a:latin typeface="Times New Roman" panose="02020603050405020304" pitchFamily="18" charset="0"/>
                <a:ea typeface="Calibri" panose="020F0502020204030204" pitchFamily="34" charset="0"/>
                <a:cs typeface="Times New Roman" panose="02020603050405020304" pitchFamily="18" charset="0"/>
              </a:rPr>
              <a:t>Example</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for</a:t>
            </a:r>
            <a:r>
              <a:rPr lang="cs-CZ" sz="1200" dirty="0">
                <a:latin typeface="Times New Roman" panose="02020603050405020304" pitchFamily="18" charset="0"/>
                <a:ea typeface="Calibri" panose="020F0502020204030204" pitchFamily="34" charset="0"/>
                <a:cs typeface="Times New Roman" panose="02020603050405020304" pitchFamily="18" charset="0"/>
              </a:rPr>
              <a:t> OR (95% CI): 2.1 (2.0 to 2.2)</a:t>
            </a:r>
          </a:p>
          <a:p>
            <a:pPr marL="537750" lvl="1" indent="-285750" algn="just">
              <a:lnSpc>
                <a:spcPct val="107000"/>
              </a:lnSpc>
            </a:pPr>
            <a:r>
              <a:rPr lang="cs-CZ" sz="1600" dirty="0" err="1">
                <a:latin typeface="Times New Roman" panose="02020603050405020304" pitchFamily="18" charset="0"/>
                <a:ea typeface="Calibri" panose="020F0502020204030204" pitchFamily="34" charset="0"/>
                <a:cs typeface="Times New Roman" panose="02020603050405020304" pitchFamily="18" charset="0"/>
              </a:rPr>
              <a:t>Others</a:t>
            </a:r>
            <a:r>
              <a:rPr lang="cs-CZ" sz="1600" dirty="0">
                <a:latin typeface="Times New Roman" panose="02020603050405020304" pitchFamily="18" charset="0"/>
                <a:ea typeface="Calibri" panose="020F0502020204030204" pitchFamily="34" charset="0"/>
                <a:cs typeface="Times New Roman" panose="02020603050405020304" pitchFamily="18" charset="0"/>
              </a:rPr>
              <a:t> Effect size </a:t>
            </a:r>
            <a:r>
              <a:rPr lang="cs-CZ" sz="1600" dirty="0" err="1">
                <a:latin typeface="Times New Roman" panose="02020603050405020304" pitchFamily="18" charset="0"/>
                <a:ea typeface="Calibri" panose="020F0502020204030204" pitchFamily="34" charset="0"/>
                <a:cs typeface="Times New Roman" panose="02020603050405020304" pitchFamily="18" charset="0"/>
              </a:rPr>
              <a:t>tests</a:t>
            </a:r>
            <a:endParaRPr lang="cs-CZ" sz="1600" dirty="0">
              <a:latin typeface="Times New Roman" panose="02020603050405020304" pitchFamily="18" charset="0"/>
              <a:ea typeface="Calibri" panose="020F0502020204030204" pitchFamily="34" charset="0"/>
              <a:cs typeface="Times New Roman" panose="02020603050405020304" pitchFamily="18" charset="0"/>
            </a:endParaRPr>
          </a:p>
          <a:p>
            <a:pPr marL="833850" lvl="2" indent="-171450" algn="just">
              <a:lnSpc>
                <a:spcPct val="107000"/>
              </a:lnSpc>
              <a:buFont typeface="Arial" panose="020B0604020202020204" pitchFamily="34" charset="0"/>
              <a:buChar char="•"/>
            </a:pPr>
            <a:r>
              <a:rPr lang="cs-CZ" sz="1200" dirty="0">
                <a:latin typeface="Times New Roman" panose="02020603050405020304" pitchFamily="18" charset="0"/>
                <a:ea typeface="Calibri" panose="020F0502020204030204" pitchFamily="34" charset="0"/>
                <a:cs typeface="Times New Roman" panose="02020603050405020304" pitchFamily="18" charset="0"/>
              </a:rPr>
              <a:t>Epsilon-</a:t>
            </a:r>
            <a:r>
              <a:rPr lang="cs-CZ" sz="1200" dirty="0" err="1">
                <a:latin typeface="Times New Roman" panose="02020603050405020304" pitchFamily="18" charset="0"/>
                <a:ea typeface="Calibri" panose="020F0502020204030204" pitchFamily="34" charset="0"/>
                <a:cs typeface="Times New Roman" panose="02020603050405020304" pitchFamily="18" charset="0"/>
              </a:rPr>
              <a:t>squared</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a:latin typeface="Symbol" panose="05050102010706020507" pitchFamily="18" charset="2"/>
                <a:ea typeface="Calibri" panose="020F0502020204030204" pitchFamily="34" charset="0"/>
                <a:cs typeface="Times New Roman" panose="02020603050405020304" pitchFamily="18" charset="0"/>
              </a:rPr>
              <a:t>e</a:t>
            </a:r>
            <a:r>
              <a:rPr lang="cs-CZ" sz="1200" baseline="30000" dirty="0">
                <a:latin typeface="Times New Roman" panose="02020603050405020304" pitchFamily="18" charset="0"/>
                <a:ea typeface="Calibri" panose="020F0502020204030204" pitchFamily="34" charset="0"/>
                <a:cs typeface="Times New Roman" panose="02020603050405020304" pitchFamily="18" charset="0"/>
              </a:rPr>
              <a:t>2</a:t>
            </a:r>
            <a:r>
              <a:rPr lang="cs-CZ" sz="1200" dirty="0">
                <a:latin typeface="Times New Roman" panose="02020603050405020304" pitchFamily="18" charset="0"/>
                <a:ea typeface="Calibri" panose="020F0502020204030204" pitchFamily="34" charset="0"/>
                <a:cs typeface="Times New Roman" panose="02020603050405020304" pitchFamily="18" charset="0"/>
              </a:rPr>
              <a:t>), Cohen‘s </a:t>
            </a:r>
            <a:r>
              <a:rPr lang="cs-CZ" sz="1200" dirty="0">
                <a:latin typeface="Symbol" panose="05050102010706020507" pitchFamily="18" charset="2"/>
                <a:ea typeface="Calibri" panose="020F0502020204030204" pitchFamily="34" charset="0"/>
                <a:cs typeface="Times New Roman" panose="02020603050405020304" pitchFamily="18" charset="0"/>
              </a:rPr>
              <a:t>w </a:t>
            </a:r>
            <a:r>
              <a:rPr lang="cs-CZ" sz="1200" dirty="0">
                <a:latin typeface="Times New Roman" panose="02020603050405020304" pitchFamily="18" charset="0"/>
                <a:ea typeface="Calibri" panose="020F0502020204030204" pitchFamily="34" charset="0"/>
                <a:cs typeface="Times New Roman" panose="02020603050405020304" pitchFamily="18" charset="0"/>
              </a:rPr>
              <a:t>(</a:t>
            </a:r>
            <a:r>
              <a:rPr lang="cs-CZ" sz="1200" dirty="0">
                <a:latin typeface="Symbol" panose="05050102010706020507" pitchFamily="18" charset="2"/>
                <a:ea typeface="Calibri" panose="020F0502020204030204" pitchFamily="34" charset="0"/>
                <a:cs typeface="Times New Roman" panose="02020603050405020304" pitchFamily="18" charset="0"/>
              </a:rPr>
              <a:t>w</a:t>
            </a:r>
            <a:r>
              <a:rPr lang="cs-CZ" sz="1200" dirty="0">
                <a:latin typeface="Times New Roman" panose="02020603050405020304" pitchFamily="18" charset="0"/>
                <a:ea typeface="Calibri" panose="020F0502020204030204" pitchFamily="34" charset="0"/>
                <a:cs typeface="Times New Roman" panose="02020603050405020304" pitchFamily="18" charset="0"/>
              </a:rPr>
              <a:t>), Eta-</a:t>
            </a:r>
            <a:r>
              <a:rPr lang="cs-CZ" sz="1200" dirty="0" err="1">
                <a:latin typeface="Times New Roman" panose="02020603050405020304" pitchFamily="18" charset="0"/>
                <a:ea typeface="Calibri" panose="020F0502020204030204" pitchFamily="34" charset="0"/>
                <a:cs typeface="Times New Roman" panose="02020603050405020304" pitchFamily="18" charset="0"/>
              </a:rPr>
              <a:t>squared</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a:latin typeface="Symbol" panose="05050102010706020507" pitchFamily="18" charset="2"/>
                <a:ea typeface="Calibri" panose="020F0502020204030204" pitchFamily="34" charset="0"/>
                <a:cs typeface="Times New Roman" panose="02020603050405020304" pitchFamily="18" charset="0"/>
              </a:rPr>
              <a:t>(h</a:t>
            </a:r>
            <a:r>
              <a:rPr lang="cs-CZ" sz="1200" baseline="30000" dirty="0">
                <a:latin typeface="Symbol" panose="05050102010706020507" pitchFamily="18" charset="2"/>
                <a:ea typeface="Calibri" panose="020F0502020204030204" pitchFamily="34" charset="0"/>
                <a:cs typeface="Times New Roman" panose="02020603050405020304" pitchFamily="18" charset="0"/>
              </a:rPr>
              <a:t>2</a:t>
            </a:r>
            <a:r>
              <a:rPr lang="cs-CZ" sz="1200" dirty="0">
                <a:latin typeface="Times New Roman" panose="02020603050405020304" pitchFamily="18" charset="0"/>
                <a:ea typeface="Calibri" panose="020F0502020204030204" pitchFamily="34" charset="0"/>
                <a:cs typeface="Times New Roman" panose="02020603050405020304" pitchFamily="18" charset="0"/>
              </a:rPr>
              <a:t>), Cramer‘s V (V), Effect size </a:t>
            </a:r>
            <a:r>
              <a:rPr lang="cs-CZ" sz="1200" dirty="0" err="1">
                <a:latin typeface="Times New Roman" panose="02020603050405020304" pitchFamily="18" charset="0"/>
                <a:ea typeface="Calibri" panose="020F0502020204030204" pitchFamily="34" charset="0"/>
                <a:cs typeface="Times New Roman" panose="02020603050405020304" pitchFamily="18" charset="0"/>
              </a:rPr>
              <a:t>Phi</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a:latin typeface="Symbol" panose="05050102010706020507" pitchFamily="18" charset="2"/>
                <a:ea typeface="Calibri" panose="020F0502020204030204" pitchFamily="34" charset="0"/>
                <a:cs typeface="Times New Roman" panose="02020603050405020304" pitchFamily="18" charset="0"/>
              </a:rPr>
              <a:t>(j)</a:t>
            </a:r>
            <a:r>
              <a:rPr lang="cs-CZ" sz="1200" dirty="0">
                <a:latin typeface="Times New Roman" panose="02020603050405020304" pitchFamily="18" charset="0"/>
                <a:ea typeface="Calibri" panose="020F0502020204030204" pitchFamily="34" charset="0"/>
                <a:cs typeface="Times New Roman" panose="02020603050405020304" pitchFamily="18" charset="0"/>
              </a:rPr>
              <a:t>, Relative risk </a:t>
            </a:r>
            <a:r>
              <a:rPr lang="cs-CZ" sz="1200" dirty="0" err="1">
                <a:latin typeface="Times New Roman" panose="02020603050405020304" pitchFamily="18" charset="0"/>
                <a:ea typeface="Calibri" panose="020F0502020204030204" pitchFamily="34" charset="0"/>
                <a:cs typeface="Times New Roman" panose="02020603050405020304" pitchFamily="18" charset="0"/>
              </a:rPr>
              <a:t>or</a:t>
            </a:r>
            <a:r>
              <a:rPr lang="cs-CZ" sz="1200" dirty="0">
                <a:latin typeface="Times New Roman" panose="02020603050405020304" pitchFamily="18" charset="0"/>
                <a:ea typeface="Calibri" panose="020F0502020204030204" pitchFamily="34" charset="0"/>
                <a:cs typeface="Times New Roman" panose="02020603050405020304" pitchFamily="18" charset="0"/>
              </a:rPr>
              <a:t> risk ratio (RR), </a:t>
            </a:r>
            <a:r>
              <a:rPr lang="cs-CZ" sz="1200" dirty="0" err="1">
                <a:latin typeface="Times New Roman" panose="02020603050405020304" pitchFamily="18" charset="0"/>
                <a:ea typeface="Calibri" panose="020F0502020204030204" pitchFamily="34" charset="0"/>
                <a:cs typeface="Times New Roman" panose="02020603050405020304" pitchFamily="18" charset="0"/>
              </a:rPr>
              <a:t>Coefficient</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of</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determination</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i="1" dirty="0">
                <a:latin typeface="Times New Roman" panose="02020603050405020304" pitchFamily="18" charset="0"/>
                <a:ea typeface="Calibri" panose="020F0502020204030204" pitchFamily="34" charset="0"/>
                <a:cs typeface="Times New Roman" panose="02020603050405020304" pitchFamily="18" charset="0"/>
              </a:rPr>
              <a:t>r</a:t>
            </a:r>
            <a:r>
              <a:rPr lang="cs-CZ" sz="1200" baseline="30000" dirty="0">
                <a:latin typeface="Times New Roman" panose="02020603050405020304" pitchFamily="18" charset="0"/>
                <a:ea typeface="Calibri" panose="020F0502020204030204" pitchFamily="34" charset="0"/>
                <a:cs typeface="Times New Roman" panose="02020603050405020304" pitchFamily="18" charset="0"/>
              </a:rPr>
              <a:t>2</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Common</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Language</a:t>
            </a:r>
            <a:r>
              <a:rPr lang="cs-CZ" sz="1200" dirty="0">
                <a:latin typeface="Times New Roman" panose="02020603050405020304" pitchFamily="18" charset="0"/>
                <a:ea typeface="Calibri" panose="020F0502020204030204" pitchFamily="34" charset="0"/>
                <a:cs typeface="Times New Roman" panose="02020603050405020304" pitchFamily="18" charset="0"/>
              </a:rPr>
              <a:t> Effect Size (CLES), ...</a:t>
            </a:r>
          </a:p>
        </p:txBody>
      </p:sp>
      <p:sp>
        <p:nvSpPr>
          <p:cNvPr id="10" name="TextovéPole 9">
            <a:extLst>
              <a:ext uri="{FF2B5EF4-FFF2-40B4-BE49-F238E27FC236}">
                <a16:creationId xmlns:a16="http://schemas.microsoft.com/office/drawing/2014/main" id="{CE641BBD-6BB8-488C-BEB2-964783ABE7E0}"/>
              </a:ext>
            </a:extLst>
          </p:cNvPr>
          <p:cNvSpPr txBox="1"/>
          <p:nvPr/>
        </p:nvSpPr>
        <p:spPr>
          <a:xfrm>
            <a:off x="7236501" y="5619253"/>
            <a:ext cx="4673897" cy="276999"/>
          </a:xfrm>
          <a:prstGeom prst="rect">
            <a:avLst/>
          </a:prstGeom>
          <a:noFill/>
        </p:spPr>
        <p:txBody>
          <a:bodyPr wrap="square" rtlCol="0">
            <a:spAutoFit/>
          </a:bodyPr>
          <a:lstStyle/>
          <a:p>
            <a:pPr algn="l"/>
            <a:r>
              <a:rPr lang="cs-CZ" sz="1200" dirty="0">
                <a:latin typeface="Times New Roman" panose="02020603050405020304" pitchFamily="18" charset="0"/>
                <a:cs typeface="Times New Roman" panose="02020603050405020304" pitchFamily="18" charset="0"/>
              </a:rPr>
              <a:t>*</a:t>
            </a:r>
            <a:r>
              <a:rPr lang="cs-CZ" sz="1200" dirty="0" err="1">
                <a:latin typeface="Times New Roman" panose="02020603050405020304" pitchFamily="18" charset="0"/>
                <a:cs typeface="Times New Roman" panose="02020603050405020304" pitchFamily="18" charset="0"/>
              </a:rPr>
              <a:t>Procentige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of</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control</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group</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below</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mean</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of</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experimental</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group</a:t>
            </a:r>
            <a:endParaRPr lang="en-GB" sz="1200" dirty="0" err="1">
              <a:latin typeface="Times New Roman" panose="02020603050405020304" pitchFamily="18" charset="0"/>
              <a:cs typeface="Times New Roman" panose="02020603050405020304" pitchFamily="18" charset="0"/>
            </a:endParaRPr>
          </a:p>
        </p:txBody>
      </p:sp>
      <p:pic>
        <p:nvPicPr>
          <p:cNvPr id="2050" name="Picture 2" descr="Small, medium and large effect sizes as defined by Cohen 11 ">
            <a:extLst>
              <a:ext uri="{FF2B5EF4-FFF2-40B4-BE49-F238E27FC236}">
                <a16:creationId xmlns:a16="http://schemas.microsoft.com/office/drawing/2014/main" id="{E98AC06B-EF67-48E8-AE8B-B96906B2EE7E}"/>
              </a:ext>
            </a:extLst>
          </p:cNvPr>
          <p:cNvPicPr>
            <a:picLocks noGrp="1" noChangeAspect="1" noChangeArrowheads="1"/>
          </p:cNvPicPr>
          <p:nvPr>
            <p:ph idx="29"/>
          </p:nvPr>
        </p:nvPicPr>
        <p:blipFill>
          <a:blip r:embed="rId2">
            <a:extLst>
              <a:ext uri="{28A0092B-C50C-407E-A947-70E740481C1C}">
                <a14:useLocalDpi xmlns:a14="http://schemas.microsoft.com/office/drawing/2010/main" val="0"/>
              </a:ext>
            </a:extLst>
          </a:blip>
          <a:srcRect/>
          <a:stretch>
            <a:fillRect/>
          </a:stretch>
        </p:blipFill>
        <p:spPr bwMode="auto">
          <a:xfrm>
            <a:off x="175471" y="2092020"/>
            <a:ext cx="5942478" cy="167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1200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115</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The</a:t>
            </a: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Effect size (ES)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9" name="Zástupný obsah 8">
            <a:extLst>
              <a:ext uri="{FF2B5EF4-FFF2-40B4-BE49-F238E27FC236}">
                <a16:creationId xmlns:a16="http://schemas.microsoft.com/office/drawing/2014/main" id="{8509BC82-CF4D-4FA6-8E47-A21DF1F5DF94}"/>
              </a:ext>
            </a:extLst>
          </p:cNvPr>
          <p:cNvSpPr>
            <a:spLocks noGrp="1"/>
          </p:cNvSpPr>
          <p:nvPr>
            <p:ph idx="30"/>
          </p:nvPr>
        </p:nvSpPr>
        <p:spPr>
          <a:xfrm>
            <a:off x="6251280" y="1701505"/>
            <a:ext cx="5400720" cy="4139998"/>
          </a:xfrm>
        </p:spPr>
        <p:txBody>
          <a:bodyPr/>
          <a:lstStyle/>
          <a:p>
            <a:pPr marL="0" indent="0" algn="just">
              <a:lnSpc>
                <a:spcPct val="107000"/>
              </a:lnSpc>
              <a:buNone/>
            </a:pPr>
            <a:r>
              <a:rPr lang="cs-CZ" sz="1600" b="1" dirty="0">
                <a:effectLst/>
                <a:latin typeface="Times New Roman" panose="02020603050405020304" pitchFamily="18" charset="0"/>
                <a:ea typeface="Calibri" panose="020F0502020204030204" pitchFamily="34" charset="0"/>
                <a:cs typeface="Times New Roman" panose="02020603050405020304" pitchFamily="18" charset="0"/>
              </a:rPr>
              <a:t>Most </a:t>
            </a:r>
            <a:r>
              <a:rPr lang="cs-CZ" sz="1600" b="1" dirty="0" err="1">
                <a:effectLst/>
                <a:latin typeface="Times New Roman" panose="02020603050405020304" pitchFamily="18" charset="0"/>
                <a:ea typeface="Calibri" panose="020F0502020204030204" pitchFamily="34" charset="0"/>
                <a:cs typeface="Times New Roman" panose="02020603050405020304" pitchFamily="18" charset="0"/>
              </a:rPr>
              <a:t>common</a:t>
            </a:r>
            <a:r>
              <a:rPr lang="cs-CZ"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b="1" dirty="0" err="1">
                <a:effectLst/>
                <a:latin typeface="Times New Roman" panose="02020603050405020304" pitchFamily="18" charset="0"/>
                <a:ea typeface="Calibri" panose="020F0502020204030204" pitchFamily="34" charset="0"/>
                <a:cs typeface="Times New Roman" panose="02020603050405020304" pitchFamily="18" charset="0"/>
              </a:rPr>
              <a:t>effect</a:t>
            </a:r>
            <a:r>
              <a:rPr lang="cs-CZ" sz="1600" b="1" dirty="0">
                <a:effectLst/>
                <a:latin typeface="Times New Roman" panose="02020603050405020304" pitchFamily="18" charset="0"/>
                <a:ea typeface="Calibri" panose="020F0502020204030204" pitchFamily="34" charset="0"/>
                <a:cs typeface="Times New Roman" panose="02020603050405020304" pitchFamily="18" charset="0"/>
              </a:rPr>
              <a:t> size </a:t>
            </a:r>
            <a:r>
              <a:rPr lang="cs-CZ" sz="1600" b="1" dirty="0" err="1">
                <a:effectLst/>
                <a:latin typeface="Times New Roman" panose="02020603050405020304" pitchFamily="18" charset="0"/>
                <a:ea typeface="Calibri" panose="020F0502020204030204" pitchFamily="34" charset="0"/>
                <a:cs typeface="Times New Roman" panose="02020603050405020304" pitchFamily="18" charset="0"/>
              </a:rPr>
              <a:t>tests</a:t>
            </a:r>
            <a:endParaRPr lang="cs-CZ" sz="1600" b="1" dirty="0">
              <a:latin typeface="Times New Roman" panose="02020603050405020304" pitchFamily="18" charset="0"/>
              <a:ea typeface="Calibri" panose="020F0502020204030204" pitchFamily="34" charset="0"/>
              <a:cs typeface="Times New Roman" panose="02020603050405020304" pitchFamily="18" charset="0"/>
            </a:endParaRPr>
          </a:p>
          <a:p>
            <a:pPr marL="537750" lvl="1" indent="-285750" algn="just">
              <a:lnSpc>
                <a:spcPct val="107000"/>
              </a:lnSpc>
            </a:pP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Cohen‘s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d (</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Effect size index </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d</a:t>
            </a:r>
            <a:r>
              <a:rPr lang="cs-CZ" sz="1800" dirty="0">
                <a:latin typeface="Times New Roman" panose="02020603050405020304" pitchFamily="18" charset="0"/>
                <a:ea typeface="Calibri" panose="020F0502020204030204" pitchFamily="34" charset="0"/>
                <a:cs typeface="Times New Roman" panose="02020603050405020304" pitchFamily="18" charset="0"/>
              </a:rPr>
              <a:t>)</a:t>
            </a:r>
          </a:p>
          <a:p>
            <a:pPr marL="948150" lvl="2" indent="-285750" algn="just">
              <a:lnSpc>
                <a:spcPct val="107000"/>
              </a:lnSpc>
              <a:buFont typeface="Arial" panose="020B0604020202020204" pitchFamily="34" charset="0"/>
              <a:buChar char="•"/>
            </a:pPr>
            <a:r>
              <a:rPr lang="cs-CZ" dirty="0" err="1">
                <a:effectLst/>
                <a:latin typeface="Times New Roman" panose="02020603050405020304" pitchFamily="18" charset="0"/>
                <a:ea typeface="Calibri" panose="020F0502020204030204" pitchFamily="34" charset="0"/>
                <a:cs typeface="Times New Roman" panose="02020603050405020304" pitchFamily="18" charset="0"/>
              </a:rPr>
              <a:t>Appropriate</a:t>
            </a:r>
            <a:r>
              <a:rPr lang="cs-CZ" dirty="0">
                <a:effectLst/>
                <a:latin typeface="Times New Roman" panose="02020603050405020304" pitchFamily="18" charset="0"/>
                <a:ea typeface="Calibri" panose="020F0502020204030204" pitchFamily="34" charset="0"/>
                <a:cs typeface="Times New Roman" panose="02020603050405020304" pitchFamily="18" charset="0"/>
              </a:rPr>
              <a:t> to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compared</a:t>
            </a:r>
            <a:r>
              <a:rPr lang="cs-CZ" dirty="0">
                <a:effectLst/>
                <a:latin typeface="Times New Roman" panose="02020603050405020304" pitchFamily="18" charset="0"/>
                <a:ea typeface="Calibri" panose="020F0502020204030204" pitchFamily="34" charset="0"/>
                <a:cs typeface="Times New Roman" panose="02020603050405020304" pitchFamily="18" charset="0"/>
              </a:rPr>
              <a:t>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tw</a:t>
            </a:r>
            <a:r>
              <a:rPr lang="cs-CZ" dirty="0" err="1">
                <a:latin typeface="Times New Roman" panose="02020603050405020304" pitchFamily="18" charset="0"/>
                <a:ea typeface="Calibri" panose="020F0502020204030204" pitchFamily="34" charset="0"/>
                <a:cs typeface="Times New Roman" panose="02020603050405020304" pitchFamily="18" charset="0"/>
              </a:rPr>
              <a:t>o</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cs-CZ" dirty="0" err="1">
                <a:latin typeface="Times New Roman" panose="02020603050405020304" pitchFamily="18" charset="0"/>
                <a:ea typeface="Calibri" panose="020F0502020204030204" pitchFamily="34" charset="0"/>
                <a:cs typeface="Times New Roman" panose="02020603050405020304" pitchFamily="18" charset="0"/>
              </a:rPr>
              <a:t>means</a:t>
            </a:r>
            <a:r>
              <a:rPr lang="cs-CZ" dirty="0">
                <a:latin typeface="Times New Roman" panose="02020603050405020304" pitchFamily="18" charset="0"/>
                <a:ea typeface="Calibri" panose="020F0502020204030204" pitchFamily="34" charset="0"/>
                <a:cs typeface="Times New Roman" panose="02020603050405020304" pitchFamily="18" charset="0"/>
              </a:rPr>
              <a:t> (</a:t>
            </a:r>
            <a:r>
              <a:rPr lang="cs-CZ" i="1" dirty="0">
                <a:latin typeface="Times New Roman" panose="02020603050405020304" pitchFamily="18" charset="0"/>
                <a:ea typeface="Calibri" panose="020F0502020204030204" pitchFamily="34" charset="0"/>
                <a:cs typeface="Times New Roman" panose="02020603050405020304" pitchFamily="18" charset="0"/>
              </a:rPr>
              <a:t>t</a:t>
            </a:r>
            <a:r>
              <a:rPr lang="cs-CZ" dirty="0">
                <a:latin typeface="Times New Roman" panose="02020603050405020304" pitchFamily="18" charset="0"/>
                <a:ea typeface="Calibri" panose="020F0502020204030204" pitchFamily="34" charset="0"/>
                <a:cs typeface="Times New Roman" panose="02020603050405020304" pitchFamily="18" charset="0"/>
              </a:rPr>
              <a:t>-test)</a:t>
            </a:r>
          </a:p>
          <a:p>
            <a:pPr marL="1291050" lvl="3" indent="-171450" algn="just">
              <a:lnSpc>
                <a:spcPct val="107000"/>
              </a:lnSpc>
              <a:buFont typeface="Arial" panose="020B0604020202020204" pitchFamily="34" charset="0"/>
              <a:buChar char="•"/>
            </a:pPr>
            <a:r>
              <a:rPr lang="cs-CZ" sz="1600" dirty="0" err="1">
                <a:latin typeface="Times New Roman" panose="02020603050405020304" pitchFamily="18" charset="0"/>
                <a:ea typeface="Calibri" panose="020F0502020204030204" pitchFamily="34" charset="0"/>
                <a:cs typeface="Times New Roman" panose="02020603050405020304" pitchFamily="18" charset="0"/>
              </a:rPr>
              <a:t>Small</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i="1" dirty="0">
                <a:latin typeface="Times New Roman" panose="02020603050405020304" pitchFamily="18" charset="0"/>
                <a:ea typeface="Calibri" panose="020F0502020204030204" pitchFamily="34" charset="0"/>
                <a:cs typeface="Times New Roman" panose="02020603050405020304" pitchFamily="18" charset="0"/>
              </a:rPr>
              <a:t>d</a:t>
            </a:r>
            <a:r>
              <a:rPr lang="cs-CZ" sz="1600" dirty="0">
                <a:latin typeface="Times New Roman" panose="02020603050405020304" pitchFamily="18" charset="0"/>
                <a:ea typeface="Calibri" panose="020F0502020204030204" pitchFamily="34" charset="0"/>
                <a:cs typeface="Times New Roman" panose="02020603050405020304" pitchFamily="18" charset="0"/>
              </a:rPr>
              <a:t> = 0.2; 58%*)</a:t>
            </a:r>
          </a:p>
          <a:p>
            <a:pPr marL="1291050" lvl="3" indent="-171450" algn="just">
              <a:lnSpc>
                <a:spcPct val="107000"/>
              </a:lnSpc>
              <a:buFont typeface="Arial" panose="020B0604020202020204" pitchFamily="34" charset="0"/>
              <a:buChar char="•"/>
            </a:pPr>
            <a:r>
              <a:rPr lang="cs-CZ" sz="1600" dirty="0">
                <a:latin typeface="Times New Roman" panose="02020603050405020304" pitchFamily="18" charset="0"/>
                <a:ea typeface="Calibri" panose="020F0502020204030204" pitchFamily="34" charset="0"/>
                <a:cs typeface="Times New Roman" panose="02020603050405020304" pitchFamily="18" charset="0"/>
              </a:rPr>
              <a:t>Medium (</a:t>
            </a:r>
            <a:r>
              <a:rPr lang="cs-CZ" sz="1600" i="1" dirty="0">
                <a:latin typeface="Times New Roman" panose="02020603050405020304" pitchFamily="18" charset="0"/>
                <a:ea typeface="Calibri" panose="020F0502020204030204" pitchFamily="34" charset="0"/>
                <a:cs typeface="Times New Roman" panose="02020603050405020304" pitchFamily="18" charset="0"/>
              </a:rPr>
              <a:t>d</a:t>
            </a:r>
            <a:r>
              <a:rPr lang="cs-CZ" sz="1600" dirty="0">
                <a:latin typeface="Times New Roman" panose="02020603050405020304" pitchFamily="18" charset="0"/>
                <a:ea typeface="Calibri" panose="020F0502020204030204" pitchFamily="34" charset="0"/>
                <a:cs typeface="Times New Roman" panose="02020603050405020304" pitchFamily="18" charset="0"/>
              </a:rPr>
              <a:t> = 0.5; 69%*) </a:t>
            </a:r>
          </a:p>
          <a:p>
            <a:pPr marL="1291050" lvl="3" indent="-171450" algn="just">
              <a:lnSpc>
                <a:spcPct val="107000"/>
              </a:lnSpc>
              <a:buFont typeface="Arial" panose="020B0604020202020204" pitchFamily="34" charset="0"/>
              <a:buChar char="•"/>
            </a:pPr>
            <a:r>
              <a:rPr lang="cs-CZ" sz="1600" dirty="0" err="1">
                <a:latin typeface="Times New Roman" panose="02020603050405020304" pitchFamily="18" charset="0"/>
                <a:ea typeface="Calibri" panose="020F0502020204030204" pitchFamily="34" charset="0"/>
                <a:cs typeface="Times New Roman" panose="02020603050405020304" pitchFamily="18" charset="0"/>
              </a:rPr>
              <a:t>Large</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i="1" dirty="0">
                <a:latin typeface="Times New Roman" panose="02020603050405020304" pitchFamily="18" charset="0"/>
                <a:ea typeface="Calibri" panose="020F0502020204030204" pitchFamily="34" charset="0"/>
                <a:cs typeface="Times New Roman" panose="02020603050405020304" pitchFamily="18" charset="0"/>
              </a:rPr>
              <a:t>d</a:t>
            </a:r>
            <a:r>
              <a:rPr lang="cs-CZ" sz="1600" dirty="0">
                <a:latin typeface="Times New Roman" panose="02020603050405020304" pitchFamily="18" charset="0"/>
                <a:ea typeface="Calibri" panose="020F0502020204030204" pitchFamily="34" charset="0"/>
                <a:cs typeface="Times New Roman" panose="02020603050405020304" pitchFamily="18" charset="0"/>
              </a:rPr>
              <a:t> = 0.8; 79%*)</a:t>
            </a:r>
          </a:p>
        </p:txBody>
      </p:sp>
      <p:sp>
        <p:nvSpPr>
          <p:cNvPr id="10" name="TextovéPole 9">
            <a:extLst>
              <a:ext uri="{FF2B5EF4-FFF2-40B4-BE49-F238E27FC236}">
                <a16:creationId xmlns:a16="http://schemas.microsoft.com/office/drawing/2014/main" id="{CE641BBD-6BB8-488C-BEB2-964783ABE7E0}"/>
              </a:ext>
            </a:extLst>
          </p:cNvPr>
          <p:cNvSpPr txBox="1"/>
          <p:nvPr/>
        </p:nvSpPr>
        <p:spPr>
          <a:xfrm>
            <a:off x="9223293" y="5379838"/>
            <a:ext cx="2428707" cy="461665"/>
          </a:xfrm>
          <a:prstGeom prst="rect">
            <a:avLst/>
          </a:prstGeom>
          <a:noFill/>
        </p:spPr>
        <p:txBody>
          <a:bodyPr wrap="square" rtlCol="0">
            <a:spAutoFit/>
          </a:bodyPr>
          <a:lstStyle/>
          <a:p>
            <a:pPr algn="l"/>
            <a:r>
              <a:rPr lang="cs-CZ" sz="1200" dirty="0">
                <a:latin typeface="Times New Roman" panose="02020603050405020304" pitchFamily="18" charset="0"/>
                <a:cs typeface="Times New Roman" panose="02020603050405020304" pitchFamily="18" charset="0"/>
              </a:rPr>
              <a:t>*</a:t>
            </a:r>
            <a:r>
              <a:rPr lang="cs-CZ" sz="1200" dirty="0" err="1">
                <a:latin typeface="Times New Roman" panose="02020603050405020304" pitchFamily="18" charset="0"/>
                <a:cs typeface="Times New Roman" panose="02020603050405020304" pitchFamily="18" charset="0"/>
              </a:rPr>
              <a:t>Procentige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of</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control</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group</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below</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mean</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of</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experimental</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group</a:t>
            </a:r>
            <a:endParaRPr lang="en-GB" sz="1200" dirty="0" err="1">
              <a:latin typeface="Times New Roman" panose="02020603050405020304" pitchFamily="18" charset="0"/>
              <a:cs typeface="Times New Roman" panose="02020603050405020304" pitchFamily="18" charset="0"/>
            </a:endParaRPr>
          </a:p>
        </p:txBody>
      </p:sp>
      <p:pic>
        <p:nvPicPr>
          <p:cNvPr id="2052" name="Picture 4" descr="xmlinkhub">
            <a:extLst>
              <a:ext uri="{FF2B5EF4-FFF2-40B4-BE49-F238E27FC236}">
                <a16:creationId xmlns:a16="http://schemas.microsoft.com/office/drawing/2014/main" id="{CC8846BB-22E8-4267-85FC-A7D7F12A197C}"/>
              </a:ext>
            </a:extLst>
          </p:cNvPr>
          <p:cNvPicPr>
            <a:picLocks noChangeAspect="1" noChangeArrowheads="1"/>
          </p:cNvPicPr>
          <p:nvPr/>
        </p:nvPicPr>
        <p:blipFill>
          <a:blip r:embed="rId2">
            <a:clrChange>
              <a:clrFrom>
                <a:srgbClr val="FEF1E1"/>
              </a:clrFrom>
              <a:clrTo>
                <a:srgbClr val="FEF1E1">
                  <a:alpha val="0"/>
                </a:srgbClr>
              </a:clrTo>
            </a:clrChange>
            <a:extLst>
              <a:ext uri="{28A0092B-C50C-407E-A947-70E740481C1C}">
                <a14:useLocalDpi xmlns:a14="http://schemas.microsoft.com/office/drawing/2010/main" val="0"/>
              </a:ext>
            </a:extLst>
          </a:blip>
          <a:srcRect/>
          <a:stretch>
            <a:fillRect/>
          </a:stretch>
        </p:blipFill>
        <p:spPr bwMode="auto">
          <a:xfrm>
            <a:off x="755668" y="3844510"/>
            <a:ext cx="4566139" cy="215783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ntroduction to Statistics Using R">
            <a:extLst>
              <a:ext uri="{FF2B5EF4-FFF2-40B4-BE49-F238E27FC236}">
                <a16:creationId xmlns:a16="http://schemas.microsoft.com/office/drawing/2014/main" id="{4C962E18-D047-407E-A404-5559DDFA6B13}"/>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0000" y="2181494"/>
            <a:ext cx="3839976" cy="1247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3628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116</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The</a:t>
            </a: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Effect size (ES)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9" name="Zástupný obsah 8">
            <a:extLst>
              <a:ext uri="{FF2B5EF4-FFF2-40B4-BE49-F238E27FC236}">
                <a16:creationId xmlns:a16="http://schemas.microsoft.com/office/drawing/2014/main" id="{8509BC82-CF4D-4FA6-8E47-A21DF1F5DF94}"/>
              </a:ext>
            </a:extLst>
          </p:cNvPr>
          <p:cNvSpPr>
            <a:spLocks noGrp="1"/>
          </p:cNvSpPr>
          <p:nvPr>
            <p:ph idx="30"/>
          </p:nvPr>
        </p:nvSpPr>
        <p:spPr>
          <a:xfrm>
            <a:off x="6251280" y="1701505"/>
            <a:ext cx="5400720" cy="4139998"/>
          </a:xfrm>
        </p:spPr>
        <p:txBody>
          <a:bodyPr/>
          <a:lstStyle/>
          <a:p>
            <a:pPr marL="0" indent="0" algn="just">
              <a:lnSpc>
                <a:spcPct val="107000"/>
              </a:lnSpc>
              <a:buNone/>
            </a:pPr>
            <a:r>
              <a:rPr lang="cs-CZ" sz="1600" b="1" dirty="0">
                <a:effectLst/>
                <a:latin typeface="Times New Roman" panose="02020603050405020304" pitchFamily="18" charset="0"/>
                <a:ea typeface="Calibri" panose="020F0502020204030204" pitchFamily="34" charset="0"/>
                <a:cs typeface="Times New Roman" panose="02020603050405020304" pitchFamily="18" charset="0"/>
              </a:rPr>
              <a:t>Most </a:t>
            </a:r>
            <a:r>
              <a:rPr lang="cs-CZ" sz="1600" b="1" dirty="0" err="1">
                <a:effectLst/>
                <a:latin typeface="Times New Roman" panose="02020603050405020304" pitchFamily="18" charset="0"/>
                <a:ea typeface="Calibri" panose="020F0502020204030204" pitchFamily="34" charset="0"/>
                <a:cs typeface="Times New Roman" panose="02020603050405020304" pitchFamily="18" charset="0"/>
              </a:rPr>
              <a:t>common</a:t>
            </a:r>
            <a:r>
              <a:rPr lang="cs-CZ"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b="1" dirty="0" err="1">
                <a:effectLst/>
                <a:latin typeface="Times New Roman" panose="02020603050405020304" pitchFamily="18" charset="0"/>
                <a:ea typeface="Calibri" panose="020F0502020204030204" pitchFamily="34" charset="0"/>
                <a:cs typeface="Times New Roman" panose="02020603050405020304" pitchFamily="18" charset="0"/>
              </a:rPr>
              <a:t>effect</a:t>
            </a:r>
            <a:r>
              <a:rPr lang="cs-CZ" sz="1600" b="1" dirty="0">
                <a:effectLst/>
                <a:latin typeface="Times New Roman" panose="02020603050405020304" pitchFamily="18" charset="0"/>
                <a:ea typeface="Calibri" panose="020F0502020204030204" pitchFamily="34" charset="0"/>
                <a:cs typeface="Times New Roman" panose="02020603050405020304" pitchFamily="18" charset="0"/>
              </a:rPr>
              <a:t> size </a:t>
            </a:r>
            <a:r>
              <a:rPr lang="cs-CZ" sz="1600" b="1" dirty="0" err="1">
                <a:effectLst/>
                <a:latin typeface="Times New Roman" panose="02020603050405020304" pitchFamily="18" charset="0"/>
                <a:ea typeface="Calibri" panose="020F0502020204030204" pitchFamily="34" charset="0"/>
                <a:cs typeface="Times New Roman" panose="02020603050405020304" pitchFamily="18" charset="0"/>
              </a:rPr>
              <a:t>tests</a:t>
            </a:r>
            <a:endParaRPr lang="cs-CZ" sz="1600" b="1"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pPr>
            <a:r>
              <a:rPr lang="cs-CZ" sz="2400" dirty="0" err="1">
                <a:latin typeface="Times New Roman" panose="02020603050405020304" pitchFamily="18" charset="0"/>
                <a:ea typeface="Calibri" panose="020F0502020204030204" pitchFamily="34" charset="0"/>
                <a:cs typeface="Times New Roman" panose="02020603050405020304" pitchFamily="18" charset="0"/>
              </a:rPr>
              <a:t>Pearson</a:t>
            </a:r>
            <a:r>
              <a:rPr lang="cs-CZ" sz="2400" dirty="0">
                <a:latin typeface="Times New Roman" panose="02020603050405020304" pitchFamily="18" charset="0"/>
                <a:ea typeface="Calibri" panose="020F0502020204030204" pitchFamily="34" charset="0"/>
                <a:cs typeface="Times New Roman" panose="02020603050405020304" pitchFamily="18" charset="0"/>
              </a:rPr>
              <a:t> </a:t>
            </a:r>
            <a:r>
              <a:rPr lang="cs-CZ" sz="2400" dirty="0" err="1">
                <a:latin typeface="Times New Roman" panose="02020603050405020304" pitchFamily="18" charset="0"/>
                <a:ea typeface="Calibri" panose="020F0502020204030204" pitchFamily="34" charset="0"/>
                <a:cs typeface="Times New Roman" panose="02020603050405020304" pitchFamily="18" charset="0"/>
              </a:rPr>
              <a:t>correlation</a:t>
            </a:r>
            <a:r>
              <a:rPr lang="cs-CZ" sz="2400" dirty="0">
                <a:latin typeface="Times New Roman" panose="02020603050405020304" pitchFamily="18" charset="0"/>
                <a:ea typeface="Calibri" panose="020F0502020204030204" pitchFamily="34" charset="0"/>
                <a:cs typeface="Times New Roman" panose="02020603050405020304" pitchFamily="18" charset="0"/>
              </a:rPr>
              <a:t> (</a:t>
            </a:r>
            <a:r>
              <a:rPr lang="cs-CZ" sz="2400" i="1" dirty="0">
                <a:latin typeface="Times New Roman" panose="02020603050405020304" pitchFamily="18" charset="0"/>
                <a:ea typeface="Calibri" panose="020F0502020204030204" pitchFamily="34" charset="0"/>
                <a:cs typeface="Times New Roman" panose="02020603050405020304" pitchFamily="18" charset="0"/>
              </a:rPr>
              <a:t>r</a:t>
            </a:r>
            <a:r>
              <a:rPr lang="cs-CZ" sz="2400" dirty="0">
                <a:latin typeface="Times New Roman" panose="02020603050405020304" pitchFamily="18" charset="0"/>
                <a:ea typeface="Calibri" panose="020F0502020204030204" pitchFamily="34" charset="0"/>
                <a:cs typeface="Times New Roman" panose="02020603050405020304" pitchFamily="18" charset="0"/>
              </a:rPr>
              <a:t>)</a:t>
            </a:r>
          </a:p>
          <a:p>
            <a:pPr marL="537750" lvl="1" indent="-285750" algn="just">
              <a:lnSpc>
                <a:spcPct val="107000"/>
              </a:lnSpc>
            </a:pPr>
            <a:r>
              <a:rPr lang="cs-CZ" sz="1600" dirty="0" err="1">
                <a:latin typeface="Times New Roman" panose="02020603050405020304" pitchFamily="18" charset="0"/>
                <a:ea typeface="Calibri" panose="020F0502020204030204" pitchFamily="34" charset="0"/>
                <a:cs typeface="Times New Roman" panose="02020603050405020304" pitchFamily="18" charset="0"/>
              </a:rPr>
              <a:t>Summarises</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atin typeface="Times New Roman" panose="02020603050405020304" pitchFamily="18" charset="0"/>
                <a:ea typeface="Calibri" panose="020F0502020204030204" pitchFamily="34" charset="0"/>
                <a:cs typeface="Times New Roman" panose="02020603050405020304" pitchFamily="18" charset="0"/>
              </a:rPr>
              <a:t>the</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atin typeface="Times New Roman" panose="02020603050405020304" pitchFamily="18" charset="0"/>
                <a:ea typeface="Calibri" panose="020F0502020204030204" pitchFamily="34" charset="0"/>
                <a:cs typeface="Times New Roman" panose="02020603050405020304" pitchFamily="18" charset="0"/>
              </a:rPr>
              <a:t>strenght</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atin typeface="Times New Roman" panose="02020603050405020304" pitchFamily="18" charset="0"/>
                <a:ea typeface="Calibri" panose="020F0502020204030204" pitchFamily="34" charset="0"/>
                <a:cs typeface="Times New Roman" panose="02020603050405020304" pitchFamily="18" charset="0"/>
              </a:rPr>
              <a:t>of</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atin typeface="Times New Roman" panose="02020603050405020304" pitchFamily="18" charset="0"/>
                <a:ea typeface="Calibri" panose="020F0502020204030204" pitchFamily="34" charset="0"/>
                <a:cs typeface="Times New Roman" panose="02020603050405020304" pitchFamily="18" charset="0"/>
              </a:rPr>
              <a:t>the</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atin typeface="Times New Roman" panose="02020603050405020304" pitchFamily="18" charset="0"/>
                <a:ea typeface="Calibri" panose="020F0502020204030204" pitchFamily="34" charset="0"/>
                <a:cs typeface="Times New Roman" panose="02020603050405020304" pitchFamily="18" charset="0"/>
              </a:rPr>
              <a:t>bivariate</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atin typeface="Times New Roman" panose="02020603050405020304" pitchFamily="18" charset="0"/>
                <a:ea typeface="Calibri" panose="020F0502020204030204" pitchFamily="34" charset="0"/>
                <a:cs typeface="Times New Roman" panose="02020603050405020304" pitchFamily="18" charset="0"/>
              </a:rPr>
              <a:t>relationship</a:t>
            </a:r>
            <a:endParaRPr lang="cs-CZ" sz="1600" dirty="0">
              <a:latin typeface="Times New Roman" panose="02020603050405020304" pitchFamily="18" charset="0"/>
              <a:ea typeface="Calibri" panose="020F0502020204030204" pitchFamily="34" charset="0"/>
              <a:cs typeface="Times New Roman" panose="02020603050405020304" pitchFamily="18" charset="0"/>
            </a:endParaRPr>
          </a:p>
          <a:p>
            <a:pPr marL="537750" lvl="1" indent="-285750" algn="just">
              <a:lnSpc>
                <a:spcPct val="107000"/>
              </a:lnSpc>
            </a:pPr>
            <a:r>
              <a:rPr lang="cs-CZ" sz="1600" i="1" dirty="0">
                <a:latin typeface="Times New Roman" panose="02020603050405020304" pitchFamily="18" charset="0"/>
                <a:ea typeface="Calibri" panose="020F0502020204030204" pitchFamily="34" charset="0"/>
                <a:cs typeface="Times New Roman" panose="02020603050405020304" pitchFamily="18" charset="0"/>
              </a:rPr>
              <a:t>r</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atin typeface="Times New Roman" panose="02020603050405020304" pitchFamily="18" charset="0"/>
                <a:ea typeface="Calibri" panose="020F0502020204030204" pitchFamily="34" charset="0"/>
                <a:cs typeface="Times New Roman" panose="02020603050405020304" pitchFamily="18" charset="0"/>
              </a:rPr>
              <a:t>correlation</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atin typeface="Times New Roman" panose="02020603050405020304" pitchFamily="18" charset="0"/>
                <a:ea typeface="Calibri" panose="020F0502020204030204" pitchFamily="34" charset="0"/>
                <a:cs typeface="Times New Roman" panose="02020603050405020304" pitchFamily="18" charset="0"/>
              </a:rPr>
              <a:t>varies</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atin typeface="Times New Roman" panose="02020603050405020304" pitchFamily="18" charset="0"/>
                <a:ea typeface="Calibri" panose="020F0502020204030204" pitchFamily="34" charset="0"/>
                <a:cs typeface="Times New Roman" panose="02020603050405020304" pitchFamily="18" charset="0"/>
              </a:rPr>
              <a:t>between</a:t>
            </a:r>
            <a:r>
              <a:rPr lang="cs-CZ" sz="1600" dirty="0">
                <a:latin typeface="Times New Roman" panose="02020603050405020304" pitchFamily="18" charset="0"/>
                <a:ea typeface="Calibri" panose="020F0502020204030204" pitchFamily="34" charset="0"/>
                <a:cs typeface="Times New Roman" panose="02020603050405020304" pitchFamily="18" charset="0"/>
              </a:rPr>
              <a:t> -1 to +1</a:t>
            </a:r>
          </a:p>
          <a:p>
            <a:pPr marL="948150" lvl="2" indent="-285750" algn="just">
              <a:lnSpc>
                <a:spcPct val="107000"/>
              </a:lnSpc>
            </a:pPr>
            <a:r>
              <a:rPr lang="cs-CZ" dirty="0">
                <a:latin typeface="Times New Roman" panose="02020603050405020304" pitchFamily="18" charset="0"/>
                <a:ea typeface="Calibri" panose="020F0502020204030204" pitchFamily="34" charset="0"/>
                <a:cs typeface="Times New Roman" panose="02020603050405020304" pitchFamily="18" charset="0"/>
              </a:rPr>
              <a:t>(A </a:t>
            </a:r>
            <a:r>
              <a:rPr lang="cs-CZ" dirty="0" err="1">
                <a:latin typeface="Times New Roman" panose="02020603050405020304" pitchFamily="18" charset="0"/>
                <a:ea typeface="Calibri" panose="020F0502020204030204" pitchFamily="34" charset="0"/>
                <a:cs typeface="Times New Roman" panose="02020603050405020304" pitchFamily="18" charset="0"/>
              </a:rPr>
              <a:t>perfect</a:t>
            </a:r>
            <a:r>
              <a:rPr lang="cs-CZ" dirty="0">
                <a:latin typeface="Times New Roman" panose="02020603050405020304" pitchFamily="18" charset="0"/>
                <a:ea typeface="Calibri" panose="020F0502020204030204" pitchFamily="34" charset="0"/>
                <a:cs typeface="Times New Roman" panose="02020603050405020304" pitchFamily="18" charset="0"/>
              </a:rPr>
              <a:t> negative to a </a:t>
            </a:r>
            <a:r>
              <a:rPr lang="cs-CZ" dirty="0" err="1">
                <a:latin typeface="Times New Roman" panose="02020603050405020304" pitchFamily="18" charset="0"/>
                <a:ea typeface="Calibri" panose="020F0502020204030204" pitchFamily="34" charset="0"/>
                <a:cs typeface="Times New Roman" panose="02020603050405020304" pitchFamily="18" charset="0"/>
              </a:rPr>
              <a:t>perfect</a:t>
            </a:r>
            <a:r>
              <a:rPr lang="cs-CZ" dirty="0">
                <a:latin typeface="Times New Roman" panose="02020603050405020304" pitchFamily="18" charset="0"/>
                <a:ea typeface="Calibri" panose="020F0502020204030204" pitchFamily="34" charset="0"/>
                <a:cs typeface="Times New Roman" panose="02020603050405020304" pitchFamily="18" charset="0"/>
              </a:rPr>
              <a:t> positive </a:t>
            </a:r>
            <a:r>
              <a:rPr lang="cs-CZ" dirty="0" err="1">
                <a:latin typeface="Times New Roman" panose="02020603050405020304" pitchFamily="18" charset="0"/>
                <a:ea typeface="Calibri" panose="020F0502020204030204" pitchFamily="34" charset="0"/>
                <a:cs typeface="Times New Roman" panose="02020603050405020304" pitchFamily="18" charset="0"/>
              </a:rPr>
              <a:t>correlation</a:t>
            </a:r>
            <a:r>
              <a:rPr lang="cs-CZ"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 name="Zástupný obsah 1">
            <a:extLst>
              <a:ext uri="{FF2B5EF4-FFF2-40B4-BE49-F238E27FC236}">
                <a16:creationId xmlns:a16="http://schemas.microsoft.com/office/drawing/2014/main" id="{34D638D7-7771-47D6-B617-AF426E653A40}"/>
              </a:ext>
            </a:extLst>
          </p:cNvPr>
          <p:cNvSpPr>
            <a:spLocks noGrp="1"/>
          </p:cNvSpPr>
          <p:nvPr>
            <p:ph idx="29"/>
          </p:nvPr>
        </p:nvSpPr>
        <p:spPr>
          <a:xfrm>
            <a:off x="720002" y="5820018"/>
            <a:ext cx="5219998" cy="635963"/>
          </a:xfrm>
        </p:spPr>
        <p:txBody>
          <a:bodyPr/>
          <a:lstStyle/>
          <a:p>
            <a:pPr marL="72000" indent="0">
              <a:buNone/>
            </a:pPr>
            <a:r>
              <a:rPr lang="cs-CZ" sz="1600" dirty="0">
                <a:solidFill>
                  <a:srgbClr val="111111"/>
                </a:solidFill>
                <a:latin typeface="Times New Roman" panose="02020603050405020304" pitchFamily="18" charset="0"/>
                <a:cs typeface="Times New Roman" panose="02020603050405020304" pitchFamily="18" charset="0"/>
              </a:rPr>
              <a:t>C</a:t>
            </a:r>
            <a:r>
              <a:rPr lang="en-US" sz="1600" b="0" i="0" dirty="0" err="1">
                <a:solidFill>
                  <a:srgbClr val="111111"/>
                </a:solidFill>
                <a:effectLst/>
                <a:latin typeface="Times New Roman" panose="02020603050405020304" pitchFamily="18" charset="0"/>
                <a:cs typeface="Times New Roman" panose="02020603050405020304" pitchFamily="18" charset="0"/>
              </a:rPr>
              <a:t>orrelation</a:t>
            </a:r>
            <a:r>
              <a:rPr lang="en-US" sz="1600" b="0" i="0" dirty="0">
                <a:solidFill>
                  <a:srgbClr val="111111"/>
                </a:solidFill>
                <a:effectLst/>
                <a:latin typeface="Times New Roman" panose="02020603050405020304" pitchFamily="18" charset="0"/>
                <a:cs typeface="Times New Roman" panose="02020603050405020304" pitchFamily="18" charset="0"/>
              </a:rPr>
              <a:t> matrix for all variables</a:t>
            </a:r>
            <a:r>
              <a:rPr lang="cs-CZ" sz="1600" b="0" i="0" dirty="0">
                <a:solidFill>
                  <a:srgbClr val="111111"/>
                </a:solidFill>
                <a:effectLst/>
                <a:latin typeface="Times New Roman" panose="02020603050405020304" pitchFamily="18" charset="0"/>
                <a:cs typeface="Times New Roman" panose="02020603050405020304" pitchFamily="18" charset="0"/>
              </a:rPr>
              <a:t> </a:t>
            </a:r>
            <a:r>
              <a:rPr lang="cs-CZ" sz="1600" dirty="0">
                <a:latin typeface="Times New Roman" panose="02020603050405020304" pitchFamily="18" charset="0"/>
                <a:cs typeface="Times New Roman" panose="02020603050405020304" pitchFamily="18" charset="0"/>
              </a:rPr>
              <a:t>(</a:t>
            </a:r>
            <a:r>
              <a:rPr lang="cs-CZ" sz="1600" dirty="0" err="1">
                <a:latin typeface="Times New Roman" panose="02020603050405020304" pitchFamily="18" charset="0"/>
                <a:cs typeface="Times New Roman" panose="02020603050405020304" pitchFamily="18" charset="0"/>
              </a:rPr>
              <a:t>Banerje</a:t>
            </a:r>
            <a:r>
              <a:rPr lang="cs-CZ" sz="1600" dirty="0">
                <a:latin typeface="Times New Roman" panose="02020603050405020304" pitchFamily="18" charset="0"/>
                <a:cs typeface="Times New Roman" panose="02020603050405020304" pitchFamily="18" charset="0"/>
              </a:rPr>
              <a:t> et al. (2009)</a:t>
            </a:r>
          </a:p>
        </p:txBody>
      </p:sp>
      <p:pic>
        <p:nvPicPr>
          <p:cNvPr id="11" name="Obrázek 10">
            <a:extLst>
              <a:ext uri="{FF2B5EF4-FFF2-40B4-BE49-F238E27FC236}">
                <a16:creationId xmlns:a16="http://schemas.microsoft.com/office/drawing/2014/main" id="{79C41EF7-5E31-4E9A-ABF2-7438252987F9}"/>
              </a:ext>
            </a:extLst>
          </p:cNvPr>
          <p:cNvPicPr>
            <a:picLocks noChangeAspect="1"/>
          </p:cNvPicPr>
          <p:nvPr/>
        </p:nvPicPr>
        <p:blipFill rotWithShape="1">
          <a:blip r:embed="rId2"/>
          <a:srcRect l="18058" t="42071" r="58787" b="41748"/>
          <a:stretch/>
        </p:blipFill>
        <p:spPr>
          <a:xfrm>
            <a:off x="7049393" y="5025047"/>
            <a:ext cx="3270797" cy="1285691"/>
          </a:xfrm>
          <a:prstGeom prst="rect">
            <a:avLst/>
          </a:prstGeom>
        </p:spPr>
      </p:pic>
      <p:pic>
        <p:nvPicPr>
          <p:cNvPr id="4098" name="Picture 2" descr="Majestic Beginners Guide to Correlation: Part 5 -">
            <a:extLst>
              <a:ext uri="{FF2B5EF4-FFF2-40B4-BE49-F238E27FC236}">
                <a16:creationId xmlns:a16="http://schemas.microsoft.com/office/drawing/2014/main" id="{46C0C183-99DE-4C6E-B86B-B5F9F8C0C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555" y="3429000"/>
            <a:ext cx="3038475" cy="16859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Zero-order correlation matrix for all variables | Download Table">
            <a:extLst>
              <a:ext uri="{FF2B5EF4-FFF2-40B4-BE49-F238E27FC236}">
                <a16:creationId xmlns:a16="http://schemas.microsoft.com/office/drawing/2014/main" id="{6C89BDFB-0D3F-4108-9153-E4C22AB45FB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000" y="3329264"/>
            <a:ext cx="5836248" cy="2512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0668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117</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The</a:t>
            </a: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Effect size (ES)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9" name="Zástupný obsah 8">
            <a:extLst>
              <a:ext uri="{FF2B5EF4-FFF2-40B4-BE49-F238E27FC236}">
                <a16:creationId xmlns:a16="http://schemas.microsoft.com/office/drawing/2014/main" id="{8509BC82-CF4D-4FA6-8E47-A21DF1F5DF94}"/>
              </a:ext>
            </a:extLst>
          </p:cNvPr>
          <p:cNvSpPr>
            <a:spLocks noGrp="1"/>
          </p:cNvSpPr>
          <p:nvPr>
            <p:ph idx="30"/>
          </p:nvPr>
        </p:nvSpPr>
        <p:spPr>
          <a:xfrm>
            <a:off x="6251280" y="1701505"/>
            <a:ext cx="5400720" cy="4139998"/>
          </a:xfrm>
        </p:spPr>
        <p:txBody>
          <a:bodyPr/>
          <a:lstStyle/>
          <a:p>
            <a:pPr marL="0" indent="0" algn="just">
              <a:lnSpc>
                <a:spcPct val="107000"/>
              </a:lnSpc>
              <a:buNone/>
            </a:pPr>
            <a:r>
              <a:rPr lang="cs-CZ" sz="1600" b="1" dirty="0">
                <a:effectLst/>
                <a:latin typeface="Times New Roman" panose="02020603050405020304" pitchFamily="18" charset="0"/>
                <a:ea typeface="Calibri" panose="020F0502020204030204" pitchFamily="34" charset="0"/>
                <a:cs typeface="Times New Roman" panose="02020603050405020304" pitchFamily="18" charset="0"/>
              </a:rPr>
              <a:t>Most </a:t>
            </a:r>
            <a:r>
              <a:rPr lang="cs-CZ" sz="1600" b="1" dirty="0" err="1">
                <a:effectLst/>
                <a:latin typeface="Times New Roman" panose="02020603050405020304" pitchFamily="18" charset="0"/>
                <a:ea typeface="Calibri" panose="020F0502020204030204" pitchFamily="34" charset="0"/>
                <a:cs typeface="Times New Roman" panose="02020603050405020304" pitchFamily="18" charset="0"/>
              </a:rPr>
              <a:t>common</a:t>
            </a:r>
            <a:r>
              <a:rPr lang="cs-CZ"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b="1" dirty="0" err="1">
                <a:effectLst/>
                <a:latin typeface="Times New Roman" panose="02020603050405020304" pitchFamily="18" charset="0"/>
                <a:ea typeface="Calibri" panose="020F0502020204030204" pitchFamily="34" charset="0"/>
                <a:cs typeface="Times New Roman" panose="02020603050405020304" pitchFamily="18" charset="0"/>
              </a:rPr>
              <a:t>effect</a:t>
            </a:r>
            <a:r>
              <a:rPr lang="cs-CZ" sz="1600" b="1" dirty="0">
                <a:effectLst/>
                <a:latin typeface="Times New Roman" panose="02020603050405020304" pitchFamily="18" charset="0"/>
                <a:ea typeface="Calibri" panose="020F0502020204030204" pitchFamily="34" charset="0"/>
                <a:cs typeface="Times New Roman" panose="02020603050405020304" pitchFamily="18" charset="0"/>
              </a:rPr>
              <a:t> size </a:t>
            </a:r>
            <a:r>
              <a:rPr lang="cs-CZ" sz="1600" b="1" dirty="0" err="1">
                <a:effectLst/>
                <a:latin typeface="Times New Roman" panose="02020603050405020304" pitchFamily="18" charset="0"/>
                <a:ea typeface="Calibri" panose="020F0502020204030204" pitchFamily="34" charset="0"/>
                <a:cs typeface="Times New Roman" panose="02020603050405020304" pitchFamily="18" charset="0"/>
              </a:rPr>
              <a:t>tests</a:t>
            </a:r>
            <a:endParaRPr lang="cs-CZ" sz="1600" b="1" dirty="0">
              <a:latin typeface="Times New Roman" panose="02020603050405020304" pitchFamily="18" charset="0"/>
              <a:ea typeface="Calibri" panose="020F0502020204030204" pitchFamily="34" charset="0"/>
              <a:cs typeface="Times New Roman" panose="02020603050405020304" pitchFamily="18" charset="0"/>
            </a:endParaRPr>
          </a:p>
          <a:p>
            <a:pPr marL="537750" lvl="1" indent="-285750" algn="just">
              <a:lnSpc>
                <a:spcPct val="107000"/>
              </a:lnSpc>
            </a:pPr>
            <a:r>
              <a:rPr lang="cs-CZ" sz="1600" dirty="0" err="1">
                <a:latin typeface="Times New Roman" panose="02020603050405020304" pitchFamily="18" charset="0"/>
                <a:ea typeface="Calibri" panose="020F0502020204030204" pitchFamily="34" charset="0"/>
                <a:cs typeface="Times New Roman" panose="02020603050405020304" pitchFamily="18" charset="0"/>
              </a:rPr>
              <a:t>Confidence</a:t>
            </a:r>
            <a:r>
              <a:rPr lang="cs-CZ" sz="1600" dirty="0">
                <a:latin typeface="Times New Roman" panose="02020603050405020304" pitchFamily="18" charset="0"/>
                <a:ea typeface="Calibri" panose="020F0502020204030204" pitchFamily="34" charset="0"/>
                <a:cs typeface="Times New Roman" panose="02020603050405020304" pitchFamily="18" charset="0"/>
              </a:rPr>
              <a:t> interval (CI)</a:t>
            </a:r>
          </a:p>
          <a:p>
            <a:pPr marL="833850" lvl="2" indent="-171450" algn="just">
              <a:lnSpc>
                <a:spcPct val="107000"/>
              </a:lnSpc>
              <a:buFont typeface="Arial" panose="020B0604020202020204" pitchFamily="34" charset="0"/>
              <a:buChar char="•"/>
            </a:pPr>
            <a:r>
              <a:rPr lang="en-GB" sz="1200" dirty="0">
                <a:latin typeface="Times New Roman" panose="02020603050405020304" pitchFamily="18" charset="0"/>
                <a:ea typeface="Calibri" panose="020F0502020204030204" pitchFamily="34" charset="0"/>
                <a:cs typeface="Times New Roman" panose="02020603050405020304" pitchFamily="18" charset="0"/>
              </a:rPr>
              <a:t>is a range of values that you can be </a:t>
            </a:r>
            <a:r>
              <a:rPr lang="cs-CZ" sz="1200" dirty="0">
                <a:latin typeface="Times New Roman" panose="02020603050405020304" pitchFamily="18" charset="0"/>
                <a:ea typeface="Calibri" panose="020F0502020204030204" pitchFamily="34" charset="0"/>
                <a:cs typeface="Times New Roman" panose="02020603050405020304" pitchFamily="18" charset="0"/>
              </a:rPr>
              <a:t>(</a:t>
            </a:r>
            <a:r>
              <a:rPr lang="en-GB" sz="1200" dirty="0">
                <a:latin typeface="Times New Roman" panose="02020603050405020304" pitchFamily="18" charset="0"/>
                <a:ea typeface="Calibri" panose="020F0502020204030204" pitchFamily="34" charset="0"/>
                <a:cs typeface="Times New Roman" panose="02020603050405020304" pitchFamily="18" charset="0"/>
              </a:rPr>
              <a:t>95%</a:t>
            </a:r>
            <a:r>
              <a:rPr lang="cs-CZ" sz="1200" dirty="0">
                <a:latin typeface="Times New Roman" panose="02020603050405020304" pitchFamily="18" charset="0"/>
                <a:ea typeface="Calibri" panose="020F0502020204030204" pitchFamily="34" charset="0"/>
                <a:cs typeface="Times New Roman" panose="02020603050405020304" pitchFamily="18" charset="0"/>
              </a:rPr>
              <a:t>)</a:t>
            </a:r>
            <a:r>
              <a:rPr lang="en-GB" sz="1200" dirty="0">
                <a:latin typeface="Times New Roman" panose="02020603050405020304" pitchFamily="18" charset="0"/>
                <a:ea typeface="Calibri" panose="020F0502020204030204" pitchFamily="34" charset="0"/>
                <a:cs typeface="Times New Roman" panose="02020603050405020304" pitchFamily="18" charset="0"/>
              </a:rPr>
              <a:t> certain contains the true mean of the population.</a:t>
            </a:r>
            <a:endParaRPr lang="cs-CZ" sz="1200" dirty="0">
              <a:latin typeface="Times New Roman" panose="02020603050405020304" pitchFamily="18" charset="0"/>
              <a:ea typeface="Calibri" panose="020F0502020204030204" pitchFamily="34" charset="0"/>
              <a:cs typeface="Times New Roman" panose="02020603050405020304" pitchFamily="18" charset="0"/>
            </a:endParaRPr>
          </a:p>
          <a:p>
            <a:pPr marL="833850" lvl="2" indent="-171450" algn="just">
              <a:lnSpc>
                <a:spcPct val="107000"/>
              </a:lnSpc>
              <a:buFont typeface="Arial" panose="020B0604020202020204" pitchFamily="34" charset="0"/>
              <a:buChar char="•"/>
            </a:pPr>
            <a:r>
              <a:rPr lang="cs-CZ" sz="1200" dirty="0" err="1">
                <a:latin typeface="Times New Roman" panose="02020603050405020304" pitchFamily="18" charset="0"/>
                <a:ea typeface="Calibri" panose="020F0502020204030204" pitchFamily="34" charset="0"/>
                <a:cs typeface="Times New Roman" panose="02020603050405020304" pitchFamily="18" charset="0"/>
              </a:rPr>
              <a:t>there</a:t>
            </a:r>
            <a:r>
              <a:rPr lang="cs-CZ" sz="1200" dirty="0">
                <a:latin typeface="Times New Roman" panose="02020603050405020304" pitchFamily="18" charset="0"/>
                <a:ea typeface="Calibri" panose="020F0502020204030204" pitchFamily="34" charset="0"/>
                <a:cs typeface="Times New Roman" panose="02020603050405020304" pitchFamily="18" charset="0"/>
              </a:rPr>
              <a:t> are </a:t>
            </a:r>
            <a:r>
              <a:rPr lang="cs-CZ" sz="1200" dirty="0" err="1">
                <a:latin typeface="Times New Roman" panose="02020603050405020304" pitchFamily="18" charset="0"/>
                <a:ea typeface="Calibri" panose="020F0502020204030204" pitchFamily="34" charset="0"/>
                <a:cs typeface="Times New Roman" panose="02020603050405020304" pitchFamily="18" charset="0"/>
              </a:rPr>
              <a:t>variants</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of</a:t>
            </a:r>
            <a:r>
              <a:rPr lang="cs-CZ" sz="1200" dirty="0">
                <a:latin typeface="Times New Roman" panose="02020603050405020304" pitchFamily="18" charset="0"/>
                <a:ea typeface="Calibri" panose="020F0502020204030204" pitchFamily="34" charset="0"/>
                <a:cs typeface="Times New Roman" panose="02020603050405020304" pitchFamily="18" charset="0"/>
              </a:rPr>
              <a:t> 90 % CI, 95% CI, 99% CI</a:t>
            </a:r>
          </a:p>
          <a:p>
            <a:pPr marL="833850" lvl="2" indent="-171450" algn="just">
              <a:lnSpc>
                <a:spcPct val="107000"/>
              </a:lnSpc>
              <a:buFont typeface="Arial" panose="020B0604020202020204" pitchFamily="34" charset="0"/>
              <a:buChar char="•"/>
            </a:pPr>
            <a:r>
              <a:rPr lang="cs-CZ" sz="1200" i="1" dirty="0">
                <a:latin typeface="Times New Roman" panose="02020603050405020304" pitchFamily="18" charset="0"/>
                <a:ea typeface="Calibri" panose="020F0502020204030204" pitchFamily="34" charset="0"/>
                <a:cs typeface="Times New Roman" panose="02020603050405020304" pitchFamily="18" charset="0"/>
              </a:rPr>
              <a:t>Cohen‘s d</a:t>
            </a:r>
            <a:r>
              <a:rPr lang="cs-CZ" sz="1200" dirty="0">
                <a:latin typeface="Times New Roman" panose="02020603050405020304" pitchFamily="18" charset="0"/>
                <a:ea typeface="Calibri" panose="020F0502020204030204" pitchFamily="34" charset="0"/>
                <a:cs typeface="Times New Roman" panose="02020603050405020304" pitchFamily="18" charset="0"/>
              </a:rPr>
              <a:t> [95% CI] = </a:t>
            </a:r>
            <a:r>
              <a:rPr lang="cs-CZ" sz="1200" i="1" dirty="0">
                <a:latin typeface="Times New Roman" panose="02020603050405020304" pitchFamily="18" charset="0"/>
                <a:ea typeface="Calibri" panose="020F0502020204030204" pitchFamily="34" charset="0"/>
                <a:cs typeface="Times New Roman" panose="02020603050405020304" pitchFamily="18" charset="0"/>
              </a:rPr>
              <a:t>d</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lower</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bound</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higher</a:t>
            </a:r>
            <a:r>
              <a:rPr lang="cs-CZ" sz="1200" dirty="0">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latin typeface="Times New Roman" panose="02020603050405020304" pitchFamily="18" charset="0"/>
                <a:ea typeface="Calibri" panose="020F0502020204030204" pitchFamily="34" charset="0"/>
                <a:cs typeface="Times New Roman" panose="02020603050405020304" pitchFamily="18" charset="0"/>
              </a:rPr>
              <a:t>bound</a:t>
            </a:r>
            <a:r>
              <a:rPr lang="cs-CZ" sz="1200" dirty="0">
                <a:latin typeface="Times New Roman" panose="02020603050405020304" pitchFamily="18" charset="0"/>
                <a:ea typeface="Calibri" panose="020F0502020204030204" pitchFamily="34" charset="0"/>
                <a:cs typeface="Times New Roman" panose="02020603050405020304" pitchFamily="18" charset="0"/>
              </a:rPr>
              <a:t>] = 0.9 [0.12; 1.52]</a:t>
            </a:r>
          </a:p>
        </p:txBody>
      </p:sp>
      <p:pic>
        <p:nvPicPr>
          <p:cNvPr id="5122" name="Picture 2" descr="Mean diffusivity disease effect size Forest plot. Forest plot of the... |  Download Scientific Diagram">
            <a:extLst>
              <a:ext uri="{FF2B5EF4-FFF2-40B4-BE49-F238E27FC236}">
                <a16:creationId xmlns:a16="http://schemas.microsoft.com/office/drawing/2014/main" id="{0569D37D-EEFE-487D-8040-BE098144A650}"/>
              </a:ext>
            </a:extLst>
          </p:cNvPr>
          <p:cNvPicPr>
            <a:picLocks noGrp="1" noChangeAspect="1" noChangeArrowheads="1"/>
          </p:cNvPicPr>
          <p:nvPr>
            <p:ph idx="29"/>
          </p:nvPr>
        </p:nvPicPr>
        <p:blipFill>
          <a:blip r:embed="rId2">
            <a:extLst>
              <a:ext uri="{28A0092B-C50C-407E-A947-70E740481C1C}">
                <a14:useLocalDpi xmlns:a14="http://schemas.microsoft.com/office/drawing/2010/main" val="0"/>
              </a:ext>
            </a:extLst>
          </a:blip>
          <a:srcRect/>
          <a:stretch>
            <a:fillRect/>
          </a:stretch>
        </p:blipFill>
        <p:spPr bwMode="auto">
          <a:xfrm>
            <a:off x="720725" y="1821219"/>
            <a:ext cx="5219700" cy="3901361"/>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ED55A6DF-2CDE-4A1E-B9A4-513CD0417A2A}"/>
              </a:ext>
            </a:extLst>
          </p:cNvPr>
          <p:cNvSpPr txBox="1"/>
          <p:nvPr/>
        </p:nvSpPr>
        <p:spPr>
          <a:xfrm>
            <a:off x="3914492" y="5937945"/>
            <a:ext cx="3144107" cy="400110"/>
          </a:xfrm>
          <a:prstGeom prst="rect">
            <a:avLst/>
          </a:prstGeom>
          <a:noFill/>
        </p:spPr>
        <p:txBody>
          <a:bodyPr wrap="square">
            <a:spAutoFit/>
          </a:bodyPr>
          <a:lstStyle/>
          <a:p>
            <a:pPr algn="l"/>
            <a:r>
              <a:rPr lang="cs-CZ" sz="2000" b="0" i="0" dirty="0">
                <a:effectLst/>
                <a:latin typeface="Times New Roman" panose="02020603050405020304" pitchFamily="18" charset="0"/>
                <a:cs typeface="Times New Roman" panose="02020603050405020304" pitchFamily="18" charset="0"/>
              </a:rPr>
              <a:t>Schwarz</a:t>
            </a:r>
            <a:r>
              <a:rPr lang="cs-CZ" sz="2000" dirty="0">
                <a:latin typeface="Times New Roman" panose="02020603050405020304" pitchFamily="18" charset="0"/>
                <a:cs typeface="Times New Roman" panose="02020603050405020304" pitchFamily="18" charset="0"/>
              </a:rPr>
              <a:t> et al. (2013)</a:t>
            </a:r>
            <a:endParaRPr lang="cs-CZ" sz="20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13835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118</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The</a:t>
            </a: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Effect size (ES)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9" name="Zástupný obsah 8">
            <a:extLst>
              <a:ext uri="{FF2B5EF4-FFF2-40B4-BE49-F238E27FC236}">
                <a16:creationId xmlns:a16="http://schemas.microsoft.com/office/drawing/2014/main" id="{8509BC82-CF4D-4FA6-8E47-A21DF1F5DF94}"/>
              </a:ext>
            </a:extLst>
          </p:cNvPr>
          <p:cNvSpPr>
            <a:spLocks noGrp="1"/>
          </p:cNvSpPr>
          <p:nvPr>
            <p:ph idx="30"/>
          </p:nvPr>
        </p:nvSpPr>
        <p:spPr>
          <a:xfrm>
            <a:off x="6251280" y="1701505"/>
            <a:ext cx="5400720" cy="4139998"/>
          </a:xfrm>
        </p:spPr>
        <p:txBody>
          <a:bodyPr/>
          <a:lstStyle/>
          <a:p>
            <a:pPr marL="0" indent="0" algn="just">
              <a:lnSpc>
                <a:spcPct val="107000"/>
              </a:lnSpc>
              <a:buNone/>
            </a:pPr>
            <a:r>
              <a:rPr lang="cs-CZ" sz="1600" b="1" dirty="0">
                <a:effectLst/>
                <a:latin typeface="Times New Roman" panose="02020603050405020304" pitchFamily="18" charset="0"/>
                <a:ea typeface="Calibri" panose="020F0502020204030204" pitchFamily="34" charset="0"/>
                <a:cs typeface="Times New Roman" panose="02020603050405020304" pitchFamily="18" charset="0"/>
              </a:rPr>
              <a:t>Most </a:t>
            </a:r>
            <a:r>
              <a:rPr lang="cs-CZ" sz="1600" b="1" dirty="0" err="1">
                <a:effectLst/>
                <a:latin typeface="Times New Roman" panose="02020603050405020304" pitchFamily="18" charset="0"/>
                <a:ea typeface="Calibri" panose="020F0502020204030204" pitchFamily="34" charset="0"/>
                <a:cs typeface="Times New Roman" panose="02020603050405020304" pitchFamily="18" charset="0"/>
              </a:rPr>
              <a:t>common</a:t>
            </a:r>
            <a:r>
              <a:rPr lang="cs-CZ"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b="1" dirty="0" err="1">
                <a:effectLst/>
                <a:latin typeface="Times New Roman" panose="02020603050405020304" pitchFamily="18" charset="0"/>
                <a:ea typeface="Calibri" panose="020F0502020204030204" pitchFamily="34" charset="0"/>
                <a:cs typeface="Times New Roman" panose="02020603050405020304" pitchFamily="18" charset="0"/>
              </a:rPr>
              <a:t>effect</a:t>
            </a:r>
            <a:r>
              <a:rPr lang="cs-CZ" sz="1600" b="1" dirty="0">
                <a:effectLst/>
                <a:latin typeface="Times New Roman" panose="02020603050405020304" pitchFamily="18" charset="0"/>
                <a:ea typeface="Calibri" panose="020F0502020204030204" pitchFamily="34" charset="0"/>
                <a:cs typeface="Times New Roman" panose="02020603050405020304" pitchFamily="18" charset="0"/>
              </a:rPr>
              <a:t> size </a:t>
            </a:r>
            <a:r>
              <a:rPr lang="cs-CZ" sz="1600" b="1" dirty="0" err="1">
                <a:effectLst/>
                <a:latin typeface="Times New Roman" panose="02020603050405020304" pitchFamily="18" charset="0"/>
                <a:ea typeface="Calibri" panose="020F0502020204030204" pitchFamily="34" charset="0"/>
                <a:cs typeface="Times New Roman" panose="02020603050405020304" pitchFamily="18" charset="0"/>
              </a:rPr>
              <a:t>tests</a:t>
            </a:r>
            <a:endParaRPr lang="cs-CZ" sz="1600" b="1" dirty="0">
              <a:latin typeface="Times New Roman" panose="02020603050405020304" pitchFamily="18" charset="0"/>
              <a:ea typeface="Calibri" panose="020F0502020204030204" pitchFamily="34" charset="0"/>
              <a:cs typeface="Times New Roman" panose="02020603050405020304" pitchFamily="18" charset="0"/>
            </a:endParaRPr>
          </a:p>
          <a:p>
            <a:pPr marL="537750" lvl="1" indent="-285750" algn="just">
              <a:lnSpc>
                <a:spcPct val="107000"/>
              </a:lnSpc>
            </a:pPr>
            <a:r>
              <a:rPr lang="cs-CZ" sz="1600" dirty="0" err="1">
                <a:latin typeface="Times New Roman" panose="02020603050405020304" pitchFamily="18" charset="0"/>
                <a:ea typeface="Calibri" panose="020F0502020204030204" pitchFamily="34" charset="0"/>
                <a:cs typeface="Times New Roman" panose="02020603050405020304" pitchFamily="18" charset="0"/>
              </a:rPr>
              <a:t>Odds</a:t>
            </a:r>
            <a:r>
              <a:rPr lang="cs-CZ" sz="1600" dirty="0">
                <a:latin typeface="Times New Roman" panose="02020603050405020304" pitchFamily="18" charset="0"/>
                <a:ea typeface="Calibri" panose="020F0502020204030204" pitchFamily="34" charset="0"/>
                <a:cs typeface="Times New Roman" panose="02020603050405020304" pitchFamily="18" charset="0"/>
              </a:rPr>
              <a:t> ratio test (OR)</a:t>
            </a:r>
          </a:p>
          <a:p>
            <a:pPr marL="833850" lvl="2" indent="-171450" algn="just">
              <a:lnSpc>
                <a:spcPct val="107000"/>
              </a:lnSpc>
              <a:buFont typeface="Arial" panose="020B0604020202020204" pitchFamily="34" charset="0"/>
              <a:buChar char="•"/>
            </a:pPr>
            <a:r>
              <a:rPr lang="cs-CZ" sz="1600" dirty="0" err="1">
                <a:latin typeface="Times New Roman" panose="02020603050405020304" pitchFamily="18" charset="0"/>
                <a:ea typeface="Calibri" panose="020F0502020204030204" pitchFamily="34" charset="0"/>
                <a:cs typeface="Times New Roman" panose="02020603050405020304" pitchFamily="18" charset="0"/>
              </a:rPr>
              <a:t>For</a:t>
            </a:r>
            <a:r>
              <a:rPr lang="cs-CZ" sz="1600" dirty="0">
                <a:latin typeface="Times New Roman" panose="02020603050405020304" pitchFamily="18" charset="0"/>
                <a:ea typeface="Calibri" panose="020F0502020204030204" pitchFamily="34" charset="0"/>
                <a:cs typeface="Times New Roman" panose="02020603050405020304" pitchFamily="18" charset="0"/>
              </a:rPr>
              <a:t> 2x2 table, (AD) / (BC)</a:t>
            </a:r>
          </a:p>
          <a:p>
            <a:pPr marL="833850" lvl="2" indent="-171450" algn="just">
              <a:lnSpc>
                <a:spcPct val="107000"/>
              </a:lnSpc>
              <a:buFont typeface="Arial" panose="020B0604020202020204" pitchFamily="34" charset="0"/>
              <a:buChar char="•"/>
            </a:pPr>
            <a:r>
              <a:rPr lang="cs-CZ" sz="1600" dirty="0" err="1">
                <a:latin typeface="Times New Roman" panose="02020603050405020304" pitchFamily="18" charset="0"/>
                <a:ea typeface="Calibri" panose="020F0502020204030204" pitchFamily="34" charset="0"/>
                <a:cs typeface="Times New Roman" panose="02020603050405020304" pitchFamily="18" charset="0"/>
              </a:rPr>
              <a:t>Example</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atin typeface="Times New Roman" panose="02020603050405020304" pitchFamily="18" charset="0"/>
                <a:ea typeface="Calibri" panose="020F0502020204030204" pitchFamily="34" charset="0"/>
                <a:cs typeface="Times New Roman" panose="02020603050405020304" pitchFamily="18" charset="0"/>
              </a:rPr>
              <a:t>for</a:t>
            </a:r>
            <a:r>
              <a:rPr lang="cs-CZ" sz="1600" dirty="0">
                <a:latin typeface="Times New Roman" panose="02020603050405020304" pitchFamily="18" charset="0"/>
                <a:ea typeface="Calibri" panose="020F0502020204030204" pitchFamily="34" charset="0"/>
                <a:cs typeface="Times New Roman" panose="02020603050405020304" pitchFamily="18" charset="0"/>
              </a:rPr>
              <a:t> OR (95% CI): 2.1 (2.0 to 2.2)</a:t>
            </a:r>
          </a:p>
          <a:p>
            <a:pPr marL="537750" lvl="1" indent="-285750" algn="just">
              <a:lnSpc>
                <a:spcPct val="107000"/>
              </a:lnSpc>
            </a:pPr>
            <a:r>
              <a:rPr lang="cs-CZ" sz="1600" dirty="0">
                <a:latin typeface="Times New Roman" panose="02020603050405020304" pitchFamily="18" charset="0"/>
                <a:ea typeface="Calibri" panose="020F0502020204030204" pitchFamily="34" charset="0"/>
                <a:cs typeface="Times New Roman" panose="02020603050405020304" pitchFamily="18" charset="0"/>
              </a:rPr>
              <a:t>Relative Risk (RR</a:t>
            </a:r>
          </a:p>
          <a:p>
            <a:pPr marL="171450" indent="-171450" algn="just">
              <a:lnSpc>
                <a:spcPct val="107000"/>
              </a:lnSpc>
              <a:buFont typeface="Arial" panose="020B0604020202020204" pitchFamily="34" charset="0"/>
              <a:buChar char="•"/>
            </a:pPr>
            <a:endParaRPr lang="cs-CZ"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098" name="Picture 2" descr="PPT - Interpreting Effect Size Results PowerPoint Presentation, free  download - ID:1277319">
            <a:extLst>
              <a:ext uri="{FF2B5EF4-FFF2-40B4-BE49-F238E27FC236}">
                <a16:creationId xmlns:a16="http://schemas.microsoft.com/office/drawing/2014/main" id="{53CA4228-358C-4668-9C8F-7537B03F32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1432" y="3491706"/>
            <a:ext cx="3900000" cy="292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gure, 2 x 2 table with...] - StatPearls - NCBI Bookshelf">
            <a:extLst>
              <a:ext uri="{FF2B5EF4-FFF2-40B4-BE49-F238E27FC236}">
                <a16:creationId xmlns:a16="http://schemas.microsoft.com/office/drawing/2014/main" id="{B230511A-1940-4CE4-898E-0E4030E39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101" y="2604691"/>
            <a:ext cx="2514600" cy="233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1022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119</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endParaRPr lang="cs-CZ"/>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p:txBody>
          <a:bodyPr/>
          <a:lstStyle/>
          <a:p>
            <a:r>
              <a:rPr lang="cs-CZ" dirty="0" err="1">
                <a:latin typeface="Times New Roman" panose="02020603050405020304" pitchFamily="18" charset="0"/>
                <a:cs typeface="Times New Roman" panose="02020603050405020304" pitchFamily="18" charset="0"/>
              </a:rPr>
              <a:t>Classic</a:t>
            </a:r>
            <a:r>
              <a:rPr lang="cs-CZ" dirty="0">
                <a:latin typeface="Times New Roman" panose="02020603050405020304" pitchFamily="18" charset="0"/>
                <a:cs typeface="Times New Roman" panose="02020603050405020304" pitchFamily="18" charset="0"/>
              </a:rPr>
              <a:t> probability</a:t>
            </a:r>
          </a:p>
          <a:p>
            <a:pPr lvl="1"/>
            <a:endParaRPr lang="cs-CZ" dirty="0">
              <a:latin typeface="Times New Roman" panose="02020603050405020304" pitchFamily="18" charset="0"/>
              <a:cs typeface="Times New Roman" panose="02020603050405020304" pitchFamily="18" charset="0"/>
            </a:endParaRPr>
          </a:p>
          <a:p>
            <a:pPr lvl="1"/>
            <a:endParaRPr lang="cs-CZ" dirty="0">
              <a:latin typeface="Times New Roman" panose="02020603050405020304" pitchFamily="18" charset="0"/>
              <a:cs typeface="Times New Roman" panose="02020603050405020304" pitchFamily="18" charset="0"/>
            </a:endParaRPr>
          </a:p>
          <a:p>
            <a:r>
              <a:rPr lang="cs-CZ" dirty="0" err="1">
                <a:latin typeface="Times New Roman" panose="02020603050405020304" pitchFamily="18" charset="0"/>
                <a:cs typeface="Times New Roman" panose="02020603050405020304" pitchFamily="18" charset="0"/>
              </a:rPr>
              <a:t>Frequentist</a:t>
            </a:r>
            <a:r>
              <a:rPr lang="cs-CZ" dirty="0">
                <a:latin typeface="Times New Roman" panose="02020603050405020304" pitchFamily="18" charset="0"/>
                <a:cs typeface="Times New Roman" panose="02020603050405020304" pitchFamily="18" charset="0"/>
              </a:rPr>
              <a:t> probability</a:t>
            </a:r>
          </a:p>
          <a:p>
            <a:pPr lvl="1"/>
            <a:endParaRPr lang="cs-CZ" dirty="0">
              <a:latin typeface="Times New Roman" panose="02020603050405020304" pitchFamily="18" charset="0"/>
              <a:cs typeface="Times New Roman" panose="02020603050405020304" pitchFamily="18" charset="0"/>
            </a:endParaRPr>
          </a:p>
          <a:p>
            <a:pPr lvl="1"/>
            <a:endParaRPr lang="cs-CZ" dirty="0">
              <a:latin typeface="Times New Roman" panose="02020603050405020304" pitchFamily="18" charset="0"/>
              <a:cs typeface="Times New Roman" panose="02020603050405020304" pitchFamily="18" charset="0"/>
            </a:endParaRPr>
          </a:p>
          <a:p>
            <a:pPr lvl="1"/>
            <a:endParaRPr lang="cs-CZ" dirty="0">
              <a:latin typeface="Times New Roman" panose="02020603050405020304" pitchFamily="18" charset="0"/>
              <a:cs typeface="Times New Roman" panose="02020603050405020304" pitchFamily="18" charset="0"/>
            </a:endParaRPr>
          </a:p>
          <a:p>
            <a:r>
              <a:rPr lang="cs-CZ" dirty="0" err="1">
                <a:latin typeface="Times New Roman" panose="02020603050405020304" pitchFamily="18" charset="0"/>
                <a:cs typeface="Times New Roman" panose="02020603050405020304" pitchFamily="18" charset="0"/>
              </a:rPr>
              <a:t>Bayesian</a:t>
            </a:r>
            <a:r>
              <a:rPr lang="cs-CZ" dirty="0">
                <a:latin typeface="Times New Roman" panose="02020603050405020304" pitchFamily="18" charset="0"/>
                <a:cs typeface="Times New Roman" panose="02020603050405020304" pitchFamily="18" charset="0"/>
              </a:rPr>
              <a:t> probability</a:t>
            </a:r>
          </a:p>
          <a:p>
            <a:pPr marL="72000" indent="0">
              <a:buNone/>
            </a:pPr>
            <a:endParaRPr lang="cs-CZ" dirty="0">
              <a:latin typeface="Times New Roman" panose="02020603050405020304" pitchFamily="18" charset="0"/>
              <a:cs typeface="Times New Roman" panose="02020603050405020304" pitchFamily="18" charset="0"/>
            </a:endParaRPr>
          </a:p>
        </p:txBody>
      </p:sp>
      <p:sp>
        <p:nvSpPr>
          <p:cNvPr id="8" name="Zástupný obsah 7">
            <a:extLst>
              <a:ext uri="{FF2B5EF4-FFF2-40B4-BE49-F238E27FC236}">
                <a16:creationId xmlns:a16="http://schemas.microsoft.com/office/drawing/2014/main" id="{671C4CE2-50DD-417D-A85A-54E03A94CF5E}"/>
              </a:ext>
            </a:extLst>
          </p:cNvPr>
          <p:cNvSpPr>
            <a:spLocks noGrp="1"/>
          </p:cNvSpPr>
          <p:nvPr>
            <p:ph idx="30"/>
          </p:nvPr>
        </p:nvSpPr>
        <p:spPr/>
        <p:txBody>
          <a:bodyPr/>
          <a:lstStyle/>
          <a:p>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1730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12</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Type of Research</a:t>
            </a: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b="1" dirty="0">
                <a:latin typeface="Times New Roman" panose="02020603050405020304" pitchFamily="18" charset="0"/>
                <a:ea typeface="Times New Roman" panose="02020603050405020304" pitchFamily="18" charset="0"/>
                <a:cs typeface="Times New Roman" panose="02020603050405020304" pitchFamily="18" charset="0"/>
              </a:rPr>
              <a:t>S</a:t>
            </a:r>
            <a:r>
              <a:rPr lang="en-GB"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tudies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pic>
        <p:nvPicPr>
          <p:cNvPr id="2050" name="Picture 2" descr="Cross-Sectional Study | Definitions, Uses &amp;amp; Examples">
            <a:extLst>
              <a:ext uri="{FF2B5EF4-FFF2-40B4-BE49-F238E27FC236}">
                <a16:creationId xmlns:a16="http://schemas.microsoft.com/office/drawing/2014/main" id="{CCE555E1-FA45-44EA-B376-590EADB8EB35}"/>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969" t="12409" r="5218" b="18861"/>
          <a:stretch/>
        </p:blipFill>
        <p:spPr bwMode="auto">
          <a:xfrm>
            <a:off x="4848228" y="1287123"/>
            <a:ext cx="7428291" cy="29482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ulka 7">
            <a:extLst>
              <a:ext uri="{FF2B5EF4-FFF2-40B4-BE49-F238E27FC236}">
                <a16:creationId xmlns:a16="http://schemas.microsoft.com/office/drawing/2014/main" id="{2FD9D21E-6294-4404-B49F-D27F128B5B8B}"/>
              </a:ext>
            </a:extLst>
          </p:cNvPr>
          <p:cNvGraphicFramePr>
            <a:graphicFrameLocks noGrp="1"/>
          </p:cNvGraphicFramePr>
          <p:nvPr/>
        </p:nvGraphicFramePr>
        <p:xfrm>
          <a:off x="243962" y="3945489"/>
          <a:ext cx="5943776" cy="1886510"/>
        </p:xfrm>
        <a:graphic>
          <a:graphicData uri="http://schemas.openxmlformats.org/drawingml/2006/table">
            <a:tbl>
              <a:tblPr firstRow="1" bandRow="1">
                <a:tableStyleId>{3B4B98B0-60AC-42C2-AFA5-B58CD77FA1E5}</a:tableStyleId>
              </a:tblPr>
              <a:tblGrid>
                <a:gridCol w="2971888">
                  <a:extLst>
                    <a:ext uri="{9D8B030D-6E8A-4147-A177-3AD203B41FA5}">
                      <a16:colId xmlns:a16="http://schemas.microsoft.com/office/drawing/2014/main" val="131315528"/>
                    </a:ext>
                  </a:extLst>
                </a:gridCol>
                <a:gridCol w="2971888">
                  <a:extLst>
                    <a:ext uri="{9D8B030D-6E8A-4147-A177-3AD203B41FA5}">
                      <a16:colId xmlns:a16="http://schemas.microsoft.com/office/drawing/2014/main" val="2960356980"/>
                    </a:ext>
                  </a:extLst>
                </a:gridCol>
              </a:tblGrid>
              <a:tr h="470708">
                <a:tc>
                  <a:txBody>
                    <a:bodyPr/>
                    <a:lstStyle/>
                    <a:p>
                      <a:pPr algn="ctr"/>
                      <a:r>
                        <a:rPr lang="en-GB" sz="1600" b="1" noProof="0" dirty="0"/>
                        <a:t>Cross-sectional</a:t>
                      </a:r>
                      <a:r>
                        <a:rPr lang="cs-CZ" sz="1600" b="1" noProof="0" dirty="0"/>
                        <a:t> study</a:t>
                      </a:r>
                      <a:endParaRPr lang="en-GB" sz="1600" b="1" noProof="0" dirty="0"/>
                    </a:p>
                  </a:txBody>
                  <a:tcPr anchor="ctr"/>
                </a:tc>
                <a:tc>
                  <a:txBody>
                    <a:bodyPr/>
                    <a:lstStyle/>
                    <a:p>
                      <a:pPr algn="ctr"/>
                      <a:r>
                        <a:rPr lang="en-GB" sz="1600" b="1" noProof="0" dirty="0"/>
                        <a:t>Longitudinal</a:t>
                      </a:r>
                      <a:r>
                        <a:rPr lang="cs-CZ" sz="1600" b="1" noProof="0" dirty="0"/>
                        <a:t> study</a:t>
                      </a:r>
                      <a:endParaRPr lang="en-GB" sz="1600" b="1" noProof="0" dirty="0"/>
                    </a:p>
                  </a:txBody>
                  <a:tcPr anchor="ctr"/>
                </a:tc>
                <a:extLst>
                  <a:ext uri="{0D108BD9-81ED-4DB2-BD59-A6C34878D82A}">
                    <a16:rowId xmlns:a16="http://schemas.microsoft.com/office/drawing/2014/main" val="3434400895"/>
                  </a:ext>
                </a:extLst>
              </a:tr>
              <a:tr h="474386">
                <a:tc>
                  <a:txBody>
                    <a:bodyPr/>
                    <a:lstStyle/>
                    <a:p>
                      <a:pPr algn="ctr"/>
                      <a:r>
                        <a:rPr lang="en-GB" sz="1600" noProof="0" dirty="0"/>
                        <a:t>One point in time</a:t>
                      </a:r>
                    </a:p>
                  </a:txBody>
                  <a:tcPr anchor="ctr"/>
                </a:tc>
                <a:tc>
                  <a:txBody>
                    <a:bodyPr/>
                    <a:lstStyle/>
                    <a:p>
                      <a:pPr algn="ctr"/>
                      <a:r>
                        <a:rPr lang="en-GB" sz="1600" noProof="0" dirty="0"/>
                        <a:t>Several point in time</a:t>
                      </a:r>
                    </a:p>
                  </a:txBody>
                  <a:tcPr anchor="ctr"/>
                </a:tc>
                <a:extLst>
                  <a:ext uri="{0D108BD9-81ED-4DB2-BD59-A6C34878D82A}">
                    <a16:rowId xmlns:a16="http://schemas.microsoft.com/office/drawing/2014/main" val="957088341"/>
                  </a:ext>
                </a:extLst>
              </a:tr>
              <a:tr h="470708">
                <a:tc>
                  <a:txBody>
                    <a:bodyPr/>
                    <a:lstStyle/>
                    <a:p>
                      <a:pPr algn="ctr"/>
                      <a:r>
                        <a:rPr lang="en-GB" sz="1600" noProof="0"/>
                        <a:t>Different samples</a:t>
                      </a:r>
                    </a:p>
                  </a:txBody>
                  <a:tcPr anchor="ctr"/>
                </a:tc>
                <a:tc>
                  <a:txBody>
                    <a:bodyPr/>
                    <a:lstStyle/>
                    <a:p>
                      <a:pPr algn="ctr"/>
                      <a:r>
                        <a:rPr lang="en-GB" sz="1600" noProof="0" dirty="0"/>
                        <a:t>Same sample</a:t>
                      </a:r>
                    </a:p>
                  </a:txBody>
                  <a:tcPr anchor="ctr"/>
                </a:tc>
                <a:extLst>
                  <a:ext uri="{0D108BD9-81ED-4DB2-BD59-A6C34878D82A}">
                    <a16:rowId xmlns:a16="http://schemas.microsoft.com/office/drawing/2014/main" val="1785484905"/>
                  </a:ext>
                </a:extLst>
              </a:tr>
              <a:tr h="470708">
                <a:tc>
                  <a:txBody>
                    <a:bodyPr/>
                    <a:lstStyle/>
                    <a:p>
                      <a:pPr algn="ctr"/>
                      <a:r>
                        <a:rPr lang="en-GB" sz="1600" noProof="0" dirty="0"/>
                        <a:t>Change at a societal level</a:t>
                      </a:r>
                    </a:p>
                  </a:txBody>
                  <a:tcPr anchor="ctr"/>
                </a:tc>
                <a:tc>
                  <a:txBody>
                    <a:bodyPr/>
                    <a:lstStyle/>
                    <a:p>
                      <a:pPr algn="ctr"/>
                      <a:r>
                        <a:rPr lang="en-GB" sz="1600" noProof="0" dirty="0"/>
                        <a:t>Change at the individual level</a:t>
                      </a:r>
                    </a:p>
                  </a:txBody>
                  <a:tcPr anchor="ctr"/>
                </a:tc>
                <a:extLst>
                  <a:ext uri="{0D108BD9-81ED-4DB2-BD59-A6C34878D82A}">
                    <a16:rowId xmlns:a16="http://schemas.microsoft.com/office/drawing/2014/main" val="3602732855"/>
                  </a:ext>
                </a:extLst>
              </a:tr>
            </a:tbl>
          </a:graphicData>
        </a:graphic>
      </p:graphicFrame>
    </p:spTree>
    <p:extLst>
      <p:ext uri="{BB962C8B-B14F-4D97-AF65-F5344CB8AC3E}">
        <p14:creationId xmlns:p14="http://schemas.microsoft.com/office/powerpoint/2010/main" val="15261585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120</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endParaRPr lang="cs-CZ"/>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p:txBody>
          <a:bodyPr/>
          <a:lstStyle/>
          <a:p>
            <a:r>
              <a:rPr lang="cs-CZ" b="1" u="sng" dirty="0" err="1">
                <a:latin typeface="Times New Roman" panose="02020603050405020304" pitchFamily="18" charset="0"/>
                <a:cs typeface="Times New Roman" panose="02020603050405020304" pitchFamily="18" charset="0"/>
              </a:rPr>
              <a:t>Classic</a:t>
            </a:r>
            <a:r>
              <a:rPr lang="cs-CZ" b="1" u="sng" dirty="0">
                <a:latin typeface="Times New Roman" panose="02020603050405020304" pitchFamily="18" charset="0"/>
                <a:cs typeface="Times New Roman" panose="02020603050405020304" pitchFamily="18" charset="0"/>
              </a:rPr>
              <a:t> probability</a:t>
            </a:r>
          </a:p>
          <a:p>
            <a:pPr lvl="1"/>
            <a:r>
              <a:rPr lang="cs-CZ" dirty="0" err="1">
                <a:latin typeface="Times New Roman" panose="02020603050405020304" pitchFamily="18" charset="0"/>
                <a:cs typeface="Times New Roman" panose="02020603050405020304" pitchFamily="18" charset="0"/>
              </a:rPr>
              <a:t>Measure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likelihood</a:t>
            </a:r>
            <a:r>
              <a:rPr lang="cs-CZ" dirty="0">
                <a:latin typeface="Times New Roman" panose="02020603050405020304" pitchFamily="18" charset="0"/>
                <a:cs typeface="Times New Roman" panose="02020603050405020304" pitchFamily="18" charset="0"/>
              </a:rPr>
              <a:t> (probability)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something</a:t>
            </a:r>
            <a:r>
              <a:rPr lang="cs-CZ" dirty="0">
                <a:latin typeface="Times New Roman" panose="02020603050405020304" pitchFamily="18" charset="0"/>
                <a:cs typeface="Times New Roman" panose="02020603050405020304" pitchFamily="18" charset="0"/>
              </a:rPr>
              <a:t> happening.</a:t>
            </a:r>
          </a:p>
          <a:p>
            <a:r>
              <a:rPr lang="cs-CZ" dirty="0" err="1">
                <a:latin typeface="Times New Roman" panose="02020603050405020304" pitchFamily="18" charset="0"/>
                <a:cs typeface="Times New Roman" panose="02020603050405020304" pitchFamily="18" charset="0"/>
              </a:rPr>
              <a:t>Frequentist</a:t>
            </a:r>
            <a:r>
              <a:rPr lang="cs-CZ" dirty="0">
                <a:latin typeface="Times New Roman" panose="02020603050405020304" pitchFamily="18" charset="0"/>
                <a:cs typeface="Times New Roman" panose="02020603050405020304" pitchFamily="18" charset="0"/>
              </a:rPr>
              <a:t> probability</a:t>
            </a:r>
          </a:p>
          <a:p>
            <a:pPr lvl="1"/>
            <a:r>
              <a:rPr lang="cs-CZ" dirty="0" err="1">
                <a:latin typeface="Times New Roman" panose="02020603050405020304" pitchFamily="18" charset="0"/>
                <a:cs typeface="Times New Roman" panose="02020603050405020304" pitchFamily="18" charset="0"/>
              </a:rPr>
              <a:t>Null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hypothesis</a:t>
            </a:r>
            <a:r>
              <a:rPr lang="cs-CZ" dirty="0">
                <a:latin typeface="Times New Roman" panose="02020603050405020304" pitchFamily="18" charset="0"/>
                <a:cs typeface="Times New Roman" panose="02020603050405020304" pitchFamily="18" charset="0"/>
              </a:rPr>
              <a:t> signifikance testing</a:t>
            </a:r>
          </a:p>
          <a:p>
            <a:pPr lvl="1"/>
            <a:r>
              <a:rPr lang="cs-CZ" dirty="0">
                <a:latin typeface="Times New Roman" panose="02020603050405020304" pitchFamily="18" charset="0"/>
                <a:cs typeface="Times New Roman" panose="02020603050405020304" pitchFamily="18" charset="0"/>
              </a:rPr>
              <a:t>Probability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observed</a:t>
            </a:r>
            <a:r>
              <a:rPr lang="cs-CZ" dirty="0">
                <a:latin typeface="Times New Roman" panose="02020603050405020304" pitchFamily="18" charset="0"/>
                <a:cs typeface="Times New Roman" panose="02020603050405020304" pitchFamily="18" charset="0"/>
              </a:rPr>
              <a:t> data </a:t>
            </a:r>
            <a:r>
              <a:rPr lang="cs-CZ" dirty="0" err="1">
                <a:latin typeface="Times New Roman" panose="02020603050405020304" pitchFamily="18" charset="0"/>
                <a:cs typeface="Times New Roman" panose="02020603050405020304" pitchFamily="18" charset="0"/>
              </a:rPr>
              <a:t>under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assumption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that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null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hypothesis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true</a:t>
            </a:r>
            <a:endParaRPr lang="cs-CZ" dirty="0">
              <a:latin typeface="Times New Roman" panose="02020603050405020304" pitchFamily="18" charset="0"/>
              <a:cs typeface="Times New Roman" panose="02020603050405020304" pitchFamily="18" charset="0"/>
            </a:endParaRPr>
          </a:p>
          <a:p>
            <a:r>
              <a:rPr lang="cs-CZ" dirty="0" err="1">
                <a:latin typeface="Times New Roman" panose="02020603050405020304" pitchFamily="18" charset="0"/>
                <a:cs typeface="Times New Roman" panose="02020603050405020304" pitchFamily="18" charset="0"/>
              </a:rPr>
              <a:t>Bayesian</a:t>
            </a:r>
            <a:r>
              <a:rPr lang="cs-CZ" dirty="0">
                <a:latin typeface="Times New Roman" panose="02020603050405020304" pitchFamily="18" charset="0"/>
                <a:cs typeface="Times New Roman" panose="02020603050405020304" pitchFamily="18" charset="0"/>
              </a:rPr>
              <a:t> probability</a:t>
            </a:r>
          </a:p>
          <a:p>
            <a:pPr lvl="1"/>
            <a:r>
              <a:rPr lang="cs-CZ" dirty="0" err="1">
                <a:latin typeface="Times New Roman" panose="02020603050405020304" pitchFamily="18" charset="0"/>
                <a:cs typeface="Times New Roman" panose="02020603050405020304" pitchFamily="18" charset="0"/>
              </a:rPr>
              <a:t>Probabilities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both</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hypothesis</a:t>
            </a:r>
            <a:endParaRPr lang="cs-CZ" dirty="0">
              <a:latin typeface="Times New Roman" panose="02020603050405020304" pitchFamily="18" charset="0"/>
              <a:cs typeface="Times New Roman" panose="02020603050405020304" pitchFamily="18" charset="0"/>
            </a:endParaRPr>
          </a:p>
          <a:p>
            <a:pPr lvl="1"/>
            <a:r>
              <a:rPr lang="cs-CZ" dirty="0" err="1">
                <a:latin typeface="Times New Roman" panose="02020603050405020304" pitchFamily="18" charset="0"/>
                <a:cs typeface="Times New Roman" panose="02020603050405020304" pitchFamily="18" charset="0"/>
              </a:rPr>
              <a:t>Bayes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theorem</a:t>
            </a:r>
            <a:endParaRPr lang="cs-CZ" dirty="0">
              <a:latin typeface="Times New Roman" panose="02020603050405020304" pitchFamily="18" charset="0"/>
              <a:cs typeface="Times New Roman" panose="02020603050405020304" pitchFamily="18" charset="0"/>
            </a:endParaRPr>
          </a:p>
          <a:p>
            <a:pPr lvl="1"/>
            <a:r>
              <a:rPr lang="cs-CZ" dirty="0" err="1">
                <a:latin typeface="Times New Roman" panose="02020603050405020304" pitchFamily="18" charset="0"/>
                <a:cs typeface="Times New Roman" panose="02020603050405020304" pitchFamily="18" charset="0"/>
              </a:rPr>
              <a:t>Uses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idea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updating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belief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with</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new</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information</a:t>
            </a:r>
            <a:endParaRPr lang="cs-CZ" dirty="0">
              <a:latin typeface="Times New Roman" panose="02020603050405020304" pitchFamily="18" charset="0"/>
              <a:cs typeface="Times New Roman" panose="02020603050405020304" pitchFamily="18" charset="0"/>
            </a:endParaRPr>
          </a:p>
          <a:p>
            <a:pPr marL="72000" indent="0">
              <a:buNone/>
            </a:pPr>
            <a:endParaRPr lang="cs-CZ" dirty="0">
              <a:latin typeface="Times New Roman" panose="02020603050405020304" pitchFamily="18" charset="0"/>
              <a:cs typeface="Times New Roman" panose="02020603050405020304" pitchFamily="18" charset="0"/>
            </a:endParaRPr>
          </a:p>
        </p:txBody>
      </p:sp>
      <p:sp>
        <p:nvSpPr>
          <p:cNvPr id="8" name="Zástupný obsah 7">
            <a:extLst>
              <a:ext uri="{FF2B5EF4-FFF2-40B4-BE49-F238E27FC236}">
                <a16:creationId xmlns:a16="http://schemas.microsoft.com/office/drawing/2014/main" id="{671C4CE2-50DD-417D-A85A-54E03A94CF5E}"/>
              </a:ext>
            </a:extLst>
          </p:cNvPr>
          <p:cNvSpPr>
            <a:spLocks noGrp="1"/>
          </p:cNvSpPr>
          <p:nvPr>
            <p:ph idx="30"/>
          </p:nvPr>
        </p:nvSpPr>
        <p:spPr/>
        <p:txBody>
          <a:bodyPr/>
          <a:lstStyle/>
          <a:p>
            <a:r>
              <a:rPr lang="cs-CZ" dirty="0" err="1">
                <a:latin typeface="Times New Roman" panose="02020603050405020304" pitchFamily="18" charset="0"/>
                <a:cs typeface="Times New Roman" panose="02020603050405020304" pitchFamily="18" charset="0"/>
              </a:rPr>
              <a:t>Tossing</a:t>
            </a:r>
            <a:r>
              <a:rPr lang="cs-CZ" dirty="0">
                <a:latin typeface="Times New Roman" panose="02020603050405020304" pitchFamily="18" charset="0"/>
                <a:cs typeface="Times New Roman" panose="02020603050405020304" pitchFamily="18" charset="0"/>
              </a:rPr>
              <a:t> a </a:t>
            </a:r>
            <a:r>
              <a:rPr lang="cs-CZ" dirty="0" err="1">
                <a:latin typeface="Times New Roman" panose="02020603050405020304" pitchFamily="18" charset="0"/>
                <a:cs typeface="Times New Roman" panose="02020603050405020304" pitchFamily="18" charset="0"/>
              </a:rPr>
              <a:t>coin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dice</a:t>
            </a:r>
            <a:r>
              <a:rPr lang="cs-CZ" dirty="0">
                <a:latin typeface="Times New Roman" panose="02020603050405020304" pitchFamily="18" charset="0"/>
                <a:cs typeface="Times New Roman" panose="02020603050405020304" pitchFamily="18" charset="0"/>
              </a:rPr>
              <a:t>, …</a:t>
            </a:r>
          </a:p>
          <a:p>
            <a:pPr marL="72000" indent="0">
              <a:buNone/>
            </a:pPr>
            <a:endParaRPr lang="cs-CZ" dirty="0">
              <a:latin typeface="Times New Roman" panose="02020603050405020304" pitchFamily="18" charset="0"/>
              <a:cs typeface="Times New Roman" panose="02020603050405020304" pitchFamily="18" charset="0"/>
            </a:endParaRPr>
          </a:p>
          <a:p>
            <a:pPr marL="72000" indent="0">
              <a:buNone/>
            </a:pP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 = </a:t>
            </a:r>
            <a:r>
              <a:rPr lang="cs-CZ"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 </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a:t>
            </a:r>
          </a:p>
          <a:p>
            <a:pPr marL="72000" indent="0">
              <a:buNone/>
            </a:pPr>
            <a:endParaRPr lang="cs-CZ" dirty="0">
              <a:latin typeface="Times New Roman" panose="02020603050405020304" pitchFamily="18" charset="0"/>
              <a:cs typeface="Times New Roman" panose="02020603050405020304" pitchFamily="18" charset="0"/>
            </a:endParaRPr>
          </a:p>
          <a:p>
            <a:pPr lvl="1"/>
            <a:r>
              <a:rPr lang="cs-CZ" sz="1200" dirty="0">
                <a:latin typeface="Times New Roman" panose="02020603050405020304" pitchFamily="18" charset="0"/>
                <a:cs typeface="Times New Roman" panose="02020603050405020304" pitchFamily="18" charset="0"/>
              </a:rPr>
              <a:t>P(A) = probability </a:t>
            </a:r>
            <a:r>
              <a:rPr lang="cs-CZ" sz="1200" dirty="0" err="1">
                <a:latin typeface="Times New Roman" panose="02020603050405020304" pitchFamily="18" charset="0"/>
                <a:cs typeface="Times New Roman" panose="02020603050405020304" pitchFamily="18" charset="0"/>
              </a:rPr>
              <a:t>of</a:t>
            </a:r>
            <a:r>
              <a:rPr lang="cs-CZ" sz="1200" dirty="0">
                <a:latin typeface="Times New Roman" panose="02020603050405020304" pitchFamily="18" charset="0"/>
                <a:cs typeface="Times New Roman" panose="02020603050405020304" pitchFamily="18" charset="0"/>
              </a:rPr>
              <a:t> event A</a:t>
            </a:r>
          </a:p>
          <a:p>
            <a:pPr lvl="1"/>
            <a:r>
              <a:rPr lang="cs-CZ" sz="1200" i="1" dirty="0">
                <a:latin typeface="Times New Roman" panose="02020603050405020304" pitchFamily="18" charset="0"/>
                <a:cs typeface="Times New Roman" panose="02020603050405020304" pitchFamily="18" charset="0"/>
              </a:rPr>
              <a:t>f</a:t>
            </a:r>
            <a:r>
              <a:rPr lang="cs-CZ" sz="1200" dirty="0">
                <a:latin typeface="Times New Roman" panose="02020603050405020304" pitchFamily="18" charset="0"/>
                <a:cs typeface="Times New Roman" panose="02020603050405020304" pitchFamily="18" charset="0"/>
              </a:rPr>
              <a:t> = </a:t>
            </a:r>
            <a:r>
              <a:rPr lang="cs-CZ" sz="1200" dirty="0" err="1">
                <a:latin typeface="Times New Roman" panose="02020603050405020304" pitchFamily="18" charset="0"/>
                <a:cs typeface="Times New Roman" panose="02020603050405020304" pitchFamily="18" charset="0"/>
              </a:rPr>
              <a:t>frequency</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number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of</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possible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times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event </a:t>
            </a:r>
            <a:r>
              <a:rPr lang="cs-CZ" sz="1200" dirty="0" err="1">
                <a:latin typeface="Times New Roman" panose="02020603050405020304" pitchFamily="18" charset="0"/>
                <a:cs typeface="Times New Roman" panose="02020603050405020304" pitchFamily="18" charset="0"/>
              </a:rPr>
              <a:t>could</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happen</a:t>
            </a:r>
            <a:endParaRPr lang="cs-CZ" sz="1200" dirty="0">
              <a:latin typeface="Times New Roman" panose="02020603050405020304" pitchFamily="18" charset="0"/>
              <a:cs typeface="Times New Roman" panose="02020603050405020304" pitchFamily="18" charset="0"/>
            </a:endParaRPr>
          </a:p>
          <a:p>
            <a:pPr lvl="1"/>
            <a:r>
              <a:rPr lang="cs-CZ" sz="1200" dirty="0">
                <a:latin typeface="Times New Roman" panose="02020603050405020304" pitchFamily="18" charset="0"/>
                <a:cs typeface="Times New Roman" panose="02020603050405020304" pitchFamily="18" charset="0"/>
              </a:rPr>
              <a:t>N =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number</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of</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times</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the</a:t>
            </a:r>
            <a:r>
              <a:rPr lang="cs-CZ" sz="1200" dirty="0">
                <a:latin typeface="Times New Roman" panose="02020603050405020304" pitchFamily="18" charset="0"/>
                <a:cs typeface="Times New Roman" panose="02020603050405020304" pitchFamily="18" charset="0"/>
              </a:rPr>
              <a:t> event </a:t>
            </a:r>
            <a:r>
              <a:rPr lang="cs-CZ" sz="1200" dirty="0" err="1">
                <a:latin typeface="Times New Roman" panose="02020603050405020304" pitchFamily="18" charset="0"/>
                <a:cs typeface="Times New Roman" panose="02020603050405020304" pitchFamily="18" charset="0"/>
              </a:rPr>
              <a:t>could</a:t>
            </a:r>
            <a:r>
              <a:rPr lang="cs-CZ" sz="1200" dirty="0">
                <a:latin typeface="Times New Roman" panose="02020603050405020304" pitchFamily="18" charset="0"/>
                <a:cs typeface="Times New Roman" panose="02020603050405020304" pitchFamily="18" charset="0"/>
              </a:rPr>
              <a:t> </a:t>
            </a:r>
            <a:r>
              <a:rPr lang="cs-CZ" sz="1200" dirty="0" err="1">
                <a:latin typeface="Times New Roman" panose="02020603050405020304" pitchFamily="18" charset="0"/>
                <a:cs typeface="Times New Roman" panose="02020603050405020304" pitchFamily="18" charset="0"/>
              </a:rPr>
              <a:t>happen</a:t>
            </a:r>
            <a:endParaRPr lang="cs-CZ" sz="1200" dirty="0">
              <a:latin typeface="Times New Roman" panose="02020603050405020304" pitchFamily="18" charset="0"/>
              <a:cs typeface="Times New Roman" panose="02020603050405020304" pitchFamily="18" charset="0"/>
            </a:endParaRPr>
          </a:p>
          <a:p>
            <a:pPr>
              <a:lnSpc>
                <a:spcPct val="100000"/>
              </a:lnSpc>
            </a:pPr>
            <a:r>
              <a:rPr lang="en-US" sz="2400" dirty="0">
                <a:latin typeface="Times New Roman" panose="02020603050405020304" pitchFamily="18" charset="0"/>
                <a:cs typeface="Times New Roman" panose="02020603050405020304" pitchFamily="18" charset="0"/>
              </a:rPr>
              <a:t>For example,  the odds of rolling a </a:t>
            </a:r>
            <a:r>
              <a:rPr lang="cs-CZ" sz="2400" dirty="0">
                <a:latin typeface="Times New Roman" panose="02020603050405020304" pitchFamily="18" charset="0"/>
                <a:cs typeface="Times New Roman" panose="02020603050405020304" pitchFamily="18" charset="0"/>
              </a:rPr>
              <a:t>6</a:t>
            </a:r>
            <a:r>
              <a:rPr lang="en-US" sz="2400" dirty="0">
                <a:latin typeface="Times New Roman" panose="02020603050405020304" pitchFamily="18" charset="0"/>
                <a:cs typeface="Times New Roman" panose="02020603050405020304" pitchFamily="18" charset="0"/>
              </a:rPr>
              <a:t> on </a:t>
            </a:r>
            <a:r>
              <a:rPr lang="cs-CZ"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a</a:t>
            </a:r>
            <a:r>
              <a:rPr lang="cs-CZ"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fair</a:t>
            </a:r>
            <a:r>
              <a:rPr lang="cs-CZ"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die are </a:t>
            </a:r>
            <a:r>
              <a:rPr lang="cs-CZ" sz="24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out of 6 (1/6)</a:t>
            </a:r>
            <a:endParaRPr lang="cs-CZ" sz="2400" dirty="0">
              <a:latin typeface="Times New Roman" panose="02020603050405020304" pitchFamily="18" charset="0"/>
              <a:cs typeface="Times New Roman" panose="02020603050405020304" pitchFamily="18" charset="0"/>
            </a:endParaRPr>
          </a:p>
          <a:p>
            <a:pPr marL="324000" lvl="1" indent="0">
              <a:buNone/>
            </a:pPr>
            <a:r>
              <a:rPr lang="cs-CZ" sz="1600" dirty="0">
                <a:latin typeface="Times New Roman" panose="02020603050405020304" pitchFamily="18" charset="0"/>
                <a:cs typeface="Times New Roman" panose="02020603050405020304" pitchFamily="18" charset="0"/>
              </a:rPr>
              <a:t> = </a:t>
            </a:r>
            <a:r>
              <a:rPr lang="cs-CZ" sz="1600" dirty="0" err="1">
                <a:latin typeface="Times New Roman" panose="02020603050405020304" pitchFamily="18" charset="0"/>
                <a:cs typeface="Times New Roman" panose="02020603050405020304" pitchFamily="18" charset="0"/>
              </a:rPr>
              <a:t>one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possible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outcome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divided</a:t>
            </a:r>
            <a:r>
              <a:rPr lang="cs-CZ" sz="1600" dirty="0">
                <a:latin typeface="Times New Roman" panose="02020603050405020304" pitchFamily="18" charset="0"/>
                <a:cs typeface="Times New Roman" panose="02020603050405020304" pitchFamily="18" charset="0"/>
              </a:rPr>
              <a:t> by </a:t>
            </a: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number</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of</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possible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outcomes</a:t>
            </a:r>
            <a:endParaRPr lang="cs-CZ" sz="1600" dirty="0">
              <a:latin typeface="Times New Roman" panose="02020603050405020304" pitchFamily="18" charset="0"/>
              <a:cs typeface="Times New Roman" panose="02020603050405020304" pitchFamily="18" charset="0"/>
            </a:endParaRPr>
          </a:p>
        </p:txBody>
      </p:sp>
      <p:pic>
        <p:nvPicPr>
          <p:cNvPr id="10" name="Obrázek 9">
            <a:extLst>
              <a:ext uri="{FF2B5EF4-FFF2-40B4-BE49-F238E27FC236}">
                <a16:creationId xmlns:a16="http://schemas.microsoft.com/office/drawing/2014/main" id="{8A036C5A-A3B0-41AA-9AA9-0DBCA4132C2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080625" y="-602577"/>
            <a:ext cx="2781300" cy="2133600"/>
          </a:xfrm>
          <a:prstGeom prst="rect">
            <a:avLst/>
          </a:prstGeom>
        </p:spPr>
      </p:pic>
      <p:pic>
        <p:nvPicPr>
          <p:cNvPr id="1026" name="Picture 2" descr="České mince - 10 Kč">
            <a:extLst>
              <a:ext uri="{FF2B5EF4-FFF2-40B4-BE49-F238E27FC236}">
                <a16:creationId xmlns:a16="http://schemas.microsoft.com/office/drawing/2014/main" id="{AF03BB2F-F0E4-436A-BEBF-FBBFFE2DB73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63399" y="1426303"/>
            <a:ext cx="1411951" cy="1411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9492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121</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endParaRPr lang="cs-CZ"/>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p:txBody>
          <a:bodyPr/>
          <a:lstStyle/>
          <a:p>
            <a:r>
              <a:rPr lang="cs-CZ" dirty="0" err="1">
                <a:latin typeface="Times New Roman" panose="02020603050405020304" pitchFamily="18" charset="0"/>
                <a:cs typeface="Times New Roman" panose="02020603050405020304" pitchFamily="18" charset="0"/>
              </a:rPr>
              <a:t>Classic</a:t>
            </a:r>
            <a:r>
              <a:rPr lang="cs-CZ" dirty="0">
                <a:latin typeface="Times New Roman" panose="02020603050405020304" pitchFamily="18" charset="0"/>
                <a:cs typeface="Times New Roman" panose="02020603050405020304" pitchFamily="18" charset="0"/>
              </a:rPr>
              <a:t> probability</a:t>
            </a:r>
          </a:p>
          <a:p>
            <a:pPr lvl="1"/>
            <a:r>
              <a:rPr lang="cs-CZ" dirty="0" err="1">
                <a:latin typeface="Times New Roman" panose="02020603050405020304" pitchFamily="18" charset="0"/>
                <a:cs typeface="Times New Roman" panose="02020603050405020304" pitchFamily="18" charset="0"/>
              </a:rPr>
              <a:t>Measure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likelihood</a:t>
            </a:r>
            <a:r>
              <a:rPr lang="cs-CZ" dirty="0">
                <a:latin typeface="Times New Roman" panose="02020603050405020304" pitchFamily="18" charset="0"/>
                <a:cs typeface="Times New Roman" panose="02020603050405020304" pitchFamily="18" charset="0"/>
              </a:rPr>
              <a:t> (probability)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something</a:t>
            </a:r>
            <a:r>
              <a:rPr lang="cs-CZ" dirty="0">
                <a:latin typeface="Times New Roman" panose="02020603050405020304" pitchFamily="18" charset="0"/>
                <a:cs typeface="Times New Roman" panose="02020603050405020304" pitchFamily="18" charset="0"/>
              </a:rPr>
              <a:t> happening.</a:t>
            </a:r>
          </a:p>
          <a:p>
            <a:r>
              <a:rPr lang="cs-CZ" b="1" u="sng" dirty="0" err="1">
                <a:latin typeface="Times New Roman" panose="02020603050405020304" pitchFamily="18" charset="0"/>
                <a:cs typeface="Times New Roman" panose="02020603050405020304" pitchFamily="18" charset="0"/>
              </a:rPr>
              <a:t>Frequentist</a:t>
            </a:r>
            <a:r>
              <a:rPr lang="cs-CZ" b="1" u="sng" dirty="0">
                <a:latin typeface="Times New Roman" panose="02020603050405020304" pitchFamily="18" charset="0"/>
                <a:cs typeface="Times New Roman" panose="02020603050405020304" pitchFamily="18" charset="0"/>
              </a:rPr>
              <a:t> probability</a:t>
            </a:r>
          </a:p>
          <a:p>
            <a:pPr lvl="1"/>
            <a:r>
              <a:rPr lang="cs-CZ" dirty="0" err="1">
                <a:latin typeface="Times New Roman" panose="02020603050405020304" pitchFamily="18" charset="0"/>
                <a:cs typeface="Times New Roman" panose="02020603050405020304" pitchFamily="18" charset="0"/>
              </a:rPr>
              <a:t>Null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hypothesis</a:t>
            </a:r>
            <a:r>
              <a:rPr lang="cs-CZ" dirty="0">
                <a:latin typeface="Times New Roman" panose="02020603050405020304" pitchFamily="18" charset="0"/>
                <a:cs typeface="Times New Roman" panose="02020603050405020304" pitchFamily="18" charset="0"/>
              </a:rPr>
              <a:t> signifikance testing</a:t>
            </a:r>
          </a:p>
          <a:p>
            <a:pPr lvl="1"/>
            <a:r>
              <a:rPr lang="cs-CZ" dirty="0">
                <a:latin typeface="Times New Roman" panose="02020603050405020304" pitchFamily="18" charset="0"/>
                <a:cs typeface="Times New Roman" panose="02020603050405020304" pitchFamily="18" charset="0"/>
              </a:rPr>
              <a:t>Probability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observed</a:t>
            </a:r>
            <a:r>
              <a:rPr lang="cs-CZ" dirty="0">
                <a:latin typeface="Times New Roman" panose="02020603050405020304" pitchFamily="18" charset="0"/>
                <a:cs typeface="Times New Roman" panose="02020603050405020304" pitchFamily="18" charset="0"/>
              </a:rPr>
              <a:t> data </a:t>
            </a:r>
            <a:r>
              <a:rPr lang="cs-CZ" dirty="0" err="1">
                <a:latin typeface="Times New Roman" panose="02020603050405020304" pitchFamily="18" charset="0"/>
                <a:cs typeface="Times New Roman" panose="02020603050405020304" pitchFamily="18" charset="0"/>
              </a:rPr>
              <a:t>under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assumption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that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null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hypothesis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true</a:t>
            </a:r>
            <a:endParaRPr lang="cs-CZ" dirty="0">
              <a:latin typeface="Times New Roman" panose="02020603050405020304" pitchFamily="18" charset="0"/>
              <a:cs typeface="Times New Roman" panose="02020603050405020304" pitchFamily="18" charset="0"/>
            </a:endParaRPr>
          </a:p>
          <a:p>
            <a:r>
              <a:rPr lang="cs-CZ" dirty="0" err="1">
                <a:latin typeface="Times New Roman" panose="02020603050405020304" pitchFamily="18" charset="0"/>
                <a:cs typeface="Times New Roman" panose="02020603050405020304" pitchFamily="18" charset="0"/>
              </a:rPr>
              <a:t>Bayesian</a:t>
            </a:r>
            <a:r>
              <a:rPr lang="cs-CZ" dirty="0">
                <a:latin typeface="Times New Roman" panose="02020603050405020304" pitchFamily="18" charset="0"/>
                <a:cs typeface="Times New Roman" panose="02020603050405020304" pitchFamily="18" charset="0"/>
              </a:rPr>
              <a:t> probability</a:t>
            </a:r>
          </a:p>
          <a:p>
            <a:pPr lvl="1"/>
            <a:r>
              <a:rPr lang="cs-CZ" dirty="0" err="1">
                <a:latin typeface="Times New Roman" panose="02020603050405020304" pitchFamily="18" charset="0"/>
                <a:cs typeface="Times New Roman" panose="02020603050405020304" pitchFamily="18" charset="0"/>
              </a:rPr>
              <a:t>Probabilities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both</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hypothesis</a:t>
            </a:r>
            <a:endParaRPr lang="cs-CZ" dirty="0">
              <a:latin typeface="Times New Roman" panose="02020603050405020304" pitchFamily="18" charset="0"/>
              <a:cs typeface="Times New Roman" panose="02020603050405020304" pitchFamily="18" charset="0"/>
            </a:endParaRPr>
          </a:p>
          <a:p>
            <a:pPr lvl="1"/>
            <a:r>
              <a:rPr lang="cs-CZ" dirty="0" err="1">
                <a:latin typeface="Times New Roman" panose="02020603050405020304" pitchFamily="18" charset="0"/>
                <a:cs typeface="Times New Roman" panose="02020603050405020304" pitchFamily="18" charset="0"/>
              </a:rPr>
              <a:t>Bayes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theorem</a:t>
            </a:r>
            <a:endParaRPr lang="cs-CZ" dirty="0">
              <a:latin typeface="Times New Roman" panose="02020603050405020304" pitchFamily="18" charset="0"/>
              <a:cs typeface="Times New Roman" panose="02020603050405020304" pitchFamily="18" charset="0"/>
            </a:endParaRPr>
          </a:p>
          <a:p>
            <a:pPr lvl="1"/>
            <a:r>
              <a:rPr lang="cs-CZ" dirty="0" err="1">
                <a:latin typeface="Times New Roman" panose="02020603050405020304" pitchFamily="18" charset="0"/>
                <a:cs typeface="Times New Roman" panose="02020603050405020304" pitchFamily="18" charset="0"/>
              </a:rPr>
              <a:t>Uses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idea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updating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belief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with</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new</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information</a:t>
            </a:r>
            <a:endParaRPr lang="cs-CZ" dirty="0">
              <a:latin typeface="Times New Roman" panose="02020603050405020304" pitchFamily="18" charset="0"/>
              <a:cs typeface="Times New Roman" panose="02020603050405020304" pitchFamily="18" charset="0"/>
            </a:endParaRPr>
          </a:p>
          <a:p>
            <a:pPr marL="72000" indent="0">
              <a:buNone/>
            </a:pPr>
            <a:endParaRPr lang="cs-CZ" dirty="0">
              <a:latin typeface="Times New Roman" panose="02020603050405020304" pitchFamily="18" charset="0"/>
              <a:cs typeface="Times New Roman" panose="02020603050405020304" pitchFamily="18" charset="0"/>
            </a:endParaRPr>
          </a:p>
        </p:txBody>
      </p:sp>
      <p:sp>
        <p:nvSpPr>
          <p:cNvPr id="8" name="Zástupný obsah 7">
            <a:extLst>
              <a:ext uri="{FF2B5EF4-FFF2-40B4-BE49-F238E27FC236}">
                <a16:creationId xmlns:a16="http://schemas.microsoft.com/office/drawing/2014/main" id="{671C4CE2-50DD-417D-A85A-54E03A94CF5E}"/>
              </a:ext>
            </a:extLst>
          </p:cNvPr>
          <p:cNvSpPr>
            <a:spLocks noGrp="1"/>
          </p:cNvSpPr>
          <p:nvPr>
            <p:ph idx="30"/>
          </p:nvPr>
        </p:nvSpPr>
        <p:spPr/>
        <p:txBody>
          <a:bodyPr/>
          <a:lstStyle/>
          <a:p>
            <a:pPr marL="72000" indent="0">
              <a:buNone/>
            </a:pPr>
            <a:endParaRPr lang="cs-CZ" dirty="0">
              <a:latin typeface="Times New Roman" panose="02020603050405020304" pitchFamily="18" charset="0"/>
              <a:cs typeface="Times New Roman" panose="02020603050405020304" pitchFamily="18" charset="0"/>
            </a:endParaRPr>
          </a:p>
          <a:p>
            <a:pPr marL="72000" indent="0">
              <a:buNone/>
            </a:pP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cs-CZ" b="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cs-CZ" baseline="-250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72000" indent="0">
              <a:buNone/>
            </a:pPr>
            <a:endParaRPr lang="cs-CZ" dirty="0">
              <a:latin typeface="Times New Roman" panose="02020603050405020304" pitchFamily="18" charset="0"/>
              <a:cs typeface="Times New Roman" panose="02020603050405020304" pitchFamily="18" charset="0"/>
            </a:endParaRPr>
          </a:p>
          <a:p>
            <a:pPr marL="72000" indent="0">
              <a:buNone/>
            </a:pPr>
            <a:r>
              <a:rPr lang="cs-CZ" i="1" u="sng" dirty="0" err="1">
                <a:latin typeface="Times New Roman" panose="02020603050405020304" pitchFamily="18" charset="0"/>
                <a:cs typeface="Times New Roman" panose="02020603050405020304" pitchFamily="18" charset="0"/>
              </a:rPr>
              <a:t>Important</a:t>
            </a:r>
            <a:r>
              <a:rPr lang="cs-CZ" dirty="0">
                <a:latin typeface="Times New Roman" panose="02020603050405020304" pitchFamily="18" charset="0"/>
                <a:cs typeface="Times New Roman" panose="02020603050405020304" pitchFamily="18" charset="0"/>
              </a:rPr>
              <a:t>:</a:t>
            </a:r>
          </a:p>
          <a:p>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value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not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probability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 </a:t>
            </a:r>
            <a:r>
              <a:rPr lang="cs-CZ" dirty="0" err="1">
                <a:latin typeface="Times New Roman" panose="02020603050405020304" pitchFamily="18" charset="0"/>
                <a:cs typeface="Times New Roman" panose="02020603050405020304" pitchFamily="18" charset="0"/>
              </a:rPr>
              <a:t>theory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hypothesis</a:t>
            </a:r>
            <a:r>
              <a:rPr lang="cs-CZ" dirty="0">
                <a:latin typeface="Times New Roman" panose="02020603050405020304" pitchFamily="18" charset="0"/>
                <a:cs typeface="Times New Roman" panose="02020603050405020304" pitchFamily="18" charset="0"/>
              </a:rPr>
              <a:t>, but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probability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observed</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data</a:t>
            </a:r>
          </a:p>
        </p:txBody>
      </p:sp>
    </p:spTree>
    <p:extLst>
      <p:ext uri="{BB962C8B-B14F-4D97-AF65-F5344CB8AC3E}">
        <p14:creationId xmlns:p14="http://schemas.microsoft.com/office/powerpoint/2010/main" val="5907084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122</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endParaRPr lang="cs-CZ"/>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p:txBody>
          <a:bodyPr/>
          <a:lstStyle/>
          <a:p>
            <a:r>
              <a:rPr lang="cs-CZ" dirty="0" err="1">
                <a:latin typeface="Times New Roman" panose="02020603050405020304" pitchFamily="18" charset="0"/>
                <a:cs typeface="Times New Roman" panose="02020603050405020304" pitchFamily="18" charset="0"/>
              </a:rPr>
              <a:t>Classic</a:t>
            </a:r>
            <a:r>
              <a:rPr lang="cs-CZ" dirty="0">
                <a:latin typeface="Times New Roman" panose="02020603050405020304" pitchFamily="18" charset="0"/>
                <a:cs typeface="Times New Roman" panose="02020603050405020304" pitchFamily="18" charset="0"/>
              </a:rPr>
              <a:t> probability</a:t>
            </a:r>
          </a:p>
          <a:p>
            <a:pPr lvl="1"/>
            <a:r>
              <a:rPr lang="cs-CZ" dirty="0" err="1">
                <a:latin typeface="Times New Roman" panose="02020603050405020304" pitchFamily="18" charset="0"/>
                <a:cs typeface="Times New Roman" panose="02020603050405020304" pitchFamily="18" charset="0"/>
              </a:rPr>
              <a:t>Measure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likelihood</a:t>
            </a:r>
            <a:r>
              <a:rPr lang="cs-CZ" dirty="0">
                <a:latin typeface="Times New Roman" panose="02020603050405020304" pitchFamily="18" charset="0"/>
                <a:cs typeface="Times New Roman" panose="02020603050405020304" pitchFamily="18" charset="0"/>
              </a:rPr>
              <a:t> (probability)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something</a:t>
            </a:r>
            <a:r>
              <a:rPr lang="cs-CZ" dirty="0">
                <a:latin typeface="Times New Roman" panose="02020603050405020304" pitchFamily="18" charset="0"/>
                <a:cs typeface="Times New Roman" panose="02020603050405020304" pitchFamily="18" charset="0"/>
              </a:rPr>
              <a:t> happening.</a:t>
            </a:r>
          </a:p>
          <a:p>
            <a:r>
              <a:rPr lang="cs-CZ" dirty="0" err="1">
                <a:latin typeface="Times New Roman" panose="02020603050405020304" pitchFamily="18" charset="0"/>
                <a:cs typeface="Times New Roman" panose="02020603050405020304" pitchFamily="18" charset="0"/>
              </a:rPr>
              <a:t>Frequentist</a:t>
            </a:r>
            <a:r>
              <a:rPr lang="cs-CZ" dirty="0">
                <a:latin typeface="Times New Roman" panose="02020603050405020304" pitchFamily="18" charset="0"/>
                <a:cs typeface="Times New Roman" panose="02020603050405020304" pitchFamily="18" charset="0"/>
              </a:rPr>
              <a:t> probability</a:t>
            </a:r>
          </a:p>
          <a:p>
            <a:pPr lvl="1"/>
            <a:r>
              <a:rPr lang="cs-CZ" dirty="0" err="1">
                <a:latin typeface="Times New Roman" panose="02020603050405020304" pitchFamily="18" charset="0"/>
                <a:cs typeface="Times New Roman" panose="02020603050405020304" pitchFamily="18" charset="0"/>
              </a:rPr>
              <a:t>Null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hypothesis</a:t>
            </a:r>
            <a:r>
              <a:rPr lang="cs-CZ" dirty="0">
                <a:latin typeface="Times New Roman" panose="02020603050405020304" pitchFamily="18" charset="0"/>
                <a:cs typeface="Times New Roman" panose="02020603050405020304" pitchFamily="18" charset="0"/>
              </a:rPr>
              <a:t> signifikance testing</a:t>
            </a:r>
          </a:p>
          <a:p>
            <a:r>
              <a:rPr lang="cs-CZ" b="1" u="sng" dirty="0" err="1">
                <a:latin typeface="Times New Roman" panose="02020603050405020304" pitchFamily="18" charset="0"/>
                <a:cs typeface="Times New Roman" panose="02020603050405020304" pitchFamily="18" charset="0"/>
              </a:rPr>
              <a:t>Bayesian</a:t>
            </a:r>
            <a:r>
              <a:rPr lang="cs-CZ" b="1" u="sng" dirty="0">
                <a:latin typeface="Times New Roman" panose="02020603050405020304" pitchFamily="18" charset="0"/>
                <a:cs typeface="Times New Roman" panose="02020603050405020304" pitchFamily="18" charset="0"/>
              </a:rPr>
              <a:t> probability</a:t>
            </a:r>
          </a:p>
          <a:p>
            <a:pPr lvl="1"/>
            <a:r>
              <a:rPr lang="cs-CZ" dirty="0" err="1">
                <a:latin typeface="Times New Roman" panose="02020603050405020304" pitchFamily="18" charset="0"/>
                <a:cs typeface="Times New Roman" panose="02020603050405020304" pitchFamily="18" charset="0"/>
              </a:rPr>
              <a:t>Probabilities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both</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hypothesis</a:t>
            </a:r>
            <a:endParaRPr lang="cs-CZ" dirty="0">
              <a:latin typeface="Times New Roman" panose="02020603050405020304" pitchFamily="18" charset="0"/>
              <a:cs typeface="Times New Roman" panose="02020603050405020304" pitchFamily="18" charset="0"/>
            </a:endParaRPr>
          </a:p>
          <a:p>
            <a:pPr lvl="1"/>
            <a:r>
              <a:rPr lang="cs-CZ" dirty="0" err="1">
                <a:latin typeface="Times New Roman" panose="02020603050405020304" pitchFamily="18" charset="0"/>
                <a:cs typeface="Times New Roman" panose="02020603050405020304" pitchFamily="18" charset="0"/>
              </a:rPr>
              <a:t>Bayes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theorem</a:t>
            </a:r>
            <a:endParaRPr lang="cs-CZ" dirty="0">
              <a:latin typeface="Times New Roman" panose="02020603050405020304" pitchFamily="18" charset="0"/>
              <a:cs typeface="Times New Roman" panose="02020603050405020304" pitchFamily="18" charset="0"/>
            </a:endParaRPr>
          </a:p>
          <a:p>
            <a:pPr lvl="1"/>
            <a:r>
              <a:rPr lang="cs-CZ" dirty="0" err="1">
                <a:latin typeface="Times New Roman" panose="02020603050405020304" pitchFamily="18" charset="0"/>
                <a:cs typeface="Times New Roman" panose="02020603050405020304" pitchFamily="18" charset="0"/>
              </a:rPr>
              <a:t>Uses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idea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updating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belief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with</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new</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information</a:t>
            </a:r>
            <a:endParaRPr lang="cs-CZ" dirty="0">
              <a:latin typeface="Times New Roman" panose="02020603050405020304" pitchFamily="18" charset="0"/>
              <a:cs typeface="Times New Roman" panose="02020603050405020304" pitchFamily="18" charset="0"/>
            </a:endParaRPr>
          </a:p>
          <a:p>
            <a:pPr marL="72000" indent="0">
              <a:buNone/>
            </a:pPr>
            <a:endParaRPr lang="cs-CZ" dirty="0">
              <a:latin typeface="Times New Roman" panose="02020603050405020304" pitchFamily="18" charset="0"/>
              <a:cs typeface="Times New Roman" panose="02020603050405020304" pitchFamily="18" charset="0"/>
            </a:endParaRPr>
          </a:p>
        </p:txBody>
      </p:sp>
      <p:sp>
        <p:nvSpPr>
          <p:cNvPr id="8" name="Zástupný obsah 7">
            <a:extLst>
              <a:ext uri="{FF2B5EF4-FFF2-40B4-BE49-F238E27FC236}">
                <a16:creationId xmlns:a16="http://schemas.microsoft.com/office/drawing/2014/main" id="{671C4CE2-50DD-417D-A85A-54E03A94CF5E}"/>
              </a:ext>
            </a:extLst>
          </p:cNvPr>
          <p:cNvSpPr>
            <a:spLocks noGrp="1"/>
          </p:cNvSpPr>
          <p:nvPr>
            <p:ph idx="30"/>
          </p:nvPr>
        </p:nvSpPr>
        <p:spPr/>
        <p:txBody>
          <a:bodyPr/>
          <a:lstStyle/>
          <a:p>
            <a:pPr marL="72000" indent="0">
              <a:buNone/>
            </a:pPr>
            <a:endParaRPr lang="cs-CZ" dirty="0">
              <a:latin typeface="Times New Roman" panose="02020603050405020304" pitchFamily="18" charset="0"/>
              <a:cs typeface="Times New Roman" panose="02020603050405020304" pitchFamily="18" charset="0"/>
            </a:endParaRPr>
          </a:p>
          <a:p>
            <a:pPr marL="72000" indent="0">
              <a:buNone/>
            </a:pP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P(H|E)</a:t>
            </a:r>
          </a:p>
          <a:p>
            <a:pPr marL="72000" indent="0">
              <a:buNone/>
            </a:pP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70435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123</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a:xfrm>
            <a:off x="720000" y="687295"/>
            <a:ext cx="10753200" cy="451576"/>
          </a:xfrm>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Bayesian</a:t>
            </a:r>
            <a:r>
              <a:rPr lang="cs-CZ" dirty="0"/>
              <a:t> probability</a:t>
            </a:r>
          </a:p>
          <a:p>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a:xfrm>
            <a:off x="720000" y="1701505"/>
            <a:ext cx="11335876" cy="3430492"/>
          </a:xfrm>
        </p:spPr>
        <p:txBody>
          <a:bodyPr/>
          <a:lstStyle/>
          <a:p>
            <a:r>
              <a:rPr lang="cs-CZ" sz="2400" dirty="0" err="1">
                <a:latin typeface="Times New Roman" panose="02020603050405020304" pitchFamily="18" charset="0"/>
                <a:cs typeface="Times New Roman" panose="02020603050405020304" pitchFamily="18" charset="0"/>
              </a:rPr>
              <a:t>Treasure</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hunting</a:t>
            </a:r>
            <a:endParaRPr lang="cs-CZ" sz="2400" dirty="0">
              <a:latin typeface="Times New Roman" panose="02020603050405020304" pitchFamily="18" charset="0"/>
              <a:cs typeface="Times New Roman" panose="02020603050405020304" pitchFamily="18" charset="0"/>
            </a:endParaRPr>
          </a:p>
          <a:p>
            <a:pPr lvl="2"/>
            <a:r>
              <a:rPr lang="cs-CZ" sz="1400" dirty="0">
                <a:latin typeface="Times New Roman" panose="02020603050405020304" pitchFamily="18" charset="0"/>
                <a:cs typeface="Times New Roman" panose="02020603050405020304" pitchFamily="18" charset="0"/>
              </a:rPr>
              <a:t>Tommy </a:t>
            </a:r>
            <a:r>
              <a:rPr lang="cs-CZ" sz="1400" dirty="0" err="1">
                <a:latin typeface="Times New Roman" panose="02020603050405020304" pitchFamily="18" charset="0"/>
                <a:cs typeface="Times New Roman" panose="02020603050405020304" pitchFamily="18" charset="0"/>
              </a:rPr>
              <a:t>Thimpson</a:t>
            </a:r>
            <a:r>
              <a:rPr lang="cs-CZ" sz="1400" dirty="0">
                <a:latin typeface="Times New Roman" panose="02020603050405020304" pitchFamily="18" charset="0"/>
                <a:cs typeface="Times New Roman" panose="02020603050405020304" pitchFamily="18" charset="0"/>
              </a:rPr>
              <a:t> (1988) – SS </a:t>
            </a:r>
            <a:r>
              <a:rPr lang="cs-CZ" sz="1400" dirty="0" err="1">
                <a:latin typeface="Times New Roman" panose="02020603050405020304" pitchFamily="18" charset="0"/>
                <a:cs typeface="Times New Roman" panose="02020603050405020304" pitchFamily="18" charset="0"/>
              </a:rPr>
              <a:t>Central</a:t>
            </a:r>
            <a:r>
              <a:rPr lang="cs-CZ" sz="1400" dirty="0">
                <a:latin typeface="Times New Roman" panose="02020603050405020304" pitchFamily="18" charset="0"/>
                <a:cs typeface="Times New Roman" panose="02020603050405020304" pitchFamily="18" charset="0"/>
              </a:rPr>
              <a:t> America </a:t>
            </a:r>
            <a:r>
              <a:rPr lang="cs-CZ" sz="1400" dirty="0" err="1">
                <a:latin typeface="Times New Roman" panose="02020603050405020304" pitchFamily="18" charset="0"/>
                <a:cs typeface="Times New Roman" panose="02020603050405020304" pitchFamily="18" charset="0"/>
              </a:rPr>
              <a:t>with</a:t>
            </a:r>
            <a:r>
              <a:rPr lang="cs-CZ" sz="1400" dirty="0">
                <a:latin typeface="Times New Roman" panose="02020603050405020304" pitchFamily="18" charset="0"/>
                <a:cs typeface="Times New Roman" panose="02020603050405020304" pitchFamily="18" charset="0"/>
              </a:rPr>
              <a:t> $700,000,000 </a:t>
            </a:r>
            <a:r>
              <a:rPr lang="cs-CZ" sz="1400" dirty="0" err="1">
                <a:latin typeface="Times New Roman" panose="02020603050405020304" pitchFamily="18" charset="0"/>
                <a:cs typeface="Times New Roman" panose="02020603050405020304" pitchFamily="18" charset="0"/>
              </a:rPr>
              <a:t>worth</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of</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gold</a:t>
            </a:r>
            <a:endParaRPr lang="cs-CZ" sz="1400" dirty="0">
              <a:latin typeface="Times New Roman" panose="02020603050405020304" pitchFamily="18" charset="0"/>
              <a:cs typeface="Times New Roman" panose="02020603050405020304" pitchFamily="18" charset="0"/>
            </a:endParaRPr>
          </a:p>
          <a:p>
            <a:r>
              <a:rPr lang="cs-CZ" sz="2400" dirty="0" err="1">
                <a:latin typeface="Times New Roman" panose="02020603050405020304" pitchFamily="18" charset="0"/>
                <a:cs typeface="Times New Roman" panose="02020603050405020304" pitchFamily="18" charset="0"/>
              </a:rPr>
              <a:t>Scientists</a:t>
            </a:r>
            <a:r>
              <a:rPr lang="cs-CZ" sz="2400" dirty="0">
                <a:latin typeface="Times New Roman" panose="02020603050405020304" pitchFamily="18" charset="0"/>
                <a:cs typeface="Times New Roman" panose="02020603050405020304" pitchFamily="18" charset="0"/>
              </a:rPr>
              <a:t> use </a:t>
            </a:r>
            <a:r>
              <a:rPr lang="cs-CZ" sz="2400" dirty="0" err="1">
                <a:latin typeface="Times New Roman" panose="02020603050405020304" pitchFamily="18" charset="0"/>
                <a:cs typeface="Times New Roman" panose="02020603050405020304" pitchFamily="18" charset="0"/>
              </a:rPr>
              <a:t>Bayes</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how</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new</a:t>
            </a:r>
            <a:r>
              <a:rPr lang="cs-CZ" sz="2400" dirty="0">
                <a:latin typeface="Times New Roman" panose="02020603050405020304" pitchFamily="18" charset="0"/>
                <a:cs typeface="Times New Roman" panose="02020603050405020304" pitchFamily="18" charset="0"/>
              </a:rPr>
              <a:t> data </a:t>
            </a:r>
            <a:r>
              <a:rPr lang="cs-CZ" sz="2400" dirty="0" err="1">
                <a:latin typeface="Times New Roman" panose="02020603050405020304" pitchFamily="18" charset="0"/>
                <a:cs typeface="Times New Roman" panose="02020603050405020304" pitchFamily="18" charset="0"/>
              </a:rPr>
              <a:t>validetes</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or</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invalidates</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their</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models</a:t>
            </a:r>
            <a:endParaRPr lang="cs-CZ" sz="2400" dirty="0">
              <a:latin typeface="Times New Roman" panose="02020603050405020304" pitchFamily="18" charset="0"/>
              <a:cs typeface="Times New Roman" panose="02020603050405020304" pitchFamily="18" charset="0"/>
            </a:endParaRPr>
          </a:p>
          <a:p>
            <a:r>
              <a:rPr lang="cs-CZ" sz="2400" dirty="0" err="1">
                <a:latin typeface="Times New Roman" panose="02020603050405020304" pitchFamily="18" charset="0"/>
                <a:cs typeface="Times New Roman" panose="02020603050405020304" pitchFamily="18" charset="0"/>
              </a:rPr>
              <a:t>Programmers</a:t>
            </a:r>
            <a:r>
              <a:rPr lang="cs-CZ" sz="2400" dirty="0">
                <a:latin typeface="Times New Roman" panose="02020603050405020304" pitchFamily="18" charset="0"/>
                <a:cs typeface="Times New Roman" panose="02020603050405020304" pitchFamily="18" charset="0"/>
              </a:rPr>
              <a:t> use to </a:t>
            </a:r>
            <a:r>
              <a:rPr lang="cs-CZ" sz="2400" dirty="0" err="1">
                <a:latin typeface="Times New Roman" panose="02020603050405020304" pitchFamily="18" charset="0"/>
                <a:cs typeface="Times New Roman" panose="02020603050405020304" pitchFamily="18" charset="0"/>
              </a:rPr>
              <a:t>building</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artificial</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intelligence</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kvantification</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of</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machines</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belief</a:t>
            </a:r>
            <a:r>
              <a:rPr lang="cs-CZ" sz="2400" dirty="0">
                <a:latin typeface="Times New Roman" panose="02020603050405020304" pitchFamily="18" charset="0"/>
                <a:cs typeface="Times New Roman" panose="02020603050405020304" pitchFamily="18" charset="0"/>
              </a:rPr>
              <a:t>)</a:t>
            </a:r>
          </a:p>
          <a:p>
            <a:r>
              <a:rPr lang="cs-CZ" sz="2400" dirty="0" err="1">
                <a:latin typeface="Times New Roman" panose="02020603050405020304" pitchFamily="18" charset="0"/>
                <a:cs typeface="Times New Roman" panose="02020603050405020304" pitchFamily="18" charset="0"/>
              </a:rPr>
              <a:t>How</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you</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view</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yourself</a:t>
            </a:r>
            <a:r>
              <a:rPr lang="cs-CZ" sz="2400" dirty="0">
                <a:latin typeface="Times New Roman" panose="02020603050405020304" pitchFamily="18" charset="0"/>
                <a:cs typeface="Times New Roman" panose="02020603050405020304" pitchFamily="18" charset="0"/>
              </a:rPr>
              <a:t>, </a:t>
            </a:r>
          </a:p>
          <a:p>
            <a:pPr lvl="1"/>
            <a:r>
              <a:rPr lang="cs-CZ" sz="1800" dirty="0" err="1">
                <a:latin typeface="Times New Roman" panose="02020603050405020304" pitchFamily="18" charset="0"/>
                <a:cs typeface="Times New Roman" panose="02020603050405020304" pitchFamily="18" charset="0"/>
              </a:rPr>
              <a:t>your</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own</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opinions</a:t>
            </a:r>
            <a:r>
              <a:rPr lang="cs-CZ" sz="1800" dirty="0">
                <a:latin typeface="Times New Roman" panose="02020603050405020304" pitchFamily="18" charset="0"/>
                <a:cs typeface="Times New Roman" panose="02020603050405020304" pitchFamily="18" charset="0"/>
              </a:rPr>
              <a:t> and </a:t>
            </a:r>
            <a:r>
              <a:rPr lang="cs-CZ" sz="1800" dirty="0" err="1">
                <a:latin typeface="Times New Roman" panose="02020603050405020304" pitchFamily="18" charset="0"/>
                <a:cs typeface="Times New Roman" panose="02020603050405020304" pitchFamily="18" charset="0"/>
              </a:rPr>
              <a:t>what</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it</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takes</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for</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your</a:t>
            </a:r>
            <a:r>
              <a:rPr lang="cs-CZ" sz="1800" dirty="0">
                <a:latin typeface="Times New Roman" panose="02020603050405020304" pitchFamily="18" charset="0"/>
                <a:cs typeface="Times New Roman" panose="02020603050405020304" pitchFamily="18" charset="0"/>
              </a:rPr>
              <a:t> mind to </a:t>
            </a:r>
            <a:r>
              <a:rPr lang="cs-CZ" sz="1800" dirty="0" err="1">
                <a:latin typeface="Times New Roman" panose="02020603050405020304" pitchFamily="18" charset="0"/>
                <a:cs typeface="Times New Roman" panose="02020603050405020304" pitchFamily="18" charset="0"/>
              </a:rPr>
              <a:t>change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reframing</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your</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thought</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itself</a:t>
            </a:r>
            <a:r>
              <a:rPr lang="cs-CZ" sz="1800" dirty="0">
                <a:latin typeface="Times New Roman" panose="02020603050405020304" pitchFamily="18" charset="0"/>
                <a:cs typeface="Times New Roman" panose="02020603050405020304" pitchFamily="18" charset="0"/>
              </a:rPr>
              <a:t>) </a:t>
            </a:r>
          </a:p>
          <a:p>
            <a:r>
              <a:rPr lang="cs-CZ" sz="2400" dirty="0">
                <a:latin typeface="Times New Roman" panose="02020603050405020304" pitchFamily="18" charset="0"/>
                <a:cs typeface="Times New Roman" panose="02020603050405020304" pitchFamily="18" charset="0"/>
              </a:rPr>
              <a:t>Spam </a:t>
            </a:r>
            <a:r>
              <a:rPr lang="cs-CZ" sz="2400" dirty="0" err="1">
                <a:latin typeface="Times New Roman" panose="02020603050405020304" pitchFamily="18" charset="0"/>
                <a:cs typeface="Times New Roman" panose="02020603050405020304" pitchFamily="18" charset="0"/>
              </a:rPr>
              <a:t>filter</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looks</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at</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words</a:t>
            </a:r>
            <a:r>
              <a:rPr lang="cs-CZ" sz="2400" dirty="0">
                <a:latin typeface="Times New Roman" panose="02020603050405020304" pitchFamily="18" charset="0"/>
                <a:cs typeface="Times New Roman" panose="02020603050405020304" pitchFamily="18" charset="0"/>
              </a:rPr>
              <a:t>) </a:t>
            </a:r>
          </a:p>
          <a:p>
            <a:pPr marL="324000" lvl="1" indent="0">
              <a:buNone/>
            </a:pPr>
            <a:r>
              <a:rPr lang="cs-CZ" sz="1800" dirty="0">
                <a:latin typeface="Times New Roman" panose="02020603050405020304" pitchFamily="18" charset="0"/>
                <a:cs typeface="Times New Roman" panose="02020603050405020304" pitchFamily="18" charset="0"/>
              </a:rPr>
              <a:t>= probability </a:t>
            </a:r>
            <a:r>
              <a:rPr lang="cs-CZ" sz="1800" dirty="0" err="1">
                <a:latin typeface="Times New Roman" panose="02020603050405020304" pitchFamily="18" charset="0"/>
                <a:cs typeface="Times New Roman" panose="02020603050405020304" pitchFamily="18" charset="0"/>
              </a:rPr>
              <a:t>that</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the</a:t>
            </a:r>
            <a:r>
              <a:rPr lang="cs-CZ" sz="1800" dirty="0">
                <a:latin typeface="Times New Roman" panose="02020603050405020304" pitchFamily="18" charset="0"/>
                <a:cs typeface="Times New Roman" panose="02020603050405020304" pitchFamily="18" charset="0"/>
              </a:rPr>
              <a:t> email </a:t>
            </a:r>
            <a:r>
              <a:rPr lang="cs-CZ" sz="1800" dirty="0" err="1">
                <a:latin typeface="Times New Roman" panose="02020603050405020304" pitchFamily="18" charset="0"/>
                <a:cs typeface="Times New Roman" panose="02020603050405020304" pitchFamily="18" charset="0"/>
              </a:rPr>
              <a:t>is</a:t>
            </a:r>
            <a:r>
              <a:rPr lang="cs-CZ" sz="1800" dirty="0">
                <a:latin typeface="Times New Roman" panose="02020603050405020304" pitchFamily="18" charset="0"/>
                <a:cs typeface="Times New Roman" panose="02020603050405020304" pitchFamily="18" charset="0"/>
              </a:rPr>
              <a:t> spam, </a:t>
            </a:r>
            <a:r>
              <a:rPr lang="cs-CZ" sz="1800" dirty="0" err="1">
                <a:latin typeface="Times New Roman" panose="02020603050405020304" pitchFamily="18" charset="0"/>
                <a:cs typeface="Times New Roman" panose="02020603050405020304" pitchFamily="18" charset="0"/>
              </a:rPr>
              <a:t>given</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that</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those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words</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appear</a:t>
            </a:r>
            <a:endParaRPr lang="cs-CZ" sz="1800" dirty="0">
              <a:latin typeface="Times New Roman" panose="02020603050405020304" pitchFamily="18" charset="0"/>
              <a:cs typeface="Times New Roman" panose="02020603050405020304" pitchFamily="18" charset="0"/>
            </a:endParaRPr>
          </a:p>
          <a:p>
            <a:pPr lvl="1"/>
            <a:endParaRPr lang="cs-CZ" sz="1800" dirty="0">
              <a:latin typeface="Times New Roman" panose="02020603050405020304" pitchFamily="18" charset="0"/>
              <a:cs typeface="Times New Roman" panose="02020603050405020304" pitchFamily="18" charset="0"/>
            </a:endParaRPr>
          </a:p>
          <a:p>
            <a:pPr marL="72000" indent="0">
              <a:buNone/>
            </a:pPr>
            <a:endParaRPr lang="cs-CZ"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Zástupný obsah 7">
                <a:extLst>
                  <a:ext uri="{FF2B5EF4-FFF2-40B4-BE49-F238E27FC236}">
                    <a16:creationId xmlns:a16="http://schemas.microsoft.com/office/drawing/2014/main" id="{671C4CE2-50DD-417D-A85A-54E03A94CF5E}"/>
                  </a:ext>
                </a:extLst>
              </p:cNvPr>
              <p:cNvSpPr>
                <a:spLocks noGrp="1"/>
              </p:cNvSpPr>
              <p:nvPr>
                <p:ph idx="30"/>
              </p:nvPr>
            </p:nvSpPr>
            <p:spPr>
              <a:xfrm>
                <a:off x="797276" y="5431706"/>
                <a:ext cx="3999625" cy="362081"/>
              </a:xfrm>
            </p:spPr>
            <p:txBody>
              <a:bodyPr/>
              <a:lstStyle/>
              <a:p>
                <a:pPr marL="72000" indent="0">
                  <a:buNone/>
                </a:pPr>
                <a:r>
                  <a:rPr lang="cs-CZ" sz="2400" b="0" dirty="0">
                    <a:latin typeface="Times New Roman" panose="02020603050405020304" pitchFamily="18" charset="0"/>
                    <a:cs typeface="Times New Roman" panose="02020603050405020304" pitchFamily="18" charset="0"/>
                  </a:rPr>
                  <a:t>P(</a:t>
                </a:r>
                <a:r>
                  <a:rPr lang="cs-CZ" sz="2400" b="0" dirty="0">
                    <a:solidFill>
                      <a:schemeClr val="tx2"/>
                    </a:solidFill>
                    <a:latin typeface="Times New Roman" panose="02020603050405020304" pitchFamily="18" charset="0"/>
                    <a:cs typeface="Times New Roman" panose="02020603050405020304" pitchFamily="18" charset="0"/>
                  </a:rPr>
                  <a:t>H</a:t>
                </a:r>
                <a:r>
                  <a:rPr lang="cs-CZ" sz="2400" b="0" dirty="0">
                    <a:latin typeface="Times New Roman" panose="02020603050405020304" pitchFamily="18" charset="0"/>
                    <a:cs typeface="Times New Roman" panose="02020603050405020304" pitchFamily="18" charset="0"/>
                  </a:rPr>
                  <a:t>|</a:t>
                </a:r>
                <a:r>
                  <a:rPr lang="cs-CZ" sz="2400" b="0" dirty="0">
                    <a:solidFill>
                      <a:srgbClr val="F01928"/>
                    </a:solidFill>
                    <a:latin typeface="Times New Roman" panose="02020603050405020304" pitchFamily="18" charset="0"/>
                    <a:cs typeface="Times New Roman" panose="02020603050405020304" pitchFamily="18" charset="0"/>
                  </a:rPr>
                  <a:t>E</a:t>
                </a:r>
                <a:r>
                  <a:rPr lang="cs-CZ" sz="2400" b="0" dirty="0">
                    <a:latin typeface="Times New Roman" panose="02020603050405020304" pitchFamily="18" charset="0"/>
                    <a:cs typeface="Times New Roman" panose="02020603050405020304" pitchFamily="18" charset="0"/>
                  </a:rPr>
                  <a:t>) </a:t>
                </a:r>
                <a14:m>
                  <m:oMath xmlns:m="http://schemas.openxmlformats.org/officeDocument/2006/math">
                    <m:r>
                      <a:rPr lang="cs-CZ" sz="2400" b="0" i="1" smtClean="0">
                        <a:latin typeface="Cambria Math" panose="02040503050406030204" pitchFamily="18" charset="0"/>
                      </a:rPr>
                      <m:t>= </m:t>
                    </m:r>
                    <m:f>
                      <m:fPr>
                        <m:ctrlPr>
                          <a:rPr lang="cs-CZ" sz="2400" b="0" i="1" smtClean="0">
                            <a:latin typeface="Cambria Math" panose="02040503050406030204" pitchFamily="18" charset="0"/>
                          </a:rPr>
                        </m:ctrlPr>
                      </m:fPr>
                      <m:num>
                        <m:r>
                          <a:rPr lang="cs-CZ" sz="2400" b="0" i="1" smtClean="0">
                            <a:latin typeface="Cambria Math" panose="02040503050406030204" pitchFamily="18" charset="0"/>
                          </a:rPr>
                          <m:t>𝑃</m:t>
                        </m:r>
                        <m:d>
                          <m:dPr>
                            <m:ctrlPr>
                              <a:rPr lang="cs-CZ" sz="2400" b="0" i="1" smtClean="0">
                                <a:latin typeface="Cambria Math" panose="02040503050406030204" pitchFamily="18" charset="0"/>
                              </a:rPr>
                            </m:ctrlPr>
                          </m:dPr>
                          <m:e>
                            <m:r>
                              <a:rPr lang="cs-CZ" sz="2400" b="0" i="1" smtClean="0">
                                <a:solidFill>
                                  <a:schemeClr val="tx2"/>
                                </a:solidFill>
                                <a:latin typeface="Cambria Math" panose="02040503050406030204" pitchFamily="18" charset="0"/>
                              </a:rPr>
                              <m:t>𝐻</m:t>
                            </m:r>
                          </m:e>
                        </m:d>
                        <m:r>
                          <a:rPr lang="cs-CZ" sz="2400" b="0" i="1" smtClean="0">
                            <a:latin typeface="Cambria Math" panose="02040503050406030204" pitchFamily="18" charset="0"/>
                          </a:rPr>
                          <m:t> ∗ </m:t>
                        </m:r>
                        <m:r>
                          <a:rPr lang="cs-CZ" sz="2400" b="0" i="1" smtClean="0">
                            <a:latin typeface="Cambria Math" panose="02040503050406030204" pitchFamily="18" charset="0"/>
                          </a:rPr>
                          <m:t>𝑃</m:t>
                        </m:r>
                        <m:r>
                          <a:rPr lang="cs-CZ" sz="2400" b="0" i="1" smtClean="0">
                            <a:latin typeface="Cambria Math" panose="02040503050406030204" pitchFamily="18" charset="0"/>
                          </a:rPr>
                          <m:t>(</m:t>
                        </m:r>
                        <m:r>
                          <a:rPr lang="cs-CZ" sz="2400" b="0" i="1" smtClean="0">
                            <a:solidFill>
                              <a:srgbClr val="F01928"/>
                            </a:solidFill>
                            <a:latin typeface="Cambria Math" panose="02040503050406030204" pitchFamily="18" charset="0"/>
                          </a:rPr>
                          <m:t>𝐸</m:t>
                        </m:r>
                        <m:r>
                          <m:rPr>
                            <m:nor/>
                          </m:rPr>
                          <a:rPr lang="cs-CZ" sz="2400" dirty="0">
                            <a:latin typeface="Times New Roman" panose="02020603050405020304" pitchFamily="18" charset="0"/>
                            <a:cs typeface="Times New Roman" panose="02020603050405020304" pitchFamily="18" charset="0"/>
                          </a:rPr>
                          <m:t>|</m:t>
                        </m:r>
                        <m:r>
                          <a:rPr lang="cs-CZ" sz="2400" b="0" i="1" smtClean="0">
                            <a:solidFill>
                              <a:schemeClr val="tx2"/>
                            </a:solidFill>
                            <a:latin typeface="Cambria Math" panose="02040503050406030204" pitchFamily="18" charset="0"/>
                          </a:rPr>
                          <m:t>𝐻</m:t>
                        </m:r>
                        <m:r>
                          <a:rPr lang="cs-CZ" sz="2400" b="0" i="1" smtClean="0">
                            <a:solidFill>
                              <a:schemeClr val="tx1"/>
                            </a:solidFill>
                            <a:latin typeface="Cambria Math" panose="02040503050406030204" pitchFamily="18" charset="0"/>
                          </a:rPr>
                          <m:t>)</m:t>
                        </m:r>
                      </m:num>
                      <m:den>
                        <m:r>
                          <a:rPr lang="cs-CZ" sz="2400" b="0" i="1" smtClean="0">
                            <a:latin typeface="Cambria Math" panose="02040503050406030204" pitchFamily="18" charset="0"/>
                          </a:rPr>
                          <m:t>𝑃</m:t>
                        </m:r>
                        <m:r>
                          <a:rPr lang="cs-CZ" sz="2400" b="0" i="1" smtClean="0">
                            <a:latin typeface="Cambria Math" panose="02040503050406030204" pitchFamily="18" charset="0"/>
                          </a:rPr>
                          <m:t>(</m:t>
                        </m:r>
                        <m:r>
                          <a:rPr lang="cs-CZ" sz="2400" b="0" i="1" smtClean="0">
                            <a:solidFill>
                              <a:srgbClr val="F01928"/>
                            </a:solidFill>
                            <a:latin typeface="Cambria Math" panose="02040503050406030204" pitchFamily="18" charset="0"/>
                          </a:rPr>
                          <m:t>𝐸</m:t>
                        </m:r>
                        <m:r>
                          <a:rPr lang="cs-CZ" sz="2400" b="0" i="1" smtClean="0">
                            <a:latin typeface="Cambria Math" panose="02040503050406030204" pitchFamily="18" charset="0"/>
                          </a:rPr>
                          <m:t>)</m:t>
                        </m:r>
                      </m:den>
                    </m:f>
                  </m:oMath>
                </a14:m>
                <a:endParaRPr lang="cs-CZ" sz="2400" dirty="0">
                  <a:latin typeface="Times New Roman" panose="02020603050405020304" pitchFamily="18" charset="0"/>
                  <a:cs typeface="Times New Roman" panose="02020603050405020304" pitchFamily="18" charset="0"/>
                </a:endParaRPr>
              </a:p>
            </p:txBody>
          </p:sp>
        </mc:Choice>
        <mc:Fallback xmlns="">
          <p:sp>
            <p:nvSpPr>
              <p:cNvPr id="8" name="Zástupný obsah 7">
                <a:extLst>
                  <a:ext uri="{FF2B5EF4-FFF2-40B4-BE49-F238E27FC236}">
                    <a16:creationId xmlns:a16="http://schemas.microsoft.com/office/drawing/2014/main" id="{671C4CE2-50DD-417D-A85A-54E03A94CF5E}"/>
                  </a:ext>
                </a:extLst>
              </p:cNvPr>
              <p:cNvSpPr>
                <a:spLocks noGrp="1" noRot="1" noChangeAspect="1" noMove="1" noResize="1" noEditPoints="1" noAdjustHandles="1" noChangeArrowheads="1" noChangeShapeType="1" noTextEdit="1"/>
              </p:cNvSpPr>
              <p:nvPr>
                <p:ph idx="30"/>
              </p:nvPr>
            </p:nvSpPr>
            <p:spPr>
              <a:xfrm>
                <a:off x="797276" y="5431706"/>
                <a:ext cx="3999625" cy="362081"/>
              </a:xfrm>
              <a:blipFill>
                <a:blip r:embed="rId2"/>
                <a:stretch>
                  <a:fillRect l="-2896" t="-27119" b="-55932"/>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9" name="Zástupný obsah 7">
                <a:extLst>
                  <a:ext uri="{FF2B5EF4-FFF2-40B4-BE49-F238E27FC236}">
                    <a16:creationId xmlns:a16="http://schemas.microsoft.com/office/drawing/2014/main" id="{67D94B51-978C-486F-BF30-CBCCD9BB8D7B}"/>
                  </a:ext>
                </a:extLst>
              </p:cNvPr>
              <p:cNvSpPr txBox="1">
                <a:spLocks/>
              </p:cNvSpPr>
              <p:nvPr/>
            </p:nvSpPr>
            <p:spPr>
              <a:xfrm>
                <a:off x="4610547" y="5413949"/>
                <a:ext cx="6265615" cy="636304"/>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Font typeface="Arial" panose="020B0604020202020204" pitchFamily="34" charset="0"/>
                  <a:buNone/>
                </a:pPr>
                <a:r>
                  <a:rPr lang="cs-CZ" sz="2400" kern="0" dirty="0">
                    <a:latin typeface="Times New Roman" panose="02020603050405020304" pitchFamily="18" charset="0"/>
                    <a:cs typeface="Times New Roman" panose="02020603050405020304" pitchFamily="18" charset="0"/>
                  </a:rPr>
                  <a:t>P(</a:t>
                </a:r>
                <a:r>
                  <a:rPr lang="cs-CZ" sz="2400" kern="0" dirty="0" err="1">
                    <a:solidFill>
                      <a:schemeClr val="tx2"/>
                    </a:solidFill>
                    <a:latin typeface="Times New Roman" panose="02020603050405020304" pitchFamily="18" charset="0"/>
                    <a:cs typeface="Times New Roman" panose="02020603050405020304" pitchFamily="18" charset="0"/>
                  </a:rPr>
                  <a:t>Spam</a:t>
                </a:r>
                <a:r>
                  <a:rPr lang="cs-CZ" sz="2400" kern="0" dirty="0" err="1">
                    <a:latin typeface="Times New Roman" panose="02020603050405020304" pitchFamily="18" charset="0"/>
                    <a:cs typeface="Times New Roman" panose="02020603050405020304" pitchFamily="18" charset="0"/>
                  </a:rPr>
                  <a:t>|</a:t>
                </a:r>
                <a:r>
                  <a:rPr lang="cs-CZ" sz="2400" kern="0" dirty="0" err="1">
                    <a:solidFill>
                      <a:srgbClr val="F01928"/>
                    </a:solidFill>
                    <a:latin typeface="Times New Roman" panose="02020603050405020304" pitchFamily="18" charset="0"/>
                    <a:cs typeface="Times New Roman" panose="02020603050405020304" pitchFamily="18" charset="0"/>
                  </a:rPr>
                  <a:t>Word</a:t>
                </a:r>
                <a:r>
                  <a:rPr lang="cs-CZ" sz="2400" kern="0" dirty="0">
                    <a:latin typeface="Times New Roman" panose="02020603050405020304" pitchFamily="18" charset="0"/>
                    <a:cs typeface="Times New Roman" panose="02020603050405020304" pitchFamily="18" charset="0"/>
                  </a:rPr>
                  <a:t>) </a:t>
                </a:r>
                <a14:m>
                  <m:oMath xmlns:m="http://schemas.openxmlformats.org/officeDocument/2006/math">
                    <m:r>
                      <a:rPr lang="cs-CZ" sz="2400" i="1" kern="0" smtClean="0">
                        <a:latin typeface="Cambria Math" panose="02040503050406030204" pitchFamily="18" charset="0"/>
                      </a:rPr>
                      <m:t>= </m:t>
                    </m:r>
                    <m:f>
                      <m:fPr>
                        <m:ctrlPr>
                          <a:rPr lang="cs-CZ" sz="2400" i="1" kern="0" smtClean="0">
                            <a:latin typeface="Cambria Math" panose="02040503050406030204" pitchFamily="18" charset="0"/>
                          </a:rPr>
                        </m:ctrlPr>
                      </m:fPr>
                      <m:num>
                        <m:r>
                          <a:rPr lang="cs-CZ" sz="2400" i="1" kern="0" smtClean="0">
                            <a:latin typeface="Cambria Math" panose="02040503050406030204" pitchFamily="18" charset="0"/>
                          </a:rPr>
                          <m:t>𝑃</m:t>
                        </m:r>
                        <m:d>
                          <m:dPr>
                            <m:ctrlPr>
                              <a:rPr lang="cs-CZ" sz="2400" i="1" kern="0" smtClean="0">
                                <a:latin typeface="Cambria Math" panose="02040503050406030204" pitchFamily="18" charset="0"/>
                              </a:rPr>
                            </m:ctrlPr>
                          </m:dPr>
                          <m:e>
                            <m:r>
                              <a:rPr lang="cs-CZ" sz="2400" b="0" i="1" kern="0" smtClean="0">
                                <a:solidFill>
                                  <a:srgbClr val="0000DC"/>
                                </a:solidFill>
                                <a:latin typeface="Cambria Math" panose="02040503050406030204" pitchFamily="18" charset="0"/>
                              </a:rPr>
                              <m:t>𝑆𝑝𝑎𝑚</m:t>
                            </m:r>
                          </m:e>
                        </m:d>
                        <m:r>
                          <a:rPr lang="cs-CZ" sz="2400" i="1" kern="0" smtClean="0">
                            <a:latin typeface="Cambria Math" panose="02040503050406030204" pitchFamily="18" charset="0"/>
                          </a:rPr>
                          <m:t> ∗ </m:t>
                        </m:r>
                        <m:r>
                          <a:rPr lang="cs-CZ" sz="2400" i="1" kern="0" smtClean="0">
                            <a:latin typeface="Cambria Math" panose="02040503050406030204" pitchFamily="18" charset="0"/>
                          </a:rPr>
                          <m:t>𝑃</m:t>
                        </m:r>
                        <m:r>
                          <a:rPr lang="cs-CZ" sz="2400" i="1" kern="0" smtClean="0">
                            <a:latin typeface="Cambria Math" panose="02040503050406030204" pitchFamily="18" charset="0"/>
                          </a:rPr>
                          <m:t>(</m:t>
                        </m:r>
                        <m:r>
                          <a:rPr lang="cs-CZ" sz="2400" b="0" i="1" kern="0" smtClean="0">
                            <a:solidFill>
                              <a:srgbClr val="F01928"/>
                            </a:solidFill>
                            <a:latin typeface="Cambria Math" panose="02040503050406030204" pitchFamily="18" charset="0"/>
                          </a:rPr>
                          <m:t>𝑊𝑜𝑟𝑑</m:t>
                        </m:r>
                        <m:r>
                          <m:rPr>
                            <m:nor/>
                          </m:rPr>
                          <a:rPr lang="cs-CZ" sz="2400" kern="0" dirty="0">
                            <a:latin typeface="Times New Roman" panose="02020603050405020304" pitchFamily="18" charset="0"/>
                            <a:cs typeface="Times New Roman" panose="02020603050405020304" pitchFamily="18" charset="0"/>
                          </a:rPr>
                          <m:t>|</m:t>
                        </m:r>
                        <m:r>
                          <a:rPr lang="cs-CZ" sz="2400" b="0" i="1" kern="0" smtClean="0">
                            <a:solidFill>
                              <a:schemeClr val="tx2"/>
                            </a:solidFill>
                            <a:latin typeface="Cambria Math" panose="02040503050406030204" pitchFamily="18" charset="0"/>
                          </a:rPr>
                          <m:t>𝑆𝑝𝑎𝑚</m:t>
                        </m:r>
                        <m:r>
                          <a:rPr lang="cs-CZ" sz="2400" i="1" kern="0" smtClean="0">
                            <a:latin typeface="Cambria Math" panose="02040503050406030204" pitchFamily="18" charset="0"/>
                          </a:rPr>
                          <m:t>)</m:t>
                        </m:r>
                      </m:num>
                      <m:den>
                        <m:r>
                          <a:rPr lang="cs-CZ" sz="2400" i="1" kern="0" smtClean="0">
                            <a:latin typeface="Cambria Math" panose="02040503050406030204" pitchFamily="18" charset="0"/>
                          </a:rPr>
                          <m:t>𝑃</m:t>
                        </m:r>
                        <m:r>
                          <a:rPr lang="cs-CZ" sz="2400" i="1" kern="0" smtClean="0">
                            <a:latin typeface="Cambria Math" panose="02040503050406030204" pitchFamily="18" charset="0"/>
                          </a:rPr>
                          <m:t>(</m:t>
                        </m:r>
                        <m:r>
                          <a:rPr lang="cs-CZ" sz="2400" b="0" i="1" kern="0" smtClean="0">
                            <a:solidFill>
                              <a:srgbClr val="F01928"/>
                            </a:solidFill>
                            <a:latin typeface="Cambria Math" panose="02040503050406030204" pitchFamily="18" charset="0"/>
                          </a:rPr>
                          <m:t>𝑊𝑜𝑟𝑑</m:t>
                        </m:r>
                        <m:r>
                          <a:rPr lang="cs-CZ" sz="2400" i="1" kern="0" smtClean="0">
                            <a:latin typeface="Cambria Math" panose="02040503050406030204" pitchFamily="18" charset="0"/>
                          </a:rPr>
                          <m:t>)</m:t>
                        </m:r>
                      </m:den>
                    </m:f>
                  </m:oMath>
                </a14:m>
                <a:endParaRPr lang="cs-CZ" sz="2400" kern="0" dirty="0">
                  <a:latin typeface="Times New Roman" panose="02020603050405020304" pitchFamily="18" charset="0"/>
                  <a:cs typeface="Times New Roman" panose="02020603050405020304" pitchFamily="18" charset="0"/>
                </a:endParaRPr>
              </a:p>
            </p:txBody>
          </p:sp>
        </mc:Choice>
        <mc:Fallback xmlns="">
          <p:sp>
            <p:nvSpPr>
              <p:cNvPr id="9" name="Zástupný obsah 7">
                <a:extLst>
                  <a:ext uri="{FF2B5EF4-FFF2-40B4-BE49-F238E27FC236}">
                    <a16:creationId xmlns:a16="http://schemas.microsoft.com/office/drawing/2014/main" id="{67D94B51-978C-486F-BF30-CBCCD9BB8D7B}"/>
                  </a:ext>
                </a:extLst>
              </p:cNvPr>
              <p:cNvSpPr txBox="1">
                <a:spLocks noRot="1" noChangeAspect="1" noMove="1" noResize="1" noEditPoints="1" noAdjustHandles="1" noChangeArrowheads="1" noChangeShapeType="1" noTextEdit="1"/>
              </p:cNvSpPr>
              <p:nvPr/>
            </p:nvSpPr>
            <p:spPr>
              <a:xfrm>
                <a:off x="4610547" y="5413949"/>
                <a:ext cx="6265615" cy="636304"/>
              </a:xfrm>
              <a:prstGeom prst="rect">
                <a:avLst/>
              </a:prstGeom>
              <a:blipFill>
                <a:blip r:embed="rId4"/>
                <a:stretch>
                  <a:fillRect l="-1751" t="-15385"/>
                </a:stretch>
              </a:blipFill>
            </p:spPr>
            <p:txBody>
              <a:bodyPr/>
              <a:lstStyle/>
              <a:p>
                <a:r>
                  <a:rPr lang="cs-CZ">
                    <a:noFill/>
                  </a:rPr>
                  <a:t> </a:t>
                </a:r>
              </a:p>
            </p:txBody>
          </p:sp>
        </mc:Fallback>
      </mc:AlternateContent>
      <p:pic>
        <p:nvPicPr>
          <p:cNvPr id="11" name="Obrázek 10">
            <a:extLst>
              <a:ext uri="{FF2B5EF4-FFF2-40B4-BE49-F238E27FC236}">
                <a16:creationId xmlns:a16="http://schemas.microsoft.com/office/drawing/2014/main" id="{BE76D8EC-3078-43FA-9C8A-4D9E9AEC871D}"/>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252854" y="50991"/>
            <a:ext cx="1653264" cy="1650513"/>
          </a:xfrm>
          <a:prstGeom prst="rect">
            <a:avLst/>
          </a:prstGeom>
        </p:spPr>
      </p:pic>
      <p:pic>
        <p:nvPicPr>
          <p:cNvPr id="23" name="Obrázek 22">
            <a:extLst>
              <a:ext uri="{FF2B5EF4-FFF2-40B4-BE49-F238E27FC236}">
                <a16:creationId xmlns:a16="http://schemas.microsoft.com/office/drawing/2014/main" id="{1D221138-14E9-4128-83CA-37B19F0495EB}"/>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224689" y="666768"/>
            <a:ext cx="1130380" cy="1627748"/>
          </a:xfrm>
          <a:prstGeom prst="rect">
            <a:avLst/>
          </a:prstGeom>
        </p:spPr>
      </p:pic>
      <p:pic>
        <p:nvPicPr>
          <p:cNvPr id="26" name="Obrázek 25">
            <a:extLst>
              <a:ext uri="{FF2B5EF4-FFF2-40B4-BE49-F238E27FC236}">
                <a16:creationId xmlns:a16="http://schemas.microsoft.com/office/drawing/2014/main" id="{D43AB266-D72E-4D1A-B57C-A92340AEF8B3}"/>
              </a:ext>
            </a:extLst>
          </p:cNvPr>
          <p:cNvPicPr>
            <a:picLocks noChangeAspect="1"/>
          </p:cNvPicPr>
          <p:nvPr/>
        </p:nvPicPr>
        <p:blipFill rotWithShape="1">
          <a:blip r:embed="rId9" cstate="print">
            <a:clrChange>
              <a:clrFrom>
                <a:srgbClr val="FEFEFE"/>
              </a:clrFrom>
              <a:clrTo>
                <a:srgbClr val="FEFEFE">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30133" r="26315"/>
          <a:stretch/>
        </p:blipFill>
        <p:spPr>
          <a:xfrm>
            <a:off x="10472692" y="913083"/>
            <a:ext cx="1583184" cy="1908430"/>
          </a:xfrm>
          <a:prstGeom prst="rect">
            <a:avLst/>
          </a:prstGeom>
        </p:spPr>
      </p:pic>
      <p:sp>
        <p:nvSpPr>
          <p:cNvPr id="10" name="TextovéPole 9">
            <a:extLst>
              <a:ext uri="{FF2B5EF4-FFF2-40B4-BE49-F238E27FC236}">
                <a16:creationId xmlns:a16="http://schemas.microsoft.com/office/drawing/2014/main" id="{F2D4C368-880A-41CC-84DD-CE170210FDA5}"/>
              </a:ext>
            </a:extLst>
          </p:cNvPr>
          <p:cNvSpPr txBox="1"/>
          <p:nvPr/>
        </p:nvSpPr>
        <p:spPr>
          <a:xfrm>
            <a:off x="3893830" y="5422827"/>
            <a:ext cx="705389" cy="523220"/>
          </a:xfrm>
          <a:prstGeom prst="rect">
            <a:avLst/>
          </a:prstGeom>
          <a:noFill/>
        </p:spPr>
        <p:txBody>
          <a:bodyPr wrap="square" rtlCol="0">
            <a:spAutoFit/>
          </a:bodyPr>
          <a:lstStyle/>
          <a:p>
            <a:pPr algn="l"/>
            <a:r>
              <a:rPr lang="cs-CZ"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3811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fade">
                                      <p:cBhvr>
                                        <p:cTn id="28" dur="500"/>
                                        <p:tgtEl>
                                          <p:spTgt spid="7">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animEffect transition="in" filter="fade">
                                      <p:cBhvr>
                                        <p:cTn id="33" dur="500"/>
                                        <p:tgtEl>
                                          <p:spTgt spid="7">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xEl>
                                              <p:pRg st="7" end="7"/>
                                            </p:txEl>
                                          </p:spTgt>
                                        </p:tgtEl>
                                        <p:attrNameLst>
                                          <p:attrName>style.visibility</p:attrName>
                                        </p:attrNameLst>
                                      </p:cBhvr>
                                      <p:to>
                                        <p:strVal val="visible"/>
                                      </p:to>
                                    </p:set>
                                    <p:animEffect transition="in" filter="fade">
                                      <p:cBhvr>
                                        <p:cTn id="36" dur="500"/>
                                        <p:tgtEl>
                                          <p:spTgt spid="7">
                                            <p:txEl>
                                              <p:pRg st="7" end="7"/>
                                            </p:txEl>
                                          </p:spTgt>
                                        </p:tgtEl>
                                      </p:cBhvr>
                                    </p:animEffec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Effect transition="in" filter="fade">
                                      <p:cBhvr>
                                        <p:cTn id="40" dur="1000"/>
                                        <p:tgtEl>
                                          <p:spTgt spid="8">
                                            <p:txEl>
                                              <p:pRg st="0" end="0"/>
                                            </p:txEl>
                                          </p:spTgt>
                                        </p:tgtEl>
                                      </p:cBhvr>
                                    </p:animEffect>
                                    <p:anim calcmode="lin" valueType="num">
                                      <p:cBhvr>
                                        <p:cTn id="4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0" end="0"/>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par>
                          <p:cTn id="48" fill="hold">
                            <p:stCondLst>
                              <p:cond delay="1500"/>
                            </p:stCondLst>
                            <p:childTnLst>
                              <p:par>
                                <p:cTn id="49" presetID="42" presetClass="entr" presetSubtype="0"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build="p"/>
      <p:bldP spid="9" grpId="0"/>
      <p:bldP spid="10"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124</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Bayesian</a:t>
            </a:r>
            <a:r>
              <a:rPr lang="cs-CZ" dirty="0"/>
              <a:t> probability</a:t>
            </a:r>
          </a:p>
          <a:p>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a:xfrm>
            <a:off x="719999" y="1701505"/>
            <a:ext cx="5263705" cy="4139998"/>
          </a:xfrm>
        </p:spPr>
        <p:txBody>
          <a:bodyPr/>
          <a:lstStyle/>
          <a:p>
            <a:pPr>
              <a:lnSpc>
                <a:spcPct val="100000"/>
              </a:lnSpc>
            </a:pPr>
            <a:r>
              <a:rPr lang="cs-CZ" sz="2400" dirty="0" err="1">
                <a:latin typeface="Times New Roman" panose="02020603050405020304" pitchFamily="18" charset="0"/>
                <a:cs typeface="Times New Roman" panose="02020603050405020304" pitchFamily="18" charset="0"/>
              </a:rPr>
              <a:t>Bayes</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never</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publish</a:t>
            </a:r>
            <a:r>
              <a:rPr lang="cs-CZ" sz="2400" dirty="0">
                <a:latin typeface="Times New Roman" panose="02020603050405020304" pitchFamily="18" charset="0"/>
                <a:cs typeface="Times New Roman" panose="02020603050405020304" pitchFamily="18" charset="0"/>
              </a:rPr>
              <a:t> his </a:t>
            </a:r>
            <a:r>
              <a:rPr lang="cs-CZ" sz="2400" dirty="0" err="1">
                <a:latin typeface="Times New Roman" panose="02020603050405020304" pitchFamily="18" charset="0"/>
                <a:cs typeface="Times New Roman" panose="02020603050405020304" pitchFamily="18" charset="0"/>
              </a:rPr>
              <a:t>treorem</a:t>
            </a:r>
            <a:endParaRPr lang="cs-CZ" sz="2400" dirty="0">
              <a:latin typeface="Times New Roman" panose="02020603050405020304" pitchFamily="18" charset="0"/>
              <a:cs typeface="Times New Roman" panose="02020603050405020304" pitchFamily="18" charset="0"/>
            </a:endParaRPr>
          </a:p>
          <a:p>
            <a:pPr>
              <a:lnSpc>
                <a:spcPct val="100000"/>
              </a:lnSpc>
            </a:pPr>
            <a:r>
              <a:rPr lang="cs-CZ" sz="2400" dirty="0">
                <a:latin typeface="Times New Roman" panose="02020603050405020304" pitchFamily="18" charset="0"/>
                <a:cs typeface="Times New Roman" panose="02020603050405020304" pitchFamily="18" charset="0"/>
              </a:rPr>
              <a:t>He </a:t>
            </a:r>
            <a:r>
              <a:rPr lang="cs-CZ" sz="2400" dirty="0" err="1">
                <a:latin typeface="Times New Roman" panose="02020603050405020304" pitchFamily="18" charset="0"/>
                <a:cs typeface="Times New Roman" panose="02020603050405020304" pitchFamily="18" charset="0"/>
              </a:rPr>
              <a:t>submit</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it</a:t>
            </a:r>
            <a:r>
              <a:rPr lang="cs-CZ" sz="2400" dirty="0">
                <a:latin typeface="Times New Roman" panose="02020603050405020304" pitchFamily="18" charset="0"/>
                <a:cs typeface="Times New Roman" panose="02020603050405020304" pitchFamily="18" charset="0"/>
              </a:rPr>
              <a:t> to </a:t>
            </a:r>
            <a:r>
              <a:rPr lang="cs-CZ" sz="2400" dirty="0" err="1">
                <a:latin typeface="Times New Roman" panose="02020603050405020304" pitchFamily="18" charset="0"/>
                <a:cs typeface="Times New Roman" panose="02020603050405020304" pitchFamily="18" charset="0"/>
              </a:rPr>
              <a:t>the</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Royal</a:t>
            </a:r>
            <a:r>
              <a:rPr lang="cs-CZ" sz="2400" dirty="0">
                <a:latin typeface="Times New Roman" panose="02020603050405020304" pitchFamily="18" charset="0"/>
                <a:cs typeface="Times New Roman" panose="02020603050405020304" pitchFamily="18" charset="0"/>
              </a:rPr>
              <a:t> Society</a:t>
            </a:r>
          </a:p>
          <a:p>
            <a:pPr>
              <a:lnSpc>
                <a:spcPct val="100000"/>
              </a:lnSpc>
            </a:pPr>
            <a:r>
              <a:rPr lang="cs-CZ" sz="2400" dirty="0" err="1">
                <a:latin typeface="Times New Roman" panose="02020603050405020304" pitchFamily="18" charset="0"/>
                <a:cs typeface="Times New Roman" panose="02020603050405020304" pitchFamily="18" charset="0"/>
              </a:rPr>
              <a:t>Publish</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after</a:t>
            </a:r>
            <a:r>
              <a:rPr lang="cs-CZ" sz="2400" dirty="0">
                <a:latin typeface="Times New Roman" panose="02020603050405020304" pitchFamily="18" charset="0"/>
                <a:cs typeface="Times New Roman" panose="02020603050405020304" pitchFamily="18" charset="0"/>
              </a:rPr>
              <a:t> he </a:t>
            </a:r>
            <a:r>
              <a:rPr lang="cs-CZ" sz="2400" dirty="0" err="1">
                <a:latin typeface="Times New Roman" panose="02020603050405020304" pitchFamily="18" charset="0"/>
                <a:cs typeface="Times New Roman" panose="02020603050405020304" pitchFamily="18" charset="0"/>
              </a:rPr>
              <a:t>died</a:t>
            </a:r>
            <a:r>
              <a:rPr lang="cs-CZ" sz="2400" dirty="0">
                <a:latin typeface="Times New Roman" panose="02020603050405020304" pitchFamily="18" charset="0"/>
                <a:cs typeface="Times New Roman" panose="02020603050405020304" pitchFamily="18" charset="0"/>
              </a:rPr>
              <a:t> (Richard </a:t>
            </a:r>
            <a:r>
              <a:rPr lang="cs-CZ" sz="2400" dirty="0" err="1">
                <a:latin typeface="Times New Roman" panose="02020603050405020304" pitchFamily="18" charset="0"/>
                <a:cs typeface="Times New Roman" panose="02020603050405020304" pitchFamily="18" charset="0"/>
              </a:rPr>
              <a:t>Price</a:t>
            </a:r>
            <a:r>
              <a:rPr lang="cs-CZ" sz="2400" dirty="0">
                <a:latin typeface="Times New Roman" panose="02020603050405020304" pitchFamily="18" charset="0"/>
                <a:cs typeface="Times New Roman" panose="02020603050405020304" pitchFamily="18" charset="0"/>
              </a:rPr>
              <a:t>)</a:t>
            </a:r>
          </a:p>
          <a:p>
            <a:pPr lvl="1"/>
            <a:r>
              <a:rPr lang="cs-CZ" dirty="0">
                <a:latin typeface="Times New Roman" panose="02020603050405020304" pitchFamily="18" charset="0"/>
                <a:cs typeface="Times New Roman" panose="02020603050405020304" pitchFamily="18" charset="0"/>
              </a:rPr>
              <a:t>Man coming </a:t>
            </a: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first</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time</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out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 </a:t>
            </a: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cave</a:t>
            </a:r>
            <a:r>
              <a:rPr lang="cs-CZ" dirty="0">
                <a:latin typeface="Times New Roman" panose="02020603050405020304" pitchFamily="18" charset="0"/>
                <a:cs typeface="Times New Roman" panose="02020603050405020304" pitchFamily="18" charset="0"/>
              </a:rPr>
              <a:t> and </a:t>
            </a:r>
            <a:r>
              <a:rPr lang="cs-CZ" dirty="0" err="1">
                <a:latin typeface="Times New Roman" panose="02020603050405020304" pitchFamily="18" charset="0"/>
                <a:cs typeface="Times New Roman" panose="02020603050405020304" pitchFamily="18" charset="0"/>
              </a:rPr>
              <a:t>saw</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sun </a:t>
            </a:r>
            <a:r>
              <a:rPr lang="cs-CZ" dirty="0" err="1">
                <a:latin typeface="Times New Roman" panose="02020603050405020304" pitchFamily="18" charset="0"/>
                <a:cs typeface="Times New Roman" panose="02020603050405020304" pitchFamily="18" charset="0"/>
              </a:rPr>
              <a:t>rise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first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time</a:t>
            </a:r>
            <a:r>
              <a:rPr lang="cs-CZ" dirty="0">
                <a:latin typeface="Times New Roman" panose="02020603050405020304" pitchFamily="18" charset="0"/>
                <a:cs typeface="Times New Roman" panose="02020603050405020304" pitchFamily="18" charset="0"/>
              </a:rPr>
              <a:t> and </a:t>
            </a:r>
            <a:r>
              <a:rPr lang="cs-CZ" dirty="0" err="1">
                <a:latin typeface="Times New Roman" panose="02020603050405020304" pitchFamily="18" charset="0"/>
                <a:cs typeface="Times New Roman" panose="02020603050405020304" pitchFamily="18" charset="0"/>
              </a:rPr>
              <a:t>ask</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himself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this</a:t>
            </a:r>
            <a:r>
              <a:rPr lang="cs-CZ" dirty="0">
                <a:latin typeface="Times New Roman" panose="02020603050405020304" pitchFamily="18" charset="0"/>
                <a:cs typeface="Times New Roman" panose="02020603050405020304" pitchFamily="18" charset="0"/>
              </a:rPr>
              <a:t> </a:t>
            </a: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one-off</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does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sun </a:t>
            </a: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always</a:t>
            </a:r>
            <a:r>
              <a:rPr lang="cs-CZ" dirty="0">
                <a:latin typeface="Times New Roman" panose="02020603050405020304" pitchFamily="18" charset="0"/>
                <a:cs typeface="Times New Roman" panose="02020603050405020304" pitchFamily="18" charset="0"/>
              </a:rPr>
              <a:t> do </a:t>
            </a:r>
            <a:r>
              <a:rPr lang="cs-CZ" dirty="0" err="1">
                <a:latin typeface="Times New Roman" panose="02020603050405020304" pitchFamily="18" charset="0"/>
                <a:cs typeface="Times New Roman" panose="02020603050405020304" pitchFamily="18" charset="0"/>
              </a:rPr>
              <a:t>this</a:t>
            </a:r>
            <a:r>
              <a:rPr lang="cs-CZ" dirty="0">
                <a:latin typeface="Times New Roman" panose="02020603050405020304" pitchFamily="18" charset="0"/>
                <a:cs typeface="Times New Roman" panose="02020603050405020304" pitchFamily="18" charset="0"/>
              </a:rPr>
              <a:t>? An </a:t>
            </a:r>
            <a:r>
              <a:rPr lang="cs-CZ" dirty="0" err="1">
                <a:latin typeface="Times New Roman" panose="02020603050405020304" pitchFamily="18" charset="0"/>
                <a:cs typeface="Times New Roman" panose="02020603050405020304" pitchFamily="18" charset="0"/>
              </a:rPr>
              <a:t>then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every</a:t>
            </a:r>
            <a:r>
              <a:rPr lang="cs-CZ" dirty="0">
                <a:latin typeface="Times New Roman" panose="02020603050405020304" pitchFamily="18" charset="0"/>
                <a:cs typeface="Times New Roman" panose="02020603050405020304" pitchFamily="18" charset="0"/>
              </a:rPr>
              <a:t> day </a:t>
            </a:r>
            <a:r>
              <a:rPr lang="cs-CZ" dirty="0" err="1">
                <a:latin typeface="Times New Roman" panose="02020603050405020304" pitchFamily="18" charset="0"/>
                <a:cs typeface="Times New Roman" panose="02020603050405020304" pitchFamily="18" charset="0"/>
              </a:rPr>
              <a:t>after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that</a:t>
            </a:r>
            <a:r>
              <a:rPr lang="cs-CZ" dirty="0">
                <a:latin typeface="Times New Roman" panose="02020603050405020304" pitchFamily="18" charset="0"/>
                <a:cs typeface="Times New Roman" panose="02020603050405020304" pitchFamily="18" charset="0"/>
              </a:rPr>
              <a:t>, as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sun rose </a:t>
            </a:r>
            <a:r>
              <a:rPr lang="cs-CZ" dirty="0" err="1">
                <a:latin typeface="Times New Roman" panose="02020603050405020304" pitchFamily="18" charset="0"/>
                <a:cs typeface="Times New Roman" panose="02020603050405020304" pitchFamily="18" charset="0"/>
              </a:rPr>
              <a:t>agan</a:t>
            </a:r>
            <a:r>
              <a:rPr lang="cs-CZ" dirty="0">
                <a:latin typeface="Times New Roman" panose="02020603050405020304" pitchFamily="18" charset="0"/>
                <a:cs typeface="Times New Roman" panose="02020603050405020304" pitchFamily="18" charset="0"/>
              </a:rPr>
              <a:t> he </a:t>
            </a:r>
            <a:r>
              <a:rPr lang="cs-CZ" dirty="0" err="1">
                <a:latin typeface="Times New Roman" panose="02020603050405020304" pitchFamily="18" charset="0"/>
                <a:cs typeface="Times New Roman" panose="02020603050405020304" pitchFamily="18" charset="0"/>
              </a:rPr>
              <a:t>yould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get</a:t>
            </a:r>
            <a:r>
              <a:rPr lang="cs-CZ" dirty="0">
                <a:latin typeface="Times New Roman" panose="02020603050405020304" pitchFamily="18" charset="0"/>
                <a:cs typeface="Times New Roman" panose="02020603050405020304" pitchFamily="18" charset="0"/>
              </a:rPr>
              <a:t> a </a:t>
            </a:r>
            <a:r>
              <a:rPr lang="cs-CZ" dirty="0" err="1">
                <a:latin typeface="Times New Roman" panose="02020603050405020304" pitchFamily="18" charset="0"/>
                <a:cs typeface="Times New Roman" panose="02020603050405020304" pitchFamily="18" charset="0"/>
              </a:rPr>
              <a:t>little</a:t>
            </a:r>
            <a:r>
              <a:rPr lang="cs-CZ" dirty="0">
                <a:latin typeface="Times New Roman" panose="02020603050405020304" pitchFamily="18" charset="0"/>
                <a:cs typeface="Times New Roman" panose="02020603050405020304" pitchFamily="18" charset="0"/>
              </a:rPr>
              <a:t> bit more </a:t>
            </a:r>
            <a:r>
              <a:rPr lang="cs-CZ" dirty="0" err="1">
                <a:latin typeface="Times New Roman" panose="02020603050405020304" pitchFamily="18" charset="0"/>
                <a:cs typeface="Times New Roman" panose="02020603050405020304" pitchFamily="18" charset="0"/>
              </a:rPr>
              <a:t>confident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that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World </a:t>
            </a:r>
            <a:r>
              <a:rPr lang="cs-CZ" dirty="0" err="1">
                <a:latin typeface="Times New Roman" panose="02020603050405020304" pitchFamily="18" charset="0"/>
                <a:cs typeface="Times New Roman" panose="02020603050405020304" pitchFamily="18" charset="0"/>
              </a:rPr>
              <a:t>works</a:t>
            </a:r>
            <a:r>
              <a:rPr lang="cs-CZ" dirty="0">
                <a:latin typeface="Times New Roman" panose="02020603050405020304" pitchFamily="18" charset="0"/>
                <a:cs typeface="Times New Roman" panose="02020603050405020304" pitchFamily="18" charset="0"/>
              </a:rPr>
              <a:t>.	</a:t>
            </a:r>
          </a:p>
        </p:txBody>
      </p:sp>
      <p:sp>
        <p:nvSpPr>
          <p:cNvPr id="18" name="Zástupný obsah 17">
            <a:extLst>
              <a:ext uri="{FF2B5EF4-FFF2-40B4-BE49-F238E27FC236}">
                <a16:creationId xmlns:a16="http://schemas.microsoft.com/office/drawing/2014/main" id="{DE8D71CE-BC27-4F32-9217-69C68A530943}"/>
              </a:ext>
            </a:extLst>
          </p:cNvPr>
          <p:cNvSpPr>
            <a:spLocks noGrp="1"/>
          </p:cNvSpPr>
          <p:nvPr>
            <p:ph idx="30"/>
          </p:nvPr>
        </p:nvSpPr>
        <p:spPr>
          <a:xfrm>
            <a:off x="6096000" y="1742782"/>
            <a:ext cx="5855368" cy="4737217"/>
          </a:xfrm>
        </p:spPr>
        <p:txBody>
          <a:bodyPr/>
          <a:lstStyle/>
          <a:p>
            <a:pPr marL="324000" lvl="1" indent="0">
              <a:buNone/>
            </a:pPr>
            <a:r>
              <a:rPr lang="cs-CZ" sz="1800" u="sng" dirty="0" err="1">
                <a:latin typeface="Times New Roman" panose="02020603050405020304" pitchFamily="18" charset="0"/>
                <a:cs typeface="Times New Roman" panose="02020603050405020304" pitchFamily="18" charset="0"/>
              </a:rPr>
              <a:t>Origin</a:t>
            </a:r>
            <a:r>
              <a:rPr lang="cs-CZ" sz="1800" u="sng" dirty="0">
                <a:latin typeface="Times New Roman" panose="02020603050405020304" pitchFamily="18" charset="0"/>
                <a:cs typeface="Times New Roman" panose="02020603050405020304" pitchFamily="18" charset="0"/>
              </a:rPr>
              <a:t> </a:t>
            </a:r>
            <a:r>
              <a:rPr lang="cs-CZ" sz="1800" u="sng" dirty="0" err="1">
                <a:latin typeface="Times New Roman" panose="02020603050405020304" pitchFamily="18" charset="0"/>
                <a:cs typeface="Times New Roman" panose="02020603050405020304" pitchFamily="18" charset="0"/>
              </a:rPr>
              <a:t>thought</a:t>
            </a:r>
            <a:r>
              <a:rPr lang="cs-CZ" sz="1800" u="sng" dirty="0">
                <a:latin typeface="Times New Roman" panose="02020603050405020304" pitchFamily="18" charset="0"/>
                <a:cs typeface="Times New Roman" panose="02020603050405020304" pitchFamily="18" charset="0"/>
              </a:rPr>
              <a:t> experiment</a:t>
            </a:r>
          </a:p>
          <a:p>
            <a:pPr lvl="1"/>
            <a:r>
              <a:rPr lang="cs-CZ" sz="1800" dirty="0">
                <a:latin typeface="Times New Roman" panose="02020603050405020304" pitchFamily="18" charset="0"/>
                <a:cs typeface="Times New Roman" panose="02020603050405020304" pitchFamily="18" charset="0"/>
              </a:rPr>
              <a:t>He </a:t>
            </a:r>
            <a:r>
              <a:rPr lang="cs-CZ" sz="1800" dirty="0" err="1">
                <a:latin typeface="Times New Roman" panose="02020603050405020304" pitchFamily="18" charset="0"/>
                <a:cs typeface="Times New Roman" panose="02020603050405020304" pitchFamily="18" charset="0"/>
              </a:rPr>
              <a:t>was</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sitting</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back</a:t>
            </a:r>
            <a:r>
              <a:rPr lang="cs-CZ" sz="1800" dirty="0">
                <a:latin typeface="Times New Roman" panose="02020603050405020304" pitchFamily="18" charset="0"/>
                <a:cs typeface="Times New Roman" panose="02020603050405020304" pitchFamily="18" charset="0"/>
              </a:rPr>
              <a:t> to a </a:t>
            </a:r>
            <a:r>
              <a:rPr lang="cs-CZ" sz="1800" dirty="0" err="1">
                <a:latin typeface="Times New Roman" panose="02020603050405020304" pitchFamily="18" charset="0"/>
                <a:cs typeface="Times New Roman" panose="02020603050405020304" pitchFamily="18" charset="0"/>
              </a:rPr>
              <a:t>perfectly</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flat</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perfectly</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squared</a:t>
            </a:r>
            <a:r>
              <a:rPr lang="cs-CZ" sz="1800" dirty="0">
                <a:latin typeface="Times New Roman" panose="02020603050405020304" pitchFamily="18" charset="0"/>
                <a:cs typeface="Times New Roman" panose="02020603050405020304" pitchFamily="18" charset="0"/>
              </a:rPr>
              <a:t> table, </a:t>
            </a:r>
            <a:r>
              <a:rPr lang="cs-CZ" sz="1800" dirty="0" err="1">
                <a:latin typeface="Times New Roman" panose="02020603050405020304" pitchFamily="18" charset="0"/>
                <a:cs typeface="Times New Roman" panose="02020603050405020304" pitchFamily="18" charset="0"/>
              </a:rPr>
              <a:t>then</a:t>
            </a:r>
            <a:r>
              <a:rPr lang="cs-CZ" sz="1800" dirty="0">
                <a:latin typeface="Times New Roman" panose="02020603050405020304" pitchFamily="18" charset="0"/>
                <a:cs typeface="Times New Roman" panose="02020603050405020304" pitchFamily="18" charset="0"/>
              </a:rPr>
              <a:t> he </a:t>
            </a:r>
            <a:r>
              <a:rPr lang="cs-CZ" sz="1800" dirty="0" err="1">
                <a:latin typeface="Times New Roman" panose="02020603050405020304" pitchFamily="18" charset="0"/>
                <a:cs typeface="Times New Roman" panose="02020603050405020304" pitchFamily="18" charset="0"/>
              </a:rPr>
              <a:t>ask</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assistant</a:t>
            </a:r>
            <a:r>
              <a:rPr lang="cs-CZ" sz="1800" dirty="0">
                <a:latin typeface="Times New Roman" panose="02020603050405020304" pitchFamily="18" charset="0"/>
                <a:cs typeface="Times New Roman" panose="02020603050405020304" pitchFamily="18" charset="0"/>
              </a:rPr>
              <a:t> to </a:t>
            </a:r>
            <a:r>
              <a:rPr lang="cs-CZ" sz="1800" dirty="0" err="1">
                <a:latin typeface="Times New Roman" panose="02020603050405020304" pitchFamily="18" charset="0"/>
                <a:cs typeface="Times New Roman" panose="02020603050405020304" pitchFamily="18" charset="0"/>
              </a:rPr>
              <a:t>throw</a:t>
            </a:r>
            <a:r>
              <a:rPr lang="cs-CZ" sz="1800" dirty="0">
                <a:latin typeface="Times New Roman" panose="02020603050405020304" pitchFamily="18" charset="0"/>
                <a:cs typeface="Times New Roman" panose="02020603050405020304" pitchFamily="18" charset="0"/>
              </a:rPr>
              <a:t> a </a:t>
            </a:r>
            <a:r>
              <a:rPr lang="cs-CZ" sz="1800" dirty="0" err="1">
                <a:latin typeface="Times New Roman" panose="02020603050405020304" pitchFamily="18" charset="0"/>
                <a:cs typeface="Times New Roman" panose="02020603050405020304" pitchFamily="18" charset="0"/>
              </a:rPr>
              <a:t>ball</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onto</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the</a:t>
            </a:r>
            <a:r>
              <a:rPr lang="cs-CZ" sz="1800" dirty="0">
                <a:latin typeface="Times New Roman" panose="02020603050405020304" pitchFamily="18" charset="0"/>
                <a:cs typeface="Times New Roman" panose="02020603050405020304" pitchFamily="18" charset="0"/>
              </a:rPr>
              <a:t> table and he </a:t>
            </a:r>
            <a:r>
              <a:rPr lang="cs-CZ" sz="1800" dirty="0" err="1">
                <a:latin typeface="Times New Roman" panose="02020603050405020304" pitchFamily="18" charset="0"/>
                <a:cs typeface="Times New Roman" panose="02020603050405020304" pitchFamily="18" charset="0"/>
              </a:rPr>
              <a:t>wanted</a:t>
            </a:r>
            <a:r>
              <a:rPr lang="cs-CZ" sz="1800" dirty="0">
                <a:latin typeface="Times New Roman" panose="02020603050405020304" pitchFamily="18" charset="0"/>
                <a:cs typeface="Times New Roman" panose="02020603050405020304" pitchFamily="18" charset="0"/>
              </a:rPr>
              <a:t> to </a:t>
            </a:r>
            <a:r>
              <a:rPr lang="cs-CZ" sz="1800" dirty="0" err="1">
                <a:latin typeface="Times New Roman" panose="02020603050405020304" pitchFamily="18" charset="0"/>
                <a:cs typeface="Times New Roman" panose="02020603050405020304" pitchFamily="18" charset="0"/>
              </a:rPr>
              <a:t>figure</a:t>
            </a:r>
            <a:r>
              <a:rPr lang="cs-CZ" sz="1800" dirty="0">
                <a:latin typeface="Times New Roman" panose="02020603050405020304" pitchFamily="18" charset="0"/>
                <a:cs typeface="Times New Roman" panose="02020603050405020304" pitchFamily="18" charset="0"/>
              </a:rPr>
              <a:t> out </a:t>
            </a:r>
            <a:r>
              <a:rPr lang="cs-CZ" sz="1800" dirty="0" err="1">
                <a:latin typeface="Times New Roman" panose="02020603050405020304" pitchFamily="18" charset="0"/>
                <a:cs typeface="Times New Roman" panose="02020603050405020304" pitchFamily="18" charset="0"/>
              </a:rPr>
              <a:t>where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it</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was</a:t>
            </a:r>
            <a:r>
              <a:rPr lang="cs-CZ" sz="1800" dirty="0">
                <a:latin typeface="Times New Roman" panose="02020603050405020304" pitchFamily="18" charset="0"/>
                <a:cs typeface="Times New Roman" panose="02020603050405020304" pitchFamily="18" charset="0"/>
              </a:rPr>
              <a:t>. So, he </a:t>
            </a:r>
            <a:r>
              <a:rPr lang="cs-CZ" sz="1800" dirty="0" err="1">
                <a:latin typeface="Times New Roman" panose="02020603050405020304" pitchFamily="18" charset="0"/>
                <a:cs typeface="Times New Roman" panose="02020603050405020304" pitchFamily="18" charset="0"/>
              </a:rPr>
              <a:t>asked</a:t>
            </a:r>
            <a:r>
              <a:rPr lang="cs-CZ" sz="1800" dirty="0">
                <a:latin typeface="Times New Roman" panose="02020603050405020304" pitchFamily="18" charset="0"/>
                <a:cs typeface="Times New Roman" panose="02020603050405020304" pitchFamily="18" charset="0"/>
              </a:rPr>
              <a:t> his </a:t>
            </a:r>
            <a:r>
              <a:rPr lang="cs-CZ" sz="1800" dirty="0" err="1">
                <a:latin typeface="Times New Roman" panose="02020603050405020304" pitchFamily="18" charset="0"/>
                <a:cs typeface="Times New Roman" panose="02020603050405020304" pitchFamily="18" charset="0"/>
              </a:rPr>
              <a:t>assistant</a:t>
            </a:r>
            <a:r>
              <a:rPr lang="cs-CZ" sz="1800" dirty="0">
                <a:latin typeface="Times New Roman" panose="02020603050405020304" pitchFamily="18" charset="0"/>
                <a:cs typeface="Times New Roman" panose="02020603050405020304" pitchFamily="18" charset="0"/>
              </a:rPr>
              <a:t> to </a:t>
            </a:r>
            <a:r>
              <a:rPr lang="cs-CZ" sz="1800" dirty="0" err="1">
                <a:latin typeface="Times New Roman" panose="02020603050405020304" pitchFamily="18" charset="0"/>
                <a:cs typeface="Times New Roman" panose="02020603050405020304" pitchFamily="18" charset="0"/>
              </a:rPr>
              <a:t>throw</a:t>
            </a:r>
            <a:r>
              <a:rPr lang="cs-CZ" sz="1800" dirty="0">
                <a:latin typeface="Times New Roman" panose="02020603050405020304" pitchFamily="18" charset="0"/>
                <a:cs typeface="Times New Roman" panose="02020603050405020304" pitchFamily="18" charset="0"/>
              </a:rPr>
              <a:t> on </a:t>
            </a:r>
            <a:r>
              <a:rPr lang="cs-CZ" sz="1800" dirty="0" err="1">
                <a:latin typeface="Times New Roman" panose="02020603050405020304" pitchFamily="18" charset="0"/>
                <a:cs typeface="Times New Roman" panose="02020603050405020304" pitchFamily="18" charset="0"/>
              </a:rPr>
              <a:t>another</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ball</a:t>
            </a:r>
            <a:r>
              <a:rPr lang="cs-CZ" sz="1800" dirty="0">
                <a:latin typeface="Times New Roman" panose="02020603050405020304" pitchFamily="18" charset="0"/>
                <a:cs typeface="Times New Roman" panose="02020603050405020304" pitchFamily="18" charset="0"/>
              </a:rPr>
              <a:t> and </a:t>
            </a:r>
            <a:r>
              <a:rPr lang="cs-CZ" sz="1800" dirty="0" err="1">
                <a:latin typeface="Times New Roman" panose="02020603050405020304" pitchFamily="18" charset="0"/>
                <a:cs typeface="Times New Roman" panose="02020603050405020304" pitchFamily="18" charset="0"/>
              </a:rPr>
              <a:t>then</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tell</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him</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if</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it</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land</a:t>
            </a:r>
            <a:r>
              <a:rPr lang="cs-CZ" sz="1800" dirty="0">
                <a:latin typeface="Times New Roman" panose="02020603050405020304" pitchFamily="18" charset="0"/>
                <a:cs typeface="Times New Roman" panose="02020603050405020304" pitchFamily="18" charset="0"/>
              </a:rPr>
              <a:t> to </a:t>
            </a:r>
            <a:r>
              <a:rPr lang="cs-CZ" sz="1800" dirty="0" err="1">
                <a:latin typeface="Times New Roman" panose="02020603050405020304" pitchFamily="18" charset="0"/>
                <a:cs typeface="Times New Roman" panose="02020603050405020304" pitchFamily="18" charset="0"/>
              </a:rPr>
              <a:t>the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left</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or</a:t>
            </a:r>
            <a:r>
              <a:rPr lang="cs-CZ" sz="1800" dirty="0">
                <a:latin typeface="Times New Roman" panose="02020603050405020304" pitchFamily="18" charset="0"/>
                <a:cs typeface="Times New Roman" panose="02020603050405020304" pitchFamily="18" charset="0"/>
              </a:rPr>
              <a:t> to </a:t>
            </a:r>
            <a:r>
              <a:rPr lang="cs-CZ" sz="1800" dirty="0" err="1">
                <a:latin typeface="Times New Roman" panose="02020603050405020304" pitchFamily="18" charset="0"/>
                <a:cs typeface="Times New Roman" panose="02020603050405020304" pitchFamily="18" charset="0"/>
              </a:rPr>
              <a:t>the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right</a:t>
            </a:r>
            <a:r>
              <a:rPr lang="cs-CZ" sz="1800" dirty="0">
                <a:latin typeface="Times New Roman" panose="02020603050405020304" pitchFamily="18" charset="0"/>
                <a:cs typeface="Times New Roman" panose="02020603050405020304" pitchFamily="18" charset="0"/>
              </a:rPr>
              <a:t>, front, </a:t>
            </a:r>
            <a:r>
              <a:rPr lang="cs-CZ" sz="1800" dirty="0" err="1">
                <a:latin typeface="Times New Roman" panose="02020603050405020304" pitchFamily="18" charset="0"/>
                <a:cs typeface="Times New Roman" panose="02020603050405020304" pitchFamily="18" charset="0"/>
              </a:rPr>
              <a:t>behind</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of</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the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first</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ball</a:t>
            </a:r>
            <a:r>
              <a:rPr lang="cs-CZ" sz="1800" dirty="0">
                <a:latin typeface="Times New Roman" panose="02020603050405020304" pitchFamily="18" charset="0"/>
                <a:cs typeface="Times New Roman" panose="02020603050405020304" pitchFamily="18" charset="0"/>
              </a:rPr>
              <a:t>. He </a:t>
            </a:r>
            <a:r>
              <a:rPr lang="cs-CZ" sz="1800" dirty="0" err="1">
                <a:latin typeface="Times New Roman" panose="02020603050405020304" pitchFamily="18" charset="0"/>
                <a:cs typeface="Times New Roman" panose="02020603050405020304" pitchFamily="18" charset="0"/>
              </a:rPr>
              <a:t>would</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note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that</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down</a:t>
            </a:r>
            <a:r>
              <a:rPr lang="cs-CZ" sz="1800" dirty="0">
                <a:latin typeface="Times New Roman" panose="02020603050405020304" pitchFamily="18" charset="0"/>
                <a:cs typeface="Times New Roman" panose="02020603050405020304" pitchFamily="18" charset="0"/>
              </a:rPr>
              <a:t> and </a:t>
            </a:r>
            <a:r>
              <a:rPr lang="cs-CZ" sz="1800" dirty="0" err="1">
                <a:latin typeface="Times New Roman" panose="02020603050405020304" pitchFamily="18" charset="0"/>
                <a:cs typeface="Times New Roman" panose="02020603050405020304" pitchFamily="18" charset="0"/>
              </a:rPr>
              <a:t>then</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ask</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for</a:t>
            </a:r>
            <a:r>
              <a:rPr lang="cs-CZ" sz="1800" dirty="0">
                <a:latin typeface="Times New Roman" panose="02020603050405020304" pitchFamily="18" charset="0"/>
                <a:cs typeface="Times New Roman" panose="02020603050405020304" pitchFamily="18" charset="0"/>
              </a:rPr>
              <a:t> more and more </a:t>
            </a:r>
            <a:r>
              <a:rPr lang="cs-CZ" sz="1800" dirty="0" err="1">
                <a:latin typeface="Times New Roman" panose="02020603050405020304" pitchFamily="18" charset="0"/>
                <a:cs typeface="Times New Roman" panose="02020603050405020304" pitchFamily="18" charset="0"/>
              </a:rPr>
              <a:t>balls</a:t>
            </a:r>
            <a:r>
              <a:rPr lang="cs-CZ" sz="1800" dirty="0">
                <a:latin typeface="Times New Roman" panose="02020603050405020304" pitchFamily="18" charset="0"/>
                <a:cs typeface="Times New Roman" panose="02020603050405020304" pitchFamily="18" charset="0"/>
              </a:rPr>
              <a:t> to </a:t>
            </a:r>
            <a:r>
              <a:rPr lang="cs-CZ" sz="1800" dirty="0" err="1">
                <a:latin typeface="Times New Roman" panose="02020603050405020304" pitchFamily="18" charset="0"/>
                <a:cs typeface="Times New Roman" panose="02020603050405020304" pitchFamily="18" charset="0"/>
              </a:rPr>
              <a:t>be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thrown</a:t>
            </a:r>
            <a:r>
              <a:rPr lang="cs-CZ" sz="1800" dirty="0">
                <a:latin typeface="Times New Roman" panose="02020603050405020304" pitchFamily="18" charset="0"/>
                <a:cs typeface="Times New Roman" panose="02020603050405020304" pitchFamily="18" charset="0"/>
              </a:rPr>
              <a:t> on </a:t>
            </a:r>
            <a:r>
              <a:rPr lang="cs-CZ" sz="1800" dirty="0" err="1">
                <a:latin typeface="Times New Roman" panose="02020603050405020304" pitchFamily="18" charset="0"/>
                <a:cs typeface="Times New Roman" panose="02020603050405020304" pitchFamily="18" charset="0"/>
              </a:rPr>
              <a:t>the</a:t>
            </a:r>
            <a:r>
              <a:rPr lang="cs-CZ" sz="1800" dirty="0">
                <a:latin typeface="Times New Roman" panose="02020603050405020304" pitchFamily="18" charset="0"/>
                <a:cs typeface="Times New Roman" panose="02020603050405020304" pitchFamily="18" charset="0"/>
              </a:rPr>
              <a:t> table. </a:t>
            </a:r>
            <a:r>
              <a:rPr lang="cs-CZ" sz="1800" dirty="0" err="1">
                <a:latin typeface="Times New Roman" panose="02020603050405020304" pitchFamily="18" charset="0"/>
                <a:cs typeface="Times New Roman" panose="02020603050405020304" pitchFamily="18" charset="0"/>
              </a:rPr>
              <a:t>Through</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this</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method</a:t>
            </a:r>
            <a:r>
              <a:rPr lang="cs-CZ" sz="1800" dirty="0">
                <a:latin typeface="Times New Roman" panose="02020603050405020304" pitchFamily="18" charset="0"/>
                <a:cs typeface="Times New Roman" panose="02020603050405020304" pitchFamily="18" charset="0"/>
              </a:rPr>
              <a:t> he </a:t>
            </a:r>
            <a:r>
              <a:rPr lang="cs-CZ" sz="1800" dirty="0" err="1">
                <a:latin typeface="Times New Roman" panose="02020603050405020304" pitchFamily="18" charset="0"/>
                <a:cs typeface="Times New Roman" panose="02020603050405020304" pitchFamily="18" charset="0"/>
              </a:rPr>
              <a:t>yould</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keep</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updating</a:t>
            </a:r>
            <a:r>
              <a:rPr lang="cs-CZ" sz="1800" dirty="0">
                <a:latin typeface="Times New Roman" panose="02020603050405020304" pitchFamily="18" charset="0"/>
                <a:cs typeface="Times New Roman" panose="02020603050405020304" pitchFamily="18" charset="0"/>
              </a:rPr>
              <a:t> his idea </a:t>
            </a:r>
            <a:r>
              <a:rPr lang="cs-CZ" sz="1800" dirty="0" err="1">
                <a:latin typeface="Times New Roman" panose="02020603050405020304" pitchFamily="18" charset="0"/>
                <a:cs typeface="Times New Roman" panose="02020603050405020304" pitchFamily="18" charset="0"/>
              </a:rPr>
              <a:t>of</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where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the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first</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ball</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was</a:t>
            </a:r>
            <a:r>
              <a:rPr lang="cs-CZ" sz="1800" dirty="0">
                <a:latin typeface="Times New Roman" panose="02020603050405020304" pitchFamily="18" charset="0"/>
                <a:cs typeface="Times New Roman" panose="02020603050405020304" pitchFamily="18" charset="0"/>
              </a:rPr>
              <a:t>. He </a:t>
            </a:r>
            <a:r>
              <a:rPr lang="cs-CZ" sz="1800" dirty="0" err="1">
                <a:latin typeface="Times New Roman" panose="02020603050405020304" pitchFamily="18" charset="0"/>
                <a:cs typeface="Times New Roman" panose="02020603050405020304" pitchFamily="18" charset="0"/>
              </a:rPr>
              <a:t>will</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never</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be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completely</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certain</a:t>
            </a:r>
            <a:r>
              <a:rPr lang="cs-CZ" sz="1800" dirty="0">
                <a:latin typeface="Times New Roman" panose="02020603050405020304" pitchFamily="18" charset="0"/>
                <a:cs typeface="Times New Roman" panose="02020603050405020304" pitchFamily="18" charset="0"/>
              </a:rPr>
              <a:t>, but </a:t>
            </a:r>
            <a:r>
              <a:rPr lang="cs-CZ" sz="1800" dirty="0" err="1">
                <a:latin typeface="Times New Roman" panose="02020603050405020304" pitchFamily="18" charset="0"/>
                <a:cs typeface="Times New Roman" panose="02020603050405020304" pitchFamily="18" charset="0"/>
              </a:rPr>
              <a:t>with</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each</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new</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piece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of</a:t>
            </a:r>
            <a:r>
              <a:rPr lang="cs-CZ" sz="1800" dirty="0">
                <a:latin typeface="Times New Roman" panose="02020603050405020304" pitchFamily="18" charset="0"/>
                <a:cs typeface="Times New Roman" panose="02020603050405020304" pitchFamily="18" charset="0"/>
              </a:rPr>
              <a:t> evidence, he </a:t>
            </a:r>
            <a:r>
              <a:rPr lang="cs-CZ" sz="1800" dirty="0" err="1">
                <a:latin typeface="Times New Roman" panose="02020603050405020304" pitchFamily="18" charset="0"/>
                <a:cs typeface="Times New Roman" panose="02020603050405020304" pitchFamily="18" charset="0"/>
              </a:rPr>
              <a:t>would</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get</a:t>
            </a:r>
            <a:r>
              <a:rPr lang="cs-CZ" sz="1800" dirty="0">
                <a:latin typeface="Times New Roman" panose="02020603050405020304" pitchFamily="18" charset="0"/>
                <a:cs typeface="Times New Roman" panose="02020603050405020304" pitchFamily="18" charset="0"/>
              </a:rPr>
              <a:t> more and more </a:t>
            </a:r>
            <a:r>
              <a:rPr lang="cs-CZ" sz="1800" dirty="0" err="1">
                <a:latin typeface="Times New Roman" panose="02020603050405020304" pitchFamily="18" charset="0"/>
                <a:cs typeface="Times New Roman" panose="02020603050405020304" pitchFamily="18" charset="0"/>
              </a:rPr>
              <a:t>accurate</a:t>
            </a:r>
            <a:endParaRPr lang="cs-CZ" sz="1800" dirty="0">
              <a:latin typeface="Times New Roman" panose="02020603050405020304" pitchFamily="18" charset="0"/>
              <a:cs typeface="Times New Roman" panose="02020603050405020304" pitchFamily="18" charset="0"/>
            </a:endParaRPr>
          </a:p>
          <a:p>
            <a:pPr lvl="2"/>
            <a:r>
              <a:rPr lang="cs-CZ" sz="1400" dirty="0">
                <a:latin typeface="Times New Roman" panose="02020603050405020304" pitchFamily="18" charset="0"/>
                <a:cs typeface="Times New Roman" panose="02020603050405020304" pitchFamily="18" charset="0"/>
              </a:rPr>
              <a:t>And </a:t>
            </a:r>
            <a:r>
              <a:rPr lang="cs-CZ" sz="1400" dirty="0" err="1">
                <a:latin typeface="Times New Roman" panose="02020603050405020304" pitchFamily="18" charset="0"/>
                <a:cs typeface="Times New Roman" panose="02020603050405020304" pitchFamily="18" charset="0"/>
              </a:rPr>
              <a:t>that‘s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how</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Bayes</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saw</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the</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world</a:t>
            </a:r>
            <a:endParaRPr lang="cs-CZ" sz="1400" dirty="0">
              <a:latin typeface="Times New Roman" panose="02020603050405020304" pitchFamily="18" charset="0"/>
              <a:cs typeface="Times New Roman" panose="02020603050405020304" pitchFamily="18" charset="0"/>
            </a:endParaRPr>
          </a:p>
        </p:txBody>
      </p:sp>
      <p:pic>
        <p:nvPicPr>
          <p:cNvPr id="3074" name="Picture 2" descr="Thomas Bayes – Wikipedie">
            <a:extLst>
              <a:ext uri="{FF2B5EF4-FFF2-40B4-BE49-F238E27FC236}">
                <a16:creationId xmlns:a16="http://schemas.microsoft.com/office/drawing/2014/main" id="{5589E77F-01E4-4940-9119-E600CD367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6446" y="126187"/>
            <a:ext cx="1424922" cy="15262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verend Bayes Modified Ball and Table Experiment">
            <a:extLst>
              <a:ext uri="{FF2B5EF4-FFF2-40B4-BE49-F238E27FC236}">
                <a16:creationId xmlns:a16="http://schemas.microsoft.com/office/drawing/2014/main" id="{B8F4667E-437A-4A3D-85B8-FDFBEA32EA5F}"/>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1934" y="5121861"/>
            <a:ext cx="1997693" cy="170150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robability Learning: Bayes' Theorem - KDnuggets">
            <a:extLst>
              <a:ext uri="{FF2B5EF4-FFF2-40B4-BE49-F238E27FC236}">
                <a16:creationId xmlns:a16="http://schemas.microsoft.com/office/drawing/2014/main" id="{ECA7A9A6-D6BC-49D1-AFB1-92107BA72A70}"/>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8719" y="5087228"/>
            <a:ext cx="2436842" cy="1770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16220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125</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Bayesian</a:t>
            </a:r>
            <a:r>
              <a:rPr lang="cs-CZ" dirty="0"/>
              <a:t> probability</a:t>
            </a:r>
          </a:p>
          <a:p>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a:xfrm>
            <a:off x="719998" y="1701505"/>
            <a:ext cx="10847605" cy="4139998"/>
          </a:xfrm>
        </p:spPr>
        <p:txBody>
          <a:bodyPr/>
          <a:lstStyle/>
          <a:p>
            <a:pPr lvl="1"/>
            <a:endParaRPr lang="cs-CZ" sz="1800" dirty="0">
              <a:latin typeface="Times New Roman" panose="02020603050405020304" pitchFamily="18" charset="0"/>
              <a:cs typeface="Times New Roman" panose="02020603050405020304" pitchFamily="18" charset="0"/>
            </a:endParaRPr>
          </a:p>
          <a:p>
            <a:pPr marL="72000" indent="0">
              <a:buNone/>
            </a:pPr>
            <a:r>
              <a:rPr lang="cs-CZ" sz="2400" b="0" dirty="0">
                <a:latin typeface="Times New Roman" panose="02020603050405020304" pitchFamily="18" charset="0"/>
                <a:cs typeface="Times New Roman" panose="02020603050405020304" pitchFamily="18" charset="0"/>
              </a:rPr>
              <a:t>P(</a:t>
            </a:r>
            <a:r>
              <a:rPr lang="cs-CZ" sz="2400" b="0" dirty="0">
                <a:solidFill>
                  <a:schemeClr val="tx2"/>
                </a:solidFill>
                <a:latin typeface="Times New Roman" panose="02020603050405020304" pitchFamily="18" charset="0"/>
                <a:cs typeface="Times New Roman" panose="02020603050405020304" pitchFamily="18" charset="0"/>
              </a:rPr>
              <a:t>H</a:t>
            </a:r>
            <a:r>
              <a:rPr lang="cs-CZ" sz="2400" b="0" dirty="0">
                <a:latin typeface="Times New Roman" panose="02020603050405020304" pitchFamily="18" charset="0"/>
                <a:cs typeface="Times New Roman" panose="02020603050405020304" pitchFamily="18" charset="0"/>
              </a:rPr>
              <a:t>|</a:t>
            </a:r>
            <a:r>
              <a:rPr lang="cs-CZ" sz="2400" b="0" dirty="0">
                <a:solidFill>
                  <a:srgbClr val="F01928"/>
                </a:solidFill>
                <a:latin typeface="Times New Roman" panose="02020603050405020304" pitchFamily="18" charset="0"/>
                <a:cs typeface="Times New Roman" panose="02020603050405020304" pitchFamily="18" charset="0"/>
              </a:rPr>
              <a:t>E</a:t>
            </a:r>
            <a:r>
              <a:rPr lang="cs-CZ" sz="2400" b="0" dirty="0">
                <a:latin typeface="Times New Roman" panose="02020603050405020304" pitchFamily="18" charset="0"/>
                <a:cs typeface="Times New Roman" panose="02020603050405020304" pitchFamily="18" charset="0"/>
              </a:rPr>
              <a:t>) = </a:t>
            </a:r>
            <a:r>
              <a:rPr lang="en-US" sz="2400" b="0" i="1" u="sng" dirty="0">
                <a:latin typeface="Times New Roman" panose="02020603050405020304" pitchFamily="18" charset="0"/>
                <a:cs typeface="Times New Roman" panose="02020603050405020304" pitchFamily="18" charset="0"/>
              </a:rPr>
              <a:t>Posterior</a:t>
            </a:r>
            <a:r>
              <a:rPr lang="en-US" sz="2400" b="0" dirty="0">
                <a:latin typeface="Times New Roman" panose="02020603050405020304" pitchFamily="18" charset="0"/>
                <a:cs typeface="Times New Roman" panose="02020603050405020304" pitchFamily="18" charset="0"/>
              </a:rPr>
              <a:t> = </a:t>
            </a:r>
            <a:r>
              <a:rPr lang="cs-CZ" sz="2400" b="0" dirty="0">
                <a:latin typeface="Times New Roman" panose="02020603050405020304" pitchFamily="18" charset="0"/>
                <a:cs typeface="Times New Roman" panose="02020603050405020304" pitchFamily="18" charset="0"/>
              </a:rPr>
              <a:t>probability a </a:t>
            </a:r>
            <a:r>
              <a:rPr lang="cs-CZ" sz="2400" b="0" dirty="0" err="1">
                <a:solidFill>
                  <a:srgbClr val="0000DC"/>
                </a:solidFill>
                <a:latin typeface="Times New Roman" panose="02020603050405020304" pitchFamily="18" charset="0"/>
                <a:cs typeface="Times New Roman" panose="02020603050405020304" pitchFamily="18" charset="0"/>
              </a:rPr>
              <a:t>hypothesis</a:t>
            </a:r>
            <a:r>
              <a:rPr lang="cs-CZ" sz="2400" b="0" dirty="0">
                <a:latin typeface="Times New Roman" panose="02020603050405020304" pitchFamily="18" charset="0"/>
                <a:cs typeface="Times New Roman" panose="02020603050405020304" pitchFamily="18" charset="0"/>
              </a:rPr>
              <a:t> </a:t>
            </a:r>
            <a:r>
              <a:rPr lang="cs-CZ" sz="2400" b="0" dirty="0" err="1">
                <a:latin typeface="Times New Roman" panose="02020603050405020304" pitchFamily="18" charset="0"/>
                <a:cs typeface="Times New Roman" panose="02020603050405020304" pitchFamily="18" charset="0"/>
              </a:rPr>
              <a:t>is</a:t>
            </a:r>
            <a:r>
              <a:rPr lang="cs-CZ" sz="2400" b="0" dirty="0">
                <a:latin typeface="Times New Roman" panose="02020603050405020304" pitchFamily="18" charset="0"/>
                <a:cs typeface="Times New Roman" panose="02020603050405020304" pitchFamily="18" charset="0"/>
              </a:rPr>
              <a:t> </a:t>
            </a:r>
            <a:r>
              <a:rPr lang="cs-CZ" sz="2400" b="0" dirty="0" err="1">
                <a:latin typeface="Times New Roman" panose="02020603050405020304" pitchFamily="18" charset="0"/>
                <a:cs typeface="Times New Roman" panose="02020603050405020304" pitchFamily="18" charset="0"/>
              </a:rPr>
              <a:t>true</a:t>
            </a:r>
            <a:r>
              <a:rPr lang="cs-CZ" sz="2400" b="0" dirty="0">
                <a:latin typeface="Times New Roman" panose="02020603050405020304" pitchFamily="18" charset="0"/>
                <a:cs typeface="Times New Roman" panose="02020603050405020304" pitchFamily="18" charset="0"/>
              </a:rPr>
              <a:t> </a:t>
            </a:r>
            <a:r>
              <a:rPr lang="cs-CZ" sz="2400" b="0" dirty="0" err="1">
                <a:latin typeface="Times New Roman" panose="02020603050405020304" pitchFamily="18" charset="0"/>
                <a:cs typeface="Times New Roman" panose="02020603050405020304" pitchFamily="18" charset="0"/>
              </a:rPr>
              <a:t>given</a:t>
            </a:r>
            <a:r>
              <a:rPr lang="cs-CZ" sz="2400" b="0" dirty="0">
                <a:latin typeface="Times New Roman" panose="02020603050405020304" pitchFamily="18" charset="0"/>
                <a:cs typeface="Times New Roman" panose="02020603050405020304" pitchFamily="18" charset="0"/>
              </a:rPr>
              <a:t> </a:t>
            </a:r>
            <a:r>
              <a:rPr lang="cs-CZ" sz="2400" b="0" dirty="0" err="1">
                <a:latin typeface="Times New Roman" panose="02020603050405020304" pitchFamily="18" charset="0"/>
                <a:cs typeface="Times New Roman" panose="02020603050405020304" pitchFamily="18" charset="0"/>
              </a:rPr>
              <a:t>some</a:t>
            </a:r>
            <a:r>
              <a:rPr lang="cs-CZ" sz="2400" b="0" dirty="0">
                <a:latin typeface="Times New Roman" panose="02020603050405020304" pitchFamily="18" charset="0"/>
                <a:cs typeface="Times New Roman" panose="02020603050405020304" pitchFamily="18" charset="0"/>
              </a:rPr>
              <a:t> </a:t>
            </a:r>
            <a:r>
              <a:rPr lang="cs-CZ" sz="2400" b="0" dirty="0">
                <a:solidFill>
                  <a:srgbClr val="F01928"/>
                </a:solidFill>
                <a:latin typeface="Times New Roman" panose="02020603050405020304" pitchFamily="18" charset="0"/>
                <a:cs typeface="Times New Roman" panose="02020603050405020304" pitchFamily="18" charset="0"/>
              </a:rPr>
              <a:t>evidence</a:t>
            </a:r>
          </a:p>
          <a:p>
            <a:pPr marL="324000" lvl="1" indent="0">
              <a:buNone/>
            </a:pPr>
            <a:r>
              <a:rPr lang="en-US" sz="1800" b="0" dirty="0">
                <a:latin typeface="Times New Roman" panose="02020603050405020304" pitchFamily="18" charset="0"/>
                <a:cs typeface="Times New Roman" panose="02020603050405020304" pitchFamily="18" charset="0"/>
              </a:rPr>
              <a:t>belief about the </a:t>
            </a:r>
            <a:r>
              <a:rPr lang="en-US" sz="1800" b="0" dirty="0">
                <a:solidFill>
                  <a:srgbClr val="0000DC"/>
                </a:solidFill>
                <a:latin typeface="Times New Roman" panose="02020603050405020304" pitchFamily="18" charset="0"/>
                <a:cs typeface="Times New Roman" panose="02020603050405020304" pitchFamily="18" charset="0"/>
              </a:rPr>
              <a:t>hypothesis</a:t>
            </a:r>
            <a:r>
              <a:rPr lang="en-US" sz="1800" b="0" dirty="0">
                <a:latin typeface="Times New Roman" panose="02020603050405020304" pitchFamily="18" charset="0"/>
                <a:cs typeface="Times New Roman" panose="02020603050405020304" pitchFamily="18" charset="0"/>
              </a:rPr>
              <a:t> after seeing the </a:t>
            </a:r>
            <a:r>
              <a:rPr lang="en-US" sz="1800" b="0" dirty="0">
                <a:solidFill>
                  <a:srgbClr val="FF0000"/>
                </a:solidFill>
                <a:latin typeface="Times New Roman" panose="02020603050405020304" pitchFamily="18" charset="0"/>
                <a:cs typeface="Times New Roman" panose="02020603050405020304" pitchFamily="18" charset="0"/>
              </a:rPr>
              <a:t>evidence</a:t>
            </a:r>
            <a:r>
              <a:rPr lang="cs-CZ" sz="1800" b="0" dirty="0">
                <a:latin typeface="Times New Roman" panose="02020603050405020304" pitchFamily="18" charset="0"/>
                <a:cs typeface="Times New Roman" panose="02020603050405020304" pitchFamily="18" charset="0"/>
              </a:rPr>
              <a:t> </a:t>
            </a:r>
          </a:p>
          <a:p>
            <a:pPr marL="72000" indent="0">
              <a:buNone/>
            </a:pPr>
            <a:r>
              <a:rPr lang="cs-CZ" sz="2400" dirty="0">
                <a:latin typeface="Times New Roman" panose="02020603050405020304" pitchFamily="18" charset="0"/>
                <a:cs typeface="Times New Roman" panose="02020603050405020304" pitchFamily="18" charset="0"/>
              </a:rPr>
              <a:t>P(</a:t>
            </a:r>
            <a:r>
              <a:rPr lang="cs-CZ" sz="2400" dirty="0">
                <a:solidFill>
                  <a:srgbClr val="0000DC"/>
                </a:solidFill>
                <a:latin typeface="Times New Roman" panose="02020603050405020304" pitchFamily="18" charset="0"/>
                <a:cs typeface="Times New Roman" panose="02020603050405020304" pitchFamily="18" charset="0"/>
              </a:rPr>
              <a:t>H</a:t>
            </a:r>
            <a:r>
              <a:rPr lang="cs-CZ" sz="2400" dirty="0">
                <a:latin typeface="Times New Roman" panose="02020603050405020304" pitchFamily="18" charset="0"/>
                <a:cs typeface="Times New Roman" panose="02020603050405020304" pitchFamily="18" charset="0"/>
              </a:rPr>
              <a:t>) = </a:t>
            </a:r>
            <a:r>
              <a:rPr lang="cs-CZ" sz="2400" i="1" u="sng" dirty="0">
                <a:latin typeface="Times New Roman" panose="02020603050405020304" pitchFamily="18" charset="0"/>
                <a:cs typeface="Times New Roman" panose="02020603050405020304" pitchFamily="18" charset="0"/>
              </a:rPr>
              <a:t>Prior</a:t>
            </a:r>
            <a:r>
              <a:rPr lang="cs-CZ" sz="2400" dirty="0">
                <a:latin typeface="Times New Roman" panose="02020603050405020304" pitchFamily="18" charset="0"/>
                <a:cs typeface="Times New Roman" panose="02020603050405020304" pitchFamily="18" charset="0"/>
              </a:rPr>
              <a:t> = probability a </a:t>
            </a:r>
            <a:r>
              <a:rPr lang="cs-CZ" sz="2400" dirty="0" err="1">
                <a:solidFill>
                  <a:srgbClr val="0000DC"/>
                </a:solidFill>
                <a:latin typeface="Times New Roman" panose="02020603050405020304" pitchFamily="18" charset="0"/>
                <a:cs typeface="Times New Roman" panose="02020603050405020304" pitchFamily="18" charset="0"/>
              </a:rPr>
              <a:t>hypothesis</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is</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true</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before</a:t>
            </a:r>
            <a:r>
              <a:rPr lang="cs-CZ" sz="2400" dirty="0">
                <a:latin typeface="Times New Roman" panose="02020603050405020304" pitchFamily="18" charset="0"/>
                <a:cs typeface="Times New Roman" panose="02020603050405020304" pitchFamily="18" charset="0"/>
              </a:rPr>
              <a:t> any </a:t>
            </a:r>
            <a:r>
              <a:rPr lang="cs-CZ" sz="2400" dirty="0">
                <a:solidFill>
                  <a:srgbClr val="F01928"/>
                </a:solidFill>
                <a:latin typeface="Times New Roman" panose="02020603050405020304" pitchFamily="18" charset="0"/>
                <a:cs typeface="Times New Roman" panose="02020603050405020304" pitchFamily="18" charset="0"/>
              </a:rPr>
              <a:t>evidence</a:t>
            </a:r>
            <a:r>
              <a:rPr lang="cs-CZ" sz="2400" dirty="0">
                <a:latin typeface="Times New Roman" panose="02020603050405020304" pitchFamily="18" charset="0"/>
                <a:cs typeface="Times New Roman" panose="02020603050405020304" pitchFamily="18" charset="0"/>
              </a:rPr>
              <a:t>)</a:t>
            </a:r>
          </a:p>
          <a:p>
            <a:pPr marL="72000" indent="0">
              <a:buNone/>
            </a:pPr>
            <a:r>
              <a:rPr lang="cs-CZ" sz="2400" i="1" dirty="0">
                <a:latin typeface="Times New Roman" panose="02020603050405020304" pitchFamily="18" charset="0"/>
                <a:cs typeface="Times New Roman" panose="02020603050405020304" pitchFamily="18" charset="0"/>
              </a:rPr>
              <a:t>	</a:t>
            </a:r>
            <a:r>
              <a:rPr lang="cs-CZ" sz="2000" i="1" dirty="0" err="1">
                <a:latin typeface="Times New Roman" panose="02020603050405020304" pitchFamily="18" charset="0"/>
                <a:cs typeface="Times New Roman" panose="02020603050405020304" pitchFamily="18" charset="0"/>
              </a:rPr>
              <a:t>hardest</a:t>
            </a:r>
            <a:r>
              <a:rPr lang="cs-CZ" sz="2000" i="1" dirty="0">
                <a:latin typeface="Times New Roman" panose="02020603050405020304" pitchFamily="18" charset="0"/>
                <a:cs typeface="Times New Roman" panose="02020603050405020304" pitchFamily="18" charset="0"/>
              </a:rPr>
              <a:t> part </a:t>
            </a:r>
            <a:r>
              <a:rPr lang="cs-CZ" sz="2000" i="1" dirty="0" err="1">
                <a:latin typeface="Times New Roman" panose="02020603050405020304" pitchFamily="18" charset="0"/>
                <a:cs typeface="Times New Roman" panose="02020603050405020304" pitchFamily="18" charset="0"/>
              </a:rPr>
              <a:t>of</a:t>
            </a:r>
            <a:r>
              <a:rPr lang="cs-CZ" sz="2000" i="1" dirty="0">
                <a:latin typeface="Times New Roman" panose="02020603050405020304" pitchFamily="18" charset="0"/>
                <a:cs typeface="Times New Roman" panose="02020603050405020304" pitchFamily="18" charset="0"/>
              </a:rPr>
              <a:t> </a:t>
            </a:r>
            <a:r>
              <a:rPr lang="cs-CZ" sz="2000" i="1" dirty="0" err="1">
                <a:latin typeface="Times New Roman" panose="02020603050405020304" pitchFamily="18" charset="0"/>
                <a:cs typeface="Times New Roman" panose="02020603050405020304" pitchFamily="18" charset="0"/>
              </a:rPr>
              <a:t>te</a:t>
            </a:r>
            <a:r>
              <a:rPr lang="cs-CZ" sz="2000" i="1" dirty="0">
                <a:latin typeface="Times New Roman" panose="02020603050405020304" pitchFamily="18" charset="0"/>
                <a:cs typeface="Times New Roman" panose="02020603050405020304" pitchFamily="18" charset="0"/>
              </a:rPr>
              <a:t> </a:t>
            </a:r>
            <a:r>
              <a:rPr lang="cs-CZ" sz="2000" i="1" dirty="0" err="1">
                <a:latin typeface="Times New Roman" panose="02020603050405020304" pitchFamily="18" charset="0"/>
                <a:cs typeface="Times New Roman" panose="02020603050405020304" pitchFamily="18" charset="0"/>
              </a:rPr>
              <a:t>equation</a:t>
            </a:r>
            <a:r>
              <a:rPr lang="cs-CZ" sz="2000" i="1" dirty="0">
                <a:latin typeface="Times New Roman" panose="02020603050405020304" pitchFamily="18" charset="0"/>
                <a:cs typeface="Times New Roman" panose="02020603050405020304" pitchFamily="18" charset="0"/>
              </a:rPr>
              <a:t> (</a:t>
            </a:r>
            <a:r>
              <a:rPr lang="cs-CZ" sz="2000" i="1" dirty="0" err="1">
                <a:latin typeface="Times New Roman" panose="02020603050405020304" pitchFamily="18" charset="0"/>
                <a:cs typeface="Times New Roman" panose="02020603050405020304" pitchFamily="18" charset="0"/>
              </a:rPr>
              <a:t>sometimes</a:t>
            </a:r>
            <a:r>
              <a:rPr lang="cs-CZ" sz="2000" i="1" dirty="0">
                <a:latin typeface="Times New Roman" panose="02020603050405020304" pitchFamily="18" charset="0"/>
                <a:cs typeface="Times New Roman" panose="02020603050405020304" pitchFamily="18" charset="0"/>
              </a:rPr>
              <a:t> just </a:t>
            </a:r>
            <a:r>
              <a:rPr lang="cs-CZ" sz="2000" i="1" dirty="0" err="1">
                <a:latin typeface="Times New Roman" panose="02020603050405020304" pitchFamily="18" charset="0"/>
                <a:cs typeface="Times New Roman" panose="02020603050405020304" pitchFamily="18" charset="0"/>
              </a:rPr>
              <a:t>guess</a:t>
            </a:r>
            <a:r>
              <a:rPr lang="cs-CZ" sz="2000" i="1" dirty="0">
                <a:latin typeface="Times New Roman" panose="02020603050405020304" pitchFamily="18" charset="0"/>
                <a:cs typeface="Times New Roman" panose="02020603050405020304" pitchFamily="18" charset="0"/>
              </a:rPr>
              <a:t>)</a:t>
            </a:r>
            <a:endParaRPr lang="cs-CZ" sz="2400" i="1" dirty="0">
              <a:latin typeface="Times New Roman" panose="02020603050405020304" pitchFamily="18" charset="0"/>
              <a:cs typeface="Times New Roman" panose="02020603050405020304" pitchFamily="18" charset="0"/>
            </a:endParaRPr>
          </a:p>
          <a:p>
            <a:pPr marL="72000" indent="0">
              <a:buNone/>
            </a:pPr>
            <a:r>
              <a:rPr lang="cs-CZ" sz="2400" dirty="0">
                <a:latin typeface="Times New Roman" panose="02020603050405020304" pitchFamily="18" charset="0"/>
                <a:cs typeface="Times New Roman" panose="02020603050405020304" pitchFamily="18" charset="0"/>
              </a:rPr>
              <a:t>𝑃(</a:t>
            </a:r>
            <a:r>
              <a:rPr lang="cs-CZ" sz="2400" dirty="0">
                <a:solidFill>
                  <a:srgbClr val="FF0000"/>
                </a:solidFill>
                <a:latin typeface="Times New Roman" panose="02020603050405020304" pitchFamily="18" charset="0"/>
                <a:cs typeface="Times New Roman" panose="02020603050405020304" pitchFamily="18" charset="0"/>
              </a:rPr>
              <a:t>𝐸</a:t>
            </a:r>
            <a:r>
              <a:rPr lang="cs-CZ" sz="2400" dirty="0">
                <a:latin typeface="Times New Roman" panose="02020603050405020304" pitchFamily="18" charset="0"/>
                <a:cs typeface="Times New Roman" panose="02020603050405020304" pitchFamily="18" charset="0"/>
              </a:rPr>
              <a:t>|</a:t>
            </a:r>
            <a:r>
              <a:rPr lang="cs-CZ" sz="2400" dirty="0">
                <a:solidFill>
                  <a:srgbClr val="0000DC"/>
                </a:solidFill>
                <a:latin typeface="Times New Roman" panose="02020603050405020304" pitchFamily="18" charset="0"/>
                <a:cs typeface="Times New Roman" panose="02020603050405020304" pitchFamily="18" charset="0"/>
              </a:rPr>
              <a:t>𝐻</a:t>
            </a:r>
            <a:r>
              <a:rPr lang="cs-CZ" sz="2400" dirty="0">
                <a:latin typeface="Times New Roman" panose="02020603050405020304" pitchFamily="18" charset="0"/>
                <a:cs typeface="Times New Roman" panose="02020603050405020304" pitchFamily="18" charset="0"/>
              </a:rPr>
              <a:t>) = </a:t>
            </a:r>
            <a:r>
              <a:rPr lang="en-US" sz="2400" dirty="0">
                <a:latin typeface="Times New Roman" panose="02020603050405020304" pitchFamily="18" charset="0"/>
                <a:cs typeface="Times New Roman" panose="02020603050405020304" pitchFamily="18" charset="0"/>
              </a:rPr>
              <a:t> </a:t>
            </a:r>
            <a:r>
              <a:rPr lang="en-US" sz="2400" i="1" u="sng" dirty="0">
                <a:latin typeface="Times New Roman" panose="02020603050405020304" pitchFamily="18" charset="0"/>
                <a:cs typeface="Times New Roman" panose="02020603050405020304" pitchFamily="18" charset="0"/>
              </a:rPr>
              <a:t>likelihood</a:t>
            </a:r>
            <a:r>
              <a:rPr lang="en-US" sz="2400" dirty="0">
                <a:latin typeface="Times New Roman" panose="02020603050405020304" pitchFamily="18" charset="0"/>
                <a:cs typeface="Times New Roman" panose="02020603050405020304" pitchFamily="18" charset="0"/>
              </a:rPr>
              <a:t> = the pr</a:t>
            </a:r>
            <a:r>
              <a:rPr lang="cs-CZ" sz="2400" dirty="0">
                <a:latin typeface="Times New Roman" panose="02020603050405020304" pitchFamily="18" charset="0"/>
                <a:cs typeface="Times New Roman" panose="02020603050405020304" pitchFamily="18" charset="0"/>
              </a:rPr>
              <a:t>o</a:t>
            </a:r>
            <a:r>
              <a:rPr lang="en-US" sz="2400" dirty="0" err="1">
                <a:latin typeface="Times New Roman" panose="02020603050405020304" pitchFamily="18" charset="0"/>
                <a:cs typeface="Times New Roman" panose="02020603050405020304" pitchFamily="18" charset="0"/>
              </a:rPr>
              <a:t>bability</a:t>
            </a:r>
            <a:r>
              <a:rPr lang="en-US" sz="2400" dirty="0">
                <a:latin typeface="Times New Roman" panose="02020603050405020304" pitchFamily="18" charset="0"/>
                <a:cs typeface="Times New Roman" panose="02020603050405020304" pitchFamily="18" charset="0"/>
              </a:rPr>
              <a:t> that </a:t>
            </a:r>
            <a:r>
              <a:rPr lang="en-US" sz="2400" dirty="0">
                <a:solidFill>
                  <a:srgbClr val="FF0000"/>
                </a:solidFill>
                <a:latin typeface="Times New Roman" panose="02020603050405020304" pitchFamily="18" charset="0"/>
                <a:cs typeface="Times New Roman" panose="02020603050405020304" pitchFamily="18" charset="0"/>
              </a:rPr>
              <a:t>evidence</a:t>
            </a:r>
            <a:r>
              <a:rPr lang="en-US" sz="2400" dirty="0">
                <a:latin typeface="Times New Roman" panose="02020603050405020304" pitchFamily="18" charset="0"/>
                <a:cs typeface="Times New Roman" panose="02020603050405020304" pitchFamily="18" charset="0"/>
              </a:rPr>
              <a:t> given the </a:t>
            </a:r>
            <a:r>
              <a:rPr lang="en-US" sz="2400" dirty="0">
                <a:solidFill>
                  <a:srgbClr val="0000DC"/>
                </a:solidFill>
                <a:latin typeface="Times New Roman" panose="02020603050405020304" pitchFamily="18" charset="0"/>
                <a:cs typeface="Times New Roman" panose="02020603050405020304" pitchFamily="18" charset="0"/>
              </a:rPr>
              <a:t>hypothesis</a:t>
            </a:r>
            <a:r>
              <a:rPr lang="en-US" sz="2400" dirty="0">
                <a:latin typeface="Times New Roman" panose="02020603050405020304" pitchFamily="18" charset="0"/>
                <a:cs typeface="Times New Roman" panose="02020603050405020304" pitchFamily="18" charset="0"/>
              </a:rPr>
              <a:t> is true</a:t>
            </a:r>
            <a:endParaRPr lang="cs-CZ" sz="2400" dirty="0">
              <a:latin typeface="Times New Roman" panose="02020603050405020304" pitchFamily="18" charset="0"/>
              <a:cs typeface="Times New Roman" panose="02020603050405020304" pitchFamily="18" charset="0"/>
            </a:endParaRPr>
          </a:p>
          <a:p>
            <a:pPr marL="324000" lvl="1" indent="0">
              <a:buNone/>
            </a:pPr>
            <a:r>
              <a:rPr lang="cs-CZ" sz="1800" dirty="0">
                <a:latin typeface="Times New Roman" panose="02020603050405020304" pitchFamily="18" charset="0"/>
                <a:cs typeface="Times New Roman" panose="02020603050405020304" pitchFamily="18" charset="0"/>
              </a:rPr>
              <a:t>probability </a:t>
            </a:r>
            <a:r>
              <a:rPr lang="cs-CZ" sz="1800" dirty="0" err="1">
                <a:latin typeface="Times New Roman" panose="02020603050405020304" pitchFamily="18" charset="0"/>
                <a:cs typeface="Times New Roman" panose="02020603050405020304" pitchFamily="18" charset="0"/>
              </a:rPr>
              <a:t>of</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seeing</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the</a:t>
            </a:r>
            <a:r>
              <a:rPr lang="cs-CZ" sz="1800" dirty="0">
                <a:latin typeface="Times New Roman" panose="02020603050405020304" pitchFamily="18" charset="0"/>
                <a:cs typeface="Times New Roman" panose="02020603050405020304" pitchFamily="18" charset="0"/>
              </a:rPr>
              <a:t> </a:t>
            </a:r>
            <a:r>
              <a:rPr lang="cs-CZ" sz="1800" dirty="0">
                <a:solidFill>
                  <a:srgbClr val="FF0000"/>
                </a:solidFill>
                <a:latin typeface="Times New Roman" panose="02020603050405020304" pitchFamily="18" charset="0"/>
                <a:cs typeface="Times New Roman" panose="02020603050405020304" pitchFamily="18" charset="0"/>
              </a:rPr>
              <a:t>evidence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if</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the</a:t>
            </a:r>
            <a:r>
              <a:rPr lang="cs-CZ" sz="1800" dirty="0">
                <a:latin typeface="Times New Roman" panose="02020603050405020304" pitchFamily="18" charset="0"/>
                <a:cs typeface="Times New Roman" panose="02020603050405020304" pitchFamily="18" charset="0"/>
              </a:rPr>
              <a:t> </a:t>
            </a:r>
            <a:r>
              <a:rPr lang="cs-CZ" sz="1800" dirty="0" err="1">
                <a:solidFill>
                  <a:srgbClr val="0000DC"/>
                </a:solidFill>
                <a:latin typeface="Times New Roman" panose="02020603050405020304" pitchFamily="18" charset="0"/>
                <a:cs typeface="Times New Roman" panose="02020603050405020304" pitchFamily="18" charset="0"/>
              </a:rPr>
              <a:t>hypothesis</a:t>
            </a:r>
            <a:r>
              <a:rPr lang="cs-CZ" sz="1800" dirty="0">
                <a:solidFill>
                  <a:srgbClr val="0000DC"/>
                </a:solidFill>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is</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true</a:t>
            </a:r>
            <a:endParaRPr lang="cs-CZ" sz="1800" dirty="0">
              <a:latin typeface="Times New Roman" panose="02020603050405020304" pitchFamily="18" charset="0"/>
              <a:cs typeface="Times New Roman" panose="02020603050405020304" pitchFamily="18" charset="0"/>
            </a:endParaRPr>
          </a:p>
          <a:p>
            <a:pPr marL="72000" indent="0">
              <a:buNone/>
            </a:pPr>
            <a:r>
              <a:rPr lang="cs-CZ" sz="2400" dirty="0">
                <a:latin typeface="Times New Roman" panose="02020603050405020304" pitchFamily="18" charset="0"/>
                <a:cs typeface="Times New Roman" panose="02020603050405020304" pitchFamily="18" charset="0"/>
              </a:rPr>
              <a:t>P(</a:t>
            </a:r>
            <a:r>
              <a:rPr lang="cs-CZ" sz="2400" dirty="0">
                <a:solidFill>
                  <a:srgbClr val="FF0000"/>
                </a:solidFill>
                <a:latin typeface="Times New Roman" panose="02020603050405020304" pitchFamily="18" charset="0"/>
                <a:cs typeface="Times New Roman" panose="02020603050405020304" pitchFamily="18" charset="0"/>
              </a:rPr>
              <a:t>E</a:t>
            </a:r>
            <a:r>
              <a:rPr lang="cs-CZ" sz="2400" dirty="0">
                <a:latin typeface="Times New Roman" panose="02020603050405020304" pitchFamily="18" charset="0"/>
                <a:cs typeface="Times New Roman" panose="02020603050405020304" pitchFamily="18" charset="0"/>
              </a:rPr>
              <a:t>) = </a:t>
            </a:r>
            <a:r>
              <a:rPr lang="en-US" sz="2400" i="1" u="sng" dirty="0">
                <a:latin typeface="Times New Roman" panose="02020603050405020304" pitchFamily="18" charset="0"/>
                <a:cs typeface="Times New Roman" panose="02020603050405020304" pitchFamily="18" charset="0"/>
              </a:rPr>
              <a:t>Marginalization</a:t>
            </a:r>
            <a:r>
              <a:rPr lang="en-US" sz="2400" dirty="0">
                <a:latin typeface="Times New Roman" panose="02020603050405020304" pitchFamily="18" charset="0"/>
                <a:cs typeface="Times New Roman" panose="02020603050405020304" pitchFamily="18" charset="0"/>
              </a:rPr>
              <a:t> </a:t>
            </a:r>
            <a:r>
              <a:rPr lang="cs-CZ"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 probability </a:t>
            </a:r>
            <a:r>
              <a:rPr lang="en-US" sz="2400" dirty="0">
                <a:solidFill>
                  <a:srgbClr val="FF0000"/>
                </a:solidFill>
                <a:latin typeface="Times New Roman" panose="02020603050405020304" pitchFamily="18" charset="0"/>
                <a:cs typeface="Times New Roman" panose="02020603050405020304" pitchFamily="18" charset="0"/>
              </a:rPr>
              <a:t>evidence</a:t>
            </a:r>
            <a:r>
              <a:rPr lang="en-US" sz="2400" dirty="0">
                <a:latin typeface="Times New Roman" panose="02020603050405020304" pitchFamily="18" charset="0"/>
                <a:cs typeface="Times New Roman" panose="02020603050405020304" pitchFamily="18" charset="0"/>
              </a:rPr>
              <a:t> being true</a:t>
            </a:r>
            <a:endParaRPr lang="cs-CZ" sz="2400" dirty="0">
              <a:latin typeface="Times New Roman" panose="02020603050405020304" pitchFamily="18" charset="0"/>
              <a:cs typeface="Times New Roman" panose="02020603050405020304" pitchFamily="18" charset="0"/>
            </a:endParaRPr>
          </a:p>
          <a:p>
            <a:pPr marL="324000" lvl="1" indent="0">
              <a:buNone/>
            </a:pPr>
            <a:r>
              <a:rPr lang="cs-CZ" sz="1800" dirty="0">
                <a:latin typeface="Times New Roman" panose="02020603050405020304" pitchFamily="18" charset="0"/>
                <a:cs typeface="Times New Roman" panose="02020603050405020304" pitchFamily="18" charset="0"/>
              </a:rPr>
              <a:t>probability </a:t>
            </a:r>
            <a:r>
              <a:rPr lang="cs-CZ" sz="1800" dirty="0" err="1">
                <a:latin typeface="Times New Roman" panose="02020603050405020304" pitchFamily="18" charset="0"/>
                <a:cs typeface="Times New Roman" panose="02020603050405020304" pitchFamily="18" charset="0"/>
              </a:rPr>
              <a:t>of</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seeing</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the</a:t>
            </a:r>
            <a:r>
              <a:rPr lang="cs-CZ" sz="1800" dirty="0">
                <a:latin typeface="Times New Roman" panose="02020603050405020304" pitchFamily="18" charset="0"/>
                <a:cs typeface="Times New Roman" panose="02020603050405020304" pitchFamily="18" charset="0"/>
              </a:rPr>
              <a:t> evidence</a:t>
            </a:r>
          </a:p>
          <a:p>
            <a:pPr marL="72000" indent="0">
              <a:buNone/>
            </a:pPr>
            <a:endParaRPr lang="cs-CZ"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Zástupný obsah 7">
                <a:extLst>
                  <a:ext uri="{FF2B5EF4-FFF2-40B4-BE49-F238E27FC236}">
                    <a16:creationId xmlns:a16="http://schemas.microsoft.com/office/drawing/2014/main" id="{671C4CE2-50DD-417D-A85A-54E03A94CF5E}"/>
                  </a:ext>
                </a:extLst>
              </p:cNvPr>
              <p:cNvSpPr>
                <a:spLocks noGrp="1"/>
              </p:cNvSpPr>
              <p:nvPr>
                <p:ph idx="30"/>
              </p:nvPr>
            </p:nvSpPr>
            <p:spPr>
              <a:xfrm>
                <a:off x="9377468" y="300070"/>
                <a:ext cx="2607388" cy="545431"/>
              </a:xfrm>
            </p:spPr>
            <p:txBody>
              <a:bodyPr/>
              <a:lstStyle/>
              <a:p>
                <a:pPr marL="72000" indent="0">
                  <a:buNone/>
                </a:pPr>
                <a:r>
                  <a:rPr lang="cs-CZ" sz="2000" b="0" dirty="0">
                    <a:latin typeface="Times New Roman" panose="02020603050405020304" pitchFamily="18" charset="0"/>
                    <a:cs typeface="Times New Roman" panose="02020603050405020304" pitchFamily="18" charset="0"/>
                  </a:rPr>
                  <a:t>P(</a:t>
                </a:r>
                <a:r>
                  <a:rPr lang="cs-CZ" sz="2000" b="0" dirty="0">
                    <a:solidFill>
                      <a:schemeClr val="tx2"/>
                    </a:solidFill>
                    <a:latin typeface="Times New Roman" panose="02020603050405020304" pitchFamily="18" charset="0"/>
                    <a:cs typeface="Times New Roman" panose="02020603050405020304" pitchFamily="18" charset="0"/>
                  </a:rPr>
                  <a:t>H</a:t>
                </a:r>
                <a:r>
                  <a:rPr lang="cs-CZ" sz="2000" b="0" dirty="0">
                    <a:latin typeface="Times New Roman" panose="02020603050405020304" pitchFamily="18" charset="0"/>
                    <a:cs typeface="Times New Roman" panose="02020603050405020304" pitchFamily="18" charset="0"/>
                  </a:rPr>
                  <a:t>|</a:t>
                </a:r>
                <a:r>
                  <a:rPr lang="cs-CZ" sz="2000" b="0" dirty="0">
                    <a:solidFill>
                      <a:srgbClr val="F01928"/>
                    </a:solidFill>
                    <a:latin typeface="Times New Roman" panose="02020603050405020304" pitchFamily="18" charset="0"/>
                    <a:cs typeface="Times New Roman" panose="02020603050405020304" pitchFamily="18" charset="0"/>
                  </a:rPr>
                  <a:t>E</a:t>
                </a:r>
                <a:r>
                  <a:rPr lang="cs-CZ" sz="2000" b="0" dirty="0">
                    <a:latin typeface="Times New Roman" panose="02020603050405020304" pitchFamily="18" charset="0"/>
                    <a:cs typeface="Times New Roman" panose="02020603050405020304" pitchFamily="18" charset="0"/>
                  </a:rPr>
                  <a:t>)</a:t>
                </a:r>
                <a14:m>
                  <m:oMath xmlns:m="http://schemas.openxmlformats.org/officeDocument/2006/math">
                    <m:r>
                      <a:rPr lang="cs-CZ" sz="2000" b="0" i="0" smtClean="0">
                        <a:latin typeface="Cambria Math" panose="02040503050406030204" pitchFamily="18" charset="0"/>
                      </a:rPr>
                      <m:t> </m:t>
                    </m:r>
                    <m:r>
                      <a:rPr lang="cs-CZ" sz="2000" b="0" i="1" smtClean="0">
                        <a:latin typeface="Cambria Math" panose="02040503050406030204" pitchFamily="18" charset="0"/>
                      </a:rPr>
                      <m:t>= </m:t>
                    </m:r>
                    <m:f>
                      <m:fPr>
                        <m:ctrlPr>
                          <a:rPr lang="cs-CZ" sz="2000" b="0" i="1" smtClean="0">
                            <a:latin typeface="Cambria Math" panose="02040503050406030204" pitchFamily="18" charset="0"/>
                          </a:rPr>
                        </m:ctrlPr>
                      </m:fPr>
                      <m:num>
                        <m:r>
                          <a:rPr lang="cs-CZ" sz="2000" b="0" i="1" smtClean="0">
                            <a:latin typeface="Cambria Math" panose="02040503050406030204" pitchFamily="18" charset="0"/>
                          </a:rPr>
                          <m:t>𝑃</m:t>
                        </m:r>
                        <m:d>
                          <m:dPr>
                            <m:ctrlPr>
                              <a:rPr lang="cs-CZ" sz="2000" b="0" i="1" smtClean="0">
                                <a:latin typeface="Cambria Math" panose="02040503050406030204" pitchFamily="18" charset="0"/>
                              </a:rPr>
                            </m:ctrlPr>
                          </m:dPr>
                          <m:e>
                            <m:r>
                              <a:rPr lang="cs-CZ" sz="2000" b="0" i="1" smtClean="0">
                                <a:solidFill>
                                  <a:schemeClr val="tx2"/>
                                </a:solidFill>
                                <a:latin typeface="Cambria Math" panose="02040503050406030204" pitchFamily="18" charset="0"/>
                              </a:rPr>
                              <m:t>𝐻</m:t>
                            </m:r>
                          </m:e>
                        </m:d>
                        <m:r>
                          <a:rPr lang="cs-CZ" sz="2000" b="0" i="1" smtClean="0">
                            <a:latin typeface="Cambria Math" panose="02040503050406030204" pitchFamily="18" charset="0"/>
                          </a:rPr>
                          <m:t> ∗ </m:t>
                        </m:r>
                        <m:r>
                          <a:rPr lang="cs-CZ" sz="2000" b="0" i="1" smtClean="0">
                            <a:latin typeface="Cambria Math" panose="02040503050406030204" pitchFamily="18" charset="0"/>
                          </a:rPr>
                          <m:t>𝑃</m:t>
                        </m:r>
                        <m:r>
                          <a:rPr lang="cs-CZ" sz="2000" b="0" i="1" smtClean="0">
                            <a:latin typeface="Cambria Math" panose="02040503050406030204" pitchFamily="18" charset="0"/>
                          </a:rPr>
                          <m:t>(</m:t>
                        </m:r>
                        <m:r>
                          <a:rPr lang="cs-CZ" sz="2000" b="0" i="1" smtClean="0">
                            <a:solidFill>
                              <a:srgbClr val="F01928"/>
                            </a:solidFill>
                            <a:latin typeface="Cambria Math" panose="02040503050406030204" pitchFamily="18" charset="0"/>
                          </a:rPr>
                          <m:t>𝐸</m:t>
                        </m:r>
                        <m:r>
                          <m:rPr>
                            <m:nor/>
                          </m:rPr>
                          <a:rPr lang="cs-CZ" sz="2000" dirty="0">
                            <a:latin typeface="Times New Roman" panose="02020603050405020304" pitchFamily="18" charset="0"/>
                            <a:cs typeface="Times New Roman" panose="02020603050405020304" pitchFamily="18" charset="0"/>
                          </a:rPr>
                          <m:t>|</m:t>
                        </m:r>
                        <m:r>
                          <a:rPr lang="cs-CZ" sz="2000" b="0" i="1" smtClean="0">
                            <a:solidFill>
                              <a:schemeClr val="tx2"/>
                            </a:solidFill>
                            <a:latin typeface="Cambria Math" panose="02040503050406030204" pitchFamily="18" charset="0"/>
                          </a:rPr>
                          <m:t>𝐻</m:t>
                        </m:r>
                        <m:r>
                          <a:rPr lang="cs-CZ" sz="2000" b="0" i="1" smtClean="0">
                            <a:solidFill>
                              <a:schemeClr val="tx1"/>
                            </a:solidFill>
                            <a:latin typeface="Cambria Math" panose="02040503050406030204" pitchFamily="18" charset="0"/>
                          </a:rPr>
                          <m:t>)</m:t>
                        </m:r>
                      </m:num>
                      <m:den>
                        <m:r>
                          <a:rPr lang="cs-CZ" sz="2000" b="0" i="1" smtClean="0">
                            <a:latin typeface="Cambria Math" panose="02040503050406030204" pitchFamily="18" charset="0"/>
                          </a:rPr>
                          <m:t>𝑃</m:t>
                        </m:r>
                        <m:r>
                          <a:rPr lang="cs-CZ" sz="2000" b="0" i="1" smtClean="0">
                            <a:latin typeface="Cambria Math" panose="02040503050406030204" pitchFamily="18" charset="0"/>
                          </a:rPr>
                          <m:t>(</m:t>
                        </m:r>
                        <m:r>
                          <a:rPr lang="cs-CZ" sz="2000" b="0" i="1" smtClean="0">
                            <a:solidFill>
                              <a:srgbClr val="F01928"/>
                            </a:solidFill>
                            <a:latin typeface="Cambria Math" panose="02040503050406030204" pitchFamily="18" charset="0"/>
                          </a:rPr>
                          <m:t>𝐸</m:t>
                        </m:r>
                        <m:r>
                          <a:rPr lang="cs-CZ" sz="2000" b="0" i="1" smtClean="0">
                            <a:latin typeface="Cambria Math" panose="02040503050406030204" pitchFamily="18" charset="0"/>
                          </a:rPr>
                          <m:t>)</m:t>
                        </m:r>
                      </m:den>
                    </m:f>
                  </m:oMath>
                </a14:m>
                <a:endParaRPr lang="cs-CZ" sz="2000" dirty="0">
                  <a:latin typeface="Times New Roman" panose="02020603050405020304" pitchFamily="18" charset="0"/>
                  <a:cs typeface="Times New Roman" panose="02020603050405020304" pitchFamily="18" charset="0"/>
                </a:endParaRPr>
              </a:p>
            </p:txBody>
          </p:sp>
        </mc:Choice>
        <mc:Fallback xmlns="">
          <p:sp>
            <p:nvSpPr>
              <p:cNvPr id="8" name="Zástupný obsah 7">
                <a:extLst>
                  <a:ext uri="{FF2B5EF4-FFF2-40B4-BE49-F238E27FC236}">
                    <a16:creationId xmlns:a16="http://schemas.microsoft.com/office/drawing/2014/main" id="{671C4CE2-50DD-417D-A85A-54E03A94CF5E}"/>
                  </a:ext>
                </a:extLst>
              </p:cNvPr>
              <p:cNvSpPr>
                <a:spLocks noGrp="1" noRot="1" noChangeAspect="1" noMove="1" noResize="1" noEditPoints="1" noAdjustHandles="1" noChangeArrowheads="1" noChangeShapeType="1" noTextEdit="1"/>
              </p:cNvSpPr>
              <p:nvPr>
                <p:ph idx="30"/>
              </p:nvPr>
            </p:nvSpPr>
            <p:spPr>
              <a:xfrm>
                <a:off x="9377468" y="300070"/>
                <a:ext cx="2607388" cy="545431"/>
              </a:xfrm>
              <a:blipFill>
                <a:blip r:embed="rId2"/>
                <a:stretch>
                  <a:fillRect l="-3037" t="-5556"/>
                </a:stretch>
              </a:blipFill>
            </p:spPr>
            <p:txBody>
              <a:bodyPr/>
              <a:lstStyle/>
              <a:p>
                <a:r>
                  <a:rPr lang="cs-CZ">
                    <a:noFill/>
                  </a:rPr>
                  <a:t> </a:t>
                </a:r>
              </a:p>
            </p:txBody>
          </p:sp>
        </mc:Fallback>
      </mc:AlternateContent>
    </p:spTree>
    <p:extLst>
      <p:ext uri="{BB962C8B-B14F-4D97-AF65-F5344CB8AC3E}">
        <p14:creationId xmlns:p14="http://schemas.microsoft.com/office/powerpoint/2010/main" val="98665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500"/>
                                        <p:tgtEl>
                                          <p:spTgt spid="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fade">
                                      <p:cBhvr>
                                        <p:cTn id="20" dur="5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500"/>
                                        <p:tgtEl>
                                          <p:spTgt spid="7">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500"/>
                                        <p:tgtEl>
                                          <p:spTgt spid="7">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animEffect transition="in" filter="fade">
                                      <p:cBhvr>
                                        <p:cTn id="33" dur="500"/>
                                        <p:tgtEl>
                                          <p:spTgt spid="7">
                                            <p:txEl>
                                              <p:pRg st="7" end="7"/>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xEl>
                                              <p:pRg st="8" end="8"/>
                                            </p:txEl>
                                          </p:spTgt>
                                        </p:tgtEl>
                                        <p:attrNameLst>
                                          <p:attrName>style.visibility</p:attrName>
                                        </p:attrNameLst>
                                      </p:cBhvr>
                                      <p:to>
                                        <p:strVal val="visible"/>
                                      </p:to>
                                    </p:set>
                                    <p:animEffect transition="in" filter="fade">
                                      <p:cBhvr>
                                        <p:cTn id="36"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126</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Bayesian</a:t>
            </a:r>
            <a:r>
              <a:rPr lang="cs-CZ" dirty="0"/>
              <a:t> probability</a:t>
            </a:r>
          </a:p>
          <a:p>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a:xfrm>
            <a:off x="1801574" y="2519789"/>
            <a:ext cx="1117678" cy="451576"/>
          </a:xfrm>
        </p:spPr>
        <p:txBody>
          <a:bodyPr/>
          <a:lstStyle/>
          <a:p>
            <a:pPr marL="324000" lvl="1" indent="0">
              <a:buNone/>
            </a:pPr>
            <a:r>
              <a:rPr lang="cs-CZ" i="1" dirty="0">
                <a:latin typeface="Times New Roman" panose="02020603050405020304" pitchFamily="18" charset="0"/>
                <a:cs typeface="Times New Roman" panose="02020603050405020304" pitchFamily="18" charset="0"/>
              </a:rPr>
              <a:t>Prior</a:t>
            </a:r>
          </a:p>
        </p:txBody>
      </p:sp>
      <mc:AlternateContent xmlns:mc="http://schemas.openxmlformats.org/markup-compatibility/2006" xmlns:a14="http://schemas.microsoft.com/office/drawing/2010/main">
        <mc:Choice Requires="a14">
          <p:sp>
            <p:nvSpPr>
              <p:cNvPr id="11" name="Zástupný obsah 7">
                <a:extLst>
                  <a:ext uri="{FF2B5EF4-FFF2-40B4-BE49-F238E27FC236}">
                    <a16:creationId xmlns:a16="http://schemas.microsoft.com/office/drawing/2014/main" id="{DB974D33-AA66-47EA-AC21-A7E1CA937451}"/>
                  </a:ext>
                </a:extLst>
              </p:cNvPr>
              <p:cNvSpPr txBox="1">
                <a:spLocks/>
              </p:cNvSpPr>
              <p:nvPr/>
            </p:nvSpPr>
            <p:spPr>
              <a:xfrm>
                <a:off x="7084381" y="221755"/>
                <a:ext cx="5039297" cy="739543"/>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sz="1800" kern="0" dirty="0">
                    <a:latin typeface="Times New Roman" panose="02020603050405020304" pitchFamily="18" charset="0"/>
                    <a:cs typeface="Times New Roman" panose="02020603050405020304" pitchFamily="18" charset="0"/>
                  </a:rPr>
                  <a:t>P(</a:t>
                </a:r>
                <a:r>
                  <a:rPr lang="cs-CZ" sz="1800" kern="0" dirty="0">
                    <a:solidFill>
                      <a:schemeClr val="tx2"/>
                    </a:solidFill>
                    <a:latin typeface="Times New Roman" panose="02020603050405020304" pitchFamily="18" charset="0"/>
                    <a:cs typeface="Times New Roman" panose="02020603050405020304" pitchFamily="18" charset="0"/>
                  </a:rPr>
                  <a:t>H</a:t>
                </a:r>
                <a:r>
                  <a:rPr lang="cs-CZ" sz="1800" kern="0" dirty="0">
                    <a:latin typeface="Times New Roman" panose="02020603050405020304" pitchFamily="18" charset="0"/>
                    <a:cs typeface="Times New Roman" panose="02020603050405020304" pitchFamily="18" charset="0"/>
                  </a:rPr>
                  <a:t>|</a:t>
                </a:r>
                <a:r>
                  <a:rPr lang="cs-CZ" sz="1800" kern="0" dirty="0">
                    <a:solidFill>
                      <a:srgbClr val="F01928"/>
                    </a:solidFill>
                    <a:latin typeface="Times New Roman" panose="02020603050405020304" pitchFamily="18" charset="0"/>
                    <a:cs typeface="Times New Roman" panose="02020603050405020304" pitchFamily="18" charset="0"/>
                  </a:rPr>
                  <a:t>E</a:t>
                </a:r>
                <a:r>
                  <a:rPr lang="cs-CZ" sz="1800" kern="0" dirty="0">
                    <a:latin typeface="Times New Roman" panose="02020603050405020304" pitchFamily="18" charset="0"/>
                    <a:cs typeface="Times New Roman" panose="02020603050405020304" pitchFamily="18" charset="0"/>
                  </a:rPr>
                  <a:t>) </a:t>
                </a:r>
                <a14:m>
                  <m:oMath xmlns:m="http://schemas.openxmlformats.org/officeDocument/2006/math">
                    <m:r>
                      <a:rPr lang="cs-CZ" sz="1800" i="1" kern="0" smtClean="0">
                        <a:latin typeface="Cambria Math" panose="02040503050406030204" pitchFamily="18" charset="0"/>
                      </a:rPr>
                      <m:t>= </m:t>
                    </m:r>
                    <m:f>
                      <m:fPr>
                        <m:ctrlPr>
                          <a:rPr lang="cs-CZ" sz="1800" i="1" kern="0" smtClean="0">
                            <a:latin typeface="Cambria Math" panose="02040503050406030204" pitchFamily="18" charset="0"/>
                          </a:rPr>
                        </m:ctrlPr>
                      </m:fPr>
                      <m:num>
                        <m:r>
                          <a:rPr lang="cs-CZ" sz="1800" i="1" kern="0" smtClean="0">
                            <a:latin typeface="Cambria Math" panose="02040503050406030204" pitchFamily="18" charset="0"/>
                          </a:rPr>
                          <m:t>𝑃</m:t>
                        </m:r>
                        <m:d>
                          <m:dPr>
                            <m:ctrlPr>
                              <a:rPr lang="cs-CZ" sz="1800" i="1" kern="0" smtClean="0">
                                <a:latin typeface="Cambria Math" panose="02040503050406030204" pitchFamily="18" charset="0"/>
                              </a:rPr>
                            </m:ctrlPr>
                          </m:dPr>
                          <m:e>
                            <m:r>
                              <a:rPr lang="cs-CZ" sz="1800" i="1" kern="0" smtClean="0">
                                <a:solidFill>
                                  <a:schemeClr val="tx2"/>
                                </a:solidFill>
                                <a:latin typeface="Cambria Math" panose="02040503050406030204" pitchFamily="18" charset="0"/>
                              </a:rPr>
                              <m:t>𝐻</m:t>
                            </m:r>
                          </m:e>
                        </m:d>
                        <m:r>
                          <a:rPr lang="cs-CZ" sz="1800" i="1" kern="0" smtClean="0">
                            <a:latin typeface="Cambria Math" panose="02040503050406030204" pitchFamily="18" charset="0"/>
                          </a:rPr>
                          <m:t> ∗ </m:t>
                        </m:r>
                        <m:r>
                          <a:rPr lang="cs-CZ" sz="1800" i="1" kern="0" smtClean="0">
                            <a:latin typeface="Cambria Math" panose="02040503050406030204" pitchFamily="18" charset="0"/>
                          </a:rPr>
                          <m:t>𝑃</m:t>
                        </m:r>
                        <m:r>
                          <a:rPr lang="cs-CZ" sz="1800" i="1" kern="0" smtClean="0">
                            <a:latin typeface="Cambria Math" panose="02040503050406030204" pitchFamily="18" charset="0"/>
                          </a:rPr>
                          <m:t>(</m:t>
                        </m:r>
                        <m:r>
                          <a:rPr lang="cs-CZ" sz="1800" i="1" kern="0" smtClean="0">
                            <a:solidFill>
                              <a:srgbClr val="F01928"/>
                            </a:solidFill>
                            <a:latin typeface="Cambria Math" panose="02040503050406030204" pitchFamily="18" charset="0"/>
                          </a:rPr>
                          <m:t>𝐸</m:t>
                        </m:r>
                        <m:r>
                          <m:rPr>
                            <m:nor/>
                          </m:rPr>
                          <a:rPr lang="cs-CZ" sz="1800" kern="0" dirty="0">
                            <a:latin typeface="Times New Roman" panose="02020603050405020304" pitchFamily="18" charset="0"/>
                            <a:cs typeface="Times New Roman" panose="02020603050405020304" pitchFamily="18" charset="0"/>
                          </a:rPr>
                          <m:t>|</m:t>
                        </m:r>
                        <m:r>
                          <a:rPr lang="cs-CZ" sz="1800" i="1" kern="0" smtClean="0">
                            <a:solidFill>
                              <a:schemeClr val="tx2"/>
                            </a:solidFill>
                            <a:latin typeface="Cambria Math" panose="02040503050406030204" pitchFamily="18" charset="0"/>
                          </a:rPr>
                          <m:t>𝐻</m:t>
                        </m:r>
                        <m:r>
                          <a:rPr lang="cs-CZ" sz="1800" i="1" kern="0" smtClean="0">
                            <a:solidFill>
                              <a:schemeClr val="tx1"/>
                            </a:solidFill>
                            <a:latin typeface="Cambria Math" panose="02040503050406030204" pitchFamily="18" charset="0"/>
                          </a:rPr>
                          <m:t>)</m:t>
                        </m:r>
                      </m:num>
                      <m:den>
                        <m:r>
                          <a:rPr lang="cs-CZ" sz="1800" i="1" kern="0" smtClean="0">
                            <a:latin typeface="Cambria Math" panose="02040503050406030204" pitchFamily="18" charset="0"/>
                          </a:rPr>
                          <m:t>𝑃</m:t>
                        </m:r>
                        <m:r>
                          <a:rPr lang="cs-CZ" sz="1800" i="1" kern="0" smtClean="0">
                            <a:latin typeface="Cambria Math" panose="02040503050406030204" pitchFamily="18" charset="0"/>
                          </a:rPr>
                          <m:t>(</m:t>
                        </m:r>
                        <m:r>
                          <a:rPr lang="cs-CZ" sz="1800" i="1" kern="0" smtClean="0">
                            <a:solidFill>
                              <a:srgbClr val="F01928"/>
                            </a:solidFill>
                            <a:latin typeface="Cambria Math" panose="02040503050406030204" pitchFamily="18" charset="0"/>
                          </a:rPr>
                          <m:t>𝐸</m:t>
                        </m:r>
                        <m:r>
                          <a:rPr lang="cs-CZ" sz="1800" i="1" kern="0" smtClean="0">
                            <a:latin typeface="Cambria Math" panose="02040503050406030204" pitchFamily="18" charset="0"/>
                          </a:rPr>
                          <m:t>)</m:t>
                        </m:r>
                      </m:den>
                    </m:f>
                    <m:r>
                      <a:rPr lang="cs-CZ" sz="1800" b="0" i="1" kern="0" smtClean="0">
                        <a:latin typeface="Cambria Math" panose="02040503050406030204" pitchFamily="18" charset="0"/>
                      </a:rPr>
                      <m:t>=</m:t>
                    </m:r>
                    <m:f>
                      <m:fPr>
                        <m:ctrlPr>
                          <a:rPr lang="cs-CZ" sz="1800" i="1" kern="0">
                            <a:latin typeface="Cambria Math" panose="02040503050406030204" pitchFamily="18" charset="0"/>
                          </a:rPr>
                        </m:ctrlPr>
                      </m:fPr>
                      <m:num>
                        <m:r>
                          <a:rPr lang="cs-CZ" sz="1800" i="1" kern="0">
                            <a:latin typeface="Cambria Math" panose="02040503050406030204" pitchFamily="18" charset="0"/>
                          </a:rPr>
                          <m:t>𝑃</m:t>
                        </m:r>
                        <m:d>
                          <m:dPr>
                            <m:ctrlPr>
                              <a:rPr lang="cs-CZ" sz="1800" i="1" kern="0">
                                <a:latin typeface="Cambria Math" panose="02040503050406030204" pitchFamily="18" charset="0"/>
                              </a:rPr>
                            </m:ctrlPr>
                          </m:dPr>
                          <m:e>
                            <m:r>
                              <a:rPr lang="cs-CZ" sz="1800" i="1" kern="0">
                                <a:solidFill>
                                  <a:schemeClr val="tx2"/>
                                </a:solidFill>
                                <a:latin typeface="Cambria Math" panose="02040503050406030204" pitchFamily="18" charset="0"/>
                              </a:rPr>
                              <m:t>𝐻</m:t>
                            </m:r>
                          </m:e>
                        </m:d>
                        <m:r>
                          <a:rPr lang="cs-CZ" sz="1800" i="1" kern="0">
                            <a:latin typeface="Cambria Math" panose="02040503050406030204" pitchFamily="18" charset="0"/>
                          </a:rPr>
                          <m:t> ∗ </m:t>
                        </m:r>
                        <m:r>
                          <a:rPr lang="cs-CZ" sz="1800" i="1" kern="0">
                            <a:latin typeface="Cambria Math" panose="02040503050406030204" pitchFamily="18" charset="0"/>
                          </a:rPr>
                          <m:t>𝑃</m:t>
                        </m:r>
                        <m:r>
                          <a:rPr lang="cs-CZ" sz="1800" i="1" kern="0">
                            <a:latin typeface="Cambria Math" panose="02040503050406030204" pitchFamily="18" charset="0"/>
                          </a:rPr>
                          <m:t>(</m:t>
                        </m:r>
                        <m:r>
                          <a:rPr lang="cs-CZ" sz="1800" i="1" kern="0">
                            <a:solidFill>
                              <a:srgbClr val="F01928"/>
                            </a:solidFill>
                            <a:latin typeface="Cambria Math" panose="02040503050406030204" pitchFamily="18" charset="0"/>
                          </a:rPr>
                          <m:t>𝐸</m:t>
                        </m:r>
                        <m:r>
                          <m:rPr>
                            <m:nor/>
                          </m:rPr>
                          <a:rPr lang="cs-CZ" sz="1800" kern="0" dirty="0">
                            <a:latin typeface="Times New Roman" panose="02020603050405020304" pitchFamily="18" charset="0"/>
                            <a:cs typeface="Times New Roman" panose="02020603050405020304" pitchFamily="18" charset="0"/>
                          </a:rPr>
                          <m:t>|</m:t>
                        </m:r>
                        <m:r>
                          <a:rPr lang="cs-CZ" sz="1800" i="1" kern="0">
                            <a:solidFill>
                              <a:schemeClr val="tx2"/>
                            </a:solidFill>
                            <a:latin typeface="Cambria Math" panose="02040503050406030204" pitchFamily="18" charset="0"/>
                          </a:rPr>
                          <m:t>𝐻</m:t>
                        </m:r>
                        <m:r>
                          <a:rPr lang="cs-CZ" sz="1800" i="1" kern="0" smtClean="0">
                            <a:solidFill>
                              <a:schemeClr val="tx1"/>
                            </a:solidFill>
                            <a:latin typeface="Cambria Math" panose="02040503050406030204" pitchFamily="18" charset="0"/>
                          </a:rPr>
                          <m:t>)</m:t>
                        </m:r>
                      </m:num>
                      <m:den>
                        <m:r>
                          <a:rPr lang="cs-CZ" sz="1800" i="1" kern="0">
                            <a:latin typeface="Cambria Math" panose="02040503050406030204" pitchFamily="18" charset="0"/>
                          </a:rPr>
                          <m:t>𝑃</m:t>
                        </m:r>
                        <m:d>
                          <m:dPr>
                            <m:ctrlPr>
                              <a:rPr lang="cs-CZ" sz="1800" i="1" kern="0">
                                <a:latin typeface="Cambria Math" panose="02040503050406030204" pitchFamily="18" charset="0"/>
                              </a:rPr>
                            </m:ctrlPr>
                          </m:dPr>
                          <m:e>
                            <m:r>
                              <a:rPr lang="cs-CZ" sz="1800" b="0" i="1" kern="0" smtClean="0">
                                <a:solidFill>
                                  <a:srgbClr val="0000DC"/>
                                </a:solidFill>
                                <a:latin typeface="Cambria Math" panose="02040503050406030204" pitchFamily="18" charset="0"/>
                              </a:rPr>
                              <m:t>𝐻</m:t>
                            </m:r>
                          </m:e>
                        </m:d>
                        <m:r>
                          <a:rPr lang="cs-CZ" sz="1800" b="0" i="1" kern="0" smtClean="0">
                            <a:solidFill>
                              <a:schemeClr val="tx1"/>
                            </a:solidFill>
                            <a:latin typeface="Cambria Math" panose="02040503050406030204" pitchFamily="18" charset="0"/>
                          </a:rPr>
                          <m:t>∗</m:t>
                        </m:r>
                        <m:r>
                          <a:rPr lang="cs-CZ" sz="1800" i="1" kern="0" smtClean="0">
                            <a:solidFill>
                              <a:schemeClr val="tx1"/>
                            </a:solidFill>
                            <a:latin typeface="Cambria Math" panose="02040503050406030204" pitchFamily="18" charset="0"/>
                          </a:rPr>
                          <m:t>𝑃</m:t>
                        </m:r>
                        <m:d>
                          <m:dPr>
                            <m:ctrlPr>
                              <a:rPr lang="cs-CZ" sz="1800" i="1" kern="0" smtClean="0">
                                <a:solidFill>
                                  <a:schemeClr val="tx1"/>
                                </a:solidFill>
                                <a:latin typeface="Cambria Math" panose="02040503050406030204" pitchFamily="18" charset="0"/>
                              </a:rPr>
                            </m:ctrlPr>
                          </m:dPr>
                          <m:e>
                            <m:r>
                              <a:rPr lang="cs-CZ" sz="1800" i="1" kern="0" smtClean="0">
                                <a:solidFill>
                                  <a:srgbClr val="FF0000"/>
                                </a:solidFill>
                                <a:latin typeface="Cambria Math" panose="02040503050406030204" pitchFamily="18" charset="0"/>
                              </a:rPr>
                              <m:t>𝐸</m:t>
                            </m:r>
                            <m:r>
                              <m:rPr>
                                <m:nor/>
                              </m:rPr>
                              <a:rPr lang="cs-CZ" sz="1800" kern="0" dirty="0">
                                <a:solidFill>
                                  <a:schemeClr val="tx1"/>
                                </a:solidFill>
                                <a:latin typeface="Times New Roman" panose="02020603050405020304" pitchFamily="18" charset="0"/>
                                <a:cs typeface="Times New Roman" panose="02020603050405020304" pitchFamily="18" charset="0"/>
                              </a:rPr>
                              <m:t>|</m:t>
                            </m:r>
                            <m:r>
                              <a:rPr lang="cs-CZ" sz="1800" i="1" kern="0" smtClean="0">
                                <a:solidFill>
                                  <a:srgbClr val="0000DC"/>
                                </a:solidFill>
                                <a:latin typeface="Cambria Math" panose="02040503050406030204" pitchFamily="18" charset="0"/>
                              </a:rPr>
                              <m:t>𝐻</m:t>
                            </m:r>
                          </m:e>
                        </m:d>
                        <m:r>
                          <a:rPr lang="cs-CZ" sz="1800" b="0" i="1" kern="0" smtClean="0">
                            <a:solidFill>
                              <a:schemeClr val="tx1"/>
                            </a:solidFill>
                            <a:latin typeface="Cambria Math" panose="02040503050406030204" pitchFamily="18" charset="0"/>
                          </a:rPr>
                          <m:t>+</m:t>
                        </m:r>
                        <m:r>
                          <a:rPr lang="cs-CZ" sz="1800" i="1" kern="0">
                            <a:latin typeface="Cambria Math" panose="02040503050406030204" pitchFamily="18" charset="0"/>
                          </a:rPr>
                          <m:t>𝑃</m:t>
                        </m:r>
                        <m:d>
                          <m:dPr>
                            <m:ctrlPr>
                              <a:rPr lang="cs-CZ" sz="1800" i="1" kern="0">
                                <a:latin typeface="Cambria Math" panose="02040503050406030204" pitchFamily="18" charset="0"/>
                              </a:rPr>
                            </m:ctrlPr>
                          </m:dPr>
                          <m:e>
                            <m:r>
                              <a:rPr lang="cs-CZ" sz="1800" i="1" kern="0" smtClean="0">
                                <a:latin typeface="Cambria Math" panose="02040503050406030204" pitchFamily="18" charset="0"/>
                                <a:ea typeface="Cambria Math" panose="02040503050406030204" pitchFamily="18" charset="0"/>
                              </a:rPr>
                              <m:t>¬</m:t>
                            </m:r>
                            <m:r>
                              <a:rPr lang="cs-CZ" sz="1800" i="1" kern="0" smtClean="0">
                                <a:solidFill>
                                  <a:srgbClr val="0000DC"/>
                                </a:solidFill>
                                <a:latin typeface="Cambria Math" panose="02040503050406030204" pitchFamily="18" charset="0"/>
                              </a:rPr>
                              <m:t>𝐻</m:t>
                            </m:r>
                          </m:e>
                        </m:d>
                        <m:r>
                          <a:rPr lang="cs-CZ" sz="1800" i="1" kern="0">
                            <a:latin typeface="Cambria Math" panose="02040503050406030204" pitchFamily="18" charset="0"/>
                          </a:rPr>
                          <m:t>∗</m:t>
                        </m:r>
                        <m:r>
                          <a:rPr lang="cs-CZ" sz="1800" i="1" kern="0">
                            <a:latin typeface="Cambria Math" panose="02040503050406030204" pitchFamily="18" charset="0"/>
                          </a:rPr>
                          <m:t>𝑃</m:t>
                        </m:r>
                        <m:r>
                          <a:rPr lang="cs-CZ" sz="1800" i="1" kern="0">
                            <a:latin typeface="Cambria Math" panose="02040503050406030204" pitchFamily="18" charset="0"/>
                          </a:rPr>
                          <m:t>(</m:t>
                        </m:r>
                        <m:r>
                          <a:rPr lang="cs-CZ" sz="1800" i="1" kern="0" smtClean="0">
                            <a:solidFill>
                              <a:srgbClr val="FF0000"/>
                            </a:solidFill>
                            <a:latin typeface="Cambria Math" panose="02040503050406030204" pitchFamily="18" charset="0"/>
                          </a:rPr>
                          <m:t>𝐸</m:t>
                        </m:r>
                        <m:r>
                          <m:rPr>
                            <m:nor/>
                          </m:rPr>
                          <a:rPr lang="cs-CZ" sz="1800" kern="0" dirty="0">
                            <a:latin typeface="Times New Roman" panose="02020603050405020304" pitchFamily="18" charset="0"/>
                            <a:cs typeface="Times New Roman" panose="02020603050405020304" pitchFamily="18" charset="0"/>
                          </a:rPr>
                          <m:t>|</m:t>
                        </m:r>
                        <m:r>
                          <a:rPr lang="cs-CZ" sz="1800" i="1" kern="0">
                            <a:latin typeface="Cambria Math" panose="02040503050406030204" pitchFamily="18" charset="0"/>
                            <a:ea typeface="Cambria Math" panose="02040503050406030204" pitchFamily="18" charset="0"/>
                          </a:rPr>
                          <m:t>¬</m:t>
                        </m:r>
                        <m:r>
                          <a:rPr lang="cs-CZ" sz="1800" i="1" kern="0" smtClean="0">
                            <a:solidFill>
                              <a:srgbClr val="0000DC"/>
                            </a:solidFill>
                            <a:latin typeface="Cambria Math" panose="02040503050406030204" pitchFamily="18" charset="0"/>
                          </a:rPr>
                          <m:t>𝐻</m:t>
                        </m:r>
                        <m:r>
                          <a:rPr lang="cs-CZ" sz="1800" b="0" i="1" kern="0" smtClean="0">
                            <a:solidFill>
                              <a:schemeClr val="tx1"/>
                            </a:solidFill>
                            <a:latin typeface="Cambria Math" panose="02040503050406030204" pitchFamily="18" charset="0"/>
                          </a:rPr>
                          <m:t>)</m:t>
                        </m:r>
                      </m:den>
                    </m:f>
                  </m:oMath>
                </a14:m>
                <a:endParaRPr lang="cs-CZ" sz="1800" kern="0" dirty="0">
                  <a:latin typeface="Times New Roman" panose="02020603050405020304" pitchFamily="18" charset="0"/>
                  <a:cs typeface="Times New Roman" panose="02020603050405020304" pitchFamily="18" charset="0"/>
                </a:endParaRPr>
              </a:p>
            </p:txBody>
          </p:sp>
        </mc:Choice>
        <mc:Fallback xmlns="">
          <p:sp>
            <p:nvSpPr>
              <p:cNvPr id="11" name="Zástupný obsah 7">
                <a:extLst>
                  <a:ext uri="{FF2B5EF4-FFF2-40B4-BE49-F238E27FC236}">
                    <a16:creationId xmlns:a16="http://schemas.microsoft.com/office/drawing/2014/main" id="{DB974D33-AA66-47EA-AC21-A7E1CA937451}"/>
                  </a:ext>
                </a:extLst>
              </p:cNvPr>
              <p:cNvSpPr txBox="1">
                <a:spLocks noRot="1" noChangeAspect="1" noMove="1" noResize="1" noEditPoints="1" noAdjustHandles="1" noChangeArrowheads="1" noChangeShapeType="1" noTextEdit="1"/>
              </p:cNvSpPr>
              <p:nvPr/>
            </p:nvSpPr>
            <p:spPr>
              <a:xfrm>
                <a:off x="7084381" y="221755"/>
                <a:ext cx="5039297" cy="739543"/>
              </a:xfrm>
              <a:prstGeom prst="rect">
                <a:avLst/>
              </a:prstGeom>
              <a:blipFill>
                <a:blip r:embed="rId3"/>
                <a:stretch>
                  <a:fillRect l="-1330" t="-820"/>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2" name="Zástupný obsah 7">
                <a:extLst>
                  <a:ext uri="{FF2B5EF4-FFF2-40B4-BE49-F238E27FC236}">
                    <a16:creationId xmlns:a16="http://schemas.microsoft.com/office/drawing/2014/main" id="{4B5B625F-C6D6-4D4A-B24B-04B3D16757C2}"/>
                  </a:ext>
                </a:extLst>
              </p:cNvPr>
              <p:cNvSpPr txBox="1">
                <a:spLocks/>
              </p:cNvSpPr>
              <p:nvPr/>
            </p:nvSpPr>
            <p:spPr>
              <a:xfrm>
                <a:off x="1054904" y="3422941"/>
                <a:ext cx="3685771" cy="51580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kern="0" dirty="0">
                    <a:latin typeface="Times New Roman" panose="02020603050405020304" pitchFamily="18" charset="0"/>
                    <a:cs typeface="Times New Roman" panose="02020603050405020304" pitchFamily="18" charset="0"/>
                  </a:rPr>
                  <a:t>P(</a:t>
                </a:r>
                <a:r>
                  <a:rPr lang="cs-CZ" kern="0" dirty="0">
                    <a:solidFill>
                      <a:schemeClr val="tx2"/>
                    </a:solidFill>
                    <a:latin typeface="Times New Roman" panose="02020603050405020304" pitchFamily="18" charset="0"/>
                    <a:cs typeface="Times New Roman" panose="02020603050405020304" pitchFamily="18" charset="0"/>
                  </a:rPr>
                  <a:t>H</a:t>
                </a:r>
                <a:r>
                  <a:rPr lang="cs-CZ" kern="0" dirty="0">
                    <a:latin typeface="Times New Roman" panose="02020603050405020304" pitchFamily="18" charset="0"/>
                    <a:cs typeface="Times New Roman" panose="02020603050405020304" pitchFamily="18" charset="0"/>
                  </a:rPr>
                  <a:t>|</a:t>
                </a:r>
                <a:r>
                  <a:rPr lang="cs-CZ" kern="0" dirty="0">
                    <a:solidFill>
                      <a:srgbClr val="F01928"/>
                    </a:solidFill>
                    <a:latin typeface="Times New Roman" panose="02020603050405020304" pitchFamily="18" charset="0"/>
                    <a:cs typeface="Times New Roman" panose="02020603050405020304" pitchFamily="18" charset="0"/>
                  </a:rPr>
                  <a:t>E</a:t>
                </a:r>
                <a:r>
                  <a:rPr lang="cs-CZ" kern="0" dirty="0">
                    <a:latin typeface="Times New Roman" panose="02020603050405020304" pitchFamily="18" charset="0"/>
                    <a:cs typeface="Times New Roman" panose="02020603050405020304" pitchFamily="18" charset="0"/>
                  </a:rPr>
                  <a:t>) </a:t>
                </a:r>
                <a14:m>
                  <m:oMath xmlns:m="http://schemas.openxmlformats.org/officeDocument/2006/math">
                    <m:r>
                      <a:rPr lang="cs-CZ" i="1" kern="0" smtClean="0">
                        <a:latin typeface="Cambria Math" panose="02040503050406030204" pitchFamily="18" charset="0"/>
                      </a:rPr>
                      <m:t>= </m:t>
                    </m:r>
                    <m:f>
                      <m:fPr>
                        <m:ctrlPr>
                          <a:rPr lang="cs-CZ" i="1" kern="0" smtClean="0">
                            <a:latin typeface="Cambria Math" panose="02040503050406030204" pitchFamily="18" charset="0"/>
                          </a:rPr>
                        </m:ctrlPr>
                      </m:fPr>
                      <m:num>
                        <m:r>
                          <a:rPr lang="cs-CZ" i="1" kern="0" smtClean="0">
                            <a:latin typeface="Cambria Math" panose="02040503050406030204" pitchFamily="18" charset="0"/>
                          </a:rPr>
                          <m:t>𝑃</m:t>
                        </m:r>
                        <m:d>
                          <m:dPr>
                            <m:ctrlPr>
                              <a:rPr lang="cs-CZ" i="1" kern="0" smtClean="0">
                                <a:latin typeface="Cambria Math" panose="02040503050406030204" pitchFamily="18" charset="0"/>
                              </a:rPr>
                            </m:ctrlPr>
                          </m:dPr>
                          <m:e>
                            <m:r>
                              <a:rPr lang="cs-CZ" i="1" kern="0" smtClean="0">
                                <a:solidFill>
                                  <a:schemeClr val="tx2"/>
                                </a:solidFill>
                                <a:latin typeface="Cambria Math" panose="02040503050406030204" pitchFamily="18" charset="0"/>
                              </a:rPr>
                              <m:t>𝐻</m:t>
                            </m:r>
                          </m:e>
                        </m:d>
                        <m:r>
                          <a:rPr lang="cs-CZ" i="1" kern="0" smtClean="0">
                            <a:latin typeface="Cambria Math" panose="02040503050406030204" pitchFamily="18" charset="0"/>
                          </a:rPr>
                          <m:t> ∗ </m:t>
                        </m:r>
                        <m:r>
                          <a:rPr lang="cs-CZ" i="1" kern="0" smtClean="0">
                            <a:latin typeface="Cambria Math" panose="02040503050406030204" pitchFamily="18" charset="0"/>
                          </a:rPr>
                          <m:t>𝑃</m:t>
                        </m:r>
                        <m:r>
                          <a:rPr lang="cs-CZ" i="1" kern="0" smtClean="0">
                            <a:latin typeface="Cambria Math" panose="02040503050406030204" pitchFamily="18" charset="0"/>
                          </a:rPr>
                          <m:t>(</m:t>
                        </m:r>
                        <m:r>
                          <a:rPr lang="cs-CZ" i="1" kern="0" smtClean="0">
                            <a:solidFill>
                              <a:srgbClr val="F01928"/>
                            </a:solidFill>
                            <a:latin typeface="Cambria Math" panose="02040503050406030204" pitchFamily="18" charset="0"/>
                          </a:rPr>
                          <m:t>𝐸</m:t>
                        </m:r>
                        <m:r>
                          <m:rPr>
                            <m:nor/>
                          </m:rPr>
                          <a:rPr lang="cs-CZ" kern="0" dirty="0">
                            <a:latin typeface="Times New Roman" panose="02020603050405020304" pitchFamily="18" charset="0"/>
                            <a:cs typeface="Times New Roman" panose="02020603050405020304" pitchFamily="18" charset="0"/>
                          </a:rPr>
                          <m:t>|</m:t>
                        </m:r>
                        <m:r>
                          <a:rPr lang="cs-CZ" i="1" kern="0" smtClean="0">
                            <a:solidFill>
                              <a:schemeClr val="tx2"/>
                            </a:solidFill>
                            <a:latin typeface="Cambria Math" panose="02040503050406030204" pitchFamily="18" charset="0"/>
                          </a:rPr>
                          <m:t>𝐻</m:t>
                        </m:r>
                        <m:r>
                          <a:rPr lang="cs-CZ" i="1" kern="0" smtClean="0">
                            <a:solidFill>
                              <a:schemeClr val="tx1"/>
                            </a:solidFill>
                            <a:latin typeface="Cambria Math" panose="02040503050406030204" pitchFamily="18" charset="0"/>
                          </a:rPr>
                          <m:t>)</m:t>
                        </m:r>
                      </m:num>
                      <m:den>
                        <m:r>
                          <a:rPr lang="cs-CZ" i="1" kern="0" smtClean="0">
                            <a:latin typeface="Cambria Math" panose="02040503050406030204" pitchFamily="18" charset="0"/>
                          </a:rPr>
                          <m:t>𝑃</m:t>
                        </m:r>
                        <m:r>
                          <a:rPr lang="cs-CZ" i="1" kern="0" smtClean="0">
                            <a:latin typeface="Cambria Math" panose="02040503050406030204" pitchFamily="18" charset="0"/>
                          </a:rPr>
                          <m:t>(</m:t>
                        </m:r>
                        <m:r>
                          <a:rPr lang="cs-CZ" i="1" kern="0" smtClean="0">
                            <a:solidFill>
                              <a:srgbClr val="F01928"/>
                            </a:solidFill>
                            <a:latin typeface="Cambria Math" panose="02040503050406030204" pitchFamily="18" charset="0"/>
                          </a:rPr>
                          <m:t>𝐸</m:t>
                        </m:r>
                        <m:r>
                          <a:rPr lang="cs-CZ" i="1" kern="0" smtClean="0">
                            <a:latin typeface="Cambria Math" panose="02040503050406030204" pitchFamily="18" charset="0"/>
                          </a:rPr>
                          <m:t>)</m:t>
                        </m:r>
                      </m:den>
                    </m:f>
                  </m:oMath>
                </a14:m>
                <a:endParaRPr lang="cs-CZ" kern="0" dirty="0">
                  <a:latin typeface="Times New Roman" panose="02020603050405020304" pitchFamily="18" charset="0"/>
                  <a:cs typeface="Times New Roman" panose="02020603050405020304" pitchFamily="18" charset="0"/>
                </a:endParaRPr>
              </a:p>
            </p:txBody>
          </p:sp>
        </mc:Choice>
        <mc:Fallback xmlns="">
          <p:sp>
            <p:nvSpPr>
              <p:cNvPr id="12" name="Zástupný obsah 7">
                <a:extLst>
                  <a:ext uri="{FF2B5EF4-FFF2-40B4-BE49-F238E27FC236}">
                    <a16:creationId xmlns:a16="http://schemas.microsoft.com/office/drawing/2014/main" id="{4B5B625F-C6D6-4D4A-B24B-04B3D16757C2}"/>
                  </a:ext>
                </a:extLst>
              </p:cNvPr>
              <p:cNvSpPr txBox="1">
                <a:spLocks noRot="1" noChangeAspect="1" noMove="1" noResize="1" noEditPoints="1" noAdjustHandles="1" noChangeArrowheads="1" noChangeShapeType="1" noTextEdit="1"/>
              </p:cNvSpPr>
              <p:nvPr/>
            </p:nvSpPr>
            <p:spPr>
              <a:xfrm>
                <a:off x="1054904" y="3422941"/>
                <a:ext cx="3685771" cy="515808"/>
              </a:xfrm>
              <a:prstGeom prst="rect">
                <a:avLst/>
              </a:prstGeom>
              <a:blipFill>
                <a:blip r:embed="rId4"/>
                <a:stretch>
                  <a:fillRect l="-3802" t="-34524" b="-15476"/>
                </a:stretch>
              </a:blipFill>
            </p:spPr>
            <p:txBody>
              <a:bodyPr/>
              <a:lstStyle/>
              <a:p>
                <a:r>
                  <a:rPr lang="cs-CZ">
                    <a:noFill/>
                  </a:rPr>
                  <a:t> </a:t>
                </a:r>
              </a:p>
            </p:txBody>
          </p:sp>
        </mc:Fallback>
      </mc:AlternateContent>
      <p:sp>
        <p:nvSpPr>
          <p:cNvPr id="13" name="Zástupný obsah 6">
            <a:extLst>
              <a:ext uri="{FF2B5EF4-FFF2-40B4-BE49-F238E27FC236}">
                <a16:creationId xmlns:a16="http://schemas.microsoft.com/office/drawing/2014/main" id="{32E79F33-14C6-4E9B-B147-D70AB5F53678}"/>
              </a:ext>
            </a:extLst>
          </p:cNvPr>
          <p:cNvSpPr txBox="1">
            <a:spLocks/>
          </p:cNvSpPr>
          <p:nvPr/>
        </p:nvSpPr>
        <p:spPr>
          <a:xfrm>
            <a:off x="3785706" y="2615232"/>
            <a:ext cx="1409198"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latin typeface="Times New Roman" panose="02020603050405020304" pitchFamily="18" charset="0"/>
                <a:cs typeface="Times New Roman" panose="02020603050405020304" pitchFamily="18" charset="0"/>
              </a:rPr>
              <a:t>likelihood</a:t>
            </a:r>
            <a:endParaRPr lang="cs-CZ" i="1" kern="0" dirty="0">
              <a:latin typeface="Times New Roman" panose="02020603050405020304" pitchFamily="18" charset="0"/>
              <a:cs typeface="Times New Roman" panose="02020603050405020304" pitchFamily="18" charset="0"/>
            </a:endParaRPr>
          </a:p>
        </p:txBody>
      </p:sp>
      <p:sp>
        <p:nvSpPr>
          <p:cNvPr id="14" name="Zástupný obsah 6">
            <a:extLst>
              <a:ext uri="{FF2B5EF4-FFF2-40B4-BE49-F238E27FC236}">
                <a16:creationId xmlns:a16="http://schemas.microsoft.com/office/drawing/2014/main" id="{1FDEA521-AA6C-4D6F-BCB9-4CC1C8EDFC2A}"/>
              </a:ext>
            </a:extLst>
          </p:cNvPr>
          <p:cNvSpPr txBox="1">
            <a:spLocks/>
          </p:cNvSpPr>
          <p:nvPr/>
        </p:nvSpPr>
        <p:spPr>
          <a:xfrm>
            <a:off x="711923" y="4287832"/>
            <a:ext cx="1409198"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latin typeface="Times New Roman" panose="02020603050405020304" pitchFamily="18" charset="0"/>
                <a:cs typeface="Times New Roman" panose="02020603050405020304" pitchFamily="18" charset="0"/>
              </a:rPr>
              <a:t>Posterior</a:t>
            </a:r>
            <a:endParaRPr lang="cs-CZ" i="1" kern="0" dirty="0">
              <a:latin typeface="Times New Roman" panose="02020603050405020304" pitchFamily="18" charset="0"/>
              <a:cs typeface="Times New Roman" panose="02020603050405020304" pitchFamily="18" charset="0"/>
            </a:endParaRPr>
          </a:p>
        </p:txBody>
      </p:sp>
      <p:sp>
        <p:nvSpPr>
          <p:cNvPr id="15" name="Zástupný obsah 6">
            <a:extLst>
              <a:ext uri="{FF2B5EF4-FFF2-40B4-BE49-F238E27FC236}">
                <a16:creationId xmlns:a16="http://schemas.microsoft.com/office/drawing/2014/main" id="{D6ECB509-547F-46EE-B66B-19B60C87A204}"/>
              </a:ext>
            </a:extLst>
          </p:cNvPr>
          <p:cNvSpPr txBox="1">
            <a:spLocks/>
          </p:cNvSpPr>
          <p:nvPr/>
        </p:nvSpPr>
        <p:spPr>
          <a:xfrm>
            <a:off x="3009782" y="4450492"/>
            <a:ext cx="2078481"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latin typeface="Times New Roman" panose="02020603050405020304" pitchFamily="18" charset="0"/>
                <a:cs typeface="Times New Roman" panose="02020603050405020304" pitchFamily="18" charset="0"/>
              </a:rPr>
              <a:t>Marginalization</a:t>
            </a:r>
            <a:endParaRPr lang="cs-CZ" i="1" kern="0" dirty="0">
              <a:latin typeface="Times New Roman" panose="02020603050405020304" pitchFamily="18" charset="0"/>
              <a:cs typeface="Times New Roman" panose="02020603050405020304" pitchFamily="18" charset="0"/>
            </a:endParaRPr>
          </a:p>
        </p:txBody>
      </p:sp>
      <p:cxnSp>
        <p:nvCxnSpPr>
          <p:cNvPr id="10" name="Přímá spojnice se šipkou 9">
            <a:extLst>
              <a:ext uri="{FF2B5EF4-FFF2-40B4-BE49-F238E27FC236}">
                <a16:creationId xmlns:a16="http://schemas.microsoft.com/office/drawing/2014/main" id="{52BE57BD-C5A3-4761-8D9C-C3EF8F7A81AD}"/>
              </a:ext>
            </a:extLst>
          </p:cNvPr>
          <p:cNvCxnSpPr>
            <a:stCxn id="7" idx="2"/>
          </p:cNvCxnSpPr>
          <p:nvPr/>
        </p:nvCxnSpPr>
        <p:spPr bwMode="auto">
          <a:xfrm>
            <a:off x="2360413" y="2971365"/>
            <a:ext cx="356153" cy="304142"/>
          </a:xfrm>
          <a:prstGeom prst="straightConnector1">
            <a:avLst/>
          </a:prstGeom>
          <a:ln w="28575" cap="flat" cmpd="sng" algn="ctr">
            <a:solidFill>
              <a:schemeClr val="accent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cxnSp>
        <p:nvCxnSpPr>
          <p:cNvPr id="17" name="Přímá spojnice se šipkou 16">
            <a:extLst>
              <a:ext uri="{FF2B5EF4-FFF2-40B4-BE49-F238E27FC236}">
                <a16:creationId xmlns:a16="http://schemas.microsoft.com/office/drawing/2014/main" id="{281D5AE1-5673-4D12-969C-DCBBB45C7B55}"/>
              </a:ext>
            </a:extLst>
          </p:cNvPr>
          <p:cNvCxnSpPr>
            <a:cxnSpLocks/>
            <a:stCxn id="13" idx="2"/>
          </p:cNvCxnSpPr>
          <p:nvPr/>
        </p:nvCxnSpPr>
        <p:spPr bwMode="auto">
          <a:xfrm flipH="1">
            <a:off x="4184848" y="3066808"/>
            <a:ext cx="305457" cy="249583"/>
          </a:xfrm>
          <a:prstGeom prst="straightConnector1">
            <a:avLst/>
          </a:prstGeom>
          <a:ln w="28575" cap="flat" cmpd="sng" algn="ctr">
            <a:solidFill>
              <a:schemeClr val="accent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cxnSp>
        <p:nvCxnSpPr>
          <p:cNvPr id="20" name="Přímá spojnice se šipkou 19">
            <a:extLst>
              <a:ext uri="{FF2B5EF4-FFF2-40B4-BE49-F238E27FC236}">
                <a16:creationId xmlns:a16="http://schemas.microsoft.com/office/drawing/2014/main" id="{D7F1ADAB-A806-41EE-8B8D-B5E3181DC78A}"/>
              </a:ext>
            </a:extLst>
          </p:cNvPr>
          <p:cNvCxnSpPr>
            <a:cxnSpLocks/>
            <a:stCxn id="15" idx="0"/>
          </p:cNvCxnSpPr>
          <p:nvPr/>
        </p:nvCxnSpPr>
        <p:spPr bwMode="auto">
          <a:xfrm flipH="1" flipV="1">
            <a:off x="3525876" y="3963924"/>
            <a:ext cx="523147" cy="486568"/>
          </a:xfrm>
          <a:prstGeom prst="straightConnector1">
            <a:avLst/>
          </a:prstGeom>
          <a:ln w="28575" cap="flat" cmpd="sng" algn="ctr">
            <a:solidFill>
              <a:schemeClr val="accent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cxnSp>
        <p:nvCxnSpPr>
          <p:cNvPr id="23" name="Přímá spojnice se šipkou 22">
            <a:extLst>
              <a:ext uri="{FF2B5EF4-FFF2-40B4-BE49-F238E27FC236}">
                <a16:creationId xmlns:a16="http://schemas.microsoft.com/office/drawing/2014/main" id="{772CC508-80E1-46E7-9DAC-0107077E5694}"/>
              </a:ext>
            </a:extLst>
          </p:cNvPr>
          <p:cNvCxnSpPr>
            <a:cxnSpLocks/>
            <a:stCxn id="14" idx="0"/>
          </p:cNvCxnSpPr>
          <p:nvPr/>
        </p:nvCxnSpPr>
        <p:spPr bwMode="auto">
          <a:xfrm flipV="1">
            <a:off x="1416522" y="3786541"/>
            <a:ext cx="181458" cy="501291"/>
          </a:xfrm>
          <a:prstGeom prst="straightConnector1">
            <a:avLst/>
          </a:prstGeom>
          <a:ln w="28575" cap="flat" cmpd="sng" algn="ctr">
            <a:solidFill>
              <a:schemeClr val="accent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sp>
        <p:nvSpPr>
          <p:cNvPr id="21" name="Zástupný obsah 6">
            <a:extLst>
              <a:ext uri="{FF2B5EF4-FFF2-40B4-BE49-F238E27FC236}">
                <a16:creationId xmlns:a16="http://schemas.microsoft.com/office/drawing/2014/main" id="{FB3682A2-372D-4742-84E6-8B7739B1C3BF}"/>
              </a:ext>
            </a:extLst>
          </p:cNvPr>
          <p:cNvSpPr txBox="1">
            <a:spLocks/>
          </p:cNvSpPr>
          <p:nvPr/>
        </p:nvSpPr>
        <p:spPr>
          <a:xfrm>
            <a:off x="5781912" y="2261079"/>
            <a:ext cx="6195497" cy="3695837"/>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pPr>
            <a:r>
              <a:rPr lang="cs-CZ" sz="2400" kern="0" dirty="0">
                <a:latin typeface="Times New Roman" panose="02020603050405020304" pitchFamily="18" charset="0"/>
                <a:cs typeface="Times New Roman" panose="02020603050405020304" pitchFamily="18" charset="0"/>
              </a:rPr>
              <a:t>P(</a:t>
            </a:r>
            <a:r>
              <a:rPr lang="cs-CZ" sz="2400" kern="0" dirty="0">
                <a:solidFill>
                  <a:schemeClr val="tx2"/>
                </a:solidFill>
                <a:latin typeface="Times New Roman" panose="02020603050405020304" pitchFamily="18" charset="0"/>
                <a:cs typeface="Times New Roman" panose="02020603050405020304" pitchFamily="18" charset="0"/>
              </a:rPr>
              <a:t>H</a:t>
            </a:r>
            <a:r>
              <a:rPr lang="cs-CZ" sz="2400" kern="0" dirty="0">
                <a:latin typeface="Times New Roman" panose="02020603050405020304" pitchFamily="18" charset="0"/>
                <a:cs typeface="Times New Roman" panose="02020603050405020304" pitchFamily="18" charset="0"/>
              </a:rPr>
              <a:t>|</a:t>
            </a:r>
            <a:r>
              <a:rPr lang="cs-CZ" sz="2400" kern="0" dirty="0">
                <a:solidFill>
                  <a:srgbClr val="F01928"/>
                </a:solidFill>
                <a:latin typeface="Times New Roman" panose="02020603050405020304" pitchFamily="18" charset="0"/>
                <a:cs typeface="Times New Roman" panose="02020603050405020304" pitchFamily="18" charset="0"/>
              </a:rPr>
              <a:t>E</a:t>
            </a:r>
            <a:r>
              <a:rPr lang="cs-CZ" sz="2400" kern="0" dirty="0">
                <a:latin typeface="Times New Roman" panose="02020603050405020304" pitchFamily="18" charset="0"/>
                <a:cs typeface="Times New Roman" panose="02020603050405020304" pitchFamily="18" charset="0"/>
              </a:rPr>
              <a:t>) = </a:t>
            </a:r>
            <a:r>
              <a:rPr lang="en-US" sz="2400" i="1" kern="0" dirty="0">
                <a:latin typeface="Times New Roman" panose="02020603050405020304" pitchFamily="18" charset="0"/>
                <a:cs typeface="Times New Roman" panose="02020603050405020304" pitchFamily="18" charset="0"/>
              </a:rPr>
              <a:t>Posterior</a:t>
            </a:r>
            <a:r>
              <a:rPr lang="en-US" sz="2400" kern="0" dirty="0">
                <a:latin typeface="Times New Roman" panose="02020603050405020304" pitchFamily="18" charset="0"/>
                <a:cs typeface="Times New Roman" panose="02020603050405020304" pitchFamily="18" charset="0"/>
              </a:rPr>
              <a:t> = </a:t>
            </a:r>
            <a:r>
              <a:rPr lang="cs-CZ" sz="2400" kern="0" dirty="0">
                <a:latin typeface="Times New Roman" panose="02020603050405020304" pitchFamily="18" charset="0"/>
                <a:cs typeface="Times New Roman" panose="02020603050405020304" pitchFamily="18" charset="0"/>
              </a:rPr>
              <a:t>probability a </a:t>
            </a:r>
            <a:r>
              <a:rPr lang="cs-CZ" sz="2400" kern="0" dirty="0" err="1">
                <a:solidFill>
                  <a:srgbClr val="0000DC"/>
                </a:solidFill>
                <a:latin typeface="Times New Roman" panose="02020603050405020304" pitchFamily="18" charset="0"/>
                <a:cs typeface="Times New Roman" panose="02020603050405020304" pitchFamily="18" charset="0"/>
              </a:rPr>
              <a:t>hypothesis</a:t>
            </a:r>
            <a:r>
              <a:rPr lang="cs-CZ" sz="2400" kern="0" dirty="0">
                <a:latin typeface="Times New Roman" panose="02020603050405020304" pitchFamily="18" charset="0"/>
                <a:cs typeface="Times New Roman" panose="02020603050405020304" pitchFamily="18" charset="0"/>
              </a:rPr>
              <a:t> </a:t>
            </a:r>
            <a:r>
              <a:rPr lang="cs-CZ" sz="2400" kern="0" dirty="0" err="1">
                <a:latin typeface="Times New Roman" panose="02020603050405020304" pitchFamily="18" charset="0"/>
                <a:cs typeface="Times New Roman" panose="02020603050405020304" pitchFamily="18" charset="0"/>
              </a:rPr>
              <a:t>is</a:t>
            </a:r>
            <a:r>
              <a:rPr lang="cs-CZ" sz="2400" kern="0" dirty="0">
                <a:latin typeface="Times New Roman" panose="02020603050405020304" pitchFamily="18" charset="0"/>
                <a:cs typeface="Times New Roman" panose="02020603050405020304" pitchFamily="18" charset="0"/>
              </a:rPr>
              <a:t> </a:t>
            </a:r>
            <a:r>
              <a:rPr lang="cs-CZ" sz="2400" kern="0" dirty="0" err="1">
                <a:latin typeface="Times New Roman" panose="02020603050405020304" pitchFamily="18" charset="0"/>
                <a:cs typeface="Times New Roman" panose="02020603050405020304" pitchFamily="18" charset="0"/>
              </a:rPr>
              <a:t>true</a:t>
            </a:r>
            <a:r>
              <a:rPr lang="cs-CZ" sz="2400" kern="0" dirty="0">
                <a:latin typeface="Times New Roman" panose="02020603050405020304" pitchFamily="18" charset="0"/>
                <a:cs typeface="Times New Roman" panose="02020603050405020304" pitchFamily="18" charset="0"/>
              </a:rPr>
              <a:t> </a:t>
            </a:r>
            <a:r>
              <a:rPr lang="cs-CZ" sz="2400" kern="0" dirty="0" err="1">
                <a:latin typeface="Times New Roman" panose="02020603050405020304" pitchFamily="18" charset="0"/>
                <a:cs typeface="Times New Roman" panose="02020603050405020304" pitchFamily="18" charset="0"/>
              </a:rPr>
              <a:t>given</a:t>
            </a:r>
            <a:r>
              <a:rPr lang="cs-CZ" sz="2400" kern="0" dirty="0">
                <a:latin typeface="Times New Roman" panose="02020603050405020304" pitchFamily="18" charset="0"/>
                <a:cs typeface="Times New Roman" panose="02020603050405020304" pitchFamily="18" charset="0"/>
              </a:rPr>
              <a:t> </a:t>
            </a:r>
            <a:r>
              <a:rPr lang="cs-CZ" sz="2400" kern="0" dirty="0" err="1">
                <a:latin typeface="Times New Roman" panose="02020603050405020304" pitchFamily="18" charset="0"/>
                <a:cs typeface="Times New Roman" panose="02020603050405020304" pitchFamily="18" charset="0"/>
              </a:rPr>
              <a:t>some</a:t>
            </a:r>
            <a:r>
              <a:rPr lang="cs-CZ" sz="2400" kern="0" dirty="0">
                <a:latin typeface="Times New Roman" panose="02020603050405020304" pitchFamily="18" charset="0"/>
                <a:cs typeface="Times New Roman" panose="02020603050405020304" pitchFamily="18" charset="0"/>
              </a:rPr>
              <a:t> </a:t>
            </a:r>
            <a:r>
              <a:rPr lang="cs-CZ" sz="2400" kern="0" dirty="0">
                <a:solidFill>
                  <a:srgbClr val="F01928"/>
                </a:solidFill>
                <a:latin typeface="Times New Roman" panose="02020603050405020304" pitchFamily="18" charset="0"/>
                <a:cs typeface="Times New Roman" panose="02020603050405020304" pitchFamily="18" charset="0"/>
              </a:rPr>
              <a:t>evidence</a:t>
            </a:r>
          </a:p>
          <a:p>
            <a:pPr lvl="1"/>
            <a:endParaRPr lang="cs-CZ" sz="1600" kern="0" dirty="0">
              <a:solidFill>
                <a:srgbClr val="F01928"/>
              </a:solidFill>
              <a:latin typeface="Times New Roman" panose="02020603050405020304" pitchFamily="18" charset="0"/>
              <a:cs typeface="Times New Roman" panose="02020603050405020304" pitchFamily="18" charset="0"/>
            </a:endParaRPr>
          </a:p>
          <a:p>
            <a:pPr>
              <a:lnSpc>
                <a:spcPct val="100000"/>
              </a:lnSpc>
            </a:pPr>
            <a:r>
              <a:rPr lang="cs-CZ" sz="2400" kern="0" dirty="0">
                <a:latin typeface="Times New Roman" panose="02020603050405020304" pitchFamily="18" charset="0"/>
                <a:cs typeface="Times New Roman" panose="02020603050405020304" pitchFamily="18" charset="0"/>
              </a:rPr>
              <a:t>P(</a:t>
            </a:r>
            <a:r>
              <a:rPr lang="cs-CZ" sz="2400" kern="0" dirty="0">
                <a:solidFill>
                  <a:srgbClr val="0000DC"/>
                </a:solidFill>
                <a:latin typeface="Times New Roman" panose="02020603050405020304" pitchFamily="18" charset="0"/>
                <a:cs typeface="Times New Roman" panose="02020603050405020304" pitchFamily="18" charset="0"/>
              </a:rPr>
              <a:t>H</a:t>
            </a:r>
            <a:r>
              <a:rPr lang="cs-CZ" sz="2400" kern="0" dirty="0">
                <a:latin typeface="Times New Roman" panose="02020603050405020304" pitchFamily="18" charset="0"/>
                <a:cs typeface="Times New Roman" panose="02020603050405020304" pitchFamily="18" charset="0"/>
              </a:rPr>
              <a:t>) = </a:t>
            </a:r>
            <a:r>
              <a:rPr lang="cs-CZ" sz="2400" i="1" kern="0" dirty="0">
                <a:latin typeface="Times New Roman" panose="02020603050405020304" pitchFamily="18" charset="0"/>
                <a:cs typeface="Times New Roman" panose="02020603050405020304" pitchFamily="18" charset="0"/>
              </a:rPr>
              <a:t>Prior</a:t>
            </a:r>
            <a:r>
              <a:rPr lang="cs-CZ" sz="2400" kern="0" dirty="0">
                <a:latin typeface="Times New Roman" panose="02020603050405020304" pitchFamily="18" charset="0"/>
                <a:cs typeface="Times New Roman" panose="02020603050405020304" pitchFamily="18" charset="0"/>
              </a:rPr>
              <a:t> = probability a </a:t>
            </a:r>
            <a:r>
              <a:rPr lang="cs-CZ" sz="2400" kern="0" dirty="0" err="1">
                <a:solidFill>
                  <a:srgbClr val="0000DC"/>
                </a:solidFill>
                <a:latin typeface="Times New Roman" panose="02020603050405020304" pitchFamily="18" charset="0"/>
                <a:cs typeface="Times New Roman" panose="02020603050405020304" pitchFamily="18" charset="0"/>
              </a:rPr>
              <a:t>hypothesis</a:t>
            </a:r>
            <a:r>
              <a:rPr lang="cs-CZ" sz="2400" kern="0" dirty="0">
                <a:latin typeface="Times New Roman" panose="02020603050405020304" pitchFamily="18" charset="0"/>
                <a:cs typeface="Times New Roman" panose="02020603050405020304" pitchFamily="18" charset="0"/>
              </a:rPr>
              <a:t> </a:t>
            </a:r>
            <a:r>
              <a:rPr lang="cs-CZ" sz="2400" kern="0" dirty="0" err="1">
                <a:latin typeface="Times New Roman" panose="02020603050405020304" pitchFamily="18" charset="0"/>
                <a:cs typeface="Times New Roman" panose="02020603050405020304" pitchFamily="18" charset="0"/>
              </a:rPr>
              <a:t>is</a:t>
            </a:r>
            <a:r>
              <a:rPr lang="cs-CZ" sz="2400" kern="0" dirty="0">
                <a:latin typeface="Times New Roman" panose="02020603050405020304" pitchFamily="18" charset="0"/>
                <a:cs typeface="Times New Roman" panose="02020603050405020304" pitchFamily="18" charset="0"/>
              </a:rPr>
              <a:t> </a:t>
            </a:r>
            <a:r>
              <a:rPr lang="cs-CZ" sz="2400" kern="0" dirty="0" err="1">
                <a:latin typeface="Times New Roman" panose="02020603050405020304" pitchFamily="18" charset="0"/>
                <a:cs typeface="Times New Roman" panose="02020603050405020304" pitchFamily="18" charset="0"/>
              </a:rPr>
              <a:t>true</a:t>
            </a:r>
            <a:r>
              <a:rPr lang="cs-CZ" sz="2400" kern="0" dirty="0">
                <a:latin typeface="Times New Roman" panose="02020603050405020304" pitchFamily="18" charset="0"/>
                <a:cs typeface="Times New Roman" panose="02020603050405020304" pitchFamily="18" charset="0"/>
              </a:rPr>
              <a:t> </a:t>
            </a:r>
          </a:p>
          <a:p>
            <a:pPr lvl="1"/>
            <a:endParaRPr lang="cs-CZ" sz="1600" kern="0" dirty="0">
              <a:latin typeface="Times New Roman" panose="02020603050405020304" pitchFamily="18" charset="0"/>
              <a:cs typeface="Times New Roman" panose="02020603050405020304" pitchFamily="18" charset="0"/>
            </a:endParaRPr>
          </a:p>
          <a:p>
            <a:pPr>
              <a:lnSpc>
                <a:spcPct val="100000"/>
              </a:lnSpc>
            </a:pPr>
            <a:r>
              <a:rPr lang="cs-CZ" sz="2400" kern="0" dirty="0">
                <a:latin typeface="Times New Roman" panose="02020603050405020304" pitchFamily="18" charset="0"/>
                <a:cs typeface="Times New Roman" panose="02020603050405020304" pitchFamily="18" charset="0"/>
              </a:rPr>
              <a:t>𝑃(</a:t>
            </a:r>
            <a:r>
              <a:rPr lang="cs-CZ" sz="2400" kern="0" dirty="0">
                <a:solidFill>
                  <a:srgbClr val="FF0000"/>
                </a:solidFill>
                <a:latin typeface="Times New Roman" panose="02020603050405020304" pitchFamily="18" charset="0"/>
                <a:cs typeface="Times New Roman" panose="02020603050405020304" pitchFamily="18" charset="0"/>
              </a:rPr>
              <a:t>𝐸</a:t>
            </a:r>
            <a:r>
              <a:rPr lang="cs-CZ" sz="2400" kern="0" dirty="0">
                <a:latin typeface="Times New Roman" panose="02020603050405020304" pitchFamily="18" charset="0"/>
                <a:cs typeface="Times New Roman" panose="02020603050405020304" pitchFamily="18" charset="0"/>
              </a:rPr>
              <a:t>|</a:t>
            </a:r>
            <a:r>
              <a:rPr lang="cs-CZ" sz="2400" kern="0" dirty="0">
                <a:solidFill>
                  <a:srgbClr val="0000DC"/>
                </a:solidFill>
                <a:latin typeface="Times New Roman" panose="02020603050405020304" pitchFamily="18" charset="0"/>
                <a:cs typeface="Times New Roman" panose="02020603050405020304" pitchFamily="18" charset="0"/>
              </a:rPr>
              <a:t>𝐻</a:t>
            </a:r>
            <a:r>
              <a:rPr lang="cs-CZ" sz="2400" kern="0" dirty="0">
                <a:latin typeface="Times New Roman" panose="02020603050405020304" pitchFamily="18" charset="0"/>
                <a:cs typeface="Times New Roman" panose="02020603050405020304" pitchFamily="18" charset="0"/>
              </a:rPr>
              <a:t>) = </a:t>
            </a:r>
            <a:r>
              <a:rPr lang="en-US" sz="2400" kern="0" dirty="0">
                <a:latin typeface="Times New Roman" panose="02020603050405020304" pitchFamily="18" charset="0"/>
                <a:cs typeface="Times New Roman" panose="02020603050405020304" pitchFamily="18" charset="0"/>
              </a:rPr>
              <a:t> </a:t>
            </a:r>
            <a:r>
              <a:rPr lang="en-US" sz="2400" i="1" kern="0" dirty="0">
                <a:latin typeface="Times New Roman" panose="02020603050405020304" pitchFamily="18" charset="0"/>
                <a:cs typeface="Times New Roman" panose="02020603050405020304" pitchFamily="18" charset="0"/>
              </a:rPr>
              <a:t>likelihood</a:t>
            </a:r>
            <a:r>
              <a:rPr lang="en-US" sz="2400" kern="0" dirty="0">
                <a:latin typeface="Times New Roman" panose="02020603050405020304" pitchFamily="18" charset="0"/>
                <a:cs typeface="Times New Roman" panose="02020603050405020304" pitchFamily="18" charset="0"/>
              </a:rPr>
              <a:t> = the pr</a:t>
            </a:r>
            <a:r>
              <a:rPr lang="cs-CZ" sz="2400" kern="0" dirty="0">
                <a:latin typeface="Times New Roman" panose="02020603050405020304" pitchFamily="18" charset="0"/>
                <a:cs typeface="Times New Roman" panose="02020603050405020304" pitchFamily="18" charset="0"/>
              </a:rPr>
              <a:t>o</a:t>
            </a:r>
            <a:r>
              <a:rPr lang="en-US" sz="2400" kern="0" dirty="0" err="1">
                <a:latin typeface="Times New Roman" panose="02020603050405020304" pitchFamily="18" charset="0"/>
                <a:cs typeface="Times New Roman" panose="02020603050405020304" pitchFamily="18" charset="0"/>
              </a:rPr>
              <a:t>bability</a:t>
            </a:r>
            <a:r>
              <a:rPr lang="en-US" sz="2400" kern="0" dirty="0">
                <a:latin typeface="Times New Roman" panose="02020603050405020304" pitchFamily="18" charset="0"/>
                <a:cs typeface="Times New Roman" panose="02020603050405020304" pitchFamily="18" charset="0"/>
              </a:rPr>
              <a:t> that </a:t>
            </a:r>
            <a:r>
              <a:rPr lang="en-US" sz="2400" kern="0" dirty="0">
                <a:solidFill>
                  <a:srgbClr val="FF0000"/>
                </a:solidFill>
                <a:latin typeface="Times New Roman" panose="02020603050405020304" pitchFamily="18" charset="0"/>
                <a:cs typeface="Times New Roman" panose="02020603050405020304" pitchFamily="18" charset="0"/>
              </a:rPr>
              <a:t>evidence</a:t>
            </a:r>
            <a:r>
              <a:rPr lang="en-US" sz="2400" kern="0" dirty="0">
                <a:latin typeface="Times New Roman" panose="02020603050405020304" pitchFamily="18" charset="0"/>
                <a:cs typeface="Times New Roman" panose="02020603050405020304" pitchFamily="18" charset="0"/>
              </a:rPr>
              <a:t> given the </a:t>
            </a:r>
            <a:r>
              <a:rPr lang="en-US" sz="2400" kern="0" dirty="0">
                <a:solidFill>
                  <a:srgbClr val="0000DC"/>
                </a:solidFill>
                <a:latin typeface="Times New Roman" panose="02020603050405020304" pitchFamily="18" charset="0"/>
                <a:cs typeface="Times New Roman" panose="02020603050405020304" pitchFamily="18" charset="0"/>
              </a:rPr>
              <a:t>hypothesis</a:t>
            </a:r>
            <a:r>
              <a:rPr lang="en-US" sz="2400" kern="0" dirty="0">
                <a:latin typeface="Times New Roman" panose="02020603050405020304" pitchFamily="18" charset="0"/>
                <a:cs typeface="Times New Roman" panose="02020603050405020304" pitchFamily="18" charset="0"/>
              </a:rPr>
              <a:t> is true</a:t>
            </a:r>
            <a:endParaRPr lang="cs-CZ" sz="2400" kern="0" dirty="0">
              <a:latin typeface="Times New Roman" panose="02020603050405020304" pitchFamily="18" charset="0"/>
              <a:cs typeface="Times New Roman" panose="02020603050405020304" pitchFamily="18" charset="0"/>
            </a:endParaRPr>
          </a:p>
          <a:p>
            <a:pPr lvl="1"/>
            <a:endParaRPr lang="cs-CZ" sz="1600" kern="0" dirty="0">
              <a:latin typeface="Times New Roman" panose="02020603050405020304" pitchFamily="18" charset="0"/>
              <a:cs typeface="Times New Roman" panose="02020603050405020304" pitchFamily="18" charset="0"/>
            </a:endParaRPr>
          </a:p>
          <a:p>
            <a:pPr>
              <a:lnSpc>
                <a:spcPct val="100000"/>
              </a:lnSpc>
            </a:pPr>
            <a:r>
              <a:rPr lang="cs-CZ" sz="2400" kern="0" dirty="0">
                <a:latin typeface="Times New Roman" panose="02020603050405020304" pitchFamily="18" charset="0"/>
                <a:cs typeface="Times New Roman" panose="02020603050405020304" pitchFamily="18" charset="0"/>
              </a:rPr>
              <a:t>P(</a:t>
            </a:r>
            <a:r>
              <a:rPr lang="cs-CZ" sz="2400" kern="0" dirty="0">
                <a:solidFill>
                  <a:srgbClr val="FF0000"/>
                </a:solidFill>
                <a:latin typeface="Times New Roman" panose="02020603050405020304" pitchFamily="18" charset="0"/>
                <a:cs typeface="Times New Roman" panose="02020603050405020304" pitchFamily="18" charset="0"/>
              </a:rPr>
              <a:t>E</a:t>
            </a:r>
            <a:r>
              <a:rPr lang="cs-CZ" sz="2400" kern="0" dirty="0">
                <a:latin typeface="Times New Roman" panose="02020603050405020304" pitchFamily="18" charset="0"/>
                <a:cs typeface="Times New Roman" panose="02020603050405020304" pitchFamily="18" charset="0"/>
              </a:rPr>
              <a:t>) = </a:t>
            </a:r>
            <a:r>
              <a:rPr lang="en-US" sz="2400" i="1" kern="0" dirty="0">
                <a:latin typeface="Times New Roman" panose="02020603050405020304" pitchFamily="18" charset="0"/>
                <a:cs typeface="Times New Roman" panose="02020603050405020304" pitchFamily="18" charset="0"/>
              </a:rPr>
              <a:t>Marginalization</a:t>
            </a:r>
            <a:r>
              <a:rPr lang="en-US" sz="2400" kern="0" dirty="0">
                <a:latin typeface="Times New Roman" panose="02020603050405020304" pitchFamily="18" charset="0"/>
                <a:cs typeface="Times New Roman" panose="02020603050405020304" pitchFamily="18" charset="0"/>
              </a:rPr>
              <a:t> </a:t>
            </a:r>
            <a:r>
              <a:rPr lang="cs-CZ" sz="2400" kern="0" dirty="0">
                <a:latin typeface="Times New Roman" panose="02020603050405020304" pitchFamily="18" charset="0"/>
                <a:cs typeface="Times New Roman" panose="02020603050405020304" pitchFamily="18" charset="0"/>
              </a:rPr>
              <a:t>= </a:t>
            </a:r>
            <a:r>
              <a:rPr lang="en-US" sz="2400" kern="0" dirty="0">
                <a:latin typeface="Times New Roman" panose="02020603050405020304" pitchFamily="18" charset="0"/>
                <a:cs typeface="Times New Roman" panose="02020603050405020304" pitchFamily="18" charset="0"/>
              </a:rPr>
              <a:t>The probability </a:t>
            </a:r>
            <a:r>
              <a:rPr lang="en-US" sz="2400" kern="0" dirty="0">
                <a:solidFill>
                  <a:srgbClr val="FF0000"/>
                </a:solidFill>
                <a:latin typeface="Times New Roman" panose="02020603050405020304" pitchFamily="18" charset="0"/>
                <a:cs typeface="Times New Roman" panose="02020603050405020304" pitchFamily="18" charset="0"/>
              </a:rPr>
              <a:t>evidence</a:t>
            </a:r>
            <a:r>
              <a:rPr lang="en-US" sz="2400" kern="0" dirty="0">
                <a:latin typeface="Times New Roman" panose="02020603050405020304" pitchFamily="18" charset="0"/>
                <a:cs typeface="Times New Roman" panose="02020603050405020304" pitchFamily="18" charset="0"/>
              </a:rPr>
              <a:t> being true</a:t>
            </a:r>
            <a:endParaRPr lang="cs-CZ" sz="24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2157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127</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Bayesian</a:t>
            </a:r>
            <a:r>
              <a:rPr lang="cs-CZ" dirty="0"/>
              <a:t> probability</a:t>
            </a:r>
          </a:p>
          <a:p>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a:xfrm>
            <a:off x="720000" y="1701505"/>
            <a:ext cx="5531278" cy="2731950"/>
          </a:xfrm>
        </p:spPr>
        <p:txBody>
          <a:bodyPr/>
          <a:lstStyle/>
          <a:p>
            <a:pPr marL="324000" lvl="1" indent="0">
              <a:buNone/>
            </a:pPr>
            <a:r>
              <a:rPr lang="cs-CZ" b="1" u="sng" dirty="0" err="1">
                <a:latin typeface="Times New Roman" panose="02020603050405020304" pitchFamily="18" charset="0"/>
                <a:cs typeface="Times New Roman" panose="02020603050405020304" pitchFamily="18" charset="0"/>
              </a:rPr>
              <a:t>Bayes</a:t>
            </a:r>
            <a:r>
              <a:rPr lang="cs-CZ" b="1" u="sng" dirty="0">
                <a:latin typeface="Times New Roman" panose="02020603050405020304" pitchFamily="18" charset="0"/>
                <a:cs typeface="Times New Roman" panose="02020603050405020304" pitchFamily="18" charset="0"/>
              </a:rPr>
              <a:t>‘ </a:t>
            </a:r>
            <a:r>
              <a:rPr lang="cs-CZ" b="1" u="sng" dirty="0" err="1">
                <a:latin typeface="Times New Roman" panose="02020603050405020304" pitchFamily="18" charset="0"/>
                <a:cs typeface="Times New Roman" panose="02020603050405020304" pitchFamily="18" charset="0"/>
              </a:rPr>
              <a:t>rules</a:t>
            </a:r>
            <a:endParaRPr lang="cs-CZ" b="1" u="sng" dirty="0">
              <a:latin typeface="Times New Roman" panose="02020603050405020304" pitchFamily="18" charset="0"/>
              <a:cs typeface="Times New Roman" panose="02020603050405020304" pitchFamily="18" charset="0"/>
            </a:endParaRPr>
          </a:p>
          <a:p>
            <a:pPr lvl="1"/>
            <a:r>
              <a:rPr lang="cs-CZ" dirty="0" err="1">
                <a:latin typeface="Times New Roman" panose="02020603050405020304" pitchFamily="18" charset="0"/>
                <a:cs typeface="Times New Roman" panose="02020603050405020304" pitchFamily="18" charset="0"/>
              </a:rPr>
              <a:t>You</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have</a:t>
            </a:r>
            <a:r>
              <a:rPr lang="cs-CZ" dirty="0">
                <a:latin typeface="Times New Roman" panose="02020603050405020304" pitchFamily="18" charset="0"/>
                <a:cs typeface="Times New Roman" panose="02020603050405020304" pitchFamily="18" charset="0"/>
              </a:rPr>
              <a:t> </a:t>
            </a:r>
            <a:r>
              <a:rPr lang="cs-CZ" dirty="0" err="1">
                <a:solidFill>
                  <a:srgbClr val="F01928"/>
                </a:solidFill>
                <a:latin typeface="Times New Roman" panose="02020603050405020304" pitchFamily="18" charset="0"/>
                <a:cs typeface="Times New Roman" panose="02020603050405020304" pitchFamily="18" charset="0"/>
              </a:rPr>
              <a:t>hypothesis</a:t>
            </a:r>
            <a:r>
              <a:rPr lang="cs-CZ" dirty="0">
                <a:latin typeface="Times New Roman" panose="02020603050405020304" pitchFamily="18" charset="0"/>
                <a:cs typeface="Times New Roman" panose="02020603050405020304" pitchFamily="18" charset="0"/>
              </a:rPr>
              <a:t> </a:t>
            </a:r>
          </a:p>
          <a:p>
            <a:pPr lvl="1"/>
            <a:r>
              <a:rPr lang="cs-CZ" dirty="0" err="1">
                <a:latin typeface="Times New Roman" panose="02020603050405020304" pitchFamily="18" charset="0"/>
                <a:cs typeface="Times New Roman" panose="02020603050405020304" pitchFamily="18" charset="0"/>
              </a:rPr>
              <a:t>You‘ve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observed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some</a:t>
            </a:r>
            <a:r>
              <a:rPr lang="cs-CZ" dirty="0">
                <a:latin typeface="Times New Roman" panose="02020603050405020304" pitchFamily="18" charset="0"/>
                <a:cs typeface="Times New Roman" panose="02020603050405020304" pitchFamily="18" charset="0"/>
              </a:rPr>
              <a:t> </a:t>
            </a:r>
            <a:r>
              <a:rPr lang="cs-CZ" dirty="0">
                <a:solidFill>
                  <a:srgbClr val="0000DC"/>
                </a:solidFill>
                <a:latin typeface="Times New Roman" panose="02020603050405020304" pitchFamily="18" charset="0"/>
                <a:cs typeface="Times New Roman" panose="02020603050405020304" pitchFamily="18" charset="0"/>
              </a:rPr>
              <a:t>evidence</a:t>
            </a:r>
            <a:r>
              <a:rPr lang="cs-CZ" dirty="0">
                <a:latin typeface="Times New Roman" panose="02020603050405020304" pitchFamily="18" charset="0"/>
                <a:cs typeface="Times New Roman" panose="02020603050405020304" pitchFamily="18" charset="0"/>
              </a:rPr>
              <a:t> </a:t>
            </a:r>
          </a:p>
          <a:p>
            <a:pPr lvl="1"/>
            <a:r>
              <a:rPr lang="cs-CZ" dirty="0" err="1">
                <a:latin typeface="Times New Roman" panose="02020603050405020304" pitchFamily="18" charset="0"/>
                <a:cs typeface="Times New Roman" panose="02020603050405020304" pitchFamily="18" charset="0"/>
              </a:rPr>
              <a:t>You</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want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know</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probability </a:t>
            </a:r>
            <a:r>
              <a:rPr lang="cs-CZ" dirty="0" err="1">
                <a:latin typeface="Times New Roman" panose="02020603050405020304" pitchFamily="18" charset="0"/>
                <a:cs typeface="Times New Roman" panose="02020603050405020304" pitchFamily="18" charset="0"/>
              </a:rPr>
              <a:t>that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your</a:t>
            </a:r>
            <a:r>
              <a:rPr lang="cs-CZ" dirty="0">
                <a:latin typeface="Times New Roman" panose="02020603050405020304" pitchFamily="18" charset="0"/>
                <a:cs typeface="Times New Roman" panose="02020603050405020304" pitchFamily="18" charset="0"/>
              </a:rPr>
              <a:t> </a:t>
            </a:r>
            <a:r>
              <a:rPr lang="cs-CZ" dirty="0" err="1">
                <a:solidFill>
                  <a:schemeClr val="tx2"/>
                </a:solidFill>
                <a:latin typeface="Times New Roman" panose="02020603050405020304" pitchFamily="18" charset="0"/>
                <a:cs typeface="Times New Roman" panose="02020603050405020304" pitchFamily="18" charset="0"/>
              </a:rPr>
              <a:t>hypothesis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holds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given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that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a:solidFill>
                  <a:srgbClr val="F01928"/>
                </a:solidFill>
                <a:latin typeface="Times New Roman" panose="02020603050405020304" pitchFamily="18" charset="0"/>
                <a:cs typeface="Times New Roman" panose="02020603050405020304" pitchFamily="18" charset="0"/>
              </a:rPr>
              <a:t>evidence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true</a:t>
            </a:r>
            <a:r>
              <a:rPr lang="cs-CZ" dirty="0">
                <a:latin typeface="Times New Roman" panose="02020603050405020304" pitchFamily="18" charset="0"/>
                <a:cs typeface="Times New Roman" panose="02020603050405020304" pitchFamily="18" charset="0"/>
              </a:rPr>
              <a:t> </a:t>
            </a:r>
          </a:p>
          <a:p>
            <a:pPr lvl="2"/>
            <a:r>
              <a:rPr lang="cs-CZ" dirty="0">
                <a:latin typeface="Times New Roman" panose="02020603050405020304" pitchFamily="18" charset="0"/>
                <a:cs typeface="Times New Roman" panose="02020603050405020304" pitchFamily="18" charset="0"/>
              </a:rPr>
              <a:t>= </a:t>
            </a:r>
            <a:r>
              <a:rPr lang="cs-CZ" b="0" dirty="0">
                <a:latin typeface="Times New Roman" panose="02020603050405020304" pitchFamily="18" charset="0"/>
                <a:cs typeface="Times New Roman" panose="02020603050405020304" pitchFamily="18" charset="0"/>
              </a:rPr>
              <a:t>P(</a:t>
            </a:r>
            <a:r>
              <a:rPr lang="cs-CZ" b="0" dirty="0" err="1">
                <a:solidFill>
                  <a:schemeClr val="tx2"/>
                </a:solidFill>
                <a:latin typeface="Times New Roman" panose="02020603050405020304" pitchFamily="18" charset="0"/>
                <a:cs typeface="Times New Roman" panose="02020603050405020304" pitchFamily="18" charset="0"/>
              </a:rPr>
              <a:t>Hypothesis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given</a:t>
            </a:r>
            <a:r>
              <a:rPr lang="cs-CZ" dirty="0">
                <a:solidFill>
                  <a:schemeClr val="tx2"/>
                </a:solidFill>
                <a:latin typeface="Times New Roman" panose="02020603050405020304" pitchFamily="18" charset="0"/>
                <a:cs typeface="Times New Roman" panose="02020603050405020304" pitchFamily="18" charset="0"/>
              </a:rPr>
              <a:t> </a:t>
            </a:r>
            <a:r>
              <a:rPr lang="cs-CZ" b="0" dirty="0">
                <a:solidFill>
                  <a:srgbClr val="F01928"/>
                </a:solidFill>
                <a:latin typeface="Times New Roman" panose="02020603050405020304" pitchFamily="18" charset="0"/>
                <a:cs typeface="Times New Roman" panose="02020603050405020304" pitchFamily="18" charset="0"/>
              </a:rPr>
              <a:t>Evidence</a:t>
            </a:r>
            <a:r>
              <a:rPr lang="cs-CZ" b="0" dirty="0">
                <a:latin typeface="Times New Roman" panose="02020603050405020304" pitchFamily="18" charset="0"/>
                <a:cs typeface="Times New Roman" panose="02020603050405020304" pitchFamily="18" charset="0"/>
              </a:rPr>
              <a:t>)</a:t>
            </a:r>
          </a:p>
          <a:p>
            <a:pPr lvl="2"/>
            <a:r>
              <a:rPr lang="cs-CZ" dirty="0" err="1">
                <a:latin typeface="Times New Roman" panose="02020603050405020304" pitchFamily="18" charset="0"/>
                <a:cs typeface="Times New Roman" panose="02020603050405020304" pitchFamily="18" charset="0"/>
              </a:rPr>
              <a:t>Given</a:t>
            </a:r>
            <a:r>
              <a:rPr lang="cs-CZ" dirty="0">
                <a:latin typeface="Times New Roman" panose="02020603050405020304" pitchFamily="18" charset="0"/>
                <a:cs typeface="Times New Roman" panose="02020603050405020304" pitchFamily="18" charset="0"/>
              </a:rPr>
              <a:t> (“</a:t>
            </a:r>
            <a:r>
              <a:rPr lang="cs-CZ" b="0" dirty="0">
                <a:latin typeface="Times New Roman" panose="02020603050405020304" pitchFamily="18" charset="0"/>
                <a:cs typeface="Times New Roman" panose="02020603050405020304" pitchFamily="18" charset="0"/>
              </a:rPr>
              <a:t>|</a:t>
            </a:r>
            <a:r>
              <a:rPr lang="cs-CZ" dirty="0">
                <a:latin typeface="Times New Roman" panose="02020603050405020304" pitchFamily="18" charset="0"/>
                <a:cs typeface="Times New Roman" panose="02020603050405020304" pitchFamily="18" charset="0"/>
              </a:rPr>
              <a:t>“) = </a:t>
            </a:r>
            <a:r>
              <a:rPr lang="cs-CZ" dirty="0" err="1">
                <a:latin typeface="Times New Roman" panose="02020603050405020304" pitchFamily="18" charset="0"/>
                <a:cs typeface="Times New Roman" panose="02020603050405020304" pitchFamily="18" charset="0"/>
              </a:rPr>
              <a:t>restricting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view</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only</a:t>
            </a:r>
            <a:r>
              <a:rPr lang="cs-CZ" dirty="0">
                <a:latin typeface="Times New Roman" panose="02020603050405020304" pitchFamily="18" charset="0"/>
                <a:cs typeface="Times New Roman" panose="02020603050405020304" pitchFamily="18" charset="0"/>
              </a:rPr>
              <a:t> to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possibilities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where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evidence </a:t>
            </a:r>
            <a:r>
              <a:rPr lang="cs-CZ" dirty="0" err="1">
                <a:latin typeface="Times New Roman" panose="02020603050405020304" pitchFamily="18" charset="0"/>
                <a:cs typeface="Times New Roman" panose="02020603050405020304" pitchFamily="18" charset="0"/>
              </a:rPr>
              <a:t>holds</a:t>
            </a:r>
            <a:r>
              <a:rPr lang="cs-CZ" b="0" dirty="0">
                <a:latin typeface="Times New Roman" panose="02020603050405020304" pitchFamily="18" charset="0"/>
                <a:cs typeface="Times New Roman" panose="02020603050405020304" pitchFamily="18" charset="0"/>
              </a:rPr>
              <a:t> </a:t>
            </a:r>
            <a:endParaRPr lang="cs-CZ"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Zástupný obsah 7">
                <a:extLst>
                  <a:ext uri="{FF2B5EF4-FFF2-40B4-BE49-F238E27FC236}">
                    <a16:creationId xmlns:a16="http://schemas.microsoft.com/office/drawing/2014/main" id="{DB974D33-AA66-47EA-AC21-A7E1CA937451}"/>
                  </a:ext>
                </a:extLst>
              </p:cNvPr>
              <p:cNvSpPr txBox="1">
                <a:spLocks/>
              </p:cNvSpPr>
              <p:nvPr/>
            </p:nvSpPr>
            <p:spPr>
              <a:xfrm>
                <a:off x="4418746" y="4773424"/>
                <a:ext cx="7828547" cy="108779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kern="0" dirty="0">
                    <a:latin typeface="Times New Roman" panose="02020603050405020304" pitchFamily="18" charset="0"/>
                    <a:cs typeface="Times New Roman" panose="02020603050405020304" pitchFamily="18" charset="0"/>
                  </a:rPr>
                  <a:t>P(</a:t>
                </a:r>
                <a:r>
                  <a:rPr lang="cs-CZ" kern="0" dirty="0">
                    <a:solidFill>
                      <a:schemeClr val="tx2"/>
                    </a:solidFill>
                    <a:latin typeface="Times New Roman" panose="02020603050405020304" pitchFamily="18" charset="0"/>
                    <a:cs typeface="Times New Roman" panose="02020603050405020304" pitchFamily="18" charset="0"/>
                  </a:rPr>
                  <a:t>H</a:t>
                </a:r>
                <a:r>
                  <a:rPr lang="cs-CZ" kern="0" dirty="0">
                    <a:latin typeface="Times New Roman" panose="02020603050405020304" pitchFamily="18" charset="0"/>
                    <a:cs typeface="Times New Roman" panose="02020603050405020304" pitchFamily="18" charset="0"/>
                  </a:rPr>
                  <a:t>|</a:t>
                </a:r>
                <a:r>
                  <a:rPr lang="cs-CZ" kern="0" dirty="0">
                    <a:solidFill>
                      <a:srgbClr val="F01928"/>
                    </a:solidFill>
                    <a:latin typeface="Times New Roman" panose="02020603050405020304" pitchFamily="18" charset="0"/>
                    <a:cs typeface="Times New Roman" panose="02020603050405020304" pitchFamily="18" charset="0"/>
                  </a:rPr>
                  <a:t>E</a:t>
                </a:r>
                <a:r>
                  <a:rPr lang="cs-CZ" kern="0" dirty="0">
                    <a:latin typeface="Times New Roman" panose="02020603050405020304" pitchFamily="18" charset="0"/>
                    <a:cs typeface="Times New Roman" panose="02020603050405020304" pitchFamily="18" charset="0"/>
                  </a:rPr>
                  <a:t>) </a:t>
                </a:r>
                <a14:m>
                  <m:oMath xmlns:m="http://schemas.openxmlformats.org/officeDocument/2006/math">
                    <m:r>
                      <a:rPr lang="cs-CZ" i="1" kern="0" smtClean="0">
                        <a:latin typeface="Cambria Math" panose="02040503050406030204" pitchFamily="18" charset="0"/>
                      </a:rPr>
                      <m:t>= </m:t>
                    </m:r>
                    <m:f>
                      <m:fPr>
                        <m:ctrlPr>
                          <a:rPr lang="cs-CZ" i="1" kern="0" smtClean="0">
                            <a:latin typeface="Cambria Math" panose="02040503050406030204" pitchFamily="18" charset="0"/>
                          </a:rPr>
                        </m:ctrlPr>
                      </m:fPr>
                      <m:num>
                        <m:r>
                          <a:rPr lang="cs-CZ" i="1" kern="0" smtClean="0">
                            <a:latin typeface="Cambria Math" panose="02040503050406030204" pitchFamily="18" charset="0"/>
                          </a:rPr>
                          <m:t>𝑃</m:t>
                        </m:r>
                        <m:d>
                          <m:dPr>
                            <m:ctrlPr>
                              <a:rPr lang="cs-CZ" i="1" kern="0" smtClean="0">
                                <a:latin typeface="Cambria Math" panose="02040503050406030204" pitchFamily="18" charset="0"/>
                              </a:rPr>
                            </m:ctrlPr>
                          </m:dPr>
                          <m:e>
                            <m:r>
                              <a:rPr lang="cs-CZ" i="1" kern="0" smtClean="0">
                                <a:solidFill>
                                  <a:schemeClr val="tx2"/>
                                </a:solidFill>
                                <a:latin typeface="Cambria Math" panose="02040503050406030204" pitchFamily="18" charset="0"/>
                              </a:rPr>
                              <m:t>𝐻</m:t>
                            </m:r>
                          </m:e>
                        </m:d>
                        <m:r>
                          <a:rPr lang="cs-CZ" i="1" kern="0" smtClean="0">
                            <a:latin typeface="Cambria Math" panose="02040503050406030204" pitchFamily="18" charset="0"/>
                          </a:rPr>
                          <m:t> ∗ </m:t>
                        </m:r>
                        <m:r>
                          <a:rPr lang="cs-CZ" i="1" kern="0" smtClean="0">
                            <a:latin typeface="Cambria Math" panose="02040503050406030204" pitchFamily="18" charset="0"/>
                          </a:rPr>
                          <m:t>𝑃</m:t>
                        </m:r>
                        <m:r>
                          <a:rPr lang="cs-CZ" i="1" kern="0" smtClean="0">
                            <a:latin typeface="Cambria Math" panose="02040503050406030204" pitchFamily="18" charset="0"/>
                          </a:rPr>
                          <m:t>(</m:t>
                        </m:r>
                        <m:r>
                          <a:rPr lang="cs-CZ" i="1" kern="0" smtClean="0">
                            <a:solidFill>
                              <a:srgbClr val="F01928"/>
                            </a:solidFill>
                            <a:latin typeface="Cambria Math" panose="02040503050406030204" pitchFamily="18" charset="0"/>
                          </a:rPr>
                          <m:t>𝐸</m:t>
                        </m:r>
                        <m:r>
                          <m:rPr>
                            <m:nor/>
                          </m:rPr>
                          <a:rPr lang="cs-CZ" kern="0" dirty="0">
                            <a:latin typeface="Times New Roman" panose="02020603050405020304" pitchFamily="18" charset="0"/>
                            <a:cs typeface="Times New Roman" panose="02020603050405020304" pitchFamily="18" charset="0"/>
                          </a:rPr>
                          <m:t>|</m:t>
                        </m:r>
                        <m:r>
                          <a:rPr lang="cs-CZ" i="1" kern="0" smtClean="0">
                            <a:solidFill>
                              <a:schemeClr val="tx2"/>
                            </a:solidFill>
                            <a:latin typeface="Cambria Math" panose="02040503050406030204" pitchFamily="18" charset="0"/>
                          </a:rPr>
                          <m:t>𝐻</m:t>
                        </m:r>
                        <m:r>
                          <a:rPr lang="cs-CZ" i="1" kern="0" smtClean="0">
                            <a:solidFill>
                              <a:schemeClr val="tx1"/>
                            </a:solidFill>
                            <a:latin typeface="Cambria Math" panose="02040503050406030204" pitchFamily="18" charset="0"/>
                          </a:rPr>
                          <m:t>)</m:t>
                        </m:r>
                      </m:num>
                      <m:den>
                        <m:r>
                          <a:rPr lang="cs-CZ" i="1" kern="0" smtClean="0">
                            <a:latin typeface="Cambria Math" panose="02040503050406030204" pitchFamily="18" charset="0"/>
                          </a:rPr>
                          <m:t>𝑃</m:t>
                        </m:r>
                        <m:r>
                          <a:rPr lang="cs-CZ" i="1" kern="0" smtClean="0">
                            <a:latin typeface="Cambria Math" panose="02040503050406030204" pitchFamily="18" charset="0"/>
                          </a:rPr>
                          <m:t>(</m:t>
                        </m:r>
                        <m:r>
                          <a:rPr lang="cs-CZ" i="1" kern="0" smtClean="0">
                            <a:solidFill>
                              <a:srgbClr val="F01928"/>
                            </a:solidFill>
                            <a:latin typeface="Cambria Math" panose="02040503050406030204" pitchFamily="18" charset="0"/>
                          </a:rPr>
                          <m:t>𝐸</m:t>
                        </m:r>
                        <m:r>
                          <a:rPr lang="cs-CZ" i="1" kern="0" smtClean="0">
                            <a:latin typeface="Cambria Math" panose="02040503050406030204" pitchFamily="18" charset="0"/>
                          </a:rPr>
                          <m:t>)</m:t>
                        </m:r>
                      </m:den>
                    </m:f>
                    <m:r>
                      <a:rPr lang="cs-CZ" b="0" i="1" kern="0" smtClean="0">
                        <a:latin typeface="Cambria Math" panose="02040503050406030204" pitchFamily="18" charset="0"/>
                      </a:rPr>
                      <m:t>=</m:t>
                    </m:r>
                    <m:f>
                      <m:fPr>
                        <m:ctrlPr>
                          <a:rPr lang="cs-CZ" i="1" kern="0">
                            <a:latin typeface="Cambria Math" panose="02040503050406030204" pitchFamily="18" charset="0"/>
                          </a:rPr>
                        </m:ctrlPr>
                      </m:fPr>
                      <m:num>
                        <m:r>
                          <a:rPr lang="cs-CZ" i="1" kern="0">
                            <a:latin typeface="Cambria Math" panose="02040503050406030204" pitchFamily="18" charset="0"/>
                          </a:rPr>
                          <m:t>𝑃</m:t>
                        </m:r>
                        <m:d>
                          <m:dPr>
                            <m:ctrlPr>
                              <a:rPr lang="cs-CZ" i="1" kern="0">
                                <a:latin typeface="Cambria Math" panose="02040503050406030204" pitchFamily="18" charset="0"/>
                              </a:rPr>
                            </m:ctrlPr>
                          </m:dPr>
                          <m:e>
                            <m:r>
                              <a:rPr lang="cs-CZ" i="1" kern="0">
                                <a:solidFill>
                                  <a:schemeClr val="tx2"/>
                                </a:solidFill>
                                <a:latin typeface="Cambria Math" panose="02040503050406030204" pitchFamily="18" charset="0"/>
                              </a:rPr>
                              <m:t>𝐻</m:t>
                            </m:r>
                          </m:e>
                        </m:d>
                        <m:r>
                          <a:rPr lang="cs-CZ" i="1" kern="0">
                            <a:latin typeface="Cambria Math" panose="02040503050406030204" pitchFamily="18" charset="0"/>
                          </a:rPr>
                          <m:t> ∗ </m:t>
                        </m:r>
                        <m:r>
                          <a:rPr lang="cs-CZ" i="1" kern="0">
                            <a:latin typeface="Cambria Math" panose="02040503050406030204" pitchFamily="18" charset="0"/>
                          </a:rPr>
                          <m:t>𝑃</m:t>
                        </m:r>
                        <m:r>
                          <a:rPr lang="cs-CZ" i="1" kern="0">
                            <a:latin typeface="Cambria Math" panose="02040503050406030204" pitchFamily="18" charset="0"/>
                          </a:rPr>
                          <m:t>(</m:t>
                        </m:r>
                        <m:r>
                          <a:rPr lang="cs-CZ" i="1" kern="0">
                            <a:solidFill>
                              <a:srgbClr val="F01928"/>
                            </a:solidFill>
                            <a:latin typeface="Cambria Math" panose="02040503050406030204" pitchFamily="18" charset="0"/>
                          </a:rPr>
                          <m:t>𝐸</m:t>
                        </m:r>
                        <m:r>
                          <m:rPr>
                            <m:nor/>
                          </m:rPr>
                          <a:rPr lang="cs-CZ" kern="0" dirty="0">
                            <a:latin typeface="Times New Roman" panose="02020603050405020304" pitchFamily="18" charset="0"/>
                            <a:cs typeface="Times New Roman" panose="02020603050405020304" pitchFamily="18" charset="0"/>
                          </a:rPr>
                          <m:t>|</m:t>
                        </m:r>
                        <m:r>
                          <a:rPr lang="cs-CZ" i="1" kern="0">
                            <a:solidFill>
                              <a:schemeClr val="tx2"/>
                            </a:solidFill>
                            <a:latin typeface="Cambria Math" panose="02040503050406030204" pitchFamily="18" charset="0"/>
                          </a:rPr>
                          <m:t>𝐻</m:t>
                        </m:r>
                        <m:r>
                          <a:rPr lang="cs-CZ" i="1" kern="0" smtClean="0">
                            <a:solidFill>
                              <a:schemeClr val="tx1"/>
                            </a:solidFill>
                            <a:latin typeface="Cambria Math" panose="02040503050406030204" pitchFamily="18" charset="0"/>
                          </a:rPr>
                          <m:t>)</m:t>
                        </m:r>
                      </m:num>
                      <m:den>
                        <m:r>
                          <a:rPr lang="cs-CZ" i="1" kern="0">
                            <a:latin typeface="Cambria Math" panose="02040503050406030204" pitchFamily="18" charset="0"/>
                          </a:rPr>
                          <m:t>𝑃</m:t>
                        </m:r>
                        <m:d>
                          <m:dPr>
                            <m:ctrlPr>
                              <a:rPr lang="cs-CZ" i="1" kern="0">
                                <a:latin typeface="Cambria Math" panose="02040503050406030204" pitchFamily="18" charset="0"/>
                              </a:rPr>
                            </m:ctrlPr>
                          </m:dPr>
                          <m:e>
                            <m:r>
                              <a:rPr lang="cs-CZ" b="0" i="1" kern="0" smtClean="0">
                                <a:solidFill>
                                  <a:srgbClr val="0000DC"/>
                                </a:solidFill>
                                <a:latin typeface="Cambria Math" panose="02040503050406030204" pitchFamily="18" charset="0"/>
                              </a:rPr>
                              <m:t>𝐻</m:t>
                            </m:r>
                          </m:e>
                        </m:d>
                        <m:r>
                          <a:rPr lang="cs-CZ" b="0" i="1" kern="0" smtClean="0">
                            <a:solidFill>
                              <a:schemeClr val="tx1"/>
                            </a:solidFill>
                            <a:latin typeface="Cambria Math" panose="02040503050406030204" pitchFamily="18" charset="0"/>
                          </a:rPr>
                          <m:t>∗</m:t>
                        </m:r>
                        <m:r>
                          <a:rPr lang="cs-CZ" i="1" kern="0" smtClean="0">
                            <a:solidFill>
                              <a:schemeClr val="tx1"/>
                            </a:solidFill>
                            <a:latin typeface="Cambria Math" panose="02040503050406030204" pitchFamily="18" charset="0"/>
                          </a:rPr>
                          <m:t>𝑃</m:t>
                        </m:r>
                        <m:d>
                          <m:dPr>
                            <m:ctrlPr>
                              <a:rPr lang="cs-CZ" i="1" kern="0" smtClean="0">
                                <a:solidFill>
                                  <a:schemeClr val="tx1"/>
                                </a:solidFill>
                                <a:latin typeface="Cambria Math" panose="02040503050406030204" pitchFamily="18" charset="0"/>
                              </a:rPr>
                            </m:ctrlPr>
                          </m:dPr>
                          <m:e>
                            <m:r>
                              <a:rPr lang="cs-CZ" i="1" kern="0" smtClean="0">
                                <a:solidFill>
                                  <a:srgbClr val="FF0000"/>
                                </a:solidFill>
                                <a:latin typeface="Cambria Math" panose="02040503050406030204" pitchFamily="18" charset="0"/>
                              </a:rPr>
                              <m:t>𝐸</m:t>
                            </m:r>
                            <m:r>
                              <m:rPr>
                                <m:nor/>
                              </m:rPr>
                              <a:rPr lang="cs-CZ" kern="0" dirty="0">
                                <a:solidFill>
                                  <a:schemeClr val="tx1"/>
                                </a:solidFill>
                                <a:latin typeface="Times New Roman" panose="02020603050405020304" pitchFamily="18" charset="0"/>
                                <a:cs typeface="Times New Roman" panose="02020603050405020304" pitchFamily="18" charset="0"/>
                              </a:rPr>
                              <m:t>|</m:t>
                            </m:r>
                            <m:r>
                              <a:rPr lang="cs-CZ" i="1" kern="0" smtClean="0">
                                <a:solidFill>
                                  <a:srgbClr val="0000DC"/>
                                </a:solidFill>
                                <a:latin typeface="Cambria Math" panose="02040503050406030204" pitchFamily="18" charset="0"/>
                              </a:rPr>
                              <m:t>𝐻</m:t>
                            </m:r>
                          </m:e>
                        </m:d>
                        <m:r>
                          <a:rPr lang="cs-CZ" b="0" i="1" kern="0" smtClean="0">
                            <a:solidFill>
                              <a:schemeClr val="tx1"/>
                            </a:solidFill>
                            <a:latin typeface="Cambria Math" panose="02040503050406030204" pitchFamily="18" charset="0"/>
                          </a:rPr>
                          <m:t>+</m:t>
                        </m:r>
                        <m:r>
                          <a:rPr lang="cs-CZ" i="1" kern="0">
                            <a:latin typeface="Cambria Math" panose="02040503050406030204" pitchFamily="18" charset="0"/>
                          </a:rPr>
                          <m:t>𝑃</m:t>
                        </m:r>
                        <m:d>
                          <m:dPr>
                            <m:ctrlPr>
                              <a:rPr lang="cs-CZ" i="1" kern="0">
                                <a:latin typeface="Cambria Math" panose="02040503050406030204" pitchFamily="18" charset="0"/>
                              </a:rPr>
                            </m:ctrlPr>
                          </m:dPr>
                          <m:e>
                            <m:r>
                              <a:rPr lang="cs-CZ" i="1" kern="0" smtClean="0">
                                <a:latin typeface="Cambria Math" panose="02040503050406030204" pitchFamily="18" charset="0"/>
                                <a:ea typeface="Cambria Math" panose="02040503050406030204" pitchFamily="18" charset="0"/>
                              </a:rPr>
                              <m:t>¬</m:t>
                            </m:r>
                            <m:r>
                              <a:rPr lang="cs-CZ" i="1" kern="0" smtClean="0">
                                <a:solidFill>
                                  <a:srgbClr val="0000DC"/>
                                </a:solidFill>
                                <a:latin typeface="Cambria Math" panose="02040503050406030204" pitchFamily="18" charset="0"/>
                              </a:rPr>
                              <m:t>𝐻</m:t>
                            </m:r>
                          </m:e>
                        </m:d>
                        <m:r>
                          <a:rPr lang="cs-CZ" i="1" kern="0">
                            <a:latin typeface="Cambria Math" panose="02040503050406030204" pitchFamily="18" charset="0"/>
                          </a:rPr>
                          <m:t>∗</m:t>
                        </m:r>
                        <m:r>
                          <a:rPr lang="cs-CZ" i="1" kern="0">
                            <a:latin typeface="Cambria Math" panose="02040503050406030204" pitchFamily="18" charset="0"/>
                          </a:rPr>
                          <m:t>𝑃</m:t>
                        </m:r>
                        <m:r>
                          <a:rPr lang="cs-CZ" i="1" kern="0">
                            <a:latin typeface="Cambria Math" panose="02040503050406030204" pitchFamily="18" charset="0"/>
                          </a:rPr>
                          <m:t>(</m:t>
                        </m:r>
                        <m:r>
                          <a:rPr lang="cs-CZ" i="1" kern="0" smtClean="0">
                            <a:solidFill>
                              <a:srgbClr val="FF0000"/>
                            </a:solidFill>
                            <a:latin typeface="Cambria Math" panose="02040503050406030204" pitchFamily="18" charset="0"/>
                          </a:rPr>
                          <m:t>𝐸</m:t>
                        </m:r>
                        <m:r>
                          <m:rPr>
                            <m:nor/>
                          </m:rPr>
                          <a:rPr lang="cs-CZ" kern="0" dirty="0">
                            <a:latin typeface="Times New Roman" panose="02020603050405020304" pitchFamily="18" charset="0"/>
                            <a:cs typeface="Times New Roman" panose="02020603050405020304" pitchFamily="18" charset="0"/>
                          </a:rPr>
                          <m:t>|</m:t>
                        </m:r>
                        <m:r>
                          <a:rPr lang="cs-CZ" i="1" kern="0">
                            <a:latin typeface="Cambria Math" panose="02040503050406030204" pitchFamily="18" charset="0"/>
                            <a:ea typeface="Cambria Math" panose="02040503050406030204" pitchFamily="18" charset="0"/>
                          </a:rPr>
                          <m:t>¬</m:t>
                        </m:r>
                        <m:r>
                          <a:rPr lang="cs-CZ" i="1" kern="0" smtClean="0">
                            <a:solidFill>
                              <a:srgbClr val="0000DC"/>
                            </a:solidFill>
                            <a:latin typeface="Cambria Math" panose="02040503050406030204" pitchFamily="18" charset="0"/>
                          </a:rPr>
                          <m:t>𝐻</m:t>
                        </m:r>
                        <m:r>
                          <a:rPr lang="cs-CZ" b="0" i="1" kern="0" smtClean="0">
                            <a:solidFill>
                              <a:schemeClr val="tx1"/>
                            </a:solidFill>
                            <a:latin typeface="Cambria Math" panose="02040503050406030204" pitchFamily="18" charset="0"/>
                          </a:rPr>
                          <m:t>)</m:t>
                        </m:r>
                      </m:den>
                    </m:f>
                  </m:oMath>
                </a14:m>
                <a:endParaRPr lang="cs-CZ" kern="0" dirty="0">
                  <a:latin typeface="Times New Roman" panose="02020603050405020304" pitchFamily="18" charset="0"/>
                  <a:cs typeface="Times New Roman" panose="02020603050405020304" pitchFamily="18" charset="0"/>
                </a:endParaRPr>
              </a:p>
            </p:txBody>
          </p:sp>
        </mc:Choice>
        <mc:Fallback xmlns="">
          <p:sp>
            <p:nvSpPr>
              <p:cNvPr id="11" name="Zástupný obsah 7">
                <a:extLst>
                  <a:ext uri="{FF2B5EF4-FFF2-40B4-BE49-F238E27FC236}">
                    <a16:creationId xmlns:a16="http://schemas.microsoft.com/office/drawing/2014/main" id="{DB974D33-AA66-47EA-AC21-A7E1CA937451}"/>
                  </a:ext>
                </a:extLst>
              </p:cNvPr>
              <p:cNvSpPr txBox="1">
                <a:spLocks noRot="1" noChangeAspect="1" noMove="1" noResize="1" noEditPoints="1" noAdjustHandles="1" noChangeArrowheads="1" noChangeShapeType="1" noTextEdit="1"/>
              </p:cNvSpPr>
              <p:nvPr/>
            </p:nvSpPr>
            <p:spPr>
              <a:xfrm>
                <a:off x="4418746" y="4773424"/>
                <a:ext cx="7828547" cy="1087798"/>
              </a:xfrm>
              <a:prstGeom prst="rect">
                <a:avLst/>
              </a:prstGeom>
              <a:blipFill>
                <a:blip r:embed="rId3"/>
                <a:stretch>
                  <a:fillRect l="-1869" t="-17978"/>
                </a:stretch>
              </a:blipFill>
            </p:spPr>
            <p:txBody>
              <a:bodyPr/>
              <a:lstStyle/>
              <a:p>
                <a:r>
                  <a:rPr lang="cs-CZ">
                    <a:noFill/>
                  </a:rPr>
                  <a:t> </a:t>
                </a:r>
              </a:p>
            </p:txBody>
          </p:sp>
        </mc:Fallback>
      </mc:AlternateContent>
      <p:pic>
        <p:nvPicPr>
          <p:cNvPr id="11268" name="Picture 4" descr="Example of Bayesian inference with a prior distribution, a posterior... |  Download Scientific Diagram">
            <a:extLst>
              <a:ext uri="{FF2B5EF4-FFF2-40B4-BE49-F238E27FC236}">
                <a16:creationId xmlns:a16="http://schemas.microsoft.com/office/drawing/2014/main" id="{0BE8E060-E613-4C1C-AC99-459D109FE37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0231" t="758" r="6209" b="-1"/>
          <a:stretch/>
        </p:blipFill>
        <p:spPr bwMode="auto">
          <a:xfrm>
            <a:off x="7333026" y="2254268"/>
            <a:ext cx="4858974" cy="181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881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128</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Bayesian</a:t>
            </a:r>
            <a:r>
              <a:rPr lang="cs-CZ" dirty="0"/>
              <a:t> probability</a:t>
            </a:r>
          </a:p>
          <a:p>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a:xfrm>
            <a:off x="1486295" y="2132012"/>
            <a:ext cx="1117678" cy="451576"/>
          </a:xfrm>
        </p:spPr>
        <p:txBody>
          <a:bodyPr/>
          <a:lstStyle/>
          <a:p>
            <a:pPr marL="324000" lvl="1" indent="0">
              <a:buNone/>
            </a:pPr>
            <a:r>
              <a:rPr lang="cs-CZ" i="1" dirty="0">
                <a:latin typeface="Times New Roman" panose="02020603050405020304" pitchFamily="18" charset="0"/>
                <a:cs typeface="Times New Roman" panose="02020603050405020304" pitchFamily="18" charset="0"/>
              </a:rPr>
              <a:t>Prior</a:t>
            </a:r>
          </a:p>
        </p:txBody>
      </p:sp>
      <p:sp>
        <p:nvSpPr>
          <p:cNvPr id="8" name="Zástupný obsah 7">
            <a:extLst>
              <a:ext uri="{FF2B5EF4-FFF2-40B4-BE49-F238E27FC236}">
                <a16:creationId xmlns:a16="http://schemas.microsoft.com/office/drawing/2014/main" id="{671C4CE2-50DD-417D-A85A-54E03A94CF5E}"/>
              </a:ext>
            </a:extLst>
          </p:cNvPr>
          <p:cNvSpPr>
            <a:spLocks noGrp="1"/>
          </p:cNvSpPr>
          <p:nvPr>
            <p:ph idx="30"/>
          </p:nvPr>
        </p:nvSpPr>
        <p:spPr>
          <a:xfrm>
            <a:off x="5713877" y="1948588"/>
            <a:ext cx="6013525" cy="3892915"/>
          </a:xfrm>
        </p:spPr>
        <p:txBody>
          <a:bodyPr/>
          <a:lstStyle/>
          <a:p>
            <a:pPr marL="72000" indent="0">
              <a:lnSpc>
                <a:spcPct val="100000"/>
              </a:lnSpc>
              <a:buNone/>
            </a:pPr>
            <a:r>
              <a:rPr lang="cs-CZ" sz="2000" b="0" u="sng" dirty="0" err="1">
                <a:latin typeface="Times New Roman" panose="02020603050405020304" pitchFamily="18" charset="0"/>
                <a:cs typeface="Times New Roman" panose="02020603050405020304" pitchFamily="18" charset="0"/>
              </a:rPr>
              <a:t>Example</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you</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feel</a:t>
            </a:r>
            <a:r>
              <a:rPr lang="cs-CZ" sz="2000" b="0" dirty="0">
                <a:latin typeface="Times New Roman" panose="02020603050405020304" pitchFamily="18" charset="0"/>
                <a:cs typeface="Times New Roman" panose="02020603050405020304" pitchFamily="18" charset="0"/>
              </a:rPr>
              <a:t> a </a:t>
            </a:r>
            <a:r>
              <a:rPr lang="cs-CZ" sz="2000" b="0" dirty="0" err="1">
                <a:latin typeface="Times New Roman" panose="02020603050405020304" pitchFamily="18" charset="0"/>
                <a:cs typeface="Times New Roman" panose="02020603050405020304" pitchFamily="18" charset="0"/>
              </a:rPr>
              <a:t>little</a:t>
            </a:r>
            <a:r>
              <a:rPr lang="cs-CZ" sz="2000" b="0" dirty="0">
                <a:latin typeface="Times New Roman" panose="02020603050405020304" pitchFamily="18" charset="0"/>
                <a:cs typeface="Times New Roman" panose="02020603050405020304" pitchFamily="18" charset="0"/>
              </a:rPr>
              <a:t> bit </a:t>
            </a:r>
            <a:r>
              <a:rPr lang="cs-CZ" sz="2000" b="0" dirty="0" err="1">
                <a:latin typeface="Times New Roman" panose="02020603050405020304" pitchFamily="18" charset="0"/>
                <a:cs typeface="Times New Roman" panose="02020603050405020304" pitchFamily="18" charset="0"/>
              </a:rPr>
              <a:t>sick</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without</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sympstoms</a:t>
            </a:r>
            <a:r>
              <a:rPr lang="cs-CZ" sz="2000" b="0" dirty="0">
                <a:latin typeface="Times New Roman" panose="02020603050405020304" pitchFamily="18" charset="0"/>
                <a:cs typeface="Times New Roman" panose="02020603050405020304" pitchFamily="18" charset="0"/>
              </a:rPr>
              <a:t>, just not 100%. </a:t>
            </a:r>
            <a:r>
              <a:rPr lang="cs-CZ" sz="2000" b="0" dirty="0" err="1">
                <a:latin typeface="Times New Roman" panose="02020603050405020304" pitchFamily="18" charset="0"/>
                <a:cs typeface="Times New Roman" panose="02020603050405020304" pitchFamily="18" charset="0"/>
              </a:rPr>
              <a:t>Doctors</a:t>
            </a:r>
            <a:r>
              <a:rPr lang="cs-CZ" sz="2000" b="0" dirty="0">
                <a:latin typeface="Times New Roman" panose="02020603050405020304" pitchFamily="18" charset="0"/>
                <a:cs typeface="Times New Roman" panose="02020603050405020304" pitchFamily="18" charset="0"/>
              </a:rPr>
              <a:t> run a </a:t>
            </a:r>
            <a:r>
              <a:rPr lang="cs-CZ" sz="2000" b="0" dirty="0" err="1">
                <a:latin typeface="Times New Roman" panose="02020603050405020304" pitchFamily="18" charset="0"/>
                <a:cs typeface="Times New Roman" panose="02020603050405020304" pitchFamily="18" charset="0"/>
              </a:rPr>
              <a:t>battery</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of</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tests</a:t>
            </a:r>
            <a:r>
              <a:rPr lang="cs-CZ" sz="2000" b="0" dirty="0">
                <a:latin typeface="Times New Roman" panose="02020603050405020304" pitchFamily="18" charset="0"/>
                <a:cs typeface="Times New Roman" panose="02020603050405020304" pitchFamily="18" charset="0"/>
              </a:rPr>
              <a:t> and </a:t>
            </a:r>
            <a:r>
              <a:rPr lang="cs-CZ" sz="2000" b="0" dirty="0" err="1">
                <a:latin typeface="Times New Roman" panose="02020603050405020304" pitchFamily="18" charset="0"/>
                <a:cs typeface="Times New Roman" panose="02020603050405020304" pitchFamily="18" charset="0"/>
              </a:rPr>
              <a:t>results</a:t>
            </a:r>
            <a:r>
              <a:rPr lang="cs-CZ" sz="2000" b="0" dirty="0">
                <a:latin typeface="Times New Roman" panose="02020603050405020304" pitchFamily="18" charset="0"/>
                <a:cs typeface="Times New Roman" panose="02020603050405020304" pitchFamily="18" charset="0"/>
              </a:rPr>
              <a:t> are … </a:t>
            </a:r>
            <a:r>
              <a:rPr lang="cs-CZ" sz="2000" b="0" dirty="0" err="1">
                <a:latin typeface="Times New Roman" panose="02020603050405020304" pitchFamily="18" charset="0"/>
                <a:cs typeface="Times New Roman" panose="02020603050405020304" pitchFamily="18" charset="0"/>
              </a:rPr>
              <a:t>you</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tested</a:t>
            </a:r>
            <a:r>
              <a:rPr lang="cs-CZ" sz="2000" b="0" dirty="0">
                <a:latin typeface="Times New Roman" panose="02020603050405020304" pitchFamily="18" charset="0"/>
                <a:cs typeface="Times New Roman" panose="02020603050405020304" pitchFamily="18" charset="0"/>
              </a:rPr>
              <a:t> </a:t>
            </a:r>
            <a:r>
              <a:rPr lang="cs-CZ"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positive</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for</a:t>
            </a:r>
            <a:r>
              <a:rPr lang="cs-CZ" sz="2000" b="0" dirty="0">
                <a:latin typeface="Times New Roman" panose="02020603050405020304" pitchFamily="18" charset="0"/>
                <a:cs typeface="Times New Roman" panose="02020603050405020304" pitchFamily="18" charset="0"/>
              </a:rPr>
              <a:t> a </a:t>
            </a:r>
            <a:r>
              <a:rPr lang="cs-CZ" sz="2000" b="0" dirty="0" err="1">
                <a:latin typeface="Times New Roman" panose="02020603050405020304" pitchFamily="18" charset="0"/>
                <a:cs typeface="Times New Roman" panose="02020603050405020304" pitchFamily="18" charset="0"/>
              </a:rPr>
              <a:t>rare</a:t>
            </a:r>
            <a:r>
              <a:rPr lang="cs-CZ" sz="2000" b="0" dirty="0">
                <a:latin typeface="Times New Roman" panose="02020603050405020304" pitchFamily="18" charset="0"/>
                <a:cs typeface="Times New Roman" panose="02020603050405020304" pitchFamily="18" charset="0"/>
              </a:rPr>
              <a:t> </a:t>
            </a:r>
            <a:r>
              <a:rPr lang="cs-CZ"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disease</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that</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affects</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about</a:t>
            </a:r>
            <a:r>
              <a:rPr lang="cs-CZ" sz="2000" b="0" dirty="0">
                <a:latin typeface="Times New Roman" panose="02020603050405020304" pitchFamily="18" charset="0"/>
                <a:cs typeface="Times New Roman" panose="02020603050405020304" pitchFamily="18" charset="0"/>
              </a:rPr>
              <a:t> </a:t>
            </a:r>
            <a:r>
              <a:rPr lang="cs-CZ"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of</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population</a:t>
            </a:r>
            <a:r>
              <a:rPr lang="cs-CZ" sz="2000" b="0" dirty="0">
                <a:latin typeface="Times New Roman" panose="02020603050405020304" pitchFamily="18" charset="0"/>
                <a:cs typeface="Times New Roman" panose="02020603050405020304" pitchFamily="18" charset="0"/>
              </a:rPr>
              <a:t> and </a:t>
            </a:r>
            <a:r>
              <a:rPr lang="cs-CZ" sz="2000" b="0" dirty="0" err="1">
                <a:latin typeface="Times New Roman" panose="02020603050405020304" pitchFamily="18" charset="0"/>
                <a:cs typeface="Times New Roman" panose="02020603050405020304" pitchFamily="18" charset="0"/>
              </a:rPr>
              <a:t>it‘s</a:t>
            </a:r>
            <a:r>
              <a:rPr lang="cs-CZ" sz="2000" b="0" dirty="0">
                <a:latin typeface="Times New Roman" panose="02020603050405020304" pitchFamily="18" charset="0"/>
                <a:cs typeface="Times New Roman" panose="02020603050405020304" pitchFamily="18" charset="0"/>
              </a:rPr>
              <a:t> a </a:t>
            </a:r>
            <a:r>
              <a:rPr lang="cs-CZ" sz="2000" b="0" dirty="0" err="1">
                <a:latin typeface="Times New Roman" panose="02020603050405020304" pitchFamily="18" charset="0"/>
                <a:cs typeface="Times New Roman" panose="02020603050405020304" pitchFamily="18" charset="0"/>
              </a:rPr>
              <a:t>nasty</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disease</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The</a:t>
            </a:r>
            <a:r>
              <a:rPr lang="cs-CZ" sz="2000" b="0" dirty="0">
                <a:latin typeface="Times New Roman" panose="02020603050405020304" pitchFamily="18" charset="0"/>
                <a:cs typeface="Times New Roman" panose="02020603050405020304" pitchFamily="18" charset="0"/>
              </a:rPr>
              <a:t> </a:t>
            </a:r>
            <a:r>
              <a:rPr lang="cs-CZ"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test </a:t>
            </a:r>
            <a:r>
              <a:rPr lang="cs-CZ"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correclty</a:t>
            </a:r>
            <a:r>
              <a:rPr lang="cs-CZ"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identify</a:t>
            </a:r>
            <a:r>
              <a:rPr lang="cs-CZ"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99%</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of</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people</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that</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have</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the</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disease</a:t>
            </a:r>
            <a:r>
              <a:rPr lang="cs-CZ" sz="2000" b="0" dirty="0">
                <a:latin typeface="Times New Roman" panose="02020603050405020304" pitchFamily="18" charset="0"/>
                <a:cs typeface="Times New Roman" panose="02020603050405020304" pitchFamily="18" charset="0"/>
              </a:rPr>
              <a:t> and </a:t>
            </a:r>
            <a:r>
              <a:rPr lang="cs-CZ" sz="2000" b="0" dirty="0" err="1">
                <a:latin typeface="Times New Roman" panose="02020603050405020304" pitchFamily="18" charset="0"/>
                <a:cs typeface="Times New Roman" panose="02020603050405020304" pitchFamily="18" charset="0"/>
              </a:rPr>
              <a:t>only</a:t>
            </a:r>
            <a:r>
              <a:rPr lang="cs-CZ" sz="2000" b="0" dirty="0">
                <a:latin typeface="Times New Roman" panose="02020603050405020304" pitchFamily="18" charset="0"/>
                <a:cs typeface="Times New Roman" panose="02020603050405020304" pitchFamily="18" charset="0"/>
              </a:rPr>
              <a:t> </a:t>
            </a:r>
            <a:r>
              <a:rPr lang="cs-CZ"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incorrecly</a:t>
            </a:r>
            <a:r>
              <a:rPr lang="cs-CZ"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identify</a:t>
            </a:r>
            <a:r>
              <a:rPr lang="cs-CZ"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of</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people</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who</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don‘t</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the</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disease</a:t>
            </a:r>
            <a:r>
              <a:rPr lang="cs-CZ" sz="2000" b="0" dirty="0">
                <a:latin typeface="Times New Roman" panose="02020603050405020304" pitchFamily="18" charset="0"/>
                <a:cs typeface="Times New Roman" panose="02020603050405020304" pitchFamily="18" charset="0"/>
              </a:rPr>
              <a:t>. </a:t>
            </a:r>
          </a:p>
          <a:p>
            <a:pPr marL="72000" indent="0">
              <a:lnSpc>
                <a:spcPct val="100000"/>
              </a:lnSpc>
              <a:buNone/>
            </a:pPr>
            <a:endParaRPr lang="cs-CZ" sz="2000" dirty="0">
              <a:latin typeface="Times New Roman" panose="02020603050405020304" pitchFamily="18" charset="0"/>
              <a:cs typeface="Times New Roman" panose="02020603050405020304" pitchFamily="18" charset="0"/>
            </a:endParaRPr>
          </a:p>
          <a:p>
            <a:pPr marL="72000" indent="0">
              <a:lnSpc>
                <a:spcPct val="100000"/>
              </a:lnSpc>
              <a:buNone/>
            </a:pPr>
            <a:r>
              <a:rPr lang="cs-CZ" sz="2000" b="0" dirty="0">
                <a:latin typeface="Times New Roman" panose="02020603050405020304" pitchFamily="18" charset="0"/>
                <a:cs typeface="Times New Roman" panose="02020603050405020304" pitchFamily="18" charset="0"/>
              </a:rPr>
              <a:t>- </a:t>
            </a:r>
            <a:r>
              <a:rPr lang="cs-CZ" sz="2000" b="0" i="1" dirty="0" err="1">
                <a:latin typeface="Times New Roman" panose="02020603050405020304" pitchFamily="18" charset="0"/>
                <a:cs typeface="Times New Roman" panose="02020603050405020304" pitchFamily="18" charset="0"/>
              </a:rPr>
              <a:t>What</a:t>
            </a:r>
            <a:r>
              <a:rPr lang="cs-CZ" sz="2000" b="0" i="1" dirty="0">
                <a:latin typeface="Times New Roman" panose="02020603050405020304" pitchFamily="18" charset="0"/>
                <a:cs typeface="Times New Roman" panose="02020603050405020304" pitchFamily="18" charset="0"/>
              </a:rPr>
              <a:t> are </a:t>
            </a:r>
            <a:r>
              <a:rPr lang="cs-CZ" sz="2000" b="0" i="1" dirty="0" err="1">
                <a:latin typeface="Times New Roman" panose="02020603050405020304" pitchFamily="18" charset="0"/>
                <a:cs typeface="Times New Roman" panose="02020603050405020304" pitchFamily="18" charset="0"/>
              </a:rPr>
              <a:t>the</a:t>
            </a:r>
            <a:r>
              <a:rPr lang="cs-CZ" sz="2000" b="0" i="1" dirty="0">
                <a:latin typeface="Times New Roman" panose="02020603050405020304" pitchFamily="18" charset="0"/>
                <a:cs typeface="Times New Roman" panose="02020603050405020304" pitchFamily="18" charset="0"/>
              </a:rPr>
              <a:t> </a:t>
            </a:r>
            <a:r>
              <a:rPr lang="cs-CZ" sz="2000" b="0" i="1" u="sng" dirty="0" err="1">
                <a:latin typeface="Times New Roman" panose="02020603050405020304" pitchFamily="18" charset="0"/>
                <a:cs typeface="Times New Roman" panose="02020603050405020304" pitchFamily="18" charset="0"/>
              </a:rPr>
              <a:t>chances</a:t>
            </a:r>
            <a:r>
              <a:rPr lang="cs-CZ" sz="2000" b="0" i="1" dirty="0">
                <a:latin typeface="Times New Roman" panose="02020603050405020304" pitchFamily="18" charset="0"/>
                <a:cs typeface="Times New Roman" panose="02020603050405020304" pitchFamily="18" charset="0"/>
              </a:rPr>
              <a:t> </a:t>
            </a:r>
            <a:r>
              <a:rPr lang="cs-CZ" sz="2000" b="0" i="1" dirty="0" err="1">
                <a:latin typeface="Times New Roman" panose="02020603050405020304" pitchFamily="18" charset="0"/>
                <a:cs typeface="Times New Roman" panose="02020603050405020304" pitchFamily="18" charset="0"/>
              </a:rPr>
              <a:t>that</a:t>
            </a:r>
            <a:r>
              <a:rPr lang="cs-CZ" sz="2000" b="0" i="1" dirty="0">
                <a:latin typeface="Times New Roman" panose="02020603050405020304" pitchFamily="18" charset="0"/>
                <a:cs typeface="Times New Roman" panose="02020603050405020304" pitchFamily="18" charset="0"/>
              </a:rPr>
              <a:t> </a:t>
            </a:r>
            <a:r>
              <a:rPr lang="cs-CZ" sz="2000" b="0" i="1" dirty="0" err="1">
                <a:latin typeface="Times New Roman" panose="02020603050405020304" pitchFamily="18" charset="0"/>
                <a:cs typeface="Times New Roman" panose="02020603050405020304" pitchFamily="18" charset="0"/>
              </a:rPr>
              <a:t>you</a:t>
            </a:r>
            <a:r>
              <a:rPr lang="cs-CZ" sz="2000" b="0" i="1" dirty="0">
                <a:latin typeface="Times New Roman" panose="02020603050405020304" pitchFamily="18" charset="0"/>
                <a:cs typeface="Times New Roman" panose="02020603050405020304" pitchFamily="18" charset="0"/>
              </a:rPr>
              <a:t> </a:t>
            </a:r>
            <a:r>
              <a:rPr lang="cs-CZ" sz="2000" b="0" i="1" u="sng" dirty="0" err="1">
                <a:latin typeface="Times New Roman" panose="02020603050405020304" pitchFamily="18" charset="0"/>
                <a:cs typeface="Times New Roman" panose="02020603050405020304" pitchFamily="18" charset="0"/>
              </a:rPr>
              <a:t>actually</a:t>
            </a:r>
            <a:r>
              <a:rPr lang="cs-CZ" sz="2000" b="0" i="1" u="sng" dirty="0">
                <a:latin typeface="Times New Roman" panose="02020603050405020304" pitchFamily="18" charset="0"/>
                <a:cs typeface="Times New Roman" panose="02020603050405020304" pitchFamily="18" charset="0"/>
              </a:rPr>
              <a:t> </a:t>
            </a:r>
            <a:r>
              <a:rPr lang="cs-CZ" sz="2000" b="0" i="1" u="sng" dirty="0" err="1">
                <a:latin typeface="Times New Roman" panose="02020603050405020304" pitchFamily="18" charset="0"/>
                <a:cs typeface="Times New Roman" panose="02020603050405020304" pitchFamily="18" charset="0"/>
              </a:rPr>
              <a:t>have</a:t>
            </a:r>
            <a:r>
              <a:rPr lang="cs-CZ" sz="2000" b="0" i="1" u="sng" dirty="0">
                <a:latin typeface="Times New Roman" panose="02020603050405020304" pitchFamily="18" charset="0"/>
                <a:cs typeface="Times New Roman" panose="02020603050405020304" pitchFamily="18" charset="0"/>
              </a:rPr>
              <a:t> </a:t>
            </a:r>
            <a:r>
              <a:rPr lang="cs-CZ" sz="2000" b="0" i="1" u="sng" dirty="0" err="1">
                <a:latin typeface="Times New Roman" panose="02020603050405020304" pitchFamily="18" charset="0"/>
                <a:cs typeface="Times New Roman" panose="02020603050405020304" pitchFamily="18" charset="0"/>
              </a:rPr>
              <a:t>this</a:t>
            </a:r>
            <a:r>
              <a:rPr lang="cs-CZ" sz="2000" b="0" i="1" u="sng" dirty="0">
                <a:latin typeface="Times New Roman" panose="02020603050405020304" pitchFamily="18" charset="0"/>
                <a:cs typeface="Times New Roman" panose="02020603050405020304" pitchFamily="18" charset="0"/>
              </a:rPr>
              <a:t> </a:t>
            </a:r>
            <a:r>
              <a:rPr lang="cs-CZ" sz="2000" b="0" i="1" u="sng" dirty="0" err="1">
                <a:latin typeface="Times New Roman" panose="02020603050405020304" pitchFamily="18" charset="0"/>
                <a:cs typeface="Times New Roman" panose="02020603050405020304" pitchFamily="18" charset="0"/>
              </a:rPr>
              <a:t>disease</a:t>
            </a:r>
            <a:r>
              <a:rPr lang="cs-CZ" sz="2000" b="0" i="1" u="sng" dirty="0">
                <a:latin typeface="Times New Roman" panose="02020603050405020304" pitchFamily="18" charset="0"/>
                <a:cs typeface="Times New Roman" panose="02020603050405020304" pitchFamily="18" charset="0"/>
              </a:rPr>
              <a:t>?</a:t>
            </a:r>
          </a:p>
          <a:p>
            <a:pPr marL="324000" lvl="1" indent="0">
              <a:buNone/>
            </a:pPr>
            <a:endParaRPr lang="cs-CZ" sz="1200" i="1" dirty="0">
              <a:latin typeface="Times New Roman" panose="02020603050405020304" pitchFamily="18" charset="0"/>
              <a:cs typeface="Times New Roman" panose="02020603050405020304" pitchFamily="18" charset="0"/>
            </a:endParaRPr>
          </a:p>
          <a:p>
            <a:pPr marL="734400" lvl="2" algn="r"/>
            <a:r>
              <a:rPr lang="cs-CZ" i="1" dirty="0">
                <a:latin typeface="Times New Roman" panose="02020603050405020304" pitchFamily="18" charset="0"/>
                <a:cs typeface="Times New Roman" panose="02020603050405020304" pitchFamily="18" charset="0"/>
              </a:rPr>
              <a:t>99%???</a:t>
            </a:r>
            <a:endParaRPr lang="cs-CZ" b="0" i="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Zástupný obsah 7">
                <a:extLst>
                  <a:ext uri="{FF2B5EF4-FFF2-40B4-BE49-F238E27FC236}">
                    <a16:creationId xmlns:a16="http://schemas.microsoft.com/office/drawing/2014/main" id="{4B5B625F-C6D6-4D4A-B24B-04B3D16757C2}"/>
                  </a:ext>
                </a:extLst>
              </p:cNvPr>
              <p:cNvSpPr txBox="1">
                <a:spLocks/>
              </p:cNvSpPr>
              <p:nvPr/>
            </p:nvSpPr>
            <p:spPr>
              <a:xfrm>
                <a:off x="540000" y="3138856"/>
                <a:ext cx="3685771" cy="51580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kern="0" dirty="0">
                    <a:latin typeface="Times New Roman" panose="02020603050405020304" pitchFamily="18" charset="0"/>
                    <a:cs typeface="Times New Roman" panose="02020603050405020304" pitchFamily="18" charset="0"/>
                  </a:rPr>
                  <a:t>P(</a:t>
                </a:r>
                <a:r>
                  <a:rPr lang="cs-CZ" kern="0" dirty="0">
                    <a:solidFill>
                      <a:schemeClr val="tx2"/>
                    </a:solidFill>
                    <a:latin typeface="Times New Roman" panose="02020603050405020304" pitchFamily="18" charset="0"/>
                    <a:cs typeface="Times New Roman" panose="02020603050405020304" pitchFamily="18" charset="0"/>
                  </a:rPr>
                  <a:t>H</a:t>
                </a:r>
                <a:r>
                  <a:rPr lang="cs-CZ" kern="0" dirty="0">
                    <a:latin typeface="Times New Roman" panose="02020603050405020304" pitchFamily="18" charset="0"/>
                    <a:cs typeface="Times New Roman" panose="02020603050405020304" pitchFamily="18" charset="0"/>
                  </a:rPr>
                  <a:t>|</a:t>
                </a:r>
                <a:r>
                  <a:rPr lang="cs-CZ" kern="0" dirty="0">
                    <a:solidFill>
                      <a:srgbClr val="F01928"/>
                    </a:solidFill>
                    <a:latin typeface="Times New Roman" panose="02020603050405020304" pitchFamily="18" charset="0"/>
                    <a:cs typeface="Times New Roman" panose="02020603050405020304" pitchFamily="18" charset="0"/>
                  </a:rPr>
                  <a:t>E</a:t>
                </a:r>
                <a:r>
                  <a:rPr lang="cs-CZ" kern="0" dirty="0">
                    <a:latin typeface="Times New Roman" panose="02020603050405020304" pitchFamily="18" charset="0"/>
                    <a:cs typeface="Times New Roman" panose="02020603050405020304" pitchFamily="18" charset="0"/>
                  </a:rPr>
                  <a:t>) </a:t>
                </a:r>
                <a14:m>
                  <m:oMath xmlns:m="http://schemas.openxmlformats.org/officeDocument/2006/math">
                    <m:r>
                      <a:rPr lang="cs-CZ" i="1" kern="0" smtClean="0">
                        <a:latin typeface="Cambria Math" panose="02040503050406030204" pitchFamily="18" charset="0"/>
                      </a:rPr>
                      <m:t>= </m:t>
                    </m:r>
                    <m:f>
                      <m:fPr>
                        <m:ctrlPr>
                          <a:rPr lang="cs-CZ" i="1" kern="0" smtClean="0">
                            <a:latin typeface="Cambria Math" panose="02040503050406030204" pitchFamily="18" charset="0"/>
                          </a:rPr>
                        </m:ctrlPr>
                      </m:fPr>
                      <m:num>
                        <m:r>
                          <a:rPr lang="cs-CZ" i="1" kern="0" smtClean="0">
                            <a:latin typeface="Cambria Math" panose="02040503050406030204" pitchFamily="18" charset="0"/>
                          </a:rPr>
                          <m:t>𝑃</m:t>
                        </m:r>
                        <m:d>
                          <m:dPr>
                            <m:ctrlPr>
                              <a:rPr lang="cs-CZ" i="1" kern="0" smtClean="0">
                                <a:latin typeface="Cambria Math" panose="02040503050406030204" pitchFamily="18" charset="0"/>
                              </a:rPr>
                            </m:ctrlPr>
                          </m:dPr>
                          <m:e>
                            <m:r>
                              <a:rPr lang="cs-CZ" i="1" kern="0" smtClean="0">
                                <a:solidFill>
                                  <a:schemeClr val="tx2"/>
                                </a:solidFill>
                                <a:latin typeface="Cambria Math" panose="02040503050406030204" pitchFamily="18" charset="0"/>
                              </a:rPr>
                              <m:t>𝐻</m:t>
                            </m:r>
                          </m:e>
                        </m:d>
                        <m:r>
                          <a:rPr lang="cs-CZ" i="1" kern="0" smtClean="0">
                            <a:latin typeface="Cambria Math" panose="02040503050406030204" pitchFamily="18" charset="0"/>
                          </a:rPr>
                          <m:t> ∗ </m:t>
                        </m:r>
                        <m:r>
                          <a:rPr lang="cs-CZ" i="1" kern="0" smtClean="0">
                            <a:latin typeface="Cambria Math" panose="02040503050406030204" pitchFamily="18" charset="0"/>
                          </a:rPr>
                          <m:t>𝑃</m:t>
                        </m:r>
                        <m:r>
                          <a:rPr lang="cs-CZ" i="1" kern="0" smtClean="0">
                            <a:latin typeface="Cambria Math" panose="02040503050406030204" pitchFamily="18" charset="0"/>
                          </a:rPr>
                          <m:t>(</m:t>
                        </m:r>
                        <m:r>
                          <a:rPr lang="cs-CZ" i="1" kern="0" smtClean="0">
                            <a:solidFill>
                              <a:srgbClr val="F01928"/>
                            </a:solidFill>
                            <a:latin typeface="Cambria Math" panose="02040503050406030204" pitchFamily="18" charset="0"/>
                          </a:rPr>
                          <m:t>𝐸</m:t>
                        </m:r>
                        <m:r>
                          <m:rPr>
                            <m:nor/>
                          </m:rPr>
                          <a:rPr lang="cs-CZ" kern="0" dirty="0">
                            <a:latin typeface="Times New Roman" panose="02020603050405020304" pitchFamily="18" charset="0"/>
                            <a:cs typeface="Times New Roman" panose="02020603050405020304" pitchFamily="18" charset="0"/>
                          </a:rPr>
                          <m:t>|</m:t>
                        </m:r>
                        <m:r>
                          <a:rPr lang="cs-CZ" i="1" kern="0" smtClean="0">
                            <a:solidFill>
                              <a:schemeClr val="tx2"/>
                            </a:solidFill>
                            <a:latin typeface="Cambria Math" panose="02040503050406030204" pitchFamily="18" charset="0"/>
                          </a:rPr>
                          <m:t>𝐻</m:t>
                        </m:r>
                        <m:r>
                          <a:rPr lang="cs-CZ" i="1" kern="0" smtClean="0">
                            <a:solidFill>
                              <a:schemeClr val="tx1"/>
                            </a:solidFill>
                            <a:latin typeface="Cambria Math" panose="02040503050406030204" pitchFamily="18" charset="0"/>
                          </a:rPr>
                          <m:t>)</m:t>
                        </m:r>
                      </m:num>
                      <m:den>
                        <m:r>
                          <a:rPr lang="cs-CZ" i="1" kern="0" smtClean="0">
                            <a:latin typeface="Cambria Math" panose="02040503050406030204" pitchFamily="18" charset="0"/>
                          </a:rPr>
                          <m:t>𝑃</m:t>
                        </m:r>
                        <m:r>
                          <a:rPr lang="cs-CZ" i="1" kern="0" smtClean="0">
                            <a:latin typeface="Cambria Math" panose="02040503050406030204" pitchFamily="18" charset="0"/>
                          </a:rPr>
                          <m:t>(</m:t>
                        </m:r>
                        <m:r>
                          <a:rPr lang="cs-CZ" i="1" kern="0" smtClean="0">
                            <a:solidFill>
                              <a:srgbClr val="F01928"/>
                            </a:solidFill>
                            <a:latin typeface="Cambria Math" panose="02040503050406030204" pitchFamily="18" charset="0"/>
                          </a:rPr>
                          <m:t>𝐸</m:t>
                        </m:r>
                        <m:r>
                          <a:rPr lang="cs-CZ" i="1" kern="0" smtClean="0">
                            <a:latin typeface="Cambria Math" panose="02040503050406030204" pitchFamily="18" charset="0"/>
                          </a:rPr>
                          <m:t>)</m:t>
                        </m:r>
                      </m:den>
                    </m:f>
                  </m:oMath>
                </a14:m>
                <a:endParaRPr lang="cs-CZ" kern="0" dirty="0">
                  <a:latin typeface="Times New Roman" panose="02020603050405020304" pitchFamily="18" charset="0"/>
                  <a:cs typeface="Times New Roman" panose="02020603050405020304" pitchFamily="18" charset="0"/>
                </a:endParaRPr>
              </a:p>
            </p:txBody>
          </p:sp>
        </mc:Choice>
        <mc:Fallback xmlns="">
          <p:sp>
            <p:nvSpPr>
              <p:cNvPr id="12" name="Zástupný obsah 7">
                <a:extLst>
                  <a:ext uri="{FF2B5EF4-FFF2-40B4-BE49-F238E27FC236}">
                    <a16:creationId xmlns:a16="http://schemas.microsoft.com/office/drawing/2014/main" id="{4B5B625F-C6D6-4D4A-B24B-04B3D16757C2}"/>
                  </a:ext>
                </a:extLst>
              </p:cNvPr>
              <p:cNvSpPr txBox="1">
                <a:spLocks noRot="1" noChangeAspect="1" noMove="1" noResize="1" noEditPoints="1" noAdjustHandles="1" noChangeArrowheads="1" noChangeShapeType="1" noTextEdit="1"/>
              </p:cNvSpPr>
              <p:nvPr/>
            </p:nvSpPr>
            <p:spPr>
              <a:xfrm>
                <a:off x="540000" y="3138856"/>
                <a:ext cx="3685771" cy="515808"/>
              </a:xfrm>
              <a:prstGeom prst="rect">
                <a:avLst/>
              </a:prstGeom>
              <a:blipFill>
                <a:blip r:embed="rId3"/>
                <a:stretch>
                  <a:fillRect l="-3974" t="-34118" b="-14118"/>
                </a:stretch>
              </a:blipFill>
            </p:spPr>
            <p:txBody>
              <a:bodyPr/>
              <a:lstStyle/>
              <a:p>
                <a:r>
                  <a:rPr lang="cs-CZ">
                    <a:noFill/>
                  </a:rPr>
                  <a:t> </a:t>
                </a:r>
              </a:p>
            </p:txBody>
          </p:sp>
        </mc:Fallback>
      </mc:AlternateContent>
      <p:sp>
        <p:nvSpPr>
          <p:cNvPr id="13" name="Zástupný obsah 6">
            <a:extLst>
              <a:ext uri="{FF2B5EF4-FFF2-40B4-BE49-F238E27FC236}">
                <a16:creationId xmlns:a16="http://schemas.microsoft.com/office/drawing/2014/main" id="{32E79F33-14C6-4E9B-B147-D70AB5F53678}"/>
              </a:ext>
            </a:extLst>
          </p:cNvPr>
          <p:cNvSpPr txBox="1">
            <a:spLocks/>
          </p:cNvSpPr>
          <p:nvPr/>
        </p:nvSpPr>
        <p:spPr>
          <a:xfrm>
            <a:off x="2960127" y="2020869"/>
            <a:ext cx="1409198"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latin typeface="Times New Roman" panose="02020603050405020304" pitchFamily="18" charset="0"/>
                <a:cs typeface="Times New Roman" panose="02020603050405020304" pitchFamily="18" charset="0"/>
              </a:rPr>
              <a:t>likelihood</a:t>
            </a:r>
            <a:endParaRPr lang="cs-CZ" i="1" kern="0" dirty="0">
              <a:latin typeface="Times New Roman" panose="02020603050405020304" pitchFamily="18" charset="0"/>
              <a:cs typeface="Times New Roman" panose="02020603050405020304" pitchFamily="18" charset="0"/>
            </a:endParaRPr>
          </a:p>
        </p:txBody>
      </p:sp>
      <p:sp>
        <p:nvSpPr>
          <p:cNvPr id="14" name="Zástupný obsah 6">
            <a:extLst>
              <a:ext uri="{FF2B5EF4-FFF2-40B4-BE49-F238E27FC236}">
                <a16:creationId xmlns:a16="http://schemas.microsoft.com/office/drawing/2014/main" id="{1FDEA521-AA6C-4D6F-BCB9-4CC1C8EDFC2A}"/>
              </a:ext>
            </a:extLst>
          </p:cNvPr>
          <p:cNvSpPr txBox="1">
            <a:spLocks/>
          </p:cNvSpPr>
          <p:nvPr/>
        </p:nvSpPr>
        <p:spPr>
          <a:xfrm>
            <a:off x="274949" y="4113336"/>
            <a:ext cx="1409198"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latin typeface="Times New Roman" panose="02020603050405020304" pitchFamily="18" charset="0"/>
                <a:cs typeface="Times New Roman" panose="02020603050405020304" pitchFamily="18" charset="0"/>
              </a:rPr>
              <a:t>Posterior</a:t>
            </a:r>
            <a:endParaRPr lang="cs-CZ" i="1" kern="0" dirty="0">
              <a:latin typeface="Times New Roman" panose="02020603050405020304" pitchFamily="18" charset="0"/>
              <a:cs typeface="Times New Roman" panose="02020603050405020304" pitchFamily="18" charset="0"/>
            </a:endParaRPr>
          </a:p>
        </p:txBody>
      </p:sp>
      <p:sp>
        <p:nvSpPr>
          <p:cNvPr id="15" name="Zástupný obsah 6">
            <a:extLst>
              <a:ext uri="{FF2B5EF4-FFF2-40B4-BE49-F238E27FC236}">
                <a16:creationId xmlns:a16="http://schemas.microsoft.com/office/drawing/2014/main" id="{D6ECB509-547F-46EE-B66B-19B60C87A204}"/>
              </a:ext>
            </a:extLst>
          </p:cNvPr>
          <p:cNvSpPr txBox="1">
            <a:spLocks/>
          </p:cNvSpPr>
          <p:nvPr/>
        </p:nvSpPr>
        <p:spPr>
          <a:xfrm>
            <a:off x="2177581" y="4113336"/>
            <a:ext cx="2078481"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latin typeface="Times New Roman" panose="02020603050405020304" pitchFamily="18" charset="0"/>
                <a:cs typeface="Times New Roman" panose="02020603050405020304" pitchFamily="18" charset="0"/>
              </a:rPr>
              <a:t>Marginalization</a:t>
            </a:r>
            <a:endParaRPr lang="cs-CZ" i="1" kern="0" dirty="0">
              <a:latin typeface="Times New Roman" panose="02020603050405020304" pitchFamily="18" charset="0"/>
              <a:cs typeface="Times New Roman" panose="02020603050405020304" pitchFamily="18" charset="0"/>
            </a:endParaRPr>
          </a:p>
        </p:txBody>
      </p:sp>
      <p:cxnSp>
        <p:nvCxnSpPr>
          <p:cNvPr id="10" name="Přímá spojnice se šipkou 9">
            <a:extLst>
              <a:ext uri="{FF2B5EF4-FFF2-40B4-BE49-F238E27FC236}">
                <a16:creationId xmlns:a16="http://schemas.microsoft.com/office/drawing/2014/main" id="{52BE57BD-C5A3-4761-8D9C-C3EF8F7A81AD}"/>
              </a:ext>
            </a:extLst>
          </p:cNvPr>
          <p:cNvCxnSpPr>
            <a:cxnSpLocks/>
            <a:stCxn id="7" idx="2"/>
            <a:endCxn id="21" idx="0"/>
          </p:cNvCxnSpPr>
          <p:nvPr/>
        </p:nvCxnSpPr>
        <p:spPr bwMode="auto">
          <a:xfrm>
            <a:off x="2045134" y="2583588"/>
            <a:ext cx="357684" cy="354818"/>
          </a:xfrm>
          <a:prstGeom prst="straightConnector1">
            <a:avLst/>
          </a:prstGeom>
          <a:ln w="28575" cap="flat" cmpd="sng" algn="ctr">
            <a:solidFill>
              <a:schemeClr val="accent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cxnSp>
        <p:nvCxnSpPr>
          <p:cNvPr id="17" name="Přímá spojnice se šipkou 16">
            <a:extLst>
              <a:ext uri="{FF2B5EF4-FFF2-40B4-BE49-F238E27FC236}">
                <a16:creationId xmlns:a16="http://schemas.microsoft.com/office/drawing/2014/main" id="{281D5AE1-5673-4D12-969C-DCBBB45C7B55}"/>
              </a:ext>
            </a:extLst>
          </p:cNvPr>
          <p:cNvCxnSpPr>
            <a:cxnSpLocks/>
            <a:stCxn id="13" idx="2"/>
            <a:endCxn id="24" idx="0"/>
          </p:cNvCxnSpPr>
          <p:nvPr/>
        </p:nvCxnSpPr>
        <p:spPr bwMode="auto">
          <a:xfrm flipH="1">
            <a:off x="3389312" y="2472445"/>
            <a:ext cx="275414" cy="451922"/>
          </a:xfrm>
          <a:prstGeom prst="straightConnector1">
            <a:avLst/>
          </a:prstGeom>
          <a:ln w="28575" cap="flat" cmpd="sng" algn="ctr">
            <a:solidFill>
              <a:schemeClr val="accent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cxnSp>
        <p:nvCxnSpPr>
          <p:cNvPr id="20" name="Přímá spojnice se šipkou 19">
            <a:extLst>
              <a:ext uri="{FF2B5EF4-FFF2-40B4-BE49-F238E27FC236}">
                <a16:creationId xmlns:a16="http://schemas.microsoft.com/office/drawing/2014/main" id="{D7F1ADAB-A806-41EE-8B8D-B5E3181DC78A}"/>
              </a:ext>
            </a:extLst>
          </p:cNvPr>
          <p:cNvCxnSpPr>
            <a:cxnSpLocks/>
            <a:stCxn id="15" idx="0"/>
            <a:endCxn id="26" idx="2"/>
          </p:cNvCxnSpPr>
          <p:nvPr/>
        </p:nvCxnSpPr>
        <p:spPr bwMode="auto">
          <a:xfrm flipH="1" flipV="1">
            <a:off x="2960127" y="3690389"/>
            <a:ext cx="256695" cy="422947"/>
          </a:xfrm>
          <a:prstGeom prst="straightConnector1">
            <a:avLst/>
          </a:prstGeom>
          <a:ln w="28575" cap="flat" cmpd="sng" algn="ctr">
            <a:solidFill>
              <a:schemeClr val="accent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cxnSp>
        <p:nvCxnSpPr>
          <p:cNvPr id="23" name="Přímá spojnice se šipkou 22">
            <a:extLst>
              <a:ext uri="{FF2B5EF4-FFF2-40B4-BE49-F238E27FC236}">
                <a16:creationId xmlns:a16="http://schemas.microsoft.com/office/drawing/2014/main" id="{772CC508-80E1-46E7-9DAC-0107077E5694}"/>
              </a:ext>
            </a:extLst>
          </p:cNvPr>
          <p:cNvCxnSpPr>
            <a:cxnSpLocks/>
            <a:stCxn id="14" idx="0"/>
            <a:endCxn id="19" idx="2"/>
          </p:cNvCxnSpPr>
          <p:nvPr/>
        </p:nvCxnSpPr>
        <p:spPr bwMode="auto">
          <a:xfrm flipV="1">
            <a:off x="979548" y="3569740"/>
            <a:ext cx="98744" cy="543596"/>
          </a:xfrm>
          <a:prstGeom prst="straightConnector1">
            <a:avLst/>
          </a:prstGeom>
          <a:ln w="28575" cap="flat" cmpd="sng" algn="ctr">
            <a:solidFill>
              <a:schemeClr val="accent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sp>
        <p:nvSpPr>
          <p:cNvPr id="19" name="Zástupný obsah 7">
            <a:extLst>
              <a:ext uri="{FF2B5EF4-FFF2-40B4-BE49-F238E27FC236}">
                <a16:creationId xmlns:a16="http://schemas.microsoft.com/office/drawing/2014/main" id="{D29C404C-96E1-4CBA-B991-C1F2CA610A84}"/>
              </a:ext>
            </a:extLst>
          </p:cNvPr>
          <p:cNvSpPr txBox="1">
            <a:spLocks/>
          </p:cNvSpPr>
          <p:nvPr/>
        </p:nvSpPr>
        <p:spPr>
          <a:xfrm>
            <a:off x="538292" y="3065740"/>
            <a:ext cx="1080000" cy="504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586350" indent="-514350">
              <a:lnSpc>
                <a:spcPct val="100000"/>
              </a:lnSpc>
              <a:buFont typeface="Arial" panose="020B0604020202020204" pitchFamily="34" charset="0"/>
              <a:buAutoNum type="arabicParenR"/>
            </a:pPr>
            <a:endParaRPr lang="cs-CZ" sz="1200" kern="0" dirty="0">
              <a:latin typeface="Times New Roman" panose="02020603050405020304" pitchFamily="18" charset="0"/>
              <a:cs typeface="Times New Roman" panose="02020603050405020304" pitchFamily="18" charset="0"/>
            </a:endParaRPr>
          </a:p>
        </p:txBody>
      </p:sp>
      <p:sp>
        <p:nvSpPr>
          <p:cNvPr id="21" name="Zástupný obsah 7">
            <a:extLst>
              <a:ext uri="{FF2B5EF4-FFF2-40B4-BE49-F238E27FC236}">
                <a16:creationId xmlns:a16="http://schemas.microsoft.com/office/drawing/2014/main" id="{3A03464D-AEE5-44BA-8195-3E54CE651469}"/>
              </a:ext>
            </a:extLst>
          </p:cNvPr>
          <p:cNvSpPr txBox="1">
            <a:spLocks/>
          </p:cNvSpPr>
          <p:nvPr/>
        </p:nvSpPr>
        <p:spPr>
          <a:xfrm>
            <a:off x="2045134" y="2938406"/>
            <a:ext cx="715368" cy="360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586350" indent="-514350">
              <a:lnSpc>
                <a:spcPct val="100000"/>
              </a:lnSpc>
              <a:buFont typeface="Arial" panose="020B0604020202020204" pitchFamily="34" charset="0"/>
              <a:buAutoNum type="arabicParenR"/>
            </a:pPr>
            <a:endParaRPr lang="cs-CZ" sz="1200" kern="0" dirty="0">
              <a:latin typeface="Times New Roman" panose="02020603050405020304" pitchFamily="18" charset="0"/>
              <a:cs typeface="Times New Roman" panose="02020603050405020304" pitchFamily="18" charset="0"/>
            </a:endParaRPr>
          </a:p>
        </p:txBody>
      </p:sp>
      <p:sp>
        <p:nvSpPr>
          <p:cNvPr id="24" name="Zástupný obsah 7">
            <a:extLst>
              <a:ext uri="{FF2B5EF4-FFF2-40B4-BE49-F238E27FC236}">
                <a16:creationId xmlns:a16="http://schemas.microsoft.com/office/drawing/2014/main" id="{E42EEAEF-B7DE-4DA0-AFD8-CC7410BE32B5}"/>
              </a:ext>
            </a:extLst>
          </p:cNvPr>
          <p:cNvSpPr txBox="1">
            <a:spLocks/>
          </p:cNvSpPr>
          <p:nvPr/>
        </p:nvSpPr>
        <p:spPr>
          <a:xfrm>
            <a:off x="2951914" y="2924367"/>
            <a:ext cx="874795" cy="360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586350" indent="-514350">
              <a:lnSpc>
                <a:spcPct val="100000"/>
              </a:lnSpc>
              <a:buFont typeface="Arial" panose="020B0604020202020204" pitchFamily="34" charset="0"/>
              <a:buAutoNum type="arabicParenR"/>
            </a:pPr>
            <a:endParaRPr lang="cs-CZ" sz="1200" kern="0" dirty="0">
              <a:latin typeface="Times New Roman" panose="02020603050405020304" pitchFamily="18" charset="0"/>
              <a:cs typeface="Times New Roman" panose="02020603050405020304" pitchFamily="18" charset="0"/>
            </a:endParaRPr>
          </a:p>
        </p:txBody>
      </p:sp>
      <p:sp>
        <p:nvSpPr>
          <p:cNvPr id="26" name="Zástupný obsah 7">
            <a:extLst>
              <a:ext uri="{FF2B5EF4-FFF2-40B4-BE49-F238E27FC236}">
                <a16:creationId xmlns:a16="http://schemas.microsoft.com/office/drawing/2014/main" id="{3E157826-EC79-4D31-9922-99074A42C312}"/>
              </a:ext>
            </a:extLst>
          </p:cNvPr>
          <p:cNvSpPr txBox="1">
            <a:spLocks/>
          </p:cNvSpPr>
          <p:nvPr/>
        </p:nvSpPr>
        <p:spPr>
          <a:xfrm>
            <a:off x="2602443" y="3366389"/>
            <a:ext cx="715368" cy="324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586350" indent="-514350">
              <a:lnSpc>
                <a:spcPct val="100000"/>
              </a:lnSpc>
              <a:buFont typeface="Arial" panose="020B0604020202020204" pitchFamily="34" charset="0"/>
              <a:buAutoNum type="arabicParenR"/>
            </a:pPr>
            <a:endParaRPr lang="cs-CZ" sz="12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53508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129</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Bayesian</a:t>
            </a:r>
            <a:r>
              <a:rPr lang="cs-CZ" dirty="0"/>
              <a:t> probability</a:t>
            </a:r>
          </a:p>
          <a:p>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a:xfrm>
            <a:off x="1754239" y="2030659"/>
            <a:ext cx="2569657" cy="751949"/>
          </a:xfrm>
        </p:spPr>
        <p:txBody>
          <a:bodyPr/>
          <a:lstStyle/>
          <a:p>
            <a:pPr marL="324000" lvl="1" indent="0">
              <a:buNone/>
            </a:pPr>
            <a:r>
              <a:rPr lang="cs-CZ" i="1" dirty="0">
                <a:latin typeface="Times New Roman" panose="02020603050405020304" pitchFamily="18" charset="0"/>
                <a:cs typeface="Times New Roman" panose="02020603050405020304" pitchFamily="18" charset="0"/>
              </a:rPr>
              <a:t>Prior probability </a:t>
            </a:r>
            <a:r>
              <a:rPr lang="cs-CZ" i="1" dirty="0" err="1">
                <a:latin typeface="Times New Roman" panose="02020603050405020304" pitchFamily="18" charset="0"/>
                <a:cs typeface="Times New Roman" panose="02020603050405020304" pitchFamily="18" charset="0"/>
              </a:rPr>
              <a:t>of</a:t>
            </a:r>
            <a:r>
              <a:rPr lang="cs-CZ" i="1" dirty="0">
                <a:latin typeface="Times New Roman" panose="02020603050405020304" pitchFamily="18" charset="0"/>
                <a:cs typeface="Times New Roman" panose="02020603050405020304" pitchFamily="18" charset="0"/>
              </a:rPr>
              <a:t> </a:t>
            </a:r>
            <a:r>
              <a:rPr lang="cs-CZ" i="1" dirty="0" err="1">
                <a:solidFill>
                  <a:srgbClr val="0000DC"/>
                </a:solidFill>
                <a:latin typeface="Times New Roman" panose="02020603050405020304" pitchFamily="18" charset="0"/>
                <a:cs typeface="Times New Roman" panose="02020603050405020304" pitchFamily="18" charset="0"/>
              </a:rPr>
              <a:t>having</a:t>
            </a:r>
            <a:r>
              <a:rPr lang="cs-CZ" i="1" dirty="0">
                <a:solidFill>
                  <a:srgbClr val="0000DC"/>
                </a:solidFill>
                <a:latin typeface="Times New Roman" panose="02020603050405020304" pitchFamily="18" charset="0"/>
                <a:cs typeface="Times New Roman" panose="02020603050405020304" pitchFamily="18" charset="0"/>
              </a:rPr>
              <a:t> </a:t>
            </a:r>
            <a:r>
              <a:rPr lang="cs-CZ" i="1" dirty="0" err="1">
                <a:solidFill>
                  <a:srgbClr val="0000DC"/>
                </a:solidFill>
                <a:latin typeface="Times New Roman" panose="02020603050405020304" pitchFamily="18" charset="0"/>
                <a:cs typeface="Times New Roman" panose="02020603050405020304" pitchFamily="18" charset="0"/>
              </a:rPr>
              <a:t>the</a:t>
            </a:r>
            <a:r>
              <a:rPr lang="cs-CZ" i="1" dirty="0">
                <a:solidFill>
                  <a:srgbClr val="0000DC"/>
                </a:solidFill>
                <a:latin typeface="Times New Roman" panose="02020603050405020304" pitchFamily="18" charset="0"/>
                <a:cs typeface="Times New Roman" panose="02020603050405020304" pitchFamily="18" charset="0"/>
              </a:rPr>
              <a:t> </a:t>
            </a:r>
            <a:r>
              <a:rPr lang="cs-CZ" i="1" dirty="0" err="1">
                <a:solidFill>
                  <a:srgbClr val="0000DC"/>
                </a:solidFill>
                <a:latin typeface="Times New Roman" panose="02020603050405020304" pitchFamily="18" charset="0"/>
                <a:cs typeface="Times New Roman" panose="02020603050405020304" pitchFamily="18" charset="0"/>
              </a:rPr>
              <a:t>disease</a:t>
            </a:r>
            <a:endParaRPr lang="cs-CZ" i="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Zástupný obsah 7">
                <a:extLst>
                  <a:ext uri="{FF2B5EF4-FFF2-40B4-BE49-F238E27FC236}">
                    <a16:creationId xmlns:a16="http://schemas.microsoft.com/office/drawing/2014/main" id="{4B5B625F-C6D6-4D4A-B24B-04B3D16757C2}"/>
                  </a:ext>
                </a:extLst>
              </p:cNvPr>
              <p:cNvSpPr txBox="1">
                <a:spLocks/>
              </p:cNvSpPr>
              <p:nvPr/>
            </p:nvSpPr>
            <p:spPr>
              <a:xfrm>
                <a:off x="1630862" y="3336340"/>
                <a:ext cx="4288674" cy="94912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kern="0" dirty="0">
                    <a:latin typeface="Times New Roman" panose="02020603050405020304" pitchFamily="18" charset="0"/>
                    <a:cs typeface="Times New Roman" panose="02020603050405020304" pitchFamily="18" charset="0"/>
                  </a:rPr>
                  <a:t>P(</a:t>
                </a:r>
                <a:r>
                  <a:rPr lang="cs-CZ" kern="0" dirty="0">
                    <a:solidFill>
                      <a:schemeClr val="tx2"/>
                    </a:solidFill>
                    <a:latin typeface="Times New Roman" panose="02020603050405020304" pitchFamily="18" charset="0"/>
                    <a:cs typeface="Times New Roman" panose="02020603050405020304" pitchFamily="18" charset="0"/>
                  </a:rPr>
                  <a:t>H</a:t>
                </a:r>
                <a:r>
                  <a:rPr lang="cs-CZ" kern="0" dirty="0">
                    <a:latin typeface="Times New Roman" panose="02020603050405020304" pitchFamily="18" charset="0"/>
                    <a:cs typeface="Times New Roman" panose="02020603050405020304" pitchFamily="18" charset="0"/>
                  </a:rPr>
                  <a:t>|</a:t>
                </a:r>
                <a:r>
                  <a:rPr lang="cs-CZ" kern="0" dirty="0">
                    <a:solidFill>
                      <a:srgbClr val="F01928"/>
                    </a:solidFill>
                    <a:latin typeface="Times New Roman" panose="02020603050405020304" pitchFamily="18" charset="0"/>
                    <a:cs typeface="Times New Roman" panose="02020603050405020304" pitchFamily="18" charset="0"/>
                  </a:rPr>
                  <a:t>E</a:t>
                </a:r>
                <a:r>
                  <a:rPr lang="cs-CZ" kern="0" dirty="0">
                    <a:latin typeface="Times New Roman" panose="02020603050405020304" pitchFamily="18" charset="0"/>
                    <a:cs typeface="Times New Roman" panose="02020603050405020304" pitchFamily="18" charset="0"/>
                  </a:rPr>
                  <a:t>) </a:t>
                </a:r>
                <a14:m>
                  <m:oMath xmlns:m="http://schemas.openxmlformats.org/officeDocument/2006/math">
                    <m:r>
                      <a:rPr lang="cs-CZ" i="1" kern="0" smtClean="0">
                        <a:latin typeface="Cambria Math" panose="02040503050406030204" pitchFamily="18" charset="0"/>
                      </a:rPr>
                      <m:t>= </m:t>
                    </m:r>
                    <m:f>
                      <m:fPr>
                        <m:ctrlPr>
                          <a:rPr lang="cs-CZ" i="1" kern="0" smtClean="0">
                            <a:latin typeface="Cambria Math" panose="02040503050406030204" pitchFamily="18" charset="0"/>
                          </a:rPr>
                        </m:ctrlPr>
                      </m:fPr>
                      <m:num>
                        <m:r>
                          <a:rPr lang="cs-CZ" i="1" kern="0" smtClean="0">
                            <a:latin typeface="Cambria Math" panose="02040503050406030204" pitchFamily="18" charset="0"/>
                          </a:rPr>
                          <m:t>𝑃</m:t>
                        </m:r>
                        <m:d>
                          <m:dPr>
                            <m:ctrlPr>
                              <a:rPr lang="cs-CZ" i="1" kern="0" smtClean="0">
                                <a:latin typeface="Cambria Math" panose="02040503050406030204" pitchFamily="18" charset="0"/>
                              </a:rPr>
                            </m:ctrlPr>
                          </m:dPr>
                          <m:e>
                            <m:r>
                              <a:rPr lang="cs-CZ" i="1" kern="0" smtClean="0">
                                <a:solidFill>
                                  <a:schemeClr val="tx2"/>
                                </a:solidFill>
                                <a:latin typeface="Cambria Math" panose="02040503050406030204" pitchFamily="18" charset="0"/>
                              </a:rPr>
                              <m:t>𝐻</m:t>
                            </m:r>
                          </m:e>
                        </m:d>
                        <m:r>
                          <a:rPr lang="cs-CZ" i="1" kern="0" smtClean="0">
                            <a:latin typeface="Cambria Math" panose="02040503050406030204" pitchFamily="18" charset="0"/>
                          </a:rPr>
                          <m:t> ∗ </m:t>
                        </m:r>
                        <m:r>
                          <a:rPr lang="cs-CZ" i="1" kern="0" smtClean="0">
                            <a:latin typeface="Cambria Math" panose="02040503050406030204" pitchFamily="18" charset="0"/>
                          </a:rPr>
                          <m:t>𝑃</m:t>
                        </m:r>
                        <m:r>
                          <a:rPr lang="cs-CZ" i="1" kern="0" smtClean="0">
                            <a:latin typeface="Cambria Math" panose="02040503050406030204" pitchFamily="18" charset="0"/>
                          </a:rPr>
                          <m:t>(</m:t>
                        </m:r>
                        <m:r>
                          <a:rPr lang="cs-CZ" i="1" kern="0" smtClean="0">
                            <a:solidFill>
                              <a:srgbClr val="F01928"/>
                            </a:solidFill>
                            <a:latin typeface="Cambria Math" panose="02040503050406030204" pitchFamily="18" charset="0"/>
                          </a:rPr>
                          <m:t>𝐸</m:t>
                        </m:r>
                        <m:r>
                          <m:rPr>
                            <m:nor/>
                          </m:rPr>
                          <a:rPr lang="cs-CZ" kern="0" dirty="0">
                            <a:latin typeface="Times New Roman" panose="02020603050405020304" pitchFamily="18" charset="0"/>
                            <a:cs typeface="Times New Roman" panose="02020603050405020304" pitchFamily="18" charset="0"/>
                          </a:rPr>
                          <m:t>|</m:t>
                        </m:r>
                        <m:r>
                          <a:rPr lang="cs-CZ" i="1" kern="0" smtClean="0">
                            <a:solidFill>
                              <a:schemeClr val="tx2"/>
                            </a:solidFill>
                            <a:latin typeface="Cambria Math" panose="02040503050406030204" pitchFamily="18" charset="0"/>
                          </a:rPr>
                          <m:t>𝐻</m:t>
                        </m:r>
                        <m:r>
                          <a:rPr lang="cs-CZ" i="1" kern="0" smtClean="0">
                            <a:solidFill>
                              <a:schemeClr val="tx1"/>
                            </a:solidFill>
                            <a:latin typeface="Cambria Math" panose="02040503050406030204" pitchFamily="18" charset="0"/>
                          </a:rPr>
                          <m:t>)</m:t>
                        </m:r>
                      </m:num>
                      <m:den>
                        <m:r>
                          <a:rPr lang="cs-CZ" i="1" kern="0" smtClean="0">
                            <a:latin typeface="Cambria Math" panose="02040503050406030204" pitchFamily="18" charset="0"/>
                          </a:rPr>
                          <m:t>𝑃</m:t>
                        </m:r>
                        <m:r>
                          <a:rPr lang="cs-CZ" i="1" kern="0" smtClean="0">
                            <a:latin typeface="Cambria Math" panose="02040503050406030204" pitchFamily="18" charset="0"/>
                          </a:rPr>
                          <m:t>(</m:t>
                        </m:r>
                        <m:r>
                          <a:rPr lang="cs-CZ" i="1" kern="0" smtClean="0">
                            <a:solidFill>
                              <a:srgbClr val="F01928"/>
                            </a:solidFill>
                            <a:latin typeface="Cambria Math" panose="02040503050406030204" pitchFamily="18" charset="0"/>
                          </a:rPr>
                          <m:t>𝐸</m:t>
                        </m:r>
                        <m:r>
                          <a:rPr lang="cs-CZ" i="1" kern="0" smtClean="0">
                            <a:latin typeface="Cambria Math" panose="02040503050406030204" pitchFamily="18" charset="0"/>
                          </a:rPr>
                          <m:t>)</m:t>
                        </m:r>
                      </m:den>
                    </m:f>
                  </m:oMath>
                </a14:m>
                <a:endParaRPr lang="cs-CZ" kern="0" dirty="0">
                  <a:latin typeface="Times New Roman" panose="02020603050405020304" pitchFamily="18" charset="0"/>
                  <a:cs typeface="Times New Roman" panose="02020603050405020304" pitchFamily="18" charset="0"/>
                </a:endParaRPr>
              </a:p>
            </p:txBody>
          </p:sp>
        </mc:Choice>
        <mc:Fallback xmlns="">
          <p:sp>
            <p:nvSpPr>
              <p:cNvPr id="12" name="Zástupný obsah 7">
                <a:extLst>
                  <a:ext uri="{FF2B5EF4-FFF2-40B4-BE49-F238E27FC236}">
                    <a16:creationId xmlns:a16="http://schemas.microsoft.com/office/drawing/2014/main" id="{4B5B625F-C6D6-4D4A-B24B-04B3D16757C2}"/>
                  </a:ext>
                </a:extLst>
              </p:cNvPr>
              <p:cNvSpPr txBox="1">
                <a:spLocks noRot="1" noChangeAspect="1" noMove="1" noResize="1" noEditPoints="1" noAdjustHandles="1" noChangeArrowheads="1" noChangeShapeType="1" noTextEdit="1"/>
              </p:cNvSpPr>
              <p:nvPr/>
            </p:nvSpPr>
            <p:spPr>
              <a:xfrm>
                <a:off x="1630862" y="3336340"/>
                <a:ext cx="4288674" cy="949125"/>
              </a:xfrm>
              <a:prstGeom prst="rect">
                <a:avLst/>
              </a:prstGeom>
              <a:blipFill>
                <a:blip r:embed="rId4"/>
                <a:stretch>
                  <a:fillRect l="-3414" t="-17949"/>
                </a:stretch>
              </a:blipFill>
            </p:spPr>
            <p:txBody>
              <a:bodyPr/>
              <a:lstStyle/>
              <a:p>
                <a:r>
                  <a:rPr lang="cs-CZ">
                    <a:noFill/>
                  </a:rPr>
                  <a:t> </a:t>
                </a:r>
              </a:p>
            </p:txBody>
          </p:sp>
        </mc:Fallback>
      </mc:AlternateContent>
      <p:sp>
        <p:nvSpPr>
          <p:cNvPr id="13" name="Zástupný obsah 6">
            <a:extLst>
              <a:ext uri="{FF2B5EF4-FFF2-40B4-BE49-F238E27FC236}">
                <a16:creationId xmlns:a16="http://schemas.microsoft.com/office/drawing/2014/main" id="{32E79F33-14C6-4E9B-B147-D70AB5F53678}"/>
              </a:ext>
            </a:extLst>
          </p:cNvPr>
          <p:cNvSpPr txBox="1">
            <a:spLocks/>
          </p:cNvSpPr>
          <p:nvPr/>
        </p:nvSpPr>
        <p:spPr>
          <a:xfrm>
            <a:off x="4524563" y="1768027"/>
            <a:ext cx="2142568" cy="955012"/>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solidFill>
                  <a:srgbClr val="F01928"/>
                </a:solidFill>
                <a:latin typeface="Times New Roman" panose="02020603050405020304" pitchFamily="18" charset="0"/>
                <a:cs typeface="Times New Roman" panose="02020603050405020304" pitchFamily="18" charset="0"/>
              </a:rPr>
              <a:t>You</a:t>
            </a:r>
            <a:r>
              <a:rPr lang="cs-CZ" sz="2000" b="0" i="1" dirty="0">
                <a:solidFill>
                  <a:srgbClr val="F01928"/>
                </a:solidFill>
                <a:latin typeface="Times New Roman" panose="02020603050405020304" pitchFamily="18" charset="0"/>
                <a:cs typeface="Times New Roman" panose="02020603050405020304" pitchFamily="18" charset="0"/>
              </a:rPr>
              <a:t> </a:t>
            </a:r>
            <a:r>
              <a:rPr lang="cs-CZ" sz="2000" b="0" i="1" dirty="0" err="1">
                <a:solidFill>
                  <a:srgbClr val="F01928"/>
                </a:solidFill>
                <a:latin typeface="Times New Roman" panose="02020603050405020304" pitchFamily="18" charset="0"/>
                <a:cs typeface="Times New Roman" panose="02020603050405020304" pitchFamily="18" charset="0"/>
              </a:rPr>
              <a:t>would</a:t>
            </a:r>
            <a:r>
              <a:rPr lang="cs-CZ" sz="2000" b="0" i="1" dirty="0">
                <a:solidFill>
                  <a:srgbClr val="F01928"/>
                </a:solidFill>
                <a:latin typeface="Times New Roman" panose="02020603050405020304" pitchFamily="18" charset="0"/>
                <a:cs typeface="Times New Roman" panose="02020603050405020304" pitchFamily="18" charset="0"/>
              </a:rPr>
              <a:t> test + </a:t>
            </a:r>
            <a:r>
              <a:rPr lang="cs-CZ" sz="2000" b="0" i="1" dirty="0" err="1">
                <a:latin typeface="Times New Roman" panose="02020603050405020304" pitchFamily="18" charset="0"/>
                <a:cs typeface="Times New Roman" panose="02020603050405020304" pitchFamily="18" charset="0"/>
              </a:rPr>
              <a:t>if</a:t>
            </a:r>
            <a:r>
              <a:rPr lang="cs-CZ" sz="2000" b="0" i="1" dirty="0">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you</a:t>
            </a:r>
            <a:r>
              <a:rPr lang="cs-CZ" sz="2000" b="0" i="1" dirty="0">
                <a:solidFill>
                  <a:srgbClr val="0000DC"/>
                </a:solidFill>
                <a:latin typeface="Times New Roman" panose="02020603050405020304" pitchFamily="18" charset="0"/>
                <a:cs typeface="Times New Roman" panose="02020603050405020304" pitchFamily="18" charset="0"/>
              </a:rPr>
              <a:t> had </a:t>
            </a:r>
            <a:r>
              <a:rPr lang="cs-CZ" sz="2000" b="0" i="1" dirty="0" err="1">
                <a:solidFill>
                  <a:srgbClr val="0000DC"/>
                </a:solidFill>
                <a:latin typeface="Times New Roman" panose="02020603050405020304" pitchFamily="18" charset="0"/>
                <a:cs typeface="Times New Roman" panose="02020603050405020304" pitchFamily="18" charset="0"/>
              </a:rPr>
              <a:t>the</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disease</a:t>
            </a:r>
            <a:endParaRPr lang="cs-CZ" i="1" kern="0" dirty="0">
              <a:solidFill>
                <a:srgbClr val="F01928"/>
              </a:solidFill>
              <a:latin typeface="Times New Roman" panose="02020603050405020304" pitchFamily="18" charset="0"/>
              <a:cs typeface="Times New Roman" panose="02020603050405020304" pitchFamily="18" charset="0"/>
            </a:endParaRPr>
          </a:p>
        </p:txBody>
      </p:sp>
      <p:sp>
        <p:nvSpPr>
          <p:cNvPr id="15" name="Zástupný obsah 6">
            <a:extLst>
              <a:ext uri="{FF2B5EF4-FFF2-40B4-BE49-F238E27FC236}">
                <a16:creationId xmlns:a16="http://schemas.microsoft.com/office/drawing/2014/main" id="{D6ECB509-547F-46EE-B66B-19B60C87A204}"/>
              </a:ext>
            </a:extLst>
          </p:cNvPr>
          <p:cNvSpPr txBox="1">
            <a:spLocks/>
          </p:cNvSpPr>
          <p:nvPr/>
        </p:nvSpPr>
        <p:spPr>
          <a:xfrm>
            <a:off x="3316255" y="4291130"/>
            <a:ext cx="2078481"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a:latin typeface="Times New Roman" panose="02020603050405020304" pitchFamily="18" charset="0"/>
                <a:cs typeface="Times New Roman" panose="02020603050405020304" pitchFamily="18" charset="0"/>
              </a:rPr>
              <a:t>Probability </a:t>
            </a:r>
            <a:r>
              <a:rPr lang="cs-CZ" sz="2000" b="0" i="1" dirty="0" err="1">
                <a:latin typeface="Times New Roman" panose="02020603050405020304" pitchFamily="18" charset="0"/>
                <a:cs typeface="Times New Roman" panose="02020603050405020304" pitchFamily="18" charset="0"/>
              </a:rPr>
              <a:t>of</a:t>
            </a:r>
            <a:r>
              <a:rPr lang="cs-CZ" sz="2000" b="0" i="1" dirty="0">
                <a:latin typeface="Times New Roman" panose="02020603050405020304" pitchFamily="18" charset="0"/>
                <a:cs typeface="Times New Roman" panose="02020603050405020304" pitchFamily="18" charset="0"/>
              </a:rPr>
              <a:t> </a:t>
            </a:r>
            <a:r>
              <a:rPr lang="cs-CZ" sz="2000" b="0" i="1" dirty="0">
                <a:solidFill>
                  <a:srgbClr val="FF0000"/>
                </a:solidFill>
                <a:latin typeface="Times New Roman" panose="02020603050405020304" pitchFamily="18" charset="0"/>
                <a:cs typeface="Times New Roman" panose="02020603050405020304" pitchFamily="18" charset="0"/>
              </a:rPr>
              <a:t>testing +</a:t>
            </a:r>
            <a:endParaRPr lang="cs-CZ" i="1" kern="0" dirty="0">
              <a:latin typeface="Times New Roman" panose="02020603050405020304" pitchFamily="18" charset="0"/>
              <a:cs typeface="Times New Roman" panose="02020603050405020304" pitchFamily="18" charset="0"/>
            </a:endParaRPr>
          </a:p>
        </p:txBody>
      </p:sp>
      <p:cxnSp>
        <p:nvCxnSpPr>
          <p:cNvPr id="10" name="Přímá spojnice se šipkou 9">
            <a:extLst>
              <a:ext uri="{FF2B5EF4-FFF2-40B4-BE49-F238E27FC236}">
                <a16:creationId xmlns:a16="http://schemas.microsoft.com/office/drawing/2014/main" id="{52BE57BD-C5A3-4761-8D9C-C3EF8F7A81AD}"/>
              </a:ext>
            </a:extLst>
          </p:cNvPr>
          <p:cNvCxnSpPr>
            <a:cxnSpLocks/>
            <a:stCxn id="7" idx="2"/>
            <a:endCxn id="21" idx="0"/>
          </p:cNvCxnSpPr>
          <p:nvPr/>
        </p:nvCxnSpPr>
        <p:spPr bwMode="auto">
          <a:xfrm>
            <a:off x="3039068" y="2782608"/>
            <a:ext cx="454611" cy="379917"/>
          </a:xfrm>
          <a:prstGeom prst="straightConnector1">
            <a:avLst/>
          </a:prstGeom>
          <a:ln>
            <a:headEnd type="oval" w="med" len="med"/>
            <a:tailEnd type="triangle" w="med" len="med"/>
          </a:ln>
        </p:spPr>
        <p:style>
          <a:lnRef idx="2">
            <a:schemeClr val="accent3"/>
          </a:lnRef>
          <a:fillRef idx="0">
            <a:schemeClr val="accent3"/>
          </a:fillRef>
          <a:effectRef idx="1">
            <a:schemeClr val="accent3"/>
          </a:effectRef>
          <a:fontRef idx="minor">
            <a:schemeClr val="tx1"/>
          </a:fontRef>
        </p:style>
      </p:cxnSp>
      <p:cxnSp>
        <p:nvCxnSpPr>
          <p:cNvPr id="17" name="Přímá spojnice se šipkou 16">
            <a:extLst>
              <a:ext uri="{FF2B5EF4-FFF2-40B4-BE49-F238E27FC236}">
                <a16:creationId xmlns:a16="http://schemas.microsoft.com/office/drawing/2014/main" id="{281D5AE1-5673-4D12-969C-DCBBB45C7B55}"/>
              </a:ext>
            </a:extLst>
          </p:cNvPr>
          <p:cNvCxnSpPr>
            <a:cxnSpLocks/>
            <a:stCxn id="13" idx="2"/>
            <a:endCxn id="24" idx="0"/>
          </p:cNvCxnSpPr>
          <p:nvPr/>
        </p:nvCxnSpPr>
        <p:spPr bwMode="auto">
          <a:xfrm flipH="1">
            <a:off x="4480173" y="2723039"/>
            <a:ext cx="1115674" cy="452081"/>
          </a:xfrm>
          <a:prstGeom prst="straightConnector1">
            <a:avLst/>
          </a:prstGeom>
          <a:ln>
            <a:headEnd type="oval" w="med" len="med"/>
            <a:tailEnd type="triangle" w="med" len="med"/>
          </a:ln>
        </p:spPr>
        <p:style>
          <a:lnRef idx="2">
            <a:schemeClr val="accent3"/>
          </a:lnRef>
          <a:fillRef idx="0">
            <a:schemeClr val="accent3"/>
          </a:fillRef>
          <a:effectRef idx="1">
            <a:schemeClr val="accent3"/>
          </a:effectRef>
          <a:fontRef idx="minor">
            <a:schemeClr val="tx1"/>
          </a:fontRef>
        </p:style>
      </p:cxnSp>
      <p:cxnSp>
        <p:nvCxnSpPr>
          <p:cNvPr id="20" name="Přímá spojnice se šipkou 19">
            <a:extLst>
              <a:ext uri="{FF2B5EF4-FFF2-40B4-BE49-F238E27FC236}">
                <a16:creationId xmlns:a16="http://schemas.microsoft.com/office/drawing/2014/main" id="{D7F1ADAB-A806-41EE-8B8D-B5E3181DC78A}"/>
              </a:ext>
            </a:extLst>
          </p:cNvPr>
          <p:cNvCxnSpPr>
            <a:cxnSpLocks/>
            <a:stCxn id="15" idx="0"/>
            <a:endCxn id="26" idx="2"/>
          </p:cNvCxnSpPr>
          <p:nvPr/>
        </p:nvCxnSpPr>
        <p:spPr bwMode="auto">
          <a:xfrm flipH="1" flipV="1">
            <a:off x="4050988" y="3896752"/>
            <a:ext cx="304508" cy="394378"/>
          </a:xfrm>
          <a:prstGeom prst="straightConnector1">
            <a:avLst/>
          </a:prstGeom>
          <a:ln>
            <a:headEnd type="oval" w="med" len="med"/>
            <a:tailEnd type="triangle" w="med" len="med"/>
          </a:ln>
        </p:spPr>
        <p:style>
          <a:lnRef idx="2">
            <a:schemeClr val="accent3"/>
          </a:lnRef>
          <a:fillRef idx="0">
            <a:schemeClr val="accent3"/>
          </a:fillRef>
          <a:effectRef idx="1">
            <a:schemeClr val="accent3"/>
          </a:effectRef>
          <a:fontRef idx="minor">
            <a:schemeClr val="tx1"/>
          </a:fontRef>
        </p:style>
      </p:cxnSp>
      <p:sp>
        <p:nvSpPr>
          <p:cNvPr id="19" name="Zástupný obsah 7">
            <a:extLst>
              <a:ext uri="{FF2B5EF4-FFF2-40B4-BE49-F238E27FC236}">
                <a16:creationId xmlns:a16="http://schemas.microsoft.com/office/drawing/2014/main" id="{D29C404C-96E1-4CBA-B991-C1F2CA610A84}"/>
              </a:ext>
            </a:extLst>
          </p:cNvPr>
          <p:cNvSpPr txBox="1">
            <a:spLocks/>
          </p:cNvSpPr>
          <p:nvPr/>
        </p:nvSpPr>
        <p:spPr>
          <a:xfrm>
            <a:off x="1629153" y="3280981"/>
            <a:ext cx="1152089" cy="468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586350" indent="-514350">
              <a:lnSpc>
                <a:spcPct val="100000"/>
              </a:lnSpc>
              <a:buFont typeface="Arial" panose="020B0604020202020204" pitchFamily="34" charset="0"/>
              <a:buAutoNum type="arabicParenR"/>
            </a:pPr>
            <a:endParaRPr lang="cs-CZ" sz="1200" kern="0" dirty="0">
              <a:latin typeface="Times New Roman" panose="02020603050405020304" pitchFamily="18" charset="0"/>
              <a:cs typeface="Times New Roman" panose="02020603050405020304" pitchFamily="18" charset="0"/>
            </a:endParaRPr>
          </a:p>
        </p:txBody>
      </p:sp>
      <p:sp>
        <p:nvSpPr>
          <p:cNvPr id="21" name="Zástupný obsah 7">
            <a:extLst>
              <a:ext uri="{FF2B5EF4-FFF2-40B4-BE49-F238E27FC236}">
                <a16:creationId xmlns:a16="http://schemas.microsoft.com/office/drawing/2014/main" id="{3A03464D-AEE5-44BA-8195-3E54CE651469}"/>
              </a:ext>
            </a:extLst>
          </p:cNvPr>
          <p:cNvSpPr txBox="1">
            <a:spLocks/>
          </p:cNvSpPr>
          <p:nvPr/>
        </p:nvSpPr>
        <p:spPr>
          <a:xfrm>
            <a:off x="3135995" y="3162525"/>
            <a:ext cx="715368" cy="324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586350" indent="-514350">
              <a:lnSpc>
                <a:spcPct val="100000"/>
              </a:lnSpc>
              <a:buFont typeface="Arial" panose="020B0604020202020204" pitchFamily="34" charset="0"/>
              <a:buAutoNum type="arabicParenR"/>
            </a:pPr>
            <a:endParaRPr lang="cs-CZ" sz="1200" kern="0" dirty="0">
              <a:latin typeface="Times New Roman" panose="02020603050405020304" pitchFamily="18" charset="0"/>
              <a:cs typeface="Times New Roman" panose="02020603050405020304" pitchFamily="18" charset="0"/>
            </a:endParaRPr>
          </a:p>
        </p:txBody>
      </p:sp>
      <p:sp>
        <p:nvSpPr>
          <p:cNvPr id="24" name="Zástupný obsah 7">
            <a:extLst>
              <a:ext uri="{FF2B5EF4-FFF2-40B4-BE49-F238E27FC236}">
                <a16:creationId xmlns:a16="http://schemas.microsoft.com/office/drawing/2014/main" id="{E42EEAEF-B7DE-4DA0-AFD8-CC7410BE32B5}"/>
              </a:ext>
            </a:extLst>
          </p:cNvPr>
          <p:cNvSpPr txBox="1">
            <a:spLocks/>
          </p:cNvSpPr>
          <p:nvPr/>
        </p:nvSpPr>
        <p:spPr>
          <a:xfrm>
            <a:off x="4042775" y="3175120"/>
            <a:ext cx="874795" cy="324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586350" indent="-514350">
              <a:lnSpc>
                <a:spcPct val="100000"/>
              </a:lnSpc>
              <a:buFont typeface="Arial" panose="020B0604020202020204" pitchFamily="34" charset="0"/>
              <a:buAutoNum type="arabicParenR"/>
            </a:pPr>
            <a:endParaRPr lang="cs-CZ" sz="1200" kern="0" dirty="0">
              <a:latin typeface="Times New Roman" panose="02020603050405020304" pitchFamily="18" charset="0"/>
              <a:cs typeface="Times New Roman" panose="02020603050405020304" pitchFamily="18" charset="0"/>
            </a:endParaRPr>
          </a:p>
        </p:txBody>
      </p:sp>
      <p:sp>
        <p:nvSpPr>
          <p:cNvPr id="26" name="Zástupný obsah 7">
            <a:extLst>
              <a:ext uri="{FF2B5EF4-FFF2-40B4-BE49-F238E27FC236}">
                <a16:creationId xmlns:a16="http://schemas.microsoft.com/office/drawing/2014/main" id="{3E157826-EC79-4D31-9922-99074A42C312}"/>
              </a:ext>
            </a:extLst>
          </p:cNvPr>
          <p:cNvSpPr txBox="1">
            <a:spLocks/>
          </p:cNvSpPr>
          <p:nvPr/>
        </p:nvSpPr>
        <p:spPr>
          <a:xfrm>
            <a:off x="3693304" y="3572752"/>
            <a:ext cx="715368" cy="324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586350" indent="-514350">
              <a:lnSpc>
                <a:spcPct val="100000"/>
              </a:lnSpc>
              <a:buFont typeface="Arial" panose="020B0604020202020204" pitchFamily="34" charset="0"/>
              <a:buAutoNum type="arabicParenR"/>
            </a:pPr>
            <a:endParaRPr lang="cs-CZ" sz="1200" kern="0" dirty="0">
              <a:latin typeface="Times New Roman" panose="02020603050405020304" pitchFamily="18" charset="0"/>
              <a:cs typeface="Times New Roman" panose="02020603050405020304" pitchFamily="18" charset="0"/>
            </a:endParaRPr>
          </a:p>
        </p:txBody>
      </p:sp>
      <p:sp>
        <p:nvSpPr>
          <p:cNvPr id="25" name="Zástupný obsah 6">
            <a:extLst>
              <a:ext uri="{FF2B5EF4-FFF2-40B4-BE49-F238E27FC236}">
                <a16:creationId xmlns:a16="http://schemas.microsoft.com/office/drawing/2014/main" id="{7103DEDD-B005-43F4-8ACF-45B1E70314BF}"/>
              </a:ext>
            </a:extLst>
          </p:cNvPr>
          <p:cNvSpPr txBox="1">
            <a:spLocks/>
          </p:cNvSpPr>
          <p:nvPr/>
        </p:nvSpPr>
        <p:spPr>
          <a:xfrm>
            <a:off x="294763" y="4374209"/>
            <a:ext cx="2918953" cy="94912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solidFill>
                  <a:srgbClr val="0000DC"/>
                </a:solidFill>
                <a:latin typeface="Times New Roman" panose="02020603050405020304" pitchFamily="18" charset="0"/>
                <a:cs typeface="Times New Roman" panose="02020603050405020304" pitchFamily="18" charset="0"/>
              </a:rPr>
              <a:t>Actually</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have</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the</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disease</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latin typeface="Times New Roman" panose="02020603050405020304" pitchFamily="18" charset="0"/>
                <a:cs typeface="Times New Roman" panose="02020603050405020304" pitchFamily="18" charset="0"/>
              </a:rPr>
              <a:t>given</a:t>
            </a:r>
            <a:r>
              <a:rPr lang="cs-CZ" sz="2000" b="0" i="1" dirty="0">
                <a:latin typeface="Times New Roman" panose="02020603050405020304" pitchFamily="18" charset="0"/>
                <a:cs typeface="Times New Roman" panose="02020603050405020304" pitchFamily="18" charset="0"/>
              </a:rPr>
              <a:t> </a:t>
            </a:r>
            <a:r>
              <a:rPr lang="cs-CZ" sz="2000" b="0" i="1" dirty="0" err="1">
                <a:solidFill>
                  <a:srgbClr val="FF0000"/>
                </a:solidFill>
                <a:latin typeface="Times New Roman" panose="02020603050405020304" pitchFamily="18" charset="0"/>
                <a:cs typeface="Times New Roman" panose="02020603050405020304" pitchFamily="18" charset="0"/>
              </a:rPr>
              <a:t>you</a:t>
            </a:r>
            <a:r>
              <a:rPr lang="cs-CZ" sz="2000" b="0" i="1" dirty="0">
                <a:solidFill>
                  <a:srgbClr val="FF0000"/>
                </a:solidFill>
                <a:latin typeface="Times New Roman" panose="02020603050405020304" pitchFamily="18" charset="0"/>
                <a:cs typeface="Times New Roman" panose="02020603050405020304" pitchFamily="18" charset="0"/>
              </a:rPr>
              <a:t> </a:t>
            </a:r>
            <a:r>
              <a:rPr lang="cs-CZ" sz="2000" b="0" i="1" dirty="0" err="1">
                <a:solidFill>
                  <a:srgbClr val="FF0000"/>
                </a:solidFill>
                <a:latin typeface="Times New Roman" panose="02020603050405020304" pitchFamily="18" charset="0"/>
                <a:cs typeface="Times New Roman" panose="02020603050405020304" pitchFamily="18" charset="0"/>
              </a:rPr>
              <a:t>tested</a:t>
            </a:r>
            <a:r>
              <a:rPr lang="cs-CZ" sz="2000" b="0" i="1" dirty="0">
                <a:solidFill>
                  <a:srgbClr val="FF0000"/>
                </a:solidFill>
                <a:latin typeface="Times New Roman" panose="02020603050405020304" pitchFamily="18" charset="0"/>
                <a:cs typeface="Times New Roman" panose="02020603050405020304" pitchFamily="18" charset="0"/>
              </a:rPr>
              <a:t> +</a:t>
            </a:r>
            <a:endParaRPr lang="cs-CZ" i="1" kern="0" dirty="0">
              <a:solidFill>
                <a:srgbClr val="0000DC"/>
              </a:solidFill>
              <a:latin typeface="Times New Roman" panose="02020603050405020304" pitchFamily="18" charset="0"/>
              <a:cs typeface="Times New Roman" panose="02020603050405020304" pitchFamily="18" charset="0"/>
            </a:endParaRPr>
          </a:p>
        </p:txBody>
      </p:sp>
      <p:cxnSp>
        <p:nvCxnSpPr>
          <p:cNvPr id="27" name="Přímá spojnice se šipkou 26">
            <a:extLst>
              <a:ext uri="{FF2B5EF4-FFF2-40B4-BE49-F238E27FC236}">
                <a16:creationId xmlns:a16="http://schemas.microsoft.com/office/drawing/2014/main" id="{5B3B55CB-D56F-4ACB-875E-BAB40CBAACE3}"/>
              </a:ext>
            </a:extLst>
          </p:cNvPr>
          <p:cNvCxnSpPr>
            <a:cxnSpLocks/>
            <a:stCxn id="25" idx="0"/>
            <a:endCxn id="19" idx="2"/>
          </p:cNvCxnSpPr>
          <p:nvPr/>
        </p:nvCxnSpPr>
        <p:spPr bwMode="auto">
          <a:xfrm flipV="1">
            <a:off x="1754240" y="3748981"/>
            <a:ext cx="450958" cy="625228"/>
          </a:xfrm>
          <a:prstGeom prst="straightConnector1">
            <a:avLst/>
          </a:prstGeom>
          <a:ln>
            <a:headEnd type="oval" w="med" len="med"/>
            <a:tailEnd type="triangle" w="med" len="med"/>
          </a:ln>
        </p:spPr>
        <p:style>
          <a:lnRef idx="2">
            <a:schemeClr val="accent3"/>
          </a:lnRef>
          <a:fillRef idx="0">
            <a:schemeClr val="accent3"/>
          </a:fillRef>
          <a:effectRef idx="1">
            <a:schemeClr val="accent3"/>
          </a:effectRef>
          <a:fontRef idx="minor">
            <a:schemeClr val="tx1"/>
          </a:fontRef>
        </p:style>
      </p:cxnSp>
      <p:sp>
        <p:nvSpPr>
          <p:cNvPr id="28" name="Zástupný obsah 6">
            <a:extLst>
              <a:ext uri="{FF2B5EF4-FFF2-40B4-BE49-F238E27FC236}">
                <a16:creationId xmlns:a16="http://schemas.microsoft.com/office/drawing/2014/main" id="{6EF96290-E836-42E5-AEE9-BDFDF28E14C3}"/>
              </a:ext>
            </a:extLst>
          </p:cNvPr>
          <p:cNvSpPr txBox="1">
            <a:spLocks/>
          </p:cNvSpPr>
          <p:nvPr/>
        </p:nvSpPr>
        <p:spPr>
          <a:xfrm>
            <a:off x="8580514" y="3711438"/>
            <a:ext cx="959364" cy="357742"/>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1800" i="1" kern="0" dirty="0">
                <a:latin typeface="Times New Roman" panose="02020603050405020304" pitchFamily="18" charset="0"/>
                <a:cs typeface="Times New Roman" panose="02020603050405020304" pitchFamily="18" charset="0"/>
              </a:rPr>
              <a:t>Prior</a:t>
            </a:r>
          </a:p>
        </p:txBody>
      </p:sp>
      <mc:AlternateContent xmlns:mc="http://schemas.openxmlformats.org/markup-compatibility/2006" xmlns:a14="http://schemas.microsoft.com/office/drawing/2010/main">
        <mc:Choice Requires="a14">
          <p:sp>
            <p:nvSpPr>
              <p:cNvPr id="29" name="Zástupný obsah 7">
                <a:extLst>
                  <a:ext uri="{FF2B5EF4-FFF2-40B4-BE49-F238E27FC236}">
                    <a16:creationId xmlns:a16="http://schemas.microsoft.com/office/drawing/2014/main" id="{926303A3-68E1-4899-BD68-883914EFDF39}"/>
                  </a:ext>
                </a:extLst>
              </p:cNvPr>
              <p:cNvSpPr txBox="1">
                <a:spLocks/>
              </p:cNvSpPr>
              <p:nvPr/>
            </p:nvSpPr>
            <p:spPr>
              <a:xfrm>
                <a:off x="7784196" y="4426117"/>
                <a:ext cx="3685771" cy="51580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sz="2400" kern="0" dirty="0">
                    <a:latin typeface="Times New Roman" panose="02020603050405020304" pitchFamily="18" charset="0"/>
                    <a:cs typeface="Times New Roman" panose="02020603050405020304" pitchFamily="18" charset="0"/>
                  </a:rPr>
                  <a:t>P(</a:t>
                </a:r>
                <a:r>
                  <a:rPr lang="cs-CZ" sz="2400" kern="0" dirty="0">
                    <a:solidFill>
                      <a:schemeClr val="tx2"/>
                    </a:solidFill>
                    <a:latin typeface="Times New Roman" panose="02020603050405020304" pitchFamily="18" charset="0"/>
                    <a:cs typeface="Times New Roman" panose="02020603050405020304" pitchFamily="18" charset="0"/>
                  </a:rPr>
                  <a:t>H</a:t>
                </a:r>
                <a:r>
                  <a:rPr lang="cs-CZ" sz="2400" kern="0" dirty="0">
                    <a:latin typeface="Times New Roman" panose="02020603050405020304" pitchFamily="18" charset="0"/>
                    <a:cs typeface="Times New Roman" panose="02020603050405020304" pitchFamily="18" charset="0"/>
                  </a:rPr>
                  <a:t>|</a:t>
                </a:r>
                <a:r>
                  <a:rPr lang="cs-CZ" sz="2400" kern="0" dirty="0">
                    <a:solidFill>
                      <a:srgbClr val="F01928"/>
                    </a:solidFill>
                    <a:latin typeface="Times New Roman" panose="02020603050405020304" pitchFamily="18" charset="0"/>
                    <a:cs typeface="Times New Roman" panose="02020603050405020304" pitchFamily="18" charset="0"/>
                  </a:rPr>
                  <a:t>E</a:t>
                </a:r>
                <a:r>
                  <a:rPr lang="cs-CZ" sz="2400" kern="0" dirty="0">
                    <a:latin typeface="Times New Roman" panose="02020603050405020304" pitchFamily="18" charset="0"/>
                    <a:cs typeface="Times New Roman" panose="02020603050405020304" pitchFamily="18" charset="0"/>
                  </a:rPr>
                  <a:t>) </a:t>
                </a:r>
                <a14:m>
                  <m:oMath xmlns:m="http://schemas.openxmlformats.org/officeDocument/2006/math">
                    <m:r>
                      <a:rPr lang="cs-CZ" sz="2400" i="1" kern="0" smtClean="0">
                        <a:latin typeface="Cambria Math" panose="02040503050406030204" pitchFamily="18" charset="0"/>
                      </a:rPr>
                      <m:t>= </m:t>
                    </m:r>
                    <m:f>
                      <m:fPr>
                        <m:ctrlPr>
                          <a:rPr lang="cs-CZ" sz="2400" i="1" kern="0" smtClean="0">
                            <a:latin typeface="Cambria Math" panose="02040503050406030204" pitchFamily="18" charset="0"/>
                          </a:rPr>
                        </m:ctrlPr>
                      </m:fPr>
                      <m:num>
                        <m:r>
                          <a:rPr lang="cs-CZ" sz="2400" i="1" kern="0" smtClean="0">
                            <a:latin typeface="Cambria Math" panose="02040503050406030204" pitchFamily="18" charset="0"/>
                          </a:rPr>
                          <m:t>𝑃</m:t>
                        </m:r>
                        <m:d>
                          <m:dPr>
                            <m:ctrlPr>
                              <a:rPr lang="cs-CZ" sz="2400" i="1" kern="0" smtClean="0">
                                <a:latin typeface="Cambria Math" panose="02040503050406030204" pitchFamily="18" charset="0"/>
                              </a:rPr>
                            </m:ctrlPr>
                          </m:dPr>
                          <m:e>
                            <m:r>
                              <a:rPr lang="cs-CZ" sz="2400" i="1" kern="0" smtClean="0">
                                <a:solidFill>
                                  <a:schemeClr val="tx2"/>
                                </a:solidFill>
                                <a:latin typeface="Cambria Math" panose="02040503050406030204" pitchFamily="18" charset="0"/>
                              </a:rPr>
                              <m:t>𝐻</m:t>
                            </m:r>
                          </m:e>
                        </m:d>
                        <m:r>
                          <a:rPr lang="cs-CZ" sz="2400" i="1" kern="0" smtClean="0">
                            <a:latin typeface="Cambria Math" panose="02040503050406030204" pitchFamily="18" charset="0"/>
                          </a:rPr>
                          <m:t> ∗ </m:t>
                        </m:r>
                        <m:r>
                          <a:rPr lang="cs-CZ" sz="2400" i="1" kern="0" smtClean="0">
                            <a:latin typeface="Cambria Math" panose="02040503050406030204" pitchFamily="18" charset="0"/>
                          </a:rPr>
                          <m:t>𝑃</m:t>
                        </m:r>
                        <m:r>
                          <a:rPr lang="cs-CZ" sz="2400" i="1" kern="0" smtClean="0">
                            <a:latin typeface="Cambria Math" panose="02040503050406030204" pitchFamily="18" charset="0"/>
                          </a:rPr>
                          <m:t>(</m:t>
                        </m:r>
                        <m:r>
                          <a:rPr lang="cs-CZ" sz="2400" i="1" kern="0" smtClean="0">
                            <a:solidFill>
                              <a:srgbClr val="F01928"/>
                            </a:solidFill>
                            <a:latin typeface="Cambria Math" panose="02040503050406030204" pitchFamily="18" charset="0"/>
                          </a:rPr>
                          <m:t>𝐸</m:t>
                        </m:r>
                        <m:r>
                          <m:rPr>
                            <m:nor/>
                          </m:rPr>
                          <a:rPr lang="cs-CZ" sz="2400" kern="0" dirty="0">
                            <a:latin typeface="Times New Roman" panose="02020603050405020304" pitchFamily="18" charset="0"/>
                            <a:cs typeface="Times New Roman" panose="02020603050405020304" pitchFamily="18" charset="0"/>
                          </a:rPr>
                          <m:t>|</m:t>
                        </m:r>
                        <m:r>
                          <a:rPr lang="cs-CZ" sz="2400" i="1" kern="0" smtClean="0">
                            <a:solidFill>
                              <a:schemeClr val="tx2"/>
                            </a:solidFill>
                            <a:latin typeface="Cambria Math" panose="02040503050406030204" pitchFamily="18" charset="0"/>
                          </a:rPr>
                          <m:t>𝐻</m:t>
                        </m:r>
                        <m:r>
                          <a:rPr lang="cs-CZ" sz="2400" i="1" kern="0" smtClean="0">
                            <a:solidFill>
                              <a:schemeClr val="tx1"/>
                            </a:solidFill>
                            <a:latin typeface="Cambria Math" panose="02040503050406030204" pitchFamily="18" charset="0"/>
                          </a:rPr>
                          <m:t>)</m:t>
                        </m:r>
                      </m:num>
                      <m:den>
                        <m:r>
                          <a:rPr lang="cs-CZ" sz="2400" i="1" kern="0" smtClean="0">
                            <a:latin typeface="Cambria Math" panose="02040503050406030204" pitchFamily="18" charset="0"/>
                          </a:rPr>
                          <m:t>𝑃</m:t>
                        </m:r>
                        <m:r>
                          <a:rPr lang="cs-CZ" sz="2400" i="1" kern="0" smtClean="0">
                            <a:latin typeface="Cambria Math" panose="02040503050406030204" pitchFamily="18" charset="0"/>
                          </a:rPr>
                          <m:t>(</m:t>
                        </m:r>
                        <m:r>
                          <a:rPr lang="cs-CZ" sz="2400" i="1" kern="0" smtClean="0">
                            <a:solidFill>
                              <a:srgbClr val="F01928"/>
                            </a:solidFill>
                            <a:latin typeface="Cambria Math" panose="02040503050406030204" pitchFamily="18" charset="0"/>
                          </a:rPr>
                          <m:t>𝐸</m:t>
                        </m:r>
                        <m:r>
                          <a:rPr lang="cs-CZ" sz="2400" i="1" kern="0" smtClean="0">
                            <a:latin typeface="Cambria Math" panose="02040503050406030204" pitchFamily="18" charset="0"/>
                          </a:rPr>
                          <m:t>)</m:t>
                        </m:r>
                      </m:den>
                    </m:f>
                  </m:oMath>
                </a14:m>
                <a:endParaRPr lang="cs-CZ" sz="2400" kern="0" dirty="0">
                  <a:latin typeface="Times New Roman" panose="02020603050405020304" pitchFamily="18" charset="0"/>
                  <a:cs typeface="Times New Roman" panose="02020603050405020304" pitchFamily="18" charset="0"/>
                </a:endParaRPr>
              </a:p>
            </p:txBody>
          </p:sp>
        </mc:Choice>
        <mc:Fallback xmlns="">
          <p:sp>
            <p:nvSpPr>
              <p:cNvPr id="29" name="Zástupný obsah 7">
                <a:extLst>
                  <a:ext uri="{FF2B5EF4-FFF2-40B4-BE49-F238E27FC236}">
                    <a16:creationId xmlns:a16="http://schemas.microsoft.com/office/drawing/2014/main" id="{926303A3-68E1-4899-BD68-883914EFDF39}"/>
                  </a:ext>
                </a:extLst>
              </p:cNvPr>
              <p:cNvSpPr txBox="1">
                <a:spLocks noRot="1" noChangeAspect="1" noMove="1" noResize="1" noEditPoints="1" noAdjustHandles="1" noChangeArrowheads="1" noChangeShapeType="1" noTextEdit="1"/>
              </p:cNvSpPr>
              <p:nvPr/>
            </p:nvSpPr>
            <p:spPr>
              <a:xfrm>
                <a:off x="7784196" y="4426117"/>
                <a:ext cx="3685771" cy="515808"/>
              </a:xfrm>
              <a:prstGeom prst="rect">
                <a:avLst/>
              </a:prstGeom>
              <a:blipFill>
                <a:blip r:embed="rId5"/>
                <a:stretch>
                  <a:fillRect l="-3140" t="-18824" b="-8235"/>
                </a:stretch>
              </a:blipFill>
            </p:spPr>
            <p:txBody>
              <a:bodyPr/>
              <a:lstStyle/>
              <a:p>
                <a:r>
                  <a:rPr lang="cs-CZ">
                    <a:noFill/>
                  </a:rPr>
                  <a:t> </a:t>
                </a:r>
              </a:p>
            </p:txBody>
          </p:sp>
        </mc:Fallback>
      </mc:AlternateContent>
      <p:sp>
        <p:nvSpPr>
          <p:cNvPr id="30" name="Zástupný obsah 6">
            <a:extLst>
              <a:ext uri="{FF2B5EF4-FFF2-40B4-BE49-F238E27FC236}">
                <a16:creationId xmlns:a16="http://schemas.microsoft.com/office/drawing/2014/main" id="{37C34494-DFA0-4809-9C08-A4EA951F8C8B}"/>
              </a:ext>
            </a:extLst>
          </p:cNvPr>
          <p:cNvSpPr txBox="1">
            <a:spLocks/>
          </p:cNvSpPr>
          <p:nvPr/>
        </p:nvSpPr>
        <p:spPr>
          <a:xfrm>
            <a:off x="9984465" y="3660461"/>
            <a:ext cx="1409198"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1800" b="0" i="1" dirty="0" err="1">
                <a:latin typeface="Times New Roman" panose="02020603050405020304" pitchFamily="18" charset="0"/>
                <a:cs typeface="Times New Roman" panose="02020603050405020304" pitchFamily="18" charset="0"/>
              </a:rPr>
              <a:t>likelihood</a:t>
            </a:r>
            <a:endParaRPr lang="cs-CZ" sz="1800" i="1" kern="0" dirty="0">
              <a:latin typeface="Times New Roman" panose="02020603050405020304" pitchFamily="18" charset="0"/>
              <a:cs typeface="Times New Roman" panose="02020603050405020304" pitchFamily="18" charset="0"/>
            </a:endParaRPr>
          </a:p>
        </p:txBody>
      </p:sp>
      <p:sp>
        <p:nvSpPr>
          <p:cNvPr id="32" name="Zástupný obsah 6">
            <a:extLst>
              <a:ext uri="{FF2B5EF4-FFF2-40B4-BE49-F238E27FC236}">
                <a16:creationId xmlns:a16="http://schemas.microsoft.com/office/drawing/2014/main" id="{CB5653E5-78DD-4D9B-B046-C4BE9FC74BF3}"/>
              </a:ext>
            </a:extLst>
          </p:cNvPr>
          <p:cNvSpPr txBox="1">
            <a:spLocks/>
          </p:cNvSpPr>
          <p:nvPr/>
        </p:nvSpPr>
        <p:spPr>
          <a:xfrm>
            <a:off x="7483380" y="5187066"/>
            <a:ext cx="1409198"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1800" b="0" i="1" dirty="0" err="1">
                <a:latin typeface="Times New Roman" panose="02020603050405020304" pitchFamily="18" charset="0"/>
                <a:cs typeface="Times New Roman" panose="02020603050405020304" pitchFamily="18" charset="0"/>
              </a:rPr>
              <a:t>Posterior</a:t>
            </a:r>
            <a:endParaRPr lang="cs-CZ" sz="1800" i="1" kern="0" dirty="0">
              <a:latin typeface="Times New Roman" panose="02020603050405020304" pitchFamily="18" charset="0"/>
              <a:cs typeface="Times New Roman" panose="02020603050405020304" pitchFamily="18" charset="0"/>
            </a:endParaRPr>
          </a:p>
        </p:txBody>
      </p:sp>
      <p:sp>
        <p:nvSpPr>
          <p:cNvPr id="33" name="Zástupný obsah 6">
            <a:extLst>
              <a:ext uri="{FF2B5EF4-FFF2-40B4-BE49-F238E27FC236}">
                <a16:creationId xmlns:a16="http://schemas.microsoft.com/office/drawing/2014/main" id="{BACD21CA-F2A2-4152-8712-ADD8C59FF259}"/>
              </a:ext>
            </a:extLst>
          </p:cNvPr>
          <p:cNvSpPr txBox="1">
            <a:spLocks/>
          </p:cNvSpPr>
          <p:nvPr/>
        </p:nvSpPr>
        <p:spPr>
          <a:xfrm>
            <a:off x="9539878" y="5351792"/>
            <a:ext cx="2078481"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1800" b="0" i="1" dirty="0" err="1">
                <a:latin typeface="Times New Roman" panose="02020603050405020304" pitchFamily="18" charset="0"/>
                <a:cs typeface="Times New Roman" panose="02020603050405020304" pitchFamily="18" charset="0"/>
              </a:rPr>
              <a:t>Marginalization</a:t>
            </a:r>
            <a:endParaRPr lang="cs-CZ" sz="1800" i="1" kern="0" dirty="0">
              <a:latin typeface="Times New Roman" panose="02020603050405020304" pitchFamily="18" charset="0"/>
              <a:cs typeface="Times New Roman" panose="02020603050405020304" pitchFamily="18" charset="0"/>
            </a:endParaRPr>
          </a:p>
        </p:txBody>
      </p:sp>
      <p:cxnSp>
        <p:nvCxnSpPr>
          <p:cNvPr id="34" name="Přímá spojnice se šipkou 33">
            <a:extLst>
              <a:ext uri="{FF2B5EF4-FFF2-40B4-BE49-F238E27FC236}">
                <a16:creationId xmlns:a16="http://schemas.microsoft.com/office/drawing/2014/main" id="{B324CA12-0243-497F-B04B-5EE6B5E035F6}"/>
              </a:ext>
            </a:extLst>
          </p:cNvPr>
          <p:cNvCxnSpPr>
            <a:cxnSpLocks/>
            <a:stCxn id="28" idx="2"/>
          </p:cNvCxnSpPr>
          <p:nvPr/>
        </p:nvCxnSpPr>
        <p:spPr bwMode="auto">
          <a:xfrm>
            <a:off x="9060196" y="4069180"/>
            <a:ext cx="225848" cy="270336"/>
          </a:xfrm>
          <a:prstGeom prst="straightConnector1">
            <a:avLst/>
          </a:prstGeom>
          <a:ln>
            <a:headEnd type="oval" w="med" len="med"/>
            <a:tailEnd type="triangle" w="med" len="med"/>
          </a:ln>
        </p:spPr>
        <p:style>
          <a:lnRef idx="1">
            <a:schemeClr val="accent3"/>
          </a:lnRef>
          <a:fillRef idx="0">
            <a:schemeClr val="accent3"/>
          </a:fillRef>
          <a:effectRef idx="0">
            <a:schemeClr val="accent3"/>
          </a:effectRef>
          <a:fontRef idx="minor">
            <a:schemeClr val="tx1"/>
          </a:fontRef>
        </p:style>
      </p:cxnSp>
      <p:cxnSp>
        <p:nvCxnSpPr>
          <p:cNvPr id="35" name="Přímá spojnice se šipkou 34">
            <a:extLst>
              <a:ext uri="{FF2B5EF4-FFF2-40B4-BE49-F238E27FC236}">
                <a16:creationId xmlns:a16="http://schemas.microsoft.com/office/drawing/2014/main" id="{FB7CC971-8ABA-446A-A03B-96B59DE4A4A7}"/>
              </a:ext>
            </a:extLst>
          </p:cNvPr>
          <p:cNvCxnSpPr>
            <a:cxnSpLocks/>
            <a:stCxn id="30" idx="2"/>
          </p:cNvCxnSpPr>
          <p:nvPr/>
        </p:nvCxnSpPr>
        <p:spPr bwMode="auto">
          <a:xfrm flipH="1">
            <a:off x="10383607" y="4112037"/>
            <a:ext cx="305457" cy="249583"/>
          </a:xfrm>
          <a:prstGeom prst="straightConnector1">
            <a:avLst/>
          </a:prstGeom>
          <a:ln>
            <a:headEnd type="oval" w="med" len="med"/>
            <a:tailEnd type="triangle" w="med" len="med"/>
          </a:ln>
        </p:spPr>
        <p:style>
          <a:lnRef idx="1">
            <a:schemeClr val="accent3"/>
          </a:lnRef>
          <a:fillRef idx="0">
            <a:schemeClr val="accent3"/>
          </a:fillRef>
          <a:effectRef idx="0">
            <a:schemeClr val="accent3"/>
          </a:effectRef>
          <a:fontRef idx="minor">
            <a:schemeClr val="tx1"/>
          </a:fontRef>
        </p:style>
      </p:cxnSp>
      <p:cxnSp>
        <p:nvCxnSpPr>
          <p:cNvPr id="36" name="Přímá spojnice se šipkou 35">
            <a:extLst>
              <a:ext uri="{FF2B5EF4-FFF2-40B4-BE49-F238E27FC236}">
                <a16:creationId xmlns:a16="http://schemas.microsoft.com/office/drawing/2014/main" id="{A4AEB67B-FF2B-47B7-BE0B-A0FAF51C898D}"/>
              </a:ext>
            </a:extLst>
          </p:cNvPr>
          <p:cNvCxnSpPr>
            <a:cxnSpLocks/>
            <a:stCxn id="33" idx="0"/>
          </p:cNvCxnSpPr>
          <p:nvPr/>
        </p:nvCxnSpPr>
        <p:spPr bwMode="auto">
          <a:xfrm flipH="1" flipV="1">
            <a:off x="10123023" y="5028526"/>
            <a:ext cx="456096" cy="323266"/>
          </a:xfrm>
          <a:prstGeom prst="straightConnector1">
            <a:avLst/>
          </a:prstGeom>
          <a:ln>
            <a:headEnd type="oval" w="med" len="med"/>
            <a:tailEnd type="triangle" w="med" len="med"/>
          </a:ln>
        </p:spPr>
        <p:style>
          <a:lnRef idx="1">
            <a:schemeClr val="accent3"/>
          </a:lnRef>
          <a:fillRef idx="0">
            <a:schemeClr val="accent3"/>
          </a:fillRef>
          <a:effectRef idx="0">
            <a:schemeClr val="accent3"/>
          </a:effectRef>
          <a:fontRef idx="minor">
            <a:schemeClr val="tx1"/>
          </a:fontRef>
        </p:style>
      </p:cxnSp>
      <p:cxnSp>
        <p:nvCxnSpPr>
          <p:cNvPr id="37" name="Přímá spojnice se šipkou 36">
            <a:extLst>
              <a:ext uri="{FF2B5EF4-FFF2-40B4-BE49-F238E27FC236}">
                <a16:creationId xmlns:a16="http://schemas.microsoft.com/office/drawing/2014/main" id="{3C2EA5A0-11BC-48C2-A289-D75F2A9D6162}"/>
              </a:ext>
            </a:extLst>
          </p:cNvPr>
          <p:cNvCxnSpPr>
            <a:cxnSpLocks/>
            <a:stCxn id="32" idx="0"/>
          </p:cNvCxnSpPr>
          <p:nvPr/>
        </p:nvCxnSpPr>
        <p:spPr bwMode="auto">
          <a:xfrm flipV="1">
            <a:off x="8187979" y="4813850"/>
            <a:ext cx="128241" cy="373216"/>
          </a:xfrm>
          <a:prstGeom prst="straightConnector1">
            <a:avLst/>
          </a:prstGeom>
          <a:ln>
            <a:headEnd type="oval" w="med" len="med"/>
            <a:tailEnd type="triangle" w="med" len="med"/>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38950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13</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Type of Research</a:t>
            </a:r>
            <a:r>
              <a:rPr lang="cs-CZ"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b="1" dirty="0">
                <a:latin typeface="Times New Roman" panose="02020603050405020304" pitchFamily="18" charset="0"/>
                <a:ea typeface="Times New Roman" panose="02020603050405020304" pitchFamily="18" charset="0"/>
                <a:cs typeface="Times New Roman" panose="02020603050405020304" pitchFamily="18" charset="0"/>
              </a:rPr>
              <a:t>S</a:t>
            </a:r>
            <a:r>
              <a:rPr lang="en-GB"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tudies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graphicFrame>
        <p:nvGraphicFramePr>
          <p:cNvPr id="6" name="Tabulka 7">
            <a:extLst>
              <a:ext uri="{FF2B5EF4-FFF2-40B4-BE49-F238E27FC236}">
                <a16:creationId xmlns:a16="http://schemas.microsoft.com/office/drawing/2014/main" id="{2FD9D21E-6294-4404-B49F-D27F128B5B8B}"/>
              </a:ext>
            </a:extLst>
          </p:cNvPr>
          <p:cNvGraphicFramePr>
            <a:graphicFrameLocks noGrp="1"/>
          </p:cNvGraphicFramePr>
          <p:nvPr/>
        </p:nvGraphicFramePr>
        <p:xfrm>
          <a:off x="1155530" y="2531984"/>
          <a:ext cx="9880941" cy="2256606"/>
        </p:xfrm>
        <a:graphic>
          <a:graphicData uri="http://schemas.openxmlformats.org/drawingml/2006/table">
            <a:tbl>
              <a:tblPr firstRow="1" bandRow="1">
                <a:tableStyleId>{2D5ABB26-0587-4C30-8999-92F81FD0307C}</a:tableStyleId>
              </a:tblPr>
              <a:tblGrid>
                <a:gridCol w="3293647">
                  <a:extLst>
                    <a:ext uri="{9D8B030D-6E8A-4147-A177-3AD203B41FA5}">
                      <a16:colId xmlns:a16="http://schemas.microsoft.com/office/drawing/2014/main" val="2960356980"/>
                    </a:ext>
                  </a:extLst>
                </a:gridCol>
                <a:gridCol w="3293647">
                  <a:extLst>
                    <a:ext uri="{9D8B030D-6E8A-4147-A177-3AD203B41FA5}">
                      <a16:colId xmlns:a16="http://schemas.microsoft.com/office/drawing/2014/main" val="876450227"/>
                    </a:ext>
                  </a:extLst>
                </a:gridCol>
                <a:gridCol w="3293647">
                  <a:extLst>
                    <a:ext uri="{9D8B030D-6E8A-4147-A177-3AD203B41FA5}">
                      <a16:colId xmlns:a16="http://schemas.microsoft.com/office/drawing/2014/main" val="3229668078"/>
                    </a:ext>
                  </a:extLst>
                </a:gridCol>
              </a:tblGrid>
              <a:tr h="538842">
                <a:tc>
                  <a:txBody>
                    <a:bodyPr/>
                    <a:lstStyle/>
                    <a:p>
                      <a:pPr algn="ctr"/>
                      <a:r>
                        <a:rPr lang="en-GB" b="1" noProof="0" dirty="0"/>
                        <a:t>Longitudinal</a:t>
                      </a:r>
                      <a:r>
                        <a:rPr lang="cs-CZ" b="1" noProof="0" dirty="0"/>
                        <a:t> study</a:t>
                      </a:r>
                      <a:endParaRPr lang="en-GB" b="1"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b="1" noProof="0" dirty="0" err="1"/>
                        <a:t>Pseudo</a:t>
                      </a:r>
                      <a:r>
                        <a:rPr lang="cs-CZ" b="1" noProof="0" dirty="0"/>
                        <a:t>-</a:t>
                      </a:r>
                      <a:r>
                        <a:rPr lang="en-GB" b="1" noProof="0" dirty="0"/>
                        <a:t>longitudinal</a:t>
                      </a:r>
                      <a:r>
                        <a:rPr lang="cs-CZ" b="1" noProof="0" dirty="0"/>
                        <a:t> study</a:t>
                      </a:r>
                      <a:endParaRPr lang="en-GB" b="1"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b="1" noProof="0" dirty="0"/>
                        <a:t>Semi-</a:t>
                      </a:r>
                      <a:r>
                        <a:rPr lang="en-GB" b="1" noProof="0" dirty="0"/>
                        <a:t>longitudinal</a:t>
                      </a:r>
                      <a:r>
                        <a:rPr lang="cs-CZ" b="1" noProof="0" dirty="0"/>
                        <a:t> study</a:t>
                      </a:r>
                      <a:endParaRPr lang="en-GB" b="1" noProof="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4400895"/>
                  </a:ext>
                </a:extLst>
              </a:tr>
              <a:tr h="538842">
                <a:tc>
                  <a:txBody>
                    <a:bodyPr/>
                    <a:lstStyle/>
                    <a:p>
                      <a:pPr algn="ctr"/>
                      <a:r>
                        <a:rPr lang="en-GB" noProof="0" dirty="0"/>
                        <a:t>Several point in time</a:t>
                      </a:r>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noProof="0" dirty="0"/>
                        <a:t>One point in time</a:t>
                      </a:r>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noProof="0" dirty="0"/>
                        <a:t>Several point in time</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957088341"/>
                  </a:ext>
                </a:extLst>
              </a:tr>
              <a:tr h="538842">
                <a:tc>
                  <a:txBody>
                    <a:bodyPr/>
                    <a:lstStyle/>
                    <a:p>
                      <a:pPr algn="ctr"/>
                      <a:r>
                        <a:rPr lang="en-GB" noProof="0" dirty="0"/>
                        <a:t>Same sample</a:t>
                      </a:r>
                    </a:p>
                  </a:txBody>
                  <a:tcPr/>
                </a:tc>
                <a:tc>
                  <a:txBody>
                    <a:bodyPr/>
                    <a:lstStyle/>
                    <a:p>
                      <a:pPr algn="ctr"/>
                      <a:r>
                        <a:rPr lang="cs-CZ" noProof="0" dirty="0" err="1"/>
                        <a:t>Different</a:t>
                      </a:r>
                      <a:r>
                        <a:rPr lang="cs-CZ" noProof="0" dirty="0"/>
                        <a:t> (</a:t>
                      </a:r>
                      <a:r>
                        <a:rPr lang="cs-CZ" noProof="0" dirty="0" err="1"/>
                        <a:t>age</a:t>
                      </a:r>
                      <a:r>
                        <a:rPr lang="cs-CZ" noProof="0" dirty="0"/>
                        <a:t>) </a:t>
                      </a:r>
                      <a:r>
                        <a:rPr lang="cs-CZ" noProof="0" dirty="0" err="1"/>
                        <a:t>samples</a:t>
                      </a:r>
                      <a:endParaRPr lang="en-GB"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noProof="0" dirty="0" err="1"/>
                        <a:t>Different</a:t>
                      </a:r>
                      <a:r>
                        <a:rPr lang="cs-CZ" noProof="0" dirty="0"/>
                        <a:t> and </a:t>
                      </a:r>
                      <a:r>
                        <a:rPr lang="cs-CZ" noProof="0" dirty="0" err="1"/>
                        <a:t>same</a:t>
                      </a:r>
                      <a:r>
                        <a:rPr lang="cs-CZ" noProof="0" dirty="0"/>
                        <a:t> </a:t>
                      </a:r>
                      <a:r>
                        <a:rPr lang="cs-CZ" noProof="0" dirty="0" err="1"/>
                        <a:t>samples</a:t>
                      </a:r>
                      <a:endParaRPr lang="en-GB" noProof="0" dirty="0"/>
                    </a:p>
                  </a:txBody>
                  <a:tcPr/>
                </a:tc>
                <a:extLst>
                  <a:ext uri="{0D108BD9-81ED-4DB2-BD59-A6C34878D82A}">
                    <a16:rowId xmlns:a16="http://schemas.microsoft.com/office/drawing/2014/main" val="1785484905"/>
                  </a:ext>
                </a:extLst>
              </a:tr>
              <a:tr h="575889">
                <a:tc>
                  <a:txBody>
                    <a:bodyPr/>
                    <a:lstStyle/>
                    <a:p>
                      <a:pPr algn="ctr"/>
                      <a:r>
                        <a:rPr lang="en-GB" i="1" noProof="0" dirty="0"/>
                        <a:t>Change at the individual level</a:t>
                      </a:r>
                    </a:p>
                  </a:txBody>
                  <a:tcPr>
                    <a:lnB w="12700" cap="flat" cmpd="sng" algn="ctr">
                      <a:solidFill>
                        <a:schemeClr val="tx1"/>
                      </a:solidFill>
                      <a:prstDash val="solid"/>
                      <a:round/>
                      <a:headEnd type="none" w="med" len="med"/>
                      <a:tailEnd type="none" w="med" len="med"/>
                    </a:lnB>
                  </a:tcPr>
                </a:tc>
                <a:tc>
                  <a:txBody>
                    <a:bodyPr/>
                    <a:lstStyle/>
                    <a:p>
                      <a:pPr algn="ctr"/>
                      <a:r>
                        <a:rPr lang="cs-CZ" i="1" noProof="0" dirty="0" err="1"/>
                        <a:t>Maturation</a:t>
                      </a:r>
                      <a:endParaRPr lang="en-GB" i="1" noProof="0" dirty="0"/>
                    </a:p>
                  </a:txBody>
                  <a:tcPr>
                    <a:lnB w="12700" cap="flat" cmpd="sng" algn="ctr">
                      <a:solidFill>
                        <a:schemeClr val="tx1"/>
                      </a:solidFill>
                      <a:prstDash val="solid"/>
                      <a:round/>
                      <a:headEnd type="none" w="med" len="med"/>
                      <a:tailEnd type="none" w="med" len="med"/>
                    </a:lnB>
                  </a:tcPr>
                </a:tc>
                <a:tc>
                  <a:txBody>
                    <a:bodyPr/>
                    <a:lstStyle/>
                    <a:p>
                      <a:pPr algn="ctr"/>
                      <a:r>
                        <a:rPr lang="cs-CZ" i="1" noProof="0" dirty="0"/>
                        <a:t>U</a:t>
                      </a:r>
                      <a:r>
                        <a:rPr lang="en-US" i="1" noProof="0" dirty="0" err="1"/>
                        <a:t>ntil</a:t>
                      </a:r>
                      <a:r>
                        <a:rPr lang="en-US" i="1" noProof="0" dirty="0"/>
                        <a:t> the youngest </a:t>
                      </a:r>
                      <a:r>
                        <a:rPr lang="en-GB" i="1" noProof="0" dirty="0"/>
                        <a:t>group</a:t>
                      </a:r>
                      <a:r>
                        <a:rPr lang="cs-CZ" i="1" noProof="0" dirty="0"/>
                        <a:t> </a:t>
                      </a:r>
                      <a:r>
                        <a:rPr lang="en-US" i="1" noProof="0" dirty="0"/>
                        <a:t>become the oldest group</a:t>
                      </a:r>
                      <a:endParaRPr lang="en-GB" i="1" noProof="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2732855"/>
                  </a:ext>
                </a:extLst>
              </a:tr>
            </a:tbl>
          </a:graphicData>
        </a:graphic>
      </p:graphicFrame>
    </p:spTree>
    <p:extLst>
      <p:ext uri="{BB962C8B-B14F-4D97-AF65-F5344CB8AC3E}">
        <p14:creationId xmlns:p14="http://schemas.microsoft.com/office/powerpoint/2010/main" val="281868517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latin typeface="Times New Roman" panose="02020603050405020304" pitchFamily="18" charset="0"/>
              <a:cs typeface="Times New Roman" panose="02020603050405020304" pitchFamily="18" charset="0"/>
            </a:endParaRPr>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latin typeface="Times New Roman" panose="02020603050405020304" pitchFamily="18" charset="0"/>
                <a:cs typeface="Times New Roman" panose="02020603050405020304" pitchFamily="18" charset="0"/>
              </a:rPr>
              <a:pPr/>
              <a:t>130</a:t>
            </a:fld>
            <a:endParaRPr lang="en-GB" altLang="cs-CZ" noProof="0" dirty="0">
              <a:latin typeface="Times New Roman" panose="02020603050405020304" pitchFamily="18" charset="0"/>
              <a:cs typeface="Times New Roman" panose="02020603050405020304" pitchFamily="18" charset="0"/>
            </a:endParaRPr>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latin typeface="Times New Roman" panose="02020603050405020304" pitchFamily="18" charset="0"/>
                <a:cs typeface="Times New Roman" panose="02020603050405020304" pitchFamily="18" charset="0"/>
              </a:rPr>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latin typeface="Times New Roman" panose="02020603050405020304" pitchFamily="18" charset="0"/>
                <a:cs typeface="Times New Roman" panose="02020603050405020304" pitchFamily="18" charset="0"/>
              </a:rPr>
              <a:t>MaSiSS</a:t>
            </a:r>
            <a:endParaRPr lang="cs-CZ" dirty="0">
              <a:latin typeface="Times New Roman" panose="02020603050405020304" pitchFamily="18" charset="0"/>
              <a:cs typeface="Times New Roman" panose="02020603050405020304" pitchFamily="18" charset="0"/>
            </a:endParaRPr>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latin typeface="Times New Roman" panose="02020603050405020304" pitchFamily="18" charset="0"/>
                <a:cs typeface="Times New Roman" panose="02020603050405020304" pitchFamily="18" charset="0"/>
              </a:rPr>
              <a:t>Bayesian</a:t>
            </a:r>
            <a:r>
              <a:rPr lang="cs-CZ" dirty="0">
                <a:latin typeface="Times New Roman" panose="02020603050405020304" pitchFamily="18" charset="0"/>
                <a:cs typeface="Times New Roman" panose="02020603050405020304" pitchFamily="18" charset="0"/>
              </a:rPr>
              <a:t> probability</a:t>
            </a:r>
          </a:p>
          <a:p>
            <a:endParaRPr lang="cs-CZ" dirty="0">
              <a:latin typeface="Times New Roman" panose="02020603050405020304" pitchFamily="18" charset="0"/>
              <a:cs typeface="Times New Roman" panose="02020603050405020304" pitchFamily="18" charset="0"/>
            </a:endParaRPr>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a:xfrm>
            <a:off x="2475098" y="1449469"/>
            <a:ext cx="2225200" cy="1049235"/>
          </a:xfrm>
        </p:spPr>
        <p:txBody>
          <a:bodyPr/>
          <a:lstStyle/>
          <a:p>
            <a:pPr marL="324000" lvl="1" indent="0">
              <a:buNone/>
            </a:pPr>
            <a:r>
              <a:rPr lang="cs-CZ" i="1" dirty="0">
                <a:latin typeface="Times New Roman" panose="02020603050405020304" pitchFamily="18" charset="0"/>
                <a:cs typeface="Times New Roman" panose="02020603050405020304" pitchFamily="18" charset="0"/>
              </a:rPr>
              <a:t>Prior probability </a:t>
            </a:r>
            <a:r>
              <a:rPr lang="cs-CZ" i="1" dirty="0" err="1">
                <a:latin typeface="Times New Roman" panose="02020603050405020304" pitchFamily="18" charset="0"/>
                <a:cs typeface="Times New Roman" panose="02020603050405020304" pitchFamily="18" charset="0"/>
              </a:rPr>
              <a:t>of</a:t>
            </a:r>
            <a:r>
              <a:rPr lang="cs-CZ" i="1" dirty="0">
                <a:latin typeface="Times New Roman" panose="02020603050405020304" pitchFamily="18" charset="0"/>
                <a:cs typeface="Times New Roman" panose="02020603050405020304" pitchFamily="18" charset="0"/>
              </a:rPr>
              <a:t> </a:t>
            </a:r>
            <a:r>
              <a:rPr lang="cs-CZ" i="1" dirty="0" err="1">
                <a:solidFill>
                  <a:srgbClr val="0000DC"/>
                </a:solidFill>
                <a:latin typeface="Times New Roman" panose="02020603050405020304" pitchFamily="18" charset="0"/>
                <a:cs typeface="Times New Roman" panose="02020603050405020304" pitchFamily="18" charset="0"/>
              </a:rPr>
              <a:t>having</a:t>
            </a:r>
            <a:r>
              <a:rPr lang="cs-CZ" i="1" dirty="0">
                <a:solidFill>
                  <a:srgbClr val="0000DC"/>
                </a:solidFill>
                <a:latin typeface="Times New Roman" panose="02020603050405020304" pitchFamily="18" charset="0"/>
                <a:cs typeface="Times New Roman" panose="02020603050405020304" pitchFamily="18" charset="0"/>
              </a:rPr>
              <a:t> </a:t>
            </a:r>
            <a:r>
              <a:rPr lang="cs-CZ" i="1" dirty="0" err="1">
                <a:solidFill>
                  <a:srgbClr val="0000DC"/>
                </a:solidFill>
                <a:latin typeface="Times New Roman" panose="02020603050405020304" pitchFamily="18" charset="0"/>
                <a:cs typeface="Times New Roman" panose="02020603050405020304" pitchFamily="18" charset="0"/>
              </a:rPr>
              <a:t>the</a:t>
            </a:r>
            <a:r>
              <a:rPr lang="cs-CZ" i="1" dirty="0">
                <a:solidFill>
                  <a:srgbClr val="0000DC"/>
                </a:solidFill>
                <a:latin typeface="Times New Roman" panose="02020603050405020304" pitchFamily="18" charset="0"/>
                <a:cs typeface="Times New Roman" panose="02020603050405020304" pitchFamily="18" charset="0"/>
              </a:rPr>
              <a:t> </a:t>
            </a:r>
            <a:r>
              <a:rPr lang="cs-CZ" i="1" dirty="0" err="1">
                <a:solidFill>
                  <a:srgbClr val="0000DC"/>
                </a:solidFill>
                <a:latin typeface="Times New Roman" panose="02020603050405020304" pitchFamily="18" charset="0"/>
                <a:cs typeface="Times New Roman" panose="02020603050405020304" pitchFamily="18" charset="0"/>
              </a:rPr>
              <a:t>disease</a:t>
            </a:r>
            <a:endParaRPr lang="cs-CZ" i="1" dirty="0">
              <a:latin typeface="Times New Roman" panose="02020603050405020304" pitchFamily="18" charset="0"/>
              <a:cs typeface="Times New Roman" panose="02020603050405020304" pitchFamily="18" charset="0"/>
            </a:endParaRPr>
          </a:p>
        </p:txBody>
      </p:sp>
      <p:sp>
        <p:nvSpPr>
          <p:cNvPr id="8" name="Zástupný obsah 7">
            <a:extLst>
              <a:ext uri="{FF2B5EF4-FFF2-40B4-BE49-F238E27FC236}">
                <a16:creationId xmlns:a16="http://schemas.microsoft.com/office/drawing/2014/main" id="{671C4CE2-50DD-417D-A85A-54E03A94CF5E}"/>
              </a:ext>
            </a:extLst>
          </p:cNvPr>
          <p:cNvSpPr>
            <a:spLocks noGrp="1"/>
          </p:cNvSpPr>
          <p:nvPr>
            <p:ph idx="30"/>
          </p:nvPr>
        </p:nvSpPr>
        <p:spPr>
          <a:xfrm>
            <a:off x="6235277" y="3328867"/>
            <a:ext cx="834703" cy="545757"/>
          </a:xfrm>
        </p:spPr>
        <p:txBody>
          <a:bodyPr/>
          <a:lstStyle/>
          <a:p>
            <a:pPr marL="72000" indent="0">
              <a:lnSpc>
                <a:spcPct val="100000"/>
              </a:lnSpc>
              <a:buNone/>
            </a:pPr>
            <a:r>
              <a:rPr lang="cs-CZ" sz="2000" b="0" dirty="0">
                <a:latin typeface="Times New Roman" panose="02020603050405020304" pitchFamily="18" charset="0"/>
                <a:cs typeface="Times New Roman" panose="02020603050405020304" pitchFamily="18" charset="0"/>
              </a:rPr>
              <a:t>= 9 %</a:t>
            </a:r>
          </a:p>
        </p:txBody>
      </p:sp>
      <mc:AlternateContent xmlns:mc="http://schemas.openxmlformats.org/markup-compatibility/2006" xmlns:a14="http://schemas.microsoft.com/office/drawing/2010/main">
        <mc:Choice Requires="a14">
          <p:sp>
            <p:nvSpPr>
              <p:cNvPr id="11" name="Zástupný obsah 7">
                <a:extLst>
                  <a:ext uri="{FF2B5EF4-FFF2-40B4-BE49-F238E27FC236}">
                    <a16:creationId xmlns:a16="http://schemas.microsoft.com/office/drawing/2014/main" id="{DB974D33-AA66-47EA-AC21-A7E1CA937451}"/>
                  </a:ext>
                </a:extLst>
              </p:cNvPr>
              <p:cNvSpPr txBox="1">
                <a:spLocks/>
              </p:cNvSpPr>
              <p:nvPr/>
            </p:nvSpPr>
            <p:spPr>
              <a:xfrm>
                <a:off x="6652628" y="207507"/>
                <a:ext cx="5505817" cy="597910"/>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sz="2000" kern="0" dirty="0">
                    <a:latin typeface="Times New Roman" panose="02020603050405020304" pitchFamily="18" charset="0"/>
                    <a:cs typeface="Times New Roman" panose="02020603050405020304" pitchFamily="18" charset="0"/>
                  </a:rPr>
                  <a:t>P(</a:t>
                </a:r>
                <a:r>
                  <a:rPr lang="cs-CZ" sz="2000" kern="0" dirty="0">
                    <a:solidFill>
                      <a:schemeClr val="tx2"/>
                    </a:solidFill>
                    <a:latin typeface="Times New Roman" panose="02020603050405020304" pitchFamily="18" charset="0"/>
                    <a:cs typeface="Times New Roman" panose="02020603050405020304" pitchFamily="18" charset="0"/>
                  </a:rPr>
                  <a:t>H</a:t>
                </a:r>
                <a:r>
                  <a:rPr lang="cs-CZ" sz="2000" kern="0" dirty="0">
                    <a:latin typeface="Times New Roman" panose="02020603050405020304" pitchFamily="18" charset="0"/>
                    <a:cs typeface="Times New Roman" panose="02020603050405020304" pitchFamily="18" charset="0"/>
                  </a:rPr>
                  <a:t>|</a:t>
                </a:r>
                <a:r>
                  <a:rPr lang="cs-CZ" sz="2000" kern="0" dirty="0">
                    <a:solidFill>
                      <a:srgbClr val="F01928"/>
                    </a:solidFill>
                    <a:latin typeface="Times New Roman" panose="02020603050405020304" pitchFamily="18" charset="0"/>
                    <a:cs typeface="Times New Roman" panose="02020603050405020304" pitchFamily="18" charset="0"/>
                  </a:rPr>
                  <a:t>E</a:t>
                </a:r>
                <a:r>
                  <a:rPr lang="cs-CZ" sz="2000" kern="0" dirty="0">
                    <a:latin typeface="Times New Roman" panose="02020603050405020304" pitchFamily="18" charset="0"/>
                    <a:cs typeface="Times New Roman" panose="02020603050405020304" pitchFamily="18" charset="0"/>
                  </a:rPr>
                  <a:t>) </a:t>
                </a:r>
                <a14:m>
                  <m:oMath xmlns:m="http://schemas.openxmlformats.org/officeDocument/2006/math">
                    <m:r>
                      <a:rPr lang="cs-CZ" sz="2000" i="1" kern="0" smtClean="0">
                        <a:latin typeface="Cambria Math" panose="02040503050406030204" pitchFamily="18" charset="0"/>
                      </a:rPr>
                      <m:t>= </m:t>
                    </m:r>
                    <m:f>
                      <m:fPr>
                        <m:ctrlPr>
                          <a:rPr lang="cs-CZ" sz="2000" i="1" kern="0" smtClean="0">
                            <a:latin typeface="Cambria Math" panose="02040503050406030204" pitchFamily="18" charset="0"/>
                          </a:rPr>
                        </m:ctrlPr>
                      </m:fPr>
                      <m:num>
                        <m:r>
                          <a:rPr lang="cs-CZ" sz="2000" i="1" kern="0" smtClean="0">
                            <a:latin typeface="Cambria Math" panose="02040503050406030204" pitchFamily="18" charset="0"/>
                          </a:rPr>
                          <m:t>𝑃</m:t>
                        </m:r>
                        <m:d>
                          <m:dPr>
                            <m:ctrlPr>
                              <a:rPr lang="cs-CZ" sz="2000" i="1" kern="0" smtClean="0">
                                <a:latin typeface="Cambria Math" panose="02040503050406030204" pitchFamily="18" charset="0"/>
                              </a:rPr>
                            </m:ctrlPr>
                          </m:dPr>
                          <m:e>
                            <m:r>
                              <a:rPr lang="cs-CZ" sz="2000" i="1" kern="0" smtClean="0">
                                <a:solidFill>
                                  <a:schemeClr val="tx2"/>
                                </a:solidFill>
                                <a:latin typeface="Cambria Math" panose="02040503050406030204" pitchFamily="18" charset="0"/>
                              </a:rPr>
                              <m:t>𝐻</m:t>
                            </m:r>
                          </m:e>
                        </m:d>
                        <m:r>
                          <a:rPr lang="cs-CZ" sz="2000" i="1" kern="0" smtClean="0">
                            <a:latin typeface="Cambria Math" panose="02040503050406030204" pitchFamily="18" charset="0"/>
                          </a:rPr>
                          <m:t> ∗ </m:t>
                        </m:r>
                        <m:r>
                          <a:rPr lang="cs-CZ" sz="2000" i="1" kern="0" smtClean="0">
                            <a:latin typeface="Cambria Math" panose="02040503050406030204" pitchFamily="18" charset="0"/>
                          </a:rPr>
                          <m:t>𝑃</m:t>
                        </m:r>
                        <m:r>
                          <a:rPr lang="cs-CZ" sz="2000" i="1" kern="0" smtClean="0">
                            <a:latin typeface="Cambria Math" panose="02040503050406030204" pitchFamily="18" charset="0"/>
                          </a:rPr>
                          <m:t>(</m:t>
                        </m:r>
                        <m:r>
                          <a:rPr lang="cs-CZ" sz="2000" i="1" kern="0" smtClean="0">
                            <a:solidFill>
                              <a:srgbClr val="F01928"/>
                            </a:solidFill>
                            <a:latin typeface="Cambria Math" panose="02040503050406030204" pitchFamily="18" charset="0"/>
                          </a:rPr>
                          <m:t>𝐸</m:t>
                        </m:r>
                        <m:r>
                          <m:rPr>
                            <m:nor/>
                          </m:rPr>
                          <a:rPr lang="cs-CZ" sz="2000" kern="0" dirty="0">
                            <a:latin typeface="Times New Roman" panose="02020603050405020304" pitchFamily="18" charset="0"/>
                            <a:cs typeface="Times New Roman" panose="02020603050405020304" pitchFamily="18" charset="0"/>
                          </a:rPr>
                          <m:t>|</m:t>
                        </m:r>
                        <m:r>
                          <a:rPr lang="cs-CZ" sz="2000" i="1" kern="0" smtClean="0">
                            <a:solidFill>
                              <a:schemeClr val="tx2"/>
                            </a:solidFill>
                            <a:latin typeface="Cambria Math" panose="02040503050406030204" pitchFamily="18" charset="0"/>
                          </a:rPr>
                          <m:t>𝐻</m:t>
                        </m:r>
                        <m:r>
                          <a:rPr lang="cs-CZ" sz="2000" i="1" kern="0" smtClean="0">
                            <a:solidFill>
                              <a:schemeClr val="tx1"/>
                            </a:solidFill>
                            <a:latin typeface="Cambria Math" panose="02040503050406030204" pitchFamily="18" charset="0"/>
                          </a:rPr>
                          <m:t>)</m:t>
                        </m:r>
                      </m:num>
                      <m:den>
                        <m:r>
                          <a:rPr lang="cs-CZ" sz="2000" i="1" kern="0" smtClean="0">
                            <a:latin typeface="Cambria Math" panose="02040503050406030204" pitchFamily="18" charset="0"/>
                          </a:rPr>
                          <m:t>𝑃</m:t>
                        </m:r>
                        <m:r>
                          <a:rPr lang="cs-CZ" sz="2000" i="1" kern="0" smtClean="0">
                            <a:latin typeface="Cambria Math" panose="02040503050406030204" pitchFamily="18" charset="0"/>
                          </a:rPr>
                          <m:t>(</m:t>
                        </m:r>
                        <m:r>
                          <a:rPr lang="cs-CZ" sz="2000" i="1" kern="0" smtClean="0">
                            <a:solidFill>
                              <a:srgbClr val="F01928"/>
                            </a:solidFill>
                            <a:latin typeface="Cambria Math" panose="02040503050406030204" pitchFamily="18" charset="0"/>
                          </a:rPr>
                          <m:t>𝐸</m:t>
                        </m:r>
                        <m:r>
                          <a:rPr lang="cs-CZ" sz="2000" i="1" kern="0" smtClean="0">
                            <a:latin typeface="Cambria Math" panose="02040503050406030204" pitchFamily="18" charset="0"/>
                          </a:rPr>
                          <m:t>)</m:t>
                        </m:r>
                      </m:den>
                    </m:f>
                    <m:r>
                      <a:rPr lang="cs-CZ" sz="2000" b="0" i="1" kern="0" smtClean="0">
                        <a:latin typeface="Cambria Math" panose="02040503050406030204" pitchFamily="18" charset="0"/>
                      </a:rPr>
                      <m:t>=</m:t>
                    </m:r>
                    <m:f>
                      <m:fPr>
                        <m:ctrlPr>
                          <a:rPr lang="cs-CZ" sz="2000" i="1" kern="0">
                            <a:latin typeface="Cambria Math" panose="02040503050406030204" pitchFamily="18" charset="0"/>
                          </a:rPr>
                        </m:ctrlPr>
                      </m:fPr>
                      <m:num>
                        <m:r>
                          <a:rPr lang="cs-CZ" sz="2000" i="1" kern="0">
                            <a:latin typeface="Cambria Math" panose="02040503050406030204" pitchFamily="18" charset="0"/>
                          </a:rPr>
                          <m:t>𝑃</m:t>
                        </m:r>
                        <m:d>
                          <m:dPr>
                            <m:ctrlPr>
                              <a:rPr lang="cs-CZ" sz="2000" i="1" kern="0">
                                <a:latin typeface="Cambria Math" panose="02040503050406030204" pitchFamily="18" charset="0"/>
                              </a:rPr>
                            </m:ctrlPr>
                          </m:dPr>
                          <m:e>
                            <m:r>
                              <a:rPr lang="cs-CZ" sz="2000" i="1" kern="0">
                                <a:solidFill>
                                  <a:schemeClr val="tx2"/>
                                </a:solidFill>
                                <a:latin typeface="Cambria Math" panose="02040503050406030204" pitchFamily="18" charset="0"/>
                              </a:rPr>
                              <m:t>𝐻</m:t>
                            </m:r>
                          </m:e>
                        </m:d>
                        <m:r>
                          <a:rPr lang="cs-CZ" sz="2000" i="1" kern="0">
                            <a:latin typeface="Cambria Math" panose="02040503050406030204" pitchFamily="18" charset="0"/>
                          </a:rPr>
                          <m:t> ∗ </m:t>
                        </m:r>
                        <m:r>
                          <a:rPr lang="cs-CZ" sz="2000" i="1" kern="0">
                            <a:latin typeface="Cambria Math" panose="02040503050406030204" pitchFamily="18" charset="0"/>
                          </a:rPr>
                          <m:t>𝑃</m:t>
                        </m:r>
                        <m:r>
                          <a:rPr lang="cs-CZ" sz="2000" i="1" kern="0">
                            <a:latin typeface="Cambria Math" panose="02040503050406030204" pitchFamily="18" charset="0"/>
                          </a:rPr>
                          <m:t>(</m:t>
                        </m:r>
                        <m:r>
                          <a:rPr lang="cs-CZ" sz="2000" i="1" kern="0">
                            <a:solidFill>
                              <a:srgbClr val="F01928"/>
                            </a:solidFill>
                            <a:latin typeface="Cambria Math" panose="02040503050406030204" pitchFamily="18" charset="0"/>
                          </a:rPr>
                          <m:t>𝐸</m:t>
                        </m:r>
                        <m:r>
                          <m:rPr>
                            <m:nor/>
                          </m:rPr>
                          <a:rPr lang="cs-CZ" sz="2000" kern="0" dirty="0">
                            <a:latin typeface="Times New Roman" panose="02020603050405020304" pitchFamily="18" charset="0"/>
                            <a:cs typeface="Times New Roman" panose="02020603050405020304" pitchFamily="18" charset="0"/>
                          </a:rPr>
                          <m:t>|</m:t>
                        </m:r>
                        <m:r>
                          <a:rPr lang="cs-CZ" sz="2000" i="1" kern="0">
                            <a:solidFill>
                              <a:schemeClr val="tx2"/>
                            </a:solidFill>
                            <a:latin typeface="Cambria Math" panose="02040503050406030204" pitchFamily="18" charset="0"/>
                          </a:rPr>
                          <m:t>𝐻</m:t>
                        </m:r>
                        <m:r>
                          <a:rPr lang="cs-CZ" sz="2000" i="1" kern="0" smtClean="0">
                            <a:solidFill>
                              <a:schemeClr val="tx1"/>
                            </a:solidFill>
                            <a:latin typeface="Cambria Math" panose="02040503050406030204" pitchFamily="18" charset="0"/>
                          </a:rPr>
                          <m:t>)</m:t>
                        </m:r>
                      </m:num>
                      <m:den>
                        <m:r>
                          <a:rPr lang="cs-CZ" sz="2000" i="1" kern="0">
                            <a:latin typeface="Cambria Math" panose="02040503050406030204" pitchFamily="18" charset="0"/>
                          </a:rPr>
                          <m:t>𝑃</m:t>
                        </m:r>
                        <m:d>
                          <m:dPr>
                            <m:ctrlPr>
                              <a:rPr lang="cs-CZ" sz="2000" i="1" kern="0">
                                <a:latin typeface="Cambria Math" panose="02040503050406030204" pitchFamily="18" charset="0"/>
                              </a:rPr>
                            </m:ctrlPr>
                          </m:dPr>
                          <m:e>
                            <m:r>
                              <a:rPr lang="cs-CZ" sz="2000" b="0" i="1" kern="0" smtClean="0">
                                <a:solidFill>
                                  <a:srgbClr val="0000DC"/>
                                </a:solidFill>
                                <a:latin typeface="Cambria Math" panose="02040503050406030204" pitchFamily="18" charset="0"/>
                              </a:rPr>
                              <m:t>𝐻</m:t>
                            </m:r>
                          </m:e>
                        </m:d>
                        <m:r>
                          <a:rPr lang="cs-CZ" sz="2000" b="0" i="1" kern="0" smtClean="0">
                            <a:solidFill>
                              <a:schemeClr val="tx1"/>
                            </a:solidFill>
                            <a:latin typeface="Cambria Math" panose="02040503050406030204" pitchFamily="18" charset="0"/>
                          </a:rPr>
                          <m:t>∗</m:t>
                        </m:r>
                        <m:r>
                          <a:rPr lang="cs-CZ" sz="2000" i="1" kern="0" smtClean="0">
                            <a:solidFill>
                              <a:schemeClr val="tx1"/>
                            </a:solidFill>
                            <a:latin typeface="Cambria Math" panose="02040503050406030204" pitchFamily="18" charset="0"/>
                          </a:rPr>
                          <m:t>𝑃</m:t>
                        </m:r>
                        <m:d>
                          <m:dPr>
                            <m:ctrlPr>
                              <a:rPr lang="cs-CZ" sz="2000" i="1" kern="0" smtClean="0">
                                <a:solidFill>
                                  <a:schemeClr val="tx1"/>
                                </a:solidFill>
                                <a:latin typeface="Cambria Math" panose="02040503050406030204" pitchFamily="18" charset="0"/>
                              </a:rPr>
                            </m:ctrlPr>
                          </m:dPr>
                          <m:e>
                            <m:r>
                              <a:rPr lang="cs-CZ" sz="2000" i="1" kern="0" smtClean="0">
                                <a:solidFill>
                                  <a:srgbClr val="FF0000"/>
                                </a:solidFill>
                                <a:latin typeface="Cambria Math" panose="02040503050406030204" pitchFamily="18" charset="0"/>
                              </a:rPr>
                              <m:t>𝐸</m:t>
                            </m:r>
                            <m:r>
                              <m:rPr>
                                <m:nor/>
                              </m:rPr>
                              <a:rPr lang="cs-CZ" sz="2000" kern="0" dirty="0">
                                <a:solidFill>
                                  <a:schemeClr val="tx1"/>
                                </a:solidFill>
                                <a:latin typeface="Times New Roman" panose="02020603050405020304" pitchFamily="18" charset="0"/>
                                <a:cs typeface="Times New Roman" panose="02020603050405020304" pitchFamily="18" charset="0"/>
                              </a:rPr>
                              <m:t>|</m:t>
                            </m:r>
                            <m:r>
                              <a:rPr lang="cs-CZ" sz="2000" i="1" kern="0" smtClean="0">
                                <a:solidFill>
                                  <a:srgbClr val="0000DC"/>
                                </a:solidFill>
                                <a:latin typeface="Cambria Math" panose="02040503050406030204" pitchFamily="18" charset="0"/>
                              </a:rPr>
                              <m:t>𝐻</m:t>
                            </m:r>
                          </m:e>
                        </m:d>
                        <m:r>
                          <a:rPr lang="cs-CZ" sz="2000" b="0" i="1" kern="0" smtClean="0">
                            <a:solidFill>
                              <a:schemeClr val="tx1"/>
                            </a:solidFill>
                            <a:latin typeface="Cambria Math" panose="02040503050406030204" pitchFamily="18" charset="0"/>
                          </a:rPr>
                          <m:t>+</m:t>
                        </m:r>
                        <m:r>
                          <a:rPr lang="cs-CZ" sz="2000" i="1" kern="0">
                            <a:latin typeface="Cambria Math" panose="02040503050406030204" pitchFamily="18" charset="0"/>
                          </a:rPr>
                          <m:t>𝑃</m:t>
                        </m:r>
                        <m:d>
                          <m:dPr>
                            <m:ctrlPr>
                              <a:rPr lang="cs-CZ" sz="2000" i="1" kern="0">
                                <a:latin typeface="Cambria Math" panose="02040503050406030204" pitchFamily="18" charset="0"/>
                              </a:rPr>
                            </m:ctrlPr>
                          </m:dPr>
                          <m:e>
                            <m:r>
                              <a:rPr lang="cs-CZ" sz="2000" i="1" kern="0" smtClean="0">
                                <a:latin typeface="Cambria Math" panose="02040503050406030204" pitchFamily="18" charset="0"/>
                                <a:ea typeface="Cambria Math" panose="02040503050406030204" pitchFamily="18" charset="0"/>
                              </a:rPr>
                              <m:t>¬</m:t>
                            </m:r>
                            <m:r>
                              <a:rPr lang="cs-CZ" sz="2000" i="1" kern="0" smtClean="0">
                                <a:solidFill>
                                  <a:srgbClr val="0000DC"/>
                                </a:solidFill>
                                <a:latin typeface="Cambria Math" panose="02040503050406030204" pitchFamily="18" charset="0"/>
                              </a:rPr>
                              <m:t>𝐻</m:t>
                            </m:r>
                          </m:e>
                        </m:d>
                        <m:r>
                          <a:rPr lang="cs-CZ" sz="2000" i="1" kern="0">
                            <a:latin typeface="Cambria Math" panose="02040503050406030204" pitchFamily="18" charset="0"/>
                          </a:rPr>
                          <m:t>∗</m:t>
                        </m:r>
                        <m:r>
                          <a:rPr lang="cs-CZ" sz="2000" i="1" kern="0">
                            <a:latin typeface="Cambria Math" panose="02040503050406030204" pitchFamily="18" charset="0"/>
                          </a:rPr>
                          <m:t>𝑃</m:t>
                        </m:r>
                        <m:r>
                          <a:rPr lang="cs-CZ" sz="2000" i="1" kern="0">
                            <a:latin typeface="Cambria Math" panose="02040503050406030204" pitchFamily="18" charset="0"/>
                          </a:rPr>
                          <m:t>(</m:t>
                        </m:r>
                        <m:r>
                          <a:rPr lang="cs-CZ" sz="2000" i="1" kern="0" smtClean="0">
                            <a:solidFill>
                              <a:srgbClr val="FF0000"/>
                            </a:solidFill>
                            <a:latin typeface="Cambria Math" panose="02040503050406030204" pitchFamily="18" charset="0"/>
                          </a:rPr>
                          <m:t>𝐸</m:t>
                        </m:r>
                        <m:r>
                          <m:rPr>
                            <m:nor/>
                          </m:rPr>
                          <a:rPr lang="cs-CZ" sz="2000" kern="0" dirty="0">
                            <a:latin typeface="Times New Roman" panose="02020603050405020304" pitchFamily="18" charset="0"/>
                            <a:cs typeface="Times New Roman" panose="02020603050405020304" pitchFamily="18" charset="0"/>
                          </a:rPr>
                          <m:t>|</m:t>
                        </m:r>
                        <m:r>
                          <a:rPr lang="cs-CZ" sz="2000" i="1" kern="0">
                            <a:latin typeface="Cambria Math" panose="02040503050406030204" pitchFamily="18" charset="0"/>
                            <a:ea typeface="Cambria Math" panose="02040503050406030204" pitchFamily="18" charset="0"/>
                          </a:rPr>
                          <m:t>¬</m:t>
                        </m:r>
                        <m:r>
                          <a:rPr lang="cs-CZ" sz="2000" i="1" kern="0" smtClean="0">
                            <a:solidFill>
                              <a:srgbClr val="0000DC"/>
                            </a:solidFill>
                            <a:latin typeface="Cambria Math" panose="02040503050406030204" pitchFamily="18" charset="0"/>
                          </a:rPr>
                          <m:t>𝐻</m:t>
                        </m:r>
                        <m:r>
                          <a:rPr lang="cs-CZ" sz="2000" b="0" i="1" kern="0" smtClean="0">
                            <a:solidFill>
                              <a:schemeClr val="tx1"/>
                            </a:solidFill>
                            <a:latin typeface="Cambria Math" panose="02040503050406030204" pitchFamily="18" charset="0"/>
                          </a:rPr>
                          <m:t>)</m:t>
                        </m:r>
                      </m:den>
                    </m:f>
                  </m:oMath>
                </a14:m>
                <a:endParaRPr lang="cs-CZ" sz="2000" kern="0" dirty="0">
                  <a:latin typeface="Times New Roman" panose="02020603050405020304" pitchFamily="18" charset="0"/>
                  <a:cs typeface="Times New Roman" panose="02020603050405020304" pitchFamily="18" charset="0"/>
                </a:endParaRPr>
              </a:p>
            </p:txBody>
          </p:sp>
        </mc:Choice>
        <mc:Fallback xmlns="">
          <p:sp>
            <p:nvSpPr>
              <p:cNvPr id="11" name="Zástupný obsah 7">
                <a:extLst>
                  <a:ext uri="{FF2B5EF4-FFF2-40B4-BE49-F238E27FC236}">
                    <a16:creationId xmlns:a16="http://schemas.microsoft.com/office/drawing/2014/main" id="{DB974D33-AA66-47EA-AC21-A7E1CA937451}"/>
                  </a:ext>
                </a:extLst>
              </p:cNvPr>
              <p:cNvSpPr txBox="1">
                <a:spLocks noRot="1" noChangeAspect="1" noMove="1" noResize="1" noEditPoints="1" noAdjustHandles="1" noChangeArrowheads="1" noChangeShapeType="1" noTextEdit="1"/>
              </p:cNvSpPr>
              <p:nvPr/>
            </p:nvSpPr>
            <p:spPr>
              <a:xfrm>
                <a:off x="6652628" y="207507"/>
                <a:ext cx="5505817" cy="597910"/>
              </a:xfrm>
              <a:prstGeom prst="rect">
                <a:avLst/>
              </a:prstGeom>
              <a:blipFill>
                <a:blip r:embed="rId3"/>
                <a:stretch>
                  <a:fillRect l="-1440" t="-8163"/>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2" name="Zástupný obsah 7">
                <a:extLst>
                  <a:ext uri="{FF2B5EF4-FFF2-40B4-BE49-F238E27FC236}">
                    <a16:creationId xmlns:a16="http://schemas.microsoft.com/office/drawing/2014/main" id="{4B5B625F-C6D6-4D4A-B24B-04B3D16757C2}"/>
                  </a:ext>
                </a:extLst>
              </p:cNvPr>
              <p:cNvSpPr txBox="1">
                <a:spLocks/>
              </p:cNvSpPr>
              <p:nvPr/>
            </p:nvSpPr>
            <p:spPr>
              <a:xfrm>
                <a:off x="1630862" y="3336340"/>
                <a:ext cx="4985534" cy="94912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kern="0" dirty="0">
                    <a:latin typeface="Times New Roman" panose="02020603050405020304" pitchFamily="18" charset="0"/>
                    <a:cs typeface="Times New Roman" panose="02020603050405020304" pitchFamily="18" charset="0"/>
                  </a:rPr>
                  <a:t>P(</a:t>
                </a:r>
                <a:r>
                  <a:rPr lang="cs-CZ" kern="0" dirty="0">
                    <a:solidFill>
                      <a:schemeClr val="tx2"/>
                    </a:solidFill>
                    <a:latin typeface="Times New Roman" panose="02020603050405020304" pitchFamily="18" charset="0"/>
                    <a:cs typeface="Times New Roman" panose="02020603050405020304" pitchFamily="18" charset="0"/>
                  </a:rPr>
                  <a:t>H</a:t>
                </a:r>
                <a:r>
                  <a:rPr lang="cs-CZ" kern="0" dirty="0">
                    <a:latin typeface="Times New Roman" panose="02020603050405020304" pitchFamily="18" charset="0"/>
                    <a:cs typeface="Times New Roman" panose="02020603050405020304" pitchFamily="18" charset="0"/>
                  </a:rPr>
                  <a:t>|</a:t>
                </a:r>
                <a:r>
                  <a:rPr lang="cs-CZ" kern="0" dirty="0">
                    <a:solidFill>
                      <a:srgbClr val="F01928"/>
                    </a:solidFill>
                    <a:latin typeface="Times New Roman" panose="02020603050405020304" pitchFamily="18" charset="0"/>
                    <a:cs typeface="Times New Roman" panose="02020603050405020304" pitchFamily="18" charset="0"/>
                  </a:rPr>
                  <a:t>E</a:t>
                </a:r>
                <a:r>
                  <a:rPr lang="cs-CZ" kern="0" dirty="0">
                    <a:latin typeface="Times New Roman" panose="02020603050405020304" pitchFamily="18" charset="0"/>
                    <a:cs typeface="Times New Roman" panose="02020603050405020304" pitchFamily="18" charset="0"/>
                  </a:rPr>
                  <a:t>) </a:t>
                </a:r>
                <a14:m>
                  <m:oMath xmlns:m="http://schemas.openxmlformats.org/officeDocument/2006/math">
                    <m:r>
                      <a:rPr lang="cs-CZ" i="1" kern="0" smtClean="0">
                        <a:latin typeface="Cambria Math" panose="02040503050406030204" pitchFamily="18" charset="0"/>
                      </a:rPr>
                      <m:t>= </m:t>
                    </m:r>
                    <m:f>
                      <m:fPr>
                        <m:ctrlPr>
                          <a:rPr lang="cs-CZ" i="1" kern="0" smtClean="0">
                            <a:latin typeface="Cambria Math" panose="02040503050406030204" pitchFamily="18" charset="0"/>
                          </a:rPr>
                        </m:ctrlPr>
                      </m:fPr>
                      <m:num>
                        <m:r>
                          <a:rPr lang="cs-CZ" b="0" i="1" kern="0" smtClean="0">
                            <a:latin typeface="Cambria Math" panose="02040503050406030204" pitchFamily="18" charset="0"/>
                          </a:rPr>
                          <m:t>0.001</m:t>
                        </m:r>
                        <m:r>
                          <a:rPr lang="cs-CZ" i="1" kern="0" smtClean="0">
                            <a:latin typeface="Cambria Math" panose="02040503050406030204" pitchFamily="18" charset="0"/>
                          </a:rPr>
                          <m:t> ∗</m:t>
                        </m:r>
                        <m:r>
                          <a:rPr lang="cs-CZ" b="0" i="1" kern="0" smtClean="0">
                            <a:latin typeface="Cambria Math" panose="02040503050406030204" pitchFamily="18" charset="0"/>
                          </a:rPr>
                          <m:t> 0.99</m:t>
                        </m:r>
                      </m:num>
                      <m:den>
                        <m:r>
                          <a:rPr lang="cs-CZ" b="0" i="1" kern="0" smtClean="0">
                            <a:solidFill>
                              <a:schemeClr val="tx1"/>
                            </a:solidFill>
                            <a:latin typeface="Cambria Math" panose="02040503050406030204" pitchFamily="18" charset="0"/>
                          </a:rPr>
                          <m:t>0.001∗0.99+0.999∗0.01</m:t>
                        </m:r>
                      </m:den>
                    </m:f>
                  </m:oMath>
                </a14:m>
                <a:endParaRPr lang="cs-CZ" kern="0" dirty="0">
                  <a:latin typeface="Times New Roman" panose="02020603050405020304" pitchFamily="18" charset="0"/>
                  <a:cs typeface="Times New Roman" panose="02020603050405020304" pitchFamily="18" charset="0"/>
                </a:endParaRPr>
              </a:p>
            </p:txBody>
          </p:sp>
        </mc:Choice>
        <mc:Fallback xmlns="">
          <p:sp>
            <p:nvSpPr>
              <p:cNvPr id="12" name="Zástupný obsah 7">
                <a:extLst>
                  <a:ext uri="{FF2B5EF4-FFF2-40B4-BE49-F238E27FC236}">
                    <a16:creationId xmlns:a16="http://schemas.microsoft.com/office/drawing/2014/main" id="{4B5B625F-C6D6-4D4A-B24B-04B3D16757C2}"/>
                  </a:ext>
                </a:extLst>
              </p:cNvPr>
              <p:cNvSpPr txBox="1">
                <a:spLocks noRot="1" noChangeAspect="1" noMove="1" noResize="1" noEditPoints="1" noAdjustHandles="1" noChangeArrowheads="1" noChangeShapeType="1" noTextEdit="1"/>
              </p:cNvSpPr>
              <p:nvPr/>
            </p:nvSpPr>
            <p:spPr>
              <a:xfrm>
                <a:off x="1630862" y="3336340"/>
                <a:ext cx="4985534" cy="949125"/>
              </a:xfrm>
              <a:prstGeom prst="rect">
                <a:avLst/>
              </a:prstGeom>
              <a:blipFill>
                <a:blip r:embed="rId4"/>
                <a:stretch>
                  <a:fillRect l="-2938" t="-14744"/>
                </a:stretch>
              </a:blipFill>
            </p:spPr>
            <p:txBody>
              <a:bodyPr/>
              <a:lstStyle/>
              <a:p>
                <a:r>
                  <a:rPr lang="cs-CZ">
                    <a:noFill/>
                  </a:rPr>
                  <a:t> </a:t>
                </a:r>
              </a:p>
            </p:txBody>
          </p:sp>
        </mc:Fallback>
      </mc:AlternateContent>
      <p:sp>
        <p:nvSpPr>
          <p:cNvPr id="13" name="Zástupný obsah 6">
            <a:extLst>
              <a:ext uri="{FF2B5EF4-FFF2-40B4-BE49-F238E27FC236}">
                <a16:creationId xmlns:a16="http://schemas.microsoft.com/office/drawing/2014/main" id="{32E79F33-14C6-4E9B-B147-D70AB5F53678}"/>
              </a:ext>
            </a:extLst>
          </p:cNvPr>
          <p:cNvSpPr txBox="1">
            <a:spLocks/>
          </p:cNvSpPr>
          <p:nvPr/>
        </p:nvSpPr>
        <p:spPr>
          <a:xfrm>
            <a:off x="4050987" y="2218353"/>
            <a:ext cx="2374093" cy="545757"/>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solidFill>
                  <a:srgbClr val="F01928"/>
                </a:solidFill>
                <a:latin typeface="Times New Roman" panose="02020603050405020304" pitchFamily="18" charset="0"/>
                <a:cs typeface="Times New Roman" panose="02020603050405020304" pitchFamily="18" charset="0"/>
              </a:rPr>
              <a:t>You</a:t>
            </a:r>
            <a:r>
              <a:rPr lang="cs-CZ" sz="2000" b="0" i="1" dirty="0">
                <a:solidFill>
                  <a:srgbClr val="F01928"/>
                </a:solidFill>
                <a:latin typeface="Times New Roman" panose="02020603050405020304" pitchFamily="18" charset="0"/>
                <a:cs typeface="Times New Roman" panose="02020603050405020304" pitchFamily="18" charset="0"/>
              </a:rPr>
              <a:t> </a:t>
            </a:r>
            <a:r>
              <a:rPr lang="cs-CZ" sz="2000" b="0" i="1" dirty="0" err="1">
                <a:solidFill>
                  <a:srgbClr val="F01928"/>
                </a:solidFill>
                <a:latin typeface="Times New Roman" panose="02020603050405020304" pitchFamily="18" charset="0"/>
                <a:cs typeface="Times New Roman" panose="02020603050405020304" pitchFamily="18" charset="0"/>
              </a:rPr>
              <a:t>would</a:t>
            </a:r>
            <a:r>
              <a:rPr lang="cs-CZ" sz="2000" b="0" i="1" dirty="0">
                <a:solidFill>
                  <a:srgbClr val="F01928"/>
                </a:solidFill>
                <a:latin typeface="Times New Roman" panose="02020603050405020304" pitchFamily="18" charset="0"/>
                <a:cs typeface="Times New Roman" panose="02020603050405020304" pitchFamily="18" charset="0"/>
              </a:rPr>
              <a:t> test + </a:t>
            </a:r>
            <a:r>
              <a:rPr lang="cs-CZ" sz="2000" b="0" i="1" dirty="0" err="1">
                <a:latin typeface="Times New Roman" panose="02020603050405020304" pitchFamily="18" charset="0"/>
                <a:cs typeface="Times New Roman" panose="02020603050405020304" pitchFamily="18" charset="0"/>
              </a:rPr>
              <a:t>if</a:t>
            </a:r>
            <a:r>
              <a:rPr lang="cs-CZ" sz="2000" b="0" i="1" dirty="0">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you</a:t>
            </a:r>
            <a:r>
              <a:rPr lang="cs-CZ" sz="2000" b="0" i="1" dirty="0">
                <a:solidFill>
                  <a:srgbClr val="0000DC"/>
                </a:solidFill>
                <a:latin typeface="Times New Roman" panose="02020603050405020304" pitchFamily="18" charset="0"/>
                <a:cs typeface="Times New Roman" panose="02020603050405020304" pitchFamily="18" charset="0"/>
              </a:rPr>
              <a:t> had </a:t>
            </a:r>
            <a:r>
              <a:rPr lang="cs-CZ" sz="2000" b="0" i="1" dirty="0" err="1">
                <a:solidFill>
                  <a:srgbClr val="0000DC"/>
                </a:solidFill>
                <a:latin typeface="Times New Roman" panose="02020603050405020304" pitchFamily="18" charset="0"/>
                <a:cs typeface="Times New Roman" panose="02020603050405020304" pitchFamily="18" charset="0"/>
              </a:rPr>
              <a:t>the</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disease</a:t>
            </a:r>
            <a:endParaRPr lang="cs-CZ" i="1" kern="0" dirty="0">
              <a:solidFill>
                <a:srgbClr val="F01928"/>
              </a:solidFill>
              <a:latin typeface="Times New Roman" panose="02020603050405020304" pitchFamily="18" charset="0"/>
              <a:cs typeface="Times New Roman" panose="02020603050405020304" pitchFamily="18" charset="0"/>
            </a:endParaRPr>
          </a:p>
        </p:txBody>
      </p:sp>
      <p:sp>
        <p:nvSpPr>
          <p:cNvPr id="14" name="Zástupný obsah 6">
            <a:extLst>
              <a:ext uri="{FF2B5EF4-FFF2-40B4-BE49-F238E27FC236}">
                <a16:creationId xmlns:a16="http://schemas.microsoft.com/office/drawing/2014/main" id="{1FDEA521-AA6C-4D6F-BCB9-4CC1C8EDFC2A}"/>
              </a:ext>
            </a:extLst>
          </p:cNvPr>
          <p:cNvSpPr txBox="1">
            <a:spLocks/>
          </p:cNvSpPr>
          <p:nvPr/>
        </p:nvSpPr>
        <p:spPr>
          <a:xfrm>
            <a:off x="587699" y="4574404"/>
            <a:ext cx="2118089"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solidFill>
                  <a:srgbClr val="FF0000"/>
                </a:solidFill>
                <a:latin typeface="Times New Roman" panose="02020603050405020304" pitchFamily="18" charset="0"/>
                <a:cs typeface="Times New Roman" panose="02020603050405020304" pitchFamily="18" charset="0"/>
              </a:rPr>
              <a:t>You</a:t>
            </a:r>
            <a:r>
              <a:rPr lang="cs-CZ" sz="2000" b="0" i="1" dirty="0">
                <a:solidFill>
                  <a:srgbClr val="FF0000"/>
                </a:solidFill>
                <a:latin typeface="Times New Roman" panose="02020603050405020304" pitchFamily="18" charset="0"/>
                <a:cs typeface="Times New Roman" panose="02020603050405020304" pitchFamily="18" charset="0"/>
              </a:rPr>
              <a:t> </a:t>
            </a:r>
            <a:r>
              <a:rPr lang="cs-CZ" sz="2000" b="0" i="1" dirty="0" err="1">
                <a:solidFill>
                  <a:srgbClr val="FF0000"/>
                </a:solidFill>
                <a:latin typeface="Times New Roman" panose="02020603050405020304" pitchFamily="18" charset="0"/>
                <a:cs typeface="Times New Roman" panose="02020603050405020304" pitchFamily="18" charset="0"/>
              </a:rPr>
              <a:t>tested</a:t>
            </a:r>
            <a:r>
              <a:rPr lang="cs-CZ" sz="2000" b="0" i="1" dirty="0">
                <a:solidFill>
                  <a:srgbClr val="FF0000"/>
                </a:solidFill>
                <a:latin typeface="Times New Roman" panose="02020603050405020304" pitchFamily="18" charset="0"/>
                <a:cs typeface="Times New Roman" panose="02020603050405020304" pitchFamily="18" charset="0"/>
              </a:rPr>
              <a:t> +</a:t>
            </a:r>
            <a:endParaRPr lang="cs-CZ" i="1" kern="0" dirty="0">
              <a:solidFill>
                <a:srgbClr val="FF0000"/>
              </a:solidFill>
              <a:latin typeface="Times New Roman" panose="02020603050405020304" pitchFamily="18" charset="0"/>
              <a:cs typeface="Times New Roman" panose="02020603050405020304" pitchFamily="18" charset="0"/>
            </a:endParaRPr>
          </a:p>
        </p:txBody>
      </p:sp>
      <p:sp>
        <p:nvSpPr>
          <p:cNvPr id="15" name="Zástupný obsah 6">
            <a:extLst>
              <a:ext uri="{FF2B5EF4-FFF2-40B4-BE49-F238E27FC236}">
                <a16:creationId xmlns:a16="http://schemas.microsoft.com/office/drawing/2014/main" id="{D6ECB509-547F-46EE-B66B-19B60C87A204}"/>
              </a:ext>
            </a:extLst>
          </p:cNvPr>
          <p:cNvSpPr txBox="1">
            <a:spLocks/>
          </p:cNvSpPr>
          <p:nvPr/>
        </p:nvSpPr>
        <p:spPr>
          <a:xfrm>
            <a:off x="3223914" y="4678156"/>
            <a:ext cx="2078481"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a:latin typeface="Times New Roman" panose="02020603050405020304" pitchFamily="18" charset="0"/>
                <a:cs typeface="Times New Roman" panose="02020603050405020304" pitchFamily="18" charset="0"/>
              </a:rPr>
              <a:t>Probability </a:t>
            </a:r>
            <a:r>
              <a:rPr lang="cs-CZ" sz="2000" b="0" i="1" dirty="0" err="1">
                <a:latin typeface="Times New Roman" panose="02020603050405020304" pitchFamily="18" charset="0"/>
                <a:cs typeface="Times New Roman" panose="02020603050405020304" pitchFamily="18" charset="0"/>
              </a:rPr>
              <a:t>of</a:t>
            </a:r>
            <a:r>
              <a:rPr lang="cs-CZ" sz="2000" b="0" i="1" dirty="0">
                <a:latin typeface="Times New Roman" panose="02020603050405020304" pitchFamily="18" charset="0"/>
                <a:cs typeface="Times New Roman" panose="02020603050405020304" pitchFamily="18" charset="0"/>
              </a:rPr>
              <a:t> </a:t>
            </a:r>
            <a:r>
              <a:rPr lang="cs-CZ" sz="2000" b="0" i="1" dirty="0">
                <a:solidFill>
                  <a:srgbClr val="FF0000"/>
                </a:solidFill>
                <a:latin typeface="Times New Roman" panose="02020603050405020304" pitchFamily="18" charset="0"/>
                <a:cs typeface="Times New Roman" panose="02020603050405020304" pitchFamily="18" charset="0"/>
              </a:rPr>
              <a:t>testing +</a:t>
            </a:r>
            <a:endParaRPr lang="cs-CZ" i="1" kern="0" dirty="0">
              <a:latin typeface="Times New Roman" panose="02020603050405020304" pitchFamily="18" charset="0"/>
              <a:cs typeface="Times New Roman" panose="02020603050405020304" pitchFamily="18" charset="0"/>
            </a:endParaRPr>
          </a:p>
        </p:txBody>
      </p:sp>
      <p:cxnSp>
        <p:nvCxnSpPr>
          <p:cNvPr id="10" name="Přímá spojnice se šipkou 9">
            <a:extLst>
              <a:ext uri="{FF2B5EF4-FFF2-40B4-BE49-F238E27FC236}">
                <a16:creationId xmlns:a16="http://schemas.microsoft.com/office/drawing/2014/main" id="{52BE57BD-C5A3-4761-8D9C-C3EF8F7A81AD}"/>
              </a:ext>
            </a:extLst>
          </p:cNvPr>
          <p:cNvCxnSpPr>
            <a:cxnSpLocks/>
            <a:stCxn id="7" idx="2"/>
            <a:endCxn id="21" idx="0"/>
          </p:cNvCxnSpPr>
          <p:nvPr/>
        </p:nvCxnSpPr>
        <p:spPr bwMode="auto">
          <a:xfrm>
            <a:off x="3587698" y="2498704"/>
            <a:ext cx="609019" cy="695309"/>
          </a:xfrm>
          <a:prstGeom prst="straightConnector1">
            <a:avLst/>
          </a:prstGeom>
          <a:ln>
            <a:headEnd type="oval" w="med" len="med"/>
            <a:tailEnd type="triangle" w="med" len="med"/>
          </a:ln>
        </p:spPr>
        <p:style>
          <a:lnRef idx="2">
            <a:schemeClr val="accent3"/>
          </a:lnRef>
          <a:fillRef idx="0">
            <a:schemeClr val="accent3"/>
          </a:fillRef>
          <a:effectRef idx="1">
            <a:schemeClr val="accent3"/>
          </a:effectRef>
          <a:fontRef idx="minor">
            <a:schemeClr val="tx1"/>
          </a:fontRef>
        </p:style>
      </p:cxnSp>
      <p:cxnSp>
        <p:nvCxnSpPr>
          <p:cNvPr id="17" name="Přímá spojnice se šipkou 16">
            <a:extLst>
              <a:ext uri="{FF2B5EF4-FFF2-40B4-BE49-F238E27FC236}">
                <a16:creationId xmlns:a16="http://schemas.microsoft.com/office/drawing/2014/main" id="{281D5AE1-5673-4D12-969C-DCBBB45C7B55}"/>
              </a:ext>
            </a:extLst>
          </p:cNvPr>
          <p:cNvCxnSpPr>
            <a:cxnSpLocks/>
            <a:stCxn id="13" idx="2"/>
            <a:endCxn id="24" idx="0"/>
          </p:cNvCxnSpPr>
          <p:nvPr/>
        </p:nvCxnSpPr>
        <p:spPr bwMode="auto">
          <a:xfrm flipH="1">
            <a:off x="5044424" y="2764110"/>
            <a:ext cx="193610" cy="441820"/>
          </a:xfrm>
          <a:prstGeom prst="straightConnector1">
            <a:avLst/>
          </a:prstGeom>
          <a:ln>
            <a:headEnd type="oval" w="med" len="med"/>
            <a:tailEnd type="triangle" w="med" len="med"/>
          </a:ln>
        </p:spPr>
        <p:style>
          <a:lnRef idx="2">
            <a:schemeClr val="accent3"/>
          </a:lnRef>
          <a:fillRef idx="0">
            <a:schemeClr val="accent3"/>
          </a:fillRef>
          <a:effectRef idx="1">
            <a:schemeClr val="accent3"/>
          </a:effectRef>
          <a:fontRef idx="minor">
            <a:schemeClr val="tx1"/>
          </a:fontRef>
        </p:style>
      </p:cxnSp>
      <p:cxnSp>
        <p:nvCxnSpPr>
          <p:cNvPr id="20" name="Přímá spojnice se šipkou 19">
            <a:extLst>
              <a:ext uri="{FF2B5EF4-FFF2-40B4-BE49-F238E27FC236}">
                <a16:creationId xmlns:a16="http://schemas.microsoft.com/office/drawing/2014/main" id="{D7F1ADAB-A806-41EE-8B8D-B5E3181DC78A}"/>
              </a:ext>
            </a:extLst>
          </p:cNvPr>
          <p:cNvCxnSpPr>
            <a:cxnSpLocks/>
            <a:stCxn id="15" idx="0"/>
            <a:endCxn id="26" idx="2"/>
          </p:cNvCxnSpPr>
          <p:nvPr/>
        </p:nvCxnSpPr>
        <p:spPr bwMode="auto">
          <a:xfrm flipV="1">
            <a:off x="4263155" y="3919214"/>
            <a:ext cx="298849" cy="758942"/>
          </a:xfrm>
          <a:prstGeom prst="straightConnector1">
            <a:avLst/>
          </a:prstGeom>
          <a:ln>
            <a:headEnd type="oval" w="med" len="med"/>
            <a:tailEnd type="triangle" w="med" len="med"/>
          </a:ln>
        </p:spPr>
        <p:style>
          <a:lnRef idx="2">
            <a:schemeClr val="accent3"/>
          </a:lnRef>
          <a:fillRef idx="0">
            <a:schemeClr val="accent3"/>
          </a:fillRef>
          <a:effectRef idx="1">
            <a:schemeClr val="accent3"/>
          </a:effectRef>
          <a:fontRef idx="minor">
            <a:schemeClr val="tx1"/>
          </a:fontRef>
        </p:style>
      </p:cxnSp>
      <p:cxnSp>
        <p:nvCxnSpPr>
          <p:cNvPr id="23" name="Přímá spojnice se šipkou 22">
            <a:extLst>
              <a:ext uri="{FF2B5EF4-FFF2-40B4-BE49-F238E27FC236}">
                <a16:creationId xmlns:a16="http://schemas.microsoft.com/office/drawing/2014/main" id="{772CC508-80E1-46E7-9DAC-0107077E5694}"/>
              </a:ext>
            </a:extLst>
          </p:cNvPr>
          <p:cNvCxnSpPr>
            <a:cxnSpLocks/>
            <a:stCxn id="14" idx="0"/>
          </p:cNvCxnSpPr>
          <p:nvPr/>
        </p:nvCxnSpPr>
        <p:spPr bwMode="auto">
          <a:xfrm flipV="1">
            <a:off x="1646744" y="3651645"/>
            <a:ext cx="696683" cy="922759"/>
          </a:xfrm>
          <a:prstGeom prst="straightConnector1">
            <a:avLst/>
          </a:prstGeom>
          <a:ln>
            <a:headEnd type="oval" w="med" len="med"/>
            <a:tailEnd type="triangle" w="med" len="med"/>
          </a:ln>
        </p:spPr>
        <p:style>
          <a:lnRef idx="2">
            <a:schemeClr val="accent2"/>
          </a:lnRef>
          <a:fillRef idx="0">
            <a:schemeClr val="accent2"/>
          </a:fillRef>
          <a:effectRef idx="1">
            <a:schemeClr val="accent2"/>
          </a:effectRef>
          <a:fontRef idx="minor">
            <a:schemeClr val="tx1"/>
          </a:fontRef>
        </p:style>
      </p:cxnSp>
      <p:sp>
        <p:nvSpPr>
          <p:cNvPr id="19" name="Zástupný obsah 7">
            <a:extLst>
              <a:ext uri="{FF2B5EF4-FFF2-40B4-BE49-F238E27FC236}">
                <a16:creationId xmlns:a16="http://schemas.microsoft.com/office/drawing/2014/main" id="{D29C404C-96E1-4CBA-B991-C1F2CA610A84}"/>
              </a:ext>
            </a:extLst>
          </p:cNvPr>
          <p:cNvSpPr txBox="1">
            <a:spLocks/>
          </p:cNvSpPr>
          <p:nvPr/>
        </p:nvSpPr>
        <p:spPr>
          <a:xfrm>
            <a:off x="1629153" y="3263225"/>
            <a:ext cx="1152089" cy="576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586350" indent="-514350">
              <a:lnSpc>
                <a:spcPct val="100000"/>
              </a:lnSpc>
              <a:buFont typeface="Arial" panose="020B0604020202020204" pitchFamily="34" charset="0"/>
              <a:buAutoNum type="arabicParenR"/>
            </a:pPr>
            <a:endParaRPr lang="cs-CZ" sz="1200" kern="0" dirty="0">
              <a:latin typeface="Times New Roman" panose="02020603050405020304" pitchFamily="18" charset="0"/>
              <a:cs typeface="Times New Roman" panose="02020603050405020304" pitchFamily="18" charset="0"/>
            </a:endParaRPr>
          </a:p>
        </p:txBody>
      </p:sp>
      <p:sp>
        <p:nvSpPr>
          <p:cNvPr id="21" name="Zástupný obsah 7">
            <a:extLst>
              <a:ext uri="{FF2B5EF4-FFF2-40B4-BE49-F238E27FC236}">
                <a16:creationId xmlns:a16="http://schemas.microsoft.com/office/drawing/2014/main" id="{3A03464D-AEE5-44BA-8195-3E54CE651469}"/>
              </a:ext>
            </a:extLst>
          </p:cNvPr>
          <p:cNvSpPr txBox="1">
            <a:spLocks/>
          </p:cNvSpPr>
          <p:nvPr/>
        </p:nvSpPr>
        <p:spPr>
          <a:xfrm>
            <a:off x="3854717" y="3194013"/>
            <a:ext cx="684000" cy="324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00000"/>
              </a:lnSpc>
              <a:buNone/>
            </a:pPr>
            <a:endParaRPr lang="cs-CZ" sz="1200" kern="0" dirty="0">
              <a:latin typeface="Times New Roman" panose="02020603050405020304" pitchFamily="18" charset="0"/>
              <a:cs typeface="Times New Roman" panose="02020603050405020304" pitchFamily="18" charset="0"/>
            </a:endParaRPr>
          </a:p>
        </p:txBody>
      </p:sp>
      <p:sp>
        <p:nvSpPr>
          <p:cNvPr id="24" name="Zástupný obsah 7">
            <a:extLst>
              <a:ext uri="{FF2B5EF4-FFF2-40B4-BE49-F238E27FC236}">
                <a16:creationId xmlns:a16="http://schemas.microsoft.com/office/drawing/2014/main" id="{E42EEAEF-B7DE-4DA0-AFD8-CC7410BE32B5}"/>
              </a:ext>
            </a:extLst>
          </p:cNvPr>
          <p:cNvSpPr txBox="1">
            <a:spLocks/>
          </p:cNvSpPr>
          <p:nvPr/>
        </p:nvSpPr>
        <p:spPr>
          <a:xfrm>
            <a:off x="4738424" y="3205930"/>
            <a:ext cx="612000" cy="288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00000"/>
              </a:lnSpc>
              <a:buNone/>
            </a:pPr>
            <a:endParaRPr lang="cs-CZ" sz="1200" kern="0" dirty="0">
              <a:latin typeface="Times New Roman" panose="02020603050405020304" pitchFamily="18" charset="0"/>
              <a:cs typeface="Times New Roman" panose="02020603050405020304" pitchFamily="18" charset="0"/>
            </a:endParaRPr>
          </a:p>
        </p:txBody>
      </p:sp>
      <p:sp>
        <p:nvSpPr>
          <p:cNvPr id="26" name="Zástupný obsah 7">
            <a:extLst>
              <a:ext uri="{FF2B5EF4-FFF2-40B4-BE49-F238E27FC236}">
                <a16:creationId xmlns:a16="http://schemas.microsoft.com/office/drawing/2014/main" id="{3E157826-EC79-4D31-9922-99074A42C312}"/>
              </a:ext>
            </a:extLst>
          </p:cNvPr>
          <p:cNvSpPr txBox="1">
            <a:spLocks/>
          </p:cNvSpPr>
          <p:nvPr/>
        </p:nvSpPr>
        <p:spPr>
          <a:xfrm>
            <a:off x="3127131" y="3595214"/>
            <a:ext cx="2869746" cy="324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586350" indent="-514350">
              <a:lnSpc>
                <a:spcPct val="100000"/>
              </a:lnSpc>
              <a:buFont typeface="Arial" panose="020B0604020202020204" pitchFamily="34" charset="0"/>
              <a:buAutoNum type="arabicParenR"/>
            </a:pPr>
            <a:endParaRPr lang="cs-CZ" sz="1200" kern="0" dirty="0">
              <a:latin typeface="Times New Roman" panose="02020603050405020304" pitchFamily="18" charset="0"/>
              <a:cs typeface="Times New Roman" panose="02020603050405020304" pitchFamily="18" charset="0"/>
            </a:endParaRPr>
          </a:p>
        </p:txBody>
      </p:sp>
      <p:sp>
        <p:nvSpPr>
          <p:cNvPr id="25" name="Zástupný obsah 6">
            <a:extLst>
              <a:ext uri="{FF2B5EF4-FFF2-40B4-BE49-F238E27FC236}">
                <a16:creationId xmlns:a16="http://schemas.microsoft.com/office/drawing/2014/main" id="{7103DEDD-B005-43F4-8ACF-45B1E70314BF}"/>
              </a:ext>
            </a:extLst>
          </p:cNvPr>
          <p:cNvSpPr txBox="1">
            <a:spLocks/>
          </p:cNvSpPr>
          <p:nvPr/>
        </p:nvSpPr>
        <p:spPr>
          <a:xfrm>
            <a:off x="414000" y="2101058"/>
            <a:ext cx="2118089" cy="54891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solidFill>
                  <a:srgbClr val="0000DC"/>
                </a:solidFill>
                <a:latin typeface="Times New Roman" panose="02020603050405020304" pitchFamily="18" charset="0"/>
                <a:cs typeface="Times New Roman" panose="02020603050405020304" pitchFamily="18" charset="0"/>
              </a:rPr>
              <a:t>Actually</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have</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the</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disease</a:t>
            </a:r>
            <a:endParaRPr lang="cs-CZ" i="1" kern="0" dirty="0">
              <a:solidFill>
                <a:srgbClr val="0000DC"/>
              </a:solidFill>
              <a:latin typeface="Times New Roman" panose="02020603050405020304" pitchFamily="18" charset="0"/>
              <a:cs typeface="Times New Roman" panose="02020603050405020304" pitchFamily="18" charset="0"/>
            </a:endParaRPr>
          </a:p>
        </p:txBody>
      </p:sp>
      <p:cxnSp>
        <p:nvCxnSpPr>
          <p:cNvPr id="27" name="Přímá spojnice se šipkou 26">
            <a:extLst>
              <a:ext uri="{FF2B5EF4-FFF2-40B4-BE49-F238E27FC236}">
                <a16:creationId xmlns:a16="http://schemas.microsoft.com/office/drawing/2014/main" id="{5B3B55CB-D56F-4ACB-875E-BAB40CBAACE3}"/>
              </a:ext>
            </a:extLst>
          </p:cNvPr>
          <p:cNvCxnSpPr>
            <a:cxnSpLocks/>
          </p:cNvCxnSpPr>
          <p:nvPr/>
        </p:nvCxnSpPr>
        <p:spPr bwMode="auto">
          <a:xfrm>
            <a:off x="1533084" y="2665744"/>
            <a:ext cx="513105" cy="761636"/>
          </a:xfrm>
          <a:prstGeom prst="straightConnector1">
            <a:avLst/>
          </a:prstGeom>
          <a:ln>
            <a:headEnd type="oval"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1" name="Zástupný obsah 6">
            <a:extLst>
              <a:ext uri="{FF2B5EF4-FFF2-40B4-BE49-F238E27FC236}">
                <a16:creationId xmlns:a16="http://schemas.microsoft.com/office/drawing/2014/main" id="{9CF239D0-558C-4934-9A89-1117EEEFAD56}"/>
              </a:ext>
            </a:extLst>
          </p:cNvPr>
          <p:cNvSpPr txBox="1">
            <a:spLocks/>
          </p:cNvSpPr>
          <p:nvPr/>
        </p:nvSpPr>
        <p:spPr>
          <a:xfrm>
            <a:off x="345832" y="3453966"/>
            <a:ext cx="1409198"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latin typeface="Times New Roman" panose="02020603050405020304" pitchFamily="18" charset="0"/>
                <a:cs typeface="Times New Roman" panose="02020603050405020304" pitchFamily="18" charset="0"/>
              </a:rPr>
              <a:t>given</a:t>
            </a:r>
            <a:endParaRPr lang="cs-CZ" i="1" kern="0" dirty="0">
              <a:latin typeface="Times New Roman" panose="02020603050405020304" pitchFamily="18" charset="0"/>
              <a:cs typeface="Times New Roman" panose="02020603050405020304" pitchFamily="18" charset="0"/>
            </a:endParaRPr>
          </a:p>
        </p:txBody>
      </p:sp>
      <p:sp>
        <p:nvSpPr>
          <p:cNvPr id="44" name="Zástupný obsah 6">
            <a:extLst>
              <a:ext uri="{FF2B5EF4-FFF2-40B4-BE49-F238E27FC236}">
                <a16:creationId xmlns:a16="http://schemas.microsoft.com/office/drawing/2014/main" id="{D7A40647-DB80-432F-9096-4534F88232F8}"/>
              </a:ext>
            </a:extLst>
          </p:cNvPr>
          <p:cNvSpPr txBox="1">
            <a:spLocks/>
          </p:cNvSpPr>
          <p:nvPr/>
        </p:nvSpPr>
        <p:spPr>
          <a:xfrm>
            <a:off x="7585120" y="3097245"/>
            <a:ext cx="3183786" cy="773480"/>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solidFill>
                  <a:srgbClr val="0000DC"/>
                </a:solidFill>
                <a:latin typeface="Times New Roman" panose="02020603050405020304" pitchFamily="18" charset="0"/>
                <a:cs typeface="Times New Roman" panose="02020603050405020304" pitchFamily="18" charset="0"/>
              </a:rPr>
              <a:t>Actually</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having</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the</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disease</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FF0000"/>
                </a:solidFill>
                <a:latin typeface="Times New Roman" panose="02020603050405020304" pitchFamily="18" charset="0"/>
                <a:cs typeface="Times New Roman" panose="02020603050405020304" pitchFamily="18" charset="0"/>
              </a:rPr>
              <a:t>after</a:t>
            </a:r>
            <a:r>
              <a:rPr lang="cs-CZ" sz="2000" b="0" i="1" dirty="0">
                <a:solidFill>
                  <a:srgbClr val="FF0000"/>
                </a:solidFill>
                <a:latin typeface="Times New Roman" panose="02020603050405020304" pitchFamily="18" charset="0"/>
                <a:cs typeface="Times New Roman" panose="02020603050405020304" pitchFamily="18" charset="0"/>
              </a:rPr>
              <a:t> testing +</a:t>
            </a:r>
            <a:r>
              <a:rPr lang="cs-CZ" sz="2000" b="0" i="1" dirty="0">
                <a:latin typeface="Times New Roman" panose="02020603050405020304" pitchFamily="18" charset="0"/>
                <a:cs typeface="Times New Roman" panose="02020603050405020304" pitchFamily="18" charset="0"/>
              </a:rPr>
              <a:t> </a:t>
            </a:r>
            <a:endParaRPr lang="cs-CZ" i="1" kern="0" dirty="0">
              <a:latin typeface="Times New Roman" panose="02020603050405020304" pitchFamily="18" charset="0"/>
              <a:cs typeface="Times New Roman" panose="02020603050405020304" pitchFamily="18" charset="0"/>
            </a:endParaRPr>
          </a:p>
        </p:txBody>
      </p:sp>
      <p:cxnSp>
        <p:nvCxnSpPr>
          <p:cNvPr id="45" name="Přímá spojnice se šipkou 44">
            <a:extLst>
              <a:ext uri="{FF2B5EF4-FFF2-40B4-BE49-F238E27FC236}">
                <a16:creationId xmlns:a16="http://schemas.microsoft.com/office/drawing/2014/main" id="{22BFF80F-D3C8-41F6-8455-49CC12DBC6B8}"/>
              </a:ext>
            </a:extLst>
          </p:cNvPr>
          <p:cNvCxnSpPr>
            <a:cxnSpLocks/>
            <a:stCxn id="44" idx="1"/>
            <a:endCxn id="46" idx="3"/>
          </p:cNvCxnSpPr>
          <p:nvPr/>
        </p:nvCxnSpPr>
        <p:spPr bwMode="auto">
          <a:xfrm flipH="1">
            <a:off x="7069645" y="3483985"/>
            <a:ext cx="515475" cy="7968"/>
          </a:xfrm>
          <a:prstGeom prst="straightConnector1">
            <a:avLst/>
          </a:prstGeom>
          <a:ln>
            <a:headEnd type="oval" w="med" len="med"/>
            <a:tailEnd type="triangle" w="med" len="med"/>
          </a:ln>
        </p:spPr>
        <p:style>
          <a:lnRef idx="2">
            <a:schemeClr val="accent3"/>
          </a:lnRef>
          <a:fillRef idx="0">
            <a:schemeClr val="accent3"/>
          </a:fillRef>
          <a:effectRef idx="1">
            <a:schemeClr val="accent3"/>
          </a:effectRef>
          <a:fontRef idx="minor">
            <a:schemeClr val="tx1"/>
          </a:fontRef>
        </p:style>
      </p:cxnSp>
      <p:sp>
        <p:nvSpPr>
          <p:cNvPr id="46" name="Zástupný obsah 7">
            <a:extLst>
              <a:ext uri="{FF2B5EF4-FFF2-40B4-BE49-F238E27FC236}">
                <a16:creationId xmlns:a16="http://schemas.microsoft.com/office/drawing/2014/main" id="{5779BA5A-7A53-4B5D-923A-EF03DDB861A6}"/>
              </a:ext>
            </a:extLst>
          </p:cNvPr>
          <p:cNvSpPr txBox="1">
            <a:spLocks/>
          </p:cNvSpPr>
          <p:nvPr/>
        </p:nvSpPr>
        <p:spPr>
          <a:xfrm>
            <a:off x="6169645" y="3329953"/>
            <a:ext cx="900000" cy="324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586350" indent="-514350">
              <a:lnSpc>
                <a:spcPct val="100000"/>
              </a:lnSpc>
              <a:buFont typeface="Arial" panose="020B0604020202020204" pitchFamily="34" charset="0"/>
              <a:buAutoNum type="arabicParenR"/>
            </a:pPr>
            <a:endParaRPr lang="cs-CZ" sz="1200" kern="0" dirty="0">
              <a:latin typeface="Times New Roman" panose="02020603050405020304" pitchFamily="18" charset="0"/>
              <a:cs typeface="Times New Roman" panose="02020603050405020304" pitchFamily="18" charset="0"/>
            </a:endParaRPr>
          </a:p>
        </p:txBody>
      </p:sp>
      <p:sp>
        <p:nvSpPr>
          <p:cNvPr id="59" name="Zástupný obsah 6">
            <a:extLst>
              <a:ext uri="{FF2B5EF4-FFF2-40B4-BE49-F238E27FC236}">
                <a16:creationId xmlns:a16="http://schemas.microsoft.com/office/drawing/2014/main" id="{73C13031-4BEB-4E6B-9BE6-A66493B82A03}"/>
              </a:ext>
            </a:extLst>
          </p:cNvPr>
          <p:cNvSpPr txBox="1">
            <a:spLocks/>
          </p:cNvSpPr>
          <p:nvPr/>
        </p:nvSpPr>
        <p:spPr>
          <a:xfrm>
            <a:off x="6030591" y="4570942"/>
            <a:ext cx="5991508" cy="771407"/>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latin typeface="Times New Roman" panose="02020603050405020304" pitchFamily="18" charset="0"/>
                <a:cs typeface="Times New Roman" panose="02020603050405020304" pitchFamily="18" charset="0"/>
              </a:rPr>
              <a:t>Is</a:t>
            </a:r>
            <a:r>
              <a:rPr lang="cs-CZ" sz="2000" b="0" i="1" dirty="0">
                <a:latin typeface="Times New Roman" panose="02020603050405020304" pitchFamily="18" charset="0"/>
                <a:cs typeface="Times New Roman" panose="02020603050405020304" pitchFamily="18" charset="0"/>
              </a:rPr>
              <a:t> </a:t>
            </a:r>
            <a:r>
              <a:rPr lang="cs-CZ" sz="2000" b="0" i="1" dirty="0" err="1">
                <a:latin typeface="Times New Roman" panose="02020603050405020304" pitchFamily="18" charset="0"/>
                <a:cs typeface="Times New Roman" panose="02020603050405020304" pitchFamily="18" charset="0"/>
              </a:rPr>
              <a:t>it</a:t>
            </a:r>
            <a:r>
              <a:rPr lang="cs-CZ" sz="2000" b="0" i="1" dirty="0">
                <a:latin typeface="Times New Roman" panose="02020603050405020304" pitchFamily="18" charset="0"/>
                <a:cs typeface="Times New Roman" panose="02020603050405020304" pitchFamily="18" charset="0"/>
              </a:rPr>
              <a:t> </a:t>
            </a:r>
            <a:r>
              <a:rPr lang="cs-CZ" sz="2000" b="0" i="1" dirty="0" err="1">
                <a:latin typeface="Times New Roman" panose="02020603050405020304" pitchFamily="18" charset="0"/>
                <a:cs typeface="Times New Roman" panose="02020603050405020304" pitchFamily="18" charset="0"/>
              </a:rPr>
              <a:t>too</a:t>
            </a:r>
            <a:r>
              <a:rPr lang="cs-CZ" sz="2000" b="0" i="1" dirty="0">
                <a:latin typeface="Times New Roman" panose="02020603050405020304" pitchFamily="18" charset="0"/>
                <a:cs typeface="Times New Roman" panose="02020603050405020304" pitchFamily="18" charset="0"/>
              </a:rPr>
              <a:t> </a:t>
            </a:r>
            <a:r>
              <a:rPr lang="cs-CZ" sz="2000" b="0" i="1" dirty="0" err="1">
                <a:latin typeface="Times New Roman" panose="02020603050405020304" pitchFamily="18" charset="0"/>
                <a:cs typeface="Times New Roman" panose="02020603050405020304" pitchFamily="18" charset="0"/>
              </a:rPr>
              <a:t>Low</a:t>
            </a:r>
            <a:r>
              <a:rPr lang="cs-CZ" sz="2000" b="0" i="1" dirty="0">
                <a:latin typeface="Times New Roman" panose="02020603050405020304" pitchFamily="18" charset="0"/>
                <a:cs typeface="Times New Roman" panose="02020603050405020304" pitchFamily="18" charset="0"/>
              </a:rPr>
              <a:t>?</a:t>
            </a:r>
          </a:p>
          <a:p>
            <a:pPr marL="324000" lvl="1" indent="0">
              <a:buFont typeface="Arial" panose="020B0604020202020204" pitchFamily="34" charset="0"/>
              <a:buNone/>
            </a:pPr>
            <a:r>
              <a:rPr lang="cs-CZ" i="1" kern="0" dirty="0">
                <a:latin typeface="Times New Roman" panose="02020603050405020304" pitchFamily="18" charset="0"/>
                <a:cs typeface="Times New Roman" panose="02020603050405020304" pitchFamily="18" charset="0"/>
              </a:rPr>
              <a:t>	no, </a:t>
            </a:r>
            <a:r>
              <a:rPr lang="cs-CZ" i="1" kern="0" dirty="0" err="1">
                <a:latin typeface="Times New Roman" panose="02020603050405020304" pitchFamily="18" charset="0"/>
                <a:cs typeface="Times New Roman" panose="02020603050405020304" pitchFamily="18" charset="0"/>
              </a:rPr>
              <a:t>it</a:t>
            </a:r>
            <a:r>
              <a:rPr lang="cs-CZ" i="1" kern="0" dirty="0">
                <a:latin typeface="Times New Roman" panose="02020603050405020304" pitchFamily="18" charset="0"/>
                <a:cs typeface="Times New Roman" panose="02020603050405020304" pitchFamily="18" charset="0"/>
              </a:rPr>
              <a:t> </a:t>
            </a:r>
            <a:r>
              <a:rPr lang="cs-CZ" i="1" kern="0" dirty="0" err="1">
                <a:latin typeface="Times New Roman" panose="02020603050405020304" pitchFamily="18" charset="0"/>
                <a:cs typeface="Times New Roman" panose="02020603050405020304" pitchFamily="18" charset="0"/>
              </a:rPr>
              <a:t>is</a:t>
            </a:r>
            <a:r>
              <a:rPr lang="cs-CZ" i="1" kern="0" dirty="0">
                <a:latin typeface="Times New Roman" panose="02020603050405020304" pitchFamily="18" charset="0"/>
                <a:cs typeface="Times New Roman" panose="02020603050405020304" pitchFamily="18" charset="0"/>
              </a:rPr>
              <a:t> </a:t>
            </a:r>
            <a:r>
              <a:rPr lang="cs-CZ" i="1" kern="0" dirty="0" err="1">
                <a:latin typeface="Times New Roman" panose="02020603050405020304" pitchFamily="18" charset="0"/>
                <a:cs typeface="Times New Roman" panose="02020603050405020304" pitchFamily="18" charset="0"/>
              </a:rPr>
              <a:t>common</a:t>
            </a:r>
            <a:r>
              <a:rPr lang="cs-CZ" i="1" kern="0" dirty="0">
                <a:latin typeface="Times New Roman" panose="02020603050405020304" pitchFamily="18" charset="0"/>
                <a:cs typeface="Times New Roman" panose="02020603050405020304" pitchFamily="18" charset="0"/>
              </a:rPr>
              <a:t> </a:t>
            </a:r>
            <a:r>
              <a:rPr lang="cs-CZ" i="1" kern="0" dirty="0" err="1">
                <a:latin typeface="Times New Roman" panose="02020603050405020304" pitchFamily="18" charset="0"/>
                <a:cs typeface="Times New Roman" panose="02020603050405020304" pitchFamily="18" charset="0"/>
              </a:rPr>
              <a:t>sense</a:t>
            </a:r>
            <a:r>
              <a:rPr lang="cs-CZ" i="1" kern="0" dirty="0">
                <a:latin typeface="Times New Roman" panose="02020603050405020304" pitchFamily="18" charset="0"/>
                <a:cs typeface="Times New Roman" panose="02020603050405020304" pitchFamily="18" charset="0"/>
              </a:rPr>
              <a:t> </a:t>
            </a:r>
            <a:r>
              <a:rPr lang="cs-CZ" i="1" kern="0" dirty="0" err="1">
                <a:latin typeface="Times New Roman" panose="02020603050405020304" pitchFamily="18" charset="0"/>
                <a:cs typeface="Times New Roman" panose="02020603050405020304" pitchFamily="18" charset="0"/>
              </a:rPr>
              <a:t>applied</a:t>
            </a:r>
            <a:r>
              <a:rPr lang="cs-CZ" i="1" kern="0" dirty="0">
                <a:latin typeface="Times New Roman" panose="02020603050405020304" pitchFamily="18" charset="0"/>
                <a:cs typeface="Times New Roman" panose="02020603050405020304" pitchFamily="18" charset="0"/>
              </a:rPr>
              <a:t> to </a:t>
            </a:r>
            <a:r>
              <a:rPr lang="cs-CZ" i="1" kern="0" dirty="0" err="1">
                <a:latin typeface="Times New Roman" panose="02020603050405020304" pitchFamily="18" charset="0"/>
                <a:cs typeface="Times New Roman" panose="02020603050405020304" pitchFamily="18" charset="0"/>
              </a:rPr>
              <a:t>mathematics</a:t>
            </a:r>
            <a:r>
              <a:rPr lang="cs-CZ" i="1" kern="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639372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Bayesian</a:t>
            </a:r>
            <a:r>
              <a:rPr lang="cs-CZ" dirty="0"/>
              <a:t> probability</a:t>
            </a:r>
          </a:p>
          <a:p>
            <a:endParaRPr lang="cs-CZ" dirty="0"/>
          </a:p>
        </p:txBody>
      </p:sp>
      <p:sp>
        <p:nvSpPr>
          <p:cNvPr id="9" name="Zástupný obsah 8">
            <a:extLst>
              <a:ext uri="{FF2B5EF4-FFF2-40B4-BE49-F238E27FC236}">
                <a16:creationId xmlns:a16="http://schemas.microsoft.com/office/drawing/2014/main" id="{08CCD9A9-FF8B-4143-8EAC-87401F3AD10D}"/>
              </a:ext>
            </a:extLst>
          </p:cNvPr>
          <p:cNvSpPr>
            <a:spLocks noGrp="1"/>
          </p:cNvSpPr>
          <p:nvPr>
            <p:ph idx="29"/>
          </p:nvPr>
        </p:nvSpPr>
        <p:spPr>
          <a:xfrm>
            <a:off x="177553" y="1701505"/>
            <a:ext cx="11851689" cy="4139998"/>
          </a:xfrm>
        </p:spPr>
        <p:txBody>
          <a:bodyPr/>
          <a:lstStyle/>
          <a:p>
            <a:pPr marL="72000" indent="0" algn="ctr">
              <a:lnSpc>
                <a:spcPct val="100000"/>
              </a:lnSpc>
              <a:buNone/>
            </a:pP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o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n>
                  <a:solidFill>
                    <a:srgbClr val="FF0000"/>
                  </a:solidFill>
                </a:ln>
                <a:solidFill>
                  <a:srgbClr val="F01928"/>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a:t>
            </a:r>
            <a:endParaRPr lang="cs-CZ"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ctr">
              <a:lnSpc>
                <a:spcPct val="100000"/>
              </a:lnSpc>
              <a:buNone/>
            </a:pPr>
            <a:endParaRPr lang="cs-CZ" sz="1600" dirty="0">
              <a:latin typeface="Times New Roman" panose="02020603050405020304" pitchFamily="18" charset="0"/>
              <a:cs typeface="Times New Roman" panose="02020603050405020304" pitchFamily="18" charset="0"/>
            </a:endParaRPr>
          </a:p>
        </p:txBody>
      </p:sp>
      <p:sp>
        <p:nvSpPr>
          <p:cNvPr id="16" name="Zástupný obsah 15">
            <a:extLst>
              <a:ext uri="{FF2B5EF4-FFF2-40B4-BE49-F238E27FC236}">
                <a16:creationId xmlns:a16="http://schemas.microsoft.com/office/drawing/2014/main" id="{E7E98ED3-29D0-4277-AC65-5E5D3E667219}"/>
              </a:ext>
            </a:extLst>
          </p:cNvPr>
          <p:cNvSpPr>
            <a:spLocks noGrp="1"/>
          </p:cNvSpPr>
          <p:nvPr>
            <p:ph idx="30"/>
          </p:nvPr>
        </p:nvSpPr>
        <p:spPr>
          <a:xfrm>
            <a:off x="334463" y="5326742"/>
            <a:ext cx="11857537" cy="551888"/>
          </a:xfrm>
        </p:spPr>
        <p:txBody>
          <a:bodyPr/>
          <a:lstStyle/>
          <a:p>
            <a:pPr marL="72000" indent="0" algn="ctr">
              <a:buNone/>
            </a:pPr>
            <a:r>
              <a:rPr lang="cs-CZ" dirty="0">
                <a:latin typeface="Times New Roman" panose="02020603050405020304" pitchFamily="18" charset="0"/>
                <a:cs typeface="Times New Roman" panose="02020603050405020304" pitchFamily="18" charset="0"/>
              </a:rPr>
              <a:t>N = 1000; </a:t>
            </a:r>
            <a:r>
              <a:rPr lang="cs-CZ" i="1" dirty="0">
                <a:latin typeface="Times New Roman" panose="02020603050405020304" pitchFamily="18" charset="0"/>
                <a:cs typeface="Times New Roman" panose="02020603050405020304" pitchFamily="18" charset="0"/>
              </a:rPr>
              <a:t>n</a:t>
            </a:r>
            <a:r>
              <a:rPr lang="cs-CZ" dirty="0">
                <a:latin typeface="Times New Roman" panose="02020603050405020304" pitchFamily="18" charset="0"/>
                <a:cs typeface="Times New Roman" panose="02020603050405020304" pitchFamily="18" charset="0"/>
              </a:rPr>
              <a:t> = </a:t>
            </a:r>
            <a:r>
              <a:rPr lang="cs-CZ" dirty="0">
                <a:solidFill>
                  <a:srgbClr val="F0192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actually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have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disease</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n</a:t>
            </a:r>
            <a:r>
              <a:rPr lang="cs-CZ" dirty="0">
                <a:latin typeface="Times New Roman" panose="02020603050405020304" pitchFamily="18" charset="0"/>
                <a:cs typeface="Times New Roman" panose="02020603050405020304" pitchFamily="18" charset="0"/>
              </a:rPr>
              <a:t> = </a:t>
            </a:r>
            <a:r>
              <a:rPr lang="cs-CZ" dirty="0">
                <a:solidFill>
                  <a:srgbClr val="0000D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cs-CZ" dirty="0">
                <a:latin typeface="Times New Roman" panose="02020603050405020304" pitchFamily="18" charset="0"/>
                <a:cs typeface="Times New Roman" panose="02020603050405020304" pitchFamily="18" charset="0"/>
              </a:rPr>
              <a:t> (1%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999 </a:t>
            </a:r>
            <a:r>
              <a:rPr lang="cs-CZ" dirty="0" err="1">
                <a:latin typeface="Times New Roman" panose="02020603050405020304" pitchFamily="18" charset="0"/>
                <a:cs typeface="Times New Roman" panose="02020603050405020304" pitchFamily="18" charset="0"/>
              </a:rPr>
              <a:t>people</a:t>
            </a:r>
            <a:r>
              <a:rPr lang="cs-CZ" dirty="0">
                <a:latin typeface="Times New Roman" panose="02020603050405020304" pitchFamily="18" charset="0"/>
                <a:cs typeface="Times New Roman" panose="02020603050405020304" pitchFamily="18" charset="0"/>
              </a:rPr>
              <a:t>)</a:t>
            </a:r>
          </a:p>
        </p:txBody>
      </p:sp>
      <p:sp>
        <p:nvSpPr>
          <p:cNvPr id="28" name="Šipka: pětiúhelník 27">
            <a:extLst>
              <a:ext uri="{FF2B5EF4-FFF2-40B4-BE49-F238E27FC236}">
                <a16:creationId xmlns:a16="http://schemas.microsoft.com/office/drawing/2014/main" id="{EF6956C6-3C9E-404C-A417-527554EA8E50}"/>
              </a:ext>
            </a:extLst>
          </p:cNvPr>
          <p:cNvSpPr/>
          <p:nvPr/>
        </p:nvSpPr>
        <p:spPr bwMode="auto">
          <a:xfrm>
            <a:off x="6491175" y="2327548"/>
            <a:ext cx="945554" cy="470513"/>
          </a:xfrm>
          <a:prstGeom prst="homePlat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2000" b="0" i="0" u="none" strike="noStrike" cap="none" normalizeH="0" baseline="0" dirty="0" err="1">
                <a:ln>
                  <a:solidFill>
                    <a:schemeClr val="bg1"/>
                  </a:solidFill>
                </a:ln>
                <a:solidFill>
                  <a:schemeClr val="bg1"/>
                </a:solidFill>
                <a:effectLst/>
                <a:latin typeface="+mn-lt"/>
              </a:rPr>
              <a:t>True</a:t>
            </a:r>
            <a:r>
              <a:rPr kumimoji="0" lang="cs-CZ" sz="2000" b="0" i="0" u="none" strike="noStrike" cap="none" normalizeH="0" baseline="0" dirty="0">
                <a:ln>
                  <a:solidFill>
                    <a:schemeClr val="bg1"/>
                  </a:solidFill>
                </a:ln>
                <a:solidFill>
                  <a:schemeClr val="bg1"/>
                </a:solidFill>
                <a:effectLst/>
                <a:latin typeface="+mn-lt"/>
              </a:rPr>
              <a:t> +</a:t>
            </a:r>
          </a:p>
        </p:txBody>
      </p:sp>
      <p:sp>
        <p:nvSpPr>
          <p:cNvPr id="35" name="Šipka: pětiúhelník 34">
            <a:extLst>
              <a:ext uri="{FF2B5EF4-FFF2-40B4-BE49-F238E27FC236}">
                <a16:creationId xmlns:a16="http://schemas.microsoft.com/office/drawing/2014/main" id="{EDBBF3DB-D9BD-4E14-8F9A-A26CE99FA180}"/>
              </a:ext>
            </a:extLst>
          </p:cNvPr>
          <p:cNvSpPr/>
          <p:nvPr/>
        </p:nvSpPr>
        <p:spPr bwMode="auto">
          <a:xfrm>
            <a:off x="5123891" y="3053884"/>
            <a:ext cx="945554" cy="470513"/>
          </a:xfrm>
          <a:prstGeom prst="homePlat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2000" b="0" i="0" u="none" strike="noStrike" cap="none" normalizeH="0" baseline="0" dirty="0" err="1">
                <a:ln>
                  <a:solidFill>
                    <a:schemeClr val="bg1"/>
                  </a:solidFill>
                </a:ln>
                <a:solidFill>
                  <a:schemeClr val="bg1"/>
                </a:solidFill>
                <a:effectLst/>
                <a:latin typeface="+mn-lt"/>
              </a:rPr>
              <a:t>False</a:t>
            </a:r>
            <a:r>
              <a:rPr kumimoji="0" lang="cs-CZ" sz="2000" b="0" i="0" u="none" strike="noStrike" cap="none" normalizeH="0" baseline="0" dirty="0">
                <a:ln>
                  <a:solidFill>
                    <a:schemeClr val="bg1"/>
                  </a:solidFill>
                </a:ln>
                <a:solidFill>
                  <a:schemeClr val="bg1"/>
                </a:solidFill>
                <a:effectLst/>
                <a:latin typeface="+mn-lt"/>
              </a:rPr>
              <a:t> +</a:t>
            </a:r>
          </a:p>
        </p:txBody>
      </p:sp>
      <p:sp>
        <p:nvSpPr>
          <p:cNvPr id="36" name="Šipka: pětiúhelník 35">
            <a:extLst>
              <a:ext uri="{FF2B5EF4-FFF2-40B4-BE49-F238E27FC236}">
                <a16:creationId xmlns:a16="http://schemas.microsoft.com/office/drawing/2014/main" id="{CE170B14-ED66-4DCD-8D30-4536177F0ABA}"/>
              </a:ext>
            </a:extLst>
          </p:cNvPr>
          <p:cNvSpPr/>
          <p:nvPr/>
        </p:nvSpPr>
        <p:spPr bwMode="auto">
          <a:xfrm>
            <a:off x="579984" y="1850797"/>
            <a:ext cx="945554" cy="470513"/>
          </a:xfrm>
          <a:prstGeom prst="homePlat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2000" b="0" i="0" u="none" strike="noStrike" cap="none" normalizeH="0" baseline="0" dirty="0" err="1">
                <a:ln>
                  <a:solidFill>
                    <a:schemeClr val="bg1"/>
                  </a:solidFill>
                </a:ln>
                <a:solidFill>
                  <a:schemeClr val="bg1"/>
                </a:solidFill>
                <a:effectLst/>
                <a:latin typeface="+mn-lt"/>
              </a:rPr>
              <a:t>False</a:t>
            </a:r>
            <a:r>
              <a:rPr kumimoji="0" lang="cs-CZ" sz="2000" b="0" i="0" u="none" strike="noStrike" cap="none" normalizeH="0" baseline="0" dirty="0">
                <a:ln>
                  <a:solidFill>
                    <a:schemeClr val="bg1"/>
                  </a:solidFill>
                </a:ln>
                <a:solidFill>
                  <a:schemeClr val="bg1"/>
                </a:solidFill>
                <a:effectLst/>
                <a:latin typeface="+mn-lt"/>
              </a:rPr>
              <a:t> +</a:t>
            </a:r>
          </a:p>
        </p:txBody>
      </p:sp>
      <p:sp>
        <p:nvSpPr>
          <p:cNvPr id="37" name="Šipka: pětiúhelník 36">
            <a:extLst>
              <a:ext uri="{FF2B5EF4-FFF2-40B4-BE49-F238E27FC236}">
                <a16:creationId xmlns:a16="http://schemas.microsoft.com/office/drawing/2014/main" id="{D9BECD6B-33E6-45C7-A17C-BDD3942FD814}"/>
              </a:ext>
            </a:extLst>
          </p:cNvPr>
          <p:cNvSpPr/>
          <p:nvPr/>
        </p:nvSpPr>
        <p:spPr bwMode="auto">
          <a:xfrm>
            <a:off x="2871380" y="2819944"/>
            <a:ext cx="945554" cy="470513"/>
          </a:xfrm>
          <a:prstGeom prst="homePlat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2000" b="0" i="0" u="none" strike="noStrike" cap="none" normalizeH="0" baseline="0" dirty="0" err="1">
                <a:ln>
                  <a:solidFill>
                    <a:schemeClr val="bg1"/>
                  </a:solidFill>
                </a:ln>
                <a:solidFill>
                  <a:schemeClr val="bg1"/>
                </a:solidFill>
                <a:effectLst/>
                <a:latin typeface="+mn-lt"/>
              </a:rPr>
              <a:t>False</a:t>
            </a:r>
            <a:r>
              <a:rPr kumimoji="0" lang="cs-CZ" sz="2000" b="0" i="0" u="none" strike="noStrike" cap="none" normalizeH="0" baseline="0" dirty="0">
                <a:ln>
                  <a:solidFill>
                    <a:schemeClr val="bg1"/>
                  </a:solidFill>
                </a:ln>
                <a:solidFill>
                  <a:schemeClr val="bg1"/>
                </a:solidFill>
                <a:effectLst/>
                <a:latin typeface="+mn-lt"/>
              </a:rPr>
              <a:t> +</a:t>
            </a:r>
          </a:p>
        </p:txBody>
      </p:sp>
      <p:sp>
        <p:nvSpPr>
          <p:cNvPr id="38" name="Šipka: pětiúhelník 37">
            <a:extLst>
              <a:ext uri="{FF2B5EF4-FFF2-40B4-BE49-F238E27FC236}">
                <a16:creationId xmlns:a16="http://schemas.microsoft.com/office/drawing/2014/main" id="{DBD6A199-538F-4473-B0D7-97A138EE9568}"/>
              </a:ext>
            </a:extLst>
          </p:cNvPr>
          <p:cNvSpPr/>
          <p:nvPr/>
        </p:nvSpPr>
        <p:spPr bwMode="auto">
          <a:xfrm>
            <a:off x="1186634" y="3310498"/>
            <a:ext cx="945554" cy="470513"/>
          </a:xfrm>
          <a:prstGeom prst="homePlat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2000" b="0" i="0" u="none" strike="noStrike" cap="none" normalizeH="0" baseline="0" dirty="0" err="1">
                <a:ln>
                  <a:solidFill>
                    <a:schemeClr val="bg1"/>
                  </a:solidFill>
                </a:ln>
                <a:solidFill>
                  <a:schemeClr val="bg1"/>
                </a:solidFill>
                <a:effectLst/>
                <a:latin typeface="+mn-lt"/>
              </a:rPr>
              <a:t>False</a:t>
            </a:r>
            <a:r>
              <a:rPr kumimoji="0" lang="cs-CZ" sz="2000" b="0" i="0" u="none" strike="noStrike" cap="none" normalizeH="0" baseline="0" dirty="0">
                <a:ln>
                  <a:solidFill>
                    <a:schemeClr val="bg1"/>
                  </a:solidFill>
                </a:ln>
                <a:solidFill>
                  <a:schemeClr val="bg1"/>
                </a:solidFill>
                <a:effectLst/>
                <a:latin typeface="+mn-lt"/>
              </a:rPr>
              <a:t> +</a:t>
            </a:r>
          </a:p>
        </p:txBody>
      </p:sp>
      <p:sp>
        <p:nvSpPr>
          <p:cNvPr id="39" name="Šipka: pětiúhelník 38">
            <a:extLst>
              <a:ext uri="{FF2B5EF4-FFF2-40B4-BE49-F238E27FC236}">
                <a16:creationId xmlns:a16="http://schemas.microsoft.com/office/drawing/2014/main" id="{DB08E87A-1536-4898-8A94-A3C3FAFD0D42}"/>
              </a:ext>
            </a:extLst>
          </p:cNvPr>
          <p:cNvSpPr/>
          <p:nvPr/>
        </p:nvSpPr>
        <p:spPr bwMode="auto">
          <a:xfrm>
            <a:off x="1791541" y="4291274"/>
            <a:ext cx="945554" cy="470513"/>
          </a:xfrm>
          <a:prstGeom prst="homePlat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2000" b="0" i="0" u="none" strike="noStrike" cap="none" normalizeH="0" baseline="0" dirty="0" err="1">
                <a:ln>
                  <a:solidFill>
                    <a:schemeClr val="bg1"/>
                  </a:solidFill>
                </a:ln>
                <a:solidFill>
                  <a:schemeClr val="bg1"/>
                </a:solidFill>
                <a:effectLst/>
                <a:latin typeface="+mn-lt"/>
              </a:rPr>
              <a:t>False</a:t>
            </a:r>
            <a:r>
              <a:rPr kumimoji="0" lang="cs-CZ" sz="2000" b="0" i="0" u="none" strike="noStrike" cap="none" normalizeH="0" baseline="0" dirty="0">
                <a:ln>
                  <a:solidFill>
                    <a:schemeClr val="bg1"/>
                  </a:solidFill>
                </a:ln>
                <a:solidFill>
                  <a:schemeClr val="bg1"/>
                </a:solidFill>
                <a:effectLst/>
                <a:latin typeface="+mn-lt"/>
              </a:rPr>
              <a:t> +</a:t>
            </a:r>
          </a:p>
        </p:txBody>
      </p:sp>
      <p:sp>
        <p:nvSpPr>
          <p:cNvPr id="40" name="Šipka: pětiúhelník 39">
            <a:extLst>
              <a:ext uri="{FF2B5EF4-FFF2-40B4-BE49-F238E27FC236}">
                <a16:creationId xmlns:a16="http://schemas.microsoft.com/office/drawing/2014/main" id="{C0F568F1-85F2-4D92-B378-175DA4A387C9}"/>
              </a:ext>
            </a:extLst>
          </p:cNvPr>
          <p:cNvSpPr/>
          <p:nvPr/>
        </p:nvSpPr>
        <p:spPr bwMode="auto">
          <a:xfrm>
            <a:off x="6062002" y="4051315"/>
            <a:ext cx="945554" cy="470513"/>
          </a:xfrm>
          <a:prstGeom prst="homePlat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2000" b="0" i="0" u="none" strike="noStrike" cap="none" normalizeH="0" baseline="0" dirty="0" err="1">
                <a:ln>
                  <a:solidFill>
                    <a:schemeClr val="bg1"/>
                  </a:solidFill>
                </a:ln>
                <a:solidFill>
                  <a:schemeClr val="bg1"/>
                </a:solidFill>
                <a:effectLst/>
                <a:latin typeface="+mn-lt"/>
              </a:rPr>
              <a:t>False</a:t>
            </a:r>
            <a:r>
              <a:rPr kumimoji="0" lang="cs-CZ" sz="2000" b="0" i="0" u="none" strike="noStrike" cap="none" normalizeH="0" baseline="0" dirty="0">
                <a:ln>
                  <a:solidFill>
                    <a:schemeClr val="bg1"/>
                  </a:solidFill>
                </a:ln>
                <a:solidFill>
                  <a:schemeClr val="bg1"/>
                </a:solidFill>
                <a:effectLst/>
                <a:latin typeface="+mn-lt"/>
              </a:rPr>
              <a:t> +</a:t>
            </a:r>
          </a:p>
        </p:txBody>
      </p:sp>
      <p:sp>
        <p:nvSpPr>
          <p:cNvPr id="41" name="Šipka: pětiúhelník 40">
            <a:extLst>
              <a:ext uri="{FF2B5EF4-FFF2-40B4-BE49-F238E27FC236}">
                <a16:creationId xmlns:a16="http://schemas.microsoft.com/office/drawing/2014/main" id="{98825731-3B10-4DD5-8871-CB5079C43992}"/>
              </a:ext>
            </a:extLst>
          </p:cNvPr>
          <p:cNvSpPr/>
          <p:nvPr/>
        </p:nvSpPr>
        <p:spPr bwMode="auto">
          <a:xfrm>
            <a:off x="4848690" y="1600891"/>
            <a:ext cx="945554" cy="470513"/>
          </a:xfrm>
          <a:prstGeom prst="homePlat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2000" b="0" i="0" u="none" strike="noStrike" cap="none" normalizeH="0" baseline="0" dirty="0" err="1">
                <a:ln>
                  <a:solidFill>
                    <a:schemeClr val="bg1"/>
                  </a:solidFill>
                </a:ln>
                <a:solidFill>
                  <a:schemeClr val="bg1"/>
                </a:solidFill>
                <a:effectLst/>
                <a:latin typeface="+mn-lt"/>
              </a:rPr>
              <a:t>False</a:t>
            </a:r>
            <a:r>
              <a:rPr kumimoji="0" lang="cs-CZ" sz="2000" b="0" i="0" u="none" strike="noStrike" cap="none" normalizeH="0" baseline="0" dirty="0">
                <a:ln>
                  <a:solidFill>
                    <a:schemeClr val="bg1"/>
                  </a:solidFill>
                </a:ln>
                <a:solidFill>
                  <a:schemeClr val="bg1"/>
                </a:solidFill>
                <a:effectLst/>
                <a:latin typeface="+mn-lt"/>
              </a:rPr>
              <a:t> +</a:t>
            </a:r>
          </a:p>
        </p:txBody>
      </p:sp>
      <p:sp>
        <p:nvSpPr>
          <p:cNvPr id="42" name="Šipka: pětiúhelník 41">
            <a:extLst>
              <a:ext uri="{FF2B5EF4-FFF2-40B4-BE49-F238E27FC236}">
                <a16:creationId xmlns:a16="http://schemas.microsoft.com/office/drawing/2014/main" id="{48797790-0901-4415-8DE4-C57BDA28B68E}"/>
              </a:ext>
            </a:extLst>
          </p:cNvPr>
          <p:cNvSpPr/>
          <p:nvPr/>
        </p:nvSpPr>
        <p:spPr bwMode="auto">
          <a:xfrm>
            <a:off x="9073219" y="2579964"/>
            <a:ext cx="945554" cy="470513"/>
          </a:xfrm>
          <a:prstGeom prst="homePlat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2000" b="0" i="0" u="none" strike="noStrike" cap="none" normalizeH="0" baseline="0" dirty="0" err="1">
                <a:ln>
                  <a:solidFill>
                    <a:schemeClr val="bg1"/>
                  </a:solidFill>
                </a:ln>
                <a:solidFill>
                  <a:schemeClr val="bg1"/>
                </a:solidFill>
                <a:effectLst/>
                <a:latin typeface="+mn-lt"/>
              </a:rPr>
              <a:t>False</a:t>
            </a:r>
            <a:r>
              <a:rPr kumimoji="0" lang="cs-CZ" sz="2000" b="0" i="0" u="none" strike="noStrike" cap="none" normalizeH="0" baseline="0" dirty="0">
                <a:ln>
                  <a:solidFill>
                    <a:schemeClr val="bg1"/>
                  </a:solidFill>
                </a:ln>
                <a:solidFill>
                  <a:schemeClr val="bg1"/>
                </a:solidFill>
                <a:effectLst/>
                <a:latin typeface="+mn-lt"/>
              </a:rPr>
              <a:t> +</a:t>
            </a:r>
          </a:p>
        </p:txBody>
      </p:sp>
      <p:sp>
        <p:nvSpPr>
          <p:cNvPr id="43" name="Šipka: pětiúhelník 42">
            <a:extLst>
              <a:ext uri="{FF2B5EF4-FFF2-40B4-BE49-F238E27FC236}">
                <a16:creationId xmlns:a16="http://schemas.microsoft.com/office/drawing/2014/main" id="{05F74E97-DA1A-442F-846B-F31CFD6C4F22}"/>
              </a:ext>
            </a:extLst>
          </p:cNvPr>
          <p:cNvSpPr/>
          <p:nvPr/>
        </p:nvSpPr>
        <p:spPr bwMode="auto">
          <a:xfrm>
            <a:off x="9071781" y="3794988"/>
            <a:ext cx="945554" cy="470513"/>
          </a:xfrm>
          <a:prstGeom prst="homePlat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2000" b="0" i="0" u="none" strike="noStrike" cap="none" normalizeH="0" baseline="0" dirty="0" err="1">
                <a:ln>
                  <a:solidFill>
                    <a:schemeClr val="bg1"/>
                  </a:solidFill>
                </a:ln>
                <a:solidFill>
                  <a:schemeClr val="bg1"/>
                </a:solidFill>
                <a:effectLst/>
                <a:latin typeface="+mn-lt"/>
              </a:rPr>
              <a:t>False</a:t>
            </a:r>
            <a:r>
              <a:rPr kumimoji="0" lang="cs-CZ" sz="2000" b="0" i="0" u="none" strike="noStrike" cap="none" normalizeH="0" baseline="0" dirty="0">
                <a:ln>
                  <a:solidFill>
                    <a:schemeClr val="bg1"/>
                  </a:solidFill>
                </a:ln>
                <a:solidFill>
                  <a:schemeClr val="bg1"/>
                </a:solidFill>
                <a:effectLst/>
                <a:latin typeface="+mn-lt"/>
              </a:rPr>
              <a:t> +</a:t>
            </a:r>
          </a:p>
        </p:txBody>
      </p:sp>
      <p:sp>
        <p:nvSpPr>
          <p:cNvPr id="47" name="Šipka: pětiúhelník 46">
            <a:extLst>
              <a:ext uri="{FF2B5EF4-FFF2-40B4-BE49-F238E27FC236}">
                <a16:creationId xmlns:a16="http://schemas.microsoft.com/office/drawing/2014/main" id="{AB09C3D7-ABC6-4885-A40D-563D1F80A856}"/>
              </a:ext>
            </a:extLst>
          </p:cNvPr>
          <p:cNvSpPr/>
          <p:nvPr/>
        </p:nvSpPr>
        <p:spPr bwMode="auto">
          <a:xfrm>
            <a:off x="10765921" y="1593680"/>
            <a:ext cx="945554" cy="470513"/>
          </a:xfrm>
          <a:prstGeom prst="homePlate">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cs-CZ" sz="2000" b="0" i="0" u="none" strike="noStrike" cap="none" normalizeH="0" baseline="0" dirty="0" err="1">
                <a:ln>
                  <a:solidFill>
                    <a:schemeClr val="bg1"/>
                  </a:solidFill>
                </a:ln>
                <a:solidFill>
                  <a:schemeClr val="bg1"/>
                </a:solidFill>
                <a:effectLst/>
                <a:latin typeface="+mn-lt"/>
              </a:rPr>
              <a:t>False</a:t>
            </a:r>
            <a:r>
              <a:rPr kumimoji="0" lang="cs-CZ" sz="2000" b="0" i="0" u="none" strike="noStrike" cap="none" normalizeH="0" baseline="0" dirty="0">
                <a:ln>
                  <a:solidFill>
                    <a:schemeClr val="bg1"/>
                  </a:solidFill>
                </a:ln>
                <a:solidFill>
                  <a:schemeClr val="bg1"/>
                </a:solidFill>
                <a:effectLst/>
                <a:latin typeface="+mn-lt"/>
              </a:rPr>
              <a:t> +</a:t>
            </a:r>
          </a:p>
        </p:txBody>
      </p:sp>
    </p:spTree>
    <p:extLst>
      <p:ext uri="{BB962C8B-B14F-4D97-AF65-F5344CB8AC3E}">
        <p14:creationId xmlns:p14="http://schemas.microsoft.com/office/powerpoint/2010/main" val="42221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0-#ppt_w/2"/>
                                          </p:val>
                                        </p:tav>
                                        <p:tav tm="100000">
                                          <p:val>
                                            <p:strVal val="#ppt_x"/>
                                          </p:val>
                                        </p:tav>
                                      </p:tavLst>
                                    </p:anim>
                                    <p:anim calcmode="lin" valueType="num">
                                      <p:cBhvr additive="base">
                                        <p:cTn id="18" dur="500" fill="hold"/>
                                        <p:tgtEl>
                                          <p:spTgt spid="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0-#ppt_w/2"/>
                                          </p:val>
                                        </p:tav>
                                        <p:tav tm="100000">
                                          <p:val>
                                            <p:strVal val="#ppt_x"/>
                                          </p:val>
                                        </p:tav>
                                      </p:tavLst>
                                    </p:anim>
                                    <p:anim calcmode="lin" valueType="num">
                                      <p:cBhvr additive="base">
                                        <p:cTn id="22" dur="500" fill="hold"/>
                                        <p:tgtEl>
                                          <p:spTgt spid="37"/>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0-#ppt_w/2"/>
                                          </p:val>
                                        </p:tav>
                                        <p:tav tm="100000">
                                          <p:val>
                                            <p:strVal val="#ppt_x"/>
                                          </p:val>
                                        </p:tav>
                                      </p:tavLst>
                                    </p:anim>
                                    <p:anim calcmode="lin" valueType="num">
                                      <p:cBhvr additive="base">
                                        <p:cTn id="26" dur="500" fill="hold"/>
                                        <p:tgtEl>
                                          <p:spTgt spid="38"/>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0-#ppt_w/2"/>
                                          </p:val>
                                        </p:tav>
                                        <p:tav tm="100000">
                                          <p:val>
                                            <p:strVal val="#ppt_x"/>
                                          </p:val>
                                        </p:tav>
                                      </p:tavLst>
                                    </p:anim>
                                    <p:anim calcmode="lin" valueType="num">
                                      <p:cBhvr additive="base">
                                        <p:cTn id="30" dur="500" fill="hold"/>
                                        <p:tgtEl>
                                          <p:spTgt spid="39"/>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500" fill="hold"/>
                                        <p:tgtEl>
                                          <p:spTgt spid="40"/>
                                        </p:tgtEl>
                                        <p:attrNameLst>
                                          <p:attrName>ppt_x</p:attrName>
                                        </p:attrNameLst>
                                      </p:cBhvr>
                                      <p:tavLst>
                                        <p:tav tm="0">
                                          <p:val>
                                            <p:strVal val="0-#ppt_w/2"/>
                                          </p:val>
                                        </p:tav>
                                        <p:tav tm="100000">
                                          <p:val>
                                            <p:strVal val="#ppt_x"/>
                                          </p:val>
                                        </p:tav>
                                      </p:tavLst>
                                    </p:anim>
                                    <p:anim calcmode="lin" valueType="num">
                                      <p:cBhvr additive="base">
                                        <p:cTn id="34" dur="5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0-#ppt_w/2"/>
                                          </p:val>
                                        </p:tav>
                                        <p:tav tm="100000">
                                          <p:val>
                                            <p:strVal val="#ppt_x"/>
                                          </p:val>
                                        </p:tav>
                                      </p:tavLst>
                                    </p:anim>
                                    <p:anim calcmode="lin" valueType="num">
                                      <p:cBhvr additive="base">
                                        <p:cTn id="38" dur="500" fill="hold"/>
                                        <p:tgtEl>
                                          <p:spTgt spid="41"/>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500" fill="hold"/>
                                        <p:tgtEl>
                                          <p:spTgt spid="43"/>
                                        </p:tgtEl>
                                        <p:attrNameLst>
                                          <p:attrName>ppt_x</p:attrName>
                                        </p:attrNameLst>
                                      </p:cBhvr>
                                      <p:tavLst>
                                        <p:tav tm="0">
                                          <p:val>
                                            <p:strVal val="0-#ppt_w/2"/>
                                          </p:val>
                                        </p:tav>
                                        <p:tav tm="100000">
                                          <p:val>
                                            <p:strVal val="#ppt_x"/>
                                          </p:val>
                                        </p:tav>
                                      </p:tavLst>
                                    </p:anim>
                                    <p:anim calcmode="lin" valueType="num">
                                      <p:cBhvr additive="base">
                                        <p:cTn id="42" dur="500" fill="hold"/>
                                        <p:tgtEl>
                                          <p:spTgt spid="43"/>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additive="base">
                                        <p:cTn id="45" dur="500" fill="hold"/>
                                        <p:tgtEl>
                                          <p:spTgt spid="47"/>
                                        </p:tgtEl>
                                        <p:attrNameLst>
                                          <p:attrName>ppt_x</p:attrName>
                                        </p:attrNameLst>
                                      </p:cBhvr>
                                      <p:tavLst>
                                        <p:tav tm="0">
                                          <p:val>
                                            <p:strVal val="0-#ppt_w/2"/>
                                          </p:val>
                                        </p:tav>
                                        <p:tav tm="100000">
                                          <p:val>
                                            <p:strVal val="#ppt_x"/>
                                          </p:val>
                                        </p:tav>
                                      </p:tavLst>
                                    </p:anim>
                                    <p:anim calcmode="lin" valueType="num">
                                      <p:cBhvr additive="base">
                                        <p:cTn id="46" dur="500" fill="hold"/>
                                        <p:tgtEl>
                                          <p:spTgt spid="47"/>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0-#ppt_w/2"/>
                                          </p:val>
                                        </p:tav>
                                        <p:tav tm="100000">
                                          <p:val>
                                            <p:strVal val="#ppt_x"/>
                                          </p:val>
                                        </p:tav>
                                      </p:tavLst>
                                    </p:anim>
                                    <p:anim calcmode="lin" valueType="num">
                                      <p:cBhvr additive="base">
                                        <p:cTn id="50"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5" grpId="0" animBg="1"/>
      <p:bldP spid="36" grpId="0" animBg="1"/>
      <p:bldP spid="37" grpId="0" animBg="1"/>
      <p:bldP spid="38" grpId="0" animBg="1"/>
      <p:bldP spid="39" grpId="0" animBg="1"/>
      <p:bldP spid="40" grpId="0" animBg="1"/>
      <p:bldP spid="41" grpId="0" animBg="1"/>
      <p:bldP spid="42" grpId="0" animBg="1"/>
      <p:bldP spid="43" grpId="0" animBg="1"/>
      <p:bldP spid="4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Bayesian</a:t>
            </a:r>
            <a:r>
              <a:rPr lang="cs-CZ" dirty="0"/>
              <a:t> probability</a:t>
            </a:r>
          </a:p>
          <a:p>
            <a:endParaRPr lang="cs-CZ" dirty="0"/>
          </a:p>
        </p:txBody>
      </p:sp>
      <p:sp>
        <p:nvSpPr>
          <p:cNvPr id="9" name="Zástupný obsah 8">
            <a:extLst>
              <a:ext uri="{FF2B5EF4-FFF2-40B4-BE49-F238E27FC236}">
                <a16:creationId xmlns:a16="http://schemas.microsoft.com/office/drawing/2014/main" id="{08CCD9A9-FF8B-4143-8EAC-87401F3AD10D}"/>
              </a:ext>
            </a:extLst>
          </p:cNvPr>
          <p:cNvSpPr>
            <a:spLocks noGrp="1"/>
          </p:cNvSpPr>
          <p:nvPr>
            <p:ph idx="29"/>
          </p:nvPr>
        </p:nvSpPr>
        <p:spPr>
          <a:xfrm>
            <a:off x="177553" y="1701505"/>
            <a:ext cx="11851689" cy="4139998"/>
          </a:xfrm>
        </p:spPr>
        <p:txBody>
          <a:bodyPr/>
          <a:lstStyle/>
          <a:p>
            <a:pPr marL="72000" indent="0" algn="ctr">
              <a:lnSpc>
                <a:spcPct val="100000"/>
              </a:lnSpc>
              <a:buNone/>
            </a:pP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n>
                  <a:solidFill>
                    <a:srgbClr val="FF0000"/>
                  </a:solidFill>
                </a:ln>
                <a:solidFill>
                  <a:srgbClr val="F01928"/>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endParaRPr lang="cs-CZ" sz="1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ctr">
              <a:lnSpc>
                <a:spcPct val="100000"/>
              </a:lnSpc>
              <a:buNone/>
            </a:pPr>
            <a:endParaRPr lang="cs-CZ" sz="1600" dirty="0">
              <a:latin typeface="Times New Roman" panose="02020603050405020304" pitchFamily="18" charset="0"/>
              <a:cs typeface="Times New Roman" panose="02020603050405020304" pitchFamily="18" charset="0"/>
            </a:endParaRPr>
          </a:p>
        </p:txBody>
      </p:sp>
      <p:sp>
        <p:nvSpPr>
          <p:cNvPr id="16" name="Zástupný obsah 15">
            <a:extLst>
              <a:ext uri="{FF2B5EF4-FFF2-40B4-BE49-F238E27FC236}">
                <a16:creationId xmlns:a16="http://schemas.microsoft.com/office/drawing/2014/main" id="{E7E98ED3-29D0-4277-AC65-5E5D3E667219}"/>
              </a:ext>
            </a:extLst>
          </p:cNvPr>
          <p:cNvSpPr>
            <a:spLocks noGrp="1"/>
          </p:cNvSpPr>
          <p:nvPr>
            <p:ph idx="30"/>
          </p:nvPr>
        </p:nvSpPr>
        <p:spPr>
          <a:xfrm>
            <a:off x="334463" y="5326742"/>
            <a:ext cx="11857537" cy="551888"/>
          </a:xfrm>
        </p:spPr>
        <p:txBody>
          <a:bodyPr/>
          <a:lstStyle/>
          <a:p>
            <a:pPr marL="72000" indent="0" algn="ctr">
              <a:buNone/>
            </a:pPr>
            <a:r>
              <a:rPr lang="cs-CZ" dirty="0">
                <a:latin typeface="Times New Roman" panose="02020603050405020304" pitchFamily="18" charset="0"/>
                <a:cs typeface="Times New Roman" panose="02020603050405020304" pitchFamily="18" charset="0"/>
              </a:rPr>
              <a:t>N = 1000; </a:t>
            </a:r>
            <a:r>
              <a:rPr lang="cs-CZ" i="1" dirty="0">
                <a:latin typeface="Times New Roman" panose="02020603050405020304" pitchFamily="18" charset="0"/>
                <a:cs typeface="Times New Roman" panose="02020603050405020304" pitchFamily="18" charset="0"/>
              </a:rPr>
              <a:t>n</a:t>
            </a:r>
            <a:r>
              <a:rPr lang="cs-CZ" dirty="0">
                <a:latin typeface="Times New Roman" panose="02020603050405020304" pitchFamily="18" charset="0"/>
                <a:cs typeface="Times New Roman" panose="02020603050405020304" pitchFamily="18" charset="0"/>
              </a:rPr>
              <a:t> = </a:t>
            </a:r>
            <a:r>
              <a:rPr lang="cs-CZ" dirty="0">
                <a:solidFill>
                  <a:srgbClr val="F0192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actually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have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disease</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n</a:t>
            </a:r>
            <a:r>
              <a:rPr lang="cs-CZ" dirty="0">
                <a:latin typeface="Times New Roman" panose="02020603050405020304" pitchFamily="18" charset="0"/>
                <a:cs typeface="Times New Roman" panose="02020603050405020304" pitchFamily="18" charset="0"/>
              </a:rPr>
              <a:t> = </a:t>
            </a:r>
            <a:r>
              <a:rPr lang="cs-CZ" dirty="0">
                <a:solidFill>
                  <a:srgbClr val="0000D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cs-CZ" dirty="0">
                <a:latin typeface="Times New Roman" panose="02020603050405020304" pitchFamily="18" charset="0"/>
                <a:cs typeface="Times New Roman" panose="02020603050405020304" pitchFamily="18" charset="0"/>
              </a:rPr>
              <a:t> (1%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999 </a:t>
            </a:r>
            <a:r>
              <a:rPr lang="cs-CZ" dirty="0" err="1">
                <a:latin typeface="Times New Roman" panose="02020603050405020304" pitchFamily="18" charset="0"/>
                <a:cs typeface="Times New Roman" panose="02020603050405020304" pitchFamily="18" charset="0"/>
              </a:rPr>
              <a:t>people</a:t>
            </a:r>
            <a:r>
              <a:rPr lang="cs-CZ" dirty="0">
                <a:latin typeface="Times New Roman" panose="02020603050405020304" pitchFamily="18" charset="0"/>
                <a:cs typeface="Times New Roman" panose="02020603050405020304" pitchFamily="18" charset="0"/>
              </a:rPr>
              <a:t>)</a:t>
            </a:r>
          </a:p>
        </p:txBody>
      </p:sp>
      <p:sp>
        <p:nvSpPr>
          <p:cNvPr id="19" name="Zástupný obsah 15">
            <a:extLst>
              <a:ext uri="{FF2B5EF4-FFF2-40B4-BE49-F238E27FC236}">
                <a16:creationId xmlns:a16="http://schemas.microsoft.com/office/drawing/2014/main" id="{451B8891-D1C7-4F8C-9CBF-802E43874BDE}"/>
              </a:ext>
            </a:extLst>
          </p:cNvPr>
          <p:cNvSpPr txBox="1">
            <a:spLocks/>
          </p:cNvSpPr>
          <p:nvPr/>
        </p:nvSpPr>
        <p:spPr>
          <a:xfrm>
            <a:off x="334463" y="4796813"/>
            <a:ext cx="11857537" cy="55188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buNone/>
            </a:pPr>
            <a:r>
              <a:rPr lang="cs-CZ" kern="0" dirty="0">
                <a:latin typeface="Times New Roman" panose="02020603050405020304" pitchFamily="18" charset="0"/>
                <a:cs typeface="Times New Roman" panose="02020603050405020304" pitchFamily="18" charset="0"/>
              </a:rPr>
              <a:t> </a:t>
            </a:r>
            <a:r>
              <a:rPr lang="cs-CZ" kern="0" dirty="0">
                <a:solidFill>
                  <a:srgbClr val="F0192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cs-CZ" kern="0" dirty="0">
                <a:latin typeface="Times New Roman" panose="02020603050405020304" pitchFamily="18" charset="0"/>
                <a:cs typeface="Times New Roman" panose="02020603050405020304" pitchFamily="18" charset="0"/>
              </a:rPr>
              <a:t> in 11 </a:t>
            </a:r>
            <a:r>
              <a:rPr lang="cs-CZ" kern="0" dirty="0" err="1">
                <a:latin typeface="Times New Roman" panose="02020603050405020304" pitchFamily="18" charset="0"/>
                <a:cs typeface="Times New Roman" panose="02020603050405020304" pitchFamily="18" charset="0"/>
              </a:rPr>
              <a:t>people</a:t>
            </a:r>
            <a:r>
              <a:rPr lang="cs-CZ" kern="0" dirty="0">
                <a:latin typeface="Times New Roman" panose="02020603050405020304" pitchFamily="18" charset="0"/>
                <a:cs typeface="Times New Roman" panose="02020603050405020304" pitchFamily="18" charset="0"/>
              </a:rPr>
              <a:t> = </a:t>
            </a:r>
            <a:r>
              <a:rPr lang="cs-CZ" kern="0" dirty="0">
                <a:solidFill>
                  <a:srgbClr val="F0192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r>
              <a:rPr lang="cs-CZ" kern="0" dirty="0">
                <a:latin typeface="Times New Roman" panose="02020603050405020304" pitchFamily="18" charset="0"/>
                <a:cs typeface="Times New Roman" panose="02020603050405020304" pitchFamily="18" charset="0"/>
              </a:rPr>
              <a:t> </a:t>
            </a:r>
          </a:p>
        </p:txBody>
      </p:sp>
      <p:sp>
        <p:nvSpPr>
          <p:cNvPr id="20" name="Zástupný obsah 15">
            <a:extLst>
              <a:ext uri="{FF2B5EF4-FFF2-40B4-BE49-F238E27FC236}">
                <a16:creationId xmlns:a16="http://schemas.microsoft.com/office/drawing/2014/main" id="{8045168D-2303-499A-8AD9-D148571B6CAE}"/>
              </a:ext>
            </a:extLst>
          </p:cNvPr>
          <p:cNvSpPr txBox="1">
            <a:spLocks/>
          </p:cNvSpPr>
          <p:nvPr/>
        </p:nvSpPr>
        <p:spPr>
          <a:xfrm rot="838325">
            <a:off x="8978439" y="463140"/>
            <a:ext cx="2757327" cy="51371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buNone/>
            </a:pPr>
            <a:r>
              <a:rPr lang="cs-CZ" i="1"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 just make </a:t>
            </a:r>
            <a:r>
              <a:rPr lang="cs-CZ" i="1" kern="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sence</a:t>
            </a:r>
            <a:endParaRPr lang="cs-CZ" i="1"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141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3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133</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Bayesian</a:t>
            </a:r>
            <a:r>
              <a:rPr lang="cs-CZ" dirty="0"/>
              <a:t> probability</a:t>
            </a:r>
          </a:p>
          <a:p>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a:xfrm>
            <a:off x="719999" y="1701505"/>
            <a:ext cx="5263705" cy="4139998"/>
          </a:xfrm>
        </p:spPr>
        <p:txBody>
          <a:bodyPr/>
          <a:lstStyle/>
          <a:p>
            <a:r>
              <a:rPr lang="cs-CZ" dirty="0" err="1">
                <a:latin typeface="Times New Roman" panose="02020603050405020304" pitchFamily="18" charset="0"/>
                <a:cs typeface="Times New Roman" panose="02020603050405020304" pitchFamily="18" charset="0"/>
              </a:rPr>
              <a:t>Bayes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Theorem</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wasn‘t</a:t>
            </a:r>
            <a:r>
              <a:rPr lang="cs-CZ" dirty="0">
                <a:latin typeface="Times New Roman" panose="02020603050405020304" pitchFamily="18" charset="0"/>
                <a:cs typeface="Times New Roman" panose="02020603050405020304" pitchFamily="18" charset="0"/>
              </a:rPr>
              <a:t> a </a:t>
            </a:r>
            <a:r>
              <a:rPr lang="cs-CZ" dirty="0" err="1">
                <a:latin typeface="Times New Roman" panose="02020603050405020304" pitchFamily="18" charset="0"/>
                <a:cs typeface="Times New Roman" panose="02020603050405020304" pitchFamily="18" charset="0"/>
              </a:rPr>
              <a:t>formula</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intended</a:t>
            </a:r>
            <a:r>
              <a:rPr lang="cs-CZ" dirty="0">
                <a:latin typeface="Times New Roman" panose="02020603050405020304" pitchFamily="18" charset="0"/>
                <a:cs typeface="Times New Roman" panose="02020603050405020304" pitchFamily="18" charset="0"/>
              </a:rPr>
              <a:t> to </a:t>
            </a:r>
            <a:r>
              <a:rPr lang="cs-CZ" dirty="0" err="1">
                <a:latin typeface="Times New Roman" panose="02020603050405020304" pitchFamily="18" charset="0"/>
                <a:cs typeface="Times New Roman" panose="02020603050405020304" pitchFamily="18" charset="0"/>
              </a:rPr>
              <a:t>be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used</a:t>
            </a:r>
            <a:r>
              <a:rPr lang="cs-CZ" dirty="0">
                <a:latin typeface="Times New Roman" panose="02020603050405020304" pitchFamily="18" charset="0"/>
                <a:cs typeface="Times New Roman" panose="02020603050405020304" pitchFamily="18" charset="0"/>
              </a:rPr>
              <a:t> just </a:t>
            </a:r>
            <a:r>
              <a:rPr lang="cs-CZ" dirty="0" err="1">
                <a:latin typeface="Times New Roman" panose="02020603050405020304" pitchFamily="18" charset="0"/>
                <a:cs typeface="Times New Roman" panose="02020603050405020304" pitchFamily="18" charset="0"/>
              </a:rPr>
              <a:t>once</a:t>
            </a:r>
            <a:r>
              <a:rPr lang="cs-CZ" dirty="0">
                <a:latin typeface="Times New Roman" panose="02020603050405020304" pitchFamily="18" charset="0"/>
                <a:cs typeface="Times New Roman" panose="02020603050405020304" pitchFamily="18" charset="0"/>
              </a:rPr>
              <a:t>.</a:t>
            </a:r>
          </a:p>
          <a:p>
            <a:r>
              <a:rPr lang="cs-CZ" dirty="0" err="1">
                <a:latin typeface="Times New Roman" panose="02020603050405020304" pitchFamily="18" charset="0"/>
                <a:cs typeface="Times New Roman" panose="02020603050405020304" pitchFamily="18" charset="0"/>
              </a:rPr>
              <a:t>Each</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tome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gaining</a:t>
            </a:r>
            <a:r>
              <a:rPr lang="cs-CZ"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new</a:t>
            </a:r>
            <a:r>
              <a:rPr lang="cs-CZ" i="1" dirty="0">
                <a:latin typeface="Times New Roman" panose="02020603050405020304" pitchFamily="18" charset="0"/>
                <a:cs typeface="Times New Roman" panose="02020603050405020304" pitchFamily="18" charset="0"/>
              </a:rPr>
              <a:t> evidence </a:t>
            </a:r>
            <a:r>
              <a:rPr lang="cs-CZ" dirty="0">
                <a:latin typeface="Times New Roman" panose="02020603050405020304" pitchFamily="18" charset="0"/>
                <a:cs typeface="Times New Roman" panose="02020603050405020304" pitchFamily="18" charset="0"/>
              </a:rPr>
              <a:t>and </a:t>
            </a:r>
            <a:r>
              <a:rPr lang="cs-CZ" i="1" dirty="0" err="1">
                <a:latin typeface="Times New Roman" panose="02020603050405020304" pitchFamily="18" charset="0"/>
                <a:cs typeface="Times New Roman" panose="02020603050405020304" pitchFamily="18" charset="0"/>
              </a:rPr>
              <a:t>updating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your</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probability</a:t>
            </a:r>
          </a:p>
          <a:p>
            <a:pPr lvl="1"/>
            <a:r>
              <a:rPr lang="cs-CZ" dirty="0" err="1">
                <a:latin typeface="Times New Roman" panose="02020603050405020304" pitchFamily="18" charset="0"/>
                <a:cs typeface="Times New Roman" panose="02020603050405020304" pitchFamily="18" charset="0"/>
              </a:rPr>
              <a:t>That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someting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true</a:t>
            </a:r>
            <a:endParaRPr lang="cs-CZ" dirty="0">
              <a:latin typeface="Times New Roman" panose="02020603050405020304" pitchFamily="18" charset="0"/>
              <a:cs typeface="Times New Roman" panose="02020603050405020304" pitchFamily="18" charset="0"/>
            </a:endParaRPr>
          </a:p>
          <a:p>
            <a:pPr lvl="1"/>
            <a:r>
              <a:rPr lang="cs-CZ" dirty="0" err="1">
                <a:latin typeface="Times New Roman" panose="02020603050405020304" pitchFamily="18" charset="0"/>
                <a:cs typeface="Times New Roman" panose="02020603050405020304" pitchFamily="18" charset="0"/>
              </a:rPr>
              <a:t>you</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should</a:t>
            </a:r>
            <a:r>
              <a:rPr lang="cs-CZ" dirty="0">
                <a:latin typeface="Times New Roman" panose="02020603050405020304" pitchFamily="18" charset="0"/>
                <a:cs typeface="Times New Roman" panose="02020603050405020304" pitchFamily="18" charset="0"/>
              </a:rPr>
              <a:t> update prior </a:t>
            </a:r>
            <a:r>
              <a:rPr lang="cs-CZ" dirty="0" err="1">
                <a:latin typeface="Times New Roman" panose="02020603050405020304" pitchFamily="18" charset="0"/>
                <a:cs typeface="Times New Roman" panose="02020603050405020304" pitchFamily="18" charset="0"/>
              </a:rPr>
              <a:t>beliefs</a:t>
            </a:r>
            <a:r>
              <a:rPr lang="cs-CZ" dirty="0">
                <a:latin typeface="Times New Roman" panose="02020603050405020304" pitchFamily="18" charset="0"/>
                <a:cs typeface="Times New Roman" panose="02020603050405020304" pitchFamily="18" charset="0"/>
              </a:rPr>
              <a:t> (update a </a:t>
            </a:r>
            <a:r>
              <a:rPr lang="cs-CZ" dirty="0" err="1">
                <a:latin typeface="Times New Roman" panose="02020603050405020304" pitchFamily="18" charset="0"/>
                <a:cs typeface="Times New Roman" panose="02020603050405020304" pitchFamily="18" charset="0"/>
              </a:rPr>
              <a:t>belief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based</a:t>
            </a:r>
            <a:r>
              <a:rPr lang="cs-CZ" dirty="0">
                <a:latin typeface="Times New Roman" panose="02020603050405020304" pitchFamily="18" charset="0"/>
                <a:cs typeface="Times New Roman" panose="02020603050405020304" pitchFamily="18" charset="0"/>
              </a:rPr>
              <a:t> on evidence)</a:t>
            </a:r>
          </a:p>
          <a:p>
            <a:pPr lvl="1"/>
            <a:endParaRPr lang="cs-CZ" dirty="0">
              <a:latin typeface="Times New Roman" panose="02020603050405020304" pitchFamily="18" charset="0"/>
              <a:cs typeface="Times New Roman" panose="02020603050405020304" pitchFamily="18" charset="0"/>
            </a:endParaRPr>
          </a:p>
          <a:p>
            <a:pPr marL="72000" indent="0">
              <a:buNone/>
            </a:pPr>
            <a:r>
              <a:rPr lang="cs-CZ" dirty="0">
                <a:latin typeface="Times New Roman" panose="02020603050405020304" pitchFamily="18" charset="0"/>
                <a:cs typeface="Times New Roman" panose="02020603050405020304" pitchFamily="18" charset="0"/>
              </a:rPr>
              <a:t>	</a:t>
            </a:r>
          </a:p>
        </p:txBody>
      </p:sp>
      <p:sp>
        <p:nvSpPr>
          <p:cNvPr id="18" name="Zástupný obsah 17">
            <a:extLst>
              <a:ext uri="{FF2B5EF4-FFF2-40B4-BE49-F238E27FC236}">
                <a16:creationId xmlns:a16="http://schemas.microsoft.com/office/drawing/2014/main" id="{DE8D71CE-BC27-4F32-9217-69C68A530943}"/>
              </a:ext>
            </a:extLst>
          </p:cNvPr>
          <p:cNvSpPr>
            <a:spLocks noGrp="1"/>
          </p:cNvSpPr>
          <p:nvPr>
            <p:ph idx="30"/>
          </p:nvPr>
        </p:nvSpPr>
        <p:spPr>
          <a:xfrm>
            <a:off x="6096000" y="1742782"/>
            <a:ext cx="5855368" cy="3237591"/>
          </a:xfrm>
        </p:spPr>
        <p:txBody>
          <a:bodyPr/>
          <a:lstStyle/>
          <a:p>
            <a:pPr marL="72000" indent="0">
              <a:lnSpc>
                <a:spcPct val="100000"/>
              </a:lnSpc>
              <a:buNone/>
            </a:pPr>
            <a:r>
              <a:rPr lang="cs-CZ" sz="2200" dirty="0" err="1">
                <a:latin typeface="Times New Roman" panose="02020603050405020304" pitchFamily="18" charset="0"/>
                <a:cs typeface="Times New Roman" panose="02020603050405020304" pitchFamily="18" charset="0"/>
              </a:rPr>
              <a:t>Back</a:t>
            </a:r>
            <a:r>
              <a:rPr lang="cs-CZ" sz="2200" dirty="0">
                <a:latin typeface="Times New Roman" panose="02020603050405020304" pitchFamily="18" charset="0"/>
                <a:cs typeface="Times New Roman" panose="02020603050405020304" pitchFamily="18" charset="0"/>
              </a:rPr>
              <a:t> to </a:t>
            </a:r>
            <a:r>
              <a:rPr lang="cs-CZ" sz="2200" dirty="0" err="1">
                <a:latin typeface="Times New Roman" panose="02020603050405020304" pitchFamily="18" charset="0"/>
                <a:cs typeface="Times New Roman" panose="02020603050405020304" pitchFamily="18" charset="0"/>
              </a:rPr>
              <a:t>example</a:t>
            </a:r>
            <a:r>
              <a:rPr lang="cs-CZ" sz="2200" dirty="0">
                <a:latin typeface="Times New Roman" panose="02020603050405020304" pitchFamily="18" charset="0"/>
                <a:cs typeface="Times New Roman" panose="02020603050405020304" pitchFamily="18" charset="0"/>
              </a:rPr>
              <a:t>:</a:t>
            </a:r>
          </a:p>
          <a:p>
            <a:pPr>
              <a:lnSpc>
                <a:spcPct val="100000"/>
              </a:lnSpc>
            </a:pPr>
            <a:r>
              <a:rPr lang="cs-CZ" sz="2200" dirty="0" err="1">
                <a:latin typeface="Times New Roman" panose="02020603050405020304" pitchFamily="18" charset="0"/>
                <a:cs typeface="Times New Roman" panose="02020603050405020304" pitchFamily="18" charset="0"/>
              </a:rPr>
              <a:t>You</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tested</a:t>
            </a:r>
            <a:r>
              <a:rPr lang="cs-CZ" sz="2200" dirty="0">
                <a:latin typeface="Times New Roman" panose="02020603050405020304" pitchFamily="18" charset="0"/>
                <a:cs typeface="Times New Roman" panose="02020603050405020304" pitchFamily="18" charset="0"/>
              </a:rPr>
              <a:t> </a:t>
            </a:r>
            <a:r>
              <a:rPr lang="cs-CZ"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positive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for</a:t>
            </a:r>
            <a:r>
              <a:rPr lang="cs-CZ" sz="2200" dirty="0">
                <a:latin typeface="Times New Roman" panose="02020603050405020304" pitchFamily="18" charset="0"/>
                <a:cs typeface="Times New Roman" panose="02020603050405020304" pitchFamily="18" charset="0"/>
              </a:rPr>
              <a:t> a </a:t>
            </a:r>
            <a:r>
              <a:rPr lang="cs-CZ" sz="2200" dirty="0" err="1">
                <a:latin typeface="Times New Roman" panose="02020603050405020304" pitchFamily="18" charset="0"/>
                <a:cs typeface="Times New Roman" panose="02020603050405020304" pitchFamily="18" charset="0"/>
              </a:rPr>
              <a:t>rare</a:t>
            </a:r>
            <a:r>
              <a:rPr lang="cs-CZ" sz="2200" dirty="0">
                <a:latin typeface="Times New Roman" panose="02020603050405020304" pitchFamily="18" charset="0"/>
                <a:cs typeface="Times New Roman" panose="02020603050405020304" pitchFamily="18" charset="0"/>
              </a:rPr>
              <a:t> </a:t>
            </a:r>
            <a:r>
              <a:rPr lang="cs-CZ" sz="2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disease</a:t>
            </a:r>
            <a:r>
              <a:rPr lang="cs-CZ" sz="2200" dirty="0">
                <a:latin typeface="Times New Roman" panose="02020603050405020304" pitchFamily="18" charset="0"/>
                <a:cs typeface="Times New Roman" panose="02020603050405020304" pitchFamily="18" charset="0"/>
              </a:rPr>
              <a:t>.</a:t>
            </a:r>
          </a:p>
          <a:p>
            <a:pPr>
              <a:lnSpc>
                <a:spcPct val="100000"/>
              </a:lnSpc>
            </a:pPr>
            <a:r>
              <a:rPr lang="cs-CZ" sz="2200" dirty="0" err="1">
                <a:latin typeface="Times New Roman" panose="02020603050405020304" pitchFamily="18" charset="0"/>
                <a:cs typeface="Times New Roman" panose="02020603050405020304" pitchFamily="18" charset="0"/>
              </a:rPr>
              <a:t>You</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get</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another</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doctor</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opinion</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get</a:t>
            </a:r>
            <a:r>
              <a:rPr lang="cs-CZ" sz="2200" dirty="0">
                <a:latin typeface="Times New Roman" panose="02020603050405020304" pitchFamily="18" charset="0"/>
                <a:cs typeface="Times New Roman" panose="02020603050405020304" pitchFamily="18" charset="0"/>
              </a:rPr>
              <a:t> second test, but test </a:t>
            </a:r>
            <a:r>
              <a:rPr lang="cs-CZ" sz="2200" dirty="0" err="1">
                <a:latin typeface="Times New Roman" panose="02020603050405020304" pitchFamily="18" charset="0"/>
                <a:cs typeface="Times New Roman" panose="02020603050405020304" pitchFamily="18" charset="0"/>
              </a:rPr>
              <a:t>aslo</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come</a:t>
            </a:r>
            <a:r>
              <a:rPr lang="cs-CZ" sz="2200" dirty="0">
                <a:latin typeface="Times New Roman" panose="02020603050405020304" pitchFamily="18" charset="0"/>
                <a:cs typeface="Times New Roman" panose="02020603050405020304" pitchFamily="18" charset="0"/>
              </a:rPr>
              <a:t> </a:t>
            </a:r>
            <a:r>
              <a:rPr lang="cs-CZ" sz="2200" dirty="0" err="1">
                <a:latin typeface="Times New Roman" panose="02020603050405020304" pitchFamily="18" charset="0"/>
                <a:cs typeface="Times New Roman" panose="02020603050405020304" pitchFamily="18" charset="0"/>
              </a:rPr>
              <a:t>back</a:t>
            </a:r>
            <a:r>
              <a:rPr lang="cs-CZ" sz="2200" dirty="0">
                <a:latin typeface="Times New Roman" panose="02020603050405020304" pitchFamily="18" charset="0"/>
                <a:cs typeface="Times New Roman" panose="02020603050405020304" pitchFamily="18" charset="0"/>
              </a:rPr>
              <a:t> as </a:t>
            </a:r>
            <a:r>
              <a:rPr lang="cs-CZ" sz="2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positive</a:t>
            </a:r>
            <a:r>
              <a:rPr lang="cs-CZ" sz="2200" dirty="0">
                <a:latin typeface="Times New Roman" panose="02020603050405020304" pitchFamily="18" charset="0"/>
                <a:cs typeface="Times New Roman" panose="02020603050405020304" pitchFamily="18" charset="0"/>
              </a:rPr>
              <a:t> …</a:t>
            </a:r>
          </a:p>
          <a:p>
            <a:pPr>
              <a:lnSpc>
                <a:spcPct val="100000"/>
              </a:lnSpc>
            </a:pPr>
            <a:endParaRPr lang="cs-CZ" sz="2200" i="1" dirty="0">
              <a:latin typeface="Times New Roman" panose="02020603050405020304" pitchFamily="18" charset="0"/>
              <a:cs typeface="Times New Roman" panose="02020603050405020304" pitchFamily="18" charset="0"/>
            </a:endParaRPr>
          </a:p>
          <a:p>
            <a:pPr>
              <a:lnSpc>
                <a:spcPct val="100000"/>
              </a:lnSpc>
            </a:pPr>
            <a:endParaRPr lang="cs-CZ" sz="2200" i="1" dirty="0">
              <a:latin typeface="Times New Roman" panose="02020603050405020304" pitchFamily="18" charset="0"/>
              <a:cs typeface="Times New Roman" panose="02020603050405020304" pitchFamily="18" charset="0"/>
            </a:endParaRPr>
          </a:p>
          <a:p>
            <a:pPr>
              <a:lnSpc>
                <a:spcPct val="100000"/>
              </a:lnSpc>
            </a:pPr>
            <a:endParaRPr lang="cs-CZ" sz="2200" i="1" dirty="0">
              <a:latin typeface="Times New Roman" panose="02020603050405020304" pitchFamily="18" charset="0"/>
              <a:cs typeface="Times New Roman" panose="02020603050405020304" pitchFamily="18" charset="0"/>
            </a:endParaRPr>
          </a:p>
        </p:txBody>
      </p:sp>
      <p:sp>
        <p:nvSpPr>
          <p:cNvPr id="10" name="TextovéPole 9">
            <a:extLst>
              <a:ext uri="{FF2B5EF4-FFF2-40B4-BE49-F238E27FC236}">
                <a16:creationId xmlns:a16="http://schemas.microsoft.com/office/drawing/2014/main" id="{22555E86-DD13-4A56-B42B-306D20E0E356}"/>
              </a:ext>
            </a:extLst>
          </p:cNvPr>
          <p:cNvSpPr txBox="1"/>
          <p:nvPr/>
        </p:nvSpPr>
        <p:spPr>
          <a:xfrm>
            <a:off x="7926311" y="4511818"/>
            <a:ext cx="4025057" cy="707886"/>
          </a:xfrm>
          <a:prstGeom prst="rect">
            <a:avLst/>
          </a:prstGeom>
          <a:noFill/>
        </p:spPr>
        <p:txBody>
          <a:bodyPr wrap="square">
            <a:spAutoFit/>
          </a:bodyPr>
          <a:lstStyle/>
          <a:p>
            <a:pPr marL="72000" indent="0" algn="r">
              <a:lnSpc>
                <a:spcPct val="100000"/>
              </a:lnSpc>
              <a:buNone/>
            </a:pPr>
            <a:r>
              <a:rPr lang="cs-CZ" sz="2000" i="1" dirty="0" err="1">
                <a:latin typeface="Times New Roman" panose="02020603050405020304" pitchFamily="18" charset="0"/>
                <a:cs typeface="Times New Roman" panose="02020603050405020304" pitchFamily="18" charset="0"/>
              </a:rPr>
              <a:t>What</a:t>
            </a:r>
            <a:r>
              <a:rPr lang="cs-CZ" sz="2000" i="1" dirty="0">
                <a:latin typeface="Times New Roman" panose="02020603050405020304" pitchFamily="18" charset="0"/>
                <a:cs typeface="Times New Roman" panose="02020603050405020304" pitchFamily="18" charset="0"/>
              </a:rPr>
              <a:t> </a:t>
            </a:r>
            <a:r>
              <a:rPr lang="cs-CZ" sz="2000" i="1" dirty="0" err="1">
                <a:latin typeface="Times New Roman" panose="02020603050405020304" pitchFamily="18" charset="0"/>
                <a:cs typeface="Times New Roman" panose="02020603050405020304" pitchFamily="18" charset="0"/>
              </a:rPr>
              <a:t>is</a:t>
            </a:r>
            <a:r>
              <a:rPr lang="cs-CZ" sz="2000" i="1" dirty="0">
                <a:latin typeface="Times New Roman" panose="02020603050405020304" pitchFamily="18" charset="0"/>
                <a:cs typeface="Times New Roman" panose="02020603050405020304" pitchFamily="18" charset="0"/>
              </a:rPr>
              <a:t> </a:t>
            </a:r>
            <a:r>
              <a:rPr lang="cs-CZ" sz="2000" i="1" dirty="0" err="1">
                <a:latin typeface="Times New Roman" panose="02020603050405020304" pitchFamily="18" charset="0"/>
                <a:cs typeface="Times New Roman" panose="02020603050405020304" pitchFamily="18" charset="0"/>
              </a:rPr>
              <a:t>the</a:t>
            </a:r>
            <a:r>
              <a:rPr lang="cs-CZ" sz="2000" i="1" dirty="0">
                <a:latin typeface="Times New Roman" panose="02020603050405020304" pitchFamily="18" charset="0"/>
                <a:cs typeface="Times New Roman" panose="02020603050405020304" pitchFamily="18" charset="0"/>
              </a:rPr>
              <a:t> </a:t>
            </a:r>
            <a:r>
              <a:rPr lang="cs-CZ" sz="2000" i="1" dirty="0" err="1">
                <a:latin typeface="Times New Roman" panose="02020603050405020304" pitchFamily="18" charset="0"/>
                <a:cs typeface="Times New Roman" panose="02020603050405020304" pitchFamily="18" charset="0"/>
              </a:rPr>
              <a:t>prabability</a:t>
            </a:r>
            <a:r>
              <a:rPr lang="cs-CZ" sz="2000" i="1" dirty="0">
                <a:latin typeface="Times New Roman" panose="02020603050405020304" pitchFamily="18" charset="0"/>
                <a:cs typeface="Times New Roman" panose="02020603050405020304" pitchFamily="18" charset="0"/>
              </a:rPr>
              <a:t> </a:t>
            </a:r>
            <a:r>
              <a:rPr lang="cs-CZ" sz="2000" i="1" dirty="0" err="1">
                <a:latin typeface="Times New Roman" panose="02020603050405020304" pitchFamily="18" charset="0"/>
                <a:cs typeface="Times New Roman" panose="02020603050405020304" pitchFamily="18" charset="0"/>
              </a:rPr>
              <a:t>that</a:t>
            </a:r>
            <a:r>
              <a:rPr lang="cs-CZ" sz="2000" i="1" dirty="0">
                <a:latin typeface="Times New Roman" panose="02020603050405020304" pitchFamily="18" charset="0"/>
                <a:cs typeface="Times New Roman" panose="02020603050405020304" pitchFamily="18" charset="0"/>
              </a:rPr>
              <a:t> </a:t>
            </a:r>
            <a:r>
              <a:rPr lang="cs-CZ" sz="2000" i="1" dirty="0" err="1">
                <a:latin typeface="Times New Roman" panose="02020603050405020304" pitchFamily="18" charset="0"/>
                <a:cs typeface="Times New Roman" panose="02020603050405020304" pitchFamily="18" charset="0"/>
              </a:rPr>
              <a:t>you</a:t>
            </a:r>
            <a:r>
              <a:rPr lang="cs-CZ" sz="2000" i="1" dirty="0">
                <a:latin typeface="Times New Roman" panose="02020603050405020304" pitchFamily="18" charset="0"/>
                <a:cs typeface="Times New Roman" panose="02020603050405020304" pitchFamily="18" charset="0"/>
              </a:rPr>
              <a:t> </a:t>
            </a:r>
            <a:r>
              <a:rPr lang="cs-CZ" sz="2000" i="1" dirty="0" err="1">
                <a:latin typeface="Times New Roman" panose="02020603050405020304" pitchFamily="18" charset="0"/>
                <a:cs typeface="Times New Roman" panose="02020603050405020304" pitchFamily="18" charset="0"/>
              </a:rPr>
              <a:t>actually</a:t>
            </a:r>
            <a:r>
              <a:rPr lang="cs-CZ" sz="2000" i="1" dirty="0">
                <a:latin typeface="Times New Roman" panose="02020603050405020304" pitchFamily="18" charset="0"/>
                <a:cs typeface="Times New Roman" panose="02020603050405020304" pitchFamily="18" charset="0"/>
              </a:rPr>
              <a:t> </a:t>
            </a:r>
            <a:r>
              <a:rPr lang="cs-CZ" sz="2000" i="1" dirty="0" err="1">
                <a:latin typeface="Times New Roman" panose="02020603050405020304" pitchFamily="18" charset="0"/>
                <a:cs typeface="Times New Roman" panose="02020603050405020304" pitchFamily="18" charset="0"/>
              </a:rPr>
              <a:t>have</a:t>
            </a:r>
            <a:r>
              <a:rPr lang="cs-CZ" sz="2000" i="1" dirty="0">
                <a:latin typeface="Times New Roman" panose="02020603050405020304" pitchFamily="18" charset="0"/>
                <a:cs typeface="Times New Roman" panose="02020603050405020304" pitchFamily="18" charset="0"/>
              </a:rPr>
              <a:t> </a:t>
            </a:r>
            <a:r>
              <a:rPr lang="cs-CZ" sz="2000" i="1" dirty="0" err="1">
                <a:latin typeface="Times New Roman" panose="02020603050405020304" pitchFamily="18" charset="0"/>
                <a:cs typeface="Times New Roman" panose="02020603050405020304" pitchFamily="18" charset="0"/>
              </a:rPr>
              <a:t>the</a:t>
            </a:r>
            <a:r>
              <a:rPr lang="cs-CZ" sz="2000" i="1" dirty="0">
                <a:latin typeface="Times New Roman" panose="02020603050405020304" pitchFamily="18" charset="0"/>
                <a:cs typeface="Times New Roman" panose="02020603050405020304" pitchFamily="18" charset="0"/>
              </a:rPr>
              <a:t> </a:t>
            </a:r>
            <a:r>
              <a:rPr lang="cs-CZ" sz="2000" i="1" dirty="0" err="1">
                <a:latin typeface="Times New Roman" panose="02020603050405020304" pitchFamily="18" charset="0"/>
                <a:cs typeface="Times New Roman" panose="02020603050405020304" pitchFamily="18" charset="0"/>
              </a:rPr>
              <a:t>disease</a:t>
            </a:r>
            <a:r>
              <a:rPr lang="cs-CZ"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8059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10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250" fill="hold"/>
                                        <p:tgtEl>
                                          <p:spTgt spid="10"/>
                                        </p:tgtEl>
                                        <p:attrNameLst>
                                          <p:attrName>ppt_x</p:attrName>
                                        </p:attrNameLst>
                                      </p:cBhvr>
                                      <p:tavLst>
                                        <p:tav tm="0">
                                          <p:val>
                                            <p:strVal val="1+#ppt_w/2"/>
                                          </p:val>
                                        </p:tav>
                                        <p:tav tm="100000">
                                          <p:val>
                                            <p:strVal val="#ppt_x"/>
                                          </p:val>
                                        </p:tav>
                                      </p:tavLst>
                                    </p:anim>
                                    <p:anim calcmode="lin" valueType="num">
                                      <p:cBhvr additive="base">
                                        <p:cTn id="8" dur="32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134</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Bayesian</a:t>
            </a:r>
            <a:r>
              <a:rPr lang="cs-CZ" dirty="0"/>
              <a:t> probability</a:t>
            </a:r>
          </a:p>
          <a:p>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a:xfrm>
            <a:off x="2475098" y="1449469"/>
            <a:ext cx="2225200" cy="1049235"/>
          </a:xfrm>
        </p:spPr>
        <p:txBody>
          <a:bodyPr/>
          <a:lstStyle/>
          <a:p>
            <a:pPr marL="324000" lvl="1" indent="0">
              <a:buNone/>
            </a:pPr>
            <a:r>
              <a:rPr lang="cs-CZ" i="1" dirty="0">
                <a:latin typeface="Times New Roman" panose="02020603050405020304" pitchFamily="18" charset="0"/>
                <a:cs typeface="Times New Roman" panose="02020603050405020304" pitchFamily="18" charset="0"/>
              </a:rPr>
              <a:t>Prior probability </a:t>
            </a:r>
            <a:r>
              <a:rPr lang="cs-CZ" i="1" dirty="0" err="1">
                <a:latin typeface="Times New Roman" panose="02020603050405020304" pitchFamily="18" charset="0"/>
                <a:cs typeface="Times New Roman" panose="02020603050405020304" pitchFamily="18" charset="0"/>
              </a:rPr>
              <a:t>of</a:t>
            </a:r>
            <a:r>
              <a:rPr lang="cs-CZ" i="1" dirty="0">
                <a:latin typeface="Times New Roman" panose="02020603050405020304" pitchFamily="18" charset="0"/>
                <a:cs typeface="Times New Roman" panose="02020603050405020304" pitchFamily="18" charset="0"/>
              </a:rPr>
              <a:t> </a:t>
            </a:r>
            <a:r>
              <a:rPr lang="cs-CZ" i="1" dirty="0" err="1">
                <a:solidFill>
                  <a:srgbClr val="0000DC"/>
                </a:solidFill>
                <a:latin typeface="Times New Roman" panose="02020603050405020304" pitchFamily="18" charset="0"/>
                <a:cs typeface="Times New Roman" panose="02020603050405020304" pitchFamily="18" charset="0"/>
              </a:rPr>
              <a:t>having</a:t>
            </a:r>
            <a:r>
              <a:rPr lang="cs-CZ" i="1" dirty="0">
                <a:solidFill>
                  <a:srgbClr val="0000DC"/>
                </a:solidFill>
                <a:latin typeface="Times New Roman" panose="02020603050405020304" pitchFamily="18" charset="0"/>
                <a:cs typeface="Times New Roman" panose="02020603050405020304" pitchFamily="18" charset="0"/>
              </a:rPr>
              <a:t> </a:t>
            </a:r>
            <a:r>
              <a:rPr lang="cs-CZ" i="1" dirty="0" err="1">
                <a:solidFill>
                  <a:srgbClr val="0000DC"/>
                </a:solidFill>
                <a:latin typeface="Times New Roman" panose="02020603050405020304" pitchFamily="18" charset="0"/>
                <a:cs typeface="Times New Roman" panose="02020603050405020304" pitchFamily="18" charset="0"/>
              </a:rPr>
              <a:t>the</a:t>
            </a:r>
            <a:r>
              <a:rPr lang="cs-CZ" i="1" dirty="0">
                <a:solidFill>
                  <a:srgbClr val="0000DC"/>
                </a:solidFill>
                <a:latin typeface="Times New Roman" panose="02020603050405020304" pitchFamily="18" charset="0"/>
                <a:cs typeface="Times New Roman" panose="02020603050405020304" pitchFamily="18" charset="0"/>
              </a:rPr>
              <a:t> </a:t>
            </a:r>
            <a:r>
              <a:rPr lang="cs-CZ" i="1" dirty="0" err="1">
                <a:solidFill>
                  <a:srgbClr val="0000DC"/>
                </a:solidFill>
                <a:latin typeface="Times New Roman" panose="02020603050405020304" pitchFamily="18" charset="0"/>
                <a:cs typeface="Times New Roman" panose="02020603050405020304" pitchFamily="18" charset="0"/>
              </a:rPr>
              <a:t>disease</a:t>
            </a:r>
            <a:endParaRPr lang="cs-CZ" i="1" dirty="0">
              <a:latin typeface="Times New Roman" panose="02020603050405020304" pitchFamily="18" charset="0"/>
              <a:cs typeface="Times New Roman" panose="02020603050405020304" pitchFamily="18" charset="0"/>
            </a:endParaRPr>
          </a:p>
        </p:txBody>
      </p:sp>
      <p:sp>
        <p:nvSpPr>
          <p:cNvPr id="8" name="Zástupný obsah 7">
            <a:extLst>
              <a:ext uri="{FF2B5EF4-FFF2-40B4-BE49-F238E27FC236}">
                <a16:creationId xmlns:a16="http://schemas.microsoft.com/office/drawing/2014/main" id="{671C4CE2-50DD-417D-A85A-54E03A94CF5E}"/>
              </a:ext>
            </a:extLst>
          </p:cNvPr>
          <p:cNvSpPr>
            <a:spLocks noGrp="1"/>
          </p:cNvSpPr>
          <p:nvPr>
            <p:ph idx="30"/>
          </p:nvPr>
        </p:nvSpPr>
        <p:spPr>
          <a:xfrm>
            <a:off x="6235277" y="3328867"/>
            <a:ext cx="834703" cy="545757"/>
          </a:xfrm>
        </p:spPr>
        <p:txBody>
          <a:bodyPr/>
          <a:lstStyle/>
          <a:p>
            <a:pPr marL="72000" indent="0">
              <a:lnSpc>
                <a:spcPct val="100000"/>
              </a:lnSpc>
              <a:buNone/>
            </a:pPr>
            <a:r>
              <a:rPr lang="cs-CZ" sz="2000" b="0" dirty="0">
                <a:latin typeface="Times New Roman" panose="02020603050405020304" pitchFamily="18" charset="0"/>
                <a:cs typeface="Times New Roman" panose="02020603050405020304" pitchFamily="18" charset="0"/>
              </a:rPr>
              <a:t>= </a:t>
            </a:r>
            <a:r>
              <a:rPr lang="cs-CZ" sz="2000" b="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9 %</a:t>
            </a:r>
          </a:p>
        </p:txBody>
      </p:sp>
      <mc:AlternateContent xmlns:mc="http://schemas.openxmlformats.org/markup-compatibility/2006" xmlns:a14="http://schemas.microsoft.com/office/drawing/2010/main">
        <mc:Choice Requires="a14">
          <p:sp>
            <p:nvSpPr>
              <p:cNvPr id="11" name="Zástupný obsah 7">
                <a:extLst>
                  <a:ext uri="{FF2B5EF4-FFF2-40B4-BE49-F238E27FC236}">
                    <a16:creationId xmlns:a16="http://schemas.microsoft.com/office/drawing/2014/main" id="{DB974D33-AA66-47EA-AC21-A7E1CA937451}"/>
                  </a:ext>
                </a:extLst>
              </p:cNvPr>
              <p:cNvSpPr txBox="1">
                <a:spLocks/>
              </p:cNvSpPr>
              <p:nvPr/>
            </p:nvSpPr>
            <p:spPr>
              <a:xfrm>
                <a:off x="2572863" y="279329"/>
                <a:ext cx="7828547" cy="108779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kern="0" dirty="0">
                    <a:latin typeface="Times New Roman" panose="02020603050405020304" pitchFamily="18" charset="0"/>
                    <a:cs typeface="Times New Roman" panose="02020603050405020304" pitchFamily="18" charset="0"/>
                  </a:rPr>
                  <a:t>P(</a:t>
                </a:r>
                <a:r>
                  <a:rPr lang="cs-CZ" kern="0" dirty="0">
                    <a:solidFill>
                      <a:schemeClr val="tx2"/>
                    </a:solidFill>
                    <a:latin typeface="Times New Roman" panose="02020603050405020304" pitchFamily="18" charset="0"/>
                    <a:cs typeface="Times New Roman" panose="02020603050405020304" pitchFamily="18" charset="0"/>
                  </a:rPr>
                  <a:t>H</a:t>
                </a:r>
                <a:r>
                  <a:rPr lang="cs-CZ" kern="0" dirty="0">
                    <a:latin typeface="Times New Roman" panose="02020603050405020304" pitchFamily="18" charset="0"/>
                    <a:cs typeface="Times New Roman" panose="02020603050405020304" pitchFamily="18" charset="0"/>
                  </a:rPr>
                  <a:t>|</a:t>
                </a:r>
                <a:r>
                  <a:rPr lang="cs-CZ" kern="0" dirty="0">
                    <a:solidFill>
                      <a:srgbClr val="F01928"/>
                    </a:solidFill>
                    <a:latin typeface="Times New Roman" panose="02020603050405020304" pitchFamily="18" charset="0"/>
                    <a:cs typeface="Times New Roman" panose="02020603050405020304" pitchFamily="18" charset="0"/>
                  </a:rPr>
                  <a:t>E</a:t>
                </a:r>
                <a:r>
                  <a:rPr lang="cs-CZ" kern="0" dirty="0">
                    <a:latin typeface="Times New Roman" panose="02020603050405020304" pitchFamily="18" charset="0"/>
                    <a:cs typeface="Times New Roman" panose="02020603050405020304" pitchFamily="18" charset="0"/>
                  </a:rPr>
                  <a:t>) </a:t>
                </a:r>
                <a14:m>
                  <m:oMath xmlns:m="http://schemas.openxmlformats.org/officeDocument/2006/math">
                    <m:r>
                      <a:rPr lang="cs-CZ" i="1" kern="0" smtClean="0">
                        <a:latin typeface="Cambria Math" panose="02040503050406030204" pitchFamily="18" charset="0"/>
                      </a:rPr>
                      <m:t>= </m:t>
                    </m:r>
                    <m:f>
                      <m:fPr>
                        <m:ctrlPr>
                          <a:rPr lang="cs-CZ" i="1" kern="0" smtClean="0">
                            <a:latin typeface="Cambria Math" panose="02040503050406030204" pitchFamily="18" charset="0"/>
                          </a:rPr>
                        </m:ctrlPr>
                      </m:fPr>
                      <m:num>
                        <m:r>
                          <a:rPr lang="cs-CZ" i="1" kern="0" smtClean="0">
                            <a:latin typeface="Cambria Math" panose="02040503050406030204" pitchFamily="18" charset="0"/>
                          </a:rPr>
                          <m:t>𝑃</m:t>
                        </m:r>
                        <m:d>
                          <m:dPr>
                            <m:ctrlPr>
                              <a:rPr lang="cs-CZ" i="1" kern="0" smtClean="0">
                                <a:latin typeface="Cambria Math" panose="02040503050406030204" pitchFamily="18" charset="0"/>
                              </a:rPr>
                            </m:ctrlPr>
                          </m:dPr>
                          <m:e>
                            <m:r>
                              <a:rPr lang="cs-CZ" i="1" kern="0" smtClean="0">
                                <a:solidFill>
                                  <a:schemeClr val="tx2"/>
                                </a:solidFill>
                                <a:latin typeface="Cambria Math" panose="02040503050406030204" pitchFamily="18" charset="0"/>
                              </a:rPr>
                              <m:t>𝐻</m:t>
                            </m:r>
                          </m:e>
                        </m:d>
                        <m:r>
                          <a:rPr lang="cs-CZ" i="1" kern="0" smtClean="0">
                            <a:latin typeface="Cambria Math" panose="02040503050406030204" pitchFamily="18" charset="0"/>
                          </a:rPr>
                          <m:t> ∗ </m:t>
                        </m:r>
                        <m:r>
                          <a:rPr lang="cs-CZ" i="1" kern="0" smtClean="0">
                            <a:latin typeface="Cambria Math" panose="02040503050406030204" pitchFamily="18" charset="0"/>
                          </a:rPr>
                          <m:t>𝑃</m:t>
                        </m:r>
                        <m:r>
                          <a:rPr lang="cs-CZ" i="1" kern="0" smtClean="0">
                            <a:latin typeface="Cambria Math" panose="02040503050406030204" pitchFamily="18" charset="0"/>
                          </a:rPr>
                          <m:t>(</m:t>
                        </m:r>
                        <m:r>
                          <a:rPr lang="cs-CZ" i="1" kern="0" smtClean="0">
                            <a:solidFill>
                              <a:srgbClr val="F01928"/>
                            </a:solidFill>
                            <a:latin typeface="Cambria Math" panose="02040503050406030204" pitchFamily="18" charset="0"/>
                          </a:rPr>
                          <m:t>𝐸</m:t>
                        </m:r>
                        <m:r>
                          <m:rPr>
                            <m:nor/>
                          </m:rPr>
                          <a:rPr lang="cs-CZ" kern="0" dirty="0">
                            <a:latin typeface="Times New Roman" panose="02020603050405020304" pitchFamily="18" charset="0"/>
                            <a:cs typeface="Times New Roman" panose="02020603050405020304" pitchFamily="18" charset="0"/>
                          </a:rPr>
                          <m:t>|</m:t>
                        </m:r>
                        <m:r>
                          <a:rPr lang="cs-CZ" i="1" kern="0" smtClean="0">
                            <a:solidFill>
                              <a:schemeClr val="tx2"/>
                            </a:solidFill>
                            <a:latin typeface="Cambria Math" panose="02040503050406030204" pitchFamily="18" charset="0"/>
                          </a:rPr>
                          <m:t>𝐻</m:t>
                        </m:r>
                        <m:r>
                          <a:rPr lang="cs-CZ" i="1" kern="0" smtClean="0">
                            <a:solidFill>
                              <a:schemeClr val="tx1"/>
                            </a:solidFill>
                            <a:latin typeface="Cambria Math" panose="02040503050406030204" pitchFamily="18" charset="0"/>
                          </a:rPr>
                          <m:t>)</m:t>
                        </m:r>
                      </m:num>
                      <m:den>
                        <m:r>
                          <a:rPr lang="cs-CZ" i="1" kern="0" smtClean="0">
                            <a:latin typeface="Cambria Math" panose="02040503050406030204" pitchFamily="18" charset="0"/>
                          </a:rPr>
                          <m:t>𝑃</m:t>
                        </m:r>
                        <m:r>
                          <a:rPr lang="cs-CZ" i="1" kern="0" smtClean="0">
                            <a:latin typeface="Cambria Math" panose="02040503050406030204" pitchFamily="18" charset="0"/>
                          </a:rPr>
                          <m:t>(</m:t>
                        </m:r>
                        <m:r>
                          <a:rPr lang="cs-CZ" i="1" kern="0" smtClean="0">
                            <a:solidFill>
                              <a:srgbClr val="F01928"/>
                            </a:solidFill>
                            <a:latin typeface="Cambria Math" panose="02040503050406030204" pitchFamily="18" charset="0"/>
                          </a:rPr>
                          <m:t>𝐸</m:t>
                        </m:r>
                        <m:r>
                          <a:rPr lang="cs-CZ" i="1" kern="0" smtClean="0">
                            <a:latin typeface="Cambria Math" panose="02040503050406030204" pitchFamily="18" charset="0"/>
                          </a:rPr>
                          <m:t>)</m:t>
                        </m:r>
                      </m:den>
                    </m:f>
                    <m:r>
                      <a:rPr lang="cs-CZ" b="0" i="1" kern="0" smtClean="0">
                        <a:latin typeface="Cambria Math" panose="02040503050406030204" pitchFamily="18" charset="0"/>
                      </a:rPr>
                      <m:t>=</m:t>
                    </m:r>
                    <m:f>
                      <m:fPr>
                        <m:ctrlPr>
                          <a:rPr lang="cs-CZ" i="1" kern="0">
                            <a:latin typeface="Cambria Math" panose="02040503050406030204" pitchFamily="18" charset="0"/>
                          </a:rPr>
                        </m:ctrlPr>
                      </m:fPr>
                      <m:num>
                        <m:r>
                          <a:rPr lang="cs-CZ" i="1" kern="0">
                            <a:latin typeface="Cambria Math" panose="02040503050406030204" pitchFamily="18" charset="0"/>
                          </a:rPr>
                          <m:t>𝑃</m:t>
                        </m:r>
                        <m:d>
                          <m:dPr>
                            <m:ctrlPr>
                              <a:rPr lang="cs-CZ" i="1" kern="0">
                                <a:latin typeface="Cambria Math" panose="02040503050406030204" pitchFamily="18" charset="0"/>
                              </a:rPr>
                            </m:ctrlPr>
                          </m:dPr>
                          <m:e>
                            <m:r>
                              <a:rPr lang="cs-CZ" i="1" kern="0">
                                <a:solidFill>
                                  <a:schemeClr val="tx2"/>
                                </a:solidFill>
                                <a:latin typeface="Cambria Math" panose="02040503050406030204" pitchFamily="18" charset="0"/>
                              </a:rPr>
                              <m:t>𝐻</m:t>
                            </m:r>
                          </m:e>
                        </m:d>
                        <m:r>
                          <a:rPr lang="cs-CZ" i="1" kern="0">
                            <a:latin typeface="Cambria Math" panose="02040503050406030204" pitchFamily="18" charset="0"/>
                          </a:rPr>
                          <m:t> ∗ </m:t>
                        </m:r>
                        <m:r>
                          <a:rPr lang="cs-CZ" i="1" kern="0">
                            <a:latin typeface="Cambria Math" panose="02040503050406030204" pitchFamily="18" charset="0"/>
                          </a:rPr>
                          <m:t>𝑃</m:t>
                        </m:r>
                        <m:r>
                          <a:rPr lang="cs-CZ" i="1" kern="0">
                            <a:latin typeface="Cambria Math" panose="02040503050406030204" pitchFamily="18" charset="0"/>
                          </a:rPr>
                          <m:t>(</m:t>
                        </m:r>
                        <m:r>
                          <a:rPr lang="cs-CZ" i="1" kern="0">
                            <a:solidFill>
                              <a:srgbClr val="F01928"/>
                            </a:solidFill>
                            <a:latin typeface="Cambria Math" panose="02040503050406030204" pitchFamily="18" charset="0"/>
                          </a:rPr>
                          <m:t>𝐸</m:t>
                        </m:r>
                        <m:r>
                          <m:rPr>
                            <m:nor/>
                          </m:rPr>
                          <a:rPr lang="cs-CZ" kern="0" dirty="0">
                            <a:latin typeface="Times New Roman" panose="02020603050405020304" pitchFamily="18" charset="0"/>
                            <a:cs typeface="Times New Roman" panose="02020603050405020304" pitchFamily="18" charset="0"/>
                          </a:rPr>
                          <m:t>|</m:t>
                        </m:r>
                        <m:r>
                          <a:rPr lang="cs-CZ" i="1" kern="0">
                            <a:solidFill>
                              <a:schemeClr val="tx2"/>
                            </a:solidFill>
                            <a:latin typeface="Cambria Math" panose="02040503050406030204" pitchFamily="18" charset="0"/>
                          </a:rPr>
                          <m:t>𝐻</m:t>
                        </m:r>
                        <m:r>
                          <a:rPr lang="cs-CZ" i="1" kern="0" smtClean="0">
                            <a:solidFill>
                              <a:schemeClr val="tx1"/>
                            </a:solidFill>
                            <a:latin typeface="Cambria Math" panose="02040503050406030204" pitchFamily="18" charset="0"/>
                          </a:rPr>
                          <m:t>)</m:t>
                        </m:r>
                      </m:num>
                      <m:den>
                        <m:r>
                          <a:rPr lang="cs-CZ" i="1" kern="0">
                            <a:latin typeface="Cambria Math" panose="02040503050406030204" pitchFamily="18" charset="0"/>
                          </a:rPr>
                          <m:t>𝑃</m:t>
                        </m:r>
                        <m:d>
                          <m:dPr>
                            <m:ctrlPr>
                              <a:rPr lang="cs-CZ" i="1" kern="0">
                                <a:latin typeface="Cambria Math" panose="02040503050406030204" pitchFamily="18" charset="0"/>
                              </a:rPr>
                            </m:ctrlPr>
                          </m:dPr>
                          <m:e>
                            <m:r>
                              <a:rPr lang="cs-CZ" b="0" i="1" kern="0" smtClean="0">
                                <a:solidFill>
                                  <a:srgbClr val="0000DC"/>
                                </a:solidFill>
                                <a:latin typeface="Cambria Math" panose="02040503050406030204" pitchFamily="18" charset="0"/>
                              </a:rPr>
                              <m:t>𝐻</m:t>
                            </m:r>
                          </m:e>
                        </m:d>
                        <m:r>
                          <a:rPr lang="cs-CZ" b="0" i="1" kern="0" smtClean="0">
                            <a:solidFill>
                              <a:schemeClr val="tx1"/>
                            </a:solidFill>
                            <a:latin typeface="Cambria Math" panose="02040503050406030204" pitchFamily="18" charset="0"/>
                          </a:rPr>
                          <m:t>∗</m:t>
                        </m:r>
                        <m:r>
                          <a:rPr lang="cs-CZ" i="1" kern="0" smtClean="0">
                            <a:solidFill>
                              <a:schemeClr val="tx1"/>
                            </a:solidFill>
                            <a:latin typeface="Cambria Math" panose="02040503050406030204" pitchFamily="18" charset="0"/>
                          </a:rPr>
                          <m:t>𝑃</m:t>
                        </m:r>
                        <m:d>
                          <m:dPr>
                            <m:ctrlPr>
                              <a:rPr lang="cs-CZ" i="1" kern="0" smtClean="0">
                                <a:solidFill>
                                  <a:schemeClr val="tx1"/>
                                </a:solidFill>
                                <a:latin typeface="Cambria Math" panose="02040503050406030204" pitchFamily="18" charset="0"/>
                              </a:rPr>
                            </m:ctrlPr>
                          </m:dPr>
                          <m:e>
                            <m:r>
                              <a:rPr lang="cs-CZ" i="1" kern="0" smtClean="0">
                                <a:solidFill>
                                  <a:srgbClr val="FF0000"/>
                                </a:solidFill>
                                <a:latin typeface="Cambria Math" panose="02040503050406030204" pitchFamily="18" charset="0"/>
                              </a:rPr>
                              <m:t>𝐸</m:t>
                            </m:r>
                            <m:r>
                              <m:rPr>
                                <m:nor/>
                              </m:rPr>
                              <a:rPr lang="cs-CZ" kern="0" dirty="0">
                                <a:solidFill>
                                  <a:schemeClr val="tx1"/>
                                </a:solidFill>
                                <a:latin typeface="Times New Roman" panose="02020603050405020304" pitchFamily="18" charset="0"/>
                                <a:cs typeface="Times New Roman" panose="02020603050405020304" pitchFamily="18" charset="0"/>
                              </a:rPr>
                              <m:t>|</m:t>
                            </m:r>
                            <m:r>
                              <a:rPr lang="cs-CZ" i="1" kern="0" smtClean="0">
                                <a:solidFill>
                                  <a:srgbClr val="0000DC"/>
                                </a:solidFill>
                                <a:latin typeface="Cambria Math" panose="02040503050406030204" pitchFamily="18" charset="0"/>
                              </a:rPr>
                              <m:t>𝐻</m:t>
                            </m:r>
                          </m:e>
                        </m:d>
                        <m:r>
                          <a:rPr lang="cs-CZ" b="0" i="1" kern="0" smtClean="0">
                            <a:solidFill>
                              <a:schemeClr val="tx1"/>
                            </a:solidFill>
                            <a:latin typeface="Cambria Math" panose="02040503050406030204" pitchFamily="18" charset="0"/>
                          </a:rPr>
                          <m:t>+</m:t>
                        </m:r>
                        <m:r>
                          <a:rPr lang="cs-CZ" i="1" kern="0">
                            <a:latin typeface="Cambria Math" panose="02040503050406030204" pitchFamily="18" charset="0"/>
                          </a:rPr>
                          <m:t>𝑃</m:t>
                        </m:r>
                        <m:d>
                          <m:dPr>
                            <m:ctrlPr>
                              <a:rPr lang="cs-CZ" i="1" kern="0">
                                <a:latin typeface="Cambria Math" panose="02040503050406030204" pitchFamily="18" charset="0"/>
                              </a:rPr>
                            </m:ctrlPr>
                          </m:dPr>
                          <m:e>
                            <m:r>
                              <a:rPr lang="cs-CZ" i="1" kern="0" smtClean="0">
                                <a:latin typeface="Cambria Math" panose="02040503050406030204" pitchFamily="18" charset="0"/>
                                <a:ea typeface="Cambria Math" panose="02040503050406030204" pitchFamily="18" charset="0"/>
                              </a:rPr>
                              <m:t>¬</m:t>
                            </m:r>
                            <m:r>
                              <a:rPr lang="cs-CZ" i="1" kern="0" smtClean="0">
                                <a:solidFill>
                                  <a:srgbClr val="0000DC"/>
                                </a:solidFill>
                                <a:latin typeface="Cambria Math" panose="02040503050406030204" pitchFamily="18" charset="0"/>
                              </a:rPr>
                              <m:t>𝐻</m:t>
                            </m:r>
                          </m:e>
                        </m:d>
                        <m:r>
                          <a:rPr lang="cs-CZ" i="1" kern="0">
                            <a:latin typeface="Cambria Math" panose="02040503050406030204" pitchFamily="18" charset="0"/>
                          </a:rPr>
                          <m:t>∗</m:t>
                        </m:r>
                        <m:r>
                          <a:rPr lang="cs-CZ" i="1" kern="0">
                            <a:latin typeface="Cambria Math" panose="02040503050406030204" pitchFamily="18" charset="0"/>
                          </a:rPr>
                          <m:t>𝑃</m:t>
                        </m:r>
                        <m:r>
                          <a:rPr lang="cs-CZ" i="1" kern="0">
                            <a:latin typeface="Cambria Math" panose="02040503050406030204" pitchFamily="18" charset="0"/>
                          </a:rPr>
                          <m:t>(</m:t>
                        </m:r>
                        <m:r>
                          <a:rPr lang="cs-CZ" i="1" kern="0" smtClean="0">
                            <a:solidFill>
                              <a:srgbClr val="FF0000"/>
                            </a:solidFill>
                            <a:latin typeface="Cambria Math" panose="02040503050406030204" pitchFamily="18" charset="0"/>
                          </a:rPr>
                          <m:t>𝐸</m:t>
                        </m:r>
                        <m:r>
                          <m:rPr>
                            <m:nor/>
                          </m:rPr>
                          <a:rPr lang="cs-CZ" kern="0" dirty="0">
                            <a:latin typeface="Times New Roman" panose="02020603050405020304" pitchFamily="18" charset="0"/>
                            <a:cs typeface="Times New Roman" panose="02020603050405020304" pitchFamily="18" charset="0"/>
                          </a:rPr>
                          <m:t>|</m:t>
                        </m:r>
                        <m:r>
                          <a:rPr lang="cs-CZ" i="1" kern="0">
                            <a:latin typeface="Cambria Math" panose="02040503050406030204" pitchFamily="18" charset="0"/>
                            <a:ea typeface="Cambria Math" panose="02040503050406030204" pitchFamily="18" charset="0"/>
                          </a:rPr>
                          <m:t>¬</m:t>
                        </m:r>
                        <m:r>
                          <a:rPr lang="cs-CZ" i="1" kern="0" smtClean="0">
                            <a:solidFill>
                              <a:srgbClr val="0000DC"/>
                            </a:solidFill>
                            <a:latin typeface="Cambria Math" panose="02040503050406030204" pitchFamily="18" charset="0"/>
                          </a:rPr>
                          <m:t>𝐻</m:t>
                        </m:r>
                        <m:r>
                          <a:rPr lang="cs-CZ" b="0" i="1" kern="0" smtClean="0">
                            <a:solidFill>
                              <a:schemeClr val="tx1"/>
                            </a:solidFill>
                            <a:latin typeface="Cambria Math" panose="02040503050406030204" pitchFamily="18" charset="0"/>
                          </a:rPr>
                          <m:t>)</m:t>
                        </m:r>
                      </m:den>
                    </m:f>
                  </m:oMath>
                </a14:m>
                <a:endParaRPr lang="cs-CZ" kern="0" dirty="0">
                  <a:latin typeface="Times New Roman" panose="02020603050405020304" pitchFamily="18" charset="0"/>
                  <a:cs typeface="Times New Roman" panose="02020603050405020304" pitchFamily="18" charset="0"/>
                </a:endParaRPr>
              </a:p>
            </p:txBody>
          </p:sp>
        </mc:Choice>
        <mc:Fallback xmlns="">
          <p:sp>
            <p:nvSpPr>
              <p:cNvPr id="11" name="Zástupný obsah 7">
                <a:extLst>
                  <a:ext uri="{FF2B5EF4-FFF2-40B4-BE49-F238E27FC236}">
                    <a16:creationId xmlns:a16="http://schemas.microsoft.com/office/drawing/2014/main" id="{DB974D33-AA66-47EA-AC21-A7E1CA937451}"/>
                  </a:ext>
                </a:extLst>
              </p:cNvPr>
              <p:cNvSpPr txBox="1">
                <a:spLocks noRot="1" noChangeAspect="1" noMove="1" noResize="1" noEditPoints="1" noAdjustHandles="1" noChangeArrowheads="1" noChangeShapeType="1" noTextEdit="1"/>
              </p:cNvSpPr>
              <p:nvPr/>
            </p:nvSpPr>
            <p:spPr>
              <a:xfrm>
                <a:off x="2572863" y="279329"/>
                <a:ext cx="7828547" cy="1087798"/>
              </a:xfrm>
              <a:prstGeom prst="rect">
                <a:avLst/>
              </a:prstGeom>
              <a:blipFill>
                <a:blip r:embed="rId3"/>
                <a:stretch>
                  <a:fillRect l="-1791" t="-17978"/>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2" name="Zástupný obsah 7">
                <a:extLst>
                  <a:ext uri="{FF2B5EF4-FFF2-40B4-BE49-F238E27FC236}">
                    <a16:creationId xmlns:a16="http://schemas.microsoft.com/office/drawing/2014/main" id="{4B5B625F-C6D6-4D4A-B24B-04B3D16757C2}"/>
                  </a:ext>
                </a:extLst>
              </p:cNvPr>
              <p:cNvSpPr txBox="1">
                <a:spLocks/>
              </p:cNvSpPr>
              <p:nvPr/>
            </p:nvSpPr>
            <p:spPr>
              <a:xfrm>
                <a:off x="1630862" y="3336340"/>
                <a:ext cx="4985534" cy="94912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kern="0" dirty="0">
                    <a:latin typeface="Times New Roman" panose="02020603050405020304" pitchFamily="18" charset="0"/>
                    <a:cs typeface="Times New Roman" panose="02020603050405020304" pitchFamily="18" charset="0"/>
                  </a:rPr>
                  <a:t>P(</a:t>
                </a:r>
                <a:r>
                  <a:rPr lang="cs-CZ" kern="0" dirty="0">
                    <a:solidFill>
                      <a:schemeClr val="tx2"/>
                    </a:solidFill>
                    <a:latin typeface="Times New Roman" panose="02020603050405020304" pitchFamily="18" charset="0"/>
                    <a:cs typeface="Times New Roman" panose="02020603050405020304" pitchFamily="18" charset="0"/>
                  </a:rPr>
                  <a:t>H</a:t>
                </a:r>
                <a:r>
                  <a:rPr lang="cs-CZ" kern="0" dirty="0">
                    <a:latin typeface="Times New Roman" panose="02020603050405020304" pitchFamily="18" charset="0"/>
                    <a:cs typeface="Times New Roman" panose="02020603050405020304" pitchFamily="18" charset="0"/>
                  </a:rPr>
                  <a:t>|</a:t>
                </a:r>
                <a:r>
                  <a:rPr lang="cs-CZ" kern="0" dirty="0">
                    <a:solidFill>
                      <a:srgbClr val="F01928"/>
                    </a:solidFill>
                    <a:latin typeface="Times New Roman" panose="02020603050405020304" pitchFamily="18" charset="0"/>
                    <a:cs typeface="Times New Roman" panose="02020603050405020304" pitchFamily="18" charset="0"/>
                  </a:rPr>
                  <a:t>E</a:t>
                </a:r>
                <a:r>
                  <a:rPr lang="cs-CZ" kern="0" dirty="0">
                    <a:latin typeface="Times New Roman" panose="02020603050405020304" pitchFamily="18" charset="0"/>
                    <a:cs typeface="Times New Roman" panose="02020603050405020304" pitchFamily="18" charset="0"/>
                  </a:rPr>
                  <a:t>) </a:t>
                </a:r>
                <a14:m>
                  <m:oMath xmlns:m="http://schemas.openxmlformats.org/officeDocument/2006/math">
                    <m:r>
                      <a:rPr lang="cs-CZ" i="1" kern="0" smtClean="0">
                        <a:latin typeface="Cambria Math" panose="02040503050406030204" pitchFamily="18" charset="0"/>
                      </a:rPr>
                      <m:t>= </m:t>
                    </m:r>
                    <m:f>
                      <m:fPr>
                        <m:ctrlPr>
                          <a:rPr lang="cs-CZ" i="1" kern="0" smtClean="0">
                            <a:latin typeface="Cambria Math" panose="02040503050406030204" pitchFamily="18" charset="0"/>
                          </a:rPr>
                        </m:ctrlPr>
                      </m:fPr>
                      <m:num>
                        <m:r>
                          <a:rPr lang="cs-CZ" b="1" i="1" kern="0" smtClean="0">
                            <a:effectLst>
                              <a:outerShdw blurRad="38100" dist="38100" dir="2700000" algn="tl">
                                <a:srgbClr val="000000">
                                  <a:alpha val="43137"/>
                                </a:srgbClr>
                              </a:outerShdw>
                            </a:effectLst>
                            <a:latin typeface="Cambria Math" panose="02040503050406030204" pitchFamily="18" charset="0"/>
                          </a:rPr>
                          <m:t>𝟎</m:t>
                        </m:r>
                        <m:r>
                          <a:rPr lang="cs-CZ" b="1" i="1" kern="0" smtClean="0">
                            <a:effectLst>
                              <a:outerShdw blurRad="38100" dist="38100" dir="2700000" algn="tl">
                                <a:srgbClr val="000000">
                                  <a:alpha val="43137"/>
                                </a:srgbClr>
                              </a:outerShdw>
                            </a:effectLst>
                            <a:latin typeface="Cambria Math" panose="02040503050406030204" pitchFamily="18" charset="0"/>
                          </a:rPr>
                          <m:t>.</m:t>
                        </m:r>
                        <m:r>
                          <a:rPr lang="cs-CZ" b="1" i="1" kern="0" smtClean="0">
                            <a:effectLst>
                              <a:outerShdw blurRad="38100" dist="38100" dir="2700000" algn="tl">
                                <a:srgbClr val="000000">
                                  <a:alpha val="43137"/>
                                </a:srgbClr>
                              </a:outerShdw>
                            </a:effectLst>
                            <a:latin typeface="Cambria Math" panose="02040503050406030204" pitchFamily="18" charset="0"/>
                          </a:rPr>
                          <m:t>𝟎𝟎𝟏</m:t>
                        </m:r>
                        <m:r>
                          <a:rPr lang="cs-CZ" i="1" kern="0" smtClean="0">
                            <a:latin typeface="Cambria Math" panose="02040503050406030204" pitchFamily="18" charset="0"/>
                          </a:rPr>
                          <m:t> ∗</m:t>
                        </m:r>
                        <m:r>
                          <a:rPr lang="cs-CZ" b="0" i="1" kern="0" smtClean="0">
                            <a:latin typeface="Cambria Math" panose="02040503050406030204" pitchFamily="18" charset="0"/>
                          </a:rPr>
                          <m:t> 0.99</m:t>
                        </m:r>
                      </m:num>
                      <m:den>
                        <m:r>
                          <a:rPr lang="cs-CZ" b="0" i="1" kern="0" smtClean="0">
                            <a:solidFill>
                              <a:schemeClr val="tx1"/>
                            </a:solidFill>
                            <a:latin typeface="Cambria Math" panose="02040503050406030204" pitchFamily="18" charset="0"/>
                          </a:rPr>
                          <m:t>0.001∗0.99+0.999∗0.01</m:t>
                        </m:r>
                      </m:den>
                    </m:f>
                  </m:oMath>
                </a14:m>
                <a:endParaRPr lang="cs-CZ" kern="0" dirty="0">
                  <a:latin typeface="Times New Roman" panose="02020603050405020304" pitchFamily="18" charset="0"/>
                  <a:cs typeface="Times New Roman" panose="02020603050405020304" pitchFamily="18" charset="0"/>
                </a:endParaRPr>
              </a:p>
            </p:txBody>
          </p:sp>
        </mc:Choice>
        <mc:Fallback xmlns="">
          <p:sp>
            <p:nvSpPr>
              <p:cNvPr id="12" name="Zástupný obsah 7">
                <a:extLst>
                  <a:ext uri="{FF2B5EF4-FFF2-40B4-BE49-F238E27FC236}">
                    <a16:creationId xmlns:a16="http://schemas.microsoft.com/office/drawing/2014/main" id="{4B5B625F-C6D6-4D4A-B24B-04B3D16757C2}"/>
                  </a:ext>
                </a:extLst>
              </p:cNvPr>
              <p:cNvSpPr txBox="1">
                <a:spLocks noRot="1" noChangeAspect="1" noMove="1" noResize="1" noEditPoints="1" noAdjustHandles="1" noChangeArrowheads="1" noChangeShapeType="1" noTextEdit="1"/>
              </p:cNvSpPr>
              <p:nvPr/>
            </p:nvSpPr>
            <p:spPr>
              <a:xfrm>
                <a:off x="1630862" y="3336340"/>
                <a:ext cx="4985534" cy="949125"/>
              </a:xfrm>
              <a:prstGeom prst="rect">
                <a:avLst/>
              </a:prstGeom>
              <a:blipFill>
                <a:blip r:embed="rId4"/>
                <a:stretch>
                  <a:fillRect l="-2938" t="-14103"/>
                </a:stretch>
              </a:blipFill>
            </p:spPr>
            <p:txBody>
              <a:bodyPr/>
              <a:lstStyle/>
              <a:p>
                <a:r>
                  <a:rPr lang="cs-CZ">
                    <a:noFill/>
                  </a:rPr>
                  <a:t> </a:t>
                </a:r>
              </a:p>
            </p:txBody>
          </p:sp>
        </mc:Fallback>
      </mc:AlternateContent>
      <p:sp>
        <p:nvSpPr>
          <p:cNvPr id="13" name="Zástupný obsah 6">
            <a:extLst>
              <a:ext uri="{FF2B5EF4-FFF2-40B4-BE49-F238E27FC236}">
                <a16:creationId xmlns:a16="http://schemas.microsoft.com/office/drawing/2014/main" id="{32E79F33-14C6-4E9B-B147-D70AB5F53678}"/>
              </a:ext>
            </a:extLst>
          </p:cNvPr>
          <p:cNvSpPr txBox="1">
            <a:spLocks/>
          </p:cNvSpPr>
          <p:nvPr/>
        </p:nvSpPr>
        <p:spPr>
          <a:xfrm>
            <a:off x="4050987" y="2218353"/>
            <a:ext cx="2374093" cy="545757"/>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solidFill>
                  <a:srgbClr val="F01928"/>
                </a:solidFill>
                <a:latin typeface="Times New Roman" panose="02020603050405020304" pitchFamily="18" charset="0"/>
                <a:cs typeface="Times New Roman" panose="02020603050405020304" pitchFamily="18" charset="0"/>
              </a:rPr>
              <a:t>You</a:t>
            </a:r>
            <a:r>
              <a:rPr lang="cs-CZ" sz="2000" b="0" i="1" dirty="0">
                <a:solidFill>
                  <a:srgbClr val="F01928"/>
                </a:solidFill>
                <a:latin typeface="Times New Roman" panose="02020603050405020304" pitchFamily="18" charset="0"/>
                <a:cs typeface="Times New Roman" panose="02020603050405020304" pitchFamily="18" charset="0"/>
              </a:rPr>
              <a:t> </a:t>
            </a:r>
            <a:r>
              <a:rPr lang="cs-CZ" sz="2000" b="0" i="1" dirty="0" err="1">
                <a:solidFill>
                  <a:srgbClr val="F01928"/>
                </a:solidFill>
                <a:latin typeface="Times New Roman" panose="02020603050405020304" pitchFamily="18" charset="0"/>
                <a:cs typeface="Times New Roman" panose="02020603050405020304" pitchFamily="18" charset="0"/>
              </a:rPr>
              <a:t>would</a:t>
            </a:r>
            <a:r>
              <a:rPr lang="cs-CZ" sz="2000" b="0" i="1" dirty="0">
                <a:solidFill>
                  <a:srgbClr val="F01928"/>
                </a:solidFill>
                <a:latin typeface="Times New Roman" panose="02020603050405020304" pitchFamily="18" charset="0"/>
                <a:cs typeface="Times New Roman" panose="02020603050405020304" pitchFamily="18" charset="0"/>
              </a:rPr>
              <a:t> test + </a:t>
            </a:r>
            <a:r>
              <a:rPr lang="cs-CZ" sz="2000" b="0" i="1" dirty="0" err="1">
                <a:latin typeface="Times New Roman" panose="02020603050405020304" pitchFamily="18" charset="0"/>
                <a:cs typeface="Times New Roman" panose="02020603050405020304" pitchFamily="18" charset="0"/>
              </a:rPr>
              <a:t>if</a:t>
            </a:r>
            <a:r>
              <a:rPr lang="cs-CZ" sz="2000" b="0" i="1" dirty="0">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you</a:t>
            </a:r>
            <a:r>
              <a:rPr lang="cs-CZ" sz="2000" b="0" i="1" dirty="0">
                <a:solidFill>
                  <a:srgbClr val="0000DC"/>
                </a:solidFill>
                <a:latin typeface="Times New Roman" panose="02020603050405020304" pitchFamily="18" charset="0"/>
                <a:cs typeface="Times New Roman" panose="02020603050405020304" pitchFamily="18" charset="0"/>
              </a:rPr>
              <a:t> had </a:t>
            </a:r>
            <a:r>
              <a:rPr lang="cs-CZ" sz="2000" b="0" i="1" dirty="0" err="1">
                <a:solidFill>
                  <a:srgbClr val="0000DC"/>
                </a:solidFill>
                <a:latin typeface="Times New Roman" panose="02020603050405020304" pitchFamily="18" charset="0"/>
                <a:cs typeface="Times New Roman" panose="02020603050405020304" pitchFamily="18" charset="0"/>
              </a:rPr>
              <a:t>the</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disease</a:t>
            </a:r>
            <a:endParaRPr lang="cs-CZ" i="1" kern="0" dirty="0">
              <a:solidFill>
                <a:srgbClr val="F01928"/>
              </a:solidFill>
              <a:latin typeface="Times New Roman" panose="02020603050405020304" pitchFamily="18" charset="0"/>
              <a:cs typeface="Times New Roman" panose="02020603050405020304" pitchFamily="18" charset="0"/>
            </a:endParaRPr>
          </a:p>
        </p:txBody>
      </p:sp>
      <p:sp>
        <p:nvSpPr>
          <p:cNvPr id="14" name="Zástupný obsah 6">
            <a:extLst>
              <a:ext uri="{FF2B5EF4-FFF2-40B4-BE49-F238E27FC236}">
                <a16:creationId xmlns:a16="http://schemas.microsoft.com/office/drawing/2014/main" id="{1FDEA521-AA6C-4D6F-BCB9-4CC1C8EDFC2A}"/>
              </a:ext>
            </a:extLst>
          </p:cNvPr>
          <p:cNvSpPr txBox="1">
            <a:spLocks/>
          </p:cNvSpPr>
          <p:nvPr/>
        </p:nvSpPr>
        <p:spPr>
          <a:xfrm>
            <a:off x="587699" y="4574404"/>
            <a:ext cx="2118089"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solidFill>
                  <a:srgbClr val="FF0000"/>
                </a:solidFill>
                <a:latin typeface="Times New Roman" panose="02020603050405020304" pitchFamily="18" charset="0"/>
                <a:cs typeface="Times New Roman" panose="02020603050405020304" pitchFamily="18" charset="0"/>
              </a:rPr>
              <a:t>You</a:t>
            </a:r>
            <a:r>
              <a:rPr lang="cs-CZ" sz="2000" b="0" i="1" dirty="0">
                <a:solidFill>
                  <a:srgbClr val="FF0000"/>
                </a:solidFill>
                <a:latin typeface="Times New Roman" panose="02020603050405020304" pitchFamily="18" charset="0"/>
                <a:cs typeface="Times New Roman" panose="02020603050405020304" pitchFamily="18" charset="0"/>
              </a:rPr>
              <a:t> </a:t>
            </a:r>
            <a:r>
              <a:rPr lang="cs-CZ" sz="2000" b="0" i="1" dirty="0" err="1">
                <a:solidFill>
                  <a:srgbClr val="FF0000"/>
                </a:solidFill>
                <a:latin typeface="Times New Roman" panose="02020603050405020304" pitchFamily="18" charset="0"/>
                <a:cs typeface="Times New Roman" panose="02020603050405020304" pitchFamily="18" charset="0"/>
              </a:rPr>
              <a:t>tested</a:t>
            </a:r>
            <a:r>
              <a:rPr lang="cs-CZ" sz="2000" b="0" i="1" dirty="0">
                <a:solidFill>
                  <a:srgbClr val="FF0000"/>
                </a:solidFill>
                <a:latin typeface="Times New Roman" panose="02020603050405020304" pitchFamily="18" charset="0"/>
                <a:cs typeface="Times New Roman" panose="02020603050405020304" pitchFamily="18" charset="0"/>
              </a:rPr>
              <a:t> +</a:t>
            </a:r>
            <a:endParaRPr lang="cs-CZ" i="1" kern="0" dirty="0">
              <a:solidFill>
                <a:srgbClr val="FF0000"/>
              </a:solidFill>
              <a:latin typeface="Times New Roman" panose="02020603050405020304" pitchFamily="18" charset="0"/>
              <a:cs typeface="Times New Roman" panose="02020603050405020304" pitchFamily="18" charset="0"/>
            </a:endParaRPr>
          </a:p>
        </p:txBody>
      </p:sp>
      <p:sp>
        <p:nvSpPr>
          <p:cNvPr id="15" name="Zástupný obsah 6">
            <a:extLst>
              <a:ext uri="{FF2B5EF4-FFF2-40B4-BE49-F238E27FC236}">
                <a16:creationId xmlns:a16="http://schemas.microsoft.com/office/drawing/2014/main" id="{D6ECB509-547F-46EE-B66B-19B60C87A204}"/>
              </a:ext>
            </a:extLst>
          </p:cNvPr>
          <p:cNvSpPr txBox="1">
            <a:spLocks/>
          </p:cNvSpPr>
          <p:nvPr/>
        </p:nvSpPr>
        <p:spPr>
          <a:xfrm>
            <a:off x="3223914" y="4678156"/>
            <a:ext cx="2078481"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a:latin typeface="Times New Roman" panose="02020603050405020304" pitchFamily="18" charset="0"/>
                <a:cs typeface="Times New Roman" panose="02020603050405020304" pitchFamily="18" charset="0"/>
              </a:rPr>
              <a:t>Probability </a:t>
            </a:r>
            <a:r>
              <a:rPr lang="cs-CZ" sz="2000" b="0" i="1" dirty="0" err="1">
                <a:latin typeface="Times New Roman" panose="02020603050405020304" pitchFamily="18" charset="0"/>
                <a:cs typeface="Times New Roman" panose="02020603050405020304" pitchFamily="18" charset="0"/>
              </a:rPr>
              <a:t>of</a:t>
            </a:r>
            <a:r>
              <a:rPr lang="cs-CZ" sz="2000" b="0" i="1" dirty="0">
                <a:latin typeface="Times New Roman" panose="02020603050405020304" pitchFamily="18" charset="0"/>
                <a:cs typeface="Times New Roman" panose="02020603050405020304" pitchFamily="18" charset="0"/>
              </a:rPr>
              <a:t> </a:t>
            </a:r>
            <a:r>
              <a:rPr lang="cs-CZ" sz="2000" b="0" i="1" dirty="0">
                <a:solidFill>
                  <a:srgbClr val="FF0000"/>
                </a:solidFill>
                <a:latin typeface="Times New Roman" panose="02020603050405020304" pitchFamily="18" charset="0"/>
                <a:cs typeface="Times New Roman" panose="02020603050405020304" pitchFamily="18" charset="0"/>
              </a:rPr>
              <a:t>testing +</a:t>
            </a:r>
            <a:endParaRPr lang="cs-CZ" i="1" kern="0" dirty="0">
              <a:latin typeface="Times New Roman" panose="02020603050405020304" pitchFamily="18" charset="0"/>
              <a:cs typeface="Times New Roman" panose="02020603050405020304" pitchFamily="18" charset="0"/>
            </a:endParaRPr>
          </a:p>
        </p:txBody>
      </p:sp>
      <p:cxnSp>
        <p:nvCxnSpPr>
          <p:cNvPr id="10" name="Přímá spojnice se šipkou 9">
            <a:extLst>
              <a:ext uri="{FF2B5EF4-FFF2-40B4-BE49-F238E27FC236}">
                <a16:creationId xmlns:a16="http://schemas.microsoft.com/office/drawing/2014/main" id="{52BE57BD-C5A3-4761-8D9C-C3EF8F7A81AD}"/>
              </a:ext>
            </a:extLst>
          </p:cNvPr>
          <p:cNvCxnSpPr>
            <a:cxnSpLocks/>
            <a:stCxn id="7" idx="2"/>
            <a:endCxn id="21" idx="0"/>
          </p:cNvCxnSpPr>
          <p:nvPr/>
        </p:nvCxnSpPr>
        <p:spPr bwMode="auto">
          <a:xfrm>
            <a:off x="3587698" y="2498704"/>
            <a:ext cx="609733" cy="597215"/>
          </a:xfrm>
          <a:prstGeom prst="straightConnector1">
            <a:avLst/>
          </a:prstGeom>
          <a:ln>
            <a:headEnd type="oval" w="med" len="med"/>
            <a:tailEnd type="triangle" w="med" len="med"/>
          </a:ln>
        </p:spPr>
        <p:style>
          <a:lnRef idx="2">
            <a:schemeClr val="accent3"/>
          </a:lnRef>
          <a:fillRef idx="0">
            <a:schemeClr val="accent3"/>
          </a:fillRef>
          <a:effectRef idx="1">
            <a:schemeClr val="accent3"/>
          </a:effectRef>
          <a:fontRef idx="minor">
            <a:schemeClr val="tx1"/>
          </a:fontRef>
        </p:style>
      </p:cxnSp>
      <p:cxnSp>
        <p:nvCxnSpPr>
          <p:cNvPr id="17" name="Přímá spojnice se šipkou 16">
            <a:extLst>
              <a:ext uri="{FF2B5EF4-FFF2-40B4-BE49-F238E27FC236}">
                <a16:creationId xmlns:a16="http://schemas.microsoft.com/office/drawing/2014/main" id="{281D5AE1-5673-4D12-969C-DCBBB45C7B55}"/>
              </a:ext>
            </a:extLst>
          </p:cNvPr>
          <p:cNvCxnSpPr>
            <a:cxnSpLocks/>
            <a:stCxn id="13" idx="2"/>
            <a:endCxn id="24" idx="0"/>
          </p:cNvCxnSpPr>
          <p:nvPr/>
        </p:nvCxnSpPr>
        <p:spPr bwMode="auto">
          <a:xfrm flipH="1">
            <a:off x="5080424" y="2764110"/>
            <a:ext cx="157610" cy="361918"/>
          </a:xfrm>
          <a:prstGeom prst="straightConnector1">
            <a:avLst/>
          </a:prstGeom>
          <a:ln>
            <a:headEnd type="oval" w="med" len="med"/>
            <a:tailEnd type="triangle" w="med" len="med"/>
          </a:ln>
        </p:spPr>
        <p:style>
          <a:lnRef idx="2">
            <a:schemeClr val="accent3"/>
          </a:lnRef>
          <a:fillRef idx="0">
            <a:schemeClr val="accent3"/>
          </a:fillRef>
          <a:effectRef idx="1">
            <a:schemeClr val="accent3"/>
          </a:effectRef>
          <a:fontRef idx="minor">
            <a:schemeClr val="tx1"/>
          </a:fontRef>
        </p:style>
      </p:cxnSp>
      <p:cxnSp>
        <p:nvCxnSpPr>
          <p:cNvPr id="20" name="Přímá spojnice se šipkou 19">
            <a:extLst>
              <a:ext uri="{FF2B5EF4-FFF2-40B4-BE49-F238E27FC236}">
                <a16:creationId xmlns:a16="http://schemas.microsoft.com/office/drawing/2014/main" id="{D7F1ADAB-A806-41EE-8B8D-B5E3181DC78A}"/>
              </a:ext>
            </a:extLst>
          </p:cNvPr>
          <p:cNvCxnSpPr>
            <a:cxnSpLocks/>
            <a:stCxn id="15" idx="0"/>
            <a:endCxn id="26" idx="2"/>
          </p:cNvCxnSpPr>
          <p:nvPr/>
        </p:nvCxnSpPr>
        <p:spPr bwMode="auto">
          <a:xfrm flipV="1">
            <a:off x="4263155" y="3928092"/>
            <a:ext cx="294610" cy="750064"/>
          </a:xfrm>
          <a:prstGeom prst="straightConnector1">
            <a:avLst/>
          </a:prstGeom>
          <a:ln>
            <a:headEnd type="oval" w="med" len="med"/>
            <a:tailEnd type="triangle" w="med" len="med"/>
          </a:ln>
        </p:spPr>
        <p:style>
          <a:lnRef idx="2">
            <a:schemeClr val="accent3"/>
          </a:lnRef>
          <a:fillRef idx="0">
            <a:schemeClr val="accent3"/>
          </a:fillRef>
          <a:effectRef idx="1">
            <a:schemeClr val="accent3"/>
          </a:effectRef>
          <a:fontRef idx="minor">
            <a:schemeClr val="tx1"/>
          </a:fontRef>
        </p:style>
      </p:cxnSp>
      <p:cxnSp>
        <p:nvCxnSpPr>
          <p:cNvPr id="23" name="Přímá spojnice se šipkou 22">
            <a:extLst>
              <a:ext uri="{FF2B5EF4-FFF2-40B4-BE49-F238E27FC236}">
                <a16:creationId xmlns:a16="http://schemas.microsoft.com/office/drawing/2014/main" id="{772CC508-80E1-46E7-9DAC-0107077E5694}"/>
              </a:ext>
            </a:extLst>
          </p:cNvPr>
          <p:cNvCxnSpPr>
            <a:cxnSpLocks/>
            <a:stCxn id="14" idx="0"/>
          </p:cNvCxnSpPr>
          <p:nvPr/>
        </p:nvCxnSpPr>
        <p:spPr bwMode="auto">
          <a:xfrm flipV="1">
            <a:off x="1646744" y="3651645"/>
            <a:ext cx="696683" cy="922759"/>
          </a:xfrm>
          <a:prstGeom prst="straightConnector1">
            <a:avLst/>
          </a:prstGeom>
          <a:ln>
            <a:headEnd type="oval" w="med" len="med"/>
            <a:tailEnd type="triangle" w="med" len="med"/>
          </a:ln>
        </p:spPr>
        <p:style>
          <a:lnRef idx="2">
            <a:schemeClr val="accent2"/>
          </a:lnRef>
          <a:fillRef idx="0">
            <a:schemeClr val="accent2"/>
          </a:fillRef>
          <a:effectRef idx="1">
            <a:schemeClr val="accent2"/>
          </a:effectRef>
          <a:fontRef idx="minor">
            <a:schemeClr val="tx1"/>
          </a:fontRef>
        </p:style>
      </p:cxnSp>
      <p:sp>
        <p:nvSpPr>
          <p:cNvPr id="19" name="Zástupný obsah 7">
            <a:extLst>
              <a:ext uri="{FF2B5EF4-FFF2-40B4-BE49-F238E27FC236}">
                <a16:creationId xmlns:a16="http://schemas.microsoft.com/office/drawing/2014/main" id="{D29C404C-96E1-4CBA-B991-C1F2CA610A84}"/>
              </a:ext>
            </a:extLst>
          </p:cNvPr>
          <p:cNvSpPr txBox="1">
            <a:spLocks/>
          </p:cNvSpPr>
          <p:nvPr/>
        </p:nvSpPr>
        <p:spPr>
          <a:xfrm>
            <a:off x="1629153" y="3263225"/>
            <a:ext cx="1152089" cy="576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586350" indent="-514350">
              <a:lnSpc>
                <a:spcPct val="100000"/>
              </a:lnSpc>
              <a:buFont typeface="Arial" panose="020B0604020202020204" pitchFamily="34" charset="0"/>
              <a:buAutoNum type="arabicParenR"/>
            </a:pPr>
            <a:endParaRPr lang="cs-CZ" sz="1200" kern="0" dirty="0">
              <a:latin typeface="Times New Roman" panose="02020603050405020304" pitchFamily="18" charset="0"/>
              <a:cs typeface="Times New Roman" panose="02020603050405020304" pitchFamily="18" charset="0"/>
            </a:endParaRPr>
          </a:p>
        </p:txBody>
      </p:sp>
      <p:sp>
        <p:nvSpPr>
          <p:cNvPr id="21" name="Zástupný obsah 7">
            <a:extLst>
              <a:ext uri="{FF2B5EF4-FFF2-40B4-BE49-F238E27FC236}">
                <a16:creationId xmlns:a16="http://schemas.microsoft.com/office/drawing/2014/main" id="{3A03464D-AEE5-44BA-8195-3E54CE651469}"/>
              </a:ext>
            </a:extLst>
          </p:cNvPr>
          <p:cNvSpPr txBox="1">
            <a:spLocks/>
          </p:cNvSpPr>
          <p:nvPr/>
        </p:nvSpPr>
        <p:spPr>
          <a:xfrm>
            <a:off x="3801431" y="3095919"/>
            <a:ext cx="792000" cy="453859"/>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00000"/>
              </a:lnSpc>
              <a:buNone/>
            </a:pPr>
            <a:endParaRPr lang="cs-CZ" sz="1200" kern="0" dirty="0">
              <a:latin typeface="Times New Roman" panose="02020603050405020304" pitchFamily="18" charset="0"/>
              <a:cs typeface="Times New Roman" panose="02020603050405020304" pitchFamily="18" charset="0"/>
            </a:endParaRPr>
          </a:p>
        </p:txBody>
      </p:sp>
      <p:sp>
        <p:nvSpPr>
          <p:cNvPr id="24" name="Zástupný obsah 7">
            <a:extLst>
              <a:ext uri="{FF2B5EF4-FFF2-40B4-BE49-F238E27FC236}">
                <a16:creationId xmlns:a16="http://schemas.microsoft.com/office/drawing/2014/main" id="{E42EEAEF-B7DE-4DA0-AFD8-CC7410BE32B5}"/>
              </a:ext>
            </a:extLst>
          </p:cNvPr>
          <p:cNvSpPr txBox="1">
            <a:spLocks/>
          </p:cNvSpPr>
          <p:nvPr/>
        </p:nvSpPr>
        <p:spPr>
          <a:xfrm>
            <a:off x="4738424" y="3126028"/>
            <a:ext cx="684000" cy="453859"/>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00000"/>
              </a:lnSpc>
              <a:buNone/>
            </a:pPr>
            <a:endParaRPr lang="cs-CZ" sz="1200" kern="0" dirty="0">
              <a:latin typeface="Times New Roman" panose="02020603050405020304" pitchFamily="18" charset="0"/>
              <a:cs typeface="Times New Roman" panose="02020603050405020304" pitchFamily="18" charset="0"/>
            </a:endParaRPr>
          </a:p>
        </p:txBody>
      </p:sp>
      <p:sp>
        <p:nvSpPr>
          <p:cNvPr id="26" name="Zástupný obsah 7">
            <a:extLst>
              <a:ext uri="{FF2B5EF4-FFF2-40B4-BE49-F238E27FC236}">
                <a16:creationId xmlns:a16="http://schemas.microsoft.com/office/drawing/2014/main" id="{3E157826-EC79-4D31-9922-99074A42C312}"/>
              </a:ext>
            </a:extLst>
          </p:cNvPr>
          <p:cNvSpPr txBox="1">
            <a:spLocks/>
          </p:cNvSpPr>
          <p:nvPr/>
        </p:nvSpPr>
        <p:spPr>
          <a:xfrm>
            <a:off x="3153765" y="3604092"/>
            <a:ext cx="2808000" cy="324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586350" indent="-514350">
              <a:lnSpc>
                <a:spcPct val="100000"/>
              </a:lnSpc>
              <a:buFont typeface="Arial" panose="020B0604020202020204" pitchFamily="34" charset="0"/>
              <a:buAutoNum type="arabicParenR"/>
            </a:pPr>
            <a:endParaRPr lang="cs-CZ" sz="1200" kern="0" dirty="0">
              <a:latin typeface="Times New Roman" panose="02020603050405020304" pitchFamily="18" charset="0"/>
              <a:cs typeface="Times New Roman" panose="02020603050405020304" pitchFamily="18" charset="0"/>
            </a:endParaRPr>
          </a:p>
        </p:txBody>
      </p:sp>
      <p:sp>
        <p:nvSpPr>
          <p:cNvPr id="25" name="Zástupný obsah 6">
            <a:extLst>
              <a:ext uri="{FF2B5EF4-FFF2-40B4-BE49-F238E27FC236}">
                <a16:creationId xmlns:a16="http://schemas.microsoft.com/office/drawing/2014/main" id="{7103DEDD-B005-43F4-8ACF-45B1E70314BF}"/>
              </a:ext>
            </a:extLst>
          </p:cNvPr>
          <p:cNvSpPr txBox="1">
            <a:spLocks/>
          </p:cNvSpPr>
          <p:nvPr/>
        </p:nvSpPr>
        <p:spPr>
          <a:xfrm>
            <a:off x="414000" y="2101058"/>
            <a:ext cx="2118089" cy="54891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solidFill>
                  <a:srgbClr val="0000DC"/>
                </a:solidFill>
                <a:latin typeface="Times New Roman" panose="02020603050405020304" pitchFamily="18" charset="0"/>
                <a:cs typeface="Times New Roman" panose="02020603050405020304" pitchFamily="18" charset="0"/>
              </a:rPr>
              <a:t>Actually</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have</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the</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disease</a:t>
            </a:r>
            <a:endParaRPr lang="cs-CZ" i="1" kern="0" dirty="0">
              <a:solidFill>
                <a:srgbClr val="0000DC"/>
              </a:solidFill>
              <a:latin typeface="Times New Roman" panose="02020603050405020304" pitchFamily="18" charset="0"/>
              <a:cs typeface="Times New Roman" panose="02020603050405020304" pitchFamily="18" charset="0"/>
            </a:endParaRPr>
          </a:p>
        </p:txBody>
      </p:sp>
      <p:cxnSp>
        <p:nvCxnSpPr>
          <p:cNvPr id="27" name="Přímá spojnice se šipkou 26">
            <a:extLst>
              <a:ext uri="{FF2B5EF4-FFF2-40B4-BE49-F238E27FC236}">
                <a16:creationId xmlns:a16="http://schemas.microsoft.com/office/drawing/2014/main" id="{5B3B55CB-D56F-4ACB-875E-BAB40CBAACE3}"/>
              </a:ext>
            </a:extLst>
          </p:cNvPr>
          <p:cNvCxnSpPr>
            <a:cxnSpLocks/>
          </p:cNvCxnSpPr>
          <p:nvPr/>
        </p:nvCxnSpPr>
        <p:spPr bwMode="auto">
          <a:xfrm>
            <a:off x="1533084" y="2665744"/>
            <a:ext cx="513105" cy="761636"/>
          </a:xfrm>
          <a:prstGeom prst="straightConnector1">
            <a:avLst/>
          </a:prstGeom>
          <a:ln>
            <a:headEnd type="oval"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1" name="Zástupný obsah 6">
            <a:extLst>
              <a:ext uri="{FF2B5EF4-FFF2-40B4-BE49-F238E27FC236}">
                <a16:creationId xmlns:a16="http://schemas.microsoft.com/office/drawing/2014/main" id="{9CF239D0-558C-4934-9A89-1117EEEFAD56}"/>
              </a:ext>
            </a:extLst>
          </p:cNvPr>
          <p:cNvSpPr txBox="1">
            <a:spLocks/>
          </p:cNvSpPr>
          <p:nvPr/>
        </p:nvSpPr>
        <p:spPr>
          <a:xfrm>
            <a:off x="345832" y="3453966"/>
            <a:ext cx="1409198"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latin typeface="Times New Roman" panose="02020603050405020304" pitchFamily="18" charset="0"/>
                <a:cs typeface="Times New Roman" panose="02020603050405020304" pitchFamily="18" charset="0"/>
              </a:rPr>
              <a:t>given</a:t>
            </a:r>
            <a:endParaRPr lang="cs-CZ" i="1" kern="0" dirty="0">
              <a:latin typeface="Times New Roman" panose="02020603050405020304" pitchFamily="18" charset="0"/>
              <a:cs typeface="Times New Roman" panose="02020603050405020304" pitchFamily="18" charset="0"/>
            </a:endParaRPr>
          </a:p>
        </p:txBody>
      </p:sp>
      <p:sp>
        <p:nvSpPr>
          <p:cNvPr id="44" name="Zástupný obsah 6">
            <a:extLst>
              <a:ext uri="{FF2B5EF4-FFF2-40B4-BE49-F238E27FC236}">
                <a16:creationId xmlns:a16="http://schemas.microsoft.com/office/drawing/2014/main" id="{D7A40647-DB80-432F-9096-4534F88232F8}"/>
              </a:ext>
            </a:extLst>
          </p:cNvPr>
          <p:cNvSpPr txBox="1">
            <a:spLocks/>
          </p:cNvSpPr>
          <p:nvPr/>
        </p:nvSpPr>
        <p:spPr>
          <a:xfrm>
            <a:off x="8157905" y="3037422"/>
            <a:ext cx="3183786" cy="773480"/>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solidFill>
                  <a:srgbClr val="0000DC"/>
                </a:solidFill>
                <a:latin typeface="Times New Roman" panose="02020603050405020304" pitchFamily="18" charset="0"/>
                <a:cs typeface="Times New Roman" panose="02020603050405020304" pitchFamily="18" charset="0"/>
              </a:rPr>
              <a:t>Actually</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having</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the</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disease</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FF0000"/>
                </a:solidFill>
                <a:latin typeface="Times New Roman" panose="02020603050405020304" pitchFamily="18" charset="0"/>
                <a:cs typeface="Times New Roman" panose="02020603050405020304" pitchFamily="18" charset="0"/>
              </a:rPr>
              <a:t>after</a:t>
            </a:r>
            <a:r>
              <a:rPr lang="cs-CZ" sz="2000" b="0" i="1" dirty="0">
                <a:solidFill>
                  <a:srgbClr val="FF0000"/>
                </a:solidFill>
                <a:latin typeface="Times New Roman" panose="02020603050405020304" pitchFamily="18" charset="0"/>
                <a:cs typeface="Times New Roman" panose="02020603050405020304" pitchFamily="18" charset="0"/>
              </a:rPr>
              <a:t> testing +</a:t>
            </a:r>
            <a:r>
              <a:rPr lang="cs-CZ" sz="2000" b="0" i="1" dirty="0">
                <a:latin typeface="Times New Roman" panose="02020603050405020304" pitchFamily="18" charset="0"/>
                <a:cs typeface="Times New Roman" panose="02020603050405020304" pitchFamily="18" charset="0"/>
              </a:rPr>
              <a:t> </a:t>
            </a:r>
            <a:endParaRPr lang="cs-CZ" i="1" kern="0" dirty="0">
              <a:latin typeface="Times New Roman" panose="02020603050405020304" pitchFamily="18" charset="0"/>
              <a:cs typeface="Times New Roman" panose="02020603050405020304" pitchFamily="18" charset="0"/>
            </a:endParaRPr>
          </a:p>
        </p:txBody>
      </p:sp>
      <p:cxnSp>
        <p:nvCxnSpPr>
          <p:cNvPr id="45" name="Přímá spojnice se šipkou 44">
            <a:extLst>
              <a:ext uri="{FF2B5EF4-FFF2-40B4-BE49-F238E27FC236}">
                <a16:creationId xmlns:a16="http://schemas.microsoft.com/office/drawing/2014/main" id="{22BFF80F-D3C8-41F6-8455-49CC12DBC6B8}"/>
              </a:ext>
            </a:extLst>
          </p:cNvPr>
          <p:cNvCxnSpPr>
            <a:cxnSpLocks/>
            <a:stCxn id="44" idx="1"/>
            <a:endCxn id="46" idx="3"/>
          </p:cNvCxnSpPr>
          <p:nvPr/>
        </p:nvCxnSpPr>
        <p:spPr bwMode="auto">
          <a:xfrm flipH="1">
            <a:off x="7018087" y="3424162"/>
            <a:ext cx="1139818" cy="60349"/>
          </a:xfrm>
          <a:prstGeom prst="straightConnector1">
            <a:avLst/>
          </a:prstGeom>
          <a:ln>
            <a:headEnd type="oval" w="med" len="med"/>
            <a:tailEnd type="triangle" w="med" len="med"/>
          </a:ln>
        </p:spPr>
        <p:style>
          <a:lnRef idx="2">
            <a:schemeClr val="accent3"/>
          </a:lnRef>
          <a:fillRef idx="0">
            <a:schemeClr val="accent3"/>
          </a:fillRef>
          <a:effectRef idx="1">
            <a:schemeClr val="accent3"/>
          </a:effectRef>
          <a:fontRef idx="minor">
            <a:schemeClr val="tx1"/>
          </a:fontRef>
        </p:style>
      </p:cxnSp>
      <p:sp>
        <p:nvSpPr>
          <p:cNvPr id="46" name="Zástupný obsah 7">
            <a:extLst>
              <a:ext uri="{FF2B5EF4-FFF2-40B4-BE49-F238E27FC236}">
                <a16:creationId xmlns:a16="http://schemas.microsoft.com/office/drawing/2014/main" id="{5779BA5A-7A53-4B5D-923A-EF03DDB861A6}"/>
              </a:ext>
            </a:extLst>
          </p:cNvPr>
          <p:cNvSpPr txBox="1">
            <a:spLocks/>
          </p:cNvSpPr>
          <p:nvPr/>
        </p:nvSpPr>
        <p:spPr>
          <a:xfrm>
            <a:off x="6226087" y="3306841"/>
            <a:ext cx="792000" cy="355339"/>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00000"/>
              </a:lnSpc>
              <a:buNone/>
            </a:pPr>
            <a:endParaRPr lang="cs-CZ" sz="1200" kern="0" dirty="0">
              <a:latin typeface="Times New Roman" panose="02020603050405020304" pitchFamily="18" charset="0"/>
              <a:cs typeface="Times New Roman" panose="02020603050405020304" pitchFamily="18" charset="0"/>
            </a:endParaRPr>
          </a:p>
        </p:txBody>
      </p:sp>
      <p:sp>
        <p:nvSpPr>
          <p:cNvPr id="30" name="Zástupný obsah 6">
            <a:extLst>
              <a:ext uri="{FF2B5EF4-FFF2-40B4-BE49-F238E27FC236}">
                <a16:creationId xmlns:a16="http://schemas.microsoft.com/office/drawing/2014/main" id="{5094C4D9-47A9-4906-80B6-8AA3135FA90C}"/>
              </a:ext>
            </a:extLst>
          </p:cNvPr>
          <p:cNvSpPr txBox="1">
            <a:spLocks/>
          </p:cNvSpPr>
          <p:nvPr/>
        </p:nvSpPr>
        <p:spPr>
          <a:xfrm>
            <a:off x="6487824" y="4844772"/>
            <a:ext cx="3483076" cy="521479"/>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1"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Posterion</a:t>
            </a:r>
            <a:r>
              <a:rPr lang="cs-CZ" sz="20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sz="2000" b="1"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will</a:t>
            </a:r>
            <a:r>
              <a:rPr lang="cs-CZ" sz="20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sz="2000" b="1"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a:t>
            </a:r>
            <a:r>
              <a:rPr lang="cs-CZ" sz="20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sz="2000" b="1"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new</a:t>
            </a:r>
            <a:r>
              <a:rPr lang="cs-CZ" sz="20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prior</a:t>
            </a:r>
            <a:endParaRPr lang="cs-CZ" b="1" u="sng"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32" name="Přímá spojnice se šipkou 31">
            <a:extLst>
              <a:ext uri="{FF2B5EF4-FFF2-40B4-BE49-F238E27FC236}">
                <a16:creationId xmlns:a16="http://schemas.microsoft.com/office/drawing/2014/main" id="{AD1B9B4E-A41C-4A35-A932-3282DBB8343B}"/>
              </a:ext>
            </a:extLst>
          </p:cNvPr>
          <p:cNvCxnSpPr>
            <a:cxnSpLocks/>
            <a:endCxn id="46" idx="2"/>
          </p:cNvCxnSpPr>
          <p:nvPr/>
        </p:nvCxnSpPr>
        <p:spPr bwMode="auto">
          <a:xfrm flipH="1" flipV="1">
            <a:off x="6622087" y="3662180"/>
            <a:ext cx="640748" cy="1148096"/>
          </a:xfrm>
          <a:prstGeom prst="straightConnector1">
            <a:avLst/>
          </a:prstGeom>
          <a:ln>
            <a:headEnd type="oval" w="med" len="med"/>
            <a:tailEnd type="triangle" w="med" len="med"/>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26806151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135</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Bayesian</a:t>
            </a:r>
            <a:r>
              <a:rPr lang="cs-CZ" dirty="0"/>
              <a:t> probability</a:t>
            </a:r>
          </a:p>
          <a:p>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a:xfrm>
            <a:off x="2475098" y="1449469"/>
            <a:ext cx="2225200" cy="1049235"/>
          </a:xfrm>
        </p:spPr>
        <p:txBody>
          <a:bodyPr/>
          <a:lstStyle/>
          <a:p>
            <a:pPr marL="324000" lvl="1" indent="0">
              <a:buNone/>
            </a:pPr>
            <a:r>
              <a:rPr lang="cs-CZ" i="1" dirty="0">
                <a:latin typeface="Times New Roman" panose="02020603050405020304" pitchFamily="18" charset="0"/>
                <a:cs typeface="Times New Roman" panose="02020603050405020304" pitchFamily="18" charset="0"/>
              </a:rPr>
              <a:t>Prior probability </a:t>
            </a:r>
            <a:r>
              <a:rPr lang="cs-CZ" i="1" dirty="0" err="1">
                <a:latin typeface="Times New Roman" panose="02020603050405020304" pitchFamily="18" charset="0"/>
                <a:cs typeface="Times New Roman" panose="02020603050405020304" pitchFamily="18" charset="0"/>
              </a:rPr>
              <a:t>of</a:t>
            </a:r>
            <a:r>
              <a:rPr lang="cs-CZ" i="1" dirty="0">
                <a:latin typeface="Times New Roman" panose="02020603050405020304" pitchFamily="18" charset="0"/>
                <a:cs typeface="Times New Roman" panose="02020603050405020304" pitchFamily="18" charset="0"/>
              </a:rPr>
              <a:t> </a:t>
            </a:r>
            <a:r>
              <a:rPr lang="cs-CZ" i="1" dirty="0" err="1">
                <a:solidFill>
                  <a:srgbClr val="0000DC"/>
                </a:solidFill>
                <a:latin typeface="Times New Roman" panose="02020603050405020304" pitchFamily="18" charset="0"/>
                <a:cs typeface="Times New Roman" panose="02020603050405020304" pitchFamily="18" charset="0"/>
              </a:rPr>
              <a:t>having</a:t>
            </a:r>
            <a:r>
              <a:rPr lang="cs-CZ" i="1" dirty="0">
                <a:solidFill>
                  <a:srgbClr val="0000DC"/>
                </a:solidFill>
                <a:latin typeface="Times New Roman" panose="02020603050405020304" pitchFamily="18" charset="0"/>
                <a:cs typeface="Times New Roman" panose="02020603050405020304" pitchFamily="18" charset="0"/>
              </a:rPr>
              <a:t> </a:t>
            </a:r>
            <a:r>
              <a:rPr lang="cs-CZ" i="1" dirty="0" err="1">
                <a:solidFill>
                  <a:srgbClr val="0000DC"/>
                </a:solidFill>
                <a:latin typeface="Times New Roman" panose="02020603050405020304" pitchFamily="18" charset="0"/>
                <a:cs typeface="Times New Roman" panose="02020603050405020304" pitchFamily="18" charset="0"/>
              </a:rPr>
              <a:t>the</a:t>
            </a:r>
            <a:r>
              <a:rPr lang="cs-CZ" i="1" dirty="0">
                <a:solidFill>
                  <a:srgbClr val="0000DC"/>
                </a:solidFill>
                <a:latin typeface="Times New Roman" panose="02020603050405020304" pitchFamily="18" charset="0"/>
                <a:cs typeface="Times New Roman" panose="02020603050405020304" pitchFamily="18" charset="0"/>
              </a:rPr>
              <a:t> </a:t>
            </a:r>
            <a:r>
              <a:rPr lang="cs-CZ" i="1" dirty="0" err="1">
                <a:solidFill>
                  <a:srgbClr val="0000DC"/>
                </a:solidFill>
                <a:latin typeface="Times New Roman" panose="02020603050405020304" pitchFamily="18" charset="0"/>
                <a:cs typeface="Times New Roman" panose="02020603050405020304" pitchFamily="18" charset="0"/>
              </a:rPr>
              <a:t>disease</a:t>
            </a:r>
            <a:endParaRPr lang="cs-CZ" i="1" dirty="0">
              <a:latin typeface="Times New Roman" panose="02020603050405020304" pitchFamily="18" charset="0"/>
              <a:cs typeface="Times New Roman" panose="02020603050405020304" pitchFamily="18" charset="0"/>
            </a:endParaRPr>
          </a:p>
        </p:txBody>
      </p:sp>
      <p:sp>
        <p:nvSpPr>
          <p:cNvPr id="8" name="Zástupný obsah 7">
            <a:extLst>
              <a:ext uri="{FF2B5EF4-FFF2-40B4-BE49-F238E27FC236}">
                <a16:creationId xmlns:a16="http://schemas.microsoft.com/office/drawing/2014/main" id="{671C4CE2-50DD-417D-A85A-54E03A94CF5E}"/>
              </a:ext>
            </a:extLst>
          </p:cNvPr>
          <p:cNvSpPr>
            <a:spLocks noGrp="1"/>
          </p:cNvSpPr>
          <p:nvPr>
            <p:ph idx="30"/>
          </p:nvPr>
        </p:nvSpPr>
        <p:spPr>
          <a:xfrm>
            <a:off x="5951191" y="3328867"/>
            <a:ext cx="1178250" cy="355271"/>
          </a:xfrm>
        </p:spPr>
        <p:txBody>
          <a:bodyPr/>
          <a:lstStyle/>
          <a:p>
            <a:pPr marL="72000" indent="0">
              <a:lnSpc>
                <a:spcPct val="100000"/>
              </a:lnSpc>
              <a:buNone/>
            </a:pPr>
            <a:r>
              <a:rPr lang="cs-CZ" sz="2000" dirty="0">
                <a:latin typeface="Times New Roman" panose="02020603050405020304" pitchFamily="18" charset="0"/>
                <a:cs typeface="Times New Roman" panose="02020603050405020304" pitchFamily="18" charset="0"/>
              </a:rPr>
              <a:t>=</a:t>
            </a:r>
            <a:r>
              <a:rPr lang="cs-CZ"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90.7%</a:t>
            </a:r>
          </a:p>
        </p:txBody>
      </p:sp>
      <mc:AlternateContent xmlns:mc="http://schemas.openxmlformats.org/markup-compatibility/2006" xmlns:a14="http://schemas.microsoft.com/office/drawing/2010/main">
        <mc:Choice Requires="a14">
          <p:sp>
            <p:nvSpPr>
              <p:cNvPr id="11" name="Zástupný obsah 7">
                <a:extLst>
                  <a:ext uri="{FF2B5EF4-FFF2-40B4-BE49-F238E27FC236}">
                    <a16:creationId xmlns:a16="http://schemas.microsoft.com/office/drawing/2014/main" id="{DB974D33-AA66-47EA-AC21-A7E1CA937451}"/>
                  </a:ext>
                </a:extLst>
              </p:cNvPr>
              <p:cNvSpPr txBox="1">
                <a:spLocks/>
              </p:cNvSpPr>
              <p:nvPr/>
            </p:nvSpPr>
            <p:spPr>
              <a:xfrm>
                <a:off x="2572863" y="279329"/>
                <a:ext cx="7828547" cy="108779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kern="0" dirty="0">
                    <a:latin typeface="Times New Roman" panose="02020603050405020304" pitchFamily="18" charset="0"/>
                    <a:cs typeface="Times New Roman" panose="02020603050405020304" pitchFamily="18" charset="0"/>
                  </a:rPr>
                  <a:t>P(</a:t>
                </a:r>
                <a:r>
                  <a:rPr lang="cs-CZ" kern="0" dirty="0">
                    <a:solidFill>
                      <a:schemeClr val="tx2"/>
                    </a:solidFill>
                    <a:latin typeface="Times New Roman" panose="02020603050405020304" pitchFamily="18" charset="0"/>
                    <a:cs typeface="Times New Roman" panose="02020603050405020304" pitchFamily="18" charset="0"/>
                  </a:rPr>
                  <a:t>H</a:t>
                </a:r>
                <a:r>
                  <a:rPr lang="cs-CZ" kern="0" dirty="0">
                    <a:latin typeface="Times New Roman" panose="02020603050405020304" pitchFamily="18" charset="0"/>
                    <a:cs typeface="Times New Roman" panose="02020603050405020304" pitchFamily="18" charset="0"/>
                  </a:rPr>
                  <a:t>|</a:t>
                </a:r>
                <a:r>
                  <a:rPr lang="cs-CZ" kern="0" dirty="0">
                    <a:solidFill>
                      <a:srgbClr val="F01928"/>
                    </a:solidFill>
                    <a:latin typeface="Times New Roman" panose="02020603050405020304" pitchFamily="18" charset="0"/>
                    <a:cs typeface="Times New Roman" panose="02020603050405020304" pitchFamily="18" charset="0"/>
                  </a:rPr>
                  <a:t>E</a:t>
                </a:r>
                <a:r>
                  <a:rPr lang="cs-CZ" kern="0" dirty="0">
                    <a:latin typeface="Times New Roman" panose="02020603050405020304" pitchFamily="18" charset="0"/>
                    <a:cs typeface="Times New Roman" panose="02020603050405020304" pitchFamily="18" charset="0"/>
                  </a:rPr>
                  <a:t>) </a:t>
                </a:r>
                <a14:m>
                  <m:oMath xmlns:m="http://schemas.openxmlformats.org/officeDocument/2006/math">
                    <m:r>
                      <a:rPr lang="cs-CZ" i="1" kern="0" smtClean="0">
                        <a:latin typeface="Cambria Math" panose="02040503050406030204" pitchFamily="18" charset="0"/>
                      </a:rPr>
                      <m:t>= </m:t>
                    </m:r>
                    <m:f>
                      <m:fPr>
                        <m:ctrlPr>
                          <a:rPr lang="cs-CZ" i="1" kern="0" smtClean="0">
                            <a:latin typeface="Cambria Math" panose="02040503050406030204" pitchFamily="18" charset="0"/>
                          </a:rPr>
                        </m:ctrlPr>
                      </m:fPr>
                      <m:num>
                        <m:r>
                          <a:rPr lang="cs-CZ" i="1" kern="0" smtClean="0">
                            <a:latin typeface="Cambria Math" panose="02040503050406030204" pitchFamily="18" charset="0"/>
                          </a:rPr>
                          <m:t>𝑃</m:t>
                        </m:r>
                        <m:d>
                          <m:dPr>
                            <m:ctrlPr>
                              <a:rPr lang="cs-CZ" i="1" kern="0" smtClean="0">
                                <a:latin typeface="Cambria Math" panose="02040503050406030204" pitchFamily="18" charset="0"/>
                              </a:rPr>
                            </m:ctrlPr>
                          </m:dPr>
                          <m:e>
                            <m:r>
                              <a:rPr lang="cs-CZ" i="1" kern="0" smtClean="0">
                                <a:solidFill>
                                  <a:schemeClr val="tx2"/>
                                </a:solidFill>
                                <a:latin typeface="Cambria Math" panose="02040503050406030204" pitchFamily="18" charset="0"/>
                              </a:rPr>
                              <m:t>𝐻</m:t>
                            </m:r>
                          </m:e>
                        </m:d>
                        <m:r>
                          <a:rPr lang="cs-CZ" i="1" kern="0" smtClean="0">
                            <a:latin typeface="Cambria Math" panose="02040503050406030204" pitchFamily="18" charset="0"/>
                          </a:rPr>
                          <m:t> ∗ </m:t>
                        </m:r>
                        <m:r>
                          <a:rPr lang="cs-CZ" i="1" kern="0" smtClean="0">
                            <a:latin typeface="Cambria Math" panose="02040503050406030204" pitchFamily="18" charset="0"/>
                          </a:rPr>
                          <m:t>𝑃</m:t>
                        </m:r>
                        <m:r>
                          <a:rPr lang="cs-CZ" i="1" kern="0" smtClean="0">
                            <a:latin typeface="Cambria Math" panose="02040503050406030204" pitchFamily="18" charset="0"/>
                          </a:rPr>
                          <m:t>(</m:t>
                        </m:r>
                        <m:r>
                          <a:rPr lang="cs-CZ" i="1" kern="0" smtClean="0">
                            <a:solidFill>
                              <a:srgbClr val="F01928"/>
                            </a:solidFill>
                            <a:latin typeface="Cambria Math" panose="02040503050406030204" pitchFamily="18" charset="0"/>
                          </a:rPr>
                          <m:t>𝐸</m:t>
                        </m:r>
                        <m:r>
                          <m:rPr>
                            <m:nor/>
                          </m:rPr>
                          <a:rPr lang="cs-CZ" kern="0" dirty="0">
                            <a:latin typeface="Times New Roman" panose="02020603050405020304" pitchFamily="18" charset="0"/>
                            <a:cs typeface="Times New Roman" panose="02020603050405020304" pitchFamily="18" charset="0"/>
                          </a:rPr>
                          <m:t>|</m:t>
                        </m:r>
                        <m:r>
                          <a:rPr lang="cs-CZ" i="1" kern="0" smtClean="0">
                            <a:solidFill>
                              <a:schemeClr val="tx2"/>
                            </a:solidFill>
                            <a:latin typeface="Cambria Math" panose="02040503050406030204" pitchFamily="18" charset="0"/>
                          </a:rPr>
                          <m:t>𝐻</m:t>
                        </m:r>
                        <m:r>
                          <a:rPr lang="cs-CZ" i="1" kern="0" smtClean="0">
                            <a:solidFill>
                              <a:schemeClr val="tx1"/>
                            </a:solidFill>
                            <a:latin typeface="Cambria Math" panose="02040503050406030204" pitchFamily="18" charset="0"/>
                          </a:rPr>
                          <m:t>)</m:t>
                        </m:r>
                      </m:num>
                      <m:den>
                        <m:r>
                          <a:rPr lang="cs-CZ" i="1" kern="0" smtClean="0">
                            <a:latin typeface="Cambria Math" panose="02040503050406030204" pitchFamily="18" charset="0"/>
                          </a:rPr>
                          <m:t>𝑃</m:t>
                        </m:r>
                        <m:r>
                          <a:rPr lang="cs-CZ" i="1" kern="0" smtClean="0">
                            <a:latin typeface="Cambria Math" panose="02040503050406030204" pitchFamily="18" charset="0"/>
                          </a:rPr>
                          <m:t>(</m:t>
                        </m:r>
                        <m:r>
                          <a:rPr lang="cs-CZ" i="1" kern="0" smtClean="0">
                            <a:solidFill>
                              <a:srgbClr val="F01928"/>
                            </a:solidFill>
                            <a:latin typeface="Cambria Math" panose="02040503050406030204" pitchFamily="18" charset="0"/>
                          </a:rPr>
                          <m:t>𝐸</m:t>
                        </m:r>
                        <m:r>
                          <a:rPr lang="cs-CZ" i="1" kern="0" smtClean="0">
                            <a:latin typeface="Cambria Math" panose="02040503050406030204" pitchFamily="18" charset="0"/>
                          </a:rPr>
                          <m:t>)</m:t>
                        </m:r>
                      </m:den>
                    </m:f>
                    <m:r>
                      <a:rPr lang="cs-CZ" b="0" i="1" kern="0" smtClean="0">
                        <a:latin typeface="Cambria Math" panose="02040503050406030204" pitchFamily="18" charset="0"/>
                      </a:rPr>
                      <m:t>=</m:t>
                    </m:r>
                    <m:f>
                      <m:fPr>
                        <m:ctrlPr>
                          <a:rPr lang="cs-CZ" i="1" kern="0">
                            <a:latin typeface="Cambria Math" panose="02040503050406030204" pitchFamily="18" charset="0"/>
                          </a:rPr>
                        </m:ctrlPr>
                      </m:fPr>
                      <m:num>
                        <m:r>
                          <a:rPr lang="cs-CZ" i="1" kern="0">
                            <a:latin typeface="Cambria Math" panose="02040503050406030204" pitchFamily="18" charset="0"/>
                          </a:rPr>
                          <m:t>𝑃</m:t>
                        </m:r>
                        <m:d>
                          <m:dPr>
                            <m:ctrlPr>
                              <a:rPr lang="cs-CZ" i="1" kern="0">
                                <a:latin typeface="Cambria Math" panose="02040503050406030204" pitchFamily="18" charset="0"/>
                              </a:rPr>
                            </m:ctrlPr>
                          </m:dPr>
                          <m:e>
                            <m:r>
                              <a:rPr lang="cs-CZ" i="1" kern="0">
                                <a:solidFill>
                                  <a:schemeClr val="tx2"/>
                                </a:solidFill>
                                <a:latin typeface="Cambria Math" panose="02040503050406030204" pitchFamily="18" charset="0"/>
                              </a:rPr>
                              <m:t>𝐻</m:t>
                            </m:r>
                          </m:e>
                        </m:d>
                        <m:r>
                          <a:rPr lang="cs-CZ" i="1" kern="0">
                            <a:latin typeface="Cambria Math" panose="02040503050406030204" pitchFamily="18" charset="0"/>
                          </a:rPr>
                          <m:t> ∗ </m:t>
                        </m:r>
                        <m:r>
                          <a:rPr lang="cs-CZ" i="1" kern="0">
                            <a:latin typeface="Cambria Math" panose="02040503050406030204" pitchFamily="18" charset="0"/>
                          </a:rPr>
                          <m:t>𝑃</m:t>
                        </m:r>
                        <m:r>
                          <a:rPr lang="cs-CZ" i="1" kern="0">
                            <a:latin typeface="Cambria Math" panose="02040503050406030204" pitchFamily="18" charset="0"/>
                          </a:rPr>
                          <m:t>(</m:t>
                        </m:r>
                        <m:r>
                          <a:rPr lang="cs-CZ" i="1" kern="0">
                            <a:solidFill>
                              <a:srgbClr val="F01928"/>
                            </a:solidFill>
                            <a:latin typeface="Cambria Math" panose="02040503050406030204" pitchFamily="18" charset="0"/>
                          </a:rPr>
                          <m:t>𝐸</m:t>
                        </m:r>
                        <m:r>
                          <m:rPr>
                            <m:nor/>
                          </m:rPr>
                          <a:rPr lang="cs-CZ" kern="0" dirty="0">
                            <a:latin typeface="Times New Roman" panose="02020603050405020304" pitchFamily="18" charset="0"/>
                            <a:cs typeface="Times New Roman" panose="02020603050405020304" pitchFamily="18" charset="0"/>
                          </a:rPr>
                          <m:t>|</m:t>
                        </m:r>
                        <m:r>
                          <a:rPr lang="cs-CZ" i="1" kern="0">
                            <a:solidFill>
                              <a:schemeClr val="tx2"/>
                            </a:solidFill>
                            <a:latin typeface="Cambria Math" panose="02040503050406030204" pitchFamily="18" charset="0"/>
                          </a:rPr>
                          <m:t>𝐻</m:t>
                        </m:r>
                        <m:r>
                          <a:rPr lang="cs-CZ" i="1" kern="0" smtClean="0">
                            <a:solidFill>
                              <a:schemeClr val="tx1"/>
                            </a:solidFill>
                            <a:latin typeface="Cambria Math" panose="02040503050406030204" pitchFamily="18" charset="0"/>
                          </a:rPr>
                          <m:t>)</m:t>
                        </m:r>
                      </m:num>
                      <m:den>
                        <m:r>
                          <a:rPr lang="cs-CZ" i="1" kern="0">
                            <a:latin typeface="Cambria Math" panose="02040503050406030204" pitchFamily="18" charset="0"/>
                          </a:rPr>
                          <m:t>𝑃</m:t>
                        </m:r>
                        <m:d>
                          <m:dPr>
                            <m:ctrlPr>
                              <a:rPr lang="cs-CZ" i="1" kern="0">
                                <a:latin typeface="Cambria Math" panose="02040503050406030204" pitchFamily="18" charset="0"/>
                              </a:rPr>
                            </m:ctrlPr>
                          </m:dPr>
                          <m:e>
                            <m:r>
                              <a:rPr lang="cs-CZ" b="0" i="1" kern="0" smtClean="0">
                                <a:solidFill>
                                  <a:srgbClr val="0000DC"/>
                                </a:solidFill>
                                <a:latin typeface="Cambria Math" panose="02040503050406030204" pitchFamily="18" charset="0"/>
                              </a:rPr>
                              <m:t>𝐻</m:t>
                            </m:r>
                          </m:e>
                        </m:d>
                        <m:r>
                          <a:rPr lang="cs-CZ" b="0" i="1" kern="0" smtClean="0">
                            <a:solidFill>
                              <a:schemeClr val="tx1"/>
                            </a:solidFill>
                            <a:latin typeface="Cambria Math" panose="02040503050406030204" pitchFamily="18" charset="0"/>
                          </a:rPr>
                          <m:t>∗</m:t>
                        </m:r>
                        <m:r>
                          <a:rPr lang="cs-CZ" i="1" kern="0" smtClean="0">
                            <a:solidFill>
                              <a:schemeClr val="tx1"/>
                            </a:solidFill>
                            <a:latin typeface="Cambria Math" panose="02040503050406030204" pitchFamily="18" charset="0"/>
                          </a:rPr>
                          <m:t>𝑃</m:t>
                        </m:r>
                        <m:d>
                          <m:dPr>
                            <m:ctrlPr>
                              <a:rPr lang="cs-CZ" i="1" kern="0" smtClean="0">
                                <a:solidFill>
                                  <a:schemeClr val="tx1"/>
                                </a:solidFill>
                                <a:latin typeface="Cambria Math" panose="02040503050406030204" pitchFamily="18" charset="0"/>
                              </a:rPr>
                            </m:ctrlPr>
                          </m:dPr>
                          <m:e>
                            <m:r>
                              <a:rPr lang="cs-CZ" i="1" kern="0" smtClean="0">
                                <a:solidFill>
                                  <a:srgbClr val="FF0000"/>
                                </a:solidFill>
                                <a:latin typeface="Cambria Math" panose="02040503050406030204" pitchFamily="18" charset="0"/>
                              </a:rPr>
                              <m:t>𝐸</m:t>
                            </m:r>
                            <m:r>
                              <m:rPr>
                                <m:nor/>
                              </m:rPr>
                              <a:rPr lang="cs-CZ" kern="0" dirty="0">
                                <a:solidFill>
                                  <a:schemeClr val="tx1"/>
                                </a:solidFill>
                                <a:latin typeface="Times New Roman" panose="02020603050405020304" pitchFamily="18" charset="0"/>
                                <a:cs typeface="Times New Roman" panose="02020603050405020304" pitchFamily="18" charset="0"/>
                              </a:rPr>
                              <m:t>|</m:t>
                            </m:r>
                            <m:r>
                              <a:rPr lang="cs-CZ" i="1" kern="0" smtClean="0">
                                <a:solidFill>
                                  <a:srgbClr val="0000DC"/>
                                </a:solidFill>
                                <a:latin typeface="Cambria Math" panose="02040503050406030204" pitchFamily="18" charset="0"/>
                              </a:rPr>
                              <m:t>𝐻</m:t>
                            </m:r>
                          </m:e>
                        </m:d>
                        <m:r>
                          <a:rPr lang="cs-CZ" b="0" i="1" kern="0" smtClean="0">
                            <a:solidFill>
                              <a:schemeClr val="tx1"/>
                            </a:solidFill>
                            <a:latin typeface="Cambria Math" panose="02040503050406030204" pitchFamily="18" charset="0"/>
                          </a:rPr>
                          <m:t>+</m:t>
                        </m:r>
                        <m:r>
                          <a:rPr lang="cs-CZ" i="1" kern="0">
                            <a:latin typeface="Cambria Math" panose="02040503050406030204" pitchFamily="18" charset="0"/>
                          </a:rPr>
                          <m:t>𝑃</m:t>
                        </m:r>
                        <m:d>
                          <m:dPr>
                            <m:ctrlPr>
                              <a:rPr lang="cs-CZ" i="1" kern="0">
                                <a:latin typeface="Cambria Math" panose="02040503050406030204" pitchFamily="18" charset="0"/>
                              </a:rPr>
                            </m:ctrlPr>
                          </m:dPr>
                          <m:e>
                            <m:r>
                              <a:rPr lang="cs-CZ" i="1" kern="0" smtClean="0">
                                <a:latin typeface="Cambria Math" panose="02040503050406030204" pitchFamily="18" charset="0"/>
                                <a:ea typeface="Cambria Math" panose="02040503050406030204" pitchFamily="18" charset="0"/>
                              </a:rPr>
                              <m:t>¬</m:t>
                            </m:r>
                            <m:r>
                              <a:rPr lang="cs-CZ" i="1" kern="0" smtClean="0">
                                <a:solidFill>
                                  <a:srgbClr val="0000DC"/>
                                </a:solidFill>
                                <a:latin typeface="Cambria Math" panose="02040503050406030204" pitchFamily="18" charset="0"/>
                              </a:rPr>
                              <m:t>𝐻</m:t>
                            </m:r>
                          </m:e>
                        </m:d>
                        <m:r>
                          <a:rPr lang="cs-CZ" i="1" kern="0">
                            <a:latin typeface="Cambria Math" panose="02040503050406030204" pitchFamily="18" charset="0"/>
                          </a:rPr>
                          <m:t>∗</m:t>
                        </m:r>
                        <m:r>
                          <a:rPr lang="cs-CZ" i="1" kern="0">
                            <a:latin typeface="Cambria Math" panose="02040503050406030204" pitchFamily="18" charset="0"/>
                          </a:rPr>
                          <m:t>𝑃</m:t>
                        </m:r>
                        <m:r>
                          <a:rPr lang="cs-CZ" i="1" kern="0">
                            <a:latin typeface="Cambria Math" panose="02040503050406030204" pitchFamily="18" charset="0"/>
                          </a:rPr>
                          <m:t>(</m:t>
                        </m:r>
                        <m:r>
                          <a:rPr lang="cs-CZ" i="1" kern="0" smtClean="0">
                            <a:solidFill>
                              <a:srgbClr val="FF0000"/>
                            </a:solidFill>
                            <a:latin typeface="Cambria Math" panose="02040503050406030204" pitchFamily="18" charset="0"/>
                          </a:rPr>
                          <m:t>𝐸</m:t>
                        </m:r>
                        <m:r>
                          <m:rPr>
                            <m:nor/>
                          </m:rPr>
                          <a:rPr lang="cs-CZ" kern="0" dirty="0">
                            <a:latin typeface="Times New Roman" panose="02020603050405020304" pitchFamily="18" charset="0"/>
                            <a:cs typeface="Times New Roman" panose="02020603050405020304" pitchFamily="18" charset="0"/>
                          </a:rPr>
                          <m:t>|</m:t>
                        </m:r>
                        <m:r>
                          <a:rPr lang="cs-CZ" i="1" kern="0">
                            <a:latin typeface="Cambria Math" panose="02040503050406030204" pitchFamily="18" charset="0"/>
                            <a:ea typeface="Cambria Math" panose="02040503050406030204" pitchFamily="18" charset="0"/>
                          </a:rPr>
                          <m:t>¬</m:t>
                        </m:r>
                        <m:r>
                          <a:rPr lang="cs-CZ" i="1" kern="0" smtClean="0">
                            <a:solidFill>
                              <a:srgbClr val="0000DC"/>
                            </a:solidFill>
                            <a:latin typeface="Cambria Math" panose="02040503050406030204" pitchFamily="18" charset="0"/>
                          </a:rPr>
                          <m:t>𝐻</m:t>
                        </m:r>
                        <m:r>
                          <a:rPr lang="cs-CZ" b="0" i="1" kern="0" smtClean="0">
                            <a:solidFill>
                              <a:schemeClr val="tx1"/>
                            </a:solidFill>
                            <a:latin typeface="Cambria Math" panose="02040503050406030204" pitchFamily="18" charset="0"/>
                          </a:rPr>
                          <m:t>)</m:t>
                        </m:r>
                      </m:den>
                    </m:f>
                  </m:oMath>
                </a14:m>
                <a:endParaRPr lang="cs-CZ" kern="0" dirty="0">
                  <a:latin typeface="Times New Roman" panose="02020603050405020304" pitchFamily="18" charset="0"/>
                  <a:cs typeface="Times New Roman" panose="02020603050405020304" pitchFamily="18" charset="0"/>
                </a:endParaRPr>
              </a:p>
            </p:txBody>
          </p:sp>
        </mc:Choice>
        <mc:Fallback xmlns="">
          <p:sp>
            <p:nvSpPr>
              <p:cNvPr id="11" name="Zástupný obsah 7">
                <a:extLst>
                  <a:ext uri="{FF2B5EF4-FFF2-40B4-BE49-F238E27FC236}">
                    <a16:creationId xmlns:a16="http://schemas.microsoft.com/office/drawing/2014/main" id="{DB974D33-AA66-47EA-AC21-A7E1CA937451}"/>
                  </a:ext>
                </a:extLst>
              </p:cNvPr>
              <p:cNvSpPr txBox="1">
                <a:spLocks noRot="1" noChangeAspect="1" noMove="1" noResize="1" noEditPoints="1" noAdjustHandles="1" noChangeArrowheads="1" noChangeShapeType="1" noTextEdit="1"/>
              </p:cNvSpPr>
              <p:nvPr/>
            </p:nvSpPr>
            <p:spPr>
              <a:xfrm>
                <a:off x="2572863" y="279329"/>
                <a:ext cx="7828547" cy="1087798"/>
              </a:xfrm>
              <a:prstGeom prst="rect">
                <a:avLst/>
              </a:prstGeom>
              <a:blipFill>
                <a:blip r:embed="rId3"/>
                <a:stretch>
                  <a:fillRect l="-1791" t="-17978"/>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2" name="Zástupný obsah 7">
                <a:extLst>
                  <a:ext uri="{FF2B5EF4-FFF2-40B4-BE49-F238E27FC236}">
                    <a16:creationId xmlns:a16="http://schemas.microsoft.com/office/drawing/2014/main" id="{4B5B625F-C6D6-4D4A-B24B-04B3D16757C2}"/>
                  </a:ext>
                </a:extLst>
              </p:cNvPr>
              <p:cNvSpPr txBox="1">
                <a:spLocks/>
              </p:cNvSpPr>
              <p:nvPr/>
            </p:nvSpPr>
            <p:spPr>
              <a:xfrm>
                <a:off x="1630862" y="3336340"/>
                <a:ext cx="4985534" cy="94912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kern="0" dirty="0">
                    <a:latin typeface="Times New Roman" panose="02020603050405020304" pitchFamily="18" charset="0"/>
                    <a:cs typeface="Times New Roman" panose="02020603050405020304" pitchFamily="18" charset="0"/>
                  </a:rPr>
                  <a:t>P(</a:t>
                </a:r>
                <a:r>
                  <a:rPr lang="cs-CZ" kern="0" dirty="0">
                    <a:solidFill>
                      <a:schemeClr val="tx2"/>
                    </a:solidFill>
                    <a:latin typeface="Times New Roman" panose="02020603050405020304" pitchFamily="18" charset="0"/>
                    <a:cs typeface="Times New Roman" panose="02020603050405020304" pitchFamily="18" charset="0"/>
                  </a:rPr>
                  <a:t>H</a:t>
                </a:r>
                <a:r>
                  <a:rPr lang="cs-CZ" kern="0" dirty="0">
                    <a:latin typeface="Times New Roman" panose="02020603050405020304" pitchFamily="18" charset="0"/>
                    <a:cs typeface="Times New Roman" panose="02020603050405020304" pitchFamily="18" charset="0"/>
                  </a:rPr>
                  <a:t>|</a:t>
                </a:r>
                <a:r>
                  <a:rPr lang="cs-CZ" kern="0" dirty="0">
                    <a:solidFill>
                      <a:srgbClr val="F01928"/>
                    </a:solidFill>
                    <a:latin typeface="Times New Roman" panose="02020603050405020304" pitchFamily="18" charset="0"/>
                    <a:cs typeface="Times New Roman" panose="02020603050405020304" pitchFamily="18" charset="0"/>
                  </a:rPr>
                  <a:t>E</a:t>
                </a:r>
                <a:r>
                  <a:rPr lang="cs-CZ" kern="0" dirty="0">
                    <a:latin typeface="Times New Roman" panose="02020603050405020304" pitchFamily="18" charset="0"/>
                    <a:cs typeface="Times New Roman" panose="02020603050405020304" pitchFamily="18" charset="0"/>
                  </a:rPr>
                  <a:t>) </a:t>
                </a:r>
                <a14:m>
                  <m:oMath xmlns:m="http://schemas.openxmlformats.org/officeDocument/2006/math">
                    <m:r>
                      <a:rPr lang="cs-CZ" i="1" kern="0" smtClean="0">
                        <a:latin typeface="Cambria Math" panose="02040503050406030204" pitchFamily="18" charset="0"/>
                      </a:rPr>
                      <m:t>= </m:t>
                    </m:r>
                    <m:f>
                      <m:fPr>
                        <m:ctrlPr>
                          <a:rPr lang="cs-CZ" i="1" kern="0" smtClean="0">
                            <a:latin typeface="Cambria Math" panose="02040503050406030204" pitchFamily="18" charset="0"/>
                          </a:rPr>
                        </m:ctrlPr>
                      </m:fPr>
                      <m:num>
                        <m:r>
                          <a:rPr lang="cs-CZ" b="1" i="1" kern="0" smtClean="0">
                            <a:effectLst>
                              <a:outerShdw blurRad="38100" dist="38100" dir="2700000" algn="tl">
                                <a:srgbClr val="000000">
                                  <a:alpha val="43137"/>
                                </a:srgbClr>
                              </a:outerShdw>
                            </a:effectLst>
                            <a:latin typeface="Cambria Math" panose="02040503050406030204" pitchFamily="18" charset="0"/>
                          </a:rPr>
                          <m:t>𝟎</m:t>
                        </m:r>
                        <m:r>
                          <a:rPr lang="cs-CZ" b="1" i="1" kern="0" smtClean="0">
                            <a:effectLst>
                              <a:outerShdw blurRad="38100" dist="38100" dir="2700000" algn="tl">
                                <a:srgbClr val="000000">
                                  <a:alpha val="43137"/>
                                </a:srgbClr>
                              </a:outerShdw>
                            </a:effectLst>
                            <a:latin typeface="Cambria Math" panose="02040503050406030204" pitchFamily="18" charset="0"/>
                          </a:rPr>
                          <m:t>.</m:t>
                        </m:r>
                        <m:r>
                          <a:rPr lang="cs-CZ" b="1" i="1" kern="0" smtClean="0">
                            <a:effectLst>
                              <a:outerShdw blurRad="38100" dist="38100" dir="2700000" algn="tl">
                                <a:srgbClr val="000000">
                                  <a:alpha val="43137"/>
                                </a:srgbClr>
                              </a:outerShdw>
                            </a:effectLst>
                            <a:latin typeface="Cambria Math" panose="02040503050406030204" pitchFamily="18" charset="0"/>
                          </a:rPr>
                          <m:t>𝟎𝟗</m:t>
                        </m:r>
                        <m:r>
                          <a:rPr lang="cs-CZ" i="1" kern="0" smtClean="0">
                            <a:latin typeface="Cambria Math" panose="02040503050406030204" pitchFamily="18" charset="0"/>
                          </a:rPr>
                          <m:t> ∗</m:t>
                        </m:r>
                        <m:r>
                          <a:rPr lang="cs-CZ" b="0" i="1" kern="0" smtClean="0">
                            <a:latin typeface="Cambria Math" panose="02040503050406030204" pitchFamily="18" charset="0"/>
                          </a:rPr>
                          <m:t> 0.99</m:t>
                        </m:r>
                      </m:num>
                      <m:den>
                        <m:r>
                          <a:rPr lang="cs-CZ" b="1" i="1" kern="0" smtClean="0">
                            <a:solidFill>
                              <a:schemeClr val="tx1"/>
                            </a:solidFill>
                            <a:effectLst>
                              <a:outerShdw blurRad="38100" dist="38100" dir="2700000" algn="tl">
                                <a:srgbClr val="000000">
                                  <a:alpha val="43137"/>
                                </a:srgbClr>
                              </a:outerShdw>
                            </a:effectLst>
                            <a:latin typeface="Cambria Math" panose="02040503050406030204" pitchFamily="18" charset="0"/>
                          </a:rPr>
                          <m:t>𝟎</m:t>
                        </m:r>
                        <m:r>
                          <a:rPr lang="cs-CZ" b="1" i="1" kern="0" smtClean="0">
                            <a:solidFill>
                              <a:schemeClr val="tx1"/>
                            </a:solidFill>
                            <a:effectLst>
                              <a:outerShdw blurRad="38100" dist="38100" dir="2700000" algn="tl">
                                <a:srgbClr val="000000">
                                  <a:alpha val="43137"/>
                                </a:srgbClr>
                              </a:outerShdw>
                            </a:effectLst>
                            <a:latin typeface="Cambria Math" panose="02040503050406030204" pitchFamily="18" charset="0"/>
                          </a:rPr>
                          <m:t>.</m:t>
                        </m:r>
                        <m:r>
                          <a:rPr lang="cs-CZ" b="1" i="1" kern="0" smtClean="0">
                            <a:solidFill>
                              <a:schemeClr val="tx1"/>
                            </a:solidFill>
                            <a:effectLst>
                              <a:outerShdw blurRad="38100" dist="38100" dir="2700000" algn="tl">
                                <a:srgbClr val="000000">
                                  <a:alpha val="43137"/>
                                </a:srgbClr>
                              </a:outerShdw>
                            </a:effectLst>
                            <a:latin typeface="Cambria Math" panose="02040503050406030204" pitchFamily="18" charset="0"/>
                          </a:rPr>
                          <m:t>𝟎𝟗</m:t>
                        </m:r>
                        <m:r>
                          <a:rPr lang="cs-CZ" b="0" i="1" kern="0" smtClean="0">
                            <a:solidFill>
                              <a:schemeClr val="tx1"/>
                            </a:solidFill>
                            <a:latin typeface="Cambria Math" panose="02040503050406030204" pitchFamily="18" charset="0"/>
                          </a:rPr>
                          <m:t>∗0.99+</m:t>
                        </m:r>
                        <m:r>
                          <a:rPr lang="cs-CZ" b="1" i="1" kern="0" smtClean="0">
                            <a:solidFill>
                              <a:schemeClr val="tx1"/>
                            </a:solidFill>
                            <a:effectLst>
                              <a:outerShdw blurRad="38100" dist="38100" dir="2700000" algn="tl">
                                <a:srgbClr val="000000">
                                  <a:alpha val="43137"/>
                                </a:srgbClr>
                              </a:outerShdw>
                            </a:effectLst>
                            <a:latin typeface="Cambria Math" panose="02040503050406030204" pitchFamily="18" charset="0"/>
                          </a:rPr>
                          <m:t>𝟎</m:t>
                        </m:r>
                        <m:r>
                          <a:rPr lang="cs-CZ" b="1" i="1" kern="0" smtClean="0">
                            <a:solidFill>
                              <a:schemeClr val="tx1"/>
                            </a:solidFill>
                            <a:effectLst>
                              <a:outerShdw blurRad="38100" dist="38100" dir="2700000" algn="tl">
                                <a:srgbClr val="000000">
                                  <a:alpha val="43137"/>
                                </a:srgbClr>
                              </a:outerShdw>
                            </a:effectLst>
                            <a:latin typeface="Cambria Math" panose="02040503050406030204" pitchFamily="18" charset="0"/>
                          </a:rPr>
                          <m:t>.</m:t>
                        </m:r>
                        <m:r>
                          <a:rPr lang="cs-CZ" b="1" i="1" kern="0" smtClean="0">
                            <a:solidFill>
                              <a:schemeClr val="tx1"/>
                            </a:solidFill>
                            <a:effectLst>
                              <a:outerShdw blurRad="38100" dist="38100" dir="2700000" algn="tl">
                                <a:srgbClr val="000000">
                                  <a:alpha val="43137"/>
                                </a:srgbClr>
                              </a:outerShdw>
                            </a:effectLst>
                            <a:latin typeface="Cambria Math" panose="02040503050406030204" pitchFamily="18" charset="0"/>
                          </a:rPr>
                          <m:t>𝟗𝟏</m:t>
                        </m:r>
                        <m:r>
                          <a:rPr lang="cs-CZ" b="0" i="1" kern="0" smtClean="0">
                            <a:solidFill>
                              <a:schemeClr val="tx1"/>
                            </a:solidFill>
                            <a:latin typeface="Cambria Math" panose="02040503050406030204" pitchFamily="18" charset="0"/>
                          </a:rPr>
                          <m:t>∗0.01</m:t>
                        </m:r>
                      </m:den>
                    </m:f>
                  </m:oMath>
                </a14:m>
                <a:endParaRPr lang="cs-CZ" kern="0" dirty="0">
                  <a:latin typeface="Times New Roman" panose="02020603050405020304" pitchFamily="18" charset="0"/>
                  <a:cs typeface="Times New Roman" panose="02020603050405020304" pitchFamily="18" charset="0"/>
                </a:endParaRPr>
              </a:p>
            </p:txBody>
          </p:sp>
        </mc:Choice>
        <mc:Fallback xmlns="">
          <p:sp>
            <p:nvSpPr>
              <p:cNvPr id="12" name="Zástupný obsah 7">
                <a:extLst>
                  <a:ext uri="{FF2B5EF4-FFF2-40B4-BE49-F238E27FC236}">
                    <a16:creationId xmlns:a16="http://schemas.microsoft.com/office/drawing/2014/main" id="{4B5B625F-C6D6-4D4A-B24B-04B3D16757C2}"/>
                  </a:ext>
                </a:extLst>
              </p:cNvPr>
              <p:cNvSpPr txBox="1">
                <a:spLocks noRot="1" noChangeAspect="1" noMove="1" noResize="1" noEditPoints="1" noAdjustHandles="1" noChangeArrowheads="1" noChangeShapeType="1" noTextEdit="1"/>
              </p:cNvSpPr>
              <p:nvPr/>
            </p:nvSpPr>
            <p:spPr>
              <a:xfrm>
                <a:off x="1630862" y="3336340"/>
                <a:ext cx="4985534" cy="949125"/>
              </a:xfrm>
              <a:prstGeom prst="rect">
                <a:avLst/>
              </a:prstGeom>
              <a:blipFill>
                <a:blip r:embed="rId4"/>
                <a:stretch>
                  <a:fillRect l="-2938" t="-14103"/>
                </a:stretch>
              </a:blipFill>
            </p:spPr>
            <p:txBody>
              <a:bodyPr/>
              <a:lstStyle/>
              <a:p>
                <a:r>
                  <a:rPr lang="cs-CZ">
                    <a:noFill/>
                  </a:rPr>
                  <a:t> </a:t>
                </a:r>
              </a:p>
            </p:txBody>
          </p:sp>
        </mc:Fallback>
      </mc:AlternateContent>
      <p:sp>
        <p:nvSpPr>
          <p:cNvPr id="13" name="Zástupný obsah 6">
            <a:extLst>
              <a:ext uri="{FF2B5EF4-FFF2-40B4-BE49-F238E27FC236}">
                <a16:creationId xmlns:a16="http://schemas.microsoft.com/office/drawing/2014/main" id="{32E79F33-14C6-4E9B-B147-D70AB5F53678}"/>
              </a:ext>
            </a:extLst>
          </p:cNvPr>
          <p:cNvSpPr txBox="1">
            <a:spLocks/>
          </p:cNvSpPr>
          <p:nvPr/>
        </p:nvSpPr>
        <p:spPr>
          <a:xfrm>
            <a:off x="4050987" y="2218353"/>
            <a:ext cx="2374093" cy="545757"/>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solidFill>
                  <a:srgbClr val="F01928"/>
                </a:solidFill>
                <a:latin typeface="Times New Roman" panose="02020603050405020304" pitchFamily="18" charset="0"/>
                <a:cs typeface="Times New Roman" panose="02020603050405020304" pitchFamily="18" charset="0"/>
              </a:rPr>
              <a:t>You</a:t>
            </a:r>
            <a:r>
              <a:rPr lang="cs-CZ" sz="2000" b="0" i="1" dirty="0">
                <a:solidFill>
                  <a:srgbClr val="F01928"/>
                </a:solidFill>
                <a:latin typeface="Times New Roman" panose="02020603050405020304" pitchFamily="18" charset="0"/>
                <a:cs typeface="Times New Roman" panose="02020603050405020304" pitchFamily="18" charset="0"/>
              </a:rPr>
              <a:t> </a:t>
            </a:r>
            <a:r>
              <a:rPr lang="cs-CZ" sz="2000" b="0" i="1" dirty="0" err="1">
                <a:solidFill>
                  <a:srgbClr val="F01928"/>
                </a:solidFill>
                <a:latin typeface="Times New Roman" panose="02020603050405020304" pitchFamily="18" charset="0"/>
                <a:cs typeface="Times New Roman" panose="02020603050405020304" pitchFamily="18" charset="0"/>
              </a:rPr>
              <a:t>would</a:t>
            </a:r>
            <a:r>
              <a:rPr lang="cs-CZ" sz="2000" b="0" i="1" dirty="0">
                <a:solidFill>
                  <a:srgbClr val="F01928"/>
                </a:solidFill>
                <a:latin typeface="Times New Roman" panose="02020603050405020304" pitchFamily="18" charset="0"/>
                <a:cs typeface="Times New Roman" panose="02020603050405020304" pitchFamily="18" charset="0"/>
              </a:rPr>
              <a:t> test + </a:t>
            </a:r>
            <a:r>
              <a:rPr lang="cs-CZ" sz="2000" b="0" i="1" dirty="0" err="1">
                <a:latin typeface="Times New Roman" panose="02020603050405020304" pitchFamily="18" charset="0"/>
                <a:cs typeface="Times New Roman" panose="02020603050405020304" pitchFamily="18" charset="0"/>
              </a:rPr>
              <a:t>if</a:t>
            </a:r>
            <a:r>
              <a:rPr lang="cs-CZ" sz="2000" b="0" i="1" dirty="0">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you</a:t>
            </a:r>
            <a:r>
              <a:rPr lang="cs-CZ" sz="2000" b="0" i="1" dirty="0">
                <a:solidFill>
                  <a:srgbClr val="0000DC"/>
                </a:solidFill>
                <a:latin typeface="Times New Roman" panose="02020603050405020304" pitchFamily="18" charset="0"/>
                <a:cs typeface="Times New Roman" panose="02020603050405020304" pitchFamily="18" charset="0"/>
              </a:rPr>
              <a:t> had </a:t>
            </a:r>
            <a:r>
              <a:rPr lang="cs-CZ" sz="2000" b="0" i="1" dirty="0" err="1">
                <a:solidFill>
                  <a:srgbClr val="0000DC"/>
                </a:solidFill>
                <a:latin typeface="Times New Roman" panose="02020603050405020304" pitchFamily="18" charset="0"/>
                <a:cs typeface="Times New Roman" panose="02020603050405020304" pitchFamily="18" charset="0"/>
              </a:rPr>
              <a:t>the</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disease</a:t>
            </a:r>
            <a:endParaRPr lang="cs-CZ" i="1" kern="0" dirty="0">
              <a:solidFill>
                <a:srgbClr val="F01928"/>
              </a:solidFill>
              <a:latin typeface="Times New Roman" panose="02020603050405020304" pitchFamily="18" charset="0"/>
              <a:cs typeface="Times New Roman" panose="02020603050405020304" pitchFamily="18" charset="0"/>
            </a:endParaRPr>
          </a:p>
        </p:txBody>
      </p:sp>
      <p:sp>
        <p:nvSpPr>
          <p:cNvPr id="14" name="Zástupný obsah 6">
            <a:extLst>
              <a:ext uri="{FF2B5EF4-FFF2-40B4-BE49-F238E27FC236}">
                <a16:creationId xmlns:a16="http://schemas.microsoft.com/office/drawing/2014/main" id="{1FDEA521-AA6C-4D6F-BCB9-4CC1C8EDFC2A}"/>
              </a:ext>
            </a:extLst>
          </p:cNvPr>
          <p:cNvSpPr txBox="1">
            <a:spLocks/>
          </p:cNvSpPr>
          <p:nvPr/>
        </p:nvSpPr>
        <p:spPr>
          <a:xfrm>
            <a:off x="587699" y="4574404"/>
            <a:ext cx="2118089"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solidFill>
                  <a:srgbClr val="FF0000"/>
                </a:solidFill>
                <a:latin typeface="Times New Roman" panose="02020603050405020304" pitchFamily="18" charset="0"/>
                <a:cs typeface="Times New Roman" panose="02020603050405020304" pitchFamily="18" charset="0"/>
              </a:rPr>
              <a:t>You</a:t>
            </a:r>
            <a:r>
              <a:rPr lang="cs-CZ" sz="2000" b="0" i="1" dirty="0">
                <a:solidFill>
                  <a:srgbClr val="FF0000"/>
                </a:solidFill>
                <a:latin typeface="Times New Roman" panose="02020603050405020304" pitchFamily="18" charset="0"/>
                <a:cs typeface="Times New Roman" panose="02020603050405020304" pitchFamily="18" charset="0"/>
              </a:rPr>
              <a:t> </a:t>
            </a:r>
            <a:r>
              <a:rPr lang="cs-CZ" sz="2000" b="0" i="1" dirty="0" err="1">
                <a:solidFill>
                  <a:srgbClr val="FF0000"/>
                </a:solidFill>
                <a:latin typeface="Times New Roman" panose="02020603050405020304" pitchFamily="18" charset="0"/>
                <a:cs typeface="Times New Roman" panose="02020603050405020304" pitchFamily="18" charset="0"/>
              </a:rPr>
              <a:t>tested</a:t>
            </a:r>
            <a:r>
              <a:rPr lang="cs-CZ" sz="2000" b="0" i="1" dirty="0">
                <a:solidFill>
                  <a:srgbClr val="FF0000"/>
                </a:solidFill>
                <a:latin typeface="Times New Roman" panose="02020603050405020304" pitchFamily="18" charset="0"/>
                <a:cs typeface="Times New Roman" panose="02020603050405020304" pitchFamily="18" charset="0"/>
              </a:rPr>
              <a:t> +</a:t>
            </a:r>
            <a:endParaRPr lang="cs-CZ" i="1" kern="0" dirty="0">
              <a:solidFill>
                <a:srgbClr val="FF0000"/>
              </a:solidFill>
              <a:latin typeface="Times New Roman" panose="02020603050405020304" pitchFamily="18" charset="0"/>
              <a:cs typeface="Times New Roman" panose="02020603050405020304" pitchFamily="18" charset="0"/>
            </a:endParaRPr>
          </a:p>
        </p:txBody>
      </p:sp>
      <p:sp>
        <p:nvSpPr>
          <p:cNvPr id="15" name="Zástupný obsah 6">
            <a:extLst>
              <a:ext uri="{FF2B5EF4-FFF2-40B4-BE49-F238E27FC236}">
                <a16:creationId xmlns:a16="http://schemas.microsoft.com/office/drawing/2014/main" id="{D6ECB509-547F-46EE-B66B-19B60C87A204}"/>
              </a:ext>
            </a:extLst>
          </p:cNvPr>
          <p:cNvSpPr txBox="1">
            <a:spLocks/>
          </p:cNvSpPr>
          <p:nvPr/>
        </p:nvSpPr>
        <p:spPr>
          <a:xfrm>
            <a:off x="3223914" y="4678156"/>
            <a:ext cx="2078481"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a:latin typeface="Times New Roman" panose="02020603050405020304" pitchFamily="18" charset="0"/>
                <a:cs typeface="Times New Roman" panose="02020603050405020304" pitchFamily="18" charset="0"/>
              </a:rPr>
              <a:t>Probability </a:t>
            </a:r>
            <a:r>
              <a:rPr lang="cs-CZ" sz="2000" b="0" i="1" dirty="0" err="1">
                <a:latin typeface="Times New Roman" panose="02020603050405020304" pitchFamily="18" charset="0"/>
                <a:cs typeface="Times New Roman" panose="02020603050405020304" pitchFamily="18" charset="0"/>
              </a:rPr>
              <a:t>of</a:t>
            </a:r>
            <a:r>
              <a:rPr lang="cs-CZ" sz="2000" b="0" i="1" dirty="0">
                <a:latin typeface="Times New Roman" panose="02020603050405020304" pitchFamily="18" charset="0"/>
                <a:cs typeface="Times New Roman" panose="02020603050405020304" pitchFamily="18" charset="0"/>
              </a:rPr>
              <a:t> </a:t>
            </a:r>
            <a:r>
              <a:rPr lang="cs-CZ" sz="2000" b="0" i="1" dirty="0">
                <a:solidFill>
                  <a:srgbClr val="FF0000"/>
                </a:solidFill>
                <a:latin typeface="Times New Roman" panose="02020603050405020304" pitchFamily="18" charset="0"/>
                <a:cs typeface="Times New Roman" panose="02020603050405020304" pitchFamily="18" charset="0"/>
              </a:rPr>
              <a:t>testing +</a:t>
            </a:r>
            <a:endParaRPr lang="cs-CZ" i="1" kern="0" dirty="0">
              <a:latin typeface="Times New Roman" panose="02020603050405020304" pitchFamily="18" charset="0"/>
              <a:cs typeface="Times New Roman" panose="02020603050405020304" pitchFamily="18" charset="0"/>
            </a:endParaRPr>
          </a:p>
        </p:txBody>
      </p:sp>
      <p:cxnSp>
        <p:nvCxnSpPr>
          <p:cNvPr id="10" name="Přímá spojnice se šipkou 9">
            <a:extLst>
              <a:ext uri="{FF2B5EF4-FFF2-40B4-BE49-F238E27FC236}">
                <a16:creationId xmlns:a16="http://schemas.microsoft.com/office/drawing/2014/main" id="{52BE57BD-C5A3-4761-8D9C-C3EF8F7A81AD}"/>
              </a:ext>
            </a:extLst>
          </p:cNvPr>
          <p:cNvCxnSpPr>
            <a:cxnSpLocks/>
            <a:stCxn id="7" idx="2"/>
            <a:endCxn id="21" idx="0"/>
          </p:cNvCxnSpPr>
          <p:nvPr/>
        </p:nvCxnSpPr>
        <p:spPr bwMode="auto">
          <a:xfrm>
            <a:off x="3587698" y="2498704"/>
            <a:ext cx="496012" cy="668686"/>
          </a:xfrm>
          <a:prstGeom prst="straightConnector1">
            <a:avLst/>
          </a:prstGeom>
          <a:ln>
            <a:headEnd type="oval" w="med" len="med"/>
            <a:tailEnd type="triangle" w="med" len="med"/>
          </a:ln>
        </p:spPr>
        <p:style>
          <a:lnRef idx="2">
            <a:schemeClr val="accent3"/>
          </a:lnRef>
          <a:fillRef idx="0">
            <a:schemeClr val="accent3"/>
          </a:fillRef>
          <a:effectRef idx="1">
            <a:schemeClr val="accent3"/>
          </a:effectRef>
          <a:fontRef idx="minor">
            <a:schemeClr val="tx1"/>
          </a:fontRef>
        </p:style>
      </p:cxnSp>
      <p:cxnSp>
        <p:nvCxnSpPr>
          <p:cNvPr id="17" name="Přímá spojnice se šipkou 16">
            <a:extLst>
              <a:ext uri="{FF2B5EF4-FFF2-40B4-BE49-F238E27FC236}">
                <a16:creationId xmlns:a16="http://schemas.microsoft.com/office/drawing/2014/main" id="{281D5AE1-5673-4D12-969C-DCBBB45C7B55}"/>
              </a:ext>
            </a:extLst>
          </p:cNvPr>
          <p:cNvCxnSpPr>
            <a:cxnSpLocks/>
            <a:stCxn id="13" idx="2"/>
            <a:endCxn id="24" idx="0"/>
          </p:cNvCxnSpPr>
          <p:nvPr/>
        </p:nvCxnSpPr>
        <p:spPr bwMode="auto">
          <a:xfrm flipH="1">
            <a:off x="4857741" y="2764110"/>
            <a:ext cx="380293" cy="415186"/>
          </a:xfrm>
          <a:prstGeom prst="straightConnector1">
            <a:avLst/>
          </a:prstGeom>
          <a:ln>
            <a:headEnd type="oval" w="med" len="med"/>
            <a:tailEnd type="triangle" w="med" len="med"/>
          </a:ln>
        </p:spPr>
        <p:style>
          <a:lnRef idx="2">
            <a:schemeClr val="accent3"/>
          </a:lnRef>
          <a:fillRef idx="0">
            <a:schemeClr val="accent3"/>
          </a:fillRef>
          <a:effectRef idx="1">
            <a:schemeClr val="accent3"/>
          </a:effectRef>
          <a:fontRef idx="minor">
            <a:schemeClr val="tx1"/>
          </a:fontRef>
        </p:style>
      </p:cxnSp>
      <p:cxnSp>
        <p:nvCxnSpPr>
          <p:cNvPr id="20" name="Přímá spojnice se šipkou 19">
            <a:extLst>
              <a:ext uri="{FF2B5EF4-FFF2-40B4-BE49-F238E27FC236}">
                <a16:creationId xmlns:a16="http://schemas.microsoft.com/office/drawing/2014/main" id="{D7F1ADAB-A806-41EE-8B8D-B5E3181DC78A}"/>
              </a:ext>
            </a:extLst>
          </p:cNvPr>
          <p:cNvCxnSpPr>
            <a:cxnSpLocks/>
            <a:stCxn id="15" idx="0"/>
            <a:endCxn id="26" idx="2"/>
          </p:cNvCxnSpPr>
          <p:nvPr/>
        </p:nvCxnSpPr>
        <p:spPr bwMode="auto">
          <a:xfrm flipV="1">
            <a:off x="4263155" y="3921580"/>
            <a:ext cx="191403" cy="756576"/>
          </a:xfrm>
          <a:prstGeom prst="straightConnector1">
            <a:avLst/>
          </a:prstGeom>
          <a:ln>
            <a:headEnd type="oval" w="med" len="med"/>
            <a:tailEnd type="triangle" w="med" len="med"/>
          </a:ln>
        </p:spPr>
        <p:style>
          <a:lnRef idx="2">
            <a:schemeClr val="accent3"/>
          </a:lnRef>
          <a:fillRef idx="0">
            <a:schemeClr val="accent3"/>
          </a:fillRef>
          <a:effectRef idx="1">
            <a:schemeClr val="accent3"/>
          </a:effectRef>
          <a:fontRef idx="minor">
            <a:schemeClr val="tx1"/>
          </a:fontRef>
        </p:style>
      </p:cxnSp>
      <p:cxnSp>
        <p:nvCxnSpPr>
          <p:cNvPr id="23" name="Přímá spojnice se šipkou 22">
            <a:extLst>
              <a:ext uri="{FF2B5EF4-FFF2-40B4-BE49-F238E27FC236}">
                <a16:creationId xmlns:a16="http://schemas.microsoft.com/office/drawing/2014/main" id="{772CC508-80E1-46E7-9DAC-0107077E5694}"/>
              </a:ext>
            </a:extLst>
          </p:cNvPr>
          <p:cNvCxnSpPr>
            <a:cxnSpLocks/>
            <a:stCxn id="14" idx="0"/>
          </p:cNvCxnSpPr>
          <p:nvPr/>
        </p:nvCxnSpPr>
        <p:spPr bwMode="auto">
          <a:xfrm flipV="1">
            <a:off x="1646744" y="3651645"/>
            <a:ext cx="696683" cy="922759"/>
          </a:xfrm>
          <a:prstGeom prst="straightConnector1">
            <a:avLst/>
          </a:prstGeom>
          <a:ln>
            <a:headEnd type="oval" w="med" len="med"/>
            <a:tailEnd type="triangle" w="med" len="med"/>
          </a:ln>
        </p:spPr>
        <p:style>
          <a:lnRef idx="2">
            <a:schemeClr val="accent2"/>
          </a:lnRef>
          <a:fillRef idx="0">
            <a:schemeClr val="accent2"/>
          </a:fillRef>
          <a:effectRef idx="1">
            <a:schemeClr val="accent2"/>
          </a:effectRef>
          <a:fontRef idx="minor">
            <a:schemeClr val="tx1"/>
          </a:fontRef>
        </p:style>
      </p:cxnSp>
      <p:sp>
        <p:nvSpPr>
          <p:cNvPr id="19" name="Zástupný obsah 7">
            <a:extLst>
              <a:ext uri="{FF2B5EF4-FFF2-40B4-BE49-F238E27FC236}">
                <a16:creationId xmlns:a16="http://schemas.microsoft.com/office/drawing/2014/main" id="{D29C404C-96E1-4CBA-B991-C1F2CA610A84}"/>
              </a:ext>
            </a:extLst>
          </p:cNvPr>
          <p:cNvSpPr txBox="1">
            <a:spLocks/>
          </p:cNvSpPr>
          <p:nvPr/>
        </p:nvSpPr>
        <p:spPr>
          <a:xfrm>
            <a:off x="1629153" y="3263225"/>
            <a:ext cx="1116000" cy="576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586350" indent="-514350">
              <a:lnSpc>
                <a:spcPct val="100000"/>
              </a:lnSpc>
              <a:buFont typeface="Arial" panose="020B0604020202020204" pitchFamily="34" charset="0"/>
              <a:buAutoNum type="arabicParenR"/>
            </a:pPr>
            <a:endParaRPr lang="cs-CZ" sz="1200" kern="0" dirty="0">
              <a:latin typeface="Times New Roman" panose="02020603050405020304" pitchFamily="18" charset="0"/>
              <a:cs typeface="Times New Roman" panose="02020603050405020304" pitchFamily="18" charset="0"/>
            </a:endParaRPr>
          </a:p>
        </p:txBody>
      </p:sp>
      <p:sp>
        <p:nvSpPr>
          <p:cNvPr id="21" name="Zástupný obsah 7">
            <a:extLst>
              <a:ext uri="{FF2B5EF4-FFF2-40B4-BE49-F238E27FC236}">
                <a16:creationId xmlns:a16="http://schemas.microsoft.com/office/drawing/2014/main" id="{3A03464D-AEE5-44BA-8195-3E54CE651469}"/>
              </a:ext>
            </a:extLst>
          </p:cNvPr>
          <p:cNvSpPr txBox="1">
            <a:spLocks/>
          </p:cNvSpPr>
          <p:nvPr/>
        </p:nvSpPr>
        <p:spPr>
          <a:xfrm>
            <a:off x="3759710" y="3167390"/>
            <a:ext cx="648000" cy="324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00000"/>
              </a:lnSpc>
              <a:buNone/>
            </a:pPr>
            <a:endParaRPr lang="cs-CZ" sz="1200" kern="0" dirty="0">
              <a:latin typeface="Times New Roman" panose="02020603050405020304" pitchFamily="18" charset="0"/>
              <a:cs typeface="Times New Roman" panose="02020603050405020304" pitchFamily="18" charset="0"/>
            </a:endParaRPr>
          </a:p>
        </p:txBody>
      </p:sp>
      <p:sp>
        <p:nvSpPr>
          <p:cNvPr id="24" name="Zástupný obsah 7">
            <a:extLst>
              <a:ext uri="{FF2B5EF4-FFF2-40B4-BE49-F238E27FC236}">
                <a16:creationId xmlns:a16="http://schemas.microsoft.com/office/drawing/2014/main" id="{E42EEAEF-B7DE-4DA0-AFD8-CC7410BE32B5}"/>
              </a:ext>
            </a:extLst>
          </p:cNvPr>
          <p:cNvSpPr txBox="1">
            <a:spLocks/>
          </p:cNvSpPr>
          <p:nvPr/>
        </p:nvSpPr>
        <p:spPr>
          <a:xfrm>
            <a:off x="4569741" y="3179296"/>
            <a:ext cx="576000" cy="324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00000"/>
              </a:lnSpc>
              <a:buNone/>
            </a:pPr>
            <a:endParaRPr lang="cs-CZ" sz="1200" kern="0" dirty="0">
              <a:latin typeface="Times New Roman" panose="02020603050405020304" pitchFamily="18" charset="0"/>
              <a:cs typeface="Times New Roman" panose="02020603050405020304" pitchFamily="18" charset="0"/>
            </a:endParaRPr>
          </a:p>
        </p:txBody>
      </p:sp>
      <p:sp>
        <p:nvSpPr>
          <p:cNvPr id="26" name="Zástupný obsah 7">
            <a:extLst>
              <a:ext uri="{FF2B5EF4-FFF2-40B4-BE49-F238E27FC236}">
                <a16:creationId xmlns:a16="http://schemas.microsoft.com/office/drawing/2014/main" id="{3E157826-EC79-4D31-9922-99074A42C312}"/>
              </a:ext>
            </a:extLst>
          </p:cNvPr>
          <p:cNvSpPr txBox="1">
            <a:spLocks/>
          </p:cNvSpPr>
          <p:nvPr/>
        </p:nvSpPr>
        <p:spPr>
          <a:xfrm>
            <a:off x="3140558" y="3597580"/>
            <a:ext cx="2628000" cy="32400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586350" indent="-514350">
              <a:lnSpc>
                <a:spcPct val="100000"/>
              </a:lnSpc>
              <a:buFont typeface="Arial" panose="020B0604020202020204" pitchFamily="34" charset="0"/>
              <a:buAutoNum type="arabicParenR"/>
            </a:pPr>
            <a:endParaRPr lang="cs-CZ" sz="1200" kern="0" dirty="0">
              <a:latin typeface="Times New Roman" panose="02020603050405020304" pitchFamily="18" charset="0"/>
              <a:cs typeface="Times New Roman" panose="02020603050405020304" pitchFamily="18" charset="0"/>
            </a:endParaRPr>
          </a:p>
        </p:txBody>
      </p:sp>
      <p:sp>
        <p:nvSpPr>
          <p:cNvPr id="25" name="Zástupný obsah 6">
            <a:extLst>
              <a:ext uri="{FF2B5EF4-FFF2-40B4-BE49-F238E27FC236}">
                <a16:creationId xmlns:a16="http://schemas.microsoft.com/office/drawing/2014/main" id="{7103DEDD-B005-43F4-8ACF-45B1E70314BF}"/>
              </a:ext>
            </a:extLst>
          </p:cNvPr>
          <p:cNvSpPr txBox="1">
            <a:spLocks/>
          </p:cNvSpPr>
          <p:nvPr/>
        </p:nvSpPr>
        <p:spPr>
          <a:xfrm>
            <a:off x="414000" y="2101058"/>
            <a:ext cx="2118089" cy="54891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solidFill>
                  <a:srgbClr val="0000DC"/>
                </a:solidFill>
                <a:latin typeface="Times New Roman" panose="02020603050405020304" pitchFamily="18" charset="0"/>
                <a:cs typeface="Times New Roman" panose="02020603050405020304" pitchFamily="18" charset="0"/>
              </a:rPr>
              <a:t>Actually</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have</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the</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disease</a:t>
            </a:r>
            <a:endParaRPr lang="cs-CZ" i="1" kern="0" dirty="0">
              <a:solidFill>
                <a:srgbClr val="0000DC"/>
              </a:solidFill>
              <a:latin typeface="Times New Roman" panose="02020603050405020304" pitchFamily="18" charset="0"/>
              <a:cs typeface="Times New Roman" panose="02020603050405020304" pitchFamily="18" charset="0"/>
            </a:endParaRPr>
          </a:p>
        </p:txBody>
      </p:sp>
      <p:cxnSp>
        <p:nvCxnSpPr>
          <p:cNvPr id="27" name="Přímá spojnice se šipkou 26">
            <a:extLst>
              <a:ext uri="{FF2B5EF4-FFF2-40B4-BE49-F238E27FC236}">
                <a16:creationId xmlns:a16="http://schemas.microsoft.com/office/drawing/2014/main" id="{5B3B55CB-D56F-4ACB-875E-BAB40CBAACE3}"/>
              </a:ext>
            </a:extLst>
          </p:cNvPr>
          <p:cNvCxnSpPr>
            <a:cxnSpLocks/>
          </p:cNvCxnSpPr>
          <p:nvPr/>
        </p:nvCxnSpPr>
        <p:spPr bwMode="auto">
          <a:xfrm>
            <a:off x="1533084" y="2665744"/>
            <a:ext cx="513105" cy="761636"/>
          </a:xfrm>
          <a:prstGeom prst="straightConnector1">
            <a:avLst/>
          </a:prstGeom>
          <a:ln>
            <a:headEnd type="oval"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1" name="Zástupný obsah 6">
            <a:extLst>
              <a:ext uri="{FF2B5EF4-FFF2-40B4-BE49-F238E27FC236}">
                <a16:creationId xmlns:a16="http://schemas.microsoft.com/office/drawing/2014/main" id="{9CF239D0-558C-4934-9A89-1117EEEFAD56}"/>
              </a:ext>
            </a:extLst>
          </p:cNvPr>
          <p:cNvSpPr txBox="1">
            <a:spLocks/>
          </p:cNvSpPr>
          <p:nvPr/>
        </p:nvSpPr>
        <p:spPr>
          <a:xfrm>
            <a:off x="345832" y="3453966"/>
            <a:ext cx="1409198"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latin typeface="Times New Roman" panose="02020603050405020304" pitchFamily="18" charset="0"/>
                <a:cs typeface="Times New Roman" panose="02020603050405020304" pitchFamily="18" charset="0"/>
              </a:rPr>
              <a:t>given</a:t>
            </a:r>
            <a:endParaRPr lang="cs-CZ" i="1" kern="0" dirty="0">
              <a:latin typeface="Times New Roman" panose="02020603050405020304" pitchFamily="18" charset="0"/>
              <a:cs typeface="Times New Roman" panose="02020603050405020304" pitchFamily="18" charset="0"/>
            </a:endParaRPr>
          </a:p>
        </p:txBody>
      </p:sp>
      <p:sp>
        <p:nvSpPr>
          <p:cNvPr id="44" name="Zástupný obsah 6">
            <a:extLst>
              <a:ext uri="{FF2B5EF4-FFF2-40B4-BE49-F238E27FC236}">
                <a16:creationId xmlns:a16="http://schemas.microsoft.com/office/drawing/2014/main" id="{D7A40647-DB80-432F-9096-4534F88232F8}"/>
              </a:ext>
            </a:extLst>
          </p:cNvPr>
          <p:cNvSpPr txBox="1">
            <a:spLocks/>
          </p:cNvSpPr>
          <p:nvPr/>
        </p:nvSpPr>
        <p:spPr>
          <a:xfrm>
            <a:off x="8157905" y="3037422"/>
            <a:ext cx="3183786" cy="773480"/>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solidFill>
                  <a:srgbClr val="0000DC"/>
                </a:solidFill>
                <a:latin typeface="Times New Roman" panose="02020603050405020304" pitchFamily="18" charset="0"/>
                <a:cs typeface="Times New Roman" panose="02020603050405020304" pitchFamily="18" charset="0"/>
              </a:rPr>
              <a:t>Actually</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having</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the</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0000DC"/>
                </a:solidFill>
                <a:latin typeface="Times New Roman" panose="02020603050405020304" pitchFamily="18" charset="0"/>
                <a:cs typeface="Times New Roman" panose="02020603050405020304" pitchFamily="18" charset="0"/>
              </a:rPr>
              <a:t>disease</a:t>
            </a:r>
            <a:r>
              <a:rPr lang="cs-CZ" sz="2000" b="0" i="1" dirty="0">
                <a:solidFill>
                  <a:srgbClr val="0000DC"/>
                </a:solidFill>
                <a:latin typeface="Times New Roman" panose="02020603050405020304" pitchFamily="18" charset="0"/>
                <a:cs typeface="Times New Roman" panose="02020603050405020304" pitchFamily="18" charset="0"/>
              </a:rPr>
              <a:t> </a:t>
            </a:r>
            <a:r>
              <a:rPr lang="cs-CZ" sz="2000" b="0" i="1" dirty="0" err="1">
                <a:solidFill>
                  <a:srgbClr val="FF0000"/>
                </a:solidFill>
                <a:latin typeface="Times New Roman" panose="02020603050405020304" pitchFamily="18" charset="0"/>
                <a:cs typeface="Times New Roman" panose="02020603050405020304" pitchFamily="18" charset="0"/>
              </a:rPr>
              <a:t>after</a:t>
            </a:r>
            <a:r>
              <a:rPr lang="cs-CZ" sz="2000" b="0" i="1" dirty="0">
                <a:solidFill>
                  <a:srgbClr val="FF0000"/>
                </a:solidFill>
                <a:latin typeface="Times New Roman" panose="02020603050405020304" pitchFamily="18" charset="0"/>
                <a:cs typeface="Times New Roman" panose="02020603050405020304" pitchFamily="18" charset="0"/>
              </a:rPr>
              <a:t> testing +(</a:t>
            </a:r>
            <a:r>
              <a:rPr lang="cs-CZ" sz="2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cs-CZ" sz="2000" b="1"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times</a:t>
            </a:r>
            <a:r>
              <a:rPr lang="cs-CZ" sz="2000" i="1" dirty="0">
                <a:solidFill>
                  <a:srgbClr val="FF0000"/>
                </a:solidFill>
                <a:latin typeface="Times New Roman" panose="02020603050405020304" pitchFamily="18" charset="0"/>
                <a:cs typeface="Times New Roman" panose="02020603050405020304" pitchFamily="18" charset="0"/>
              </a:rPr>
              <a:t>)</a:t>
            </a:r>
            <a:endParaRPr lang="cs-CZ" i="1" kern="0" dirty="0">
              <a:latin typeface="Times New Roman" panose="02020603050405020304" pitchFamily="18" charset="0"/>
              <a:cs typeface="Times New Roman" panose="02020603050405020304" pitchFamily="18" charset="0"/>
            </a:endParaRPr>
          </a:p>
        </p:txBody>
      </p:sp>
      <p:cxnSp>
        <p:nvCxnSpPr>
          <p:cNvPr id="45" name="Přímá spojnice se šipkou 44">
            <a:extLst>
              <a:ext uri="{FF2B5EF4-FFF2-40B4-BE49-F238E27FC236}">
                <a16:creationId xmlns:a16="http://schemas.microsoft.com/office/drawing/2014/main" id="{22BFF80F-D3C8-41F6-8455-49CC12DBC6B8}"/>
              </a:ext>
            </a:extLst>
          </p:cNvPr>
          <p:cNvCxnSpPr>
            <a:cxnSpLocks/>
            <a:stCxn id="44" idx="1"/>
            <a:endCxn id="46" idx="3"/>
          </p:cNvCxnSpPr>
          <p:nvPr/>
        </p:nvCxnSpPr>
        <p:spPr bwMode="auto">
          <a:xfrm flipH="1">
            <a:off x="7134042" y="3424162"/>
            <a:ext cx="1023863" cy="67228"/>
          </a:xfrm>
          <a:prstGeom prst="straightConnector1">
            <a:avLst/>
          </a:prstGeom>
          <a:ln>
            <a:headEnd type="oval" w="med" len="med"/>
            <a:tailEnd type="triangle" w="med" len="med"/>
          </a:ln>
        </p:spPr>
        <p:style>
          <a:lnRef idx="2">
            <a:schemeClr val="accent3"/>
          </a:lnRef>
          <a:fillRef idx="0">
            <a:schemeClr val="accent3"/>
          </a:fillRef>
          <a:effectRef idx="1">
            <a:schemeClr val="accent3"/>
          </a:effectRef>
          <a:fontRef idx="minor">
            <a:schemeClr val="tx1"/>
          </a:fontRef>
        </p:style>
      </p:cxnSp>
      <p:sp>
        <p:nvSpPr>
          <p:cNvPr id="46" name="Zástupný obsah 7">
            <a:extLst>
              <a:ext uri="{FF2B5EF4-FFF2-40B4-BE49-F238E27FC236}">
                <a16:creationId xmlns:a16="http://schemas.microsoft.com/office/drawing/2014/main" id="{5779BA5A-7A53-4B5D-923A-EF03DDB861A6}"/>
              </a:ext>
            </a:extLst>
          </p:cNvPr>
          <p:cNvSpPr txBox="1">
            <a:spLocks/>
          </p:cNvSpPr>
          <p:nvPr/>
        </p:nvSpPr>
        <p:spPr>
          <a:xfrm>
            <a:off x="5955792" y="3313720"/>
            <a:ext cx="1178250" cy="355339"/>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00000"/>
              </a:lnSpc>
              <a:buNone/>
            </a:pPr>
            <a:endParaRPr lang="cs-CZ" sz="1200" kern="0" dirty="0">
              <a:latin typeface="Times New Roman" panose="02020603050405020304" pitchFamily="18" charset="0"/>
              <a:cs typeface="Times New Roman" panose="02020603050405020304" pitchFamily="18" charset="0"/>
            </a:endParaRPr>
          </a:p>
        </p:txBody>
      </p:sp>
      <p:sp>
        <p:nvSpPr>
          <p:cNvPr id="41" name="Zástupný obsah 6">
            <a:extLst>
              <a:ext uri="{FF2B5EF4-FFF2-40B4-BE49-F238E27FC236}">
                <a16:creationId xmlns:a16="http://schemas.microsoft.com/office/drawing/2014/main" id="{E0196747-10E4-4D63-BBBA-CCEF45B4D1AF}"/>
              </a:ext>
            </a:extLst>
          </p:cNvPr>
          <p:cNvSpPr txBox="1">
            <a:spLocks/>
          </p:cNvSpPr>
          <p:nvPr/>
        </p:nvSpPr>
        <p:spPr>
          <a:xfrm>
            <a:off x="5951191" y="4425232"/>
            <a:ext cx="3639555" cy="958723"/>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400" i="1" kern="0" dirty="0">
                <a:latin typeface="Times New Roman" panose="02020603050405020304" pitchFamily="18" charset="0"/>
                <a:cs typeface="Times New Roman" panose="02020603050405020304" pitchFamily="18" charset="0"/>
              </a:rPr>
              <a:t>New probability </a:t>
            </a:r>
          </a:p>
          <a:p>
            <a:pPr marL="324000" lvl="1" indent="0">
              <a:buFont typeface="Arial" panose="020B0604020202020204" pitchFamily="34" charset="0"/>
              <a:buNone/>
            </a:pPr>
            <a:r>
              <a:rPr lang="cs-CZ" sz="2400" i="1" kern="0" dirty="0">
                <a:latin typeface="Times New Roman" panose="02020603050405020304" pitchFamily="18" charset="0"/>
                <a:cs typeface="Times New Roman" panose="02020603050405020304" pitchFamily="18" charset="0"/>
              </a:rPr>
              <a:t>(</a:t>
            </a:r>
            <a:r>
              <a:rPr lang="cs-CZ" sz="2400" i="1" kern="0" dirty="0" err="1">
                <a:latin typeface="Times New Roman" panose="02020603050405020304" pitchFamily="18" charset="0"/>
                <a:cs typeface="Times New Roman" panose="02020603050405020304" pitchFamily="18" charset="0"/>
              </a:rPr>
              <a:t>after</a:t>
            </a:r>
            <a:r>
              <a:rPr lang="cs-CZ" sz="2400" i="1" kern="0" dirty="0">
                <a:latin typeface="Times New Roman" panose="02020603050405020304" pitchFamily="18" charset="0"/>
                <a:cs typeface="Times New Roman" panose="02020603050405020304" pitchFamily="18" charset="0"/>
              </a:rPr>
              <a:t> 2 positive </a:t>
            </a:r>
            <a:r>
              <a:rPr lang="cs-CZ" sz="2400" i="1" kern="0" dirty="0" err="1">
                <a:latin typeface="Times New Roman" panose="02020603050405020304" pitchFamily="18" charset="0"/>
                <a:cs typeface="Times New Roman" panose="02020603050405020304" pitchFamily="18" charset="0"/>
              </a:rPr>
              <a:t>tests</a:t>
            </a:r>
            <a:r>
              <a:rPr lang="cs-CZ" sz="2400" i="1" kern="0" dirty="0">
                <a:latin typeface="Times New Roman" panose="02020603050405020304" pitchFamily="18" charset="0"/>
                <a:cs typeface="Times New Roman" panose="02020603050405020304" pitchFamily="18" charset="0"/>
              </a:rPr>
              <a:t>)</a:t>
            </a:r>
          </a:p>
        </p:txBody>
      </p:sp>
      <p:cxnSp>
        <p:nvCxnSpPr>
          <p:cNvPr id="42" name="Přímá spojnice se šipkou 41">
            <a:extLst>
              <a:ext uri="{FF2B5EF4-FFF2-40B4-BE49-F238E27FC236}">
                <a16:creationId xmlns:a16="http://schemas.microsoft.com/office/drawing/2014/main" id="{CD4DA78F-83C6-4680-83C7-9517870F1F83}"/>
              </a:ext>
            </a:extLst>
          </p:cNvPr>
          <p:cNvCxnSpPr>
            <a:cxnSpLocks/>
            <a:stCxn id="41" idx="0"/>
            <a:endCxn id="46" idx="2"/>
          </p:cNvCxnSpPr>
          <p:nvPr/>
        </p:nvCxnSpPr>
        <p:spPr bwMode="auto">
          <a:xfrm flipH="1" flipV="1">
            <a:off x="6544917" y="3669059"/>
            <a:ext cx="1226052" cy="756173"/>
          </a:xfrm>
          <a:prstGeom prst="straightConnector1">
            <a:avLst/>
          </a:prstGeom>
          <a:ln>
            <a:headEnd type="oval" w="med" len="med"/>
            <a:tailEnd type="triangle" w="med" len="med"/>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81739887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136</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Bayesian</a:t>
            </a:r>
            <a:r>
              <a:rPr lang="cs-CZ" dirty="0"/>
              <a:t> probability</a:t>
            </a:r>
          </a:p>
          <a:p>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a:xfrm>
            <a:off x="719998" y="1701505"/>
            <a:ext cx="7371057" cy="4139998"/>
          </a:xfrm>
        </p:spPr>
        <p:txBody>
          <a:bodyPr/>
          <a:lstStyle/>
          <a:p>
            <a:pPr marL="324000" lvl="1" indent="0">
              <a:buNone/>
            </a:pPr>
            <a:r>
              <a:rPr lang="cs-CZ" dirty="0" err="1">
                <a:latin typeface="Times New Roman" panose="02020603050405020304" pitchFamily="18" charset="0"/>
                <a:cs typeface="Times New Roman" panose="02020603050405020304" pitchFamily="18" charset="0"/>
              </a:rPr>
              <a:t>Kahneman</a:t>
            </a:r>
            <a:r>
              <a:rPr lang="cs-CZ" dirty="0">
                <a:latin typeface="Times New Roman" panose="02020603050405020304" pitchFamily="18" charset="0"/>
                <a:cs typeface="Times New Roman" panose="02020603050405020304" pitchFamily="18" charset="0"/>
              </a:rPr>
              <a:t> and </a:t>
            </a:r>
            <a:r>
              <a:rPr lang="cs-CZ" dirty="0" err="1">
                <a:latin typeface="Times New Roman" panose="02020603050405020304" pitchFamily="18" charset="0"/>
                <a:cs typeface="Times New Roman" panose="02020603050405020304" pitchFamily="18" charset="0"/>
              </a:rPr>
              <a:t>Tversky</a:t>
            </a:r>
            <a:r>
              <a:rPr lang="cs-CZ" dirty="0">
                <a:latin typeface="Times New Roman" panose="02020603050405020304" pitchFamily="18" charset="0"/>
                <a:cs typeface="Times New Roman" panose="02020603050405020304" pitchFamily="18" charset="0"/>
              </a:rPr>
              <a:t> (2003), </a:t>
            </a:r>
            <a:r>
              <a:rPr lang="cs-CZ" dirty="0" err="1">
                <a:latin typeface="Times New Roman" panose="02020603050405020304" pitchFamily="18" charset="0"/>
                <a:cs typeface="Times New Roman" panose="02020603050405020304" pitchFamily="18" charset="0"/>
              </a:rPr>
              <a:t>example</a:t>
            </a:r>
            <a:r>
              <a:rPr lang="cs-CZ" dirty="0">
                <a:latin typeface="Times New Roman" panose="02020603050405020304" pitchFamily="18" charset="0"/>
                <a:cs typeface="Times New Roman" panose="02020603050405020304" pitchFamily="18" charset="0"/>
              </a:rPr>
              <a:t> 1</a:t>
            </a:r>
          </a:p>
          <a:p>
            <a:pPr lvl="1"/>
            <a:r>
              <a:rPr lang="cs-CZ" dirty="0">
                <a:latin typeface="Times New Roman" panose="02020603050405020304" pitchFamily="18" charset="0"/>
                <a:cs typeface="Times New Roman" panose="02020603050405020304" pitchFamily="18" charset="0"/>
              </a:rPr>
              <a:t>Steve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very </a:t>
            </a:r>
            <a:r>
              <a:rPr lang="cs-CZ" dirty="0" err="1">
                <a:solidFill>
                  <a:srgbClr val="FF0000"/>
                </a:solidFill>
                <a:latin typeface="Times New Roman" panose="02020603050405020304" pitchFamily="18" charset="0"/>
                <a:cs typeface="Times New Roman" panose="02020603050405020304" pitchFamily="18" charset="0"/>
              </a:rPr>
              <a:t>shy</a:t>
            </a:r>
            <a:r>
              <a:rPr lang="cs-CZ" dirty="0">
                <a:solidFill>
                  <a:srgbClr val="FF0000"/>
                </a:solidFill>
                <a:latin typeface="Times New Roman" panose="02020603050405020304" pitchFamily="18" charset="0"/>
                <a:cs typeface="Times New Roman" panose="02020603050405020304" pitchFamily="18" charset="0"/>
              </a:rPr>
              <a:t> and </a:t>
            </a:r>
            <a:r>
              <a:rPr lang="cs-CZ" dirty="0" err="1">
                <a:solidFill>
                  <a:srgbClr val="FF0000"/>
                </a:solidFill>
                <a:latin typeface="Times New Roman" panose="02020603050405020304" pitchFamily="18" charset="0"/>
                <a:cs typeface="Times New Roman" panose="02020603050405020304" pitchFamily="18" charset="0"/>
              </a:rPr>
              <a:t>withdrawn</a:t>
            </a:r>
            <a:r>
              <a:rPr lang="cs-CZ" dirty="0">
                <a:solidFill>
                  <a:srgbClr val="FF0000"/>
                </a:solidFill>
                <a:latin typeface="Times New Roman" panose="02020603050405020304" pitchFamily="18" charset="0"/>
                <a:cs typeface="Times New Roman" panose="02020603050405020304" pitchFamily="18" charset="0"/>
              </a:rPr>
              <a:t>, </a:t>
            </a:r>
            <a:r>
              <a:rPr lang="cs-CZ" dirty="0" err="1">
                <a:solidFill>
                  <a:srgbClr val="FF0000"/>
                </a:solidFill>
                <a:latin typeface="Times New Roman" panose="02020603050405020304" pitchFamily="18" charset="0"/>
                <a:cs typeface="Times New Roman" panose="02020603050405020304" pitchFamily="18" charset="0"/>
              </a:rPr>
              <a:t>invariably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helpful</a:t>
            </a:r>
            <a:r>
              <a:rPr lang="cs-CZ" dirty="0">
                <a:latin typeface="Times New Roman" panose="02020603050405020304" pitchFamily="18" charset="0"/>
                <a:cs typeface="Times New Roman" panose="02020603050405020304" pitchFamily="18" charset="0"/>
              </a:rPr>
              <a:t> but </a:t>
            </a:r>
            <a:r>
              <a:rPr lang="cs-CZ" dirty="0" err="1">
                <a:latin typeface="Times New Roman" panose="02020603050405020304" pitchFamily="18" charset="0"/>
                <a:cs typeface="Times New Roman" panose="02020603050405020304" pitchFamily="18" charset="0"/>
              </a:rPr>
              <a:t>with</a:t>
            </a:r>
            <a:r>
              <a:rPr lang="cs-CZ" dirty="0">
                <a:latin typeface="Times New Roman" panose="02020603050405020304" pitchFamily="18" charset="0"/>
                <a:cs typeface="Times New Roman" panose="02020603050405020304" pitchFamily="18" charset="0"/>
              </a:rPr>
              <a:t> very </a:t>
            </a:r>
            <a:r>
              <a:rPr lang="cs-CZ" dirty="0" err="1">
                <a:latin typeface="Times New Roman" panose="02020603050405020304" pitchFamily="18" charset="0"/>
                <a:cs typeface="Times New Roman" panose="02020603050405020304" pitchFamily="18" charset="0"/>
              </a:rPr>
              <a:t>little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interest</a:t>
            </a:r>
            <a:r>
              <a:rPr lang="cs-CZ" dirty="0">
                <a:latin typeface="Times New Roman" panose="02020603050405020304" pitchFamily="18" charset="0"/>
                <a:cs typeface="Times New Roman" panose="02020603050405020304" pitchFamily="18" charset="0"/>
              </a:rPr>
              <a:t> in </a:t>
            </a:r>
            <a:r>
              <a:rPr lang="cs-CZ" dirty="0" err="1">
                <a:latin typeface="Times New Roman" panose="02020603050405020304" pitchFamily="18" charset="0"/>
                <a:cs typeface="Times New Roman" panose="02020603050405020304" pitchFamily="18" charset="0"/>
              </a:rPr>
              <a:t>people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a:t>
            </a:r>
            <a:r>
              <a:rPr lang="cs-CZ" dirty="0">
                <a:latin typeface="Times New Roman" panose="02020603050405020304" pitchFamily="18" charset="0"/>
                <a:cs typeface="Times New Roman" panose="02020603050405020304" pitchFamily="18" charset="0"/>
              </a:rPr>
              <a:t> in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world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reality. A </a:t>
            </a:r>
            <a:r>
              <a:rPr lang="cs-CZ" dirty="0" err="1">
                <a:solidFill>
                  <a:schemeClr val="tx2"/>
                </a:solidFill>
                <a:latin typeface="Times New Roman" panose="02020603050405020304" pitchFamily="18" charset="0"/>
                <a:cs typeface="Times New Roman" panose="02020603050405020304" pitchFamily="18" charset="0"/>
              </a:rPr>
              <a:t>meek</a:t>
            </a:r>
            <a:r>
              <a:rPr lang="cs-CZ" dirty="0">
                <a:solidFill>
                  <a:schemeClr val="tx2"/>
                </a:solidFill>
                <a:latin typeface="Times New Roman" panose="02020603050405020304" pitchFamily="18" charset="0"/>
                <a:cs typeface="Times New Roman" panose="02020603050405020304" pitchFamily="18" charset="0"/>
              </a:rPr>
              <a:t> and </a:t>
            </a:r>
            <a:r>
              <a:rPr lang="cs-CZ" dirty="0" err="1">
                <a:solidFill>
                  <a:schemeClr val="tx2"/>
                </a:solidFill>
                <a:latin typeface="Times New Roman" panose="02020603050405020304" pitchFamily="18" charset="0"/>
                <a:cs typeface="Times New Roman" panose="02020603050405020304" pitchFamily="18" charset="0"/>
              </a:rPr>
              <a:t>tidy</a:t>
            </a:r>
            <a:r>
              <a:rPr lang="cs-CZ" dirty="0">
                <a:solidFill>
                  <a:schemeClr val="tx2"/>
                </a:solidFill>
                <a:latin typeface="Times New Roman" panose="02020603050405020304" pitchFamily="18" charset="0"/>
                <a:cs typeface="Times New Roman" panose="02020603050405020304" pitchFamily="18" charset="0"/>
              </a:rPr>
              <a:t> soul</a:t>
            </a:r>
            <a:r>
              <a:rPr lang="cs-CZ" dirty="0">
                <a:latin typeface="Times New Roman" panose="02020603050405020304" pitchFamily="18" charset="0"/>
                <a:cs typeface="Times New Roman" panose="02020603050405020304" pitchFamily="18" charset="0"/>
              </a:rPr>
              <a:t>, he has a </a:t>
            </a:r>
            <a:r>
              <a:rPr lang="cs-CZ" dirty="0" err="1">
                <a:latin typeface="Times New Roman" panose="02020603050405020304" pitchFamily="18" charset="0"/>
                <a:cs typeface="Times New Roman" panose="02020603050405020304" pitchFamily="18" charset="0"/>
              </a:rPr>
              <a:t>need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order</a:t>
            </a:r>
            <a:r>
              <a:rPr lang="cs-CZ" dirty="0">
                <a:latin typeface="Times New Roman" panose="02020603050405020304" pitchFamily="18" charset="0"/>
                <a:cs typeface="Times New Roman" panose="02020603050405020304" pitchFamily="18" charset="0"/>
              </a:rPr>
              <a:t> and </a:t>
            </a:r>
            <a:r>
              <a:rPr lang="cs-CZ" dirty="0" err="1">
                <a:latin typeface="Times New Roman" panose="02020603050405020304" pitchFamily="18" charset="0"/>
                <a:cs typeface="Times New Roman" panose="02020603050405020304" pitchFamily="18" charset="0"/>
              </a:rPr>
              <a:t>structure</a:t>
            </a:r>
            <a:r>
              <a:rPr lang="cs-CZ" dirty="0">
                <a:latin typeface="Times New Roman" panose="02020603050405020304" pitchFamily="18" charset="0"/>
                <a:cs typeface="Times New Roman" panose="02020603050405020304" pitchFamily="18" charset="0"/>
              </a:rPr>
              <a:t>, and a </a:t>
            </a:r>
            <a:r>
              <a:rPr lang="cs-CZ" dirty="0" err="1">
                <a:latin typeface="Times New Roman" panose="02020603050405020304" pitchFamily="18" charset="0"/>
                <a:cs typeface="Times New Roman" panose="02020603050405020304" pitchFamily="18" charset="0"/>
              </a:rPr>
              <a:t>passion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for</a:t>
            </a:r>
            <a:r>
              <a:rPr lang="cs-CZ" dirty="0">
                <a:latin typeface="Times New Roman" panose="02020603050405020304" pitchFamily="18" charset="0"/>
                <a:cs typeface="Times New Roman" panose="02020603050405020304" pitchFamily="18" charset="0"/>
              </a:rPr>
              <a:t> detail.</a:t>
            </a:r>
          </a:p>
          <a:p>
            <a:pPr lvl="2"/>
            <a:endParaRPr lang="cs-CZ" dirty="0">
              <a:latin typeface="Times New Roman" panose="02020603050405020304" pitchFamily="18" charset="0"/>
              <a:cs typeface="Times New Roman" panose="02020603050405020304" pitchFamily="18" charset="0"/>
            </a:endParaRPr>
          </a:p>
          <a:p>
            <a:pPr lvl="2"/>
            <a:r>
              <a:rPr lang="cs-CZ" sz="1800" dirty="0" err="1">
                <a:latin typeface="Times New Roman" panose="02020603050405020304" pitchFamily="18" charset="0"/>
                <a:cs typeface="Times New Roman" panose="02020603050405020304" pitchFamily="18" charset="0"/>
              </a:rPr>
              <a:t>Is</a:t>
            </a:r>
            <a:r>
              <a:rPr lang="cs-CZ" sz="1800" dirty="0">
                <a:latin typeface="Times New Roman" panose="02020603050405020304" pitchFamily="18" charset="0"/>
                <a:cs typeface="Times New Roman" panose="02020603050405020304" pitchFamily="18" charset="0"/>
              </a:rPr>
              <a:t> Steve a </a:t>
            </a:r>
            <a:r>
              <a:rPr lang="cs-CZ" sz="1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librarian</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or</a:t>
            </a:r>
            <a:r>
              <a:rPr lang="cs-CZ" sz="1800" dirty="0">
                <a:latin typeface="Times New Roman" panose="02020603050405020304" pitchFamily="18" charset="0"/>
                <a:cs typeface="Times New Roman" panose="02020603050405020304" pitchFamily="18" charset="0"/>
              </a:rPr>
              <a:t> </a:t>
            </a:r>
            <a:r>
              <a:rPr lang="cs-CZ" sz="1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farmer</a:t>
            </a:r>
            <a:r>
              <a:rPr lang="cs-CZ" sz="1800" dirty="0">
                <a:latin typeface="Times New Roman" panose="02020603050405020304" pitchFamily="18" charset="0"/>
                <a:cs typeface="Times New Roman" panose="02020603050405020304" pitchFamily="18" charset="0"/>
              </a:rPr>
              <a:t>?</a:t>
            </a:r>
          </a:p>
          <a:p>
            <a:pPr lvl="2"/>
            <a:endParaRPr lang="cs-CZ" dirty="0">
              <a:latin typeface="Times New Roman" panose="02020603050405020304" pitchFamily="18" charset="0"/>
              <a:cs typeface="Times New Roman" panose="02020603050405020304" pitchFamily="18" charset="0"/>
            </a:endParaRPr>
          </a:p>
          <a:p>
            <a:pPr lvl="2"/>
            <a:r>
              <a:rPr lang="cs-CZ" dirty="0">
                <a:latin typeface="Times New Roman" panose="02020603050405020304" pitchFamily="18" charset="0"/>
                <a:cs typeface="Times New Roman" panose="02020603050405020304" pitchFamily="18" charset="0"/>
              </a:rPr>
              <a:t>Most </a:t>
            </a:r>
            <a:r>
              <a:rPr lang="cs-CZ" dirty="0" err="1">
                <a:latin typeface="Times New Roman" panose="02020603050405020304" pitchFamily="18" charset="0"/>
                <a:cs typeface="Times New Roman" panose="02020603050405020304" pitchFamily="18" charset="0"/>
              </a:rPr>
              <a:t>comman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anser</a:t>
            </a:r>
            <a:r>
              <a:rPr lang="cs-CZ" dirty="0">
                <a:latin typeface="Times New Roman" panose="02020603050405020304" pitchFamily="18" charset="0"/>
                <a:cs typeface="Times New Roman" panose="02020603050405020304" pitchFamily="18" charset="0"/>
              </a:rPr>
              <a:t>: </a:t>
            </a:r>
            <a:r>
              <a:rPr lang="cs-CZ" b="1" i="1"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Librarian</a:t>
            </a:r>
            <a:endParaRPr lang="cs-CZ"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2"/>
            <a:r>
              <a:rPr lang="cs-CZ" dirty="0">
                <a:latin typeface="Times New Roman" panose="02020603050405020304" pitchFamily="18" charset="0"/>
                <a:cs typeface="Times New Roman" panose="02020603050405020304" pitchFamily="18" charset="0"/>
              </a:rPr>
              <a:t>But </a:t>
            </a:r>
            <a:r>
              <a:rPr lang="cs-CZ" dirty="0" err="1">
                <a:latin typeface="Times New Roman" panose="02020603050405020304" pitchFamily="18" charset="0"/>
                <a:cs typeface="Times New Roman" panose="02020603050405020304" pitchFamily="18" charset="0"/>
              </a:rPr>
              <a:t>people</a:t>
            </a:r>
            <a:r>
              <a:rPr lang="cs-CZ" dirty="0">
                <a:latin typeface="Times New Roman" panose="02020603050405020304" pitchFamily="18" charset="0"/>
                <a:cs typeface="Times New Roman" panose="02020603050405020304" pitchFamily="18" charset="0"/>
              </a:rPr>
              <a:t> hold </a:t>
            </a:r>
            <a:r>
              <a:rPr lang="cs-CZ" dirty="0" err="1">
                <a:latin typeface="Times New Roman" panose="02020603050405020304" pitchFamily="18" charset="0"/>
                <a:cs typeface="Times New Roman" panose="02020603050405020304" pitchFamily="18" charset="0"/>
              </a:rPr>
              <a:t>biased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views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about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personalities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librarians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farmars</a:t>
            </a:r>
            <a:r>
              <a:rPr lang="cs-CZ" dirty="0">
                <a:latin typeface="Times New Roman" panose="02020603050405020304" pitchFamily="18" charset="0"/>
                <a:cs typeface="Times New Roman" panose="02020603050405020304" pitchFamily="18" charset="0"/>
              </a:rPr>
              <a:t>) = </a:t>
            </a:r>
            <a:r>
              <a:rPr lang="cs-CZ" dirty="0" err="1">
                <a:latin typeface="Times New Roman" panose="02020603050405020304" pitchFamily="18" charset="0"/>
                <a:cs typeface="Times New Roman" panose="02020603050405020304" pitchFamily="18" charset="0"/>
              </a:rPr>
              <a:t>stereotypes</a:t>
            </a:r>
            <a:endParaRPr lang="cs-CZ" dirty="0">
              <a:latin typeface="Times New Roman" panose="02020603050405020304" pitchFamily="18" charset="0"/>
              <a:cs typeface="Times New Roman" panose="02020603050405020304" pitchFamily="18" charset="0"/>
            </a:endParaRPr>
          </a:p>
          <a:p>
            <a:pPr lvl="2"/>
            <a:r>
              <a:rPr lang="cs-CZ" dirty="0">
                <a:latin typeface="Times New Roman" panose="02020603050405020304" pitchFamily="18" charset="0"/>
                <a:cs typeface="Times New Roman" panose="02020603050405020304" pitchFamily="18" charset="0"/>
              </a:rPr>
              <a:t>(</a:t>
            </a:r>
            <a:r>
              <a:rPr lang="cs-CZ" dirty="0" err="1">
                <a:latin typeface="Times New Roman" panose="02020603050405020304" pitchFamily="18" charset="0"/>
                <a:cs typeface="Times New Roman" panose="02020603050405020304" pitchFamily="18" charset="0"/>
              </a:rPr>
              <a:t>almost</a:t>
            </a:r>
            <a:r>
              <a:rPr lang="cs-CZ" dirty="0">
                <a:latin typeface="Times New Roman" panose="02020603050405020304" pitchFamily="18" charset="0"/>
                <a:cs typeface="Times New Roman" panose="02020603050405020304" pitchFamily="18" charset="0"/>
              </a:rPr>
              <a:t>) no </a:t>
            </a:r>
            <a:r>
              <a:rPr lang="cs-CZ" dirty="0" err="1">
                <a:latin typeface="Times New Roman" panose="02020603050405020304" pitchFamily="18" charset="0"/>
                <a:cs typeface="Times New Roman" panose="02020603050405020304" pitchFamily="18" charset="0"/>
              </a:rPr>
              <a:t>one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incorporate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information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about</a:t>
            </a:r>
            <a:r>
              <a:rPr lang="cs-CZ" dirty="0">
                <a:latin typeface="Times New Roman" panose="02020603050405020304" pitchFamily="18" charset="0"/>
                <a:cs typeface="Times New Roman" panose="02020603050405020304" pitchFamily="18" charset="0"/>
              </a:rPr>
              <a:t> </a:t>
            </a:r>
            <a:r>
              <a:rPr lang="cs-CZ"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ratio</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farmers</a:t>
            </a:r>
            <a:r>
              <a:rPr lang="cs-CZ" dirty="0">
                <a:latin typeface="Times New Roman" panose="02020603050405020304" pitchFamily="18" charset="0"/>
                <a:cs typeface="Times New Roman" panose="02020603050405020304" pitchFamily="18" charset="0"/>
              </a:rPr>
              <a:t> to </a:t>
            </a:r>
            <a:r>
              <a:rPr lang="cs-CZ" dirty="0" err="1">
                <a:latin typeface="Times New Roman" panose="02020603050405020304" pitchFamily="18" charset="0"/>
                <a:cs typeface="Times New Roman" panose="02020603050405020304" pitchFamily="18" charset="0"/>
              </a:rPr>
              <a:t>librarians</a:t>
            </a:r>
            <a:r>
              <a:rPr lang="cs-CZ" dirty="0">
                <a:latin typeface="Times New Roman" panose="02020603050405020304" pitchFamily="18" charset="0"/>
                <a:cs typeface="Times New Roman" panose="02020603050405020304" pitchFamily="18" charset="0"/>
              </a:rPr>
              <a:t> in </a:t>
            </a:r>
            <a:r>
              <a:rPr lang="cs-CZ" dirty="0" err="1">
                <a:latin typeface="Times New Roman" panose="02020603050405020304" pitchFamily="18" charset="0"/>
                <a:cs typeface="Times New Roman" panose="02020603050405020304" pitchFamily="18" charset="0"/>
              </a:rPr>
              <a:t>their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judgments</a:t>
            </a:r>
            <a:endParaRPr lang="cs-CZ" dirty="0">
              <a:latin typeface="Times New Roman" panose="02020603050405020304" pitchFamily="18" charset="0"/>
              <a:cs typeface="Times New Roman" panose="02020603050405020304" pitchFamily="18" charset="0"/>
            </a:endParaRPr>
          </a:p>
          <a:p>
            <a:pPr lvl="1"/>
            <a:endParaRPr lang="cs-CZ" dirty="0">
              <a:latin typeface="Times New Roman" panose="02020603050405020304" pitchFamily="18" charset="0"/>
              <a:cs typeface="Times New Roman" panose="02020603050405020304" pitchFamily="18" charset="0"/>
            </a:endParaRPr>
          </a:p>
        </p:txBody>
      </p:sp>
      <p:pic>
        <p:nvPicPr>
          <p:cNvPr id="11" name="Obrázek 10">
            <a:extLst>
              <a:ext uri="{FF2B5EF4-FFF2-40B4-BE49-F238E27FC236}">
                <a16:creationId xmlns:a16="http://schemas.microsoft.com/office/drawing/2014/main" id="{F44F96D4-4D67-4B2C-ABFD-4CC45C931456}"/>
              </a:ext>
            </a:extLst>
          </p:cNvPr>
          <p:cNvPicPr>
            <a:picLocks noChangeAspect="1"/>
          </p:cNvPicPr>
          <p:nvPr/>
        </p:nvPicPr>
        <p:blipFill>
          <a:blip r:embed="rId2"/>
          <a:stretch>
            <a:fillRect/>
          </a:stretch>
        </p:blipFill>
        <p:spPr>
          <a:xfrm>
            <a:off x="8433785" y="4046713"/>
            <a:ext cx="3344493" cy="17947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Obrázek 9">
            <a:extLst>
              <a:ext uri="{FF2B5EF4-FFF2-40B4-BE49-F238E27FC236}">
                <a16:creationId xmlns:a16="http://schemas.microsoft.com/office/drawing/2014/main" id="{40DDC5B0-4299-4517-B78D-62C8DC3DBAE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58360" y="4990750"/>
            <a:ext cx="1707434" cy="1701505"/>
          </a:xfrm>
          <a:prstGeom prst="rect">
            <a:avLst/>
          </a:prstGeom>
        </p:spPr>
      </p:pic>
      <p:pic>
        <p:nvPicPr>
          <p:cNvPr id="4098" name="Picture 2" descr="Art Berman 在 Twitter 上：&quot;@rothwel Key insights from Tversky &amp; Kahneman:  People do not choose between things; they choose between descriptions of  things. People are blind to logic when it is embedded">
            <a:extLst>
              <a:ext uri="{FF2B5EF4-FFF2-40B4-BE49-F238E27FC236}">
                <a16:creationId xmlns:a16="http://schemas.microsoft.com/office/drawing/2014/main" id="{555CD3BF-39D0-4FB7-B8F1-069D9091DE9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421" t="9061" r="9621" b="10499"/>
          <a:stretch/>
        </p:blipFill>
        <p:spPr bwMode="auto">
          <a:xfrm>
            <a:off x="9845337" y="90958"/>
            <a:ext cx="2258170" cy="16531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64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childTnLst>
                          </p:cTn>
                        </p:par>
                        <p:par>
                          <p:cTn id="16" fill="hold">
                            <p:stCondLst>
                              <p:cond delay="500"/>
                            </p:stCondLst>
                            <p:childTnLst>
                              <p:par>
                                <p:cTn id="17" presetID="10" presetClass="entr" presetSubtype="0" fill="hold" grpId="0" nodeType="afterEffect">
                                  <p:stCondLst>
                                    <p:cond delay="500"/>
                                  </p:stCondLst>
                                  <p:childTnLst>
                                    <p:set>
                                      <p:cBhvr>
                                        <p:cTn id="18" dur="1" fill="hold">
                                          <p:stCondLst>
                                            <p:cond delay="0"/>
                                          </p:stCondLst>
                                        </p:cTn>
                                        <p:tgtEl>
                                          <p:spTgt spid="7">
                                            <p:txEl>
                                              <p:pRg st="5" end="5"/>
                                            </p:txEl>
                                          </p:spTgt>
                                        </p:tgtEl>
                                        <p:attrNameLst>
                                          <p:attrName>style.visibility</p:attrName>
                                        </p:attrNameLst>
                                      </p:cBhvr>
                                      <p:to>
                                        <p:strVal val="visible"/>
                                      </p:to>
                                    </p:set>
                                    <p:animEffect transition="in" filter="fade">
                                      <p:cBhvr>
                                        <p:cTn id="19" dur="500"/>
                                        <p:tgtEl>
                                          <p:spTgt spid="7">
                                            <p:txEl>
                                              <p:pRg st="5" end="5"/>
                                            </p:txEl>
                                          </p:spTgt>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animEffect transition="in" filter="fade">
                                      <p:cBhvr>
                                        <p:cTn id="23" dur="500"/>
                                        <p:tgtEl>
                                          <p:spTgt spid="7">
                                            <p:txEl>
                                              <p:pRg st="6" end="6"/>
                                            </p:txEl>
                                          </p:spTgt>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animEffect transition="in" filter="fade">
                                      <p:cBhvr>
                                        <p:cTn id="2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137</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Bayesian</a:t>
            </a:r>
            <a:r>
              <a:rPr lang="cs-CZ" dirty="0"/>
              <a:t> probability</a:t>
            </a:r>
          </a:p>
          <a:p>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a:xfrm>
            <a:off x="1686059" y="2393977"/>
            <a:ext cx="1117678" cy="451576"/>
          </a:xfrm>
        </p:spPr>
        <p:txBody>
          <a:bodyPr/>
          <a:lstStyle/>
          <a:p>
            <a:pPr marL="324000" lvl="1" indent="0">
              <a:buNone/>
            </a:pPr>
            <a:r>
              <a:rPr lang="cs-CZ" i="1" dirty="0">
                <a:latin typeface="Times New Roman" panose="02020603050405020304" pitchFamily="18" charset="0"/>
                <a:cs typeface="Times New Roman" panose="02020603050405020304" pitchFamily="18" charset="0"/>
              </a:rPr>
              <a:t>!Prior!</a:t>
            </a:r>
          </a:p>
        </p:txBody>
      </p:sp>
      <p:sp>
        <p:nvSpPr>
          <p:cNvPr id="8" name="Zástupný obsah 7">
            <a:extLst>
              <a:ext uri="{FF2B5EF4-FFF2-40B4-BE49-F238E27FC236}">
                <a16:creationId xmlns:a16="http://schemas.microsoft.com/office/drawing/2014/main" id="{671C4CE2-50DD-417D-A85A-54E03A94CF5E}"/>
              </a:ext>
            </a:extLst>
          </p:cNvPr>
          <p:cNvSpPr>
            <a:spLocks noGrp="1"/>
          </p:cNvSpPr>
          <p:nvPr>
            <p:ph idx="30"/>
          </p:nvPr>
        </p:nvSpPr>
        <p:spPr>
          <a:xfrm>
            <a:off x="5623030" y="2072877"/>
            <a:ext cx="6497948" cy="3892915"/>
          </a:xfrm>
        </p:spPr>
        <p:txBody>
          <a:bodyPr/>
          <a:lstStyle/>
          <a:p>
            <a:pPr marL="72000" indent="0">
              <a:lnSpc>
                <a:spcPct val="100000"/>
              </a:lnSpc>
              <a:buNone/>
            </a:pPr>
            <a:r>
              <a:rPr lang="cs-CZ" sz="2000" dirty="0">
                <a:latin typeface="Times New Roman" panose="02020603050405020304" pitchFamily="18" charset="0"/>
                <a:cs typeface="Times New Roman" panose="02020603050405020304" pitchFamily="18" charset="0"/>
              </a:rPr>
              <a:t>P(</a:t>
            </a:r>
            <a:r>
              <a:rPr lang="cs-CZ" sz="2000" dirty="0">
                <a:solidFill>
                  <a:schemeClr val="tx2"/>
                </a:solidFill>
                <a:latin typeface="Times New Roman" panose="02020603050405020304" pitchFamily="18" charset="0"/>
                <a:cs typeface="Times New Roman" panose="02020603050405020304" pitchFamily="18" charset="0"/>
              </a:rPr>
              <a:t>H</a:t>
            </a:r>
            <a:r>
              <a:rPr lang="cs-CZ" sz="2000" dirty="0">
                <a:latin typeface="Times New Roman" panose="02020603050405020304" pitchFamily="18" charset="0"/>
                <a:cs typeface="Times New Roman" panose="02020603050405020304" pitchFamily="18" charset="0"/>
              </a:rPr>
              <a:t>) = </a:t>
            </a:r>
            <a:r>
              <a:rPr lang="cs-CZ" sz="2000" i="1" dirty="0">
                <a:latin typeface="Times New Roman" panose="02020603050405020304" pitchFamily="18" charset="0"/>
                <a:cs typeface="Times New Roman" panose="02020603050405020304" pitchFamily="18" charset="0"/>
              </a:rPr>
              <a:t>Prior</a:t>
            </a:r>
            <a:r>
              <a:rPr lang="cs-CZ" sz="2000" dirty="0">
                <a:latin typeface="Times New Roman" panose="02020603050405020304" pitchFamily="18" charset="0"/>
                <a:cs typeface="Times New Roman" panose="02020603050405020304" pitchFamily="18" charset="0"/>
              </a:rPr>
              <a:t> = ratio </a:t>
            </a:r>
            <a:r>
              <a:rPr lang="cs-CZ" sz="2000" dirty="0" err="1">
                <a:latin typeface="Times New Roman" panose="02020603050405020304" pitchFamily="18" charset="0"/>
                <a:cs typeface="Times New Roman" panose="02020603050405020304" pitchFamily="18" charset="0"/>
              </a:rPr>
              <a:t>of</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farmers</a:t>
            </a:r>
            <a:r>
              <a:rPr lang="cs-CZ" sz="2000" dirty="0">
                <a:latin typeface="Times New Roman" panose="02020603050405020304" pitchFamily="18" charset="0"/>
                <a:cs typeface="Times New Roman" panose="02020603050405020304" pitchFamily="18" charset="0"/>
              </a:rPr>
              <a:t> to </a:t>
            </a:r>
            <a:r>
              <a:rPr lang="cs-CZ" sz="2000" dirty="0" err="1">
                <a:latin typeface="Times New Roman" panose="02020603050405020304" pitchFamily="18" charset="0"/>
                <a:cs typeface="Times New Roman" panose="02020603050405020304" pitchFamily="18" charset="0"/>
              </a:rPr>
              <a:t>librarians</a:t>
            </a:r>
            <a:r>
              <a:rPr lang="cs-CZ" sz="2000" dirty="0">
                <a:latin typeface="Times New Roman" panose="02020603050405020304" pitchFamily="18" charset="0"/>
                <a:cs typeface="Times New Roman" panose="02020603050405020304" pitchFamily="18" charset="0"/>
              </a:rPr>
              <a:t> in </a:t>
            </a:r>
            <a:r>
              <a:rPr lang="cs-CZ" sz="2000" dirty="0" err="1">
                <a:latin typeface="Times New Roman" panose="02020603050405020304" pitchFamily="18" charset="0"/>
                <a:cs typeface="Times New Roman" panose="02020603050405020304" pitchFamily="18" charset="0"/>
              </a:rPr>
              <a:t>general</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population</a:t>
            </a:r>
            <a:r>
              <a:rPr lang="cs-CZ" sz="2000" dirty="0">
                <a:latin typeface="Times New Roman" panose="02020603050405020304" pitchFamily="18" charset="0"/>
                <a:cs typeface="Times New Roman" panose="02020603050405020304" pitchFamily="18" charset="0"/>
              </a:rPr>
              <a:t> </a:t>
            </a:r>
          </a:p>
          <a:p>
            <a:pPr marL="324000" lvl="1" indent="0">
              <a:buNone/>
            </a:pP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probability </a:t>
            </a:r>
            <a:r>
              <a:rPr lang="cs-CZ" sz="1600" dirty="0" err="1">
                <a:latin typeface="Times New Roman" panose="02020603050405020304" pitchFamily="18" charset="0"/>
                <a:cs typeface="Times New Roman" panose="02020603050405020304" pitchFamily="18" charset="0"/>
              </a:rPr>
              <a:t>of</a:t>
            </a:r>
            <a:r>
              <a:rPr lang="cs-CZ" sz="1600" dirty="0">
                <a:latin typeface="Times New Roman" panose="02020603050405020304" pitchFamily="18" charset="0"/>
                <a:cs typeface="Times New Roman" panose="02020603050405020304" pitchFamily="18" charset="0"/>
              </a:rPr>
              <a:t> H </a:t>
            </a:r>
            <a:r>
              <a:rPr lang="cs-CZ" sz="1600" dirty="0" err="1">
                <a:latin typeface="Times New Roman" panose="02020603050405020304" pitchFamily="18" charset="0"/>
                <a:cs typeface="Times New Roman" panose="02020603050405020304" pitchFamily="18" charset="0"/>
              </a:rPr>
              <a:t>being</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true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this</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is</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knowledge</a:t>
            </a:r>
            <a:r>
              <a:rPr lang="cs-CZ" sz="1600" dirty="0">
                <a:latin typeface="Times New Roman" panose="02020603050405020304" pitchFamily="18" charset="0"/>
                <a:cs typeface="Times New Roman" panose="02020603050405020304" pitchFamily="18" charset="0"/>
              </a:rPr>
              <a:t>)</a:t>
            </a:r>
          </a:p>
          <a:p>
            <a:pPr marL="72000" indent="0">
              <a:lnSpc>
                <a:spcPct val="100000"/>
              </a:lnSpc>
              <a:buNone/>
            </a:pPr>
            <a:r>
              <a:rPr lang="cs-CZ" sz="2000" dirty="0">
                <a:latin typeface="Times New Roman" panose="02020603050405020304" pitchFamily="18" charset="0"/>
                <a:cs typeface="Times New Roman" panose="02020603050405020304" pitchFamily="18" charset="0"/>
              </a:rPr>
              <a:t>P(</a:t>
            </a:r>
            <a:r>
              <a:rPr lang="cs-CZ" sz="2000" dirty="0">
                <a:solidFill>
                  <a:srgbClr val="FF0000"/>
                </a:solidFill>
                <a:latin typeface="Times New Roman" panose="02020603050405020304" pitchFamily="18" charset="0"/>
                <a:cs typeface="Times New Roman" panose="02020603050405020304" pitchFamily="18" charset="0"/>
              </a:rPr>
              <a:t>E</a:t>
            </a:r>
            <a:r>
              <a:rPr lang="cs-CZ" sz="2000" b="0" dirty="0">
                <a:latin typeface="Times New Roman" panose="02020603050405020304" pitchFamily="18" charset="0"/>
                <a:cs typeface="Times New Roman" panose="02020603050405020304" pitchFamily="18" charset="0"/>
              </a:rPr>
              <a:t>|</a:t>
            </a:r>
            <a:r>
              <a:rPr lang="cs-CZ" sz="2000" b="0" dirty="0">
                <a:solidFill>
                  <a:schemeClr val="tx2"/>
                </a:solidFill>
                <a:latin typeface="Times New Roman" panose="02020603050405020304" pitchFamily="18" charset="0"/>
                <a:cs typeface="Times New Roman" panose="02020603050405020304" pitchFamily="18" charset="0"/>
              </a:rPr>
              <a:t>H</a:t>
            </a:r>
            <a:r>
              <a:rPr lang="cs-CZ" sz="2000" b="0" dirty="0">
                <a:latin typeface="Times New Roman" panose="02020603050405020304" pitchFamily="18" charset="0"/>
                <a:cs typeface="Times New Roman" panose="02020603050405020304" pitchFamily="18" charset="0"/>
              </a:rPr>
              <a:t>) = </a:t>
            </a:r>
            <a:r>
              <a:rPr lang="cs-CZ" sz="2000" b="0" i="1" dirty="0" err="1">
                <a:latin typeface="Times New Roman" panose="02020603050405020304" pitchFamily="18" charset="0"/>
                <a:cs typeface="Times New Roman" panose="02020603050405020304" pitchFamily="18" charset="0"/>
              </a:rPr>
              <a:t>likelihood</a:t>
            </a:r>
            <a:r>
              <a:rPr lang="cs-CZ" sz="2000" b="0" dirty="0">
                <a:latin typeface="Times New Roman" panose="02020603050405020304" pitchFamily="18" charset="0"/>
                <a:cs typeface="Times New Roman" panose="02020603050405020304" pitchFamily="18" charset="0"/>
              </a:rPr>
              <a:t> = </a:t>
            </a:r>
            <a:r>
              <a:rPr lang="cs-CZ" sz="2000" b="0" dirty="0" err="1">
                <a:latin typeface="Times New Roman" panose="02020603050405020304" pitchFamily="18" charset="0"/>
                <a:cs typeface="Times New Roman" panose="02020603050405020304" pitchFamily="18" charset="0"/>
              </a:rPr>
              <a:t>proportion</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of</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librarians</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that</a:t>
            </a:r>
            <a:r>
              <a:rPr lang="cs-CZ" sz="2000" b="0" dirty="0">
                <a:latin typeface="Times New Roman" panose="02020603050405020304" pitchFamily="18" charset="0"/>
                <a:cs typeface="Times New Roman" panose="02020603050405020304" pitchFamily="18" charset="0"/>
              </a:rPr>
              <a:t> fit </a:t>
            </a:r>
            <a:r>
              <a:rPr lang="cs-CZ" sz="2000" b="0" dirty="0" err="1">
                <a:latin typeface="Times New Roman" panose="02020603050405020304" pitchFamily="18" charset="0"/>
                <a:cs typeface="Times New Roman" panose="02020603050405020304" pitchFamily="18" charset="0"/>
              </a:rPr>
              <a:t>this</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destriptions</a:t>
            </a:r>
            <a:endParaRPr lang="cs-CZ" sz="2000" dirty="0">
              <a:latin typeface="Times New Roman" panose="02020603050405020304" pitchFamily="18" charset="0"/>
              <a:cs typeface="Times New Roman" panose="02020603050405020304" pitchFamily="18" charset="0"/>
            </a:endParaRPr>
          </a:p>
          <a:p>
            <a:pPr marL="324000" lvl="1" indent="0">
              <a:buNone/>
            </a:pPr>
            <a:r>
              <a:rPr lang="cs-CZ" sz="1600" b="0" dirty="0" err="1">
                <a:latin typeface="Times New Roman" panose="02020603050405020304" pitchFamily="18" charset="0"/>
                <a:cs typeface="Times New Roman" panose="02020603050405020304" pitchFamily="18" charset="0"/>
              </a:rPr>
              <a:t>The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probality</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of</a:t>
            </a:r>
            <a:r>
              <a:rPr lang="cs-CZ" sz="1600" b="0" dirty="0">
                <a:latin typeface="Times New Roman" panose="02020603050405020304" pitchFamily="18" charset="0"/>
                <a:cs typeface="Times New Roman" panose="02020603050405020304" pitchFamily="18" charset="0"/>
              </a:rPr>
              <a:t> E </a:t>
            </a:r>
            <a:r>
              <a:rPr lang="cs-CZ" sz="1600" b="0" dirty="0" err="1">
                <a:latin typeface="Times New Roman" panose="02020603050405020304" pitchFamily="18" charset="0"/>
                <a:cs typeface="Times New Roman" panose="02020603050405020304" pitchFamily="18" charset="0"/>
              </a:rPr>
              <a:t>being</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true</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given</a:t>
            </a:r>
            <a:r>
              <a:rPr lang="cs-CZ" sz="1600" b="0" dirty="0">
                <a:latin typeface="Times New Roman" panose="02020603050405020304" pitchFamily="18" charset="0"/>
                <a:cs typeface="Times New Roman" panose="02020603050405020304" pitchFamily="18" charset="0"/>
              </a:rPr>
              <a:t> H </a:t>
            </a:r>
            <a:r>
              <a:rPr lang="cs-CZ" sz="1600" b="0" dirty="0" err="1">
                <a:latin typeface="Times New Roman" panose="02020603050405020304" pitchFamily="18" charset="0"/>
                <a:cs typeface="Times New Roman" panose="02020603050405020304" pitchFamily="18" charset="0"/>
              </a:rPr>
              <a:t>is</a:t>
            </a:r>
            <a:r>
              <a:rPr lang="cs-CZ" sz="1600" b="0" dirty="0">
                <a:latin typeface="Times New Roman" panose="02020603050405020304" pitchFamily="18" charset="0"/>
                <a:cs typeface="Times New Roman" panose="02020603050405020304" pitchFamily="18" charset="0"/>
              </a:rPr>
              <a:t> </a:t>
            </a:r>
            <a:r>
              <a:rPr lang="cs-CZ" sz="1600" b="0" dirty="0" err="1">
                <a:latin typeface="Times New Roman" panose="02020603050405020304" pitchFamily="18" charset="0"/>
                <a:cs typeface="Times New Roman" panose="02020603050405020304" pitchFamily="18" charset="0"/>
              </a:rPr>
              <a:t>true</a:t>
            </a:r>
            <a:r>
              <a:rPr lang="cs-CZ" sz="1600" b="0" dirty="0">
                <a:latin typeface="Times New Roman" panose="02020603050405020304" pitchFamily="18" charset="0"/>
                <a:cs typeface="Times New Roman" panose="02020603050405020304" pitchFamily="18" charset="0"/>
              </a:rPr>
              <a:t> </a:t>
            </a:r>
          </a:p>
          <a:p>
            <a:pPr marL="72000" indent="0">
              <a:lnSpc>
                <a:spcPct val="100000"/>
              </a:lnSpc>
              <a:buNone/>
            </a:pPr>
            <a:r>
              <a:rPr lang="cs-CZ" sz="2000" dirty="0">
                <a:latin typeface="Times New Roman" panose="02020603050405020304" pitchFamily="18" charset="0"/>
                <a:cs typeface="Times New Roman" panose="02020603050405020304" pitchFamily="18" charset="0"/>
              </a:rPr>
              <a:t>P(</a:t>
            </a:r>
            <a:r>
              <a:rPr lang="cs-CZ" sz="2000" dirty="0">
                <a:solidFill>
                  <a:srgbClr val="0000DC"/>
                </a:solidFill>
                <a:latin typeface="Times New Roman" panose="02020603050405020304" pitchFamily="18" charset="0"/>
                <a:cs typeface="Times New Roman" panose="02020603050405020304" pitchFamily="18" charset="0"/>
              </a:rPr>
              <a:t>H</a:t>
            </a:r>
            <a:r>
              <a:rPr lang="cs-CZ" sz="2000" b="0" dirty="0">
                <a:latin typeface="Times New Roman" panose="02020603050405020304" pitchFamily="18" charset="0"/>
                <a:cs typeface="Times New Roman" panose="02020603050405020304" pitchFamily="18" charset="0"/>
              </a:rPr>
              <a:t>|</a:t>
            </a:r>
            <a:r>
              <a:rPr lang="cs-CZ" sz="2000" b="0" dirty="0">
                <a:solidFill>
                  <a:srgbClr val="FF0000"/>
                </a:solidFill>
                <a:latin typeface="Times New Roman" panose="02020603050405020304" pitchFamily="18" charset="0"/>
                <a:cs typeface="Times New Roman" panose="02020603050405020304" pitchFamily="18" charset="0"/>
              </a:rPr>
              <a:t>E</a:t>
            </a:r>
            <a:r>
              <a:rPr lang="cs-CZ" sz="2000" b="0" dirty="0">
                <a:latin typeface="Times New Roman" panose="02020603050405020304" pitchFamily="18" charset="0"/>
                <a:cs typeface="Times New Roman" panose="02020603050405020304" pitchFamily="18" charset="0"/>
              </a:rPr>
              <a:t>) = </a:t>
            </a:r>
            <a:r>
              <a:rPr lang="cs-CZ" sz="2000" b="0" i="1" dirty="0" err="1">
                <a:latin typeface="Times New Roman" panose="02020603050405020304" pitchFamily="18" charset="0"/>
                <a:cs typeface="Times New Roman" panose="02020603050405020304" pitchFamily="18" charset="0"/>
              </a:rPr>
              <a:t>Posterior</a:t>
            </a:r>
            <a:r>
              <a:rPr lang="cs-CZ" sz="2000" b="0" dirty="0">
                <a:latin typeface="Times New Roman" panose="02020603050405020304" pitchFamily="18" charset="0"/>
                <a:cs typeface="Times New Roman" panose="02020603050405020304" pitchFamily="18" charset="0"/>
              </a:rPr>
              <a:t> = </a:t>
            </a:r>
            <a:r>
              <a:rPr lang="cs-CZ" sz="2000" b="0" dirty="0" err="1">
                <a:latin typeface="Times New Roman" panose="02020603050405020304" pitchFamily="18" charset="0"/>
                <a:cs typeface="Times New Roman" panose="02020603050405020304" pitchFamily="18" charset="0"/>
              </a:rPr>
              <a:t>belief</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about</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the</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hypothesis</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after</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seeing</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the</a:t>
            </a:r>
            <a:r>
              <a:rPr lang="cs-CZ" sz="2000" b="0" dirty="0">
                <a:latin typeface="Times New Roman" panose="02020603050405020304" pitchFamily="18" charset="0"/>
                <a:cs typeface="Times New Roman" panose="02020603050405020304" pitchFamily="18" charset="0"/>
              </a:rPr>
              <a:t> evidence</a:t>
            </a:r>
          </a:p>
          <a:p>
            <a:pPr marL="324000" lvl="1" indent="0">
              <a:buNone/>
            </a:pPr>
            <a:r>
              <a:rPr lang="cs-CZ" sz="1600" dirty="0" err="1">
                <a:latin typeface="Times New Roman" panose="02020603050405020304" pitchFamily="18" charset="0"/>
                <a:cs typeface="Times New Roman" panose="02020603050405020304" pitchFamily="18" charset="0"/>
              </a:rPr>
              <a:t>The</a:t>
            </a:r>
            <a:r>
              <a:rPr lang="cs-CZ" sz="1600" dirty="0">
                <a:latin typeface="Times New Roman" panose="02020603050405020304" pitchFamily="18" charset="0"/>
                <a:cs typeface="Times New Roman" panose="02020603050405020304" pitchFamily="18" charset="0"/>
              </a:rPr>
              <a:t> probability </a:t>
            </a:r>
            <a:r>
              <a:rPr lang="cs-CZ" sz="1600" dirty="0" err="1">
                <a:latin typeface="Times New Roman" panose="02020603050405020304" pitchFamily="18" charset="0"/>
                <a:cs typeface="Times New Roman" panose="02020603050405020304" pitchFamily="18" charset="0"/>
              </a:rPr>
              <a:t>of</a:t>
            </a:r>
            <a:r>
              <a:rPr lang="cs-CZ" sz="1600" dirty="0">
                <a:latin typeface="Times New Roman" panose="02020603050405020304" pitchFamily="18" charset="0"/>
                <a:cs typeface="Times New Roman" panose="02020603050405020304" pitchFamily="18" charset="0"/>
              </a:rPr>
              <a:t> H </a:t>
            </a:r>
            <a:r>
              <a:rPr lang="cs-CZ" sz="1600" dirty="0" err="1">
                <a:latin typeface="Times New Roman" panose="02020603050405020304" pitchFamily="18" charset="0"/>
                <a:cs typeface="Times New Roman" panose="02020603050405020304" pitchFamily="18" charset="0"/>
              </a:rPr>
              <a:t>being</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true</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given</a:t>
            </a:r>
            <a:r>
              <a:rPr lang="cs-CZ" sz="1600" dirty="0">
                <a:latin typeface="Times New Roman" panose="02020603050405020304" pitchFamily="18" charset="0"/>
                <a:cs typeface="Times New Roman" panose="02020603050405020304" pitchFamily="18" charset="0"/>
              </a:rPr>
              <a:t> E </a:t>
            </a:r>
            <a:r>
              <a:rPr lang="cs-CZ" sz="1600" dirty="0" err="1">
                <a:latin typeface="Times New Roman" panose="02020603050405020304" pitchFamily="18" charset="0"/>
                <a:cs typeface="Times New Roman" panose="02020603050405020304" pitchFamily="18" charset="0"/>
              </a:rPr>
              <a:t>is</a:t>
            </a:r>
            <a:r>
              <a:rPr lang="cs-CZ" sz="1600" dirty="0">
                <a:latin typeface="Times New Roman" panose="02020603050405020304" pitchFamily="18" charset="0"/>
                <a:cs typeface="Times New Roman" panose="02020603050405020304" pitchFamily="18" charset="0"/>
              </a:rPr>
              <a:t> </a:t>
            </a:r>
            <a:r>
              <a:rPr lang="cs-CZ" sz="1600" dirty="0" err="1">
                <a:latin typeface="Times New Roman" panose="02020603050405020304" pitchFamily="18" charset="0"/>
                <a:cs typeface="Times New Roman" panose="02020603050405020304" pitchFamily="18" charset="0"/>
              </a:rPr>
              <a:t>true</a:t>
            </a:r>
            <a:endParaRPr lang="cs-CZ" sz="1600" b="0" dirty="0">
              <a:latin typeface="Times New Roman" panose="02020603050405020304" pitchFamily="18" charset="0"/>
              <a:cs typeface="Times New Roman" panose="02020603050405020304" pitchFamily="18" charset="0"/>
            </a:endParaRPr>
          </a:p>
          <a:p>
            <a:pPr marL="72000" indent="0">
              <a:lnSpc>
                <a:spcPct val="100000"/>
              </a:lnSpc>
              <a:buNone/>
            </a:pPr>
            <a:r>
              <a:rPr lang="cs-CZ" sz="2000" b="0" dirty="0">
                <a:latin typeface="Times New Roman" panose="02020603050405020304" pitchFamily="18" charset="0"/>
                <a:cs typeface="Times New Roman" panose="02020603050405020304" pitchFamily="18" charset="0"/>
              </a:rPr>
              <a:t>P</a:t>
            </a:r>
            <a:r>
              <a:rPr lang="cs-CZ" sz="2000" dirty="0">
                <a:latin typeface="Times New Roman" panose="02020603050405020304" pitchFamily="18" charset="0"/>
                <a:cs typeface="Times New Roman" panose="02020603050405020304" pitchFamily="18" charset="0"/>
              </a:rPr>
              <a:t>(</a:t>
            </a:r>
            <a:r>
              <a:rPr lang="cs-CZ" sz="2000" b="0" dirty="0">
                <a:solidFill>
                  <a:srgbClr val="FF0000"/>
                </a:solidFill>
                <a:latin typeface="Times New Roman" panose="02020603050405020304" pitchFamily="18" charset="0"/>
                <a:cs typeface="Times New Roman" panose="02020603050405020304" pitchFamily="18" charset="0"/>
              </a:rPr>
              <a:t>E</a:t>
            </a:r>
            <a:r>
              <a:rPr lang="cs-CZ" sz="2000" b="0" dirty="0">
                <a:latin typeface="Times New Roman" panose="02020603050405020304" pitchFamily="18" charset="0"/>
                <a:cs typeface="Times New Roman" panose="02020603050405020304" pitchFamily="18" charset="0"/>
              </a:rPr>
              <a:t>) = </a:t>
            </a:r>
            <a:r>
              <a:rPr lang="cs-CZ" sz="2000" b="0" i="1" dirty="0" err="1">
                <a:latin typeface="Times New Roman" panose="02020603050405020304" pitchFamily="18" charset="0"/>
                <a:cs typeface="Times New Roman" panose="02020603050405020304" pitchFamily="18" charset="0"/>
              </a:rPr>
              <a:t>Marginalization</a:t>
            </a:r>
            <a:r>
              <a:rPr lang="cs-CZ" sz="2000" b="0" dirty="0">
                <a:latin typeface="Times New Roman" panose="02020603050405020304" pitchFamily="18" charset="0"/>
                <a:cs typeface="Times New Roman" panose="02020603050405020304" pitchFamily="18" charset="0"/>
              </a:rPr>
              <a:t> = </a:t>
            </a:r>
            <a:r>
              <a:rPr lang="cs-CZ" sz="2000" b="0" dirty="0" err="1">
                <a:latin typeface="Times New Roman" panose="02020603050405020304" pitchFamily="18" charset="0"/>
                <a:cs typeface="Times New Roman" panose="02020603050405020304" pitchFamily="18" charset="0"/>
              </a:rPr>
              <a:t>The</a:t>
            </a:r>
            <a:r>
              <a:rPr lang="cs-CZ" sz="2000" b="0" dirty="0">
                <a:latin typeface="Times New Roman" panose="02020603050405020304" pitchFamily="18" charset="0"/>
                <a:cs typeface="Times New Roman" panose="02020603050405020304" pitchFamily="18" charset="0"/>
              </a:rPr>
              <a:t> probability evidence </a:t>
            </a:r>
            <a:r>
              <a:rPr lang="cs-CZ" sz="2000" b="0" dirty="0" err="1">
                <a:latin typeface="Times New Roman" panose="02020603050405020304" pitchFamily="18" charset="0"/>
                <a:cs typeface="Times New Roman" panose="02020603050405020304" pitchFamily="18" charset="0"/>
              </a:rPr>
              <a:t>being</a:t>
            </a:r>
            <a:r>
              <a:rPr lang="cs-CZ" sz="2000" b="0" dirty="0">
                <a:latin typeface="Times New Roman" panose="02020603050405020304" pitchFamily="18" charset="0"/>
                <a:cs typeface="Times New Roman" panose="02020603050405020304" pitchFamily="18" charset="0"/>
              </a:rPr>
              <a:t> </a:t>
            </a:r>
            <a:r>
              <a:rPr lang="cs-CZ" sz="2000" b="0" dirty="0" err="1">
                <a:latin typeface="Times New Roman" panose="02020603050405020304" pitchFamily="18" charset="0"/>
                <a:cs typeface="Times New Roman" panose="02020603050405020304" pitchFamily="18" charset="0"/>
              </a:rPr>
              <a:t>true</a:t>
            </a:r>
            <a:endParaRPr lang="cs-CZ" sz="2000" b="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Zástupný obsah 7">
                <a:extLst>
                  <a:ext uri="{FF2B5EF4-FFF2-40B4-BE49-F238E27FC236}">
                    <a16:creationId xmlns:a16="http://schemas.microsoft.com/office/drawing/2014/main" id="{DB974D33-AA66-47EA-AC21-A7E1CA937451}"/>
                  </a:ext>
                </a:extLst>
              </p:cNvPr>
              <p:cNvSpPr txBox="1">
                <a:spLocks/>
              </p:cNvSpPr>
              <p:nvPr/>
            </p:nvSpPr>
            <p:spPr>
              <a:xfrm>
                <a:off x="6523131" y="288607"/>
                <a:ext cx="5668869" cy="74384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sz="2000" kern="0" dirty="0">
                    <a:latin typeface="Times New Roman" panose="02020603050405020304" pitchFamily="18" charset="0"/>
                    <a:cs typeface="Times New Roman" panose="02020603050405020304" pitchFamily="18" charset="0"/>
                  </a:rPr>
                  <a:t>P(</a:t>
                </a:r>
                <a:r>
                  <a:rPr lang="cs-CZ" sz="2000" kern="0" dirty="0">
                    <a:solidFill>
                      <a:schemeClr val="tx2"/>
                    </a:solidFill>
                    <a:latin typeface="Times New Roman" panose="02020603050405020304" pitchFamily="18" charset="0"/>
                    <a:cs typeface="Times New Roman" panose="02020603050405020304" pitchFamily="18" charset="0"/>
                  </a:rPr>
                  <a:t>H</a:t>
                </a:r>
                <a:r>
                  <a:rPr lang="cs-CZ" sz="2000" kern="0" dirty="0">
                    <a:latin typeface="Times New Roman" panose="02020603050405020304" pitchFamily="18" charset="0"/>
                    <a:cs typeface="Times New Roman" panose="02020603050405020304" pitchFamily="18" charset="0"/>
                  </a:rPr>
                  <a:t>|</a:t>
                </a:r>
                <a:r>
                  <a:rPr lang="cs-CZ" sz="2000" kern="0" dirty="0">
                    <a:solidFill>
                      <a:srgbClr val="F01928"/>
                    </a:solidFill>
                    <a:latin typeface="Times New Roman" panose="02020603050405020304" pitchFamily="18" charset="0"/>
                    <a:cs typeface="Times New Roman" panose="02020603050405020304" pitchFamily="18" charset="0"/>
                  </a:rPr>
                  <a:t>E</a:t>
                </a:r>
                <a:r>
                  <a:rPr lang="cs-CZ" sz="2000" kern="0" dirty="0">
                    <a:latin typeface="Times New Roman" panose="02020603050405020304" pitchFamily="18" charset="0"/>
                    <a:cs typeface="Times New Roman" panose="02020603050405020304" pitchFamily="18" charset="0"/>
                  </a:rPr>
                  <a:t>) </a:t>
                </a:r>
                <a14:m>
                  <m:oMath xmlns:m="http://schemas.openxmlformats.org/officeDocument/2006/math">
                    <m:r>
                      <a:rPr lang="cs-CZ" sz="2000" i="1" kern="0" smtClean="0">
                        <a:latin typeface="Cambria Math" panose="02040503050406030204" pitchFamily="18" charset="0"/>
                      </a:rPr>
                      <m:t>= </m:t>
                    </m:r>
                    <m:f>
                      <m:fPr>
                        <m:ctrlPr>
                          <a:rPr lang="cs-CZ" sz="2000" i="1" kern="0" smtClean="0">
                            <a:latin typeface="Cambria Math" panose="02040503050406030204" pitchFamily="18" charset="0"/>
                          </a:rPr>
                        </m:ctrlPr>
                      </m:fPr>
                      <m:num>
                        <m:r>
                          <a:rPr lang="cs-CZ" sz="2000" i="1" kern="0" smtClean="0">
                            <a:latin typeface="Cambria Math" panose="02040503050406030204" pitchFamily="18" charset="0"/>
                          </a:rPr>
                          <m:t>𝑃</m:t>
                        </m:r>
                        <m:d>
                          <m:dPr>
                            <m:ctrlPr>
                              <a:rPr lang="cs-CZ" sz="2000" i="1" kern="0" smtClean="0">
                                <a:latin typeface="Cambria Math" panose="02040503050406030204" pitchFamily="18" charset="0"/>
                              </a:rPr>
                            </m:ctrlPr>
                          </m:dPr>
                          <m:e>
                            <m:r>
                              <a:rPr lang="cs-CZ" sz="2000" i="1" kern="0" smtClean="0">
                                <a:solidFill>
                                  <a:schemeClr val="tx2"/>
                                </a:solidFill>
                                <a:latin typeface="Cambria Math" panose="02040503050406030204" pitchFamily="18" charset="0"/>
                              </a:rPr>
                              <m:t>𝐻</m:t>
                            </m:r>
                          </m:e>
                        </m:d>
                        <m:r>
                          <a:rPr lang="cs-CZ" sz="2000" i="1" kern="0" smtClean="0">
                            <a:latin typeface="Cambria Math" panose="02040503050406030204" pitchFamily="18" charset="0"/>
                          </a:rPr>
                          <m:t> ∗ </m:t>
                        </m:r>
                        <m:r>
                          <a:rPr lang="cs-CZ" sz="2000" i="1" kern="0" smtClean="0">
                            <a:latin typeface="Cambria Math" panose="02040503050406030204" pitchFamily="18" charset="0"/>
                          </a:rPr>
                          <m:t>𝑃</m:t>
                        </m:r>
                        <m:r>
                          <a:rPr lang="cs-CZ" sz="2000" i="1" kern="0" smtClean="0">
                            <a:latin typeface="Cambria Math" panose="02040503050406030204" pitchFamily="18" charset="0"/>
                          </a:rPr>
                          <m:t>(</m:t>
                        </m:r>
                        <m:r>
                          <a:rPr lang="cs-CZ" sz="2000" i="1" kern="0" smtClean="0">
                            <a:solidFill>
                              <a:srgbClr val="F01928"/>
                            </a:solidFill>
                            <a:latin typeface="Cambria Math" panose="02040503050406030204" pitchFamily="18" charset="0"/>
                          </a:rPr>
                          <m:t>𝐸</m:t>
                        </m:r>
                        <m:r>
                          <m:rPr>
                            <m:nor/>
                          </m:rPr>
                          <a:rPr lang="cs-CZ" sz="2000" kern="0" dirty="0">
                            <a:latin typeface="Times New Roman" panose="02020603050405020304" pitchFamily="18" charset="0"/>
                            <a:cs typeface="Times New Roman" panose="02020603050405020304" pitchFamily="18" charset="0"/>
                          </a:rPr>
                          <m:t>|</m:t>
                        </m:r>
                        <m:r>
                          <a:rPr lang="cs-CZ" sz="2000" i="1" kern="0" smtClean="0">
                            <a:solidFill>
                              <a:schemeClr val="tx2"/>
                            </a:solidFill>
                            <a:latin typeface="Cambria Math" panose="02040503050406030204" pitchFamily="18" charset="0"/>
                          </a:rPr>
                          <m:t>𝐻</m:t>
                        </m:r>
                        <m:r>
                          <a:rPr lang="cs-CZ" sz="2000" i="1" kern="0" smtClean="0">
                            <a:solidFill>
                              <a:schemeClr val="tx1"/>
                            </a:solidFill>
                            <a:latin typeface="Cambria Math" panose="02040503050406030204" pitchFamily="18" charset="0"/>
                          </a:rPr>
                          <m:t>)</m:t>
                        </m:r>
                      </m:num>
                      <m:den>
                        <m:r>
                          <a:rPr lang="cs-CZ" sz="2000" i="1" kern="0" smtClean="0">
                            <a:latin typeface="Cambria Math" panose="02040503050406030204" pitchFamily="18" charset="0"/>
                          </a:rPr>
                          <m:t>𝑃</m:t>
                        </m:r>
                        <m:r>
                          <a:rPr lang="cs-CZ" sz="2000" i="1" kern="0" smtClean="0">
                            <a:latin typeface="Cambria Math" panose="02040503050406030204" pitchFamily="18" charset="0"/>
                          </a:rPr>
                          <m:t>(</m:t>
                        </m:r>
                        <m:r>
                          <a:rPr lang="cs-CZ" sz="2000" i="1" kern="0" smtClean="0">
                            <a:solidFill>
                              <a:srgbClr val="F01928"/>
                            </a:solidFill>
                            <a:latin typeface="Cambria Math" panose="02040503050406030204" pitchFamily="18" charset="0"/>
                          </a:rPr>
                          <m:t>𝐸</m:t>
                        </m:r>
                        <m:r>
                          <a:rPr lang="cs-CZ" sz="2000" i="1" kern="0" smtClean="0">
                            <a:latin typeface="Cambria Math" panose="02040503050406030204" pitchFamily="18" charset="0"/>
                          </a:rPr>
                          <m:t>)</m:t>
                        </m:r>
                      </m:den>
                    </m:f>
                    <m:r>
                      <a:rPr lang="cs-CZ" sz="2000" b="0" i="1" kern="0" smtClean="0">
                        <a:latin typeface="Cambria Math" panose="02040503050406030204" pitchFamily="18" charset="0"/>
                      </a:rPr>
                      <m:t>=</m:t>
                    </m:r>
                    <m:f>
                      <m:fPr>
                        <m:ctrlPr>
                          <a:rPr lang="cs-CZ" sz="2000" i="1" kern="0">
                            <a:latin typeface="Cambria Math" panose="02040503050406030204" pitchFamily="18" charset="0"/>
                          </a:rPr>
                        </m:ctrlPr>
                      </m:fPr>
                      <m:num>
                        <m:r>
                          <a:rPr lang="cs-CZ" sz="2000" i="1" kern="0">
                            <a:latin typeface="Cambria Math" panose="02040503050406030204" pitchFamily="18" charset="0"/>
                          </a:rPr>
                          <m:t>𝑃</m:t>
                        </m:r>
                        <m:d>
                          <m:dPr>
                            <m:ctrlPr>
                              <a:rPr lang="cs-CZ" sz="2000" i="1" kern="0">
                                <a:latin typeface="Cambria Math" panose="02040503050406030204" pitchFamily="18" charset="0"/>
                              </a:rPr>
                            </m:ctrlPr>
                          </m:dPr>
                          <m:e>
                            <m:r>
                              <a:rPr lang="cs-CZ" sz="2000" i="1" kern="0">
                                <a:solidFill>
                                  <a:schemeClr val="tx2"/>
                                </a:solidFill>
                                <a:latin typeface="Cambria Math" panose="02040503050406030204" pitchFamily="18" charset="0"/>
                              </a:rPr>
                              <m:t>𝐻</m:t>
                            </m:r>
                          </m:e>
                        </m:d>
                        <m:r>
                          <a:rPr lang="cs-CZ" sz="2000" i="1" kern="0">
                            <a:latin typeface="Cambria Math" panose="02040503050406030204" pitchFamily="18" charset="0"/>
                          </a:rPr>
                          <m:t> ∗ </m:t>
                        </m:r>
                        <m:r>
                          <a:rPr lang="cs-CZ" sz="2000" i="1" kern="0">
                            <a:latin typeface="Cambria Math" panose="02040503050406030204" pitchFamily="18" charset="0"/>
                          </a:rPr>
                          <m:t>𝑃</m:t>
                        </m:r>
                        <m:r>
                          <a:rPr lang="cs-CZ" sz="2000" i="1" kern="0">
                            <a:latin typeface="Cambria Math" panose="02040503050406030204" pitchFamily="18" charset="0"/>
                          </a:rPr>
                          <m:t>(</m:t>
                        </m:r>
                        <m:r>
                          <a:rPr lang="cs-CZ" sz="2000" i="1" kern="0">
                            <a:solidFill>
                              <a:srgbClr val="F01928"/>
                            </a:solidFill>
                            <a:latin typeface="Cambria Math" panose="02040503050406030204" pitchFamily="18" charset="0"/>
                          </a:rPr>
                          <m:t>𝐸</m:t>
                        </m:r>
                        <m:r>
                          <m:rPr>
                            <m:nor/>
                          </m:rPr>
                          <a:rPr lang="cs-CZ" sz="2000" kern="0" dirty="0">
                            <a:latin typeface="Times New Roman" panose="02020603050405020304" pitchFamily="18" charset="0"/>
                            <a:cs typeface="Times New Roman" panose="02020603050405020304" pitchFamily="18" charset="0"/>
                          </a:rPr>
                          <m:t>|</m:t>
                        </m:r>
                        <m:r>
                          <a:rPr lang="cs-CZ" sz="2000" i="1" kern="0">
                            <a:solidFill>
                              <a:schemeClr val="tx2"/>
                            </a:solidFill>
                            <a:latin typeface="Cambria Math" panose="02040503050406030204" pitchFamily="18" charset="0"/>
                          </a:rPr>
                          <m:t>𝐻</m:t>
                        </m:r>
                        <m:r>
                          <a:rPr lang="cs-CZ" sz="2000" i="1" kern="0" smtClean="0">
                            <a:solidFill>
                              <a:schemeClr val="tx1"/>
                            </a:solidFill>
                            <a:latin typeface="Cambria Math" panose="02040503050406030204" pitchFamily="18" charset="0"/>
                          </a:rPr>
                          <m:t>)</m:t>
                        </m:r>
                      </m:num>
                      <m:den>
                        <m:r>
                          <a:rPr lang="cs-CZ" sz="2000" i="1" kern="0">
                            <a:latin typeface="Cambria Math" panose="02040503050406030204" pitchFamily="18" charset="0"/>
                          </a:rPr>
                          <m:t>𝑃</m:t>
                        </m:r>
                        <m:d>
                          <m:dPr>
                            <m:ctrlPr>
                              <a:rPr lang="cs-CZ" sz="2000" i="1" kern="0">
                                <a:latin typeface="Cambria Math" panose="02040503050406030204" pitchFamily="18" charset="0"/>
                              </a:rPr>
                            </m:ctrlPr>
                          </m:dPr>
                          <m:e>
                            <m:r>
                              <a:rPr lang="cs-CZ" sz="2000" b="0" i="1" kern="0" smtClean="0">
                                <a:solidFill>
                                  <a:srgbClr val="0000DC"/>
                                </a:solidFill>
                                <a:latin typeface="Cambria Math" panose="02040503050406030204" pitchFamily="18" charset="0"/>
                              </a:rPr>
                              <m:t>𝐻</m:t>
                            </m:r>
                          </m:e>
                        </m:d>
                        <m:r>
                          <a:rPr lang="cs-CZ" sz="2000" b="0" i="1" kern="0" smtClean="0">
                            <a:solidFill>
                              <a:schemeClr val="tx1"/>
                            </a:solidFill>
                            <a:latin typeface="Cambria Math" panose="02040503050406030204" pitchFamily="18" charset="0"/>
                          </a:rPr>
                          <m:t>∗</m:t>
                        </m:r>
                        <m:r>
                          <a:rPr lang="cs-CZ" sz="2000" i="1" kern="0" smtClean="0">
                            <a:solidFill>
                              <a:schemeClr val="tx1"/>
                            </a:solidFill>
                            <a:latin typeface="Cambria Math" panose="02040503050406030204" pitchFamily="18" charset="0"/>
                          </a:rPr>
                          <m:t>𝑃</m:t>
                        </m:r>
                        <m:d>
                          <m:dPr>
                            <m:ctrlPr>
                              <a:rPr lang="cs-CZ" sz="2000" i="1" kern="0" smtClean="0">
                                <a:solidFill>
                                  <a:schemeClr val="tx1"/>
                                </a:solidFill>
                                <a:latin typeface="Cambria Math" panose="02040503050406030204" pitchFamily="18" charset="0"/>
                              </a:rPr>
                            </m:ctrlPr>
                          </m:dPr>
                          <m:e>
                            <m:r>
                              <a:rPr lang="cs-CZ" sz="2000" i="1" kern="0" smtClean="0">
                                <a:solidFill>
                                  <a:srgbClr val="FF0000"/>
                                </a:solidFill>
                                <a:latin typeface="Cambria Math" panose="02040503050406030204" pitchFamily="18" charset="0"/>
                              </a:rPr>
                              <m:t>𝐸</m:t>
                            </m:r>
                            <m:r>
                              <m:rPr>
                                <m:nor/>
                              </m:rPr>
                              <a:rPr lang="cs-CZ" sz="2000" kern="0" dirty="0">
                                <a:solidFill>
                                  <a:schemeClr val="tx1"/>
                                </a:solidFill>
                                <a:latin typeface="Times New Roman" panose="02020603050405020304" pitchFamily="18" charset="0"/>
                                <a:cs typeface="Times New Roman" panose="02020603050405020304" pitchFamily="18" charset="0"/>
                              </a:rPr>
                              <m:t>|</m:t>
                            </m:r>
                            <m:r>
                              <a:rPr lang="cs-CZ" sz="2000" i="1" kern="0" smtClean="0">
                                <a:solidFill>
                                  <a:srgbClr val="0000DC"/>
                                </a:solidFill>
                                <a:latin typeface="Cambria Math" panose="02040503050406030204" pitchFamily="18" charset="0"/>
                              </a:rPr>
                              <m:t>𝐻</m:t>
                            </m:r>
                          </m:e>
                        </m:d>
                        <m:r>
                          <a:rPr lang="cs-CZ" sz="2000" b="0" i="1" kern="0" smtClean="0">
                            <a:solidFill>
                              <a:schemeClr val="tx1"/>
                            </a:solidFill>
                            <a:latin typeface="Cambria Math" panose="02040503050406030204" pitchFamily="18" charset="0"/>
                          </a:rPr>
                          <m:t>+</m:t>
                        </m:r>
                        <m:r>
                          <a:rPr lang="cs-CZ" sz="2000" i="1" kern="0">
                            <a:latin typeface="Cambria Math" panose="02040503050406030204" pitchFamily="18" charset="0"/>
                          </a:rPr>
                          <m:t>𝑃</m:t>
                        </m:r>
                        <m:d>
                          <m:dPr>
                            <m:ctrlPr>
                              <a:rPr lang="cs-CZ" sz="2000" i="1" kern="0">
                                <a:latin typeface="Cambria Math" panose="02040503050406030204" pitchFamily="18" charset="0"/>
                              </a:rPr>
                            </m:ctrlPr>
                          </m:dPr>
                          <m:e>
                            <m:r>
                              <a:rPr lang="cs-CZ" sz="2000" i="1" kern="0" smtClean="0">
                                <a:latin typeface="Cambria Math" panose="02040503050406030204" pitchFamily="18" charset="0"/>
                                <a:ea typeface="Cambria Math" panose="02040503050406030204" pitchFamily="18" charset="0"/>
                              </a:rPr>
                              <m:t>¬</m:t>
                            </m:r>
                            <m:r>
                              <a:rPr lang="cs-CZ" sz="2000" i="1" kern="0" smtClean="0">
                                <a:solidFill>
                                  <a:srgbClr val="0000DC"/>
                                </a:solidFill>
                                <a:latin typeface="Cambria Math" panose="02040503050406030204" pitchFamily="18" charset="0"/>
                              </a:rPr>
                              <m:t>𝐻</m:t>
                            </m:r>
                          </m:e>
                        </m:d>
                        <m:r>
                          <a:rPr lang="cs-CZ" sz="2000" i="1" kern="0">
                            <a:latin typeface="Cambria Math" panose="02040503050406030204" pitchFamily="18" charset="0"/>
                          </a:rPr>
                          <m:t>∗</m:t>
                        </m:r>
                        <m:r>
                          <a:rPr lang="cs-CZ" sz="2000" i="1" kern="0">
                            <a:latin typeface="Cambria Math" panose="02040503050406030204" pitchFamily="18" charset="0"/>
                          </a:rPr>
                          <m:t>𝑃</m:t>
                        </m:r>
                        <m:r>
                          <a:rPr lang="cs-CZ" sz="2000" i="1" kern="0">
                            <a:latin typeface="Cambria Math" panose="02040503050406030204" pitchFamily="18" charset="0"/>
                          </a:rPr>
                          <m:t>(</m:t>
                        </m:r>
                        <m:r>
                          <a:rPr lang="cs-CZ" sz="2000" i="1" kern="0" smtClean="0">
                            <a:solidFill>
                              <a:srgbClr val="FF0000"/>
                            </a:solidFill>
                            <a:latin typeface="Cambria Math" panose="02040503050406030204" pitchFamily="18" charset="0"/>
                          </a:rPr>
                          <m:t>𝐸</m:t>
                        </m:r>
                        <m:r>
                          <m:rPr>
                            <m:nor/>
                          </m:rPr>
                          <a:rPr lang="cs-CZ" sz="2000" kern="0" dirty="0">
                            <a:latin typeface="Times New Roman" panose="02020603050405020304" pitchFamily="18" charset="0"/>
                            <a:cs typeface="Times New Roman" panose="02020603050405020304" pitchFamily="18" charset="0"/>
                          </a:rPr>
                          <m:t>|</m:t>
                        </m:r>
                        <m:r>
                          <a:rPr lang="cs-CZ" sz="2000" i="1" kern="0">
                            <a:latin typeface="Cambria Math" panose="02040503050406030204" pitchFamily="18" charset="0"/>
                            <a:ea typeface="Cambria Math" panose="02040503050406030204" pitchFamily="18" charset="0"/>
                          </a:rPr>
                          <m:t>¬</m:t>
                        </m:r>
                        <m:r>
                          <a:rPr lang="cs-CZ" sz="2000" i="1" kern="0" smtClean="0">
                            <a:solidFill>
                              <a:srgbClr val="0000DC"/>
                            </a:solidFill>
                            <a:latin typeface="Cambria Math" panose="02040503050406030204" pitchFamily="18" charset="0"/>
                          </a:rPr>
                          <m:t>𝐻</m:t>
                        </m:r>
                        <m:r>
                          <a:rPr lang="cs-CZ" sz="2000" b="0" i="1" kern="0" smtClean="0">
                            <a:solidFill>
                              <a:schemeClr val="tx1"/>
                            </a:solidFill>
                            <a:latin typeface="Cambria Math" panose="02040503050406030204" pitchFamily="18" charset="0"/>
                          </a:rPr>
                          <m:t>)</m:t>
                        </m:r>
                      </m:den>
                    </m:f>
                  </m:oMath>
                </a14:m>
                <a:endParaRPr lang="cs-CZ" sz="2000" kern="0" dirty="0">
                  <a:latin typeface="Times New Roman" panose="02020603050405020304" pitchFamily="18" charset="0"/>
                  <a:cs typeface="Times New Roman" panose="02020603050405020304" pitchFamily="18" charset="0"/>
                </a:endParaRPr>
              </a:p>
            </p:txBody>
          </p:sp>
        </mc:Choice>
        <mc:Fallback xmlns="">
          <p:sp>
            <p:nvSpPr>
              <p:cNvPr id="11" name="Zástupný obsah 7">
                <a:extLst>
                  <a:ext uri="{FF2B5EF4-FFF2-40B4-BE49-F238E27FC236}">
                    <a16:creationId xmlns:a16="http://schemas.microsoft.com/office/drawing/2014/main" id="{DB974D33-AA66-47EA-AC21-A7E1CA937451}"/>
                  </a:ext>
                </a:extLst>
              </p:cNvPr>
              <p:cNvSpPr txBox="1">
                <a:spLocks noRot="1" noChangeAspect="1" noMove="1" noResize="1" noEditPoints="1" noAdjustHandles="1" noChangeArrowheads="1" noChangeShapeType="1" noTextEdit="1"/>
              </p:cNvSpPr>
              <p:nvPr/>
            </p:nvSpPr>
            <p:spPr>
              <a:xfrm>
                <a:off x="6523131" y="288607"/>
                <a:ext cx="5668869" cy="743848"/>
              </a:xfrm>
              <a:prstGeom prst="rect">
                <a:avLst/>
              </a:prstGeom>
              <a:blipFill>
                <a:blip r:embed="rId3"/>
                <a:stretch>
                  <a:fillRect l="-1398" t="-5738"/>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2" name="Zástupný obsah 7">
                <a:extLst>
                  <a:ext uri="{FF2B5EF4-FFF2-40B4-BE49-F238E27FC236}">
                    <a16:creationId xmlns:a16="http://schemas.microsoft.com/office/drawing/2014/main" id="{4B5B625F-C6D6-4D4A-B24B-04B3D16757C2}"/>
                  </a:ext>
                </a:extLst>
              </p:cNvPr>
              <p:cNvSpPr txBox="1">
                <a:spLocks/>
              </p:cNvSpPr>
              <p:nvPr/>
            </p:nvSpPr>
            <p:spPr>
              <a:xfrm>
                <a:off x="895108" y="3289776"/>
                <a:ext cx="3685771" cy="51580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kern="0" dirty="0">
                    <a:latin typeface="Times New Roman" panose="02020603050405020304" pitchFamily="18" charset="0"/>
                    <a:cs typeface="Times New Roman" panose="02020603050405020304" pitchFamily="18" charset="0"/>
                  </a:rPr>
                  <a:t>P(</a:t>
                </a:r>
                <a:r>
                  <a:rPr lang="cs-CZ" kern="0" dirty="0">
                    <a:solidFill>
                      <a:schemeClr val="tx2"/>
                    </a:solidFill>
                    <a:latin typeface="Times New Roman" panose="02020603050405020304" pitchFamily="18" charset="0"/>
                    <a:cs typeface="Times New Roman" panose="02020603050405020304" pitchFamily="18" charset="0"/>
                  </a:rPr>
                  <a:t>H</a:t>
                </a:r>
                <a:r>
                  <a:rPr lang="cs-CZ" kern="0" dirty="0">
                    <a:latin typeface="Times New Roman" panose="02020603050405020304" pitchFamily="18" charset="0"/>
                    <a:cs typeface="Times New Roman" panose="02020603050405020304" pitchFamily="18" charset="0"/>
                  </a:rPr>
                  <a:t>|</a:t>
                </a:r>
                <a:r>
                  <a:rPr lang="cs-CZ" kern="0" dirty="0">
                    <a:solidFill>
                      <a:srgbClr val="F01928"/>
                    </a:solidFill>
                    <a:latin typeface="Times New Roman" panose="02020603050405020304" pitchFamily="18" charset="0"/>
                    <a:cs typeface="Times New Roman" panose="02020603050405020304" pitchFamily="18" charset="0"/>
                  </a:rPr>
                  <a:t>E</a:t>
                </a:r>
                <a:r>
                  <a:rPr lang="cs-CZ" kern="0" dirty="0">
                    <a:latin typeface="Times New Roman" panose="02020603050405020304" pitchFamily="18" charset="0"/>
                    <a:cs typeface="Times New Roman" panose="02020603050405020304" pitchFamily="18" charset="0"/>
                  </a:rPr>
                  <a:t>) </a:t>
                </a:r>
                <a14:m>
                  <m:oMath xmlns:m="http://schemas.openxmlformats.org/officeDocument/2006/math">
                    <m:r>
                      <a:rPr lang="cs-CZ" i="1" kern="0" smtClean="0">
                        <a:latin typeface="Cambria Math" panose="02040503050406030204" pitchFamily="18" charset="0"/>
                      </a:rPr>
                      <m:t>= </m:t>
                    </m:r>
                    <m:f>
                      <m:fPr>
                        <m:ctrlPr>
                          <a:rPr lang="cs-CZ" i="1" kern="0" smtClean="0">
                            <a:latin typeface="Cambria Math" panose="02040503050406030204" pitchFamily="18" charset="0"/>
                          </a:rPr>
                        </m:ctrlPr>
                      </m:fPr>
                      <m:num>
                        <m:r>
                          <a:rPr lang="cs-CZ" i="1" kern="0" smtClean="0">
                            <a:latin typeface="Cambria Math" panose="02040503050406030204" pitchFamily="18" charset="0"/>
                          </a:rPr>
                          <m:t>𝑃</m:t>
                        </m:r>
                        <m:d>
                          <m:dPr>
                            <m:ctrlPr>
                              <a:rPr lang="cs-CZ" i="1" kern="0" smtClean="0">
                                <a:latin typeface="Cambria Math" panose="02040503050406030204" pitchFamily="18" charset="0"/>
                              </a:rPr>
                            </m:ctrlPr>
                          </m:dPr>
                          <m:e>
                            <m:r>
                              <a:rPr lang="cs-CZ" i="1" kern="0" smtClean="0">
                                <a:solidFill>
                                  <a:schemeClr val="tx2"/>
                                </a:solidFill>
                                <a:latin typeface="Cambria Math" panose="02040503050406030204" pitchFamily="18" charset="0"/>
                              </a:rPr>
                              <m:t>𝐻</m:t>
                            </m:r>
                          </m:e>
                        </m:d>
                        <m:r>
                          <a:rPr lang="cs-CZ" i="1" kern="0" smtClean="0">
                            <a:latin typeface="Cambria Math" panose="02040503050406030204" pitchFamily="18" charset="0"/>
                          </a:rPr>
                          <m:t> ∗ </m:t>
                        </m:r>
                        <m:r>
                          <a:rPr lang="cs-CZ" i="1" kern="0" smtClean="0">
                            <a:latin typeface="Cambria Math" panose="02040503050406030204" pitchFamily="18" charset="0"/>
                          </a:rPr>
                          <m:t>𝑃</m:t>
                        </m:r>
                        <m:r>
                          <a:rPr lang="cs-CZ" i="1" kern="0" smtClean="0">
                            <a:latin typeface="Cambria Math" panose="02040503050406030204" pitchFamily="18" charset="0"/>
                          </a:rPr>
                          <m:t>(</m:t>
                        </m:r>
                        <m:r>
                          <a:rPr lang="cs-CZ" i="1" kern="0" smtClean="0">
                            <a:solidFill>
                              <a:srgbClr val="F01928"/>
                            </a:solidFill>
                            <a:latin typeface="Cambria Math" panose="02040503050406030204" pitchFamily="18" charset="0"/>
                          </a:rPr>
                          <m:t>𝐸</m:t>
                        </m:r>
                        <m:r>
                          <m:rPr>
                            <m:nor/>
                          </m:rPr>
                          <a:rPr lang="cs-CZ" kern="0" dirty="0">
                            <a:latin typeface="Times New Roman" panose="02020603050405020304" pitchFamily="18" charset="0"/>
                            <a:cs typeface="Times New Roman" panose="02020603050405020304" pitchFamily="18" charset="0"/>
                          </a:rPr>
                          <m:t>|</m:t>
                        </m:r>
                        <m:r>
                          <a:rPr lang="cs-CZ" i="1" kern="0" smtClean="0">
                            <a:solidFill>
                              <a:schemeClr val="tx2"/>
                            </a:solidFill>
                            <a:latin typeface="Cambria Math" panose="02040503050406030204" pitchFamily="18" charset="0"/>
                          </a:rPr>
                          <m:t>𝐻</m:t>
                        </m:r>
                        <m:r>
                          <a:rPr lang="cs-CZ" i="1" kern="0" smtClean="0">
                            <a:solidFill>
                              <a:schemeClr val="tx1"/>
                            </a:solidFill>
                            <a:latin typeface="Cambria Math" panose="02040503050406030204" pitchFamily="18" charset="0"/>
                          </a:rPr>
                          <m:t>)</m:t>
                        </m:r>
                      </m:num>
                      <m:den>
                        <m:r>
                          <a:rPr lang="cs-CZ" i="1" kern="0" smtClean="0">
                            <a:latin typeface="Cambria Math" panose="02040503050406030204" pitchFamily="18" charset="0"/>
                          </a:rPr>
                          <m:t>𝑃</m:t>
                        </m:r>
                        <m:r>
                          <a:rPr lang="cs-CZ" i="1" kern="0" smtClean="0">
                            <a:latin typeface="Cambria Math" panose="02040503050406030204" pitchFamily="18" charset="0"/>
                          </a:rPr>
                          <m:t>(</m:t>
                        </m:r>
                        <m:r>
                          <a:rPr lang="cs-CZ" i="1" kern="0" smtClean="0">
                            <a:solidFill>
                              <a:srgbClr val="F01928"/>
                            </a:solidFill>
                            <a:latin typeface="Cambria Math" panose="02040503050406030204" pitchFamily="18" charset="0"/>
                          </a:rPr>
                          <m:t>𝐸</m:t>
                        </m:r>
                        <m:r>
                          <a:rPr lang="cs-CZ" i="1" kern="0" smtClean="0">
                            <a:latin typeface="Cambria Math" panose="02040503050406030204" pitchFamily="18" charset="0"/>
                          </a:rPr>
                          <m:t>)</m:t>
                        </m:r>
                      </m:den>
                    </m:f>
                  </m:oMath>
                </a14:m>
                <a:endParaRPr lang="cs-CZ" kern="0" dirty="0">
                  <a:latin typeface="Times New Roman" panose="02020603050405020304" pitchFamily="18" charset="0"/>
                  <a:cs typeface="Times New Roman" panose="02020603050405020304" pitchFamily="18" charset="0"/>
                </a:endParaRPr>
              </a:p>
            </p:txBody>
          </p:sp>
        </mc:Choice>
        <mc:Fallback xmlns="">
          <p:sp>
            <p:nvSpPr>
              <p:cNvPr id="12" name="Zástupný obsah 7">
                <a:extLst>
                  <a:ext uri="{FF2B5EF4-FFF2-40B4-BE49-F238E27FC236}">
                    <a16:creationId xmlns:a16="http://schemas.microsoft.com/office/drawing/2014/main" id="{4B5B625F-C6D6-4D4A-B24B-04B3D16757C2}"/>
                  </a:ext>
                </a:extLst>
              </p:cNvPr>
              <p:cNvSpPr txBox="1">
                <a:spLocks noRot="1" noChangeAspect="1" noMove="1" noResize="1" noEditPoints="1" noAdjustHandles="1" noChangeArrowheads="1" noChangeShapeType="1" noTextEdit="1"/>
              </p:cNvSpPr>
              <p:nvPr/>
            </p:nvSpPr>
            <p:spPr>
              <a:xfrm>
                <a:off x="895108" y="3289776"/>
                <a:ext cx="3685771" cy="515808"/>
              </a:xfrm>
              <a:prstGeom prst="rect">
                <a:avLst/>
              </a:prstGeom>
              <a:blipFill>
                <a:blip r:embed="rId4"/>
                <a:stretch>
                  <a:fillRect l="-3974" t="-34524" b="-15476"/>
                </a:stretch>
              </a:blipFill>
            </p:spPr>
            <p:txBody>
              <a:bodyPr/>
              <a:lstStyle/>
              <a:p>
                <a:r>
                  <a:rPr lang="cs-CZ">
                    <a:noFill/>
                  </a:rPr>
                  <a:t> </a:t>
                </a:r>
              </a:p>
            </p:txBody>
          </p:sp>
        </mc:Fallback>
      </mc:AlternateContent>
      <p:sp>
        <p:nvSpPr>
          <p:cNvPr id="13" name="Zástupný obsah 6">
            <a:extLst>
              <a:ext uri="{FF2B5EF4-FFF2-40B4-BE49-F238E27FC236}">
                <a16:creationId xmlns:a16="http://schemas.microsoft.com/office/drawing/2014/main" id="{32E79F33-14C6-4E9B-B147-D70AB5F53678}"/>
              </a:ext>
            </a:extLst>
          </p:cNvPr>
          <p:cNvSpPr txBox="1">
            <a:spLocks/>
          </p:cNvSpPr>
          <p:nvPr/>
        </p:nvSpPr>
        <p:spPr>
          <a:xfrm>
            <a:off x="3362183" y="2455889"/>
            <a:ext cx="1409198"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latin typeface="Times New Roman" panose="02020603050405020304" pitchFamily="18" charset="0"/>
                <a:cs typeface="Times New Roman" panose="02020603050405020304" pitchFamily="18" charset="0"/>
              </a:rPr>
              <a:t>likelihood</a:t>
            </a:r>
            <a:endParaRPr lang="cs-CZ" i="1" kern="0" dirty="0">
              <a:latin typeface="Times New Roman" panose="02020603050405020304" pitchFamily="18" charset="0"/>
              <a:cs typeface="Times New Roman" panose="02020603050405020304" pitchFamily="18" charset="0"/>
            </a:endParaRPr>
          </a:p>
        </p:txBody>
      </p:sp>
      <p:sp>
        <p:nvSpPr>
          <p:cNvPr id="14" name="Zástupný obsah 6">
            <a:extLst>
              <a:ext uri="{FF2B5EF4-FFF2-40B4-BE49-F238E27FC236}">
                <a16:creationId xmlns:a16="http://schemas.microsoft.com/office/drawing/2014/main" id="{1FDEA521-AA6C-4D6F-BCB9-4CC1C8EDFC2A}"/>
              </a:ext>
            </a:extLst>
          </p:cNvPr>
          <p:cNvSpPr txBox="1">
            <a:spLocks/>
          </p:cNvSpPr>
          <p:nvPr/>
        </p:nvSpPr>
        <p:spPr>
          <a:xfrm>
            <a:off x="390825" y="4031372"/>
            <a:ext cx="1409198"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latin typeface="Times New Roman" panose="02020603050405020304" pitchFamily="18" charset="0"/>
                <a:cs typeface="Times New Roman" panose="02020603050405020304" pitchFamily="18" charset="0"/>
              </a:rPr>
              <a:t>Posterior</a:t>
            </a:r>
            <a:endParaRPr lang="cs-CZ" i="1" kern="0" dirty="0">
              <a:latin typeface="Times New Roman" panose="02020603050405020304" pitchFamily="18" charset="0"/>
              <a:cs typeface="Times New Roman" panose="02020603050405020304" pitchFamily="18" charset="0"/>
            </a:endParaRPr>
          </a:p>
        </p:txBody>
      </p:sp>
      <p:sp>
        <p:nvSpPr>
          <p:cNvPr id="15" name="Zástupný obsah 6">
            <a:extLst>
              <a:ext uri="{FF2B5EF4-FFF2-40B4-BE49-F238E27FC236}">
                <a16:creationId xmlns:a16="http://schemas.microsoft.com/office/drawing/2014/main" id="{D6ECB509-547F-46EE-B66B-19B60C87A204}"/>
              </a:ext>
            </a:extLst>
          </p:cNvPr>
          <p:cNvSpPr txBox="1">
            <a:spLocks/>
          </p:cNvSpPr>
          <p:nvPr/>
        </p:nvSpPr>
        <p:spPr>
          <a:xfrm>
            <a:off x="2913196" y="4266323"/>
            <a:ext cx="2078481"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buFont typeface="Arial" panose="020B0604020202020204" pitchFamily="34" charset="0"/>
              <a:buNone/>
            </a:pPr>
            <a:r>
              <a:rPr lang="cs-CZ" sz="2000" b="0" i="1" dirty="0" err="1">
                <a:latin typeface="Times New Roman" panose="02020603050405020304" pitchFamily="18" charset="0"/>
                <a:cs typeface="Times New Roman" panose="02020603050405020304" pitchFamily="18" charset="0"/>
              </a:rPr>
              <a:t>Marginalization</a:t>
            </a:r>
            <a:endParaRPr lang="cs-CZ" i="1" kern="0" dirty="0">
              <a:latin typeface="Times New Roman" panose="02020603050405020304" pitchFamily="18" charset="0"/>
              <a:cs typeface="Times New Roman" panose="02020603050405020304" pitchFamily="18" charset="0"/>
            </a:endParaRPr>
          </a:p>
        </p:txBody>
      </p:sp>
      <p:cxnSp>
        <p:nvCxnSpPr>
          <p:cNvPr id="10" name="Přímá spojnice se šipkou 9">
            <a:extLst>
              <a:ext uri="{FF2B5EF4-FFF2-40B4-BE49-F238E27FC236}">
                <a16:creationId xmlns:a16="http://schemas.microsoft.com/office/drawing/2014/main" id="{52BE57BD-C5A3-4761-8D9C-C3EF8F7A81AD}"/>
              </a:ext>
            </a:extLst>
          </p:cNvPr>
          <p:cNvCxnSpPr>
            <a:stCxn id="7" idx="2"/>
          </p:cNvCxnSpPr>
          <p:nvPr/>
        </p:nvCxnSpPr>
        <p:spPr bwMode="auto">
          <a:xfrm>
            <a:off x="2244898" y="2845553"/>
            <a:ext cx="356153" cy="304142"/>
          </a:xfrm>
          <a:prstGeom prst="straightConnector1">
            <a:avLst/>
          </a:prstGeom>
          <a:ln w="28575" cap="flat" cmpd="sng" algn="ctr">
            <a:solidFill>
              <a:schemeClr val="accent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cxnSp>
        <p:nvCxnSpPr>
          <p:cNvPr id="17" name="Přímá spojnice se šipkou 16">
            <a:extLst>
              <a:ext uri="{FF2B5EF4-FFF2-40B4-BE49-F238E27FC236}">
                <a16:creationId xmlns:a16="http://schemas.microsoft.com/office/drawing/2014/main" id="{281D5AE1-5673-4D12-969C-DCBBB45C7B55}"/>
              </a:ext>
            </a:extLst>
          </p:cNvPr>
          <p:cNvCxnSpPr>
            <a:cxnSpLocks/>
            <a:stCxn id="13" idx="2"/>
          </p:cNvCxnSpPr>
          <p:nvPr/>
        </p:nvCxnSpPr>
        <p:spPr bwMode="auto">
          <a:xfrm flipH="1">
            <a:off x="3761325" y="2907465"/>
            <a:ext cx="305457" cy="249583"/>
          </a:xfrm>
          <a:prstGeom prst="straightConnector1">
            <a:avLst/>
          </a:prstGeom>
          <a:ln w="28575" cap="flat" cmpd="sng" algn="ctr">
            <a:solidFill>
              <a:schemeClr val="accent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cxnSp>
        <p:nvCxnSpPr>
          <p:cNvPr id="20" name="Přímá spojnice se šipkou 19">
            <a:extLst>
              <a:ext uri="{FF2B5EF4-FFF2-40B4-BE49-F238E27FC236}">
                <a16:creationId xmlns:a16="http://schemas.microsoft.com/office/drawing/2014/main" id="{D7F1ADAB-A806-41EE-8B8D-B5E3181DC78A}"/>
              </a:ext>
            </a:extLst>
          </p:cNvPr>
          <p:cNvCxnSpPr>
            <a:cxnSpLocks/>
            <a:stCxn id="15" idx="0"/>
          </p:cNvCxnSpPr>
          <p:nvPr/>
        </p:nvCxnSpPr>
        <p:spPr bwMode="auto">
          <a:xfrm flipH="1" flipV="1">
            <a:off x="3429290" y="3779755"/>
            <a:ext cx="523147" cy="486568"/>
          </a:xfrm>
          <a:prstGeom prst="straightConnector1">
            <a:avLst/>
          </a:prstGeom>
          <a:ln w="28575" cap="flat" cmpd="sng" algn="ctr">
            <a:solidFill>
              <a:schemeClr val="accent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cxnSp>
        <p:nvCxnSpPr>
          <p:cNvPr id="23" name="Přímá spojnice se šipkou 22">
            <a:extLst>
              <a:ext uri="{FF2B5EF4-FFF2-40B4-BE49-F238E27FC236}">
                <a16:creationId xmlns:a16="http://schemas.microsoft.com/office/drawing/2014/main" id="{772CC508-80E1-46E7-9DAC-0107077E5694}"/>
              </a:ext>
            </a:extLst>
          </p:cNvPr>
          <p:cNvCxnSpPr>
            <a:cxnSpLocks/>
            <a:stCxn id="14" idx="0"/>
          </p:cNvCxnSpPr>
          <p:nvPr/>
        </p:nvCxnSpPr>
        <p:spPr bwMode="auto">
          <a:xfrm flipV="1">
            <a:off x="1095424" y="3697594"/>
            <a:ext cx="295797" cy="333778"/>
          </a:xfrm>
          <a:prstGeom prst="straightConnector1">
            <a:avLst/>
          </a:prstGeom>
          <a:ln w="28575" cap="flat" cmpd="sng" algn="ctr">
            <a:solidFill>
              <a:schemeClr val="accent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077014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138</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Bayesian</a:t>
            </a:r>
            <a:r>
              <a:rPr lang="cs-CZ" dirty="0"/>
              <a:t> probability</a:t>
            </a:r>
          </a:p>
          <a:p>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a:xfrm>
            <a:off x="720000" y="1657262"/>
            <a:ext cx="5219998" cy="4139998"/>
          </a:xfrm>
        </p:spPr>
        <p:txBody>
          <a:bodyPr/>
          <a:lstStyle/>
          <a:p>
            <a:pPr marL="324000" lvl="1" indent="0">
              <a:buNone/>
            </a:pPr>
            <a:r>
              <a:rPr lang="cs-CZ" dirty="0" err="1">
                <a:latin typeface="Times New Roman" panose="02020603050405020304" pitchFamily="18" charset="0"/>
                <a:cs typeface="Times New Roman" panose="02020603050405020304" pitchFamily="18" charset="0"/>
              </a:rPr>
              <a:t>Kahneman</a:t>
            </a:r>
            <a:r>
              <a:rPr lang="cs-CZ" dirty="0">
                <a:latin typeface="Times New Roman" panose="02020603050405020304" pitchFamily="18" charset="0"/>
                <a:cs typeface="Times New Roman" panose="02020603050405020304" pitchFamily="18" charset="0"/>
              </a:rPr>
              <a:t> and </a:t>
            </a:r>
            <a:r>
              <a:rPr lang="cs-CZ" dirty="0" err="1">
                <a:latin typeface="Times New Roman" panose="02020603050405020304" pitchFamily="18" charset="0"/>
                <a:cs typeface="Times New Roman" panose="02020603050405020304" pitchFamily="18" charset="0"/>
              </a:rPr>
              <a:t>Tversky</a:t>
            </a:r>
            <a:r>
              <a:rPr lang="cs-CZ" dirty="0">
                <a:latin typeface="Times New Roman" panose="02020603050405020304" pitchFamily="18" charset="0"/>
                <a:cs typeface="Times New Roman" panose="02020603050405020304" pitchFamily="18" charset="0"/>
              </a:rPr>
              <a:t> (2003)</a:t>
            </a:r>
          </a:p>
          <a:p>
            <a:pPr lvl="1"/>
            <a:r>
              <a:rPr lang="cs-CZ" sz="1800" dirty="0" err="1">
                <a:latin typeface="Times New Roman" panose="02020603050405020304" pitchFamily="18" charset="0"/>
                <a:cs typeface="Times New Roman" panose="02020603050405020304" pitchFamily="18" charset="0"/>
              </a:rPr>
              <a:t>Farmars</a:t>
            </a:r>
            <a:r>
              <a:rPr lang="cs-CZ" sz="1800" dirty="0">
                <a:latin typeface="Times New Roman" panose="02020603050405020304" pitchFamily="18" charset="0"/>
                <a:cs typeface="Times New Roman" panose="02020603050405020304" pitchFamily="18" charset="0"/>
              </a:rPr>
              <a:t> to </a:t>
            </a:r>
            <a:r>
              <a:rPr lang="cs-CZ" sz="1800" dirty="0" err="1">
                <a:latin typeface="Times New Roman" panose="02020603050405020304" pitchFamily="18" charset="0"/>
                <a:cs typeface="Times New Roman" panose="02020603050405020304" pitchFamily="18" charset="0"/>
              </a:rPr>
              <a:t>libratians</a:t>
            </a:r>
            <a:r>
              <a:rPr lang="cs-CZ" sz="1800" dirty="0">
                <a:latin typeface="Times New Roman" panose="02020603050405020304" pitchFamily="18" charset="0"/>
                <a:cs typeface="Times New Roman" panose="02020603050405020304" pitchFamily="18" charset="0"/>
              </a:rPr>
              <a:t> (20:1)</a:t>
            </a:r>
          </a:p>
          <a:p>
            <a:pPr lvl="1"/>
            <a:endParaRPr lang="cs-CZ"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Zástupný obsah 7">
                <a:extLst>
                  <a:ext uri="{FF2B5EF4-FFF2-40B4-BE49-F238E27FC236}">
                    <a16:creationId xmlns:a16="http://schemas.microsoft.com/office/drawing/2014/main" id="{671C4CE2-50DD-417D-A85A-54E03A94CF5E}"/>
                  </a:ext>
                </a:extLst>
              </p:cNvPr>
              <p:cNvSpPr>
                <a:spLocks noGrp="1"/>
              </p:cNvSpPr>
              <p:nvPr>
                <p:ph idx="30"/>
              </p:nvPr>
            </p:nvSpPr>
            <p:spPr>
              <a:xfrm>
                <a:off x="8679244" y="400364"/>
                <a:ext cx="3421020" cy="606896"/>
              </a:xfrm>
            </p:spPr>
            <p:txBody>
              <a:bodyPr/>
              <a:lstStyle/>
              <a:p>
                <a:pPr marL="72000" indent="0">
                  <a:buNone/>
                </a:pPr>
                <a:r>
                  <a:rPr lang="cs-CZ" b="0" dirty="0">
                    <a:latin typeface="Times New Roman" panose="02020603050405020304" pitchFamily="18" charset="0"/>
                    <a:cs typeface="Times New Roman" panose="02020603050405020304" pitchFamily="18" charset="0"/>
                  </a:rPr>
                  <a:t>P(</a:t>
                </a:r>
                <a:r>
                  <a:rPr lang="cs-CZ" b="0" dirty="0">
                    <a:solidFill>
                      <a:schemeClr val="tx2"/>
                    </a:solidFill>
                    <a:latin typeface="Times New Roman" panose="02020603050405020304" pitchFamily="18" charset="0"/>
                    <a:cs typeface="Times New Roman" panose="02020603050405020304" pitchFamily="18" charset="0"/>
                  </a:rPr>
                  <a:t>H</a:t>
                </a:r>
                <a:r>
                  <a:rPr lang="cs-CZ" b="0" dirty="0">
                    <a:latin typeface="Times New Roman" panose="02020603050405020304" pitchFamily="18" charset="0"/>
                    <a:cs typeface="Times New Roman" panose="02020603050405020304" pitchFamily="18" charset="0"/>
                  </a:rPr>
                  <a:t>|</a:t>
                </a:r>
                <a:r>
                  <a:rPr lang="cs-CZ" b="0" dirty="0">
                    <a:solidFill>
                      <a:srgbClr val="F01928"/>
                    </a:solidFill>
                    <a:latin typeface="Times New Roman" panose="02020603050405020304" pitchFamily="18" charset="0"/>
                    <a:cs typeface="Times New Roman" panose="02020603050405020304" pitchFamily="18" charset="0"/>
                  </a:rPr>
                  <a:t>E</a:t>
                </a:r>
                <a:r>
                  <a:rPr lang="cs-CZ" b="0" dirty="0">
                    <a:latin typeface="Times New Roman" panose="02020603050405020304" pitchFamily="18" charset="0"/>
                    <a:cs typeface="Times New Roman" panose="02020603050405020304" pitchFamily="18" charset="0"/>
                  </a:rPr>
                  <a:t>)</a:t>
                </a:r>
                <a14:m>
                  <m:oMath xmlns:m="http://schemas.openxmlformats.org/officeDocument/2006/math">
                    <m:r>
                      <a:rPr lang="cs-CZ" b="0" i="0" smtClean="0">
                        <a:latin typeface="Cambria Math" panose="02040503050406030204" pitchFamily="18" charset="0"/>
                      </a:rPr>
                      <m:t> </m:t>
                    </m:r>
                    <m:r>
                      <a:rPr lang="cs-CZ" b="0" i="1" smtClean="0">
                        <a:latin typeface="Cambria Math" panose="02040503050406030204" pitchFamily="18" charset="0"/>
                      </a:rPr>
                      <m:t>= </m:t>
                    </m:r>
                    <m:f>
                      <m:fPr>
                        <m:ctrlPr>
                          <a:rPr lang="cs-CZ" b="0" i="1" smtClean="0">
                            <a:latin typeface="Cambria Math" panose="02040503050406030204" pitchFamily="18" charset="0"/>
                          </a:rPr>
                        </m:ctrlPr>
                      </m:fPr>
                      <m:num>
                        <m:r>
                          <a:rPr lang="cs-CZ" b="0" i="1" smtClean="0">
                            <a:latin typeface="Cambria Math" panose="02040503050406030204" pitchFamily="18" charset="0"/>
                          </a:rPr>
                          <m:t>𝑃</m:t>
                        </m:r>
                        <m:d>
                          <m:dPr>
                            <m:ctrlPr>
                              <a:rPr lang="cs-CZ" b="0" i="1" smtClean="0">
                                <a:latin typeface="Cambria Math" panose="02040503050406030204" pitchFamily="18" charset="0"/>
                              </a:rPr>
                            </m:ctrlPr>
                          </m:dPr>
                          <m:e>
                            <m:r>
                              <a:rPr lang="cs-CZ" b="0" i="1" smtClean="0">
                                <a:solidFill>
                                  <a:schemeClr val="tx2"/>
                                </a:solidFill>
                                <a:latin typeface="Cambria Math" panose="02040503050406030204" pitchFamily="18" charset="0"/>
                              </a:rPr>
                              <m:t>𝐻</m:t>
                            </m:r>
                          </m:e>
                        </m:d>
                        <m:r>
                          <a:rPr lang="cs-CZ" b="0" i="1" smtClean="0">
                            <a:latin typeface="Cambria Math" panose="02040503050406030204" pitchFamily="18" charset="0"/>
                          </a:rPr>
                          <m:t> ∗ </m:t>
                        </m:r>
                        <m:r>
                          <a:rPr lang="cs-CZ" b="0" i="1" smtClean="0">
                            <a:latin typeface="Cambria Math" panose="02040503050406030204" pitchFamily="18" charset="0"/>
                          </a:rPr>
                          <m:t>𝑃</m:t>
                        </m:r>
                        <m:r>
                          <a:rPr lang="cs-CZ" b="0" i="1" smtClean="0">
                            <a:latin typeface="Cambria Math" panose="02040503050406030204" pitchFamily="18" charset="0"/>
                          </a:rPr>
                          <m:t>(</m:t>
                        </m:r>
                        <m:r>
                          <a:rPr lang="cs-CZ" b="0" i="1" smtClean="0">
                            <a:solidFill>
                              <a:srgbClr val="F01928"/>
                            </a:solidFill>
                            <a:latin typeface="Cambria Math" panose="02040503050406030204" pitchFamily="18" charset="0"/>
                          </a:rPr>
                          <m:t>𝐸</m:t>
                        </m:r>
                        <m:r>
                          <m:rPr>
                            <m:nor/>
                          </m:rPr>
                          <a:rPr lang="cs-CZ" dirty="0">
                            <a:latin typeface="Times New Roman" panose="02020603050405020304" pitchFamily="18" charset="0"/>
                            <a:cs typeface="Times New Roman" panose="02020603050405020304" pitchFamily="18" charset="0"/>
                          </a:rPr>
                          <m:t>|</m:t>
                        </m:r>
                        <m:r>
                          <a:rPr lang="cs-CZ" b="0" i="1" smtClean="0">
                            <a:solidFill>
                              <a:schemeClr val="tx2"/>
                            </a:solidFill>
                            <a:latin typeface="Cambria Math" panose="02040503050406030204" pitchFamily="18" charset="0"/>
                          </a:rPr>
                          <m:t>𝐻</m:t>
                        </m:r>
                        <m:r>
                          <a:rPr lang="cs-CZ" b="0" i="1" smtClean="0">
                            <a:solidFill>
                              <a:schemeClr val="tx1"/>
                            </a:solidFill>
                            <a:latin typeface="Cambria Math" panose="02040503050406030204" pitchFamily="18" charset="0"/>
                          </a:rPr>
                          <m:t>)</m:t>
                        </m:r>
                      </m:num>
                      <m:den>
                        <m:r>
                          <a:rPr lang="cs-CZ" b="0" i="1" smtClean="0">
                            <a:latin typeface="Cambria Math" panose="02040503050406030204" pitchFamily="18" charset="0"/>
                          </a:rPr>
                          <m:t>𝑃</m:t>
                        </m:r>
                        <m:r>
                          <a:rPr lang="cs-CZ" b="0" i="1" smtClean="0">
                            <a:latin typeface="Cambria Math" panose="02040503050406030204" pitchFamily="18" charset="0"/>
                          </a:rPr>
                          <m:t>(</m:t>
                        </m:r>
                        <m:r>
                          <a:rPr lang="cs-CZ" b="0" i="1" smtClean="0">
                            <a:solidFill>
                              <a:srgbClr val="F01928"/>
                            </a:solidFill>
                            <a:latin typeface="Cambria Math" panose="02040503050406030204" pitchFamily="18" charset="0"/>
                          </a:rPr>
                          <m:t>𝐸</m:t>
                        </m:r>
                        <m:r>
                          <a:rPr lang="cs-CZ" b="0" i="1" smtClean="0">
                            <a:latin typeface="Cambria Math" panose="02040503050406030204" pitchFamily="18" charset="0"/>
                          </a:rPr>
                          <m:t>)</m:t>
                        </m:r>
                      </m:den>
                    </m:f>
                  </m:oMath>
                </a14:m>
                <a:endParaRPr lang="cs-CZ" dirty="0">
                  <a:latin typeface="Times New Roman" panose="02020603050405020304" pitchFamily="18" charset="0"/>
                  <a:cs typeface="Times New Roman" panose="02020603050405020304" pitchFamily="18" charset="0"/>
                </a:endParaRPr>
              </a:p>
            </p:txBody>
          </p:sp>
        </mc:Choice>
        <mc:Fallback xmlns="">
          <p:sp>
            <p:nvSpPr>
              <p:cNvPr id="8" name="Zástupný obsah 7">
                <a:extLst>
                  <a:ext uri="{FF2B5EF4-FFF2-40B4-BE49-F238E27FC236}">
                    <a16:creationId xmlns:a16="http://schemas.microsoft.com/office/drawing/2014/main" id="{671C4CE2-50DD-417D-A85A-54E03A94CF5E}"/>
                  </a:ext>
                </a:extLst>
              </p:cNvPr>
              <p:cNvSpPr>
                <a:spLocks noGrp="1" noRot="1" noChangeAspect="1" noMove="1" noResize="1" noEditPoints="1" noAdjustHandles="1" noChangeArrowheads="1" noChangeShapeType="1" noTextEdit="1"/>
              </p:cNvSpPr>
              <p:nvPr>
                <p:ph idx="30"/>
              </p:nvPr>
            </p:nvSpPr>
            <p:spPr>
              <a:xfrm>
                <a:off x="8679244" y="400364"/>
                <a:ext cx="3421020" cy="606896"/>
              </a:xfrm>
              <a:blipFill>
                <a:blip r:embed="rId2"/>
                <a:stretch>
                  <a:fillRect l="-4278" t="-29293"/>
                </a:stretch>
              </a:blipFill>
            </p:spPr>
            <p:txBody>
              <a:bodyPr/>
              <a:lstStyle/>
              <a:p>
                <a:r>
                  <a:rPr lang="cs-CZ">
                    <a:noFill/>
                  </a:rPr>
                  <a:t> </a:t>
                </a:r>
              </a:p>
            </p:txBody>
          </p:sp>
        </mc:Fallback>
      </mc:AlternateContent>
      <p:pic>
        <p:nvPicPr>
          <p:cNvPr id="12" name="Obrázek 11">
            <a:extLst>
              <a:ext uri="{FF2B5EF4-FFF2-40B4-BE49-F238E27FC236}">
                <a16:creationId xmlns:a16="http://schemas.microsoft.com/office/drawing/2014/main" id="{7FC9F78F-FAC0-49DF-8A83-DA1FA93237A6}"/>
              </a:ext>
            </a:extLst>
          </p:cNvPr>
          <p:cNvPicPr>
            <a:picLocks noChangeAspect="1"/>
          </p:cNvPicPr>
          <p:nvPr/>
        </p:nvPicPr>
        <p:blipFill>
          <a:blip r:embed="rId3"/>
          <a:stretch>
            <a:fillRect/>
          </a:stretch>
        </p:blipFill>
        <p:spPr>
          <a:xfrm>
            <a:off x="691372" y="2344814"/>
            <a:ext cx="3679529" cy="20697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ovéPole 14">
            <a:extLst>
              <a:ext uri="{FF2B5EF4-FFF2-40B4-BE49-F238E27FC236}">
                <a16:creationId xmlns:a16="http://schemas.microsoft.com/office/drawing/2014/main" id="{6F3DC250-33E2-494D-8599-B8F6EC7D5B65}"/>
              </a:ext>
            </a:extLst>
          </p:cNvPr>
          <p:cNvSpPr txBox="1"/>
          <p:nvPr/>
        </p:nvSpPr>
        <p:spPr>
          <a:xfrm>
            <a:off x="665999" y="4546292"/>
            <a:ext cx="3559771" cy="400110"/>
          </a:xfrm>
          <a:prstGeom prst="rect">
            <a:avLst/>
          </a:prstGeom>
          <a:noFill/>
        </p:spPr>
        <p:txBody>
          <a:bodyPr wrap="square" rtlCol="0">
            <a:spAutoFit/>
          </a:bodyPr>
          <a:lstStyle/>
          <a:p>
            <a:pPr algn="l"/>
            <a:r>
              <a:rPr lang="cs-CZ" sz="2000" dirty="0" err="1">
                <a:latin typeface="Times New Roman" panose="02020603050405020304" pitchFamily="18" charset="0"/>
                <a:cs typeface="Times New Roman" panose="02020603050405020304" pitchFamily="18" charset="0"/>
              </a:rPr>
              <a:t>Population</a:t>
            </a:r>
            <a:r>
              <a:rPr lang="cs-CZ" sz="2000" dirty="0">
                <a:latin typeface="Times New Roman" panose="02020603050405020304" pitchFamily="18" charset="0"/>
                <a:cs typeface="Times New Roman" panose="02020603050405020304" pitchFamily="18" charset="0"/>
              </a:rPr>
              <a:t> (10:200 = 1:20)</a:t>
            </a:r>
          </a:p>
        </p:txBody>
      </p:sp>
      <p:sp>
        <p:nvSpPr>
          <p:cNvPr id="17" name="TextovéPole 16">
            <a:extLst>
              <a:ext uri="{FF2B5EF4-FFF2-40B4-BE49-F238E27FC236}">
                <a16:creationId xmlns:a16="http://schemas.microsoft.com/office/drawing/2014/main" id="{FDA3AB82-F353-4A7B-8553-22C6FABFD016}"/>
              </a:ext>
            </a:extLst>
          </p:cNvPr>
          <p:cNvSpPr txBox="1"/>
          <p:nvPr/>
        </p:nvSpPr>
        <p:spPr>
          <a:xfrm>
            <a:off x="4763135" y="4500042"/>
            <a:ext cx="3916109" cy="707886"/>
          </a:xfrm>
          <a:prstGeom prst="rect">
            <a:avLst/>
          </a:prstGeom>
          <a:noFill/>
        </p:spPr>
        <p:txBody>
          <a:bodyPr wrap="square" rtlCol="0">
            <a:spAutoFit/>
          </a:bodyPr>
          <a:lstStyle/>
          <a:p>
            <a:pPr algn="l"/>
            <a:r>
              <a:rPr lang="cs-CZ" sz="2000" dirty="0" err="1">
                <a:latin typeface="Times New Roman" panose="02020603050405020304" pitchFamily="18" charset="0"/>
                <a:cs typeface="Times New Roman" panose="02020603050405020304" pitchFamily="18" charset="0"/>
              </a:rPr>
              <a:t>You</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expect</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from</a:t>
            </a:r>
            <a:r>
              <a:rPr lang="cs-CZ" sz="2000" dirty="0">
                <a:latin typeface="Times New Roman" panose="02020603050405020304" pitchFamily="18" charset="0"/>
                <a:cs typeface="Times New Roman" panose="02020603050405020304" pitchFamily="18" charset="0"/>
              </a:rPr>
              <a:t> sample 4 </a:t>
            </a:r>
            <a:r>
              <a:rPr lang="cs-CZ" sz="2000" dirty="0" err="1">
                <a:latin typeface="Times New Roman" panose="02020603050405020304" pitchFamily="18" charset="0"/>
                <a:cs typeface="Times New Roman" panose="02020603050405020304" pitchFamily="18" charset="0"/>
              </a:rPr>
              <a:t>librarians</a:t>
            </a:r>
            <a:r>
              <a:rPr lang="cs-CZ" sz="2000" dirty="0">
                <a:latin typeface="Times New Roman" panose="02020603050405020304" pitchFamily="18" charset="0"/>
                <a:cs typeface="Times New Roman" panose="02020603050405020304" pitchFamily="18" charset="0"/>
              </a:rPr>
              <a:t> and 20 </a:t>
            </a:r>
            <a:r>
              <a:rPr lang="cs-CZ" sz="2000" dirty="0" err="1">
                <a:latin typeface="Times New Roman" panose="02020603050405020304" pitchFamily="18" charset="0"/>
                <a:cs typeface="Times New Roman" panose="02020603050405020304" pitchFamily="18" charset="0"/>
              </a:rPr>
              <a:t>farmers</a:t>
            </a:r>
            <a:r>
              <a:rPr lang="cs-CZ" sz="2000" dirty="0">
                <a:latin typeface="Times New Roman" panose="02020603050405020304" pitchFamily="18" charset="0"/>
                <a:cs typeface="Times New Roman" panose="02020603050405020304" pitchFamily="18" charset="0"/>
              </a:rPr>
              <a:t> to fit </a:t>
            </a:r>
            <a:r>
              <a:rPr lang="cs-CZ" sz="2000" dirty="0" err="1">
                <a:latin typeface="Times New Roman" panose="02020603050405020304" pitchFamily="18" charset="0"/>
                <a:cs typeface="Times New Roman" panose="02020603050405020304" pitchFamily="18" charset="0"/>
              </a:rPr>
              <a:t>the</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descriptions</a:t>
            </a:r>
            <a:endParaRPr lang="cs-CZ" sz="2000" dirty="0">
              <a:latin typeface="Times New Roman" panose="02020603050405020304" pitchFamily="18" charset="0"/>
              <a:cs typeface="Times New Roman" panose="02020603050405020304" pitchFamily="18" charset="0"/>
            </a:endParaRPr>
          </a:p>
        </p:txBody>
      </p:sp>
      <p:pic>
        <p:nvPicPr>
          <p:cNvPr id="18" name="Obrázek 17">
            <a:extLst>
              <a:ext uri="{FF2B5EF4-FFF2-40B4-BE49-F238E27FC236}">
                <a16:creationId xmlns:a16="http://schemas.microsoft.com/office/drawing/2014/main" id="{73E0CA8C-E9E8-4DE7-A224-FC0765EDD57E}"/>
              </a:ext>
            </a:extLst>
          </p:cNvPr>
          <p:cNvPicPr>
            <a:picLocks noChangeAspect="1"/>
          </p:cNvPicPr>
          <p:nvPr/>
        </p:nvPicPr>
        <p:blipFill>
          <a:blip r:embed="rId4"/>
          <a:stretch>
            <a:fillRect/>
          </a:stretch>
        </p:blipFill>
        <p:spPr>
          <a:xfrm>
            <a:off x="4763135" y="2340622"/>
            <a:ext cx="3679529" cy="20697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a14="http://schemas.microsoft.com/office/drawing/2010/main">
        <mc:Choice Requires="a14">
          <p:sp>
            <p:nvSpPr>
              <p:cNvPr id="20" name="Zástupný obsah 7">
                <a:extLst>
                  <a:ext uri="{FF2B5EF4-FFF2-40B4-BE49-F238E27FC236}">
                    <a16:creationId xmlns:a16="http://schemas.microsoft.com/office/drawing/2014/main" id="{E779936A-F328-47D2-8B79-D4E8F09B6518}"/>
                  </a:ext>
                </a:extLst>
              </p:cNvPr>
              <p:cNvSpPr txBox="1">
                <a:spLocks/>
              </p:cNvSpPr>
              <p:nvPr/>
            </p:nvSpPr>
            <p:spPr>
              <a:xfrm>
                <a:off x="3330666" y="5582731"/>
                <a:ext cx="7287411" cy="987574"/>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Font typeface="Arial" panose="020B0604020202020204" pitchFamily="34" charset="0"/>
                  <a:buNone/>
                </a:pPr>
                <a:r>
                  <a:rPr lang="cs-CZ" kern="0" dirty="0">
                    <a:latin typeface="Times New Roman" panose="02020603050405020304" pitchFamily="18" charset="0"/>
                    <a:cs typeface="Times New Roman" panose="02020603050405020304" pitchFamily="18" charset="0"/>
                  </a:rPr>
                  <a:t>P(</a:t>
                </a:r>
                <a:r>
                  <a:rPr lang="cs-CZ" kern="0" dirty="0" err="1">
                    <a:solidFill>
                      <a:schemeClr val="tx2"/>
                    </a:solidFill>
                    <a:latin typeface="Times New Roman" panose="02020603050405020304" pitchFamily="18" charset="0"/>
                    <a:cs typeface="Times New Roman" panose="02020603050405020304" pitchFamily="18" charset="0"/>
                  </a:rPr>
                  <a:t>Librarian</a:t>
                </a:r>
                <a:r>
                  <a:rPr lang="cs-CZ" kern="0" dirty="0">
                    <a:latin typeface="Times New Roman" panose="02020603050405020304" pitchFamily="18" charset="0"/>
                    <a:cs typeface="Times New Roman" panose="02020603050405020304" pitchFamily="18" charset="0"/>
                  </a:rPr>
                  <a:t> </a:t>
                </a:r>
                <a:r>
                  <a:rPr lang="cs-CZ" kern="0" dirty="0" err="1">
                    <a:latin typeface="Times New Roman" panose="02020603050405020304" pitchFamily="18" charset="0"/>
                    <a:cs typeface="Times New Roman" panose="02020603050405020304" pitchFamily="18" charset="0"/>
                  </a:rPr>
                  <a:t>given</a:t>
                </a:r>
                <a:r>
                  <a:rPr lang="cs-CZ" kern="0" dirty="0">
                    <a:latin typeface="Times New Roman" panose="02020603050405020304" pitchFamily="18" charset="0"/>
                    <a:cs typeface="Times New Roman" panose="02020603050405020304" pitchFamily="18" charset="0"/>
                  </a:rPr>
                  <a:t> </a:t>
                </a:r>
                <a:r>
                  <a:rPr lang="cs-CZ" kern="0" dirty="0" err="1">
                    <a:solidFill>
                      <a:srgbClr val="F01928"/>
                    </a:solidFill>
                    <a:latin typeface="Times New Roman" panose="02020603050405020304" pitchFamily="18" charset="0"/>
                    <a:cs typeface="Times New Roman" panose="02020603050405020304" pitchFamily="18" charset="0"/>
                  </a:rPr>
                  <a:t>Descriptions</a:t>
                </a:r>
                <a:r>
                  <a:rPr lang="cs-CZ" kern="0" dirty="0">
                    <a:latin typeface="Times New Roman" panose="02020603050405020304" pitchFamily="18" charset="0"/>
                    <a:cs typeface="Times New Roman" panose="02020603050405020304" pitchFamily="18" charset="0"/>
                  </a:rPr>
                  <a:t>) =</a:t>
                </a:r>
                <a14:m>
                  <m:oMath xmlns:m="http://schemas.openxmlformats.org/officeDocument/2006/math">
                    <m:r>
                      <a:rPr lang="cs-CZ" b="0" i="0" kern="0" smtClean="0">
                        <a:latin typeface="Cambria Math" panose="02040503050406030204" pitchFamily="18" charset="0"/>
                      </a:rPr>
                      <m:t> </m:t>
                    </m:r>
                    <m:r>
                      <a:rPr lang="cs-CZ" i="1" kern="0" smtClean="0">
                        <a:latin typeface="Cambria Math" panose="02040503050406030204" pitchFamily="18" charset="0"/>
                      </a:rPr>
                      <m:t> </m:t>
                    </m:r>
                    <m:f>
                      <m:fPr>
                        <m:ctrlPr>
                          <a:rPr lang="cs-CZ" i="1" kern="0" smtClean="0">
                            <a:latin typeface="Cambria Math" panose="02040503050406030204" pitchFamily="18" charset="0"/>
                          </a:rPr>
                        </m:ctrlPr>
                      </m:fPr>
                      <m:num>
                        <m:r>
                          <a:rPr lang="cs-CZ" b="0" i="1" kern="0" smtClean="0">
                            <a:latin typeface="Cambria Math" panose="02040503050406030204" pitchFamily="18" charset="0"/>
                          </a:rPr>
                          <m:t>4</m:t>
                        </m:r>
                      </m:num>
                      <m:den>
                        <m:r>
                          <a:rPr lang="cs-CZ" b="0" i="1" kern="0" smtClean="0">
                            <a:latin typeface="Cambria Math" panose="02040503050406030204" pitchFamily="18" charset="0"/>
                          </a:rPr>
                          <m:t>4+20</m:t>
                        </m:r>
                      </m:den>
                    </m:f>
                  </m:oMath>
                </a14:m>
                <a:r>
                  <a:rPr lang="cs-CZ" kern="0" dirty="0">
                    <a:latin typeface="Times New Roman" panose="02020603050405020304" pitchFamily="18" charset="0"/>
                    <a:cs typeface="Times New Roman" panose="02020603050405020304" pitchFamily="18" charset="0"/>
                  </a:rPr>
                  <a:t> =</a:t>
                </a:r>
                <a:r>
                  <a:rPr lang="cs-CZ" b="1"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16.7%</a:t>
                </a:r>
              </a:p>
            </p:txBody>
          </p:sp>
        </mc:Choice>
        <mc:Fallback xmlns="">
          <p:sp>
            <p:nvSpPr>
              <p:cNvPr id="20" name="Zástupný obsah 7">
                <a:extLst>
                  <a:ext uri="{FF2B5EF4-FFF2-40B4-BE49-F238E27FC236}">
                    <a16:creationId xmlns:a16="http://schemas.microsoft.com/office/drawing/2014/main" id="{E779936A-F328-47D2-8B79-D4E8F09B6518}"/>
                  </a:ext>
                </a:extLst>
              </p:cNvPr>
              <p:cNvSpPr txBox="1">
                <a:spLocks noRot="1" noChangeAspect="1" noMove="1" noResize="1" noEditPoints="1" noAdjustHandles="1" noChangeArrowheads="1" noChangeShapeType="1" noTextEdit="1"/>
              </p:cNvSpPr>
              <p:nvPr/>
            </p:nvSpPr>
            <p:spPr>
              <a:xfrm>
                <a:off x="3330666" y="5582731"/>
                <a:ext cx="7287411" cy="987574"/>
              </a:xfrm>
              <a:prstGeom prst="rect">
                <a:avLst/>
              </a:prstGeom>
              <a:blipFill>
                <a:blip r:embed="rId6"/>
                <a:stretch>
                  <a:fillRect l="-1923" t="-14815"/>
                </a:stretch>
              </a:blipFill>
            </p:spPr>
            <p:txBody>
              <a:bodyPr/>
              <a:lstStyle/>
              <a:p>
                <a:r>
                  <a:rPr lang="cs-CZ">
                    <a:noFill/>
                  </a:rPr>
                  <a:t> </a:t>
                </a:r>
              </a:p>
            </p:txBody>
          </p:sp>
        </mc:Fallback>
      </mc:AlternateContent>
    </p:spTree>
    <p:extLst>
      <p:ext uri="{BB962C8B-B14F-4D97-AF65-F5344CB8AC3E}">
        <p14:creationId xmlns:p14="http://schemas.microsoft.com/office/powerpoint/2010/main" val="3161792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139</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Bayesian</a:t>
            </a:r>
            <a:r>
              <a:rPr lang="cs-CZ" dirty="0"/>
              <a:t> probability</a:t>
            </a:r>
          </a:p>
          <a:p>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a:xfrm>
            <a:off x="719999" y="1701505"/>
            <a:ext cx="7642765" cy="4139998"/>
          </a:xfrm>
        </p:spPr>
        <p:txBody>
          <a:bodyPr/>
          <a:lstStyle/>
          <a:p>
            <a:pPr marL="324000" lvl="1" indent="0">
              <a:buNone/>
            </a:pPr>
            <a:r>
              <a:rPr lang="cs-CZ" dirty="0" err="1">
                <a:latin typeface="Times New Roman" panose="02020603050405020304" pitchFamily="18" charset="0"/>
                <a:cs typeface="Times New Roman" panose="02020603050405020304" pitchFamily="18" charset="0"/>
              </a:rPr>
              <a:t>Kahneman</a:t>
            </a:r>
            <a:r>
              <a:rPr lang="cs-CZ" dirty="0">
                <a:latin typeface="Times New Roman" panose="02020603050405020304" pitchFamily="18" charset="0"/>
                <a:cs typeface="Times New Roman" panose="02020603050405020304" pitchFamily="18" charset="0"/>
              </a:rPr>
              <a:t> and </a:t>
            </a:r>
            <a:r>
              <a:rPr lang="cs-CZ" dirty="0" err="1">
                <a:latin typeface="Times New Roman" panose="02020603050405020304" pitchFamily="18" charset="0"/>
                <a:cs typeface="Times New Roman" panose="02020603050405020304" pitchFamily="18" charset="0"/>
              </a:rPr>
              <a:t>Tversky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example</a:t>
            </a:r>
            <a:r>
              <a:rPr lang="cs-CZ" dirty="0">
                <a:latin typeface="Times New Roman" panose="02020603050405020304" pitchFamily="18" charset="0"/>
                <a:cs typeface="Times New Roman" panose="02020603050405020304" pitchFamily="18" charset="0"/>
              </a:rPr>
              <a:t> 2)</a:t>
            </a:r>
          </a:p>
          <a:p>
            <a:pPr lvl="1"/>
            <a:r>
              <a:rPr lang="cs-CZ" dirty="0">
                <a:latin typeface="Times New Roman" panose="02020603050405020304" pitchFamily="18" charset="0"/>
                <a:cs typeface="Times New Roman" panose="02020603050405020304" pitchFamily="18" charset="0"/>
              </a:rPr>
              <a:t>Linda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31 </a:t>
            </a:r>
            <a:r>
              <a:rPr lang="cs-CZ" dirty="0" err="1">
                <a:latin typeface="Times New Roman" panose="02020603050405020304" pitchFamily="18" charset="0"/>
                <a:cs typeface="Times New Roman" panose="02020603050405020304" pitchFamily="18" charset="0"/>
              </a:rPr>
              <a:t>yers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old</a:t>
            </a:r>
            <a:r>
              <a:rPr lang="cs-CZ" dirty="0">
                <a:latin typeface="Times New Roman" panose="02020603050405020304" pitchFamily="18" charset="0"/>
                <a:cs typeface="Times New Roman" panose="02020603050405020304" pitchFamily="18" charset="0"/>
              </a:rPr>
              <a:t>, single, </a:t>
            </a:r>
            <a:r>
              <a:rPr lang="cs-CZ" dirty="0" err="1">
                <a:latin typeface="Times New Roman" panose="02020603050405020304" pitchFamily="18" charset="0"/>
                <a:cs typeface="Times New Roman" panose="02020603050405020304" pitchFamily="18" charset="0"/>
              </a:rPr>
              <a:t>outspoken</a:t>
            </a:r>
            <a:r>
              <a:rPr lang="cs-CZ" dirty="0">
                <a:latin typeface="Times New Roman" panose="02020603050405020304" pitchFamily="18" charset="0"/>
                <a:cs typeface="Times New Roman" panose="02020603050405020304" pitchFamily="18" charset="0"/>
              </a:rPr>
              <a:t>, and very </a:t>
            </a:r>
            <a:r>
              <a:rPr lang="cs-CZ" dirty="0" err="1">
                <a:latin typeface="Times New Roman" panose="02020603050405020304" pitchFamily="18" charset="0"/>
                <a:cs typeface="Times New Roman" panose="02020603050405020304" pitchFamily="18" charset="0"/>
              </a:rPr>
              <a:t>bright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majored</a:t>
            </a:r>
            <a:r>
              <a:rPr lang="cs-CZ" dirty="0">
                <a:latin typeface="Times New Roman" panose="02020603050405020304" pitchFamily="18" charset="0"/>
                <a:cs typeface="Times New Roman" panose="02020603050405020304" pitchFamily="18" charset="0"/>
              </a:rPr>
              <a:t> in </a:t>
            </a:r>
            <a:r>
              <a:rPr lang="cs-CZ" dirty="0" err="1">
                <a:latin typeface="Times New Roman" panose="02020603050405020304" pitchFamily="18" charset="0"/>
                <a:cs typeface="Times New Roman" panose="02020603050405020304" pitchFamily="18" charset="0"/>
              </a:rPr>
              <a:t>philosiphy</a:t>
            </a:r>
            <a:r>
              <a:rPr lang="cs-CZ" dirty="0">
                <a:latin typeface="Times New Roman" panose="02020603050405020304" pitchFamily="18" charset="0"/>
                <a:cs typeface="Times New Roman" panose="02020603050405020304" pitchFamily="18" charset="0"/>
              </a:rPr>
              <a:t>. As a student, </a:t>
            </a:r>
            <a:r>
              <a:rPr lang="cs-CZ" dirty="0" err="1">
                <a:latin typeface="Times New Roman" panose="02020603050405020304" pitchFamily="18" charset="0"/>
                <a:cs typeface="Times New Roman" panose="02020603050405020304" pitchFamily="18" charset="0"/>
              </a:rPr>
              <a:t>she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was</a:t>
            </a:r>
            <a:r>
              <a:rPr lang="cs-CZ" dirty="0">
                <a:latin typeface="Times New Roman" panose="02020603050405020304" pitchFamily="18" charset="0"/>
                <a:cs typeface="Times New Roman" panose="02020603050405020304" pitchFamily="18" charset="0"/>
              </a:rPr>
              <a:t> </a:t>
            </a:r>
            <a:r>
              <a:rPr lang="cs-CZ" dirty="0" err="1">
                <a:solidFill>
                  <a:srgbClr val="0000DC"/>
                </a:solidFill>
                <a:latin typeface="Times New Roman" panose="02020603050405020304" pitchFamily="18" charset="0"/>
                <a:cs typeface="Times New Roman" panose="02020603050405020304" pitchFamily="18" charset="0"/>
              </a:rPr>
              <a:t>deeply</a:t>
            </a:r>
            <a:r>
              <a:rPr lang="cs-CZ" dirty="0">
                <a:solidFill>
                  <a:srgbClr val="0000DC"/>
                </a:solidFill>
                <a:latin typeface="Times New Roman" panose="02020603050405020304" pitchFamily="18" charset="0"/>
                <a:cs typeface="Times New Roman" panose="02020603050405020304" pitchFamily="18" charset="0"/>
              </a:rPr>
              <a:t> </a:t>
            </a:r>
            <a:r>
              <a:rPr lang="cs-CZ" dirty="0" err="1">
                <a:solidFill>
                  <a:srgbClr val="0000DC"/>
                </a:solidFill>
                <a:latin typeface="Times New Roman" panose="02020603050405020304" pitchFamily="18" charset="0"/>
                <a:cs typeface="Times New Roman" panose="02020603050405020304" pitchFamily="18" charset="0"/>
              </a:rPr>
              <a:t>concerned</a:t>
            </a:r>
            <a:r>
              <a:rPr lang="cs-CZ" dirty="0">
                <a:solidFill>
                  <a:srgbClr val="0000DC"/>
                </a:solidFill>
                <a:latin typeface="Times New Roman" panose="02020603050405020304" pitchFamily="18" charset="0"/>
                <a:cs typeface="Times New Roman" panose="02020603050405020304" pitchFamily="18" charset="0"/>
              </a:rPr>
              <a:t> </a:t>
            </a:r>
            <a:r>
              <a:rPr lang="cs-CZ" dirty="0" err="1">
                <a:solidFill>
                  <a:srgbClr val="0000DC"/>
                </a:solidFill>
                <a:latin typeface="Times New Roman" panose="02020603050405020304" pitchFamily="18" charset="0"/>
                <a:cs typeface="Times New Roman" panose="02020603050405020304" pitchFamily="18" charset="0"/>
              </a:rPr>
              <a:t>with</a:t>
            </a:r>
            <a:r>
              <a:rPr lang="cs-CZ" dirty="0">
                <a:solidFill>
                  <a:srgbClr val="0000DC"/>
                </a:solidFill>
                <a:latin typeface="Times New Roman" panose="02020603050405020304" pitchFamily="18" charset="0"/>
                <a:cs typeface="Times New Roman" panose="02020603050405020304" pitchFamily="18" charset="0"/>
              </a:rPr>
              <a:t> </a:t>
            </a:r>
            <a:r>
              <a:rPr lang="cs-CZ" dirty="0" err="1">
                <a:solidFill>
                  <a:srgbClr val="0000DC"/>
                </a:solidFill>
                <a:latin typeface="Times New Roman" panose="02020603050405020304" pitchFamily="18" charset="0"/>
                <a:cs typeface="Times New Roman" panose="02020603050405020304" pitchFamily="18" charset="0"/>
              </a:rPr>
              <a:t>issues</a:t>
            </a:r>
            <a:r>
              <a:rPr lang="cs-CZ" dirty="0">
                <a:solidFill>
                  <a:srgbClr val="0000DC"/>
                </a:solidFill>
                <a:latin typeface="Times New Roman" panose="02020603050405020304" pitchFamily="18" charset="0"/>
                <a:cs typeface="Times New Roman" panose="02020603050405020304" pitchFamily="18" charset="0"/>
              </a:rPr>
              <a:t> </a:t>
            </a:r>
            <a:r>
              <a:rPr lang="cs-CZ" dirty="0" err="1">
                <a:solidFill>
                  <a:srgbClr val="0000DC"/>
                </a:solidFill>
                <a:latin typeface="Times New Roman" panose="02020603050405020304" pitchFamily="18" charset="0"/>
                <a:cs typeface="Times New Roman" panose="02020603050405020304" pitchFamily="18" charset="0"/>
              </a:rPr>
              <a:t>of</a:t>
            </a:r>
            <a:r>
              <a:rPr lang="cs-CZ" dirty="0">
                <a:solidFill>
                  <a:srgbClr val="0000DC"/>
                </a:solidFill>
                <a:latin typeface="Times New Roman" panose="02020603050405020304" pitchFamily="18" charset="0"/>
                <a:cs typeface="Times New Roman" panose="02020603050405020304" pitchFamily="18" charset="0"/>
              </a:rPr>
              <a:t> </a:t>
            </a:r>
            <a:r>
              <a:rPr lang="cs-CZ" dirty="0" err="1">
                <a:solidFill>
                  <a:srgbClr val="0000DC"/>
                </a:solidFill>
                <a:latin typeface="Times New Roman" panose="02020603050405020304" pitchFamily="18" charset="0"/>
                <a:cs typeface="Times New Roman" panose="02020603050405020304" pitchFamily="18" charset="0"/>
              </a:rPr>
              <a:t>discrimination</a:t>
            </a:r>
            <a:r>
              <a:rPr lang="cs-CZ" dirty="0">
                <a:solidFill>
                  <a:srgbClr val="0000DC"/>
                </a:solidFill>
                <a:latin typeface="Times New Roman" panose="02020603050405020304" pitchFamily="18" charset="0"/>
                <a:cs typeface="Times New Roman" panose="02020603050405020304" pitchFamily="18" charset="0"/>
              </a:rPr>
              <a:t> and </a:t>
            </a:r>
            <a:r>
              <a:rPr lang="cs-CZ" dirty="0" err="1">
                <a:solidFill>
                  <a:srgbClr val="0000DC"/>
                </a:solidFill>
                <a:latin typeface="Times New Roman" panose="02020603050405020304" pitchFamily="18" charset="0"/>
                <a:cs typeface="Times New Roman" panose="02020603050405020304" pitchFamily="18" charset="0"/>
              </a:rPr>
              <a:t>social</a:t>
            </a:r>
            <a:r>
              <a:rPr lang="cs-CZ" dirty="0">
                <a:solidFill>
                  <a:srgbClr val="0000DC"/>
                </a:solidFill>
                <a:latin typeface="Times New Roman" panose="02020603050405020304" pitchFamily="18" charset="0"/>
                <a:cs typeface="Times New Roman" panose="02020603050405020304" pitchFamily="18" charset="0"/>
              </a:rPr>
              <a:t> justice</a:t>
            </a:r>
            <a:r>
              <a:rPr lang="cs-CZ" dirty="0">
                <a:latin typeface="Times New Roman" panose="02020603050405020304" pitchFamily="18" charset="0"/>
                <a:cs typeface="Times New Roman" panose="02020603050405020304" pitchFamily="18" charset="0"/>
              </a:rPr>
              <a:t>, and </a:t>
            </a:r>
            <a:r>
              <a:rPr lang="cs-CZ" dirty="0" err="1">
                <a:latin typeface="Times New Roman" panose="02020603050405020304" pitchFamily="18" charset="0"/>
                <a:cs typeface="Times New Roman" panose="02020603050405020304" pitchFamily="18" charset="0"/>
              </a:rPr>
              <a:t>also</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participated</a:t>
            </a:r>
            <a:r>
              <a:rPr lang="cs-CZ" dirty="0">
                <a:latin typeface="Times New Roman" panose="02020603050405020304" pitchFamily="18" charset="0"/>
                <a:cs typeface="Times New Roman" panose="02020603050405020304" pitchFamily="18" charset="0"/>
              </a:rPr>
              <a:t> in anti-</a:t>
            </a:r>
            <a:r>
              <a:rPr lang="cs-CZ" dirty="0" err="1">
                <a:latin typeface="Times New Roman" panose="02020603050405020304" pitchFamily="18" charset="0"/>
                <a:cs typeface="Times New Roman" panose="02020603050405020304" pitchFamily="18" charset="0"/>
              </a:rPr>
              <a:t>nuclear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demonstrations</a:t>
            </a:r>
            <a:r>
              <a:rPr lang="cs-CZ" dirty="0">
                <a:latin typeface="Times New Roman" panose="02020603050405020304" pitchFamily="18" charset="0"/>
                <a:cs typeface="Times New Roman" panose="02020603050405020304" pitchFamily="18" charset="0"/>
              </a:rPr>
              <a:t>.</a:t>
            </a:r>
          </a:p>
          <a:p>
            <a:pPr lvl="1"/>
            <a:endParaRPr lang="cs-CZ" dirty="0">
              <a:latin typeface="Times New Roman" panose="02020603050405020304" pitchFamily="18" charset="0"/>
              <a:cs typeface="Times New Roman" panose="02020603050405020304" pitchFamily="18" charset="0"/>
            </a:endParaRPr>
          </a:p>
          <a:p>
            <a:pPr marL="72000" indent="0">
              <a:buNone/>
            </a:pP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Is</a:t>
            </a:r>
            <a:r>
              <a:rPr lang="cs-CZ" sz="2400" dirty="0">
                <a:latin typeface="Times New Roman" panose="02020603050405020304" pitchFamily="18" charset="0"/>
                <a:cs typeface="Times New Roman" panose="02020603050405020304" pitchFamily="18" charset="0"/>
              </a:rPr>
              <a:t> Linda more </a:t>
            </a:r>
            <a:r>
              <a:rPr lang="cs-CZ" sz="2400" dirty="0" err="1">
                <a:latin typeface="Times New Roman" panose="02020603050405020304" pitchFamily="18" charset="0"/>
                <a:cs typeface="Times New Roman" panose="02020603050405020304" pitchFamily="18" charset="0"/>
              </a:rPr>
              <a:t>likely</a:t>
            </a:r>
            <a:r>
              <a:rPr lang="cs-CZ" sz="2400" dirty="0">
                <a:latin typeface="Times New Roman" panose="02020603050405020304" pitchFamily="18" charset="0"/>
                <a:cs typeface="Times New Roman" panose="02020603050405020304" pitchFamily="18" charset="0"/>
              </a:rPr>
              <a:t>:</a:t>
            </a:r>
          </a:p>
          <a:p>
            <a:pPr marL="324000" lvl="1" indent="0">
              <a:buNone/>
            </a:pPr>
            <a:r>
              <a:rPr lang="cs-CZ" dirty="0">
                <a:latin typeface="Times New Roman" panose="02020603050405020304" pitchFamily="18" charset="0"/>
                <a:cs typeface="Times New Roman" panose="02020603050405020304" pitchFamily="18" charset="0"/>
              </a:rPr>
              <a:t>	A) a bank </a:t>
            </a:r>
            <a:r>
              <a:rPr lang="cs-CZ" dirty="0" err="1">
                <a:latin typeface="Times New Roman" panose="02020603050405020304" pitchFamily="18" charset="0"/>
                <a:cs typeface="Times New Roman" panose="02020603050405020304" pitchFamily="18" charset="0"/>
              </a:rPr>
              <a:t>teller</a:t>
            </a:r>
            <a:r>
              <a:rPr lang="cs-CZ" dirty="0">
                <a:latin typeface="Times New Roman" panose="02020603050405020304" pitchFamily="18" charset="0"/>
                <a:cs typeface="Times New Roman" panose="02020603050405020304" pitchFamily="18" charset="0"/>
              </a:rPr>
              <a:t>.</a:t>
            </a:r>
          </a:p>
          <a:p>
            <a:pPr marL="324000" lvl="1" indent="0">
              <a:buNone/>
            </a:pPr>
            <a:r>
              <a:rPr lang="cs-CZ" dirty="0">
                <a:latin typeface="Times New Roman" panose="02020603050405020304" pitchFamily="18" charset="0"/>
                <a:cs typeface="Times New Roman" panose="02020603050405020304" pitchFamily="18" charset="0"/>
              </a:rPr>
              <a:t>	B) a bank </a:t>
            </a:r>
            <a:r>
              <a:rPr lang="cs-CZ" dirty="0" err="1">
                <a:latin typeface="Times New Roman" panose="02020603050405020304" pitchFamily="18" charset="0"/>
                <a:cs typeface="Times New Roman" panose="02020603050405020304" pitchFamily="18" charset="0"/>
              </a:rPr>
              <a:t>teller</a:t>
            </a:r>
            <a:r>
              <a:rPr lang="cs-CZ" dirty="0">
                <a:latin typeface="Times New Roman" panose="02020603050405020304" pitchFamily="18" charset="0"/>
                <a:cs typeface="Times New Roman" panose="02020603050405020304" pitchFamily="18" charset="0"/>
              </a:rPr>
              <a:t> and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active</a:t>
            </a:r>
            <a:r>
              <a:rPr lang="cs-CZ" dirty="0">
                <a:latin typeface="Times New Roman" panose="02020603050405020304" pitchFamily="18" charset="0"/>
                <a:cs typeface="Times New Roman" panose="02020603050405020304" pitchFamily="18" charset="0"/>
              </a:rPr>
              <a:t> in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feminist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movement</a:t>
            </a:r>
            <a:r>
              <a:rPr lang="cs-CZ" dirty="0">
                <a:latin typeface="Times New Roman" panose="02020603050405020304" pitchFamily="18" charset="0"/>
                <a:cs typeface="Times New Roman" panose="02020603050405020304" pitchFamily="18" charset="0"/>
              </a:rPr>
              <a:t>. </a:t>
            </a:r>
          </a:p>
        </p:txBody>
      </p:sp>
      <p:sp>
        <p:nvSpPr>
          <p:cNvPr id="12" name="Zástupný obsah 6">
            <a:extLst>
              <a:ext uri="{FF2B5EF4-FFF2-40B4-BE49-F238E27FC236}">
                <a16:creationId xmlns:a16="http://schemas.microsoft.com/office/drawing/2014/main" id="{0F0CFBFC-D481-4E7B-82F2-CA8E0156476C}"/>
              </a:ext>
            </a:extLst>
          </p:cNvPr>
          <p:cNvSpPr txBox="1">
            <a:spLocks/>
          </p:cNvSpPr>
          <p:nvPr/>
        </p:nvSpPr>
        <p:spPr>
          <a:xfrm>
            <a:off x="2333981" y="5236998"/>
            <a:ext cx="2808000" cy="75600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324000" lvl="1" indent="0" algn="ctr">
              <a:buNone/>
            </a:pPr>
            <a:r>
              <a:rPr lang="cs-CZ" b="1" kern="0" dirty="0">
                <a:latin typeface="Times New Roman" panose="02020603050405020304" pitchFamily="18" charset="0"/>
                <a:cs typeface="Times New Roman" panose="02020603050405020304" pitchFamily="18" charset="0"/>
              </a:rPr>
              <a:t>85% </a:t>
            </a:r>
            <a:r>
              <a:rPr lang="cs-CZ" b="1" kern="0" dirty="0" err="1">
                <a:latin typeface="Times New Roman" panose="02020603050405020304" pitchFamily="18" charset="0"/>
                <a:cs typeface="Times New Roman" panose="02020603050405020304" pitchFamily="18" charset="0"/>
              </a:rPr>
              <a:t>chose</a:t>
            </a:r>
            <a:r>
              <a:rPr lang="cs-CZ" b="1" kern="0" dirty="0">
                <a:latin typeface="Times New Roman" panose="02020603050405020304" pitchFamily="18" charset="0"/>
                <a:cs typeface="Times New Roman" panose="02020603050405020304" pitchFamily="18" charset="0"/>
              </a:rPr>
              <a:t> B !!!</a:t>
            </a:r>
          </a:p>
          <a:p>
            <a:pPr marL="324000" lvl="1" indent="0">
              <a:buNone/>
            </a:pPr>
            <a:r>
              <a:rPr lang="en-US" i="1" kern="0" dirty="0">
                <a:latin typeface="Times New Roman" panose="02020603050405020304" pitchFamily="18" charset="0"/>
                <a:cs typeface="Times New Roman" panose="02020603050405020304" pitchFamily="18" charset="0"/>
              </a:rPr>
              <a:t>even if it is a subsection</a:t>
            </a:r>
            <a:endParaRPr lang="cs-CZ" i="1" kern="0" dirty="0">
              <a:latin typeface="Times New Roman" panose="02020603050405020304" pitchFamily="18" charset="0"/>
              <a:cs typeface="Times New Roman" panose="02020603050405020304" pitchFamily="18" charset="0"/>
            </a:endParaRPr>
          </a:p>
        </p:txBody>
      </p:sp>
      <p:cxnSp>
        <p:nvCxnSpPr>
          <p:cNvPr id="13" name="Přímá spojnice se šipkou 12">
            <a:extLst>
              <a:ext uri="{FF2B5EF4-FFF2-40B4-BE49-F238E27FC236}">
                <a16:creationId xmlns:a16="http://schemas.microsoft.com/office/drawing/2014/main" id="{44E1B5FA-7816-4C3A-9C5A-014C6ACF9658}"/>
              </a:ext>
            </a:extLst>
          </p:cNvPr>
          <p:cNvCxnSpPr>
            <a:cxnSpLocks/>
            <a:stCxn id="12" idx="1"/>
          </p:cNvCxnSpPr>
          <p:nvPr/>
        </p:nvCxnSpPr>
        <p:spPr bwMode="auto">
          <a:xfrm flipH="1" flipV="1">
            <a:off x="1778523" y="4512482"/>
            <a:ext cx="555458" cy="1102516"/>
          </a:xfrm>
          <a:prstGeom prst="straightConnector1">
            <a:avLst/>
          </a:prstGeom>
          <a:ln w="9525" cap="flat" cmpd="sng" algn="ctr">
            <a:solidFill>
              <a:srgbClr val="FF0000"/>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graphicFrame>
        <p:nvGraphicFramePr>
          <p:cNvPr id="14" name="Diagram 13">
            <a:extLst>
              <a:ext uri="{FF2B5EF4-FFF2-40B4-BE49-F238E27FC236}">
                <a16:creationId xmlns:a16="http://schemas.microsoft.com/office/drawing/2014/main" id="{B96426E8-1598-44CD-88D8-272B8DD23234}"/>
              </a:ext>
            </a:extLst>
          </p:cNvPr>
          <p:cNvGraphicFramePr/>
          <p:nvPr>
            <p:extLst>
              <p:ext uri="{D42A27DB-BD31-4B8C-83A1-F6EECF244321}">
                <p14:modId xmlns:p14="http://schemas.microsoft.com/office/powerpoint/2010/main" val="3558163628"/>
              </p:ext>
            </p:extLst>
          </p:nvPr>
        </p:nvGraphicFramePr>
        <p:xfrm>
          <a:off x="7165117" y="3144253"/>
          <a:ext cx="4545620" cy="2708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Obrázek 8">
            <a:extLst>
              <a:ext uri="{FF2B5EF4-FFF2-40B4-BE49-F238E27FC236}">
                <a16:creationId xmlns:a16="http://schemas.microsoft.com/office/drawing/2014/main" id="{843BA5CE-3FA3-401C-9FEC-CF977CEAC182}"/>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307871" y="40838"/>
            <a:ext cx="1703040" cy="1732235"/>
          </a:xfrm>
          <a:prstGeom prst="rect">
            <a:avLst/>
          </a:prstGeom>
        </p:spPr>
      </p:pic>
      <p:pic>
        <p:nvPicPr>
          <p:cNvPr id="15" name="Obrázek 14">
            <a:extLst>
              <a:ext uri="{FF2B5EF4-FFF2-40B4-BE49-F238E27FC236}">
                <a16:creationId xmlns:a16="http://schemas.microsoft.com/office/drawing/2014/main" id="{E9C5678D-4888-4E96-899D-ED9F13BB8E2A}"/>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1311457" y="1132867"/>
            <a:ext cx="859276" cy="1280411"/>
          </a:xfrm>
          <a:prstGeom prst="rect">
            <a:avLst/>
          </a:prstGeom>
        </p:spPr>
      </p:pic>
    </p:spTree>
    <p:extLst>
      <p:ext uri="{BB962C8B-B14F-4D97-AF65-F5344CB8AC3E}">
        <p14:creationId xmlns:p14="http://schemas.microsoft.com/office/powerpoint/2010/main" val="50779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heel(1)">
                                      <p:cBhvr>
                                        <p:cTn id="2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Graphic spid="1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14</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Research Project</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3658299" y="4999979"/>
            <a:ext cx="2043402" cy="592516"/>
          </a:xfrm>
        </p:spPr>
        <p:txBody>
          <a:bodyPr/>
          <a:lstStyle/>
          <a:p>
            <a:pPr marL="72000" indent="0" algn="just">
              <a:lnSpc>
                <a:spcPct val="107000"/>
              </a:lnSpc>
              <a:spcAft>
                <a:spcPts val="800"/>
              </a:spcAft>
              <a:buNone/>
            </a:pPr>
            <a:r>
              <a:rPr lang="cs-CZ" sz="1600" dirty="0">
                <a:latin typeface="Times New Roman" panose="02020603050405020304" pitchFamily="18" charset="0"/>
                <a:ea typeface="Calibri" panose="020F0502020204030204" pitchFamily="34" charset="0"/>
              </a:rPr>
              <a:t>(</a:t>
            </a:r>
            <a:r>
              <a:rPr lang="en-GB" sz="1600" dirty="0" err="1">
                <a:effectLst/>
                <a:latin typeface="Times New Roman" panose="02020603050405020304" pitchFamily="18" charset="0"/>
                <a:ea typeface="Calibri" panose="020F0502020204030204" pitchFamily="34" charset="0"/>
              </a:rPr>
              <a:t>Williman</a:t>
            </a:r>
            <a:r>
              <a:rPr lang="en-GB" sz="1600" dirty="0">
                <a:effectLst/>
                <a:latin typeface="Times New Roman" panose="02020603050405020304" pitchFamily="18" charset="0"/>
                <a:ea typeface="Calibri" panose="020F0502020204030204" pitchFamily="34" charset="0"/>
              </a:rPr>
              <a:t>, 2011</a:t>
            </a:r>
            <a:r>
              <a:rPr lang="cs-CZ" sz="1600" dirty="0">
                <a:effectLst/>
                <a:latin typeface="Times New Roman" panose="02020603050405020304" pitchFamily="18" charset="0"/>
                <a:ea typeface="Calibri" panose="020F0502020204030204" pitchFamily="34" charset="0"/>
              </a:rPr>
              <a:t>)</a:t>
            </a:r>
            <a:endParaRPr lang="en-GB" sz="1400" dirty="0"/>
          </a:p>
        </p:txBody>
      </p:sp>
      <p:sp>
        <p:nvSpPr>
          <p:cNvPr id="11" name="Zástupný obsah 10">
            <a:extLst>
              <a:ext uri="{FF2B5EF4-FFF2-40B4-BE49-F238E27FC236}">
                <a16:creationId xmlns:a16="http://schemas.microsoft.com/office/drawing/2014/main" id="{990BDFF6-7BF0-4D3B-9489-F655E29FA3F2}"/>
              </a:ext>
            </a:extLst>
          </p:cNvPr>
          <p:cNvSpPr>
            <a:spLocks noGrp="1"/>
          </p:cNvSpPr>
          <p:nvPr>
            <p:ph idx="30"/>
          </p:nvPr>
        </p:nvSpPr>
        <p:spPr>
          <a:xfrm>
            <a:off x="7967627" y="5065923"/>
            <a:ext cx="4224373" cy="592516"/>
          </a:xfrm>
        </p:spPr>
        <p:txBody>
          <a:bodyPr/>
          <a:lstStyle/>
          <a:p>
            <a:pPr marL="324000" lvl="1" indent="0">
              <a:buNone/>
            </a:pPr>
            <a:r>
              <a:rPr lang="cs-CZ" sz="1600" dirty="0">
                <a:effectLst/>
                <a:latin typeface="Times New Roman" panose="02020603050405020304" pitchFamily="18" charset="0"/>
                <a:ea typeface="Calibri" panose="020F0502020204030204" pitchFamily="34" charset="0"/>
              </a:rPr>
              <a:t>(</a:t>
            </a:r>
            <a:r>
              <a:rPr lang="en-GB" sz="1600" dirty="0">
                <a:effectLst/>
                <a:latin typeface="Times New Roman" panose="02020603050405020304" pitchFamily="18" charset="0"/>
                <a:ea typeface="Calibri" panose="020F0502020204030204" pitchFamily="34" charset="0"/>
              </a:rPr>
              <a:t>Elman </a:t>
            </a:r>
            <a:r>
              <a:rPr lang="cs-CZ" sz="1600" dirty="0">
                <a:latin typeface="Times New Roman" panose="02020603050405020304" pitchFamily="18" charset="0"/>
                <a:ea typeface="Calibri" panose="020F0502020204030204" pitchFamily="34" charset="0"/>
              </a:rPr>
              <a:t>&amp;</a:t>
            </a:r>
            <a:r>
              <a:rPr lang="en-GB" sz="1600" dirty="0">
                <a:effectLst/>
                <a:latin typeface="Times New Roman" panose="02020603050405020304" pitchFamily="18" charset="0"/>
                <a:ea typeface="Calibri" panose="020F0502020204030204" pitchFamily="34" charset="0"/>
              </a:rPr>
              <a:t> Mahoney, 2020</a:t>
            </a:r>
            <a:r>
              <a:rPr lang="cs-CZ" sz="1600" dirty="0">
                <a:effectLst/>
                <a:latin typeface="Times New Roman" panose="02020603050405020304" pitchFamily="18" charset="0"/>
                <a:ea typeface="Calibri" panose="020F0502020204030204" pitchFamily="34" charset="0"/>
              </a:rPr>
              <a:t>; </a:t>
            </a:r>
            <a:r>
              <a:rPr lang="en-GB" sz="1600" dirty="0">
                <a:effectLst/>
                <a:latin typeface="Times New Roman" panose="02020603050405020304" pitchFamily="18" charset="0"/>
                <a:ea typeface="Calibri" panose="020F0502020204030204" pitchFamily="34" charset="0"/>
              </a:rPr>
              <a:t>Hendl</a:t>
            </a:r>
            <a:r>
              <a:rPr lang="cs-CZ" sz="1600" dirty="0">
                <a:effectLst/>
                <a:latin typeface="Times New Roman" panose="02020603050405020304" pitchFamily="18" charset="0"/>
                <a:ea typeface="Calibri" panose="020F0502020204030204" pitchFamily="34" charset="0"/>
              </a:rPr>
              <a:t>,</a:t>
            </a:r>
            <a:r>
              <a:rPr lang="en-GB" sz="1600" dirty="0">
                <a:effectLst/>
                <a:latin typeface="Times New Roman" panose="02020603050405020304" pitchFamily="18" charset="0"/>
                <a:ea typeface="Calibri" panose="020F0502020204030204" pitchFamily="34" charset="0"/>
              </a:rPr>
              <a:t> </a:t>
            </a:r>
            <a:r>
              <a:rPr lang="cs-CZ" sz="1600" dirty="0">
                <a:latin typeface="Times New Roman" panose="02020603050405020304" pitchFamily="18" charset="0"/>
                <a:ea typeface="Calibri" panose="020F0502020204030204" pitchFamily="34" charset="0"/>
              </a:rPr>
              <a:t>2016</a:t>
            </a:r>
            <a:r>
              <a:rPr lang="en-GB" sz="1600" dirty="0">
                <a:effectLst/>
                <a:latin typeface="Times New Roman" panose="02020603050405020304" pitchFamily="18" charset="0"/>
                <a:ea typeface="Calibri" panose="020F0502020204030204" pitchFamily="34" charset="0"/>
              </a:rPr>
              <a:t>)</a:t>
            </a:r>
            <a:endParaRPr lang="en-GB" sz="9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Obrázek 8">
            <a:extLst>
              <a:ext uri="{FF2B5EF4-FFF2-40B4-BE49-F238E27FC236}">
                <a16:creationId xmlns:a16="http://schemas.microsoft.com/office/drawing/2014/main" id="{E8A6CDB7-5E2F-42FF-B42E-F5900BAF96C0}"/>
              </a:ext>
            </a:extLst>
          </p:cNvPr>
          <p:cNvPicPr/>
          <p:nvPr/>
        </p:nvPicPr>
        <p:blipFill rotWithShape="1">
          <a:blip r:embed="rId2"/>
          <a:srcRect l="35714" t="13638" r="41667" b="16990"/>
          <a:stretch/>
        </p:blipFill>
        <p:spPr bwMode="auto">
          <a:xfrm rot="5400000">
            <a:off x="1640115" y="1398235"/>
            <a:ext cx="2536825" cy="4377055"/>
          </a:xfrm>
          <a:prstGeom prst="rect">
            <a:avLst/>
          </a:prstGeom>
          <a:ln>
            <a:noFill/>
          </a:ln>
          <a:extLst>
            <a:ext uri="{53640926-AAD7-44D8-BBD7-CCE9431645EC}">
              <a14:shadowObscured xmlns:a14="http://schemas.microsoft.com/office/drawing/2010/main"/>
            </a:ext>
          </a:extLst>
        </p:spPr>
      </p:pic>
      <p:pic>
        <p:nvPicPr>
          <p:cNvPr id="10" name="Obrázek 9" descr="Research Cycles (Chapter 3) - The Production of Knowledge">
            <a:extLst>
              <a:ext uri="{FF2B5EF4-FFF2-40B4-BE49-F238E27FC236}">
                <a16:creationId xmlns:a16="http://schemas.microsoft.com/office/drawing/2014/main" id="{D232254D-766D-43B5-BF8E-E5BEBEC7607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7623" y="2342479"/>
            <a:ext cx="2573655" cy="2488565"/>
          </a:xfrm>
          <a:prstGeom prst="rect">
            <a:avLst/>
          </a:prstGeom>
          <a:noFill/>
          <a:ln>
            <a:noFill/>
          </a:ln>
        </p:spPr>
      </p:pic>
      <p:pic>
        <p:nvPicPr>
          <p:cNvPr id="12" name="Obrázek 11">
            <a:extLst>
              <a:ext uri="{FF2B5EF4-FFF2-40B4-BE49-F238E27FC236}">
                <a16:creationId xmlns:a16="http://schemas.microsoft.com/office/drawing/2014/main" id="{97740E5A-CBA4-4632-948C-8E8711DC76A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861278" y="2342479"/>
            <a:ext cx="2635250" cy="2372360"/>
          </a:xfrm>
          <a:prstGeom prst="rect">
            <a:avLst/>
          </a:prstGeom>
          <a:noFill/>
          <a:ln>
            <a:noFill/>
          </a:ln>
        </p:spPr>
      </p:pic>
    </p:spTree>
    <p:extLst>
      <p:ext uri="{BB962C8B-B14F-4D97-AF65-F5344CB8AC3E}">
        <p14:creationId xmlns:p14="http://schemas.microsoft.com/office/powerpoint/2010/main" val="311592677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140</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Bayesian</a:t>
            </a:r>
            <a:r>
              <a:rPr lang="cs-CZ" dirty="0"/>
              <a:t> probability</a:t>
            </a:r>
          </a:p>
          <a:p>
            <a:endParaRPr lang="cs-CZ" dirty="0"/>
          </a:p>
        </p:txBody>
      </p:sp>
      <p:sp>
        <p:nvSpPr>
          <p:cNvPr id="18" name="Zástupný obsah 17">
            <a:extLst>
              <a:ext uri="{FF2B5EF4-FFF2-40B4-BE49-F238E27FC236}">
                <a16:creationId xmlns:a16="http://schemas.microsoft.com/office/drawing/2014/main" id="{DE8D71CE-BC27-4F32-9217-69C68A530943}"/>
              </a:ext>
            </a:extLst>
          </p:cNvPr>
          <p:cNvSpPr>
            <a:spLocks noGrp="1"/>
          </p:cNvSpPr>
          <p:nvPr>
            <p:ph idx="30"/>
          </p:nvPr>
        </p:nvSpPr>
        <p:spPr>
          <a:xfrm>
            <a:off x="720000" y="1744530"/>
            <a:ext cx="7093964" cy="3972779"/>
          </a:xfrm>
        </p:spPr>
        <p:txBody>
          <a:bodyPr/>
          <a:lstStyle/>
          <a:p>
            <a:pPr marL="72000" indent="0">
              <a:buNone/>
            </a:pPr>
            <a:r>
              <a:rPr lang="cs-CZ" sz="2400" dirty="0" err="1">
                <a:latin typeface="Times New Roman" panose="02020603050405020304" pitchFamily="18" charset="0"/>
                <a:cs typeface="Times New Roman" panose="02020603050405020304" pitchFamily="18" charset="0"/>
              </a:rPr>
              <a:t>The</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same</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assignment</a:t>
            </a:r>
            <a:r>
              <a:rPr lang="cs-CZ" sz="2400" dirty="0">
                <a:latin typeface="Times New Roman" panose="02020603050405020304" pitchFamily="18" charset="0"/>
                <a:cs typeface="Times New Roman" panose="02020603050405020304" pitchFamily="18" charset="0"/>
              </a:rPr>
              <a:t> (Linda)</a:t>
            </a:r>
          </a:p>
          <a:p>
            <a:r>
              <a:rPr lang="cs-CZ" sz="2400" dirty="0">
                <a:latin typeface="Times New Roman" panose="02020603050405020304" pitchFamily="18" charset="0"/>
                <a:cs typeface="Times New Roman" panose="02020603050405020304" pitchFamily="18" charset="0"/>
              </a:rPr>
              <a:t>100 </a:t>
            </a:r>
            <a:r>
              <a:rPr lang="cs-CZ" sz="2400" dirty="0" err="1">
                <a:latin typeface="Times New Roman" panose="02020603050405020304" pitchFamily="18" charset="0"/>
                <a:cs typeface="Times New Roman" panose="02020603050405020304" pitchFamily="18" charset="0"/>
              </a:rPr>
              <a:t>people</a:t>
            </a:r>
            <a:r>
              <a:rPr lang="cs-CZ" sz="2400" dirty="0">
                <a:latin typeface="Times New Roman" panose="02020603050405020304" pitchFamily="18" charset="0"/>
                <a:cs typeface="Times New Roman" panose="02020603050405020304" pitchFamily="18" charset="0"/>
              </a:rPr>
              <a:t> fit </a:t>
            </a:r>
            <a:r>
              <a:rPr lang="cs-CZ" sz="2400" dirty="0" err="1">
                <a:latin typeface="Times New Roman" panose="02020603050405020304" pitchFamily="18" charset="0"/>
                <a:cs typeface="Times New Roman" panose="02020603050405020304" pitchFamily="18" charset="0"/>
              </a:rPr>
              <a:t>this</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description</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How</a:t>
            </a:r>
            <a:r>
              <a:rPr lang="cs-CZ" sz="2400" dirty="0">
                <a:latin typeface="Times New Roman" panose="02020603050405020304" pitchFamily="18" charset="0"/>
                <a:cs typeface="Times New Roman" panose="02020603050405020304" pitchFamily="18" charset="0"/>
              </a:rPr>
              <a:t> many are:</a:t>
            </a:r>
          </a:p>
          <a:p>
            <a:pPr marL="324000" lvl="1" indent="0">
              <a:buNone/>
            </a:pPr>
            <a:r>
              <a:rPr lang="cs-CZ" sz="1800" dirty="0">
                <a:latin typeface="Times New Roman" panose="02020603050405020304" pitchFamily="18" charset="0"/>
                <a:cs typeface="Times New Roman" panose="02020603050405020304" pitchFamily="18" charset="0"/>
              </a:rPr>
              <a:t>A) Bank </a:t>
            </a:r>
            <a:r>
              <a:rPr lang="cs-CZ" sz="1800" dirty="0" err="1">
                <a:latin typeface="Times New Roman" panose="02020603050405020304" pitchFamily="18" charset="0"/>
                <a:cs typeface="Times New Roman" panose="02020603050405020304" pitchFamily="18" charset="0"/>
              </a:rPr>
              <a:t>teller</a:t>
            </a:r>
            <a:r>
              <a:rPr lang="cs-CZ" sz="1800" dirty="0">
                <a:latin typeface="Times New Roman" panose="02020603050405020304" pitchFamily="18" charset="0"/>
                <a:cs typeface="Times New Roman" panose="02020603050405020304" pitchFamily="18" charset="0"/>
              </a:rPr>
              <a:t>? ___</a:t>
            </a:r>
            <a:r>
              <a:rPr lang="cs-CZ" sz="1800" dirty="0" err="1">
                <a:latin typeface="Times New Roman" panose="02020603050405020304" pitchFamily="18" charset="0"/>
                <a:cs typeface="Times New Roman" panose="02020603050405020304" pitchFamily="18" charset="0"/>
              </a:rPr>
              <a:t>of</a:t>
            </a:r>
            <a:r>
              <a:rPr lang="cs-CZ" sz="1800" dirty="0">
                <a:latin typeface="Times New Roman" panose="02020603050405020304" pitchFamily="18" charset="0"/>
                <a:cs typeface="Times New Roman" panose="02020603050405020304" pitchFamily="18" charset="0"/>
              </a:rPr>
              <a:t> 100</a:t>
            </a:r>
          </a:p>
          <a:p>
            <a:pPr marL="324000" lvl="1" indent="0">
              <a:buNone/>
            </a:pPr>
            <a:r>
              <a:rPr lang="cs-CZ" sz="1800" dirty="0">
                <a:latin typeface="Times New Roman" panose="02020603050405020304" pitchFamily="18" charset="0"/>
                <a:cs typeface="Times New Roman" panose="02020603050405020304" pitchFamily="18" charset="0"/>
              </a:rPr>
              <a:t>B) Bank </a:t>
            </a:r>
            <a:r>
              <a:rPr lang="cs-CZ" sz="1800" dirty="0" err="1">
                <a:latin typeface="Times New Roman" panose="02020603050405020304" pitchFamily="18" charset="0"/>
                <a:cs typeface="Times New Roman" panose="02020603050405020304" pitchFamily="18" charset="0"/>
              </a:rPr>
              <a:t>teller</a:t>
            </a:r>
            <a:r>
              <a:rPr lang="cs-CZ" sz="1800" dirty="0">
                <a:latin typeface="Times New Roman" panose="02020603050405020304" pitchFamily="18" charset="0"/>
                <a:cs typeface="Times New Roman" panose="02020603050405020304" pitchFamily="18" charset="0"/>
              </a:rPr>
              <a:t> and </a:t>
            </a:r>
            <a:r>
              <a:rPr lang="cs-CZ" sz="1800" dirty="0" err="1">
                <a:latin typeface="Times New Roman" panose="02020603050405020304" pitchFamily="18" charset="0"/>
                <a:cs typeface="Times New Roman" panose="02020603050405020304" pitchFamily="18" charset="0"/>
              </a:rPr>
              <a:t>is</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active</a:t>
            </a:r>
            <a:r>
              <a:rPr lang="cs-CZ" sz="1800" dirty="0">
                <a:latin typeface="Times New Roman" panose="02020603050405020304" pitchFamily="18" charset="0"/>
                <a:cs typeface="Times New Roman" panose="02020603050405020304" pitchFamily="18" charset="0"/>
              </a:rPr>
              <a:t> in </a:t>
            </a:r>
            <a:r>
              <a:rPr lang="cs-CZ" sz="1800" dirty="0" err="1">
                <a:latin typeface="Times New Roman" panose="02020603050405020304" pitchFamily="18" charset="0"/>
                <a:cs typeface="Times New Roman" panose="02020603050405020304" pitchFamily="18" charset="0"/>
              </a:rPr>
              <a:t>the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feminist</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movement</a:t>
            </a:r>
            <a:r>
              <a:rPr lang="cs-CZ" sz="1800" dirty="0">
                <a:latin typeface="Times New Roman" panose="02020603050405020304" pitchFamily="18" charset="0"/>
                <a:cs typeface="Times New Roman" panose="02020603050405020304" pitchFamily="18" charset="0"/>
              </a:rPr>
              <a:t>? ___ </a:t>
            </a:r>
            <a:r>
              <a:rPr lang="cs-CZ" sz="1800" dirty="0" err="1">
                <a:latin typeface="Times New Roman" panose="02020603050405020304" pitchFamily="18" charset="0"/>
                <a:cs typeface="Times New Roman" panose="02020603050405020304" pitchFamily="18" charset="0"/>
              </a:rPr>
              <a:t>of</a:t>
            </a:r>
            <a:r>
              <a:rPr lang="cs-CZ" sz="1800" dirty="0">
                <a:latin typeface="Times New Roman" panose="02020603050405020304" pitchFamily="18" charset="0"/>
                <a:cs typeface="Times New Roman" panose="02020603050405020304" pitchFamily="18" charset="0"/>
              </a:rPr>
              <a:t> 100 </a:t>
            </a:r>
          </a:p>
          <a:p>
            <a:pPr marL="324000" lvl="1" indent="0">
              <a:buNone/>
            </a:pPr>
            <a:endParaRPr lang="cs-CZ" sz="1800" dirty="0">
              <a:latin typeface="Times New Roman" panose="02020603050405020304" pitchFamily="18" charset="0"/>
              <a:cs typeface="Times New Roman" panose="02020603050405020304" pitchFamily="18" charset="0"/>
            </a:endParaRPr>
          </a:p>
          <a:p>
            <a:pPr marL="324000" lvl="1" indent="0">
              <a:buNone/>
            </a:pPr>
            <a:r>
              <a:rPr lang="cs-CZ" sz="1800" dirty="0">
                <a:latin typeface="Times New Roman" panose="02020603050405020304" pitchFamily="18" charset="0"/>
                <a:cs typeface="Times New Roman" panose="02020603050405020304" pitchFamily="18" charset="0"/>
              </a:rPr>
              <a:t>100% </a:t>
            </a:r>
            <a:r>
              <a:rPr lang="cs-CZ" sz="1800" dirty="0" err="1">
                <a:latin typeface="Times New Roman" panose="02020603050405020304" pitchFamily="18" charset="0"/>
                <a:cs typeface="Times New Roman" panose="02020603050405020304" pitchFamily="18" charset="0"/>
              </a:rPr>
              <a:t>people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assigns</a:t>
            </a:r>
            <a:r>
              <a:rPr lang="cs-CZ" sz="1800" dirty="0">
                <a:latin typeface="Times New Roman" panose="02020603050405020304" pitchFamily="18" charset="0"/>
                <a:cs typeface="Times New Roman" panose="02020603050405020304" pitchFamily="18" charset="0"/>
              </a:rPr>
              <a:t> a </a:t>
            </a:r>
            <a:r>
              <a:rPr lang="cs-CZ" sz="1800" dirty="0" err="1">
                <a:latin typeface="Times New Roman" panose="02020603050405020304" pitchFamily="18" charset="0"/>
                <a:cs typeface="Times New Roman" panose="02020603050405020304" pitchFamily="18" charset="0"/>
              </a:rPr>
              <a:t>higher</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number</a:t>
            </a:r>
            <a:r>
              <a:rPr lang="cs-CZ" sz="1800" dirty="0">
                <a:latin typeface="Times New Roman" panose="02020603050405020304" pitchFamily="18" charset="0"/>
                <a:cs typeface="Times New Roman" panose="02020603050405020304" pitchFamily="18" charset="0"/>
              </a:rPr>
              <a:t> to </a:t>
            </a:r>
            <a:r>
              <a:rPr lang="cs-CZ" sz="1800" dirty="0" err="1">
                <a:latin typeface="Times New Roman" panose="02020603050405020304" pitchFamily="18" charset="0"/>
                <a:cs typeface="Times New Roman" panose="02020603050405020304" pitchFamily="18" charset="0"/>
              </a:rPr>
              <a:t>the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first</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option</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than</a:t>
            </a:r>
            <a:r>
              <a:rPr lang="cs-CZ" sz="1800" dirty="0">
                <a:latin typeface="Times New Roman" panose="02020603050405020304" pitchFamily="18" charset="0"/>
                <a:cs typeface="Times New Roman" panose="02020603050405020304" pitchFamily="18" charset="0"/>
              </a:rPr>
              <a:t> to </a:t>
            </a:r>
            <a:r>
              <a:rPr lang="cs-CZ" sz="1800" dirty="0" err="1">
                <a:latin typeface="Times New Roman" panose="02020603050405020304" pitchFamily="18" charset="0"/>
                <a:cs typeface="Times New Roman" panose="02020603050405020304" pitchFamily="18" charset="0"/>
              </a:rPr>
              <a:t>the</a:t>
            </a:r>
            <a:r>
              <a:rPr lang="cs-CZ" sz="1800" dirty="0">
                <a:latin typeface="Times New Roman" panose="02020603050405020304" pitchFamily="18" charset="0"/>
                <a:cs typeface="Times New Roman" panose="02020603050405020304" pitchFamily="18" charset="0"/>
              </a:rPr>
              <a:t> second</a:t>
            </a:r>
          </a:p>
          <a:p>
            <a:pPr marL="324000" lvl="1" indent="0">
              <a:buNone/>
            </a:pPr>
            <a:endParaRPr lang="cs-CZ" sz="1800" dirty="0">
              <a:latin typeface="Times New Roman" panose="02020603050405020304" pitchFamily="18" charset="0"/>
              <a:cs typeface="Times New Roman" panose="02020603050405020304" pitchFamily="18" charset="0"/>
            </a:endParaRPr>
          </a:p>
          <a:p>
            <a:pPr marL="324000" lvl="1" indent="0">
              <a:buNone/>
            </a:pPr>
            <a:r>
              <a:rPr lang="cs-CZ" sz="1800" dirty="0" err="1">
                <a:latin typeface="Times New Roman" panose="02020603050405020304" pitchFamily="18" charset="0"/>
                <a:cs typeface="Times New Roman" panose="02020603050405020304" pitchFamily="18" charset="0"/>
              </a:rPr>
              <a:t>Results</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people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udestend</a:t>
            </a:r>
            <a:endParaRPr lang="cs-CZ" sz="1800" dirty="0">
              <a:latin typeface="Times New Roman" panose="02020603050405020304" pitchFamily="18" charset="0"/>
              <a:cs typeface="Times New Roman" panose="02020603050405020304" pitchFamily="18" charset="0"/>
            </a:endParaRPr>
          </a:p>
          <a:p>
            <a:pPr marL="324000" lvl="1" indent="0">
              <a:buNone/>
            </a:pPr>
            <a:r>
              <a:rPr lang="cs-CZ" sz="1800" dirty="0">
                <a:latin typeface="Times New Roman" panose="02020603050405020304" pitchFamily="18" charset="0"/>
                <a:cs typeface="Times New Roman" panose="02020603050405020304" pitchFamily="18" charset="0"/>
              </a:rPr>
              <a:t>“40 out 100“ </a:t>
            </a:r>
            <a:r>
              <a:rPr lang="cs-CZ" sz="1800" dirty="0" err="1">
                <a:latin typeface="Times New Roman" panose="02020603050405020304" pitchFamily="18" charset="0"/>
                <a:cs typeface="Times New Roman" panose="02020603050405020304" pitchFamily="18" charset="0"/>
              </a:rPr>
              <a:t>better</a:t>
            </a:r>
            <a:r>
              <a:rPr lang="cs-CZ" sz="1800" dirty="0">
                <a:latin typeface="Times New Roman" panose="02020603050405020304" pitchFamily="18" charset="0"/>
                <a:cs typeface="Times New Roman" panose="02020603050405020304" pitchFamily="18" charset="0"/>
              </a:rPr>
              <a:t> “40%“ </a:t>
            </a:r>
            <a:r>
              <a:rPr lang="cs-CZ" sz="1800" dirty="0" err="1">
                <a:latin typeface="Times New Roman" panose="02020603050405020304" pitchFamily="18" charset="0"/>
                <a:cs typeface="Times New Roman" panose="02020603050405020304" pitchFamily="18" charset="0"/>
              </a:rPr>
              <a:t>less</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than</a:t>
            </a:r>
            <a:r>
              <a:rPr lang="cs-CZ" sz="1800" dirty="0">
                <a:latin typeface="Times New Roman" panose="02020603050405020304" pitchFamily="18" charset="0"/>
                <a:cs typeface="Times New Roman" panose="02020603050405020304" pitchFamily="18" charset="0"/>
              </a:rPr>
              <a:t> “0.4“ much </a:t>
            </a:r>
            <a:r>
              <a:rPr lang="cs-CZ" sz="1800" dirty="0" err="1">
                <a:latin typeface="Times New Roman" panose="02020603050405020304" pitchFamily="18" charset="0"/>
                <a:cs typeface="Times New Roman" panose="02020603050405020304" pitchFamily="18" charset="0"/>
              </a:rPr>
              <a:t>less</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that</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abstractly</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referencing</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the</a:t>
            </a:r>
            <a:r>
              <a:rPr lang="cs-CZ" sz="1800" dirty="0">
                <a:latin typeface="Times New Roman" panose="02020603050405020304" pitchFamily="18" charset="0"/>
                <a:cs typeface="Times New Roman" panose="02020603050405020304" pitchFamily="18" charset="0"/>
              </a:rPr>
              <a:t> idea (Steve, Linda)  </a:t>
            </a:r>
          </a:p>
          <a:p>
            <a:pPr lvl="1"/>
            <a:endParaRPr lang="cs-CZ" sz="1800" dirty="0">
              <a:latin typeface="Times New Roman" panose="02020603050405020304" pitchFamily="18" charset="0"/>
              <a:cs typeface="Times New Roman" panose="02020603050405020304" pitchFamily="18" charset="0"/>
            </a:endParaRPr>
          </a:p>
        </p:txBody>
      </p:sp>
      <p:pic>
        <p:nvPicPr>
          <p:cNvPr id="2050" name="Picture 2" descr="Conjunction Fallacy and the Linda Problem – THE IFOD">
            <a:extLst>
              <a:ext uri="{FF2B5EF4-FFF2-40B4-BE49-F238E27FC236}">
                <a16:creationId xmlns:a16="http://schemas.microsoft.com/office/drawing/2014/main" id="{156C9FFC-97D1-4AB9-8E0B-E8092B28C3C8}"/>
              </a:ext>
            </a:extLst>
          </p:cNvPr>
          <p:cNvPicPr>
            <a:picLocks noChangeAspect="1" noChangeArrowheads="1"/>
          </p:cNvPicPr>
          <p:nvPr/>
        </p:nvPicPr>
        <p:blipFill>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60914" y="1892312"/>
            <a:ext cx="2555149" cy="12148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njunction Fallacy and the Linda Problem – THE IFOD">
            <a:extLst>
              <a:ext uri="{FF2B5EF4-FFF2-40B4-BE49-F238E27FC236}">
                <a16:creationId xmlns:a16="http://schemas.microsoft.com/office/drawing/2014/main" id="{092D98B1-D590-4FE4-A20B-B43350C86888}"/>
              </a:ext>
            </a:extLst>
          </p:cNvPr>
          <p:cNvPicPr>
            <a:picLocks noGrp="1" noChangeAspect="1" noChangeArrowheads="1"/>
          </p:cNvPicPr>
          <p:nvPr>
            <p:ph idx="29"/>
          </p:nvPr>
        </p:nvPicPr>
        <p:blipFill>
          <a:blip r:embed="rId3">
            <a:extLst>
              <a:ext uri="{28A0092B-C50C-407E-A947-70E740481C1C}">
                <a14:useLocalDpi xmlns:a14="http://schemas.microsoft.com/office/drawing/2010/main" val="0"/>
              </a:ext>
            </a:extLst>
          </a:blip>
          <a:srcRect/>
          <a:stretch>
            <a:fillRect/>
          </a:stretch>
        </p:blipFill>
        <p:spPr bwMode="auto">
          <a:xfrm>
            <a:off x="7851508" y="3437405"/>
            <a:ext cx="2818811" cy="18757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44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Effect transition="in" filter="fade">
                                      <p:cBhvr>
                                        <p:cTn id="18" dur="500"/>
                                        <p:tgtEl>
                                          <p:spTgt spid="18">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fade">
                                      <p:cBhvr>
                                        <p:cTn id="21" dur="500"/>
                                        <p:tgtEl>
                                          <p:spTgt spid="18">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xEl>
                                              <p:pRg st="3" end="3"/>
                                            </p:txEl>
                                          </p:spTgt>
                                        </p:tgtEl>
                                        <p:attrNameLst>
                                          <p:attrName>style.visibility</p:attrName>
                                        </p:attrNameLst>
                                      </p:cBhvr>
                                      <p:to>
                                        <p:strVal val="visible"/>
                                      </p:to>
                                    </p:set>
                                    <p:animEffect transition="in" filter="fade">
                                      <p:cBhvr>
                                        <p:cTn id="24" dur="500"/>
                                        <p:tgtEl>
                                          <p:spTgt spid="18">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animEffect transition="in" filter="fade">
                                      <p:cBhvr>
                                        <p:cTn id="27" dur="500"/>
                                        <p:tgtEl>
                                          <p:spTgt spid="18">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xEl>
                                              <p:pRg st="7" end="7"/>
                                            </p:txEl>
                                          </p:spTgt>
                                        </p:tgtEl>
                                        <p:attrNameLst>
                                          <p:attrName>style.visibility</p:attrName>
                                        </p:attrNameLst>
                                      </p:cBhvr>
                                      <p:to>
                                        <p:strVal val="visible"/>
                                      </p:to>
                                    </p:set>
                                    <p:animEffect transition="in" filter="fade">
                                      <p:cBhvr>
                                        <p:cTn id="30" dur="500"/>
                                        <p:tgtEl>
                                          <p:spTgt spid="18">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xEl>
                                              <p:pRg st="8" end="8"/>
                                            </p:txEl>
                                          </p:spTgt>
                                        </p:tgtEl>
                                        <p:attrNameLst>
                                          <p:attrName>style.visibility</p:attrName>
                                        </p:attrNameLst>
                                      </p:cBhvr>
                                      <p:to>
                                        <p:strVal val="visible"/>
                                      </p:to>
                                    </p:set>
                                    <p:animEffect transition="in" filter="fade">
                                      <p:cBhvr>
                                        <p:cTn id="33" dur="500"/>
                                        <p:tgtEl>
                                          <p:spTgt spid="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141</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Bayesian</a:t>
            </a:r>
            <a:r>
              <a:rPr lang="cs-CZ" dirty="0"/>
              <a:t> probability</a:t>
            </a:r>
          </a:p>
          <a:p>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a:xfrm>
            <a:off x="719999" y="1701505"/>
            <a:ext cx="7112437" cy="4139998"/>
          </a:xfrm>
        </p:spPr>
        <p:txBody>
          <a:bodyPr/>
          <a:lstStyle/>
          <a:p>
            <a:pPr marL="72000" indent="0">
              <a:buNone/>
            </a:pPr>
            <a:r>
              <a:rPr lang="cs-CZ" dirty="0" err="1">
                <a:latin typeface="Times New Roman" panose="02020603050405020304" pitchFamily="18" charset="0"/>
                <a:cs typeface="Times New Roman" panose="02020603050405020304" pitchFamily="18" charset="0"/>
              </a:rPr>
              <a:t>Example</a:t>
            </a:r>
            <a:r>
              <a:rPr lang="cs-CZ" dirty="0">
                <a:latin typeface="Times New Roman" panose="02020603050405020304" pitchFamily="18" charset="0"/>
                <a:cs typeface="Times New Roman" panose="02020603050405020304" pitchFamily="18" charset="0"/>
              </a:rPr>
              <a:t>:</a:t>
            </a:r>
          </a:p>
          <a:p>
            <a:r>
              <a:rPr lang="cs-CZ" dirty="0">
                <a:latin typeface="Times New Roman" panose="02020603050405020304" pitchFamily="18" charset="0"/>
                <a:cs typeface="Times New Roman" panose="02020603050405020304" pitchFamily="18" charset="0"/>
              </a:rPr>
              <a:t>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Campus </a:t>
            </a:r>
            <a:r>
              <a:rPr lang="cs-CZ" dirty="0" err="1">
                <a:latin typeface="Times New Roman" panose="02020603050405020304" pitchFamily="18" charset="0"/>
                <a:cs typeface="Times New Roman" panose="02020603050405020304" pitchFamily="18" charset="0"/>
              </a:rPr>
              <a:t>you</a:t>
            </a:r>
            <a:r>
              <a:rPr lang="cs-CZ" dirty="0">
                <a:latin typeface="Times New Roman" panose="02020603050405020304" pitchFamily="18" charset="0"/>
                <a:cs typeface="Times New Roman" panose="02020603050405020304" pitchFamily="18" charset="0"/>
              </a:rPr>
              <a:t> meet a </a:t>
            </a:r>
            <a:r>
              <a:rPr lang="cs-CZ" dirty="0" err="1">
                <a:latin typeface="Times New Roman" panose="02020603050405020304" pitchFamily="18" charset="0"/>
                <a:cs typeface="Times New Roman" panose="02020603050405020304" pitchFamily="18" charset="0"/>
              </a:rPr>
              <a:t>guy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name</a:t>
            </a:r>
            <a:r>
              <a:rPr lang="cs-CZ" dirty="0">
                <a:latin typeface="Times New Roman" panose="02020603050405020304" pitchFamily="18" charset="0"/>
                <a:cs typeface="Times New Roman" panose="02020603050405020304" pitchFamily="18" charset="0"/>
              </a:rPr>
              <a:t> Tom. </a:t>
            </a:r>
            <a:r>
              <a:rPr lang="cs-CZ" dirty="0" err="1">
                <a:latin typeface="Times New Roman" panose="02020603050405020304" pitchFamily="18" charset="0"/>
                <a:cs typeface="Times New Roman" panose="02020603050405020304" pitchFamily="18" charset="0"/>
              </a:rPr>
              <a:t>Alfter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few</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minutes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you</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notice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that</a:t>
            </a:r>
            <a:r>
              <a:rPr lang="cs-CZ" dirty="0">
                <a:latin typeface="Times New Roman" panose="02020603050405020304" pitchFamily="18" charset="0"/>
                <a:cs typeface="Times New Roman" panose="02020603050405020304" pitchFamily="18" charset="0"/>
              </a:rPr>
              <a:t> Tom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a:t>
            </a:r>
            <a:r>
              <a:rPr lang="cs-CZ"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shy</a:t>
            </a:r>
            <a:r>
              <a:rPr lang="cs-CZ" dirty="0">
                <a:latin typeface="Times New Roman" panose="02020603050405020304" pitchFamily="18" charset="0"/>
                <a:cs typeface="Times New Roman" panose="02020603050405020304" pitchFamily="18" charset="0"/>
              </a:rPr>
              <a:t>.</a:t>
            </a:r>
          </a:p>
          <a:p>
            <a:pPr lvl="1"/>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Tom more </a:t>
            </a:r>
            <a:r>
              <a:rPr lang="cs-CZ" dirty="0" err="1">
                <a:latin typeface="Times New Roman" panose="02020603050405020304" pitchFamily="18" charset="0"/>
                <a:cs typeface="Times New Roman" panose="02020603050405020304" pitchFamily="18" charset="0"/>
              </a:rPr>
              <a:t>likely</a:t>
            </a:r>
            <a:r>
              <a:rPr lang="cs-CZ" dirty="0">
                <a:latin typeface="Times New Roman" panose="02020603050405020304" pitchFamily="18" charset="0"/>
                <a:cs typeface="Times New Roman" panose="02020603050405020304" pitchFamily="18" charset="0"/>
              </a:rPr>
              <a:t> to </a:t>
            </a:r>
            <a:r>
              <a:rPr lang="cs-CZ" dirty="0" err="1">
                <a:latin typeface="Times New Roman" panose="02020603050405020304" pitchFamily="18" charset="0"/>
                <a:cs typeface="Times New Roman" panose="02020603050405020304" pitchFamily="18" charset="0"/>
              </a:rPr>
              <a:t>be</a:t>
            </a:r>
            <a:r>
              <a:rPr lang="cs-CZ" dirty="0">
                <a:latin typeface="Times New Roman" panose="02020603050405020304" pitchFamily="18" charset="0"/>
                <a:cs typeface="Times New Roman" panose="02020603050405020304" pitchFamily="18" charset="0"/>
              </a:rPr>
              <a:t> in </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 program</a:t>
            </a:r>
            <a:r>
              <a:rPr lang="cs-CZ" dirty="0">
                <a:latin typeface="Times New Roman" panose="02020603050405020304" pitchFamily="18" charset="0"/>
                <a:cs typeface="Times New Roman" panose="02020603050405020304" pitchFamily="18" charset="0"/>
              </a:rPr>
              <a:t>?</a:t>
            </a:r>
          </a:p>
          <a:p>
            <a:pPr lvl="1"/>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Tom more </a:t>
            </a:r>
            <a:r>
              <a:rPr lang="cs-CZ" dirty="0" err="1">
                <a:latin typeface="Times New Roman" panose="02020603050405020304" pitchFamily="18" charset="0"/>
                <a:cs typeface="Times New Roman" panose="02020603050405020304" pitchFamily="18" charset="0"/>
              </a:rPr>
              <a:t>likely</a:t>
            </a:r>
            <a:r>
              <a:rPr lang="cs-CZ" dirty="0">
                <a:latin typeface="Times New Roman" panose="02020603050405020304" pitchFamily="18" charset="0"/>
                <a:cs typeface="Times New Roman" panose="02020603050405020304" pitchFamily="18" charset="0"/>
              </a:rPr>
              <a:t> to </a:t>
            </a:r>
            <a:r>
              <a:rPr lang="cs-CZ" dirty="0" err="1">
                <a:latin typeface="Times New Roman" panose="02020603050405020304" pitchFamily="18" charset="0"/>
                <a:cs typeface="Times New Roman" panose="02020603050405020304" pitchFamily="18" charset="0"/>
              </a:rPr>
              <a:t>be</a:t>
            </a:r>
            <a:r>
              <a:rPr lang="cs-CZ" dirty="0">
                <a:latin typeface="Times New Roman" panose="02020603050405020304" pitchFamily="18" charset="0"/>
                <a:cs typeface="Times New Roman" panose="02020603050405020304" pitchFamily="18" charset="0"/>
              </a:rPr>
              <a:t> in a </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MNG program</a:t>
            </a:r>
            <a:r>
              <a:rPr lang="cs-CZ" dirty="0">
                <a:latin typeface="Times New Roman" panose="02020603050405020304" pitchFamily="18" charset="0"/>
                <a:cs typeface="Times New Roman" panose="02020603050405020304" pitchFamily="18" charset="0"/>
              </a:rPr>
              <a:t>?</a:t>
            </a:r>
          </a:p>
          <a:p>
            <a:pPr lvl="1"/>
            <a:endParaRPr lang="cs-CZ" dirty="0">
              <a:latin typeface="Times New Roman" panose="02020603050405020304" pitchFamily="18" charset="0"/>
              <a:cs typeface="Times New Roman" panose="02020603050405020304" pitchFamily="18" charset="0"/>
            </a:endParaRPr>
          </a:p>
          <a:p>
            <a:pPr lvl="1"/>
            <a:r>
              <a:rPr lang="cs-CZ" dirty="0" err="1">
                <a:latin typeface="Times New Roman" panose="02020603050405020304" pitchFamily="18" charset="0"/>
                <a:cs typeface="Times New Roman" panose="02020603050405020304" pitchFamily="18" charset="0"/>
              </a:rPr>
              <a:t>Shyness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more </a:t>
            </a:r>
            <a:r>
              <a:rPr lang="cs-CZ" dirty="0" err="1">
                <a:latin typeface="Times New Roman" panose="02020603050405020304" pitchFamily="18" charset="0"/>
                <a:cs typeface="Times New Roman" panose="02020603050405020304" pitchFamily="18" charset="0"/>
              </a:rPr>
              <a:t>common</a:t>
            </a:r>
            <a:r>
              <a:rPr lang="cs-CZ" dirty="0">
                <a:latin typeface="Times New Roman" panose="02020603050405020304" pitchFamily="18" charset="0"/>
                <a:cs typeface="Times New Roman" panose="02020603050405020304" pitchFamily="18" charset="0"/>
              </a:rPr>
              <a:t> in IT </a:t>
            </a:r>
            <a:r>
              <a:rPr lang="cs-CZ" dirty="0" err="1">
                <a:latin typeface="Times New Roman" panose="02020603050405020304" pitchFamily="18" charset="0"/>
                <a:cs typeface="Times New Roman" panose="02020603050405020304" pitchFamily="18" charset="0"/>
              </a:rPr>
              <a:t>programs</a:t>
            </a:r>
            <a:endParaRPr lang="cs-CZ" dirty="0">
              <a:latin typeface="Times New Roman" panose="02020603050405020304" pitchFamily="18" charset="0"/>
              <a:cs typeface="Times New Roman" panose="02020603050405020304" pitchFamily="18" charset="0"/>
            </a:endParaRPr>
          </a:p>
          <a:p>
            <a:pPr marL="324000" lvl="1" indent="0">
              <a:buNone/>
            </a:pPr>
            <a:r>
              <a:rPr lang="cs-CZ" dirty="0">
                <a:latin typeface="Times New Roman" panose="02020603050405020304" pitchFamily="18" charset="0"/>
                <a:cs typeface="Times New Roman" panose="02020603050405020304" pitchFamily="18" charset="0"/>
              </a:rPr>
              <a:t>   …but </a:t>
            </a:r>
            <a:r>
              <a:rPr lang="cs-CZ" dirty="0" err="1">
                <a:latin typeface="Times New Roman" panose="02020603050405020304" pitchFamily="18" charset="0"/>
                <a:cs typeface="Times New Roman" panose="02020603050405020304" pitchFamily="18" charset="0"/>
              </a:rPr>
              <a:t>how</a:t>
            </a:r>
            <a:r>
              <a:rPr lang="cs-CZ" dirty="0">
                <a:latin typeface="Times New Roman" panose="02020603050405020304" pitchFamily="18" charset="0"/>
                <a:cs typeface="Times New Roman" panose="02020603050405020304" pitchFamily="18" charset="0"/>
              </a:rPr>
              <a:t> many IT </a:t>
            </a:r>
            <a:r>
              <a:rPr lang="cs-CZ" dirty="0" err="1">
                <a:latin typeface="Times New Roman" panose="02020603050405020304" pitchFamily="18" charset="0"/>
                <a:cs typeface="Times New Roman" panose="02020603050405020304" pitchFamily="18" charset="0"/>
              </a:rPr>
              <a:t>students</a:t>
            </a:r>
            <a:r>
              <a:rPr lang="cs-CZ" dirty="0">
                <a:latin typeface="Times New Roman" panose="02020603050405020304" pitchFamily="18" charset="0"/>
                <a:cs typeface="Times New Roman" panose="02020603050405020304" pitchFamily="18" charset="0"/>
              </a:rPr>
              <a:t> are </a:t>
            </a:r>
            <a:r>
              <a:rPr lang="cs-CZ" dirty="0" err="1">
                <a:latin typeface="Times New Roman" panose="02020603050405020304" pitchFamily="18" charset="0"/>
                <a:cs typeface="Times New Roman" panose="02020603050405020304" pitchFamily="18" charset="0"/>
              </a:rPr>
              <a:t>they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relative</a:t>
            </a:r>
            <a:r>
              <a:rPr lang="cs-CZ" dirty="0">
                <a:latin typeface="Times New Roman" panose="02020603050405020304" pitchFamily="18" charset="0"/>
                <a:cs typeface="Times New Roman" panose="02020603050405020304" pitchFamily="18" charset="0"/>
              </a:rPr>
              <a:t> to MNG </a:t>
            </a:r>
            <a:r>
              <a:rPr lang="cs-CZ" dirty="0" err="1">
                <a:latin typeface="Times New Roman" panose="02020603050405020304" pitchFamily="18" charset="0"/>
                <a:cs typeface="Times New Roman" panose="02020603050405020304" pitchFamily="18" charset="0"/>
              </a:rPr>
              <a:t>students</a:t>
            </a:r>
            <a:r>
              <a:rPr lang="cs-CZ" dirty="0">
                <a:latin typeface="Times New Roman" panose="02020603050405020304" pitchFamily="18" charset="0"/>
                <a:cs typeface="Times New Roman" panose="02020603050405020304" pitchFamily="18" charset="0"/>
              </a:rPr>
              <a:t>?</a:t>
            </a:r>
          </a:p>
          <a:p>
            <a:pPr lvl="1"/>
            <a:endParaRPr lang="cs-CZ" dirty="0">
              <a:latin typeface="Times New Roman" panose="02020603050405020304" pitchFamily="18" charset="0"/>
              <a:cs typeface="Times New Roman" panose="02020603050405020304" pitchFamily="18" charset="0"/>
            </a:endParaRPr>
          </a:p>
        </p:txBody>
      </p:sp>
      <p:pic>
        <p:nvPicPr>
          <p:cNvPr id="1026" name="Picture 2" descr="How Not to Feel Shy When Speaking English — In English With Love">
            <a:extLst>
              <a:ext uri="{FF2B5EF4-FFF2-40B4-BE49-F238E27FC236}">
                <a16:creationId xmlns:a16="http://schemas.microsoft.com/office/drawing/2014/main" id="{44B99ED5-9F79-44A5-9E28-DE08093577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6181" y="3870790"/>
            <a:ext cx="2829072" cy="18869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Shy Boy and Girl in Eyeglasses Standing in University Campus Yard and  Talking. Side View Portrait of by photo_oles">
            <a:extLst>
              <a:ext uri="{FF2B5EF4-FFF2-40B4-BE49-F238E27FC236}">
                <a16:creationId xmlns:a16="http://schemas.microsoft.com/office/drawing/2014/main" id="{B48A303A-81D3-4785-9123-E03E7B890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3831" y="1681030"/>
            <a:ext cx="3092209" cy="17400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79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fade">
                                      <p:cBhvr>
                                        <p:cTn id="25"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142</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Bayesian</a:t>
            </a:r>
            <a:r>
              <a:rPr lang="cs-CZ" dirty="0"/>
              <a:t> probability</a:t>
            </a:r>
          </a:p>
          <a:p>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a:xfrm>
            <a:off x="719999" y="1701505"/>
            <a:ext cx="5851423" cy="4139998"/>
          </a:xfrm>
        </p:spPr>
        <p:txBody>
          <a:bodyPr/>
          <a:lstStyle/>
          <a:p>
            <a:pPr marL="72000" indent="0">
              <a:buNone/>
            </a:pPr>
            <a:r>
              <a:rPr lang="cs-CZ" dirty="0" err="1">
                <a:latin typeface="Times New Roman" panose="02020603050405020304" pitchFamily="18" charset="0"/>
                <a:cs typeface="Times New Roman" panose="02020603050405020304" pitchFamily="18" charset="0"/>
              </a:rPr>
              <a:t>Example</a:t>
            </a:r>
            <a:r>
              <a:rPr lang="cs-CZ" dirty="0">
                <a:latin typeface="Times New Roman" panose="02020603050405020304" pitchFamily="18" charset="0"/>
                <a:cs typeface="Times New Roman" panose="02020603050405020304" pitchFamily="18" charset="0"/>
              </a:rPr>
              <a:t>:</a:t>
            </a:r>
          </a:p>
          <a:p>
            <a:pPr marL="72000" indent="0">
              <a:buNone/>
            </a:pPr>
            <a:r>
              <a:rPr lang="cs-CZ" dirty="0">
                <a:latin typeface="Times New Roman" panose="02020603050405020304" pitchFamily="18" charset="0"/>
                <a:cs typeface="Times New Roman" panose="02020603050405020304" pitchFamily="18" charset="0"/>
              </a:rPr>
              <a:t>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Campus </a:t>
            </a:r>
            <a:r>
              <a:rPr lang="cs-CZ" dirty="0" err="1">
                <a:latin typeface="Times New Roman" panose="02020603050405020304" pitchFamily="18" charset="0"/>
                <a:cs typeface="Times New Roman" panose="02020603050405020304" pitchFamily="18" charset="0"/>
              </a:rPr>
              <a:t>you</a:t>
            </a:r>
            <a:r>
              <a:rPr lang="cs-CZ" dirty="0">
                <a:latin typeface="Times New Roman" panose="02020603050405020304" pitchFamily="18" charset="0"/>
                <a:cs typeface="Times New Roman" panose="02020603050405020304" pitchFamily="18" charset="0"/>
              </a:rPr>
              <a:t> meet a </a:t>
            </a:r>
            <a:r>
              <a:rPr lang="cs-CZ" dirty="0" err="1">
                <a:latin typeface="Times New Roman" panose="02020603050405020304" pitchFamily="18" charset="0"/>
                <a:cs typeface="Times New Roman" panose="02020603050405020304" pitchFamily="18" charset="0"/>
              </a:rPr>
              <a:t>guy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name</a:t>
            </a:r>
            <a:r>
              <a:rPr lang="cs-CZ" dirty="0">
                <a:latin typeface="Times New Roman" panose="02020603050405020304" pitchFamily="18" charset="0"/>
                <a:cs typeface="Times New Roman" panose="02020603050405020304" pitchFamily="18" charset="0"/>
              </a:rPr>
              <a:t> Tom. </a:t>
            </a:r>
            <a:r>
              <a:rPr lang="cs-CZ" dirty="0" err="1">
                <a:latin typeface="Times New Roman" panose="02020603050405020304" pitchFamily="18" charset="0"/>
                <a:cs typeface="Times New Roman" panose="02020603050405020304" pitchFamily="18" charset="0"/>
              </a:rPr>
              <a:t>Alfter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few</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minutes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you</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notice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that</a:t>
            </a:r>
            <a:r>
              <a:rPr lang="cs-CZ" dirty="0">
                <a:latin typeface="Times New Roman" panose="02020603050405020304" pitchFamily="18" charset="0"/>
                <a:cs typeface="Times New Roman" panose="02020603050405020304" pitchFamily="18" charset="0"/>
              </a:rPr>
              <a:t> Tom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shy</a:t>
            </a:r>
            <a:r>
              <a:rPr lang="cs-CZ" dirty="0">
                <a:latin typeface="Times New Roman" panose="02020603050405020304" pitchFamily="18" charset="0"/>
                <a:cs typeface="Times New Roman" panose="02020603050405020304" pitchFamily="18" charset="0"/>
              </a:rPr>
              <a:t>.</a:t>
            </a:r>
          </a:p>
          <a:p>
            <a:pPr lvl="1"/>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Tom more </a:t>
            </a:r>
            <a:r>
              <a:rPr lang="cs-CZ" dirty="0" err="1">
                <a:latin typeface="Times New Roman" panose="02020603050405020304" pitchFamily="18" charset="0"/>
                <a:cs typeface="Times New Roman" panose="02020603050405020304" pitchFamily="18" charset="0"/>
              </a:rPr>
              <a:t>likely</a:t>
            </a:r>
            <a:r>
              <a:rPr lang="cs-CZ" dirty="0">
                <a:latin typeface="Times New Roman" panose="02020603050405020304" pitchFamily="18" charset="0"/>
                <a:cs typeface="Times New Roman" panose="02020603050405020304" pitchFamily="18" charset="0"/>
              </a:rPr>
              <a:t> to </a:t>
            </a:r>
            <a:r>
              <a:rPr lang="cs-CZ" dirty="0" err="1">
                <a:latin typeface="Times New Roman" panose="02020603050405020304" pitchFamily="18" charset="0"/>
                <a:cs typeface="Times New Roman" panose="02020603050405020304" pitchFamily="18" charset="0"/>
              </a:rPr>
              <a:t>be</a:t>
            </a:r>
            <a:r>
              <a:rPr lang="cs-CZ" dirty="0">
                <a:latin typeface="Times New Roman" panose="02020603050405020304" pitchFamily="18" charset="0"/>
                <a:cs typeface="Times New Roman" panose="02020603050405020304" pitchFamily="18" charset="0"/>
              </a:rPr>
              <a:t> in IT program (Bc.)?</a:t>
            </a:r>
          </a:p>
          <a:p>
            <a:pPr lvl="1"/>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Tom more </a:t>
            </a:r>
            <a:r>
              <a:rPr lang="cs-CZ" dirty="0" err="1">
                <a:latin typeface="Times New Roman" panose="02020603050405020304" pitchFamily="18" charset="0"/>
                <a:cs typeface="Times New Roman" panose="02020603050405020304" pitchFamily="18" charset="0"/>
              </a:rPr>
              <a:t>likely</a:t>
            </a:r>
            <a:r>
              <a:rPr lang="cs-CZ" dirty="0">
                <a:latin typeface="Times New Roman" panose="02020603050405020304" pitchFamily="18" charset="0"/>
                <a:cs typeface="Times New Roman" panose="02020603050405020304" pitchFamily="18" charset="0"/>
              </a:rPr>
              <a:t> to </a:t>
            </a:r>
            <a:r>
              <a:rPr lang="cs-CZ" dirty="0" err="1">
                <a:latin typeface="Times New Roman" panose="02020603050405020304" pitchFamily="18" charset="0"/>
                <a:cs typeface="Times New Roman" panose="02020603050405020304" pitchFamily="18" charset="0"/>
              </a:rPr>
              <a:t>be</a:t>
            </a:r>
            <a:r>
              <a:rPr lang="cs-CZ" dirty="0">
                <a:latin typeface="Times New Roman" panose="02020603050405020304" pitchFamily="18" charset="0"/>
                <a:cs typeface="Times New Roman" panose="02020603050405020304" pitchFamily="18" charset="0"/>
              </a:rPr>
              <a:t> in a MNG program (Bc.)?</a:t>
            </a:r>
          </a:p>
          <a:p>
            <a:pPr lvl="1"/>
            <a:endParaRPr lang="cs-CZ" dirty="0">
              <a:latin typeface="Times New Roman" panose="02020603050405020304" pitchFamily="18" charset="0"/>
              <a:cs typeface="Times New Roman" panose="02020603050405020304" pitchFamily="18" charset="0"/>
            </a:endParaRPr>
          </a:p>
          <a:p>
            <a:pPr marL="324000" lvl="1" indent="0">
              <a:buNone/>
            </a:pPr>
            <a:endParaRPr lang="cs-CZ" dirty="0">
              <a:latin typeface="Times New Roman" panose="02020603050405020304" pitchFamily="18" charset="0"/>
              <a:cs typeface="Times New Roman" panose="02020603050405020304" pitchFamily="18" charset="0"/>
            </a:endParaRPr>
          </a:p>
        </p:txBody>
      </p:sp>
      <p:sp>
        <p:nvSpPr>
          <p:cNvPr id="18" name="Zástupný obsah 17">
            <a:extLst>
              <a:ext uri="{FF2B5EF4-FFF2-40B4-BE49-F238E27FC236}">
                <a16:creationId xmlns:a16="http://schemas.microsoft.com/office/drawing/2014/main" id="{DE8D71CE-BC27-4F32-9217-69C68A530943}"/>
              </a:ext>
            </a:extLst>
          </p:cNvPr>
          <p:cNvSpPr>
            <a:spLocks noGrp="1"/>
          </p:cNvSpPr>
          <p:nvPr>
            <p:ph idx="30"/>
          </p:nvPr>
        </p:nvSpPr>
        <p:spPr>
          <a:xfrm>
            <a:off x="2912965" y="4419972"/>
            <a:ext cx="2005263" cy="472455"/>
          </a:xfrm>
        </p:spPr>
        <p:txBody>
          <a:bodyPr/>
          <a:lstStyle/>
          <a:p>
            <a:pPr marL="72000" indent="0" algn="ctr">
              <a:buNone/>
            </a:pPr>
            <a:r>
              <a:rPr lang="cs-CZ" sz="2200"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 </a:t>
            </a:r>
            <a:r>
              <a:rPr lang="cs-CZ" sz="2200" u="sng" dirty="0">
                <a:latin typeface="Times New Roman" panose="02020603050405020304" pitchFamily="18" charset="0"/>
                <a:cs typeface="Times New Roman" panose="02020603050405020304" pitchFamily="18" charset="0"/>
              </a:rPr>
              <a:t>:</a:t>
            </a:r>
            <a:r>
              <a:rPr lang="cs-CZ" sz="2200"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MNG</a:t>
            </a:r>
          </a:p>
        </p:txBody>
      </p:sp>
      <p:sp>
        <p:nvSpPr>
          <p:cNvPr id="9" name="Zástupný obsah 17">
            <a:extLst>
              <a:ext uri="{FF2B5EF4-FFF2-40B4-BE49-F238E27FC236}">
                <a16:creationId xmlns:a16="http://schemas.microsoft.com/office/drawing/2014/main" id="{76779729-04E4-4807-8C84-6940AF649CCB}"/>
              </a:ext>
            </a:extLst>
          </p:cNvPr>
          <p:cNvSpPr txBox="1">
            <a:spLocks/>
          </p:cNvSpPr>
          <p:nvPr/>
        </p:nvSpPr>
        <p:spPr>
          <a:xfrm>
            <a:off x="7098033" y="1805779"/>
            <a:ext cx="4585714" cy="3600000"/>
          </a:xfrm>
          <a:prstGeom prst="rect">
            <a:avLst/>
          </a:prstGeom>
        </p:spPr>
        <p:style>
          <a:lnRef idx="2">
            <a:schemeClr val="accent1"/>
          </a:lnRef>
          <a:fillRef idx="1">
            <a:schemeClr val="lt1"/>
          </a:fillRef>
          <a:effectRef idx="0">
            <a:schemeClr val="accent1"/>
          </a:effectRef>
          <a:fontRef idx="minor">
            <a:schemeClr val="dk1"/>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Font typeface="Arial" panose="020B0604020202020204" pitchFamily="34" charset="0"/>
              <a:buNone/>
            </a:pPr>
            <a:endParaRPr lang="cs-CZ" sz="2200" kern="0" dirty="0">
              <a:latin typeface="Times New Roman" panose="02020603050405020304" pitchFamily="18" charset="0"/>
              <a:cs typeface="Times New Roman" panose="02020603050405020304" pitchFamily="18" charset="0"/>
            </a:endParaRPr>
          </a:p>
        </p:txBody>
      </p:sp>
      <p:sp>
        <p:nvSpPr>
          <p:cNvPr id="10" name="Zástupný obsah 17">
            <a:extLst>
              <a:ext uri="{FF2B5EF4-FFF2-40B4-BE49-F238E27FC236}">
                <a16:creationId xmlns:a16="http://schemas.microsoft.com/office/drawing/2014/main" id="{C193DDD6-49DD-4AEE-BF88-E90059B70AC7}"/>
              </a:ext>
            </a:extLst>
          </p:cNvPr>
          <p:cNvSpPr txBox="1">
            <a:spLocks/>
          </p:cNvSpPr>
          <p:nvPr/>
        </p:nvSpPr>
        <p:spPr>
          <a:xfrm>
            <a:off x="7097134" y="5405642"/>
            <a:ext cx="4585714" cy="360000"/>
          </a:xfrm>
          <a:prstGeom prst="rect">
            <a:avLst/>
          </a:prstGeom>
        </p:spPr>
        <p:style>
          <a:lnRef idx="2">
            <a:schemeClr val="accent1"/>
          </a:lnRef>
          <a:fillRef idx="1">
            <a:schemeClr val="lt1"/>
          </a:fillRef>
          <a:effectRef idx="0">
            <a:schemeClr val="accent1"/>
          </a:effectRef>
          <a:fontRef idx="minor">
            <a:schemeClr val="dk1"/>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Font typeface="Arial" panose="020B0604020202020204" pitchFamily="34" charset="0"/>
              <a:buNone/>
            </a:pPr>
            <a:endParaRPr lang="cs-CZ" sz="2200" kern="0" dirty="0">
              <a:latin typeface="Times New Roman" panose="02020603050405020304" pitchFamily="18" charset="0"/>
              <a:cs typeface="Times New Roman" panose="02020603050405020304" pitchFamily="18" charset="0"/>
            </a:endParaRPr>
          </a:p>
        </p:txBody>
      </p:sp>
      <p:sp>
        <p:nvSpPr>
          <p:cNvPr id="11" name="Zástupný obsah 17">
            <a:extLst>
              <a:ext uri="{FF2B5EF4-FFF2-40B4-BE49-F238E27FC236}">
                <a16:creationId xmlns:a16="http://schemas.microsoft.com/office/drawing/2014/main" id="{FBD37192-CCC2-4945-BF58-058900FA109A}"/>
              </a:ext>
            </a:extLst>
          </p:cNvPr>
          <p:cNvSpPr txBox="1">
            <a:spLocks/>
          </p:cNvSpPr>
          <p:nvPr/>
        </p:nvSpPr>
        <p:spPr>
          <a:xfrm>
            <a:off x="6213355" y="1734755"/>
            <a:ext cx="1128788" cy="464293"/>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Font typeface="Arial" panose="020B0604020202020204" pitchFamily="34" charset="0"/>
              <a:buNone/>
            </a:pPr>
            <a:r>
              <a:rPr lang="cs-CZ" sz="2200" kern="0" dirty="0">
                <a:latin typeface="Times New Roman" panose="02020603050405020304" pitchFamily="18" charset="0"/>
                <a:cs typeface="Times New Roman" panose="02020603050405020304" pitchFamily="18" charset="0"/>
              </a:rPr>
              <a:t> MNG</a:t>
            </a:r>
          </a:p>
        </p:txBody>
      </p:sp>
      <p:sp>
        <p:nvSpPr>
          <p:cNvPr id="12" name="Zástupný obsah 17">
            <a:extLst>
              <a:ext uri="{FF2B5EF4-FFF2-40B4-BE49-F238E27FC236}">
                <a16:creationId xmlns:a16="http://schemas.microsoft.com/office/drawing/2014/main" id="{077620A1-1007-420D-B588-0CC1D1C75F03}"/>
              </a:ext>
            </a:extLst>
          </p:cNvPr>
          <p:cNvSpPr txBox="1">
            <a:spLocks/>
          </p:cNvSpPr>
          <p:nvPr/>
        </p:nvSpPr>
        <p:spPr>
          <a:xfrm>
            <a:off x="6572321" y="5307985"/>
            <a:ext cx="662048" cy="531729"/>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Font typeface="Arial" panose="020B0604020202020204" pitchFamily="34" charset="0"/>
              <a:buNone/>
            </a:pPr>
            <a:r>
              <a:rPr lang="cs-CZ" sz="2200" kern="0" dirty="0">
                <a:latin typeface="Times New Roman" panose="02020603050405020304" pitchFamily="18" charset="0"/>
                <a:cs typeface="Times New Roman" panose="02020603050405020304" pitchFamily="18" charset="0"/>
              </a:rPr>
              <a:t> IT</a:t>
            </a:r>
          </a:p>
        </p:txBody>
      </p:sp>
      <p:sp>
        <p:nvSpPr>
          <p:cNvPr id="13" name="Zástupný obsah 17">
            <a:extLst>
              <a:ext uri="{FF2B5EF4-FFF2-40B4-BE49-F238E27FC236}">
                <a16:creationId xmlns:a16="http://schemas.microsoft.com/office/drawing/2014/main" id="{F5033D22-F6F3-4E64-AE7C-E1C33E396A52}"/>
              </a:ext>
            </a:extLst>
          </p:cNvPr>
          <p:cNvSpPr txBox="1">
            <a:spLocks/>
          </p:cNvSpPr>
          <p:nvPr/>
        </p:nvSpPr>
        <p:spPr>
          <a:xfrm>
            <a:off x="1144008" y="4835624"/>
            <a:ext cx="2005263" cy="472454"/>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r">
              <a:buFont typeface="Arial" panose="020B0604020202020204" pitchFamily="34" charset="0"/>
              <a:buNone/>
            </a:pP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Prior </a:t>
            </a:r>
            <a:r>
              <a:rPr lang="cs-CZ" sz="2200" kern="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odds</a:t>
            </a: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ratio</a:t>
            </a:r>
          </a:p>
        </p:txBody>
      </p:sp>
      <p:sp>
        <p:nvSpPr>
          <p:cNvPr id="14" name="Zástupný obsah 17">
            <a:extLst>
              <a:ext uri="{FF2B5EF4-FFF2-40B4-BE49-F238E27FC236}">
                <a16:creationId xmlns:a16="http://schemas.microsoft.com/office/drawing/2014/main" id="{45F007FD-30F2-48F3-ABA4-A9C84DC1503C}"/>
              </a:ext>
            </a:extLst>
          </p:cNvPr>
          <p:cNvSpPr txBox="1">
            <a:spLocks/>
          </p:cNvSpPr>
          <p:nvPr/>
        </p:nvSpPr>
        <p:spPr>
          <a:xfrm>
            <a:off x="2802384" y="4835624"/>
            <a:ext cx="2005263" cy="47245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buFont typeface="Arial" panose="020B0604020202020204" pitchFamily="34" charset="0"/>
              <a:buNone/>
            </a:pP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cs-CZ" sz="2200" kern="0" dirty="0">
                <a:latin typeface="Times New Roman" panose="02020603050405020304" pitchFamily="18" charset="0"/>
                <a:cs typeface="Times New Roman" panose="02020603050405020304" pitchFamily="18" charset="0"/>
              </a:rPr>
              <a:t>:</a:t>
            </a: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10</a:t>
            </a:r>
          </a:p>
        </p:txBody>
      </p:sp>
      <p:sp>
        <p:nvSpPr>
          <p:cNvPr id="15" name="Zástupný obsah 17">
            <a:extLst>
              <a:ext uri="{FF2B5EF4-FFF2-40B4-BE49-F238E27FC236}">
                <a16:creationId xmlns:a16="http://schemas.microsoft.com/office/drawing/2014/main" id="{472716A1-92A1-4B3F-8348-8B4CA408C5EA}"/>
              </a:ext>
            </a:extLst>
          </p:cNvPr>
          <p:cNvSpPr txBox="1">
            <a:spLocks/>
          </p:cNvSpPr>
          <p:nvPr/>
        </p:nvSpPr>
        <p:spPr>
          <a:xfrm>
            <a:off x="7107490" y="5407116"/>
            <a:ext cx="3816000" cy="3600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lnSpc>
                <a:spcPct val="100000"/>
              </a:lnSpc>
              <a:buFont typeface="Arial" panose="020B0604020202020204" pitchFamily="34" charset="0"/>
              <a:buNone/>
            </a:pPr>
            <a:r>
              <a:rPr lang="cs-CZ" sz="2200" i="1" kern="0" dirty="0">
                <a:latin typeface="Times New Roman" panose="02020603050405020304" pitchFamily="18" charset="0"/>
                <a:cs typeface="Times New Roman" panose="02020603050405020304" pitchFamily="18" charset="0"/>
              </a:rPr>
              <a:t>75% </a:t>
            </a:r>
            <a:r>
              <a:rPr lang="cs-CZ" sz="2200" i="1" kern="0" dirty="0" err="1">
                <a:latin typeface="Times New Roman" panose="02020603050405020304" pitchFamily="18" charset="0"/>
                <a:cs typeface="Times New Roman" panose="02020603050405020304" pitchFamily="18" charset="0"/>
              </a:rPr>
              <a:t>Shy</a:t>
            </a:r>
            <a:endParaRPr lang="cs-CZ" sz="2200" i="1" kern="0" dirty="0">
              <a:latin typeface="Times New Roman" panose="02020603050405020304" pitchFamily="18" charset="0"/>
              <a:cs typeface="Times New Roman" panose="02020603050405020304" pitchFamily="18" charset="0"/>
            </a:endParaRPr>
          </a:p>
        </p:txBody>
      </p:sp>
      <p:sp>
        <p:nvSpPr>
          <p:cNvPr id="17" name="Zástupný obsah 17">
            <a:extLst>
              <a:ext uri="{FF2B5EF4-FFF2-40B4-BE49-F238E27FC236}">
                <a16:creationId xmlns:a16="http://schemas.microsoft.com/office/drawing/2014/main" id="{1E938FD9-198B-42BA-A0A5-E2F2509ECD8A}"/>
              </a:ext>
            </a:extLst>
          </p:cNvPr>
          <p:cNvSpPr txBox="1">
            <a:spLocks/>
          </p:cNvSpPr>
          <p:nvPr/>
        </p:nvSpPr>
        <p:spPr>
          <a:xfrm>
            <a:off x="7106055" y="1800427"/>
            <a:ext cx="1260000" cy="36000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buFont typeface="Arial" panose="020B0604020202020204" pitchFamily="34" charset="0"/>
              <a:buNone/>
            </a:pPr>
            <a:endParaRPr lang="cs-CZ" sz="2200" i="1" kern="0" dirty="0">
              <a:latin typeface="Times New Roman" panose="02020603050405020304" pitchFamily="18" charset="0"/>
              <a:cs typeface="Times New Roman" panose="02020603050405020304" pitchFamily="18" charset="0"/>
            </a:endParaRPr>
          </a:p>
          <a:p>
            <a:pPr marL="72000" indent="0" algn="ctr">
              <a:buFont typeface="Arial" panose="020B0604020202020204" pitchFamily="34" charset="0"/>
              <a:buNone/>
            </a:pPr>
            <a:endParaRPr lang="cs-CZ" sz="2200" i="1" kern="0" dirty="0">
              <a:latin typeface="Times New Roman" panose="02020603050405020304" pitchFamily="18" charset="0"/>
              <a:cs typeface="Times New Roman" panose="02020603050405020304" pitchFamily="18" charset="0"/>
            </a:endParaRPr>
          </a:p>
          <a:p>
            <a:pPr marL="72000" indent="0" algn="ctr">
              <a:buFont typeface="Arial" panose="020B0604020202020204" pitchFamily="34" charset="0"/>
              <a:buNone/>
            </a:pPr>
            <a:endParaRPr lang="cs-CZ" sz="2200" i="1" kern="0" dirty="0">
              <a:latin typeface="Times New Roman" panose="02020603050405020304" pitchFamily="18" charset="0"/>
              <a:cs typeface="Times New Roman" panose="02020603050405020304" pitchFamily="18" charset="0"/>
            </a:endParaRPr>
          </a:p>
          <a:p>
            <a:pPr marL="72000" indent="0" algn="ctr">
              <a:buFont typeface="Arial" panose="020B0604020202020204" pitchFamily="34" charset="0"/>
              <a:buNone/>
            </a:pPr>
            <a:r>
              <a:rPr lang="cs-CZ" sz="2200" i="1" kern="0" dirty="0">
                <a:latin typeface="Times New Roman" panose="02020603050405020304" pitchFamily="18" charset="0"/>
                <a:cs typeface="Times New Roman" panose="02020603050405020304" pitchFamily="18" charset="0"/>
              </a:rPr>
              <a:t>15% </a:t>
            </a:r>
            <a:r>
              <a:rPr lang="cs-CZ" sz="2200" i="1" kern="0" dirty="0" err="1">
                <a:latin typeface="Times New Roman" panose="02020603050405020304" pitchFamily="18" charset="0"/>
                <a:cs typeface="Times New Roman" panose="02020603050405020304" pitchFamily="18" charset="0"/>
              </a:rPr>
              <a:t>shy</a:t>
            </a:r>
            <a:endParaRPr lang="cs-CZ" sz="2200" i="1" kern="0" dirty="0">
              <a:latin typeface="Times New Roman" panose="02020603050405020304" pitchFamily="18" charset="0"/>
              <a:cs typeface="Times New Roman" panose="02020603050405020304" pitchFamily="18" charset="0"/>
            </a:endParaRPr>
          </a:p>
        </p:txBody>
      </p:sp>
      <p:sp>
        <p:nvSpPr>
          <p:cNvPr id="19" name="Zástupný obsah 17">
            <a:extLst>
              <a:ext uri="{FF2B5EF4-FFF2-40B4-BE49-F238E27FC236}">
                <a16:creationId xmlns:a16="http://schemas.microsoft.com/office/drawing/2014/main" id="{0B65ED46-88D1-4F89-A64B-5E9920C71180}"/>
              </a:ext>
            </a:extLst>
          </p:cNvPr>
          <p:cNvSpPr txBox="1">
            <a:spLocks/>
          </p:cNvSpPr>
          <p:nvPr/>
        </p:nvSpPr>
        <p:spPr>
          <a:xfrm>
            <a:off x="392691" y="5218849"/>
            <a:ext cx="2758062" cy="587174"/>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r">
              <a:buFont typeface="Arial" panose="020B0604020202020204" pitchFamily="34" charset="0"/>
              <a:buNone/>
            </a:pPr>
            <a:r>
              <a:rPr lang="cs-CZ" sz="2200" kern="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Likelihood</a:t>
            </a: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sz="2200" kern="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odds</a:t>
            </a: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ratio</a:t>
            </a:r>
          </a:p>
        </p:txBody>
      </p:sp>
      <p:sp>
        <p:nvSpPr>
          <p:cNvPr id="20" name="Zástupný obsah 17">
            <a:extLst>
              <a:ext uri="{FF2B5EF4-FFF2-40B4-BE49-F238E27FC236}">
                <a16:creationId xmlns:a16="http://schemas.microsoft.com/office/drawing/2014/main" id="{2448C525-0A42-44B8-84A8-680EB5D49EF0}"/>
              </a:ext>
            </a:extLst>
          </p:cNvPr>
          <p:cNvSpPr txBox="1">
            <a:spLocks/>
          </p:cNvSpPr>
          <p:nvPr/>
        </p:nvSpPr>
        <p:spPr>
          <a:xfrm>
            <a:off x="2750597" y="5218849"/>
            <a:ext cx="2005263" cy="47245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buFont typeface="Arial" panose="020B0604020202020204" pitchFamily="34" charset="0"/>
              <a:buNone/>
            </a:pP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75 </a:t>
            </a:r>
            <a:r>
              <a:rPr lang="cs-CZ" sz="2200" kern="0" dirty="0">
                <a:latin typeface="Times New Roman" panose="02020603050405020304" pitchFamily="18" charset="0"/>
                <a:cs typeface="Times New Roman" panose="02020603050405020304" pitchFamily="18" charset="0"/>
              </a:rPr>
              <a:t>:</a:t>
            </a: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15</a:t>
            </a:r>
          </a:p>
        </p:txBody>
      </p:sp>
      <p:sp>
        <p:nvSpPr>
          <p:cNvPr id="21" name="Zástupný obsah 17">
            <a:extLst>
              <a:ext uri="{FF2B5EF4-FFF2-40B4-BE49-F238E27FC236}">
                <a16:creationId xmlns:a16="http://schemas.microsoft.com/office/drawing/2014/main" id="{E676AEF1-2F8E-4910-8C05-013F19794D69}"/>
              </a:ext>
            </a:extLst>
          </p:cNvPr>
          <p:cNvSpPr txBox="1">
            <a:spLocks/>
          </p:cNvSpPr>
          <p:nvPr/>
        </p:nvSpPr>
        <p:spPr>
          <a:xfrm>
            <a:off x="11615036" y="1788400"/>
            <a:ext cx="575569" cy="464293"/>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Font typeface="Arial" panose="020B0604020202020204" pitchFamily="34" charset="0"/>
              <a:buNone/>
            </a:pPr>
            <a:r>
              <a:rPr lang="cs-CZ" sz="2200" kern="0" dirty="0">
                <a:latin typeface="Times New Roman" panose="02020603050405020304" pitchFamily="18" charset="0"/>
                <a:cs typeface="Times New Roman" panose="02020603050405020304" pitchFamily="18" charset="0"/>
              </a:rPr>
              <a:t> 10</a:t>
            </a:r>
          </a:p>
        </p:txBody>
      </p:sp>
      <p:sp>
        <p:nvSpPr>
          <p:cNvPr id="22" name="Zástupný obsah 17">
            <a:extLst>
              <a:ext uri="{FF2B5EF4-FFF2-40B4-BE49-F238E27FC236}">
                <a16:creationId xmlns:a16="http://schemas.microsoft.com/office/drawing/2014/main" id="{0A7677B7-DFB4-4847-9858-1B811EBB41AD}"/>
              </a:ext>
            </a:extLst>
          </p:cNvPr>
          <p:cNvSpPr txBox="1">
            <a:spLocks/>
          </p:cNvSpPr>
          <p:nvPr/>
        </p:nvSpPr>
        <p:spPr>
          <a:xfrm>
            <a:off x="11655141" y="5341730"/>
            <a:ext cx="536859" cy="464293"/>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Font typeface="Arial" panose="020B0604020202020204" pitchFamily="34" charset="0"/>
              <a:buNone/>
            </a:pPr>
            <a:r>
              <a:rPr lang="cs-CZ" sz="2200" kern="0" dirty="0">
                <a:latin typeface="Times New Roman" panose="02020603050405020304" pitchFamily="18" charset="0"/>
                <a:cs typeface="Times New Roman" panose="02020603050405020304" pitchFamily="18" charset="0"/>
              </a:rPr>
              <a:t> 1</a:t>
            </a:r>
          </a:p>
        </p:txBody>
      </p:sp>
      <p:cxnSp>
        <p:nvCxnSpPr>
          <p:cNvPr id="23" name="Přímá spojnice se šipkou 22">
            <a:extLst>
              <a:ext uri="{FF2B5EF4-FFF2-40B4-BE49-F238E27FC236}">
                <a16:creationId xmlns:a16="http://schemas.microsoft.com/office/drawing/2014/main" id="{2F17D771-0BDC-4207-B908-E37159DDE8FD}"/>
              </a:ext>
            </a:extLst>
          </p:cNvPr>
          <p:cNvCxnSpPr/>
          <p:nvPr/>
        </p:nvCxnSpPr>
        <p:spPr bwMode="auto">
          <a:xfrm>
            <a:off x="4349097" y="5078863"/>
            <a:ext cx="0" cy="900000"/>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Přímá spojnice se šipkou 23">
            <a:extLst>
              <a:ext uri="{FF2B5EF4-FFF2-40B4-BE49-F238E27FC236}">
                <a16:creationId xmlns:a16="http://schemas.microsoft.com/office/drawing/2014/main" id="{B4A1C1B0-B4B3-490A-917E-D4561C651A53}"/>
              </a:ext>
            </a:extLst>
          </p:cNvPr>
          <p:cNvCxnSpPr/>
          <p:nvPr/>
        </p:nvCxnSpPr>
        <p:spPr bwMode="auto">
          <a:xfrm>
            <a:off x="3285260" y="5089221"/>
            <a:ext cx="0" cy="900000"/>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Přímá spojnice 25">
            <a:extLst>
              <a:ext uri="{FF2B5EF4-FFF2-40B4-BE49-F238E27FC236}">
                <a16:creationId xmlns:a16="http://schemas.microsoft.com/office/drawing/2014/main" id="{AA8A53ED-0C83-4531-8AA6-779FB046FFEA}"/>
              </a:ext>
            </a:extLst>
          </p:cNvPr>
          <p:cNvCxnSpPr/>
          <p:nvPr/>
        </p:nvCxnSpPr>
        <p:spPr bwMode="auto">
          <a:xfrm flipH="1">
            <a:off x="3122076" y="5682426"/>
            <a:ext cx="1482571"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27" name="Zástupný obsah 17">
            <a:extLst>
              <a:ext uri="{FF2B5EF4-FFF2-40B4-BE49-F238E27FC236}">
                <a16:creationId xmlns:a16="http://schemas.microsoft.com/office/drawing/2014/main" id="{DF8958D7-36F9-49C2-9D5A-4755EB1CB3C1}"/>
              </a:ext>
            </a:extLst>
          </p:cNvPr>
          <p:cNvSpPr txBox="1">
            <a:spLocks/>
          </p:cNvSpPr>
          <p:nvPr/>
        </p:nvSpPr>
        <p:spPr>
          <a:xfrm>
            <a:off x="2785008" y="5705547"/>
            <a:ext cx="2005263" cy="47245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buFont typeface="Arial" panose="020B0604020202020204" pitchFamily="34" charset="0"/>
              <a:buNone/>
            </a:pP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75 </a:t>
            </a:r>
            <a:r>
              <a:rPr lang="cs-CZ" sz="2200" kern="0" dirty="0">
                <a:latin typeface="Times New Roman" panose="02020603050405020304" pitchFamily="18" charset="0"/>
                <a:cs typeface="Times New Roman" panose="02020603050405020304" pitchFamily="18" charset="0"/>
              </a:rPr>
              <a:t>:</a:t>
            </a: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150 </a:t>
            </a:r>
          </a:p>
        </p:txBody>
      </p:sp>
      <p:sp>
        <p:nvSpPr>
          <p:cNvPr id="28" name="Zástupný obsah 17">
            <a:extLst>
              <a:ext uri="{FF2B5EF4-FFF2-40B4-BE49-F238E27FC236}">
                <a16:creationId xmlns:a16="http://schemas.microsoft.com/office/drawing/2014/main" id="{57110535-97D2-4CC8-A7A5-824570E19486}"/>
              </a:ext>
            </a:extLst>
          </p:cNvPr>
          <p:cNvSpPr txBox="1">
            <a:spLocks/>
          </p:cNvSpPr>
          <p:nvPr/>
        </p:nvSpPr>
        <p:spPr>
          <a:xfrm>
            <a:off x="4962859" y="5710464"/>
            <a:ext cx="972000" cy="472455"/>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buFont typeface="Arial" panose="020B0604020202020204" pitchFamily="34" charset="0"/>
              <a:buNone/>
            </a:pPr>
            <a:r>
              <a:rPr lang="cs-CZ" sz="24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cs-CZ" sz="2400" kern="0" dirty="0">
                <a:latin typeface="Times New Roman" panose="02020603050405020304" pitchFamily="18" charset="0"/>
                <a:cs typeface="Times New Roman" panose="02020603050405020304" pitchFamily="18" charset="0"/>
              </a:rPr>
              <a:t>:</a:t>
            </a:r>
            <a:r>
              <a:rPr lang="cs-CZ" sz="24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a:t>
            </a:r>
          </a:p>
        </p:txBody>
      </p:sp>
      <p:sp>
        <p:nvSpPr>
          <p:cNvPr id="29" name="Zástupný obsah 17">
            <a:extLst>
              <a:ext uri="{FF2B5EF4-FFF2-40B4-BE49-F238E27FC236}">
                <a16:creationId xmlns:a16="http://schemas.microsoft.com/office/drawing/2014/main" id="{492E2AF5-758A-4526-9B86-144B3E461DEC}"/>
              </a:ext>
            </a:extLst>
          </p:cNvPr>
          <p:cNvSpPr txBox="1">
            <a:spLocks/>
          </p:cNvSpPr>
          <p:nvPr/>
        </p:nvSpPr>
        <p:spPr>
          <a:xfrm>
            <a:off x="4161534" y="5725211"/>
            <a:ext cx="1007808" cy="47245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buFont typeface="Arial" panose="020B0604020202020204" pitchFamily="34" charset="0"/>
              <a:buNone/>
            </a:pPr>
            <a:r>
              <a:rPr lang="cs-CZ" sz="2200" kern="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Wingdings" panose="05000000000000000000" pitchFamily="2" charset="2"/>
              </a:rPr>
              <a:t></a:t>
            </a:r>
            <a:endParaRPr lang="cs-CZ" sz="2200" kern="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0" name="Zástupný obsah 17">
            <a:extLst>
              <a:ext uri="{FF2B5EF4-FFF2-40B4-BE49-F238E27FC236}">
                <a16:creationId xmlns:a16="http://schemas.microsoft.com/office/drawing/2014/main" id="{466CD639-A53F-4529-AB12-D91A7438E435}"/>
              </a:ext>
            </a:extLst>
          </p:cNvPr>
          <p:cNvSpPr txBox="1">
            <a:spLocks/>
          </p:cNvSpPr>
          <p:nvPr/>
        </p:nvSpPr>
        <p:spPr>
          <a:xfrm>
            <a:off x="387774" y="5676051"/>
            <a:ext cx="2758062" cy="587174"/>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r">
              <a:buFont typeface="Arial" panose="020B0604020202020204" pitchFamily="34" charset="0"/>
              <a:buNone/>
            </a:pPr>
            <a:r>
              <a:rPr lang="cs-CZ" sz="2200" kern="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Posterio</a:t>
            </a: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sz="2200" kern="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odds</a:t>
            </a: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ratio</a:t>
            </a:r>
          </a:p>
        </p:txBody>
      </p:sp>
    </p:spTree>
    <p:extLst>
      <p:ext uri="{BB962C8B-B14F-4D97-AF65-F5344CB8AC3E}">
        <p14:creationId xmlns:p14="http://schemas.microsoft.com/office/powerpoint/2010/main" val="412328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fade">
                                      <p:cBhvr>
                                        <p:cTn id="31" dur="500"/>
                                        <p:tgtEl>
                                          <p:spTgt spid="18">
                                            <p:txEl>
                                              <p:pRg st="0" end="0"/>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par>
                          <p:cTn id="53" fill="hold">
                            <p:stCondLst>
                              <p:cond delay="1500"/>
                            </p:stCondLst>
                            <p:childTnLst>
                              <p:par>
                                <p:cTn id="54" presetID="10" presetClass="entr" presetSubtype="0"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par>
                                <p:cTn id="62" presetID="10" presetClass="entr" presetSubtype="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10"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childTnLst>
                          </p:cTn>
                        </p:par>
                        <p:par>
                          <p:cTn id="76" fill="hold">
                            <p:stCondLst>
                              <p:cond delay="1500"/>
                            </p:stCondLst>
                            <p:childTnLst>
                              <p:par>
                                <p:cTn id="77" presetID="10" presetClass="entr" presetSubtype="0" fill="hold" grpId="0" nodeType="after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childTnLst>
                                </p:cTn>
                              </p:par>
                            </p:childTnLst>
                          </p:cTn>
                        </p:par>
                        <p:par>
                          <p:cTn id="80" fill="hold">
                            <p:stCondLst>
                              <p:cond delay="2000"/>
                            </p:stCondLst>
                            <p:childTnLst>
                              <p:par>
                                <p:cTn id="81" presetID="10" presetClass="entr" presetSubtype="0" fill="hold" grpId="0"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9" grpId="0" animBg="1"/>
      <p:bldP spid="10" grpId="0" animBg="1"/>
      <p:bldP spid="11" grpId="0"/>
      <p:bldP spid="12" grpId="0"/>
      <p:bldP spid="13" grpId="0"/>
      <p:bldP spid="14" grpId="0"/>
      <p:bldP spid="15" grpId="0" animBg="1"/>
      <p:bldP spid="17" grpId="0" animBg="1"/>
      <p:bldP spid="19" grpId="0"/>
      <p:bldP spid="20" grpId="0"/>
      <p:bldP spid="21" grpId="0"/>
      <p:bldP spid="22" grpId="0"/>
      <p:bldP spid="27" grpId="0"/>
      <p:bldP spid="28" grpId="0" animBg="1"/>
      <p:bldP spid="29" grpId="0"/>
      <p:bldP spid="30"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143</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Bayesian</a:t>
            </a:r>
            <a:r>
              <a:rPr lang="cs-CZ" dirty="0"/>
              <a:t> probability</a:t>
            </a:r>
          </a:p>
          <a:p>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a:xfrm>
            <a:off x="719999" y="1701505"/>
            <a:ext cx="5263705" cy="2381042"/>
          </a:xfrm>
        </p:spPr>
        <p:txBody>
          <a:bodyPr/>
          <a:lstStyle/>
          <a:p>
            <a:pPr marL="72000" indent="0">
              <a:lnSpc>
                <a:spcPct val="100000"/>
              </a:lnSpc>
              <a:buNone/>
            </a:pPr>
            <a:r>
              <a:rPr lang="cs-CZ" dirty="0" err="1">
                <a:latin typeface="Times New Roman" panose="02020603050405020304" pitchFamily="18" charset="0"/>
                <a:cs typeface="Times New Roman" panose="02020603050405020304" pitchFamily="18" charset="0"/>
              </a:rPr>
              <a:t>Example</a:t>
            </a:r>
            <a:r>
              <a:rPr lang="cs-CZ" dirty="0">
                <a:latin typeface="Times New Roman" panose="02020603050405020304" pitchFamily="18" charset="0"/>
                <a:cs typeface="Times New Roman" panose="02020603050405020304" pitchFamily="18" charset="0"/>
              </a:rPr>
              <a:t>:</a:t>
            </a:r>
          </a:p>
          <a:p>
            <a:pPr>
              <a:lnSpc>
                <a:spcPct val="100000"/>
              </a:lnSpc>
            </a:pPr>
            <a:r>
              <a:rPr lang="en-US" dirty="0">
                <a:latin typeface="Times New Roman" panose="02020603050405020304" pitchFamily="18" charset="0"/>
                <a:cs typeface="Times New Roman" panose="02020603050405020304" pitchFamily="18" charset="0"/>
              </a:rPr>
              <a:t>The stove repairman looks suspiciously around the various rooms in the apartment</a:t>
            </a:r>
            <a:r>
              <a:rPr lang="cs-CZ" dirty="0">
                <a:latin typeface="Times New Roman" panose="02020603050405020304" pitchFamily="18" charset="0"/>
                <a:cs typeface="Times New Roman" panose="02020603050405020304" pitchFamily="18" charset="0"/>
              </a:rPr>
              <a:t> </a:t>
            </a:r>
          </a:p>
          <a:p>
            <a:pPr lvl="1"/>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repairman</a:t>
            </a:r>
            <a:r>
              <a:rPr lang="cs-CZ" dirty="0">
                <a:latin typeface="Times New Roman" panose="02020603050405020304" pitchFamily="18" charset="0"/>
                <a:cs typeface="Times New Roman" panose="02020603050405020304" pitchFamily="18" charset="0"/>
              </a:rPr>
              <a:t> more </a:t>
            </a:r>
            <a:r>
              <a:rPr lang="cs-CZ" dirty="0" err="1">
                <a:latin typeface="Times New Roman" panose="02020603050405020304" pitchFamily="18" charset="0"/>
                <a:cs typeface="Times New Roman" panose="02020603050405020304" pitchFamily="18" charset="0"/>
              </a:rPr>
              <a:t>likely</a:t>
            </a:r>
            <a:r>
              <a:rPr lang="cs-CZ" dirty="0">
                <a:latin typeface="Times New Roman" panose="02020603050405020304" pitchFamily="18" charset="0"/>
                <a:cs typeface="Times New Roman" panose="02020603050405020304" pitchFamily="18" charset="0"/>
              </a:rPr>
              <a:t> to </a:t>
            </a:r>
            <a:r>
              <a:rPr lang="cs-CZ" dirty="0" err="1">
                <a:latin typeface="Times New Roman" panose="02020603050405020304" pitchFamily="18" charset="0"/>
                <a:cs typeface="Times New Roman" panose="02020603050405020304" pitchFamily="18" charset="0"/>
              </a:rPr>
              <a:t>be</a:t>
            </a:r>
            <a:r>
              <a:rPr lang="cs-CZ" dirty="0">
                <a:latin typeface="Times New Roman" panose="02020603050405020304" pitchFamily="18" charset="0"/>
                <a:cs typeface="Times New Roman" panose="02020603050405020304" pitchFamily="18" charset="0"/>
              </a:rPr>
              <a:t> a </a:t>
            </a:r>
            <a:r>
              <a:rPr lang="cs-CZ" dirty="0" err="1">
                <a:latin typeface="Times New Roman" panose="02020603050405020304" pitchFamily="18" charset="0"/>
                <a:cs typeface="Times New Roman" panose="02020603050405020304" pitchFamily="18" charset="0"/>
              </a:rPr>
              <a:t>robber</a:t>
            </a:r>
            <a:r>
              <a:rPr lang="cs-CZ" dirty="0">
                <a:latin typeface="Times New Roman" panose="02020603050405020304" pitchFamily="18" charset="0"/>
                <a:cs typeface="Times New Roman" panose="02020603050405020304" pitchFamily="18" charset="0"/>
              </a:rPr>
              <a:t>?</a:t>
            </a:r>
          </a:p>
          <a:p>
            <a:pPr lvl="1"/>
            <a:endParaRPr lang="cs-CZ" dirty="0">
              <a:latin typeface="Times New Roman" panose="02020603050405020304" pitchFamily="18" charset="0"/>
              <a:cs typeface="Times New Roman" panose="02020603050405020304" pitchFamily="18" charset="0"/>
            </a:endParaRPr>
          </a:p>
          <a:p>
            <a:pPr marL="324000" lvl="1" indent="0">
              <a:buNone/>
            </a:pPr>
            <a:endParaRPr lang="cs-CZ" dirty="0">
              <a:latin typeface="Times New Roman" panose="02020603050405020304" pitchFamily="18" charset="0"/>
              <a:cs typeface="Times New Roman" panose="02020603050405020304" pitchFamily="18" charset="0"/>
            </a:endParaRPr>
          </a:p>
        </p:txBody>
      </p:sp>
      <p:sp>
        <p:nvSpPr>
          <p:cNvPr id="18" name="Zástupný obsah 17">
            <a:extLst>
              <a:ext uri="{FF2B5EF4-FFF2-40B4-BE49-F238E27FC236}">
                <a16:creationId xmlns:a16="http://schemas.microsoft.com/office/drawing/2014/main" id="{DE8D71CE-BC27-4F32-9217-69C68A530943}"/>
              </a:ext>
            </a:extLst>
          </p:cNvPr>
          <p:cNvSpPr>
            <a:spLocks noGrp="1"/>
          </p:cNvSpPr>
          <p:nvPr>
            <p:ph idx="30"/>
          </p:nvPr>
        </p:nvSpPr>
        <p:spPr>
          <a:xfrm>
            <a:off x="2411768" y="4189934"/>
            <a:ext cx="2559728" cy="472455"/>
          </a:xfrm>
        </p:spPr>
        <p:txBody>
          <a:bodyPr/>
          <a:lstStyle/>
          <a:p>
            <a:pPr marL="72000" indent="0" algn="ctr">
              <a:buNone/>
            </a:pPr>
            <a:r>
              <a:rPr lang="cs-CZ" sz="2200"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Robber</a:t>
            </a:r>
            <a:r>
              <a:rPr lang="cs-CZ" sz="2200"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cs-CZ" sz="2200"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Repairman</a:t>
            </a:r>
            <a:endParaRPr lang="cs-CZ" sz="2200"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Zástupný obsah 17">
            <a:extLst>
              <a:ext uri="{FF2B5EF4-FFF2-40B4-BE49-F238E27FC236}">
                <a16:creationId xmlns:a16="http://schemas.microsoft.com/office/drawing/2014/main" id="{76779729-04E4-4807-8C84-6940AF649CCB}"/>
              </a:ext>
            </a:extLst>
          </p:cNvPr>
          <p:cNvSpPr txBox="1">
            <a:spLocks/>
          </p:cNvSpPr>
          <p:nvPr/>
        </p:nvSpPr>
        <p:spPr>
          <a:xfrm>
            <a:off x="7096218" y="1817212"/>
            <a:ext cx="4585714" cy="3960000"/>
          </a:xfrm>
          <a:prstGeom prst="rect">
            <a:avLst/>
          </a:prstGeom>
        </p:spPr>
        <p:style>
          <a:lnRef idx="2">
            <a:schemeClr val="accent1"/>
          </a:lnRef>
          <a:fillRef idx="1">
            <a:schemeClr val="lt1"/>
          </a:fillRef>
          <a:effectRef idx="0">
            <a:schemeClr val="accent1"/>
          </a:effectRef>
          <a:fontRef idx="minor">
            <a:schemeClr val="dk1"/>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Font typeface="Arial" panose="020B0604020202020204" pitchFamily="34" charset="0"/>
              <a:buNone/>
            </a:pPr>
            <a:endParaRPr lang="cs-CZ" sz="2200" kern="0" dirty="0">
              <a:latin typeface="Times New Roman" panose="02020603050405020304" pitchFamily="18" charset="0"/>
              <a:cs typeface="Times New Roman" panose="02020603050405020304" pitchFamily="18" charset="0"/>
            </a:endParaRPr>
          </a:p>
        </p:txBody>
      </p:sp>
      <p:sp>
        <p:nvSpPr>
          <p:cNvPr id="10" name="Zástupný obsah 17">
            <a:extLst>
              <a:ext uri="{FF2B5EF4-FFF2-40B4-BE49-F238E27FC236}">
                <a16:creationId xmlns:a16="http://schemas.microsoft.com/office/drawing/2014/main" id="{C193DDD6-49DD-4AEE-BF88-E90059B70AC7}"/>
              </a:ext>
            </a:extLst>
          </p:cNvPr>
          <p:cNvSpPr txBox="1">
            <a:spLocks/>
          </p:cNvSpPr>
          <p:nvPr/>
        </p:nvSpPr>
        <p:spPr>
          <a:xfrm>
            <a:off x="7097134" y="5769627"/>
            <a:ext cx="4585714" cy="252000"/>
          </a:xfrm>
          <a:prstGeom prst="rect">
            <a:avLst/>
          </a:prstGeom>
        </p:spPr>
        <p:style>
          <a:lnRef idx="2">
            <a:schemeClr val="accent1"/>
          </a:lnRef>
          <a:fillRef idx="1">
            <a:schemeClr val="lt1"/>
          </a:fillRef>
          <a:effectRef idx="0">
            <a:schemeClr val="accent1"/>
          </a:effectRef>
          <a:fontRef idx="minor">
            <a:schemeClr val="dk1"/>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Font typeface="Arial" panose="020B0604020202020204" pitchFamily="34" charset="0"/>
              <a:buNone/>
            </a:pPr>
            <a:endParaRPr lang="cs-CZ" sz="2200" kern="0" dirty="0">
              <a:latin typeface="Times New Roman" panose="02020603050405020304" pitchFamily="18" charset="0"/>
              <a:cs typeface="Times New Roman" panose="02020603050405020304" pitchFamily="18" charset="0"/>
            </a:endParaRPr>
          </a:p>
        </p:txBody>
      </p:sp>
      <p:sp>
        <p:nvSpPr>
          <p:cNvPr id="11" name="Zástupný obsah 17">
            <a:extLst>
              <a:ext uri="{FF2B5EF4-FFF2-40B4-BE49-F238E27FC236}">
                <a16:creationId xmlns:a16="http://schemas.microsoft.com/office/drawing/2014/main" id="{FBD37192-CCC2-4945-BF58-058900FA109A}"/>
              </a:ext>
            </a:extLst>
          </p:cNvPr>
          <p:cNvSpPr txBox="1">
            <a:spLocks/>
          </p:cNvSpPr>
          <p:nvPr/>
        </p:nvSpPr>
        <p:spPr>
          <a:xfrm>
            <a:off x="5887453" y="1850166"/>
            <a:ext cx="1230102" cy="91966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00000"/>
              </a:lnSpc>
              <a:buFont typeface="Arial" panose="020B0604020202020204" pitchFamily="34" charset="0"/>
              <a:buNone/>
            </a:pPr>
            <a:r>
              <a:rPr lang="cs-CZ" sz="2200" kern="0" dirty="0" err="1">
                <a:latin typeface="Times New Roman" panose="02020603050405020304" pitchFamily="18" charset="0"/>
                <a:cs typeface="Times New Roman" panose="02020603050405020304" pitchFamily="18" charset="0"/>
              </a:rPr>
              <a:t>Honest</a:t>
            </a:r>
            <a:r>
              <a:rPr lang="cs-CZ" sz="2200" kern="0" dirty="0">
                <a:latin typeface="Times New Roman" panose="02020603050405020304" pitchFamily="18" charset="0"/>
                <a:cs typeface="Times New Roman" panose="02020603050405020304" pitchFamily="18" charset="0"/>
              </a:rPr>
              <a:t> </a:t>
            </a:r>
            <a:r>
              <a:rPr lang="cs-CZ" sz="2200" kern="0" dirty="0" err="1">
                <a:latin typeface="Times New Roman" panose="02020603050405020304" pitchFamily="18" charset="0"/>
                <a:cs typeface="Times New Roman" panose="02020603050405020304" pitchFamily="18" charset="0"/>
              </a:rPr>
              <a:t>repairman</a:t>
            </a:r>
            <a:endParaRPr lang="cs-CZ" sz="2200" kern="0" dirty="0">
              <a:latin typeface="Times New Roman" panose="02020603050405020304" pitchFamily="18" charset="0"/>
              <a:cs typeface="Times New Roman" panose="02020603050405020304" pitchFamily="18" charset="0"/>
            </a:endParaRPr>
          </a:p>
        </p:txBody>
      </p:sp>
      <p:sp>
        <p:nvSpPr>
          <p:cNvPr id="12" name="Zástupný obsah 17">
            <a:extLst>
              <a:ext uri="{FF2B5EF4-FFF2-40B4-BE49-F238E27FC236}">
                <a16:creationId xmlns:a16="http://schemas.microsoft.com/office/drawing/2014/main" id="{077620A1-1007-420D-B588-0CC1D1C75F03}"/>
              </a:ext>
            </a:extLst>
          </p:cNvPr>
          <p:cNvSpPr txBox="1">
            <a:spLocks/>
          </p:cNvSpPr>
          <p:nvPr/>
        </p:nvSpPr>
        <p:spPr>
          <a:xfrm>
            <a:off x="6063605" y="5592072"/>
            <a:ext cx="1250665" cy="531729"/>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Font typeface="Arial" panose="020B0604020202020204" pitchFamily="34" charset="0"/>
              <a:buNone/>
            </a:pPr>
            <a:r>
              <a:rPr lang="cs-CZ" sz="2200" kern="0" dirty="0">
                <a:latin typeface="Times New Roman" panose="02020603050405020304" pitchFamily="18" charset="0"/>
                <a:cs typeface="Times New Roman" panose="02020603050405020304" pitchFamily="18" charset="0"/>
              </a:rPr>
              <a:t> </a:t>
            </a:r>
            <a:r>
              <a:rPr lang="cs-CZ" sz="2200" kern="0" dirty="0" err="1">
                <a:latin typeface="Times New Roman" panose="02020603050405020304" pitchFamily="18" charset="0"/>
                <a:cs typeface="Times New Roman" panose="02020603050405020304" pitchFamily="18" charset="0"/>
              </a:rPr>
              <a:t>Robber</a:t>
            </a:r>
            <a:endParaRPr lang="cs-CZ" sz="2200" kern="0" dirty="0">
              <a:latin typeface="Times New Roman" panose="02020603050405020304" pitchFamily="18" charset="0"/>
              <a:cs typeface="Times New Roman" panose="02020603050405020304" pitchFamily="18" charset="0"/>
            </a:endParaRPr>
          </a:p>
        </p:txBody>
      </p:sp>
      <p:sp>
        <p:nvSpPr>
          <p:cNvPr id="13" name="Zástupný obsah 17">
            <a:extLst>
              <a:ext uri="{FF2B5EF4-FFF2-40B4-BE49-F238E27FC236}">
                <a16:creationId xmlns:a16="http://schemas.microsoft.com/office/drawing/2014/main" id="{F5033D22-F6F3-4E64-AE7C-E1C33E396A52}"/>
              </a:ext>
            </a:extLst>
          </p:cNvPr>
          <p:cNvSpPr txBox="1">
            <a:spLocks/>
          </p:cNvSpPr>
          <p:nvPr/>
        </p:nvSpPr>
        <p:spPr>
          <a:xfrm>
            <a:off x="997916" y="4627078"/>
            <a:ext cx="2005263" cy="472454"/>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r">
              <a:buFont typeface="Arial" panose="020B0604020202020204" pitchFamily="34" charset="0"/>
              <a:buNone/>
            </a:pP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Prior </a:t>
            </a:r>
            <a:r>
              <a:rPr lang="cs-CZ" sz="2200" kern="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odds</a:t>
            </a: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ratio</a:t>
            </a:r>
          </a:p>
        </p:txBody>
      </p:sp>
      <p:sp>
        <p:nvSpPr>
          <p:cNvPr id="14" name="Zástupný obsah 17">
            <a:extLst>
              <a:ext uri="{FF2B5EF4-FFF2-40B4-BE49-F238E27FC236}">
                <a16:creationId xmlns:a16="http://schemas.microsoft.com/office/drawing/2014/main" id="{45F007FD-30F2-48F3-ABA4-A9C84DC1503C}"/>
              </a:ext>
            </a:extLst>
          </p:cNvPr>
          <p:cNvSpPr txBox="1">
            <a:spLocks/>
          </p:cNvSpPr>
          <p:nvPr/>
        </p:nvSpPr>
        <p:spPr>
          <a:xfrm>
            <a:off x="2674048" y="4627078"/>
            <a:ext cx="2005263" cy="47245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buFont typeface="Arial" panose="020B0604020202020204" pitchFamily="34" charset="0"/>
              <a:buNone/>
            </a:pP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cs-CZ" sz="2200" kern="0" dirty="0">
                <a:latin typeface="Times New Roman" panose="02020603050405020304" pitchFamily="18" charset="0"/>
                <a:cs typeface="Times New Roman" panose="02020603050405020304" pitchFamily="18" charset="0"/>
              </a:rPr>
              <a:t>:</a:t>
            </a: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100</a:t>
            </a:r>
          </a:p>
        </p:txBody>
      </p:sp>
      <p:sp>
        <p:nvSpPr>
          <p:cNvPr id="15" name="Zástupný obsah 17">
            <a:extLst>
              <a:ext uri="{FF2B5EF4-FFF2-40B4-BE49-F238E27FC236}">
                <a16:creationId xmlns:a16="http://schemas.microsoft.com/office/drawing/2014/main" id="{472716A1-92A1-4B3F-8348-8B4CA408C5EA}"/>
              </a:ext>
            </a:extLst>
          </p:cNvPr>
          <p:cNvSpPr txBox="1">
            <a:spLocks/>
          </p:cNvSpPr>
          <p:nvPr/>
        </p:nvSpPr>
        <p:spPr>
          <a:xfrm>
            <a:off x="7107490" y="5771101"/>
            <a:ext cx="4032000" cy="2520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lnSpc>
                <a:spcPct val="100000"/>
              </a:lnSpc>
              <a:buFont typeface="Arial" panose="020B0604020202020204" pitchFamily="34" charset="0"/>
              <a:buNone/>
            </a:pPr>
            <a:r>
              <a:rPr lang="cs-CZ" sz="1600" i="1" kern="0" dirty="0">
                <a:latin typeface="Times New Roman" panose="02020603050405020304" pitchFamily="18" charset="0"/>
                <a:cs typeface="Times New Roman" panose="02020603050405020304" pitchFamily="18" charset="0"/>
              </a:rPr>
              <a:t>80% </a:t>
            </a:r>
            <a:r>
              <a:rPr lang="cs-CZ" sz="1600" i="1" kern="0" dirty="0" err="1">
                <a:latin typeface="Times New Roman" panose="02020603050405020304" pitchFamily="18" charset="0"/>
                <a:cs typeface="Times New Roman" panose="02020603050405020304" pitchFamily="18" charset="0"/>
              </a:rPr>
              <a:t>Snooping</a:t>
            </a:r>
            <a:endParaRPr lang="cs-CZ" sz="1600" i="1" kern="0" dirty="0">
              <a:latin typeface="Times New Roman" panose="02020603050405020304" pitchFamily="18" charset="0"/>
              <a:cs typeface="Times New Roman" panose="02020603050405020304" pitchFamily="18" charset="0"/>
            </a:endParaRPr>
          </a:p>
        </p:txBody>
      </p:sp>
      <p:sp>
        <p:nvSpPr>
          <p:cNvPr id="17" name="Zástupný obsah 17">
            <a:extLst>
              <a:ext uri="{FF2B5EF4-FFF2-40B4-BE49-F238E27FC236}">
                <a16:creationId xmlns:a16="http://schemas.microsoft.com/office/drawing/2014/main" id="{1E938FD9-198B-42BA-A0A5-E2F2509ECD8A}"/>
              </a:ext>
            </a:extLst>
          </p:cNvPr>
          <p:cNvSpPr txBox="1">
            <a:spLocks/>
          </p:cNvSpPr>
          <p:nvPr/>
        </p:nvSpPr>
        <p:spPr>
          <a:xfrm>
            <a:off x="7106055" y="1800427"/>
            <a:ext cx="825862" cy="39600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buFont typeface="Arial" panose="020B0604020202020204" pitchFamily="34" charset="0"/>
              <a:buNone/>
            </a:pPr>
            <a:endParaRPr lang="cs-CZ" sz="2200" i="1" kern="0" dirty="0">
              <a:latin typeface="Times New Roman" panose="02020603050405020304" pitchFamily="18" charset="0"/>
              <a:cs typeface="Times New Roman" panose="02020603050405020304" pitchFamily="18" charset="0"/>
            </a:endParaRPr>
          </a:p>
          <a:p>
            <a:pPr marL="72000" indent="0" algn="ctr">
              <a:buFont typeface="Arial" panose="020B0604020202020204" pitchFamily="34" charset="0"/>
              <a:buNone/>
            </a:pPr>
            <a:endParaRPr lang="cs-CZ" sz="2200" i="1" kern="0" dirty="0">
              <a:latin typeface="Times New Roman" panose="02020603050405020304" pitchFamily="18" charset="0"/>
              <a:cs typeface="Times New Roman" panose="02020603050405020304" pitchFamily="18" charset="0"/>
            </a:endParaRPr>
          </a:p>
          <a:p>
            <a:pPr marL="72000" indent="0" algn="ctr">
              <a:buFont typeface="Arial" panose="020B0604020202020204" pitchFamily="34" charset="0"/>
              <a:buNone/>
            </a:pPr>
            <a:endParaRPr lang="cs-CZ" sz="2200" i="1" kern="0" dirty="0">
              <a:latin typeface="Times New Roman" panose="02020603050405020304" pitchFamily="18" charset="0"/>
              <a:cs typeface="Times New Roman" panose="02020603050405020304" pitchFamily="18" charset="0"/>
            </a:endParaRPr>
          </a:p>
        </p:txBody>
      </p:sp>
      <p:sp>
        <p:nvSpPr>
          <p:cNvPr id="19" name="Zástupný obsah 17">
            <a:extLst>
              <a:ext uri="{FF2B5EF4-FFF2-40B4-BE49-F238E27FC236}">
                <a16:creationId xmlns:a16="http://schemas.microsoft.com/office/drawing/2014/main" id="{0B65ED46-88D1-4F89-A64B-5E9920C71180}"/>
              </a:ext>
            </a:extLst>
          </p:cNvPr>
          <p:cNvSpPr txBox="1">
            <a:spLocks/>
          </p:cNvSpPr>
          <p:nvPr/>
        </p:nvSpPr>
        <p:spPr>
          <a:xfrm>
            <a:off x="246599" y="5026345"/>
            <a:ext cx="2758062" cy="587174"/>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r">
              <a:buFont typeface="Arial" panose="020B0604020202020204" pitchFamily="34" charset="0"/>
              <a:buNone/>
            </a:pPr>
            <a:r>
              <a:rPr lang="cs-CZ" sz="2200" kern="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Likelihood</a:t>
            </a: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sz="2200" kern="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odds</a:t>
            </a: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ratio</a:t>
            </a:r>
          </a:p>
        </p:txBody>
      </p:sp>
      <p:sp>
        <p:nvSpPr>
          <p:cNvPr id="20" name="Zástupný obsah 17">
            <a:extLst>
              <a:ext uri="{FF2B5EF4-FFF2-40B4-BE49-F238E27FC236}">
                <a16:creationId xmlns:a16="http://schemas.microsoft.com/office/drawing/2014/main" id="{2448C525-0A42-44B8-84A8-680EB5D49EF0}"/>
              </a:ext>
            </a:extLst>
          </p:cNvPr>
          <p:cNvSpPr txBox="1">
            <a:spLocks/>
          </p:cNvSpPr>
          <p:nvPr/>
        </p:nvSpPr>
        <p:spPr>
          <a:xfrm>
            <a:off x="2558094" y="4994262"/>
            <a:ext cx="1854050" cy="38595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buFont typeface="Arial" panose="020B0604020202020204" pitchFamily="34" charset="0"/>
              <a:buNone/>
            </a:pP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80 </a:t>
            </a:r>
            <a:r>
              <a:rPr lang="cs-CZ" sz="2200" kern="0" dirty="0">
                <a:latin typeface="Times New Roman" panose="02020603050405020304" pitchFamily="18" charset="0"/>
                <a:cs typeface="Times New Roman" panose="02020603050405020304" pitchFamily="18" charset="0"/>
              </a:rPr>
              <a:t>:</a:t>
            </a: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p>
        </p:txBody>
      </p:sp>
      <p:sp>
        <p:nvSpPr>
          <p:cNvPr id="21" name="Zástupný obsah 17">
            <a:extLst>
              <a:ext uri="{FF2B5EF4-FFF2-40B4-BE49-F238E27FC236}">
                <a16:creationId xmlns:a16="http://schemas.microsoft.com/office/drawing/2014/main" id="{E676AEF1-2F8E-4910-8C05-013F19794D69}"/>
              </a:ext>
            </a:extLst>
          </p:cNvPr>
          <p:cNvSpPr txBox="1">
            <a:spLocks/>
          </p:cNvSpPr>
          <p:nvPr/>
        </p:nvSpPr>
        <p:spPr>
          <a:xfrm>
            <a:off x="11615036" y="1788400"/>
            <a:ext cx="575569" cy="464293"/>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Font typeface="Arial" panose="020B0604020202020204" pitchFamily="34" charset="0"/>
              <a:buNone/>
            </a:pPr>
            <a:r>
              <a:rPr lang="cs-CZ" sz="2200" kern="0" dirty="0">
                <a:latin typeface="Times New Roman" panose="02020603050405020304" pitchFamily="18" charset="0"/>
                <a:cs typeface="Times New Roman" panose="02020603050405020304" pitchFamily="18" charset="0"/>
              </a:rPr>
              <a:t> 100</a:t>
            </a:r>
          </a:p>
        </p:txBody>
      </p:sp>
      <p:sp>
        <p:nvSpPr>
          <p:cNvPr id="22" name="Zástupný obsah 17">
            <a:extLst>
              <a:ext uri="{FF2B5EF4-FFF2-40B4-BE49-F238E27FC236}">
                <a16:creationId xmlns:a16="http://schemas.microsoft.com/office/drawing/2014/main" id="{0A7677B7-DFB4-4847-9858-1B811EBB41AD}"/>
              </a:ext>
            </a:extLst>
          </p:cNvPr>
          <p:cNvSpPr txBox="1">
            <a:spLocks/>
          </p:cNvSpPr>
          <p:nvPr/>
        </p:nvSpPr>
        <p:spPr>
          <a:xfrm>
            <a:off x="11655141" y="5630486"/>
            <a:ext cx="536859" cy="464293"/>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Font typeface="Arial" panose="020B0604020202020204" pitchFamily="34" charset="0"/>
              <a:buNone/>
            </a:pPr>
            <a:r>
              <a:rPr lang="cs-CZ" sz="2200" kern="0" dirty="0">
                <a:latin typeface="Times New Roman" panose="02020603050405020304" pitchFamily="18" charset="0"/>
                <a:cs typeface="Times New Roman" panose="02020603050405020304" pitchFamily="18" charset="0"/>
              </a:rPr>
              <a:t> 1</a:t>
            </a:r>
          </a:p>
        </p:txBody>
      </p:sp>
      <p:cxnSp>
        <p:nvCxnSpPr>
          <p:cNvPr id="26" name="Přímá spojnice 25">
            <a:extLst>
              <a:ext uri="{FF2B5EF4-FFF2-40B4-BE49-F238E27FC236}">
                <a16:creationId xmlns:a16="http://schemas.microsoft.com/office/drawing/2014/main" id="{AA8A53ED-0C83-4531-8AA6-779FB046FFEA}"/>
              </a:ext>
            </a:extLst>
          </p:cNvPr>
          <p:cNvCxnSpPr/>
          <p:nvPr/>
        </p:nvCxnSpPr>
        <p:spPr bwMode="auto">
          <a:xfrm flipH="1">
            <a:off x="2993740" y="5473880"/>
            <a:ext cx="1260000"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27" name="Zástupný obsah 17">
            <a:extLst>
              <a:ext uri="{FF2B5EF4-FFF2-40B4-BE49-F238E27FC236}">
                <a16:creationId xmlns:a16="http://schemas.microsoft.com/office/drawing/2014/main" id="{DF8958D7-36F9-49C2-9D5A-4755EB1CB3C1}"/>
              </a:ext>
            </a:extLst>
          </p:cNvPr>
          <p:cNvSpPr txBox="1">
            <a:spLocks/>
          </p:cNvSpPr>
          <p:nvPr/>
        </p:nvSpPr>
        <p:spPr>
          <a:xfrm>
            <a:off x="2656672" y="5448875"/>
            <a:ext cx="2005263" cy="47245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buFont typeface="Arial" panose="020B0604020202020204" pitchFamily="34" charset="0"/>
              <a:buNone/>
            </a:pP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 </a:t>
            </a:r>
            <a:r>
              <a:rPr lang="cs-CZ" sz="2200" kern="0" dirty="0">
                <a:latin typeface="Times New Roman" panose="02020603050405020304" pitchFamily="18" charset="0"/>
                <a:cs typeface="Times New Roman" panose="02020603050405020304" pitchFamily="18" charset="0"/>
              </a:rPr>
              <a:t>:</a:t>
            </a: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100 </a:t>
            </a:r>
          </a:p>
        </p:txBody>
      </p:sp>
      <p:sp>
        <p:nvSpPr>
          <p:cNvPr id="28" name="Zástupný obsah 17">
            <a:extLst>
              <a:ext uri="{FF2B5EF4-FFF2-40B4-BE49-F238E27FC236}">
                <a16:creationId xmlns:a16="http://schemas.microsoft.com/office/drawing/2014/main" id="{57110535-97D2-4CC8-A7A5-824570E19486}"/>
              </a:ext>
            </a:extLst>
          </p:cNvPr>
          <p:cNvSpPr txBox="1">
            <a:spLocks/>
          </p:cNvSpPr>
          <p:nvPr/>
        </p:nvSpPr>
        <p:spPr>
          <a:xfrm>
            <a:off x="4777519" y="5469834"/>
            <a:ext cx="972000" cy="472455"/>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buFont typeface="Arial" panose="020B0604020202020204" pitchFamily="34" charset="0"/>
              <a:buNone/>
            </a:pPr>
            <a:r>
              <a:rPr lang="cs-CZ" sz="24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8.0% </a:t>
            </a:r>
          </a:p>
        </p:txBody>
      </p:sp>
      <p:sp>
        <p:nvSpPr>
          <p:cNvPr id="29" name="Zástupný obsah 17">
            <a:extLst>
              <a:ext uri="{FF2B5EF4-FFF2-40B4-BE49-F238E27FC236}">
                <a16:creationId xmlns:a16="http://schemas.microsoft.com/office/drawing/2014/main" id="{492E2AF5-758A-4526-9B86-144B3E461DEC}"/>
              </a:ext>
            </a:extLst>
          </p:cNvPr>
          <p:cNvSpPr txBox="1">
            <a:spLocks/>
          </p:cNvSpPr>
          <p:nvPr/>
        </p:nvSpPr>
        <p:spPr>
          <a:xfrm>
            <a:off x="4042076" y="5472275"/>
            <a:ext cx="787793" cy="47245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buFont typeface="Arial" panose="020B0604020202020204" pitchFamily="34" charset="0"/>
              <a:buNone/>
            </a:pPr>
            <a:r>
              <a:rPr lang="cs-CZ" sz="2200" kern="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Wingdings" panose="05000000000000000000" pitchFamily="2" charset="2"/>
              </a:rPr>
              <a:t></a:t>
            </a:r>
            <a:endParaRPr lang="cs-CZ" sz="2200" kern="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0" name="Zástupný obsah 17">
            <a:extLst>
              <a:ext uri="{FF2B5EF4-FFF2-40B4-BE49-F238E27FC236}">
                <a16:creationId xmlns:a16="http://schemas.microsoft.com/office/drawing/2014/main" id="{466CD639-A53F-4529-AB12-D91A7438E435}"/>
              </a:ext>
            </a:extLst>
          </p:cNvPr>
          <p:cNvSpPr txBox="1">
            <a:spLocks/>
          </p:cNvSpPr>
          <p:nvPr/>
        </p:nvSpPr>
        <p:spPr>
          <a:xfrm>
            <a:off x="241682" y="5419379"/>
            <a:ext cx="2758062" cy="587174"/>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r">
              <a:buFont typeface="Arial" panose="020B0604020202020204" pitchFamily="34" charset="0"/>
              <a:buNone/>
            </a:pPr>
            <a:r>
              <a:rPr lang="cs-CZ" sz="2200" kern="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Posterio</a:t>
            </a: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sz="2200" kern="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odds</a:t>
            </a:r>
            <a:r>
              <a:rPr lang="cs-CZ" sz="2200"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ratio</a:t>
            </a:r>
          </a:p>
        </p:txBody>
      </p:sp>
      <p:sp>
        <p:nvSpPr>
          <p:cNvPr id="31" name="TextovéPole 30">
            <a:extLst>
              <a:ext uri="{FF2B5EF4-FFF2-40B4-BE49-F238E27FC236}">
                <a16:creationId xmlns:a16="http://schemas.microsoft.com/office/drawing/2014/main" id="{174B8EE7-AB5F-4524-9240-67DCE53AE381}"/>
              </a:ext>
            </a:extLst>
          </p:cNvPr>
          <p:cNvSpPr txBox="1"/>
          <p:nvPr/>
        </p:nvSpPr>
        <p:spPr>
          <a:xfrm rot="16200000">
            <a:off x="6789551" y="3460773"/>
            <a:ext cx="1484437" cy="338554"/>
          </a:xfrm>
          <a:prstGeom prst="rect">
            <a:avLst/>
          </a:prstGeom>
          <a:noFill/>
        </p:spPr>
        <p:txBody>
          <a:bodyPr wrap="square">
            <a:spAutoFit/>
          </a:bodyPr>
          <a:lstStyle/>
          <a:p>
            <a:pPr marL="72000" indent="0" algn="ctr">
              <a:buFont typeface="Arial" panose="020B0604020202020204" pitchFamily="34" charset="0"/>
              <a:buNone/>
            </a:pPr>
            <a:r>
              <a:rPr lang="cs-CZ" sz="1600" i="1" kern="0" dirty="0">
                <a:latin typeface="Times New Roman" panose="02020603050405020304" pitchFamily="18" charset="0"/>
                <a:cs typeface="Times New Roman" panose="02020603050405020304" pitchFamily="18" charset="0"/>
              </a:rPr>
              <a:t>10% </a:t>
            </a:r>
            <a:r>
              <a:rPr lang="cs-CZ" sz="1600" i="1" kern="0" dirty="0" err="1">
                <a:latin typeface="Times New Roman" panose="02020603050405020304" pitchFamily="18" charset="0"/>
                <a:cs typeface="Times New Roman" panose="02020603050405020304" pitchFamily="18" charset="0"/>
              </a:rPr>
              <a:t>Snooping</a:t>
            </a:r>
            <a:endParaRPr lang="cs-CZ" sz="1600" i="1" kern="0" dirty="0">
              <a:latin typeface="Times New Roman" panose="02020603050405020304" pitchFamily="18" charset="0"/>
              <a:cs typeface="Times New Roman" panose="02020603050405020304" pitchFamily="18" charset="0"/>
            </a:endParaRPr>
          </a:p>
        </p:txBody>
      </p:sp>
      <p:cxnSp>
        <p:nvCxnSpPr>
          <p:cNvPr id="32" name="Přímá spojnice se šipkou 31">
            <a:extLst>
              <a:ext uri="{FF2B5EF4-FFF2-40B4-BE49-F238E27FC236}">
                <a16:creationId xmlns:a16="http://schemas.microsoft.com/office/drawing/2014/main" id="{A0F17FF7-5F54-43E0-AFF8-6B5FD67B82E1}"/>
              </a:ext>
            </a:extLst>
          </p:cNvPr>
          <p:cNvCxnSpPr/>
          <p:nvPr/>
        </p:nvCxnSpPr>
        <p:spPr bwMode="auto">
          <a:xfrm>
            <a:off x="4198174" y="4865801"/>
            <a:ext cx="0" cy="864000"/>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3" name="Přímá spojnice se šipkou 32">
            <a:extLst>
              <a:ext uri="{FF2B5EF4-FFF2-40B4-BE49-F238E27FC236}">
                <a16:creationId xmlns:a16="http://schemas.microsoft.com/office/drawing/2014/main" id="{D6490652-2C8C-421D-BAFC-51321A78AA31}"/>
              </a:ext>
            </a:extLst>
          </p:cNvPr>
          <p:cNvCxnSpPr/>
          <p:nvPr/>
        </p:nvCxnSpPr>
        <p:spPr bwMode="auto">
          <a:xfrm>
            <a:off x="3134337" y="4876159"/>
            <a:ext cx="0" cy="864000"/>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7829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fade">
                                      <p:cBhvr>
                                        <p:cTn id="31" dur="500"/>
                                        <p:tgtEl>
                                          <p:spTgt spid="18">
                                            <p:txEl>
                                              <p:pRg st="0" end="0"/>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par>
                          <p:cTn id="53" fill="hold">
                            <p:stCondLst>
                              <p:cond delay="1500"/>
                            </p:stCondLst>
                            <p:childTnLst>
                              <p:par>
                                <p:cTn id="54" presetID="10" presetClass="entr" presetSubtype="0"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par>
                          <p:cTn id="64" fill="hold">
                            <p:stCondLst>
                              <p:cond delay="2500"/>
                            </p:stCondLst>
                            <p:childTnLst>
                              <p:par>
                                <p:cTn id="65" presetID="10" presetClass="entr" presetSubtype="0"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par>
                          <p:cTn id="68" fill="hold">
                            <p:stCondLst>
                              <p:cond delay="3000"/>
                            </p:stCondLst>
                            <p:childTnLst>
                              <p:par>
                                <p:cTn id="69" presetID="10" presetClass="entr" presetSubtype="0"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childTnLst>
                          </p:cTn>
                        </p:par>
                        <p:par>
                          <p:cTn id="72" fill="hold">
                            <p:stCondLst>
                              <p:cond delay="3500"/>
                            </p:stCondLst>
                            <p:childTnLst>
                              <p:par>
                                <p:cTn id="73" presetID="10" presetClass="entr" presetSubtype="0" fill="hold" grpId="0" nodeType="after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500"/>
                                        <p:tgtEl>
                                          <p:spTgt spid="32"/>
                                        </p:tgtEl>
                                      </p:cBhvr>
                                    </p:animEffect>
                                  </p:childTnLst>
                                </p:cTn>
                              </p:par>
                              <p:par>
                                <p:cTn id="81" presetID="10" presetClass="entr" presetSubtype="0"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9" grpId="0" animBg="1"/>
      <p:bldP spid="10" grpId="0" animBg="1"/>
      <p:bldP spid="11" grpId="0"/>
      <p:bldP spid="12" grpId="0"/>
      <p:bldP spid="13" grpId="0"/>
      <p:bldP spid="14" grpId="0"/>
      <p:bldP spid="15" grpId="0" animBg="1"/>
      <p:bldP spid="17" grpId="0" animBg="1"/>
      <p:bldP spid="19" grpId="0"/>
      <p:bldP spid="20" grpId="0"/>
      <p:bldP spid="21" grpId="0"/>
      <p:bldP spid="22" grpId="0"/>
      <p:bldP spid="27" grpId="0"/>
      <p:bldP spid="28" grpId="0" animBg="1"/>
      <p:bldP spid="29" grpId="0"/>
      <p:bldP spid="30"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144</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a:t>Probability</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Bayesian</a:t>
            </a:r>
            <a:r>
              <a:rPr lang="cs-CZ" dirty="0"/>
              <a:t> probability</a:t>
            </a:r>
          </a:p>
          <a:p>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a:xfrm>
            <a:off x="666217" y="1784145"/>
            <a:ext cx="6624503" cy="3960000"/>
          </a:xfrm>
        </p:spPr>
        <p:txBody>
          <a:bodyPr/>
          <a:lstStyle/>
          <a:p>
            <a:pPr marL="72000" indent="0">
              <a:buNone/>
            </a:pPr>
            <a:r>
              <a:rPr lang="cs-CZ" sz="2400" dirty="0">
                <a:latin typeface="Times New Roman" panose="02020603050405020304" pitchFamily="18" charset="0"/>
                <a:cs typeface="Times New Roman" panose="02020603050405020304" pitchFamily="18" charset="0"/>
              </a:rPr>
              <a:t>H</a:t>
            </a:r>
            <a:r>
              <a:rPr lang="en-US" sz="2400" dirty="0">
                <a:latin typeface="Times New Roman" panose="02020603050405020304" pitchFamily="18" charset="0"/>
                <a:cs typeface="Times New Roman" panose="02020603050405020304" pitchFamily="18" charset="0"/>
              </a:rPr>
              <a:t>ow much a colleague is jealous and complains</a:t>
            </a:r>
            <a:r>
              <a:rPr lang="cs-CZ" sz="2400" dirty="0">
                <a:latin typeface="Times New Roman" panose="02020603050405020304" pitchFamily="18" charset="0"/>
                <a:cs typeface="Times New Roman" panose="02020603050405020304" pitchFamily="18" charset="0"/>
              </a:rPr>
              <a:t>?</a:t>
            </a:r>
          </a:p>
          <a:p>
            <a:pPr marL="72000" indent="0">
              <a:buNone/>
            </a:pPr>
            <a:r>
              <a:rPr lang="cs-CZ" sz="2400" dirty="0" err="1">
                <a:latin typeface="Times New Roman" panose="02020603050405020304" pitchFamily="18" charset="0"/>
                <a:cs typeface="Times New Roman" panose="02020603050405020304" pitchFamily="18" charset="0"/>
              </a:rPr>
              <a:t>Did</a:t>
            </a:r>
            <a:r>
              <a:rPr lang="cs-CZ" sz="2400" dirty="0">
                <a:latin typeface="Times New Roman" panose="02020603050405020304" pitchFamily="18" charset="0"/>
                <a:cs typeface="Times New Roman" panose="02020603050405020304" pitchFamily="18" charset="0"/>
              </a:rPr>
              <a:t> I </a:t>
            </a:r>
            <a:r>
              <a:rPr lang="cs-CZ" sz="2400" dirty="0" err="1">
                <a:latin typeface="Times New Roman" panose="02020603050405020304" pitchFamily="18" charset="0"/>
                <a:cs typeface="Times New Roman" panose="02020603050405020304" pitchFamily="18" charset="0"/>
              </a:rPr>
              <a:t>have</a:t>
            </a:r>
            <a:r>
              <a:rPr lang="cs-CZ" sz="2400" dirty="0">
                <a:latin typeface="Times New Roman" panose="02020603050405020304" pitchFamily="18" charset="0"/>
                <a:cs typeface="Times New Roman" panose="02020603050405020304" pitchFamily="18" charset="0"/>
              </a:rPr>
              <a:t> more </a:t>
            </a:r>
            <a:r>
              <a:rPr lang="cs-CZ" sz="2400" dirty="0" err="1">
                <a:latin typeface="Times New Roman" panose="02020603050405020304" pitchFamily="18" charset="0"/>
                <a:cs typeface="Times New Roman" panose="02020603050405020304" pitchFamily="18" charset="0"/>
              </a:rPr>
              <a:t>energy</a:t>
            </a:r>
            <a:r>
              <a:rPr lang="cs-CZ" sz="2400" dirty="0">
                <a:latin typeface="Times New Roman" panose="02020603050405020304" pitchFamily="18" charset="0"/>
                <a:cs typeface="Times New Roman" panose="02020603050405020304" pitchFamily="18" charset="0"/>
              </a:rPr>
              <a:t> to </a:t>
            </a:r>
            <a:r>
              <a:rPr lang="cs-CZ" sz="2400" dirty="0" err="1">
                <a:latin typeface="Times New Roman" panose="02020603050405020304" pitchFamily="18" charset="0"/>
                <a:cs typeface="Times New Roman" panose="02020603050405020304" pitchFamily="18" charset="0"/>
              </a:rPr>
              <a:t>the</a:t>
            </a:r>
            <a:r>
              <a:rPr lang="cs-CZ" sz="2400" dirty="0">
                <a:latin typeface="Times New Roman" panose="02020603050405020304" pitchFamily="18" charset="0"/>
                <a:cs typeface="Times New Roman" panose="02020603050405020304" pitchFamily="18" charset="0"/>
              </a:rPr>
              <a:t> diet?</a:t>
            </a:r>
          </a:p>
          <a:p>
            <a:pPr lvl="1"/>
            <a:r>
              <a:rPr lang="cs-CZ" dirty="0" err="1">
                <a:latin typeface="Times New Roman" panose="02020603050405020304" pitchFamily="18" charset="0"/>
                <a:cs typeface="Times New Roman" panose="02020603050405020304" pitchFamily="18" charset="0"/>
              </a:rPr>
              <a:t>Compering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world</a:t>
            </a:r>
            <a:r>
              <a:rPr lang="cs-CZ" dirty="0">
                <a:latin typeface="Times New Roman" panose="02020603050405020304" pitchFamily="18" charset="0"/>
                <a:cs typeface="Times New Roman" panose="02020603050405020304" pitchFamily="18" charset="0"/>
              </a:rPr>
              <a:t> in </a:t>
            </a:r>
            <a:r>
              <a:rPr lang="cs-CZ" dirty="0" err="1">
                <a:latin typeface="Times New Roman" panose="02020603050405020304" pitchFamily="18" charset="0"/>
                <a:cs typeface="Times New Roman" panose="02020603050405020304" pitchFamily="18" charset="0"/>
              </a:rPr>
              <a:t>which</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diet </a:t>
            </a:r>
            <a:r>
              <a:rPr lang="cs-CZ" dirty="0" err="1">
                <a:latin typeface="Times New Roman" panose="02020603050405020304" pitchFamily="18" charset="0"/>
                <a:cs typeface="Times New Roman" panose="02020603050405020304" pitchFamily="18" charset="0"/>
              </a:rPr>
              <a:t>doesn‘t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work</a:t>
            </a:r>
            <a:r>
              <a:rPr lang="cs-CZ" dirty="0">
                <a:latin typeface="Times New Roman" panose="02020603050405020304" pitchFamily="18" charset="0"/>
                <a:cs typeface="Times New Roman" panose="02020603050405020304" pitchFamily="18" charset="0"/>
              </a:rPr>
              <a:t> to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world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which</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does</a:t>
            </a:r>
            <a:r>
              <a:rPr lang="cs-CZ" dirty="0">
                <a:latin typeface="Times New Roman" panose="02020603050405020304" pitchFamily="18" charset="0"/>
                <a:cs typeface="Times New Roman" panose="02020603050405020304" pitchFamily="18" charset="0"/>
              </a:rPr>
              <a:t> </a:t>
            </a:r>
          </a:p>
          <a:p>
            <a:pPr marL="72000" indent="0">
              <a:buNone/>
            </a:pPr>
            <a:r>
              <a:rPr lang="cs-CZ" sz="2400" dirty="0" err="1">
                <a:latin typeface="Times New Roman" panose="02020603050405020304" pitchFamily="18" charset="0"/>
                <a:cs typeface="Times New Roman" panose="02020603050405020304" pitchFamily="18" charset="0"/>
              </a:rPr>
              <a:t>Somebody</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evaluate</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your</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work</a:t>
            </a:r>
            <a:r>
              <a:rPr lang="cs-CZ" sz="2400" dirty="0">
                <a:latin typeface="Times New Roman" panose="02020603050405020304" pitchFamily="18" charset="0"/>
                <a:cs typeface="Times New Roman" panose="02020603050405020304" pitchFamily="18" charset="0"/>
              </a:rPr>
              <a:t> and </a:t>
            </a:r>
            <a:r>
              <a:rPr lang="cs-CZ" sz="2400" dirty="0" err="1">
                <a:latin typeface="Times New Roman" panose="02020603050405020304" pitchFamily="18" charset="0"/>
                <a:cs typeface="Times New Roman" panose="02020603050405020304" pitchFamily="18" charset="0"/>
              </a:rPr>
              <a:t>thing</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it‘s</a:t>
            </a:r>
            <a:r>
              <a:rPr lang="cs-CZ" sz="2400" dirty="0">
                <a:latin typeface="Times New Roman" panose="02020603050405020304" pitchFamily="18" charset="0"/>
                <a:cs typeface="Times New Roman" panose="02020603050405020304" pitchFamily="18" charset="0"/>
              </a:rPr>
              <a:t> </a:t>
            </a:r>
            <a:r>
              <a:rPr lang="cs-CZ" sz="2400" dirty="0" err="1">
                <a:latin typeface="Times New Roman" panose="02020603050405020304" pitchFamily="18" charset="0"/>
                <a:cs typeface="Times New Roman" panose="02020603050405020304" pitchFamily="18" charset="0"/>
              </a:rPr>
              <a:t>great</a:t>
            </a:r>
            <a:r>
              <a:rPr lang="cs-CZ" sz="2400" dirty="0">
                <a:latin typeface="Times New Roman" panose="02020603050405020304" pitchFamily="18" charset="0"/>
                <a:cs typeface="Times New Roman" panose="02020603050405020304" pitchFamily="18" charset="0"/>
              </a:rPr>
              <a:t>.</a:t>
            </a:r>
          </a:p>
          <a:p>
            <a:pPr lvl="1"/>
            <a:r>
              <a:rPr lang="cs-CZ" dirty="0" err="1">
                <a:latin typeface="Times New Roman" panose="02020603050405020304" pitchFamily="18" charset="0"/>
                <a:cs typeface="Times New Roman" panose="02020603050405020304" pitchFamily="18" charset="0"/>
              </a:rPr>
              <a:t>How</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comman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to </a:t>
            </a:r>
            <a:r>
              <a:rPr lang="cs-CZ" dirty="0" err="1">
                <a:latin typeface="Times New Roman" panose="02020603050405020304" pitchFamily="18" charset="0"/>
                <a:cs typeface="Times New Roman" panose="02020603050405020304" pitchFamily="18" charset="0"/>
              </a:rPr>
              <a:t>him</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that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bad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ideas</a:t>
            </a:r>
            <a:r>
              <a:rPr lang="cs-CZ" dirty="0">
                <a:latin typeface="Times New Roman" panose="02020603050405020304" pitchFamily="18" charset="0"/>
                <a:cs typeface="Times New Roman" panose="02020603050405020304" pitchFamily="18" charset="0"/>
              </a:rPr>
              <a:t> are </a:t>
            </a:r>
            <a:r>
              <a:rPr lang="cs-CZ" dirty="0" err="1">
                <a:latin typeface="Times New Roman" panose="02020603050405020304" pitchFamily="18" charset="0"/>
                <a:cs typeface="Times New Roman" panose="02020603050405020304" pitchFamily="18" charset="0"/>
              </a:rPr>
              <a:t>great</a:t>
            </a:r>
            <a:r>
              <a:rPr lang="cs-CZ" dirty="0">
                <a:latin typeface="Times New Roman" panose="02020603050405020304" pitchFamily="18" charset="0"/>
                <a:cs typeface="Times New Roman" panose="02020603050405020304" pitchFamily="18" charset="0"/>
              </a:rPr>
              <a:t>?</a:t>
            </a:r>
          </a:p>
          <a:p>
            <a:pPr lvl="1"/>
            <a:r>
              <a:rPr lang="cs-CZ" dirty="0" err="1">
                <a:latin typeface="Times New Roman" panose="02020603050405020304" pitchFamily="18" charset="0"/>
                <a:cs typeface="Times New Roman" panose="02020603050405020304" pitchFamily="18" charset="0"/>
              </a:rPr>
              <a:t>How</a:t>
            </a:r>
            <a:r>
              <a:rPr lang="cs-CZ" dirty="0">
                <a:latin typeface="Times New Roman" panose="02020603050405020304" pitchFamily="18" charset="0"/>
                <a:cs typeface="Times New Roman" panose="02020603050405020304" pitchFamily="18" charset="0"/>
              </a:rPr>
              <a:t> much evidence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his </a:t>
            </a:r>
            <a:r>
              <a:rPr lang="cs-CZ" dirty="0" err="1">
                <a:latin typeface="Times New Roman" panose="02020603050405020304" pitchFamily="18" charset="0"/>
                <a:cs typeface="Times New Roman" panose="02020603050405020304" pitchFamily="18" charset="0"/>
              </a:rPr>
              <a:t>approval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that</a:t>
            </a:r>
            <a:r>
              <a:rPr lang="cs-CZ" dirty="0">
                <a:latin typeface="Times New Roman" panose="02020603050405020304" pitchFamily="18" charset="0"/>
                <a:cs typeface="Times New Roman" panose="02020603050405020304" pitchFamily="18" charset="0"/>
              </a:rPr>
              <a:t> my </a:t>
            </a:r>
            <a:r>
              <a:rPr lang="cs-CZ" dirty="0" err="1">
                <a:latin typeface="Times New Roman" panose="02020603050405020304" pitchFamily="18" charset="0"/>
                <a:cs typeface="Times New Roman" panose="02020603050405020304" pitchFamily="18" charset="0"/>
              </a:rPr>
              <a:t>work</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great</a:t>
            </a:r>
            <a:r>
              <a:rPr lang="cs-CZ" dirty="0">
                <a:latin typeface="Times New Roman" panose="02020603050405020304" pitchFamily="18" charset="0"/>
                <a:cs typeface="Times New Roman" panose="02020603050405020304" pitchFamily="18" charset="0"/>
              </a:rPr>
              <a:t>?</a:t>
            </a:r>
          </a:p>
        </p:txBody>
      </p:sp>
      <p:sp>
        <p:nvSpPr>
          <p:cNvPr id="9" name="Zástupný obsah 17">
            <a:extLst>
              <a:ext uri="{FF2B5EF4-FFF2-40B4-BE49-F238E27FC236}">
                <a16:creationId xmlns:a16="http://schemas.microsoft.com/office/drawing/2014/main" id="{76779729-04E4-4807-8C84-6940AF649CCB}"/>
              </a:ext>
            </a:extLst>
          </p:cNvPr>
          <p:cNvSpPr txBox="1">
            <a:spLocks/>
          </p:cNvSpPr>
          <p:nvPr/>
        </p:nvSpPr>
        <p:spPr>
          <a:xfrm>
            <a:off x="9037306" y="1710676"/>
            <a:ext cx="2628000" cy="3960000"/>
          </a:xfrm>
          <a:prstGeom prst="rect">
            <a:avLst/>
          </a:prstGeom>
        </p:spPr>
        <p:style>
          <a:lnRef idx="2">
            <a:schemeClr val="accent1"/>
          </a:lnRef>
          <a:fillRef idx="1">
            <a:schemeClr val="lt1"/>
          </a:fillRef>
          <a:effectRef idx="0">
            <a:schemeClr val="accent1"/>
          </a:effectRef>
          <a:fontRef idx="minor">
            <a:schemeClr val="dk1"/>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Font typeface="Arial" panose="020B0604020202020204" pitchFamily="34" charset="0"/>
              <a:buNone/>
            </a:pPr>
            <a:endParaRPr lang="cs-CZ" sz="2200" kern="0" dirty="0">
              <a:latin typeface="Times New Roman" panose="02020603050405020304" pitchFamily="18" charset="0"/>
              <a:cs typeface="Times New Roman" panose="02020603050405020304" pitchFamily="18" charset="0"/>
            </a:endParaRPr>
          </a:p>
        </p:txBody>
      </p:sp>
      <p:sp>
        <p:nvSpPr>
          <p:cNvPr id="10" name="Zástupný obsah 17">
            <a:extLst>
              <a:ext uri="{FF2B5EF4-FFF2-40B4-BE49-F238E27FC236}">
                <a16:creationId xmlns:a16="http://schemas.microsoft.com/office/drawing/2014/main" id="{C193DDD6-49DD-4AEE-BF88-E90059B70AC7}"/>
              </a:ext>
            </a:extLst>
          </p:cNvPr>
          <p:cNvSpPr txBox="1">
            <a:spLocks/>
          </p:cNvSpPr>
          <p:nvPr/>
        </p:nvSpPr>
        <p:spPr>
          <a:xfrm>
            <a:off x="9038222" y="5663091"/>
            <a:ext cx="2628000" cy="252000"/>
          </a:xfrm>
          <a:prstGeom prst="rect">
            <a:avLst/>
          </a:prstGeom>
        </p:spPr>
        <p:style>
          <a:lnRef idx="2">
            <a:schemeClr val="accent1"/>
          </a:lnRef>
          <a:fillRef idx="1">
            <a:schemeClr val="lt1"/>
          </a:fillRef>
          <a:effectRef idx="0">
            <a:schemeClr val="accent1"/>
          </a:effectRef>
          <a:fontRef idx="minor">
            <a:schemeClr val="dk1"/>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Font typeface="Arial" panose="020B0604020202020204" pitchFamily="34" charset="0"/>
              <a:buNone/>
            </a:pPr>
            <a:endParaRPr lang="cs-CZ" sz="2200" kern="0" dirty="0">
              <a:latin typeface="Times New Roman" panose="02020603050405020304" pitchFamily="18" charset="0"/>
              <a:cs typeface="Times New Roman" panose="02020603050405020304" pitchFamily="18" charset="0"/>
            </a:endParaRPr>
          </a:p>
        </p:txBody>
      </p:sp>
      <p:sp>
        <p:nvSpPr>
          <p:cNvPr id="11" name="Zástupný obsah 17">
            <a:extLst>
              <a:ext uri="{FF2B5EF4-FFF2-40B4-BE49-F238E27FC236}">
                <a16:creationId xmlns:a16="http://schemas.microsoft.com/office/drawing/2014/main" id="{FBD37192-CCC2-4945-BF58-058900FA109A}"/>
              </a:ext>
            </a:extLst>
          </p:cNvPr>
          <p:cNvSpPr txBox="1">
            <a:spLocks/>
          </p:cNvSpPr>
          <p:nvPr/>
        </p:nvSpPr>
        <p:spPr>
          <a:xfrm>
            <a:off x="8717869" y="1685013"/>
            <a:ext cx="468959" cy="40252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00000"/>
              </a:lnSpc>
              <a:buFont typeface="Arial" panose="020B0604020202020204" pitchFamily="34" charset="0"/>
              <a:buNone/>
            </a:pPr>
            <a:r>
              <a:rPr lang="cs-CZ" sz="2200" kern="0" dirty="0">
                <a:latin typeface="Times New Roman" panose="02020603050405020304" pitchFamily="18" charset="0"/>
                <a:cs typeface="Times New Roman" panose="02020603050405020304" pitchFamily="18" charset="0"/>
              </a:rPr>
              <a:t>?</a:t>
            </a:r>
          </a:p>
        </p:txBody>
      </p:sp>
      <p:sp>
        <p:nvSpPr>
          <p:cNvPr id="12" name="Zástupný obsah 17">
            <a:extLst>
              <a:ext uri="{FF2B5EF4-FFF2-40B4-BE49-F238E27FC236}">
                <a16:creationId xmlns:a16="http://schemas.microsoft.com/office/drawing/2014/main" id="{077620A1-1007-420D-B588-0CC1D1C75F03}"/>
              </a:ext>
            </a:extLst>
          </p:cNvPr>
          <p:cNvSpPr txBox="1">
            <a:spLocks/>
          </p:cNvSpPr>
          <p:nvPr/>
        </p:nvSpPr>
        <p:spPr>
          <a:xfrm>
            <a:off x="8680832" y="5539650"/>
            <a:ext cx="434849" cy="451576"/>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Font typeface="Arial" panose="020B0604020202020204" pitchFamily="34" charset="0"/>
              <a:buNone/>
            </a:pPr>
            <a:r>
              <a:rPr lang="cs-CZ" sz="2200" kern="0" dirty="0">
                <a:latin typeface="Times New Roman" panose="02020603050405020304" pitchFamily="18" charset="0"/>
                <a:cs typeface="Times New Roman" panose="02020603050405020304" pitchFamily="18" charset="0"/>
              </a:rPr>
              <a:t> ?</a:t>
            </a:r>
          </a:p>
        </p:txBody>
      </p:sp>
      <p:sp>
        <p:nvSpPr>
          <p:cNvPr id="15" name="Zástupný obsah 17">
            <a:extLst>
              <a:ext uri="{FF2B5EF4-FFF2-40B4-BE49-F238E27FC236}">
                <a16:creationId xmlns:a16="http://schemas.microsoft.com/office/drawing/2014/main" id="{472716A1-92A1-4B3F-8348-8B4CA408C5EA}"/>
              </a:ext>
            </a:extLst>
          </p:cNvPr>
          <p:cNvSpPr txBox="1">
            <a:spLocks/>
          </p:cNvSpPr>
          <p:nvPr/>
        </p:nvSpPr>
        <p:spPr>
          <a:xfrm>
            <a:off x="9048578" y="5664565"/>
            <a:ext cx="2232000" cy="2520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lnSpc>
                <a:spcPct val="100000"/>
              </a:lnSpc>
              <a:buFont typeface="Arial" panose="020B0604020202020204" pitchFamily="34" charset="0"/>
              <a:buNone/>
            </a:pPr>
            <a:r>
              <a:rPr lang="cs-CZ" sz="1600" i="1" kern="0" dirty="0">
                <a:latin typeface="Times New Roman" panose="02020603050405020304" pitchFamily="18" charset="0"/>
                <a:cs typeface="Times New Roman" panose="02020603050405020304" pitchFamily="18" charset="0"/>
              </a:rPr>
              <a:t>?%</a:t>
            </a:r>
          </a:p>
        </p:txBody>
      </p:sp>
      <p:sp>
        <p:nvSpPr>
          <p:cNvPr id="17" name="Zástupný obsah 17">
            <a:extLst>
              <a:ext uri="{FF2B5EF4-FFF2-40B4-BE49-F238E27FC236}">
                <a16:creationId xmlns:a16="http://schemas.microsoft.com/office/drawing/2014/main" id="{1E938FD9-198B-42BA-A0A5-E2F2509ECD8A}"/>
              </a:ext>
            </a:extLst>
          </p:cNvPr>
          <p:cNvSpPr txBox="1">
            <a:spLocks/>
          </p:cNvSpPr>
          <p:nvPr/>
        </p:nvSpPr>
        <p:spPr>
          <a:xfrm>
            <a:off x="9047143" y="1693891"/>
            <a:ext cx="1692000" cy="39600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buFont typeface="Arial" panose="020B0604020202020204" pitchFamily="34" charset="0"/>
              <a:buNone/>
            </a:pPr>
            <a:endParaRPr lang="cs-CZ" sz="2200" i="1" kern="0" dirty="0">
              <a:latin typeface="Times New Roman" panose="02020603050405020304" pitchFamily="18" charset="0"/>
              <a:cs typeface="Times New Roman" panose="02020603050405020304" pitchFamily="18" charset="0"/>
            </a:endParaRPr>
          </a:p>
          <a:p>
            <a:pPr marL="72000" indent="0" algn="ctr">
              <a:buFont typeface="Arial" panose="020B0604020202020204" pitchFamily="34" charset="0"/>
              <a:buNone/>
            </a:pPr>
            <a:endParaRPr lang="cs-CZ" sz="2200" i="1" kern="0" dirty="0">
              <a:latin typeface="Times New Roman" panose="02020603050405020304" pitchFamily="18" charset="0"/>
              <a:cs typeface="Times New Roman" panose="02020603050405020304" pitchFamily="18" charset="0"/>
            </a:endParaRPr>
          </a:p>
          <a:p>
            <a:pPr marL="72000" indent="0" algn="ctr">
              <a:buFont typeface="Arial" panose="020B0604020202020204" pitchFamily="34" charset="0"/>
              <a:buNone/>
            </a:pPr>
            <a:endParaRPr lang="cs-CZ" sz="2200" i="1" kern="0" dirty="0">
              <a:latin typeface="Times New Roman" panose="02020603050405020304" pitchFamily="18" charset="0"/>
              <a:cs typeface="Times New Roman" panose="02020603050405020304" pitchFamily="18" charset="0"/>
            </a:endParaRPr>
          </a:p>
        </p:txBody>
      </p:sp>
      <p:sp>
        <p:nvSpPr>
          <p:cNvPr id="21" name="Zástupný obsah 17">
            <a:extLst>
              <a:ext uri="{FF2B5EF4-FFF2-40B4-BE49-F238E27FC236}">
                <a16:creationId xmlns:a16="http://schemas.microsoft.com/office/drawing/2014/main" id="{E676AEF1-2F8E-4910-8C05-013F19794D69}"/>
              </a:ext>
            </a:extLst>
          </p:cNvPr>
          <p:cNvSpPr txBox="1">
            <a:spLocks/>
          </p:cNvSpPr>
          <p:nvPr/>
        </p:nvSpPr>
        <p:spPr>
          <a:xfrm>
            <a:off x="11612700" y="1614370"/>
            <a:ext cx="575569" cy="464293"/>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Font typeface="Arial" panose="020B0604020202020204" pitchFamily="34" charset="0"/>
              <a:buNone/>
            </a:pPr>
            <a:r>
              <a:rPr lang="cs-CZ" sz="2200" kern="0" dirty="0">
                <a:latin typeface="Times New Roman" panose="02020603050405020304" pitchFamily="18" charset="0"/>
                <a:cs typeface="Times New Roman" panose="02020603050405020304" pitchFamily="18" charset="0"/>
              </a:rPr>
              <a:t> ?</a:t>
            </a:r>
          </a:p>
        </p:txBody>
      </p:sp>
      <p:sp>
        <p:nvSpPr>
          <p:cNvPr id="22" name="Zástupný obsah 17">
            <a:extLst>
              <a:ext uri="{FF2B5EF4-FFF2-40B4-BE49-F238E27FC236}">
                <a16:creationId xmlns:a16="http://schemas.microsoft.com/office/drawing/2014/main" id="{0A7677B7-DFB4-4847-9858-1B811EBB41AD}"/>
              </a:ext>
            </a:extLst>
          </p:cNvPr>
          <p:cNvSpPr txBox="1">
            <a:spLocks/>
          </p:cNvSpPr>
          <p:nvPr/>
        </p:nvSpPr>
        <p:spPr>
          <a:xfrm>
            <a:off x="11629793" y="5555448"/>
            <a:ext cx="434849" cy="464293"/>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Font typeface="Arial" panose="020B0604020202020204" pitchFamily="34" charset="0"/>
              <a:buNone/>
            </a:pPr>
            <a:r>
              <a:rPr lang="cs-CZ" sz="2200" kern="0" dirty="0">
                <a:latin typeface="Times New Roman" panose="02020603050405020304" pitchFamily="18" charset="0"/>
                <a:cs typeface="Times New Roman" panose="02020603050405020304" pitchFamily="18" charset="0"/>
              </a:rPr>
              <a:t> ?</a:t>
            </a:r>
          </a:p>
        </p:txBody>
      </p:sp>
      <p:sp>
        <p:nvSpPr>
          <p:cNvPr id="31" name="TextovéPole 30">
            <a:extLst>
              <a:ext uri="{FF2B5EF4-FFF2-40B4-BE49-F238E27FC236}">
                <a16:creationId xmlns:a16="http://schemas.microsoft.com/office/drawing/2014/main" id="{174B8EE7-AB5F-4524-9240-67DCE53AE381}"/>
              </a:ext>
            </a:extLst>
          </p:cNvPr>
          <p:cNvSpPr txBox="1"/>
          <p:nvPr/>
        </p:nvSpPr>
        <p:spPr>
          <a:xfrm rot="16200000">
            <a:off x="8812972" y="3308057"/>
            <a:ext cx="1484437" cy="338554"/>
          </a:xfrm>
          <a:prstGeom prst="rect">
            <a:avLst/>
          </a:prstGeom>
          <a:noFill/>
        </p:spPr>
        <p:txBody>
          <a:bodyPr wrap="square">
            <a:spAutoFit/>
          </a:bodyPr>
          <a:lstStyle/>
          <a:p>
            <a:pPr marL="72000" indent="0" algn="ctr">
              <a:buFont typeface="Arial" panose="020B0604020202020204" pitchFamily="34" charset="0"/>
              <a:buNone/>
            </a:pPr>
            <a:r>
              <a:rPr lang="cs-CZ" sz="1600" i="1" kern="0" dirty="0">
                <a:latin typeface="Times New Roman" panose="02020603050405020304" pitchFamily="18" charset="0"/>
                <a:cs typeface="Times New Roman" panose="02020603050405020304" pitchFamily="18" charset="0"/>
              </a:rPr>
              <a:t>?% </a:t>
            </a:r>
          </a:p>
        </p:txBody>
      </p:sp>
      <p:cxnSp>
        <p:nvCxnSpPr>
          <p:cNvPr id="32" name="Přímá spojnice 31">
            <a:extLst>
              <a:ext uri="{FF2B5EF4-FFF2-40B4-BE49-F238E27FC236}">
                <a16:creationId xmlns:a16="http://schemas.microsoft.com/office/drawing/2014/main" id="{A53CEA70-C5A6-417B-A754-3D928D712802}"/>
              </a:ext>
            </a:extLst>
          </p:cNvPr>
          <p:cNvCxnSpPr>
            <a:stCxn id="17" idx="0"/>
            <a:endCxn id="17" idx="2"/>
          </p:cNvCxnSpPr>
          <p:nvPr/>
        </p:nvCxnSpPr>
        <p:spPr bwMode="auto">
          <a:xfrm>
            <a:off x="9893143" y="1693891"/>
            <a:ext cx="0" cy="3960000"/>
          </a:xfrm>
          <a:prstGeom prst="line">
            <a:avLst/>
          </a:prstGeom>
          <a:ln>
            <a:prstDash val="dash"/>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4" name="Přímá spojnice 33">
            <a:extLst>
              <a:ext uri="{FF2B5EF4-FFF2-40B4-BE49-F238E27FC236}">
                <a16:creationId xmlns:a16="http://schemas.microsoft.com/office/drawing/2014/main" id="{AE62D5F2-5FD5-49CE-9CF7-FFF3C369040B}"/>
              </a:ext>
            </a:extLst>
          </p:cNvPr>
          <p:cNvCxnSpPr/>
          <p:nvPr/>
        </p:nvCxnSpPr>
        <p:spPr bwMode="auto">
          <a:xfrm>
            <a:off x="10963922" y="5670676"/>
            <a:ext cx="0" cy="244415"/>
          </a:xfrm>
          <a:prstGeom prst="line">
            <a:avLst/>
          </a:prstGeom>
          <a:ln w="19050">
            <a:prstDash val="sysDash"/>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36" name="Přímá spojnice se šipkou 35">
            <a:extLst>
              <a:ext uri="{FF2B5EF4-FFF2-40B4-BE49-F238E27FC236}">
                <a16:creationId xmlns:a16="http://schemas.microsoft.com/office/drawing/2014/main" id="{821527DD-182A-43D4-AFD0-F0C2659F9114}"/>
              </a:ext>
            </a:extLst>
          </p:cNvPr>
          <p:cNvCxnSpPr>
            <a:cxnSpLocks/>
          </p:cNvCxnSpPr>
          <p:nvPr/>
        </p:nvCxnSpPr>
        <p:spPr bwMode="auto">
          <a:xfrm>
            <a:off x="9037306" y="1979720"/>
            <a:ext cx="792000" cy="0"/>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38" name="Přímá spojnice se šipkou 37">
            <a:extLst>
              <a:ext uri="{FF2B5EF4-FFF2-40B4-BE49-F238E27FC236}">
                <a16:creationId xmlns:a16="http://schemas.microsoft.com/office/drawing/2014/main" id="{733611CF-F9FE-405D-8131-D87E2747CD79}"/>
              </a:ext>
            </a:extLst>
          </p:cNvPr>
          <p:cNvCxnSpPr>
            <a:cxnSpLocks/>
          </p:cNvCxnSpPr>
          <p:nvPr/>
        </p:nvCxnSpPr>
        <p:spPr bwMode="auto">
          <a:xfrm>
            <a:off x="9074293" y="2220897"/>
            <a:ext cx="1620000" cy="0"/>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39" name="Přímá spojnice se šipkou 38">
            <a:extLst>
              <a:ext uri="{FF2B5EF4-FFF2-40B4-BE49-F238E27FC236}">
                <a16:creationId xmlns:a16="http://schemas.microsoft.com/office/drawing/2014/main" id="{132517AC-15F6-4B73-A0F6-CFD03FE4F006}"/>
              </a:ext>
            </a:extLst>
          </p:cNvPr>
          <p:cNvCxnSpPr>
            <a:cxnSpLocks/>
          </p:cNvCxnSpPr>
          <p:nvPr/>
        </p:nvCxnSpPr>
        <p:spPr bwMode="auto">
          <a:xfrm>
            <a:off x="9058015" y="5737942"/>
            <a:ext cx="1836000" cy="0"/>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40" name="Přímá spojnice se šipkou 39">
            <a:extLst>
              <a:ext uri="{FF2B5EF4-FFF2-40B4-BE49-F238E27FC236}">
                <a16:creationId xmlns:a16="http://schemas.microsoft.com/office/drawing/2014/main" id="{96BD3310-58F0-454F-8616-CB7C9583BBB8}"/>
              </a:ext>
            </a:extLst>
          </p:cNvPr>
          <p:cNvCxnSpPr>
            <a:cxnSpLocks/>
          </p:cNvCxnSpPr>
          <p:nvPr/>
        </p:nvCxnSpPr>
        <p:spPr bwMode="auto">
          <a:xfrm>
            <a:off x="9041738" y="5828197"/>
            <a:ext cx="2232000" cy="0"/>
          </a:xfrm>
          <a:prstGeom prst="straightConnector1">
            <a:avLst/>
          </a:prstGeom>
          <a:ln>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41" name="Přímá spojnice se šipkou 40">
            <a:extLst>
              <a:ext uri="{FF2B5EF4-FFF2-40B4-BE49-F238E27FC236}">
                <a16:creationId xmlns:a16="http://schemas.microsoft.com/office/drawing/2014/main" id="{6AAA1E40-CE00-4120-9C28-06D5442F04DE}"/>
              </a:ext>
            </a:extLst>
          </p:cNvPr>
          <p:cNvCxnSpPr>
            <a:cxnSpLocks/>
          </p:cNvCxnSpPr>
          <p:nvPr/>
        </p:nvCxnSpPr>
        <p:spPr bwMode="auto">
          <a:xfrm>
            <a:off x="11073049" y="1710675"/>
            <a:ext cx="0" cy="349200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3" name="Přímá spojnice se šipkou 42">
            <a:extLst>
              <a:ext uri="{FF2B5EF4-FFF2-40B4-BE49-F238E27FC236}">
                <a16:creationId xmlns:a16="http://schemas.microsoft.com/office/drawing/2014/main" id="{DE37ADA4-1749-41B0-848B-723CE2E947FF}"/>
              </a:ext>
            </a:extLst>
          </p:cNvPr>
          <p:cNvCxnSpPr>
            <a:cxnSpLocks/>
          </p:cNvCxnSpPr>
          <p:nvPr/>
        </p:nvCxnSpPr>
        <p:spPr bwMode="auto">
          <a:xfrm>
            <a:off x="11394124" y="1710675"/>
            <a:ext cx="0" cy="388800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5" name="Přímá spojnice 44">
            <a:extLst>
              <a:ext uri="{FF2B5EF4-FFF2-40B4-BE49-F238E27FC236}">
                <a16:creationId xmlns:a16="http://schemas.microsoft.com/office/drawing/2014/main" id="{E6621B01-7955-47A6-A276-13121B834997}"/>
              </a:ext>
            </a:extLst>
          </p:cNvPr>
          <p:cNvCxnSpPr/>
          <p:nvPr/>
        </p:nvCxnSpPr>
        <p:spPr bwMode="auto">
          <a:xfrm>
            <a:off x="9037305" y="5255580"/>
            <a:ext cx="2628000"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43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5" grpId="0" animBg="1"/>
      <p:bldP spid="17" grpId="0" animBg="1"/>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15</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Research Project</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72000" indent="0" algn="just">
              <a:lnSpc>
                <a:spcPct val="107000"/>
              </a:lnSpc>
              <a:spcAft>
                <a:spcPts val="800"/>
              </a:spcAft>
              <a:buNone/>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Phases of the research process (</a:t>
            </a:r>
            <a:r>
              <a:rPr lang="en-GB" sz="1800" b="1" dirty="0" err="1">
                <a:effectLst/>
                <a:latin typeface="Times New Roman" panose="02020603050405020304" pitchFamily="18" charset="0"/>
                <a:ea typeface="Calibri" panose="020F0502020204030204" pitchFamily="34" charset="0"/>
                <a:cs typeface="Times New Roman" panose="02020603050405020304" pitchFamily="18" charset="0"/>
              </a:rPr>
              <a:t>Rockmann</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&amp; </a:t>
            </a:r>
            <a:r>
              <a:rPr lang="en-GB" sz="1800" b="1" dirty="0" err="1">
                <a:effectLst/>
                <a:latin typeface="Times New Roman" panose="02020603050405020304" pitchFamily="18" charset="0"/>
                <a:ea typeface="Calibri" panose="020F0502020204030204" pitchFamily="34" charset="0"/>
                <a:cs typeface="Times New Roman" panose="02020603050405020304" pitchFamily="18" charset="0"/>
              </a:rPr>
              <a:t>Bömermann</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2006)</a:t>
            </a:r>
          </a:p>
          <a:p>
            <a:pPr marL="414900" indent="-342900" algn="just">
              <a:lnSpc>
                <a:spcPct val="107000"/>
              </a:lnSpc>
              <a:spcAft>
                <a:spcPts val="800"/>
              </a:spcAf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Formulation of a research problem</a:t>
            </a:r>
          </a:p>
          <a:p>
            <a:pPr marL="414900" indent="-342900" algn="just">
              <a:lnSpc>
                <a:spcPct val="107000"/>
              </a:lnSpc>
              <a:spcAft>
                <a:spcPts val="800"/>
              </a:spcAf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Research planning</a:t>
            </a:r>
          </a:p>
          <a:p>
            <a:pPr marL="414900" indent="-342900" algn="just">
              <a:lnSpc>
                <a:spcPct val="107000"/>
              </a:lnSpc>
              <a:spcAft>
                <a:spcPts val="800"/>
              </a:spcAf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Implementation of Research</a:t>
            </a:r>
          </a:p>
          <a:p>
            <a:pPr marL="414900" indent="-342900" algn="just">
              <a:lnSpc>
                <a:spcPct val="107000"/>
              </a:lnSpc>
              <a:spcAft>
                <a:spcPts val="800"/>
              </a:spcAf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Evaluation of research</a:t>
            </a:r>
          </a:p>
          <a:p>
            <a:pPr marL="414900" indent="-342900" algn="just">
              <a:lnSpc>
                <a:spcPct val="107000"/>
              </a:lnSpc>
              <a:spcAft>
                <a:spcPts val="800"/>
              </a:spcAf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Publication of research results</a:t>
            </a:r>
          </a:p>
          <a:p>
            <a:pPr marL="72000" indent="0" algn="just">
              <a:lnSpc>
                <a:spcPct val="107000"/>
              </a:lnSpc>
              <a:spcAft>
                <a:spcPts val="800"/>
              </a:spcAft>
              <a:buNone/>
            </a:pPr>
            <a:endParaRPr lang="en-GB" sz="1600" dirty="0"/>
          </a:p>
        </p:txBody>
      </p:sp>
      <p:sp>
        <p:nvSpPr>
          <p:cNvPr id="11" name="Zástupný obsah 10">
            <a:extLst>
              <a:ext uri="{FF2B5EF4-FFF2-40B4-BE49-F238E27FC236}">
                <a16:creationId xmlns:a16="http://schemas.microsoft.com/office/drawing/2014/main" id="{990BDFF6-7BF0-4D3B-9489-F655E29FA3F2}"/>
              </a:ext>
            </a:extLst>
          </p:cNvPr>
          <p:cNvSpPr>
            <a:spLocks noGrp="1"/>
          </p:cNvSpPr>
          <p:nvPr>
            <p:ph idx="30"/>
          </p:nvPr>
        </p:nvSpPr>
        <p:spPr>
          <a:xfrm>
            <a:off x="6251277" y="1681030"/>
            <a:ext cx="5400723" cy="3925000"/>
          </a:xfrm>
        </p:spPr>
        <p:txBody>
          <a:bodyPr/>
          <a:lstStyle/>
          <a:p>
            <a:pPr marL="72000" indent="0" algn="just">
              <a:lnSpc>
                <a:spcPct val="107000"/>
              </a:lnSpc>
              <a:spcAft>
                <a:spcPts val="800"/>
              </a:spcAft>
              <a:buNone/>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Scheme of logical thought progress of scientific work (Zháněl, 2014)</a:t>
            </a:r>
          </a:p>
          <a:p>
            <a:pPr marL="72000" indent="0" algn="just">
              <a:lnSpc>
                <a:spcPct val="107000"/>
              </a:lnSpc>
              <a:spcAft>
                <a:spcPts val="800"/>
              </a:spcAft>
              <a:buNone/>
            </a:pP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Research intention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 Research problem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 Research objective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 Research question (hypothesis)</a:t>
            </a:r>
            <a:endParaRPr lang="cs-CZ" sz="18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7000"/>
              </a:lnSpc>
              <a:spcAft>
                <a:spcPts val="800"/>
              </a:spcAft>
              <a:buNone/>
            </a:pPr>
            <a:endParaRPr lang="cs-CZ" sz="1800" i="1" dirty="0">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7000"/>
              </a:lnSpc>
              <a:spcAft>
                <a:spcPts val="800"/>
              </a:spcAft>
              <a:buNone/>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Principles of a good research project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Robson</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1993)</a:t>
            </a:r>
            <a:endParaRPr lang="en-GB"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it says what you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want</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to do and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why</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do you want to do</a:t>
            </a:r>
          </a:p>
          <a:p>
            <a:pPr marL="342900" lvl="0" indent="-342900" algn="just">
              <a:lnSpc>
                <a:spcPct val="107000"/>
              </a:lnSpc>
              <a:spcAft>
                <a:spcPts val="800"/>
              </a:spcAf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is written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clearly</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and without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unnecessary</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description</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(secondary facts),</a:t>
            </a:r>
          </a:p>
          <a:p>
            <a:pPr marL="342900" lvl="0" indent="-342900" algn="just">
              <a:lnSpc>
                <a:spcPct val="107000"/>
              </a:lnSpc>
              <a:spcAft>
                <a:spcPts val="800"/>
              </a:spcAf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is clearly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organized</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straightforward</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7000"/>
              </a:lnSpc>
              <a:spcAft>
                <a:spcPts val="800"/>
              </a:spcAft>
              <a:buNone/>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24000" lvl="1" indent="0">
              <a:buNone/>
            </a:pPr>
            <a:endParaRPr lang="en-GB" sz="1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0285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16</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Research Ethics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72000" indent="0" algn="just">
              <a:lnSpc>
                <a:spcPct val="107000"/>
              </a:lnSpc>
              <a:spcAft>
                <a:spcPts val="800"/>
              </a:spcAft>
              <a:buNone/>
            </a:pP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There</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are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two</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aspects</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ethical</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issues</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in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research</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Williman</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2011)</a:t>
            </a:r>
            <a:endParaRPr lang="en-GB"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individual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values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researcher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relating</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to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honesty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frankness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personal</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integrity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researcher’s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treatment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other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people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involved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in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research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relating</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to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informed</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consent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confidentiality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anonymity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courtesy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7000"/>
              </a:lnSpc>
              <a:spcAft>
                <a:spcPts val="800"/>
              </a:spcAft>
              <a:buNone/>
            </a:pPr>
            <a:endParaRPr lang="en-GB" sz="1600" dirty="0"/>
          </a:p>
        </p:txBody>
      </p:sp>
      <p:sp>
        <p:nvSpPr>
          <p:cNvPr id="11" name="Zástupný obsah 10">
            <a:extLst>
              <a:ext uri="{FF2B5EF4-FFF2-40B4-BE49-F238E27FC236}">
                <a16:creationId xmlns:a16="http://schemas.microsoft.com/office/drawing/2014/main" id="{990BDFF6-7BF0-4D3B-9489-F655E29FA3F2}"/>
              </a:ext>
            </a:extLst>
          </p:cNvPr>
          <p:cNvSpPr>
            <a:spLocks noGrp="1"/>
          </p:cNvSpPr>
          <p:nvPr>
            <p:ph idx="30"/>
          </p:nvPr>
        </p:nvSpPr>
        <p:spPr>
          <a:xfrm>
            <a:off x="6251277" y="1681030"/>
            <a:ext cx="5400723" cy="3925000"/>
          </a:xfrm>
        </p:spPr>
        <p:txBody>
          <a:bodyPr/>
          <a:lstStyle/>
          <a:p>
            <a:pPr marL="72000" indent="0" algn="just">
              <a:lnSpc>
                <a:spcPct val="107000"/>
              </a:lnSpc>
              <a:spcAft>
                <a:spcPts val="800"/>
              </a:spcAft>
              <a:buNone/>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Most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commen</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problems</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are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Plagiarism</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wrong</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used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citations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Non-</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disclosure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acknowledgement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Data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collection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analysis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interpretation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Disclosure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interest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using</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third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-party materiál</a:t>
            </a:r>
          </a:p>
          <a:p>
            <a:pPr marL="342900" lvl="0" indent="-342900" algn="just">
              <a:lnSpc>
                <a:spcPct val="107000"/>
              </a:lnSpc>
              <a:spcAft>
                <a:spcPts val="800"/>
              </a:spcAft>
              <a:buFont typeface="Symbol" panose="05050102010706020507" pitchFamily="18" charset="2"/>
              <a:buChar char=""/>
            </a:pPr>
            <a:endParaRPr lang="cs-CZ" sz="1800" dirty="0">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7000"/>
              </a:lnSpc>
              <a:spcAft>
                <a:spcPts val="800"/>
              </a:spcAft>
              <a:buNone/>
            </a:pPr>
            <a:r>
              <a:rPr lang="cs-CZ" sz="1800" i="1" u="sng" dirty="0" err="1">
                <a:effectLst/>
                <a:latin typeface="Times New Roman" panose="02020603050405020304" pitchFamily="18" charset="0"/>
                <a:ea typeface="Calibri" panose="020F0502020204030204" pitchFamily="34" charset="0"/>
                <a:cs typeface="Times New Roman" panose="02020603050405020304" pitchFamily="18" charset="0"/>
              </a:rPr>
              <a:t>Plagiarism</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 It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simple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matter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to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follow</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clear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guidelines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in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citation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that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will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prevent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you</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being</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accused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passing</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off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other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people’s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work</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as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your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own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Williman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2011)</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24000" lvl="1" indent="0">
              <a:buNone/>
            </a:pPr>
            <a:endParaRPr lang="en-GB" sz="1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0252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17</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Research Ethics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dirty="0"/>
              <a:t>Helsinki Declaration</a:t>
            </a:r>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72000" indent="0" algn="just">
              <a:lnSpc>
                <a:spcPct val="100000"/>
              </a:lnSpc>
              <a:spcAft>
                <a:spcPts val="800"/>
              </a:spcAft>
              <a:buNone/>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General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Principles</a:t>
            </a:r>
            <a:endParaRPr lang="cs-CZ"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a:t>
            </a:r>
            <a:r>
              <a:rPr lang="en-GB" sz="1800" i="1" u="sng" dirty="0">
                <a:effectLst/>
                <a:latin typeface="Times New Roman" panose="02020603050405020304" pitchFamily="18" charset="0"/>
                <a:ea typeface="Calibri" panose="020F0502020204030204" pitchFamily="34" charset="0"/>
                <a:cs typeface="Times New Roman" panose="02020603050405020304" pitchFamily="18" charset="0"/>
              </a:rPr>
              <a:t>health</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of my patient will be my first consideration</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Physician must promote and safeguard the health, well-being and rights of patients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never take precedence over the rights and interests of individual research subjects</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research</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er</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protect the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life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health</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dignity</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integrity</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right to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self-determination</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privacy</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confidentiality</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of personal information of research subjects</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cs-CZ" sz="1800" dirty="0">
                <a:latin typeface="Times New Roman" panose="02020603050405020304" pitchFamily="18" charset="0"/>
                <a:ea typeface="Calibri" panose="020F0502020204030204" pitchFamily="34" charset="0"/>
                <a:cs typeface="Times New Roman" panose="02020603050405020304" pitchFamily="18" charset="0"/>
              </a:rPr>
              <a:t>…</a:t>
            </a:r>
          </a:p>
          <a:p>
            <a:pPr marL="72000" indent="0" algn="just">
              <a:lnSpc>
                <a:spcPct val="107000"/>
              </a:lnSpc>
              <a:spcAft>
                <a:spcPts val="800"/>
              </a:spcAft>
              <a:buNone/>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7000"/>
              </a:lnSpc>
              <a:spcAft>
                <a:spcPts val="800"/>
              </a:spcAft>
              <a:buNone/>
            </a:pPr>
            <a:endParaRPr lang="en-GB" sz="1600" b="1" dirty="0">
              <a:solidFill>
                <a:schemeClr val="accent2"/>
              </a:solidFill>
            </a:endParaRPr>
          </a:p>
        </p:txBody>
      </p:sp>
      <p:sp>
        <p:nvSpPr>
          <p:cNvPr id="11" name="Zástupný obsah 10">
            <a:extLst>
              <a:ext uri="{FF2B5EF4-FFF2-40B4-BE49-F238E27FC236}">
                <a16:creationId xmlns:a16="http://schemas.microsoft.com/office/drawing/2014/main" id="{990BDFF6-7BF0-4D3B-9489-F655E29FA3F2}"/>
              </a:ext>
            </a:extLst>
          </p:cNvPr>
          <p:cNvSpPr>
            <a:spLocks noGrp="1"/>
          </p:cNvSpPr>
          <p:nvPr>
            <p:ph idx="30"/>
          </p:nvPr>
        </p:nvSpPr>
        <p:spPr>
          <a:xfrm>
            <a:off x="6251277" y="2071648"/>
            <a:ext cx="5400723" cy="3925000"/>
          </a:xfrm>
        </p:spPr>
        <p:txBody>
          <a:bodyPr/>
          <a:lstStyle/>
          <a:p>
            <a:pPr algn="just">
              <a:lnSpc>
                <a:spcPct val="107000"/>
              </a:lnSpc>
              <a:spcAft>
                <a:spcPts val="800"/>
              </a:spcAft>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Adopted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by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18th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World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Medical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Association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(WMA) General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Assembly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Helsinki</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Finland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June 1964</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Statement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ethical</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principles</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for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medical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research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involving</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human</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subjects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including</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research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on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identifiable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human</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material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data</a:t>
            </a:r>
            <a:endParaRPr lang="en-GB" sz="18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324000" lvl="1" indent="0">
              <a:buNone/>
            </a:pPr>
            <a:endParaRPr lang="en-GB" sz="1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900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18</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Research Ethics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cs-CZ" dirty="0" err="1"/>
              <a:t>Cherry</a:t>
            </a:r>
            <a:r>
              <a:rPr lang="cs-CZ" dirty="0"/>
              <a:t> </a:t>
            </a:r>
            <a:r>
              <a:rPr lang="cs-CZ" dirty="0" err="1"/>
              <a:t>pick</a:t>
            </a:r>
            <a:r>
              <a:rPr lang="cs-CZ" dirty="0"/>
              <a:t> data </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342900" lvl="0" indent="-342900" algn="just">
              <a:lnSpc>
                <a:spcPct val="107000"/>
              </a:lnSpc>
              <a:buFont typeface="Symbol" panose="05050102010706020507" pitchFamily="18" charset="2"/>
              <a:buChar char=""/>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Carefully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chosen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time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range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(on x-axis)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data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scale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(on y-axis)</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Picked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specific</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data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points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can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hide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important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changess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in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between</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This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mean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grap his not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wrong</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bud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leaving</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out</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relevant</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data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can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give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misleading</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impression</a:t>
            </a:r>
            <a:endParaRPr lang="en-GB" sz="18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Zástupný obsah 8">
            <a:extLst>
              <a:ext uri="{FF2B5EF4-FFF2-40B4-BE49-F238E27FC236}">
                <a16:creationId xmlns:a16="http://schemas.microsoft.com/office/drawing/2014/main" id="{30E2B633-4C8F-4BDC-B514-B1258760F7DD}"/>
              </a:ext>
            </a:extLst>
          </p:cNvPr>
          <p:cNvPicPr>
            <a:picLocks noGrp="1"/>
          </p:cNvPicPr>
          <p:nvPr>
            <p:ph idx="30"/>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l="-842" t="1283" r="17989"/>
          <a:stretch/>
        </p:blipFill>
        <p:spPr bwMode="auto">
          <a:xfrm>
            <a:off x="6251575" y="1833539"/>
            <a:ext cx="5400675" cy="36195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8600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19</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Research Ethics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cs-CZ" dirty="0" err="1"/>
              <a:t>Cherry</a:t>
            </a:r>
            <a:r>
              <a:rPr lang="cs-CZ" dirty="0"/>
              <a:t> </a:t>
            </a:r>
            <a:r>
              <a:rPr lang="cs-CZ" dirty="0" err="1"/>
              <a:t>pick</a:t>
            </a:r>
            <a:r>
              <a:rPr lang="cs-CZ" dirty="0"/>
              <a:t> data </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72000" indent="0" algn="just">
              <a:lnSpc>
                <a:spcPct val="107000"/>
              </a:lnSpc>
              <a:spcAft>
                <a:spcPts val="800"/>
              </a:spcAft>
              <a:buNone/>
            </a:pP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Example</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cherry-picking</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(on y-axis)</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In 1992 Chevrolet car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ads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claims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that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all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Chevy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trunks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sold in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last 10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years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are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still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on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road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For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soporting</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this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claim</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there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use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this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graph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graph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can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also</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by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intepret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that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Chevy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can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are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twice</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as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dependable</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as Toyota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trucks</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Until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you</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see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u="sng" dirty="0" err="1">
                <a:effectLst/>
                <a:latin typeface="Times New Roman" panose="02020603050405020304" pitchFamily="18" charset="0"/>
                <a:ea typeface="Calibri" panose="020F0502020204030204" pitchFamily="34" charset="0"/>
                <a:cs typeface="Times New Roman" panose="02020603050405020304" pitchFamily="18" charset="0"/>
              </a:rPr>
              <a:t>scala</a:t>
            </a:r>
            <a:r>
              <a:rPr lang="cs-CZ" sz="1800" i="1" u="sng"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u="sng"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i="1" u="sng" dirty="0">
                <a:effectLst/>
                <a:latin typeface="Times New Roman" panose="02020603050405020304" pitchFamily="18" charset="0"/>
                <a:ea typeface="Calibri" panose="020F0502020204030204" pitchFamily="34" charset="0"/>
                <a:cs typeface="Times New Roman" panose="02020603050405020304" pitchFamily="18" charset="0"/>
              </a:rPr>
              <a:t> graf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which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from</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95% to 100%</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Seond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graf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shows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how</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graf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will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look</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on 0% to 100%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scale</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Zástupný obsah 11">
            <a:extLst>
              <a:ext uri="{FF2B5EF4-FFF2-40B4-BE49-F238E27FC236}">
                <a16:creationId xmlns:a16="http://schemas.microsoft.com/office/drawing/2014/main" id="{A99B8261-7C06-463F-8CCC-492F4EB8EE07}"/>
              </a:ext>
            </a:extLst>
          </p:cNvPr>
          <p:cNvPicPr>
            <a:picLocks noGrp="1" noChangeAspect="1"/>
          </p:cNvPicPr>
          <p:nvPr>
            <p:ph idx="30"/>
          </p:nvPr>
        </p:nvPicPr>
        <p:blipFill>
          <a:blip r:embed="rId2"/>
          <a:stretch>
            <a:fillRect/>
          </a:stretch>
        </p:blipFill>
        <p:spPr>
          <a:xfrm>
            <a:off x="5759997" y="3630707"/>
            <a:ext cx="4039033" cy="3045176"/>
          </a:xfrm>
          <a:prstGeom prst="rect">
            <a:avLst/>
          </a:prstGeom>
        </p:spPr>
      </p:pic>
      <p:pic>
        <p:nvPicPr>
          <p:cNvPr id="13" name="Obrázek 12">
            <a:extLst>
              <a:ext uri="{FF2B5EF4-FFF2-40B4-BE49-F238E27FC236}">
                <a16:creationId xmlns:a16="http://schemas.microsoft.com/office/drawing/2014/main" id="{D4937A30-46C3-478B-861C-756FE59DDE0C}"/>
              </a:ext>
            </a:extLst>
          </p:cNvPr>
          <p:cNvPicPr/>
          <p:nvPr/>
        </p:nvPicPr>
        <p:blipFill rotWithShape="1">
          <a:blip r:embed="rId3">
            <a:duotone>
              <a:schemeClr val="accent1">
                <a:shade val="45000"/>
                <a:satMod val="135000"/>
              </a:schemeClr>
              <a:prstClr val="white"/>
            </a:duotone>
          </a:blip>
          <a:srcRect l="13109" t="6627" r="17629" b="10198"/>
          <a:stretch/>
        </p:blipFill>
        <p:spPr bwMode="auto">
          <a:xfrm>
            <a:off x="8077201" y="1993571"/>
            <a:ext cx="3694230" cy="256946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2742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D0A7EE0D-315D-4E07-A087-7E8BEB0D803D}"/>
              </a:ext>
            </a:extLst>
          </p:cNvPr>
          <p:cNvSpPr>
            <a:spLocks noGrp="1"/>
          </p:cNvSpPr>
          <p:nvPr>
            <p:ph type="sldNum" sz="quarter" idx="11"/>
          </p:nvPr>
        </p:nvSpPr>
        <p:spPr/>
        <p:txBody>
          <a:bodyPr/>
          <a:lstStyle/>
          <a:p>
            <a:fld id="{D6D6C118-631F-4A80-9886-907009361577}" type="slidenum">
              <a:rPr lang="en-GB" altLang="cs-CZ" noProof="0" smtClean="0"/>
              <a:pPr/>
              <a:t>2</a:t>
            </a:fld>
            <a:endParaRPr lang="en-GB" altLang="cs-CZ" noProof="0" dirty="0"/>
          </a:p>
        </p:txBody>
      </p:sp>
      <p:sp>
        <p:nvSpPr>
          <p:cNvPr id="4" name="Zástupný text 3">
            <a:extLst>
              <a:ext uri="{FF2B5EF4-FFF2-40B4-BE49-F238E27FC236}">
                <a16:creationId xmlns:a16="http://schemas.microsoft.com/office/drawing/2014/main" id="{9CFA2A34-7BD0-4328-9BCC-99681864B703}"/>
              </a:ext>
            </a:extLst>
          </p:cNvPr>
          <p:cNvSpPr>
            <a:spLocks noGrp="1"/>
          </p:cNvSpPr>
          <p:nvPr>
            <p:ph type="body" sz="quarter" idx="26"/>
          </p:nvPr>
        </p:nvSpPr>
        <p:spPr/>
        <p:txBody>
          <a:bodyPr/>
          <a:lstStyle/>
          <a:p>
            <a:r>
              <a:rPr lang="en-GB" dirty="0"/>
              <a:t>Guarantor and Teacher subject</a:t>
            </a:r>
          </a:p>
        </p:txBody>
      </p:sp>
      <p:sp>
        <p:nvSpPr>
          <p:cNvPr id="5" name="Nadpis 4">
            <a:extLst>
              <a:ext uri="{FF2B5EF4-FFF2-40B4-BE49-F238E27FC236}">
                <a16:creationId xmlns:a16="http://schemas.microsoft.com/office/drawing/2014/main" id="{34794159-43A1-4C72-B211-D047A1B9D046}"/>
              </a:ext>
            </a:extLst>
          </p:cNvPr>
          <p:cNvSpPr>
            <a:spLocks noGrp="1"/>
          </p:cNvSpPr>
          <p:nvPr>
            <p:ph type="title"/>
          </p:nvPr>
        </p:nvSpPr>
        <p:spPr/>
        <p:txBody>
          <a:bodyPr/>
          <a:lstStyle/>
          <a:p>
            <a:r>
              <a:rPr lang="cs-CZ" dirty="0" err="1"/>
              <a:t>MaSiSS</a:t>
            </a:r>
            <a:endParaRPr lang="cs-CZ" dirty="0"/>
          </a:p>
        </p:txBody>
      </p:sp>
      <p:sp>
        <p:nvSpPr>
          <p:cNvPr id="7" name="Zástupný obsah 6">
            <a:extLst>
              <a:ext uri="{FF2B5EF4-FFF2-40B4-BE49-F238E27FC236}">
                <a16:creationId xmlns:a16="http://schemas.microsoft.com/office/drawing/2014/main" id="{6962BA33-E8DA-4E73-BBD9-1425E15013AD}"/>
              </a:ext>
            </a:extLst>
          </p:cNvPr>
          <p:cNvSpPr>
            <a:spLocks noGrp="1"/>
          </p:cNvSpPr>
          <p:nvPr>
            <p:ph idx="29"/>
          </p:nvPr>
        </p:nvSpPr>
        <p:spPr/>
        <p:txBody>
          <a:bodyPr/>
          <a:lstStyle/>
          <a:p>
            <a:pPr marL="72000" indent="0">
              <a:buNone/>
            </a:pPr>
            <a:r>
              <a:rPr lang="cs-CZ" dirty="0"/>
              <a:t>Mgr. Michal Bozděch, Ph.D.</a:t>
            </a:r>
          </a:p>
          <a:p>
            <a:pPr lvl="1"/>
            <a:r>
              <a:rPr lang="cs-CZ" b="1" dirty="0"/>
              <a:t>Email:</a:t>
            </a:r>
            <a:r>
              <a:rPr lang="cs-CZ" dirty="0"/>
              <a:t> Michal.bozdech@fsps.muni.cz</a:t>
            </a:r>
          </a:p>
          <a:p>
            <a:pPr lvl="1"/>
            <a:r>
              <a:rPr lang="cs-CZ" b="1" dirty="0" err="1"/>
              <a:t>Phone</a:t>
            </a:r>
            <a:r>
              <a:rPr lang="cs-CZ" b="1" dirty="0"/>
              <a:t> </a:t>
            </a:r>
            <a:r>
              <a:rPr lang="cs-CZ" b="1" dirty="0" err="1"/>
              <a:t>number</a:t>
            </a:r>
            <a:r>
              <a:rPr lang="cs-CZ" b="1" dirty="0"/>
              <a:t>:</a:t>
            </a:r>
            <a:r>
              <a:rPr lang="cs-CZ" dirty="0"/>
              <a:t> 549 49 6863</a:t>
            </a:r>
          </a:p>
          <a:p>
            <a:pPr lvl="1"/>
            <a:r>
              <a:rPr lang="cs-CZ" dirty="0"/>
              <a:t>D</a:t>
            </a:r>
            <a:r>
              <a:rPr lang="en-GB" noProof="0" dirty="0" err="1"/>
              <a:t>epartment</a:t>
            </a:r>
            <a:r>
              <a:rPr lang="cs-CZ" noProof="0" dirty="0"/>
              <a:t> </a:t>
            </a:r>
            <a:r>
              <a:rPr lang="cs-CZ" noProof="0" dirty="0" err="1"/>
              <a:t>of</a:t>
            </a:r>
            <a:r>
              <a:rPr lang="cs-CZ" noProof="0" dirty="0"/>
              <a:t> </a:t>
            </a:r>
            <a:r>
              <a:rPr lang="cs-CZ" noProof="0" dirty="0" err="1"/>
              <a:t>Kinesiology</a:t>
            </a:r>
            <a:endParaRPr lang="cs-CZ" dirty="0"/>
          </a:p>
          <a:p>
            <a:pPr lvl="1"/>
            <a:r>
              <a:rPr lang="cs-CZ" b="1" dirty="0" err="1"/>
              <a:t>Room</a:t>
            </a:r>
            <a:r>
              <a:rPr lang="cs-CZ" b="1" dirty="0"/>
              <a:t>:</a:t>
            </a:r>
            <a:r>
              <a:rPr lang="cs-CZ" dirty="0"/>
              <a:t> D33/333</a:t>
            </a:r>
          </a:p>
        </p:txBody>
      </p:sp>
      <p:pic>
        <p:nvPicPr>
          <p:cNvPr id="1026" name="Picture 2">
            <a:extLst>
              <a:ext uri="{FF2B5EF4-FFF2-40B4-BE49-F238E27FC236}">
                <a16:creationId xmlns:a16="http://schemas.microsoft.com/office/drawing/2014/main" id="{145447EB-880F-498A-9C7E-8C3B5ED4C9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92"/>
          <a:stretch/>
        </p:blipFill>
        <p:spPr bwMode="auto">
          <a:xfrm>
            <a:off x="6096000" y="2349993"/>
            <a:ext cx="5471605" cy="320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702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20</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Research Ethics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cs-CZ" dirty="0" err="1"/>
              <a:t>Cherry</a:t>
            </a:r>
            <a:r>
              <a:rPr lang="cs-CZ" dirty="0"/>
              <a:t> </a:t>
            </a:r>
            <a:r>
              <a:rPr lang="cs-CZ" dirty="0" err="1"/>
              <a:t>pick</a:t>
            </a:r>
            <a:r>
              <a:rPr lang="cs-CZ" dirty="0"/>
              <a:t> data </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39999" y="1793546"/>
            <a:ext cx="6102847" cy="3812484"/>
          </a:xfrm>
        </p:spPr>
        <p:txBody>
          <a:bodyPr/>
          <a:lstStyle/>
          <a:p>
            <a:pPr marL="72000" indent="0" algn="just">
              <a:lnSpc>
                <a:spcPct val="107000"/>
              </a:lnSpc>
              <a:spcAft>
                <a:spcPts val="800"/>
              </a:spcAft>
              <a:buNone/>
            </a:pP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Example</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cherry-picking</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(on x-axis)</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Usuali</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in line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graphs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showing</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something</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changing</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over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time</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Graph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show </a:t>
            </a:r>
            <a:r>
              <a:rPr lang="cs-CZ" sz="1800" i="1" dirty="0" err="1">
                <a:latin typeface="Times New Roman" panose="02020603050405020304" pitchFamily="18" charset="0"/>
                <a:ea typeface="Calibri" panose="020F0502020204030204" pitchFamily="34" charset="0"/>
                <a:cs typeface="Times New Roman" panose="02020603050405020304" pitchFamily="18" charset="0"/>
              </a:rPr>
              <a:t>j</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ob</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loss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by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quater</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But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scale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on x-</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asis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u="sng" dirty="0" err="1">
                <a:effectLst/>
                <a:latin typeface="Times New Roman" panose="02020603050405020304" pitchFamily="18" charset="0"/>
                <a:ea typeface="Calibri" panose="020F0502020204030204" pitchFamily="34" charset="0"/>
                <a:cs typeface="Times New Roman" panose="02020603050405020304" pitchFamily="18" charset="0"/>
              </a:rPr>
              <a:t>inconsistent</a:t>
            </a:r>
            <a:endParaRPr lang="en-GB" sz="1800" i="1" u="sng"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gn="just">
              <a:lnSpc>
                <a:spcPct val="107000"/>
              </a:lnSpc>
              <a:buFont typeface="Courier New" panose="02070309020205020404" pitchFamily="49" charset="0"/>
              <a:buChar char="o"/>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September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08 to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march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09 = 6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months</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Font typeface="Courier New" panose="02070309020205020404" pitchFamily="49" charset="0"/>
              <a:buChar char="o"/>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March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09 to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jun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10 = 15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months</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7000"/>
              </a:lnSpc>
              <a:spcAft>
                <a:spcPts val="800"/>
              </a:spcAft>
              <a:buNone/>
            </a:pPr>
            <a:endParaRPr lang="en-GB"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Zástupný obsah 13" descr="Obsah obrázku text, černá, snímek obrazovky&#10;&#10;Popis byl vytvořen automaticky">
            <a:extLst>
              <a:ext uri="{FF2B5EF4-FFF2-40B4-BE49-F238E27FC236}">
                <a16:creationId xmlns:a16="http://schemas.microsoft.com/office/drawing/2014/main" id="{6C0CEE34-11F1-45DC-9814-4970AA92F63A}"/>
              </a:ext>
            </a:extLst>
          </p:cNvPr>
          <p:cNvPicPr>
            <a:picLocks noGrp="1"/>
          </p:cNvPicPr>
          <p:nvPr>
            <p:ph idx="30"/>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l="11907" t="8124" r="12457" b="9991"/>
          <a:stretch/>
        </p:blipFill>
        <p:spPr bwMode="auto">
          <a:xfrm>
            <a:off x="4488528" y="4077845"/>
            <a:ext cx="3886951" cy="2392313"/>
          </a:xfrm>
          <a:prstGeom prst="rect">
            <a:avLst/>
          </a:prstGeom>
          <a:ln>
            <a:noFill/>
          </a:ln>
          <a:extLst>
            <a:ext uri="{53640926-AAD7-44D8-BBD7-CCE9431645EC}">
              <a14:shadowObscured xmlns:a14="http://schemas.microsoft.com/office/drawing/2010/main"/>
            </a:ext>
          </a:extLst>
        </p:spPr>
      </p:pic>
      <p:pic>
        <p:nvPicPr>
          <p:cNvPr id="15" name="Obrázek 14">
            <a:extLst>
              <a:ext uri="{FF2B5EF4-FFF2-40B4-BE49-F238E27FC236}">
                <a16:creationId xmlns:a16="http://schemas.microsoft.com/office/drawing/2014/main" id="{43DBACE1-A658-4976-B980-33E07ED0E780}"/>
              </a:ext>
            </a:extLst>
          </p:cNvPr>
          <p:cNvPicPr/>
          <p:nvPr/>
        </p:nvPicPr>
        <p:blipFill rotWithShape="1">
          <a:blip r:embed="rId4">
            <a:extLst>
              <a:ext uri="{BEBA8EAE-BF5A-486C-A8C5-ECC9F3942E4B}">
                <a14:imgProps xmlns:a14="http://schemas.microsoft.com/office/drawing/2010/main">
                  <a14:imgLayer r:embed="rId5">
                    <a14:imgEffect>
                      <a14:colorTemperature colorTemp="5900"/>
                    </a14:imgEffect>
                  </a14:imgLayer>
                </a14:imgProps>
              </a:ext>
            </a:extLst>
          </a:blip>
          <a:srcRect l="13350" t="10902" r="14863" b="10203"/>
          <a:stretch/>
        </p:blipFill>
        <p:spPr bwMode="auto">
          <a:xfrm>
            <a:off x="8020032" y="2071545"/>
            <a:ext cx="3721615" cy="23968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0140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Obrázek 28">
            <a:extLst>
              <a:ext uri="{FF2B5EF4-FFF2-40B4-BE49-F238E27FC236}">
                <a16:creationId xmlns:a16="http://schemas.microsoft.com/office/drawing/2014/main" id="{6C11B5C0-A9E5-4849-B05A-34F313C951B0}"/>
              </a:ext>
            </a:extLst>
          </p:cNvPr>
          <p:cNvPicPr>
            <a:picLocks noChangeAspect="1"/>
          </p:cNvPicPr>
          <p:nvPr/>
        </p:nvPicPr>
        <p:blipFill>
          <a:blip r:embed="rId2"/>
          <a:stretch>
            <a:fillRect/>
          </a:stretch>
        </p:blipFill>
        <p:spPr>
          <a:xfrm>
            <a:off x="1560211" y="3412545"/>
            <a:ext cx="4862115" cy="3024000"/>
          </a:xfrm>
          <a:prstGeom prst="rect">
            <a:avLst/>
          </a:prstGeom>
        </p:spPr>
      </p:pic>
      <p:pic>
        <p:nvPicPr>
          <p:cNvPr id="28" name="Obrázek 27">
            <a:extLst>
              <a:ext uri="{FF2B5EF4-FFF2-40B4-BE49-F238E27FC236}">
                <a16:creationId xmlns:a16="http://schemas.microsoft.com/office/drawing/2014/main" id="{A5951DBF-9907-4B87-8EBC-A8DED381A71C}"/>
              </a:ext>
            </a:extLst>
          </p:cNvPr>
          <p:cNvPicPr>
            <a:picLocks noChangeAspect="1"/>
          </p:cNvPicPr>
          <p:nvPr/>
        </p:nvPicPr>
        <p:blipFill>
          <a:blip r:embed="rId3"/>
          <a:stretch>
            <a:fillRect/>
          </a:stretch>
        </p:blipFill>
        <p:spPr>
          <a:xfrm>
            <a:off x="5947162" y="3400860"/>
            <a:ext cx="4979520" cy="3024000"/>
          </a:xfrm>
          <a:prstGeom prst="rect">
            <a:avLst/>
          </a:prstGeom>
        </p:spPr>
      </p:pic>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21</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Research Ethics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cs-CZ" dirty="0" err="1"/>
              <a:t>Cherry</a:t>
            </a:r>
            <a:r>
              <a:rPr lang="cs-CZ" dirty="0"/>
              <a:t> </a:t>
            </a:r>
            <a:r>
              <a:rPr lang="cs-CZ" dirty="0" err="1"/>
              <a:t>pick</a:t>
            </a:r>
            <a:r>
              <a:rPr lang="cs-CZ" dirty="0"/>
              <a:t> data </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39999" y="1793546"/>
            <a:ext cx="10091790" cy="3812484"/>
          </a:xfrm>
        </p:spPr>
        <p:txBody>
          <a:bodyPr/>
          <a:lstStyle/>
          <a:p>
            <a:pPr marL="72000" indent="0" algn="just">
              <a:lnSpc>
                <a:spcPct val="107000"/>
              </a:lnSpc>
              <a:spcAft>
                <a:spcPts val="800"/>
              </a:spcAft>
              <a:buNone/>
            </a:pP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Knowing</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full signifikance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data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that</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graph</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presented</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boths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graphs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used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same</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data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Annual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global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ocean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average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temperatus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whay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look</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so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different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And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you</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know</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that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even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 </a:t>
            </a:r>
            <a:r>
              <a:rPr lang="cs-CZ" sz="1800" i="1" u="sng" dirty="0" err="1">
                <a:effectLst/>
                <a:latin typeface="Times New Roman" panose="02020603050405020304" pitchFamily="18" charset="0"/>
                <a:ea typeface="Calibri" panose="020F0502020204030204" pitchFamily="34" charset="0"/>
                <a:cs typeface="Times New Roman" panose="02020603050405020304" pitchFamily="18" charset="0"/>
              </a:rPr>
              <a:t>rise</a:t>
            </a:r>
            <a:r>
              <a:rPr lang="cs-CZ" sz="1800" i="1" u="sng"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u="sng"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i="1" u="sng"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u="sng" dirty="0" err="1">
                <a:effectLst/>
                <a:latin typeface="Times New Roman" panose="02020603050405020304" pitchFamily="18" charset="0"/>
                <a:ea typeface="Calibri" panose="020F0502020204030204" pitchFamily="34" charset="0"/>
                <a:cs typeface="Times New Roman" panose="02020603050405020304" pitchFamily="18" charset="0"/>
              </a:rPr>
              <a:t>half</a:t>
            </a:r>
            <a:r>
              <a:rPr lang="cs-CZ" sz="1800" i="1" u="sng" dirty="0">
                <a:effectLst/>
                <a:latin typeface="Times New Roman" panose="02020603050405020304" pitchFamily="18" charset="0"/>
                <a:ea typeface="Calibri" panose="020F0502020204030204" pitchFamily="34" charset="0"/>
                <a:cs typeface="Times New Roman" panose="02020603050405020304" pitchFamily="18" charset="0"/>
              </a:rPr>
              <a:t> a </a:t>
            </a:r>
            <a:r>
              <a:rPr lang="cs-CZ" sz="1800" i="1" u="sng" dirty="0" err="1">
                <a:effectLst/>
                <a:latin typeface="Times New Roman" panose="02020603050405020304" pitchFamily="18" charset="0"/>
                <a:ea typeface="Calibri" panose="020F0502020204030204" pitchFamily="34" charset="0"/>
                <a:cs typeface="Times New Roman" panose="02020603050405020304" pitchFamily="18" charset="0"/>
              </a:rPr>
              <a:t>degree</a:t>
            </a:r>
            <a:r>
              <a:rPr lang="cs-CZ" sz="1800" i="1" u="sng" dirty="0">
                <a:effectLst/>
                <a:latin typeface="Times New Roman" panose="02020603050405020304" pitchFamily="18" charset="0"/>
                <a:ea typeface="Calibri" panose="020F0502020204030204" pitchFamily="34" charset="0"/>
                <a:cs typeface="Times New Roman" panose="02020603050405020304" pitchFamily="18" charset="0"/>
              </a:rPr>
              <a:t> Celsius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can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cause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massive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ecological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disruption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latin typeface="Times New Roman" panose="02020603050405020304" pitchFamily="18" charset="0"/>
                <a:ea typeface="Calibri" panose="020F0502020204030204" pitchFamily="34" charset="0"/>
                <a:cs typeface="Times New Roman" panose="02020603050405020304" pitchFamily="18" charset="0"/>
              </a:rPr>
              <a:t>w</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hich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graph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you</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thing</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more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appropriate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7000"/>
              </a:lnSpc>
              <a:spcAft>
                <a:spcPts val="800"/>
              </a:spcAft>
              <a:buNone/>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7" name="Přímá spojnice 16">
            <a:extLst>
              <a:ext uri="{FF2B5EF4-FFF2-40B4-BE49-F238E27FC236}">
                <a16:creationId xmlns:a16="http://schemas.microsoft.com/office/drawing/2014/main" id="{5A2D84F4-888D-4385-9E1E-2401BF7B72BE}"/>
              </a:ext>
            </a:extLst>
          </p:cNvPr>
          <p:cNvCxnSpPr>
            <a:cxnSpLocks/>
          </p:cNvCxnSpPr>
          <p:nvPr/>
        </p:nvCxnSpPr>
        <p:spPr bwMode="auto">
          <a:xfrm flipV="1">
            <a:off x="2825969" y="3872753"/>
            <a:ext cx="2954095" cy="1634888"/>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Přímá spojnice 18">
            <a:extLst>
              <a:ext uri="{FF2B5EF4-FFF2-40B4-BE49-F238E27FC236}">
                <a16:creationId xmlns:a16="http://schemas.microsoft.com/office/drawing/2014/main" id="{39152C45-83A9-42CF-916D-1AFEC6BFD7F8}"/>
              </a:ext>
            </a:extLst>
          </p:cNvPr>
          <p:cNvCxnSpPr>
            <a:cxnSpLocks/>
          </p:cNvCxnSpPr>
          <p:nvPr/>
        </p:nvCxnSpPr>
        <p:spPr bwMode="auto">
          <a:xfrm flipV="1">
            <a:off x="6528047" y="4112020"/>
            <a:ext cx="3355759" cy="10989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88022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22</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Research Ethics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cs-CZ" dirty="0" err="1"/>
              <a:t>Cherry</a:t>
            </a:r>
            <a:r>
              <a:rPr lang="cs-CZ" dirty="0"/>
              <a:t> </a:t>
            </a:r>
            <a:r>
              <a:rPr lang="cs-CZ" dirty="0" err="1"/>
              <a:t>pick</a:t>
            </a:r>
            <a:r>
              <a:rPr lang="cs-CZ" dirty="0"/>
              <a:t> data </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39999" y="1793546"/>
            <a:ext cx="5400001" cy="3812484"/>
          </a:xfrm>
        </p:spPr>
        <p:txBody>
          <a:bodyPr/>
          <a:lstStyle/>
          <a:p>
            <a:pPr marL="72000" indent="0" algn="just">
              <a:lnSpc>
                <a:spcPct val="107000"/>
              </a:lnSpc>
              <a:spcAft>
                <a:spcPts val="800"/>
              </a:spcAft>
              <a:buNone/>
            </a:pP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Example</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omitting</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dirty="0" err="1">
                <a:effectLst/>
                <a:latin typeface="Times New Roman" panose="02020603050405020304" pitchFamily="18" charset="0"/>
                <a:ea typeface="Calibri" panose="020F0502020204030204" pitchFamily="34" charset="0"/>
                <a:cs typeface="Times New Roman" panose="02020603050405020304" pitchFamily="18" charset="0"/>
              </a:rPr>
              <a:t>variables</a:t>
            </a:r>
            <a:endParaRPr lang="cs-CZ"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Donald J. </a:t>
            </a:r>
            <a:r>
              <a:rPr lang="cs-CZ" sz="1800" dirty="0">
                <a:latin typeface="Times New Roman" panose="02020603050405020304" pitchFamily="18" charset="0"/>
                <a:ea typeface="Calibri" panose="020F0502020204030204" pitchFamily="34" charset="0"/>
                <a:cs typeface="Times New Roman" panose="02020603050405020304" pitchFamily="18" charset="0"/>
              </a:rPr>
              <a:t>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rump: USA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has the lowest / best mortality rate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p>
          <a:p>
            <a:pPr lvl="1"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if we omit better states</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7000"/>
              </a:lnSpc>
              <a:spcAft>
                <a:spcPts val="800"/>
              </a:spcAft>
              <a:buNone/>
            </a:pP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Bonus</a:t>
            </a:r>
          </a:p>
          <a:p>
            <a:pPr algn="just">
              <a:lnSpc>
                <a:spcPct val="107000"/>
              </a:lnSpc>
              <a:spcAft>
                <a:spcPts val="8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Donald J. </a:t>
            </a:r>
            <a:r>
              <a:rPr lang="cs-CZ" sz="1800" dirty="0">
                <a:latin typeface="Times New Roman" panose="02020603050405020304" pitchFamily="18" charset="0"/>
                <a:ea typeface="Calibri" panose="020F0502020204030204" pitchFamily="34" charset="0"/>
                <a:cs typeface="Times New Roman" panose="02020603050405020304" pitchFamily="18" charset="0"/>
              </a:rPr>
              <a:t>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rump: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I noticed that the more tests we do, the more we get infected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24000" lvl="1" indent="0" algn="just">
              <a:lnSpc>
                <a:spcPct val="107000"/>
              </a:lnSpc>
              <a:spcAft>
                <a:spcPts val="800"/>
              </a:spcAft>
              <a:buNone/>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tests cause COVID-19</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 descr="Trump Shows Fox News Covid-19 Data, Lies About What It Is">
            <a:extLst>
              <a:ext uri="{FF2B5EF4-FFF2-40B4-BE49-F238E27FC236}">
                <a16:creationId xmlns:a16="http://schemas.microsoft.com/office/drawing/2014/main" id="{8A2B3A3B-A0F0-4B07-824D-D7B7B5D743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14" t="4982" r="14003" b="19761"/>
          <a:stretch/>
        </p:blipFill>
        <p:spPr bwMode="auto">
          <a:xfrm>
            <a:off x="7375799" y="1681030"/>
            <a:ext cx="4458266" cy="2387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4" descr="Trump Shows Fox News Covid-19 Data, Lies About What It Is">
            <a:extLst>
              <a:ext uri="{FF2B5EF4-FFF2-40B4-BE49-F238E27FC236}">
                <a16:creationId xmlns:a16="http://schemas.microsoft.com/office/drawing/2014/main" id="{43AEE2CE-E746-4397-8C1E-7EB395126A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95" t="2945" r="17447" b="23751"/>
          <a:stretch/>
        </p:blipFill>
        <p:spPr bwMode="auto">
          <a:xfrm>
            <a:off x="4379868" y="4068418"/>
            <a:ext cx="4257020" cy="24628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Šipka: doprava 1">
            <a:extLst>
              <a:ext uri="{FF2B5EF4-FFF2-40B4-BE49-F238E27FC236}">
                <a16:creationId xmlns:a16="http://schemas.microsoft.com/office/drawing/2014/main" id="{9F4C351F-3A99-4D20-98B5-6D40EA3B0F76}"/>
              </a:ext>
            </a:extLst>
          </p:cNvPr>
          <p:cNvSpPr/>
          <p:nvPr/>
        </p:nvSpPr>
        <p:spPr bwMode="auto">
          <a:xfrm>
            <a:off x="7281333" y="2336800"/>
            <a:ext cx="451556" cy="146756"/>
          </a:xfrm>
          <a:prstGeom prst="rightArrow">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8" name="Šipka: doprava 7">
            <a:extLst>
              <a:ext uri="{FF2B5EF4-FFF2-40B4-BE49-F238E27FC236}">
                <a16:creationId xmlns:a16="http://schemas.microsoft.com/office/drawing/2014/main" id="{C75050CC-E870-40AC-8D82-FB80D4DDCDF7}"/>
              </a:ext>
            </a:extLst>
          </p:cNvPr>
          <p:cNvSpPr/>
          <p:nvPr/>
        </p:nvSpPr>
        <p:spPr bwMode="auto">
          <a:xfrm rot="10189098">
            <a:off x="8012933" y="5698768"/>
            <a:ext cx="880961" cy="353704"/>
          </a:xfrm>
          <a:prstGeom prst="rightArrow">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282755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 presetClass="entr" presetSubtype="8" fill="hold" grpId="0" nodeType="afterEffect">
                                  <p:stCondLst>
                                    <p:cond delay="30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69B037F-2A44-4789-9617-DB7E6CD61A11}"/>
              </a:ext>
            </a:extLst>
          </p:cNvPr>
          <p:cNvSpPr>
            <a:spLocks noGrp="1"/>
          </p:cNvSpPr>
          <p:nvPr>
            <p:ph type="ftr" sz="quarter" idx="10"/>
          </p:nvPr>
        </p:nvSpPr>
        <p:spPr/>
        <p:txBody>
          <a:bodyPr/>
          <a:lstStyle/>
          <a:p>
            <a:r>
              <a:rPr lang="en-GB" noProof="0" dirty="0"/>
              <a:t>Define footer – presentation title / department</a:t>
            </a:r>
          </a:p>
        </p:txBody>
      </p:sp>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23</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Research Ethics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dirty="0"/>
              <a:t>Hacking of p-value</a:t>
            </a:r>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39999" y="1793546"/>
            <a:ext cx="5313953" cy="3812484"/>
          </a:xfrm>
        </p:spPr>
        <p:txBody>
          <a:bodyPr/>
          <a:lstStyle/>
          <a:p>
            <a:pPr marL="72000" indent="0" algn="just">
              <a:lnSpc>
                <a:spcPct val="107000"/>
              </a:lnSpc>
              <a:spcAft>
                <a:spcPts val="800"/>
              </a:spcAft>
              <a:buNone/>
            </a:pP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Also</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know</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as </a:t>
            </a:r>
            <a:r>
              <a:rPr lang="cs-CZ" sz="1850" i="1" dirty="0">
                <a:effectLst/>
                <a:latin typeface="Times New Roman" panose="02020603050405020304" pitchFamily="18" charset="0"/>
                <a:ea typeface="Calibri" panose="020F0502020204030204" pitchFamily="34" charset="0"/>
                <a:cs typeface="Times New Roman" panose="02020603050405020304" pitchFamily="18" charset="0"/>
              </a:rPr>
              <a:t>data </a:t>
            </a:r>
            <a:r>
              <a:rPr lang="cs-CZ" sz="1850" i="1" dirty="0" err="1">
                <a:effectLst/>
                <a:latin typeface="Times New Roman" panose="02020603050405020304" pitchFamily="18" charset="0"/>
                <a:ea typeface="Calibri" panose="020F0502020204030204" pitchFamily="34" charset="0"/>
                <a:cs typeface="Times New Roman" panose="02020603050405020304" pitchFamily="18" charset="0"/>
              </a:rPr>
              <a:t>dredging</a:t>
            </a:r>
            <a:r>
              <a:rPr lang="cs-CZ" sz="1850" i="1" dirty="0">
                <a:effectLst/>
                <a:latin typeface="Times New Roman" panose="02020603050405020304" pitchFamily="18" charset="0"/>
                <a:ea typeface="Calibri" panose="020F0502020204030204" pitchFamily="34" charset="0"/>
                <a:cs typeface="Times New Roman" panose="02020603050405020304" pitchFamily="18" charset="0"/>
              </a:rPr>
              <a:t>, data </a:t>
            </a:r>
            <a:r>
              <a:rPr lang="cs-CZ" sz="1850" i="1" dirty="0" err="1">
                <a:effectLst/>
                <a:latin typeface="Times New Roman" panose="02020603050405020304" pitchFamily="18" charset="0"/>
                <a:ea typeface="Calibri" panose="020F0502020204030204" pitchFamily="34" charset="0"/>
                <a:cs typeface="Times New Roman" panose="02020603050405020304" pitchFamily="18" charset="0"/>
              </a:rPr>
              <a:t>snooping</a:t>
            </a:r>
            <a:r>
              <a:rPr lang="cs-CZ" sz="1850" i="1" dirty="0">
                <a:effectLst/>
                <a:latin typeface="Times New Roman" panose="02020603050405020304" pitchFamily="18" charset="0"/>
                <a:ea typeface="Calibri" panose="020F0502020204030204" pitchFamily="34" charset="0"/>
                <a:cs typeface="Times New Roman" panose="02020603050405020304" pitchFamily="18" charset="0"/>
              </a:rPr>
              <a:t>, data </a:t>
            </a:r>
            <a:r>
              <a:rPr lang="cs-CZ" sz="1850" i="1" dirty="0" err="1">
                <a:effectLst/>
                <a:latin typeface="Times New Roman" panose="02020603050405020304" pitchFamily="18" charset="0"/>
                <a:ea typeface="Calibri" panose="020F0502020204030204" pitchFamily="34" charset="0"/>
                <a:cs typeface="Times New Roman" panose="02020603050405020304" pitchFamily="18" charset="0"/>
              </a:rPr>
              <a:t>fishing</a:t>
            </a:r>
            <a:r>
              <a:rPr lang="cs-CZ" sz="185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or</a:t>
            </a:r>
            <a:r>
              <a:rPr lang="cs-CZ" sz="1850" i="1" dirty="0">
                <a:effectLst/>
                <a:latin typeface="Times New Roman" panose="02020603050405020304" pitchFamily="18" charset="0"/>
                <a:ea typeface="Calibri" panose="020F0502020204030204" pitchFamily="34" charset="0"/>
                <a:cs typeface="Times New Roman" panose="02020603050405020304" pitchFamily="18" charset="0"/>
              </a:rPr>
              <a:t> data </a:t>
            </a:r>
            <a:r>
              <a:rPr lang="cs-CZ" sz="1850" i="1" dirty="0" err="1">
                <a:effectLst/>
                <a:latin typeface="Times New Roman" panose="02020603050405020304" pitchFamily="18" charset="0"/>
                <a:ea typeface="Calibri" panose="020F0502020204030204" pitchFamily="34" charset="0"/>
                <a:cs typeface="Times New Roman" panose="02020603050405020304" pitchFamily="18" charset="0"/>
              </a:rPr>
              <a:t>butchery</a:t>
            </a:r>
            <a:endParaRPr lang="cs-CZ" sz="1850" i="1"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7000"/>
              </a:lnSpc>
              <a:spcAft>
                <a:spcPts val="800"/>
              </a:spcAft>
              <a:buNone/>
            </a:pPr>
            <a:r>
              <a:rPr lang="cs-CZ" sz="1850" i="1" u="sng" dirty="0" err="1">
                <a:latin typeface="Times New Roman" panose="02020603050405020304" pitchFamily="18" charset="0"/>
                <a:ea typeface="Calibri" panose="020F0502020204030204" pitchFamily="34" charset="0"/>
                <a:cs typeface="Times New Roman" panose="02020603050405020304" pitchFamily="18" charset="0"/>
              </a:rPr>
              <a:t>S</a:t>
            </a:r>
            <a:r>
              <a:rPr lang="cs-CZ" sz="1850" i="1" u="sng" dirty="0" err="1">
                <a:effectLst/>
                <a:latin typeface="Times New Roman" panose="02020603050405020304" pitchFamily="18" charset="0"/>
                <a:ea typeface="Calibri" panose="020F0502020204030204" pitchFamily="34" charset="0"/>
                <a:cs typeface="Times New Roman" panose="02020603050405020304" pitchFamily="18" charset="0"/>
              </a:rPr>
              <a:t>tatistically</a:t>
            </a:r>
            <a:r>
              <a:rPr lang="cs-CZ" sz="1850" i="1" u="sng"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50" i="1" u="sng" dirty="0" err="1">
                <a:effectLst/>
                <a:latin typeface="Times New Roman" panose="02020603050405020304" pitchFamily="18" charset="0"/>
                <a:ea typeface="Calibri" panose="020F0502020204030204" pitchFamily="34" charset="0"/>
                <a:cs typeface="Times New Roman" panose="02020603050405020304" pitchFamily="18" charset="0"/>
              </a:rPr>
              <a:t>significant</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when</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in reality, </a:t>
            </a: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there</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is</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i="1" u="sng" dirty="0">
                <a:effectLst/>
                <a:latin typeface="Times New Roman" panose="02020603050405020304" pitchFamily="18" charset="0"/>
                <a:ea typeface="Calibri" panose="020F0502020204030204" pitchFamily="34" charset="0"/>
                <a:cs typeface="Times New Roman" panose="02020603050405020304" pitchFamily="18" charset="0"/>
              </a:rPr>
              <a:t>no </a:t>
            </a:r>
            <a:r>
              <a:rPr lang="cs-CZ" sz="1800" b="1" i="1" u="sng" dirty="0" err="1">
                <a:effectLst/>
                <a:latin typeface="Times New Roman" panose="02020603050405020304" pitchFamily="18" charset="0"/>
                <a:ea typeface="Calibri" panose="020F0502020204030204" pitchFamily="34" charset="0"/>
                <a:cs typeface="Times New Roman" panose="02020603050405020304" pitchFamily="18" charset="0"/>
              </a:rPr>
              <a:t>underlying</a:t>
            </a:r>
            <a:r>
              <a:rPr lang="cs-CZ" sz="1800" b="1" i="1" u="sng"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i="1" u="sng" dirty="0" err="1">
                <a:effectLst/>
                <a:latin typeface="Times New Roman" panose="02020603050405020304" pitchFamily="18" charset="0"/>
                <a:ea typeface="Calibri" panose="020F0502020204030204" pitchFamily="34" charset="0"/>
                <a:cs typeface="Times New Roman" panose="02020603050405020304" pitchFamily="18" charset="0"/>
              </a:rPr>
              <a:t>effect</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Head</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et al., 2015; Norman, 2014)</a:t>
            </a:r>
            <a:endParaRPr lang="en-GB" sz="185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7000"/>
              </a:lnSpc>
              <a:spcAft>
                <a:spcPts val="800"/>
              </a:spcAft>
              <a:buNone/>
            </a:pP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Academic</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journal</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prefer</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articles</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with</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50" i="1" dirty="0" err="1">
                <a:effectLst/>
                <a:latin typeface="Times New Roman" panose="02020603050405020304" pitchFamily="18" charset="0"/>
                <a:ea typeface="Calibri" panose="020F0502020204030204" pitchFamily="34" charset="0"/>
                <a:cs typeface="Times New Roman" panose="02020603050405020304" pitchFamily="18" charset="0"/>
              </a:rPr>
              <a:t>statistically</a:t>
            </a:r>
            <a:r>
              <a:rPr lang="cs-CZ" sz="185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50" i="1" dirty="0" err="1">
                <a:effectLst/>
                <a:latin typeface="Times New Roman" panose="02020603050405020304" pitchFamily="18" charset="0"/>
                <a:ea typeface="Calibri" panose="020F0502020204030204" pitchFamily="34" charset="0"/>
                <a:cs typeface="Times New Roman" panose="02020603050405020304" pitchFamily="18" charset="0"/>
              </a:rPr>
              <a:t>significant</a:t>
            </a:r>
            <a:r>
              <a:rPr lang="cs-CZ" sz="185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50" i="1" dirty="0" err="1">
                <a:effectLst/>
                <a:latin typeface="Times New Roman" panose="02020603050405020304" pitchFamily="18" charset="0"/>
                <a:ea typeface="Calibri" panose="020F0502020204030204" pitchFamily="34" charset="0"/>
                <a:cs typeface="Times New Roman" panose="02020603050405020304" pitchFamily="18" charset="0"/>
              </a:rPr>
              <a:t>results</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and </a:t>
            </a: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researchers</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are </a:t>
            </a: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force</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to </a:t>
            </a: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publish</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in </a:t>
            </a: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high</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quality</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journals</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with</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higher</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Impact</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50" dirty="0" err="1">
                <a:effectLst/>
                <a:latin typeface="Times New Roman" panose="02020603050405020304" pitchFamily="18" charset="0"/>
                <a:ea typeface="Calibri" panose="020F0502020204030204" pitchFamily="34" charset="0"/>
                <a:cs typeface="Times New Roman" panose="02020603050405020304" pitchFamily="18" charset="0"/>
              </a:rPr>
              <a:t>Factor</a:t>
            </a:r>
            <a:r>
              <a:rPr lang="cs-CZ" sz="1850" dirty="0">
                <a:effectLst/>
                <a:latin typeface="Times New Roman" panose="02020603050405020304" pitchFamily="18" charset="0"/>
                <a:ea typeface="Calibri" panose="020F0502020204030204" pitchFamily="34" charset="0"/>
                <a:cs typeface="Times New Roman" panose="02020603050405020304" pitchFamily="18" charset="0"/>
              </a:rPr>
              <a:t>, IF)</a:t>
            </a:r>
          </a:p>
          <a:p>
            <a:pPr marL="72000" indent="0" algn="just">
              <a:lnSpc>
                <a:spcPct val="107000"/>
              </a:lnSpc>
              <a:spcAft>
                <a:spcPts val="800"/>
              </a:spcAft>
              <a:buNone/>
            </a:pPr>
            <a:r>
              <a:rPr lang="cs-CZ" sz="1850" dirty="0">
                <a:latin typeface="Times New Roman" panose="02020603050405020304" pitchFamily="18" charset="0"/>
                <a:ea typeface="Calibri" panose="020F0502020204030204" pitchFamily="34" charset="0"/>
                <a:cs typeface="Times New Roman" panose="02020603050405020304" pitchFamily="18" charset="0"/>
              </a:rPr>
              <a:t>I</a:t>
            </a:r>
            <a:r>
              <a:rPr lang="en-GB" sz="1850" dirty="0">
                <a:effectLst/>
                <a:latin typeface="Times New Roman" panose="02020603050405020304" pitchFamily="18" charset="0"/>
                <a:ea typeface="Calibri" panose="020F0502020204030204" pitchFamily="34" charset="0"/>
                <a:cs typeface="Times New Roman" panose="02020603050405020304" pitchFamily="18" charset="0"/>
              </a:rPr>
              <a:t>n practice we often encounter so-called </a:t>
            </a:r>
            <a:r>
              <a:rPr lang="en-GB" sz="1850" i="1" dirty="0">
                <a:effectLst/>
                <a:latin typeface="Times New Roman" panose="02020603050405020304" pitchFamily="18" charset="0"/>
                <a:ea typeface="Calibri" panose="020F0502020204030204" pitchFamily="34" charset="0"/>
                <a:cs typeface="Times New Roman" panose="02020603050405020304" pitchFamily="18" charset="0"/>
              </a:rPr>
              <a:t>p</a:t>
            </a:r>
            <a:r>
              <a:rPr lang="en-GB" sz="1850" dirty="0">
                <a:effectLst/>
                <a:latin typeface="Times New Roman" panose="02020603050405020304" pitchFamily="18" charset="0"/>
                <a:ea typeface="Calibri" panose="020F0502020204030204" pitchFamily="34" charset="0"/>
                <a:cs typeface="Times New Roman" panose="02020603050405020304" pitchFamily="18" charset="0"/>
              </a:rPr>
              <a:t>-hacking and salami publication/slicing (splitting research data/results into several publications)  with caused false </a:t>
            </a:r>
            <a:r>
              <a:rPr lang="en-GB" sz="1850" b="1" u="sng" dirty="0">
                <a:effectLst/>
                <a:latin typeface="Times New Roman" panose="02020603050405020304" pitchFamily="18" charset="0"/>
                <a:ea typeface="Calibri" panose="020F0502020204030204" pitchFamily="34" charset="0"/>
                <a:cs typeface="Times New Roman" panose="02020603050405020304" pitchFamily="18" charset="0"/>
              </a:rPr>
              <a:t>TYPE I ERROR </a:t>
            </a:r>
            <a:r>
              <a:rPr lang="en-GB" sz="1850" dirty="0">
                <a:effectLst/>
                <a:latin typeface="Times New Roman" panose="02020603050405020304" pitchFamily="18" charset="0"/>
                <a:ea typeface="Calibri" panose="020F0502020204030204" pitchFamily="34" charset="0"/>
                <a:cs typeface="Times New Roman" panose="02020603050405020304" pitchFamily="18" charset="0"/>
              </a:rPr>
              <a:t>(accept a true null hypothesis – false positive, </a:t>
            </a:r>
            <a:r>
              <a:rPr lang="en-GB" sz="1850" dirty="0">
                <a:effectLst/>
                <a:latin typeface="Symbol" panose="05050102010706020507" pitchFamily="18" charset="2"/>
                <a:ea typeface="Calibri" panose="020F0502020204030204" pitchFamily="34" charset="0"/>
                <a:cs typeface="Times New Roman" panose="02020603050405020304" pitchFamily="18" charset="0"/>
              </a:rPr>
              <a:t>a</a:t>
            </a:r>
            <a:r>
              <a:rPr lang="en-GB" sz="1850" dirty="0">
                <a:effectLst/>
                <a:latin typeface="Times New Roman" panose="02020603050405020304" pitchFamily="18" charset="0"/>
                <a:ea typeface="Calibri" panose="020F0502020204030204" pitchFamily="34" charset="0"/>
                <a:cs typeface="Times New Roman" panose="02020603050405020304" pitchFamily="18" charset="0"/>
              </a:rPr>
              <a:t>)</a:t>
            </a:r>
          </a:p>
          <a:p>
            <a:pPr marL="72000" indent="0" algn="just">
              <a:lnSpc>
                <a:spcPct val="107000"/>
              </a:lnSpc>
              <a:spcAft>
                <a:spcPts val="800"/>
              </a:spcAft>
              <a:buNone/>
            </a:pPr>
            <a:endParaRPr lang="cs-CZ" sz="1850" dirty="0">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7000"/>
              </a:lnSpc>
              <a:spcAft>
                <a:spcPts val="800"/>
              </a:spcAft>
              <a:buNone/>
            </a:pPr>
            <a:endParaRPr lang="en-GB" sz="185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ctr">
              <a:lnSpc>
                <a:spcPct val="107000"/>
              </a:lnSpc>
              <a:spcAft>
                <a:spcPts val="800"/>
              </a:spcAft>
              <a:buNone/>
            </a:pPr>
            <a:endParaRPr lang="en-GB" sz="1850" b="1" dirty="0"/>
          </a:p>
        </p:txBody>
      </p:sp>
      <p:sp>
        <p:nvSpPr>
          <p:cNvPr id="11" name="Zástupný obsah 10">
            <a:extLst>
              <a:ext uri="{FF2B5EF4-FFF2-40B4-BE49-F238E27FC236}">
                <a16:creationId xmlns:a16="http://schemas.microsoft.com/office/drawing/2014/main" id="{990BDFF6-7BF0-4D3B-9489-F655E29FA3F2}"/>
              </a:ext>
            </a:extLst>
          </p:cNvPr>
          <p:cNvSpPr>
            <a:spLocks noGrp="1"/>
          </p:cNvSpPr>
          <p:nvPr>
            <p:ph idx="30"/>
          </p:nvPr>
        </p:nvSpPr>
        <p:spPr>
          <a:xfrm>
            <a:off x="6251277" y="1681030"/>
            <a:ext cx="5400723" cy="3925000"/>
          </a:xfrm>
        </p:spPr>
        <p:txBody>
          <a:bodyPr/>
          <a:lstStyle/>
          <a:p>
            <a:pPr marL="324000" lvl="1" indent="0">
              <a:buNone/>
            </a:pPr>
            <a:r>
              <a:rPr lang="cs-CZ" sz="1800" b="1" u="sng" dirty="0" err="1">
                <a:effectLst/>
                <a:latin typeface="Times New Roman" panose="02020603050405020304" pitchFamily="18" charset="0"/>
                <a:ea typeface="Calibri" panose="020F0502020204030204" pitchFamily="34" charset="0"/>
                <a:cs typeface="Times New Roman" panose="02020603050405020304" pitchFamily="18" charset="0"/>
              </a:rPr>
              <a:t>Prevention</a:t>
            </a:r>
            <a:r>
              <a:rPr lang="cs-CZ" sz="1800" b="1" u="sng" dirty="0">
                <a:latin typeface="Times New Roman" panose="02020603050405020304" pitchFamily="18" charset="0"/>
                <a:ea typeface="Calibri" panose="020F0502020204030204" pitchFamily="34" charset="0"/>
                <a:cs typeface="Times New Roman" panose="02020603050405020304" pitchFamily="18" charset="0"/>
              </a:rPr>
              <a:t> </a:t>
            </a:r>
            <a:r>
              <a:rPr lang="cs-CZ" sz="1800" b="1" u="sng" dirty="0" err="1">
                <a:latin typeface="Times New Roman" panose="02020603050405020304" pitchFamily="18" charset="0"/>
                <a:ea typeface="Calibri" panose="020F0502020204030204" pitchFamily="34" charset="0"/>
                <a:cs typeface="Times New Roman" panose="02020603050405020304" pitchFamily="18" charset="0"/>
              </a:rPr>
              <a:t>from</a:t>
            </a:r>
            <a:r>
              <a:rPr lang="cs-CZ" sz="1800" b="1" u="sng" dirty="0">
                <a:latin typeface="Times New Roman" panose="02020603050405020304" pitchFamily="18" charset="0"/>
                <a:ea typeface="Calibri" panose="020F0502020204030204" pitchFamily="34" charset="0"/>
                <a:cs typeface="Times New Roman" panose="02020603050405020304" pitchFamily="18" charset="0"/>
              </a:rPr>
              <a:t> </a:t>
            </a:r>
            <a:r>
              <a:rPr lang="cs-CZ" sz="1800" b="1" i="1" u="sng" dirty="0">
                <a:latin typeface="Times New Roman" panose="02020603050405020304" pitchFamily="18" charset="0"/>
                <a:ea typeface="Calibri" panose="020F0502020204030204" pitchFamily="34" charset="0"/>
                <a:cs typeface="Times New Roman" panose="02020603050405020304" pitchFamily="18" charset="0"/>
              </a:rPr>
              <a:t>p</a:t>
            </a:r>
            <a:r>
              <a:rPr lang="cs-CZ" sz="1800" b="1" u="sng" dirty="0">
                <a:latin typeface="Times New Roman" panose="02020603050405020304" pitchFamily="18" charset="0"/>
                <a:ea typeface="Calibri" panose="020F0502020204030204" pitchFamily="34" charset="0"/>
                <a:cs typeface="Times New Roman" panose="02020603050405020304" pitchFamily="18" charset="0"/>
              </a:rPr>
              <a:t>-</a:t>
            </a:r>
            <a:r>
              <a:rPr lang="cs-CZ" sz="1800" b="1" u="sng" dirty="0" err="1">
                <a:latin typeface="Times New Roman" panose="02020603050405020304" pitchFamily="18" charset="0"/>
                <a:ea typeface="Calibri" panose="020F0502020204030204" pitchFamily="34" charset="0"/>
                <a:cs typeface="Times New Roman" panose="02020603050405020304" pitchFamily="18" charset="0"/>
              </a:rPr>
              <a:t>hacking</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24000" lvl="1" indent="0">
              <a:buNone/>
            </a:pP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r>
              <a:rPr lang="cs-CZ" sz="1800" dirty="0" err="1">
                <a:latin typeface="Times New Roman" panose="02020603050405020304" pitchFamily="18" charset="0"/>
                <a:ea typeface="Calibri" panose="020F0502020204030204" pitchFamily="34" charset="0"/>
                <a:cs typeface="Times New Roman" panose="02020603050405020304" pitchFamily="18" charset="0"/>
              </a:rPr>
              <a:t>C</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reate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two</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sets</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data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cross-validation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method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p>
          <a:p>
            <a:pPr lvl="1" algn="just"/>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build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strong</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project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don’t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change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projekt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methodology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during</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research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p>
          <a:p>
            <a:pPr lvl="1" algn="just"/>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used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Bonferroni</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correction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for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more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statistical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analyses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lvl="1" algn="just"/>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Scheffé's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method</a:t>
            </a:r>
            <a:endParaRPr lang="cs-CZ" sz="1800" dirty="0">
              <a:latin typeface="Times New Roman" panose="02020603050405020304" pitchFamily="18" charset="0"/>
              <a:ea typeface="Calibri" panose="020F0502020204030204" pitchFamily="34" charset="0"/>
              <a:cs typeface="Times New Roman" panose="02020603050405020304" pitchFamily="18" charset="0"/>
            </a:endParaRPr>
          </a:p>
          <a:p>
            <a:pPr lvl="1" algn="just"/>
            <a:r>
              <a:rPr lang="cs-CZ" sz="1800" dirty="0" err="1">
                <a:latin typeface="Times New Roman" panose="02020603050405020304" pitchFamily="18" charset="0"/>
                <a:ea typeface="Calibri" panose="020F0502020204030204" pitchFamily="34" charset="0"/>
                <a:cs typeface="Times New Roman" panose="02020603050405020304" pitchFamily="18" charset="0"/>
              </a:rPr>
              <a:t>F</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alse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discovery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rate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lvl="1" algn="just"/>
            <a:r>
              <a:rPr lang="cs-CZ" sz="1800" dirty="0" err="1">
                <a:latin typeface="Times New Roman" panose="02020603050405020304" pitchFamily="18" charset="0"/>
                <a:ea typeface="Calibri" panose="020F0502020204030204" pitchFamily="34" charset="0"/>
                <a:cs typeface="Times New Roman" panose="02020603050405020304" pitchFamily="18" charset="0"/>
              </a:rPr>
              <a:t>R</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aw</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data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publishing</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24000" lvl="1" indent="0">
              <a:buNone/>
            </a:pPr>
            <a:endParaRPr lang="en-GB" sz="1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ovéPole 9">
            <a:extLst>
              <a:ext uri="{FF2B5EF4-FFF2-40B4-BE49-F238E27FC236}">
                <a16:creationId xmlns:a16="http://schemas.microsoft.com/office/drawing/2014/main" id="{E3D35ADE-69F1-4538-A6D6-00C9CA84A3BB}"/>
              </a:ext>
            </a:extLst>
          </p:cNvPr>
          <p:cNvSpPr txBox="1"/>
          <p:nvPr/>
        </p:nvSpPr>
        <p:spPr>
          <a:xfrm>
            <a:off x="1089099" y="5716079"/>
            <a:ext cx="10013803" cy="368755"/>
          </a:xfrm>
          <a:prstGeom prst="rect">
            <a:avLst/>
          </a:prstGeom>
          <a:noFill/>
        </p:spPr>
        <p:txBody>
          <a:bodyPr wrap="square">
            <a:spAutoFit/>
          </a:bodyPr>
          <a:lstStyle/>
          <a:p>
            <a:pPr marL="72000" indent="0" algn="ctr">
              <a:lnSpc>
                <a:spcPct val="107000"/>
              </a:lnSpc>
              <a:spcAft>
                <a:spcPts val="800"/>
              </a:spcAft>
              <a:buNone/>
            </a:pPr>
            <a:r>
              <a:rPr lang="cs-CZ" sz="1800" i="1"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p-</a:t>
            </a:r>
            <a:r>
              <a:rPr lang="cs-CZ" sz="1800" i="1"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haking</a:t>
            </a:r>
            <a:r>
              <a:rPr lang="cs-CZ" sz="1800" i="1"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leads</a:t>
            </a:r>
            <a:r>
              <a:rPr lang="cs-CZ" sz="1800" i="1"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to </a:t>
            </a:r>
            <a:r>
              <a:rPr lang="cs-CZ" sz="1800" i="1"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false</a:t>
            </a:r>
            <a:r>
              <a:rPr lang="cs-CZ" sz="1800" i="1"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positive </a:t>
            </a:r>
            <a:r>
              <a:rPr lang="cs-CZ" sz="1800" i="1"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results</a:t>
            </a:r>
            <a:r>
              <a:rPr lang="cs-CZ" sz="1800" i="1"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 negative </a:t>
            </a:r>
            <a:r>
              <a:rPr lang="cs-CZ" sz="1800" i="1"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impact</a:t>
            </a:r>
            <a:r>
              <a:rPr lang="cs-CZ" sz="1800" i="1"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to </a:t>
            </a:r>
            <a:r>
              <a:rPr lang="cs-CZ" sz="1800" i="1"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future</a:t>
            </a:r>
            <a:r>
              <a:rPr lang="cs-CZ" sz="1800" i="1"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research</a:t>
            </a:r>
            <a:r>
              <a:rPr lang="cs-CZ" sz="1800" i="1"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field</a:t>
            </a:r>
            <a:r>
              <a:rPr lang="cs-CZ" sz="1800" i="1"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and </a:t>
            </a:r>
            <a:r>
              <a:rPr lang="cs-CZ" sz="1800" i="1"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researchers</a:t>
            </a:r>
            <a:r>
              <a:rPr lang="cs-CZ" sz="1800" i="1"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prestige</a:t>
            </a:r>
            <a:endParaRPr lang="en-GB" sz="1800" i="1"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1870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24</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Research Ethics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dirty="0"/>
              <a:t>Hacking of p-value</a:t>
            </a:r>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72000" indent="0" algn="just">
              <a:lnSpc>
                <a:spcPct val="107000"/>
              </a:lnSpc>
              <a:spcAft>
                <a:spcPts val="800"/>
              </a:spcAft>
              <a:buNone/>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New way to </a:t>
            </a:r>
            <a:r>
              <a:rPr lang="en-GB" sz="1600" b="1" dirty="0">
                <a:effectLst/>
                <a:latin typeface="Times New Roman" panose="02020603050405020304" pitchFamily="18" charset="0"/>
                <a:ea typeface="Calibri" panose="020F0502020204030204" pitchFamily="34" charset="0"/>
                <a:cs typeface="Times New Roman" panose="02020603050405020304" pitchFamily="18" charset="0"/>
              </a:rPr>
              <a:t>reduce </a:t>
            </a:r>
            <a:r>
              <a:rPr lang="en-GB" sz="1600" b="1" i="1" dirty="0">
                <a:effectLst/>
                <a:latin typeface="Times New Roman" panose="02020603050405020304" pitchFamily="18" charset="0"/>
                <a:ea typeface="Calibri" panose="020F0502020204030204" pitchFamily="34" charset="0"/>
                <a:cs typeface="Times New Roman" panose="02020603050405020304" pitchFamily="18" charset="0"/>
              </a:rPr>
              <a:t>p</a:t>
            </a:r>
            <a:r>
              <a:rPr lang="en-GB" sz="1600" b="1" dirty="0">
                <a:effectLst/>
                <a:latin typeface="Times New Roman" panose="02020603050405020304" pitchFamily="18" charset="0"/>
                <a:ea typeface="Calibri" panose="020F0502020204030204" pitchFamily="34" charset="0"/>
                <a:cs typeface="Times New Roman" panose="02020603050405020304" pitchFamily="18" charset="0"/>
              </a:rPr>
              <a:t>-hacking</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or other </a:t>
            </a:r>
            <a:r>
              <a:rPr lang="en-GB" sz="1600" b="1" dirty="0">
                <a:effectLst/>
                <a:latin typeface="Times New Roman" panose="02020603050405020304" pitchFamily="18" charset="0"/>
                <a:ea typeface="Calibri" panose="020F0502020204030204" pitchFamily="34" charset="0"/>
                <a:cs typeface="Times New Roman" panose="02020603050405020304" pitchFamily="18" charset="0"/>
              </a:rPr>
              <a:t>non-ethical manipulation </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is </a:t>
            </a:r>
            <a:r>
              <a:rPr lang="en-GB" sz="1600" i="1" u="sng" dirty="0">
                <a:effectLst/>
                <a:latin typeface="Times New Roman" panose="02020603050405020304" pitchFamily="18" charset="0"/>
                <a:ea typeface="Calibri" panose="020F0502020204030204" pitchFamily="34" charset="0"/>
                <a:cs typeface="Times New Roman" panose="02020603050405020304" pitchFamily="18" charset="0"/>
              </a:rPr>
              <a:t>2-step manuscript submission</a:t>
            </a:r>
          </a:p>
          <a:p>
            <a:pPr marL="742950" lvl="1" indent="-285750" algn="just">
              <a:lnSpc>
                <a:spcPct val="107000"/>
              </a:lnSpc>
              <a:spcAft>
                <a:spcPts val="800"/>
              </a:spcAft>
              <a:buFont typeface="Courier New" panose="02070309020205020404" pitchFamily="49" charset="0"/>
              <a:buChar char="o"/>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1</a:t>
            </a:r>
            <a:r>
              <a:rPr lang="en-GB" sz="1600" baseline="30000" dirty="0">
                <a:effectLst/>
                <a:latin typeface="Times New Roman" panose="02020603050405020304" pitchFamily="18" charset="0"/>
                <a:ea typeface="Calibri" panose="020F0502020204030204" pitchFamily="34" charset="0"/>
                <a:cs typeface="Times New Roman" panose="02020603050405020304" pitchFamily="18" charset="0"/>
              </a:rPr>
              <a:t>st</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you submit only introduction and description of your method and journal decides whether to publish before seeing your results</a:t>
            </a:r>
          </a:p>
          <a:p>
            <a:pPr marL="72000" indent="0" algn="just">
              <a:lnSpc>
                <a:spcPct val="107000"/>
              </a:lnSpc>
              <a:spcAft>
                <a:spcPts val="800"/>
              </a:spcAft>
              <a:buNone/>
            </a:pPr>
            <a:endParaRPr lang="en-GB" sz="2000" b="1" dirty="0"/>
          </a:p>
        </p:txBody>
      </p:sp>
      <p:pic>
        <p:nvPicPr>
          <p:cNvPr id="1026" name="Picture 2" descr="Manuscript Submission Process - Journal Experts">
            <a:extLst>
              <a:ext uri="{FF2B5EF4-FFF2-40B4-BE49-F238E27FC236}">
                <a16:creationId xmlns:a16="http://schemas.microsoft.com/office/drawing/2014/main" id="{4C311243-DBD0-4219-8703-214DF00085AE}"/>
              </a:ext>
            </a:extLst>
          </p:cNvPr>
          <p:cNvPicPr>
            <a:picLocks noGrp="1" noChangeAspect="1" noChangeArrowheads="1"/>
          </p:cNvPicPr>
          <p:nvPr>
            <p:ph idx="30"/>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0603" y="3480017"/>
            <a:ext cx="5400675" cy="25294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ientific Writing Made Easy: A Step‐by‐Step Guide to Undergraduate Writing  in the Biological Sciences - Turbek - 2016 - The Bulletin of the Ecological  Society of America - Wiley Online Library">
            <a:extLst>
              <a:ext uri="{FF2B5EF4-FFF2-40B4-BE49-F238E27FC236}">
                <a16:creationId xmlns:a16="http://schemas.microsoft.com/office/drawing/2014/main" id="{09DE1AEC-3CFF-4EB9-A154-57038A591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650" y="1855000"/>
            <a:ext cx="4188019" cy="3859075"/>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se zakulacenými rohy 7">
            <a:extLst>
              <a:ext uri="{FF2B5EF4-FFF2-40B4-BE49-F238E27FC236}">
                <a16:creationId xmlns:a16="http://schemas.microsoft.com/office/drawing/2014/main" id="{CD7FEB78-4522-4739-9392-81CCD1CEDD2F}"/>
              </a:ext>
            </a:extLst>
          </p:cNvPr>
          <p:cNvSpPr/>
          <p:nvPr/>
        </p:nvSpPr>
        <p:spPr bwMode="auto">
          <a:xfrm>
            <a:off x="8861278" y="1749381"/>
            <a:ext cx="2345391" cy="1730636"/>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13" name="Obdélník: se zakulacenými rohy 12">
            <a:extLst>
              <a:ext uri="{FF2B5EF4-FFF2-40B4-BE49-F238E27FC236}">
                <a16:creationId xmlns:a16="http://schemas.microsoft.com/office/drawing/2014/main" id="{24BCF85F-5482-45A3-88D3-7BDF3F642C68}"/>
              </a:ext>
            </a:extLst>
          </p:cNvPr>
          <p:cNvSpPr/>
          <p:nvPr/>
        </p:nvSpPr>
        <p:spPr bwMode="auto">
          <a:xfrm>
            <a:off x="8861277" y="3585636"/>
            <a:ext cx="2345391" cy="2234058"/>
          </a:xfrm>
          <a:prstGeom prst="roundRect">
            <a:avLst/>
          </a:prstGeom>
          <a:noFill/>
          <a:ln w="9525"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9" name="TextovéPole 8">
            <a:extLst>
              <a:ext uri="{FF2B5EF4-FFF2-40B4-BE49-F238E27FC236}">
                <a16:creationId xmlns:a16="http://schemas.microsoft.com/office/drawing/2014/main" id="{42F35259-6993-4F02-BF9C-E36BF5ECFE10}"/>
              </a:ext>
            </a:extLst>
          </p:cNvPr>
          <p:cNvSpPr txBox="1"/>
          <p:nvPr/>
        </p:nvSpPr>
        <p:spPr>
          <a:xfrm>
            <a:off x="10857744" y="1539007"/>
            <a:ext cx="924812" cy="307777"/>
          </a:xfrm>
          <a:prstGeom prst="rect">
            <a:avLst/>
          </a:prstGeom>
          <a:noFill/>
        </p:spPr>
        <p:txBody>
          <a:bodyPr vert="horz" wrap="square" rtlCol="0">
            <a:spAutoFit/>
          </a:bodyPr>
          <a:lstStyle/>
          <a:p>
            <a:pPr algn="l"/>
            <a:r>
              <a:rPr lang="cs-CZ" sz="1400" dirty="0">
                <a:solidFill>
                  <a:srgbClr val="0000DC"/>
                </a:solidFill>
                <a:latin typeface="+mn-lt"/>
              </a:rPr>
              <a:t>1. step</a:t>
            </a:r>
            <a:endParaRPr lang="en-GB" sz="1400" dirty="0" err="1">
              <a:solidFill>
                <a:srgbClr val="0000DC"/>
              </a:solidFill>
              <a:latin typeface="+mn-lt"/>
            </a:endParaRPr>
          </a:p>
        </p:txBody>
      </p:sp>
      <p:sp>
        <p:nvSpPr>
          <p:cNvPr id="15" name="TextovéPole 14">
            <a:extLst>
              <a:ext uri="{FF2B5EF4-FFF2-40B4-BE49-F238E27FC236}">
                <a16:creationId xmlns:a16="http://schemas.microsoft.com/office/drawing/2014/main" id="{B09B4D69-D198-4A53-B12B-0A0CA7D6E782}"/>
              </a:ext>
            </a:extLst>
          </p:cNvPr>
          <p:cNvSpPr txBox="1"/>
          <p:nvPr/>
        </p:nvSpPr>
        <p:spPr>
          <a:xfrm>
            <a:off x="10857744" y="3423531"/>
            <a:ext cx="924812" cy="307777"/>
          </a:xfrm>
          <a:prstGeom prst="rect">
            <a:avLst/>
          </a:prstGeom>
          <a:noFill/>
        </p:spPr>
        <p:txBody>
          <a:bodyPr vert="horz" wrap="square" rtlCol="0">
            <a:spAutoFit/>
          </a:bodyPr>
          <a:lstStyle/>
          <a:p>
            <a:pPr algn="l"/>
            <a:r>
              <a:rPr lang="cs-CZ" sz="1400" dirty="0">
                <a:solidFill>
                  <a:srgbClr val="0070C0"/>
                </a:solidFill>
                <a:latin typeface="+mn-lt"/>
              </a:rPr>
              <a:t>2. step</a:t>
            </a:r>
            <a:endParaRPr lang="en-GB" sz="1400" dirty="0" err="1">
              <a:solidFill>
                <a:srgbClr val="0070C0"/>
              </a:solidFill>
              <a:latin typeface="+mn-lt"/>
            </a:endParaRPr>
          </a:p>
        </p:txBody>
      </p:sp>
      <p:sp>
        <p:nvSpPr>
          <p:cNvPr id="17" name="TextovéPole 16">
            <a:extLst>
              <a:ext uri="{FF2B5EF4-FFF2-40B4-BE49-F238E27FC236}">
                <a16:creationId xmlns:a16="http://schemas.microsoft.com/office/drawing/2014/main" id="{729D54F5-E3F9-45BC-815C-1F81BE9E07F5}"/>
              </a:ext>
            </a:extLst>
          </p:cNvPr>
          <p:cNvSpPr txBox="1"/>
          <p:nvPr/>
        </p:nvSpPr>
        <p:spPr>
          <a:xfrm>
            <a:off x="3864665" y="5906361"/>
            <a:ext cx="4462670" cy="276999"/>
          </a:xfrm>
          <a:prstGeom prst="rect">
            <a:avLst/>
          </a:prstGeom>
          <a:noFill/>
        </p:spPr>
        <p:txBody>
          <a:bodyPr wrap="square">
            <a:spAutoFit/>
          </a:bodyPr>
          <a:lstStyle/>
          <a:p>
            <a:r>
              <a:rPr lang="en-GB" sz="1200" dirty="0"/>
              <a:t>Blind peer review submission process</a:t>
            </a:r>
          </a:p>
        </p:txBody>
      </p:sp>
    </p:spTree>
    <p:extLst>
      <p:ext uri="{BB962C8B-B14F-4D97-AF65-F5344CB8AC3E}">
        <p14:creationId xmlns:p14="http://schemas.microsoft.com/office/powerpoint/2010/main" val="3726715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25</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The Literature Review</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72000" indent="0" algn="just">
              <a:lnSpc>
                <a:spcPct val="107000"/>
              </a:lnSpc>
              <a:spcAft>
                <a:spcPts val="800"/>
              </a:spcAft>
              <a:buNone/>
            </a:pPr>
            <a:r>
              <a:rPr lang="en-GB" sz="1400" b="1" dirty="0">
                <a:effectLst/>
                <a:latin typeface="Times New Roman" panose="02020603050405020304" pitchFamily="18" charset="0"/>
                <a:ea typeface="Calibri" panose="020F0502020204030204" pitchFamily="34" charset="0"/>
                <a:cs typeface="Times New Roman" panose="02020603050405020304" pitchFamily="18" charset="0"/>
              </a:rPr>
              <a:t>Step-by-step guide of literature review</a:t>
            </a:r>
            <a:endParaRPr lang="en-GB"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cs-CZ" sz="1400" b="1" i="1" u="sng" dirty="0">
                <a:latin typeface="Times New Roman" panose="02020603050405020304" pitchFamily="18" charset="0"/>
                <a:ea typeface="Calibri" panose="020F0502020204030204" pitchFamily="34" charset="0"/>
                <a:cs typeface="Times New Roman" panose="02020603050405020304" pitchFamily="18" charset="0"/>
              </a:rPr>
              <a:t>S</a:t>
            </a:r>
            <a:r>
              <a:rPr lang="en-GB" sz="1400" b="1" i="1" u="sng" dirty="0" err="1">
                <a:effectLst/>
                <a:latin typeface="Times New Roman" panose="02020603050405020304" pitchFamily="18" charset="0"/>
                <a:ea typeface="Calibri" panose="020F0502020204030204" pitchFamily="34" charset="0"/>
                <a:cs typeface="Times New Roman" panose="02020603050405020304" pitchFamily="18" charset="0"/>
              </a:rPr>
              <a:t>earch</a:t>
            </a:r>
            <a:r>
              <a:rPr lang="en-GB" sz="1400" b="1" i="1" u="sng" dirty="0">
                <a:effectLst/>
                <a:latin typeface="Times New Roman" panose="02020603050405020304" pitchFamily="18" charset="0"/>
                <a:ea typeface="Calibri" panose="020F0502020204030204" pitchFamily="34" charset="0"/>
                <a:cs typeface="Times New Roman" panose="02020603050405020304" pitchFamily="18" charset="0"/>
              </a:rPr>
              <a:t> for relevant literature on selected topic</a:t>
            </a:r>
          </a:p>
          <a:p>
            <a:pPr marL="742950" lvl="1" indent="-285750" algn="just">
              <a:lnSpc>
                <a:spcPct val="107000"/>
              </a:lnSpc>
              <a:spcAft>
                <a:spcPts val="800"/>
              </a:spcAft>
              <a:buFont typeface="+mj-lt"/>
              <a:buAutoNum type="alphaLcPeriod"/>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What? – books, academic sources (journal articles)</a:t>
            </a:r>
          </a:p>
          <a:p>
            <a:pPr marL="742950" lvl="1" indent="-285750" algn="just">
              <a:lnSpc>
                <a:spcPct val="107000"/>
              </a:lnSpc>
              <a:spcAft>
                <a:spcPts val="800"/>
              </a:spcAft>
              <a:buFont typeface="+mj-lt"/>
              <a:buAutoNum type="alphaLcPeriod"/>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Where? Google Scholar, discovery.muni.cz; Web of science; ScienceDirect; PubMed</a:t>
            </a:r>
          </a:p>
          <a:p>
            <a:pPr marL="742950" lvl="1" indent="-285750" algn="just">
              <a:lnSpc>
                <a:spcPct val="107000"/>
              </a:lnSpc>
              <a:spcAft>
                <a:spcPts val="800"/>
              </a:spcAft>
              <a:buFont typeface="+mj-lt"/>
              <a:buAutoNum type="alphaLcPeriod"/>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Define your keywords and their synonyms</a:t>
            </a:r>
          </a:p>
          <a:p>
            <a:pPr marL="742950" lvl="1" indent="-285750" algn="just">
              <a:lnSpc>
                <a:spcPct val="107000"/>
              </a:lnSpc>
              <a:spcAft>
                <a:spcPts val="800"/>
              </a:spcAft>
              <a:buFont typeface="+mj-lt"/>
              <a:buAutoNum type="alphaLcPeriod"/>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For more relevant results use Boolean operators </a:t>
            </a:r>
            <a:endParaRPr lang="cs-CZ"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Evaluate and select sources</a:t>
            </a:r>
          </a:p>
          <a:p>
            <a:pPr marL="342900" lvl="0" indent="-342900" algn="just">
              <a:lnSpc>
                <a:spcPct val="107000"/>
              </a:lnSpc>
              <a:spcAft>
                <a:spcPts val="800"/>
              </a:spcAft>
              <a:buFont typeface="+mj-lt"/>
              <a:buAutoNum type="arabicPeriod"/>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Identify themes, debates and gaps</a:t>
            </a:r>
          </a:p>
          <a:p>
            <a:pPr marL="342900" lvl="0" indent="-342900" algn="just">
              <a:lnSpc>
                <a:spcPct val="107000"/>
              </a:lnSpc>
              <a:spcAft>
                <a:spcPts val="800"/>
              </a:spcAft>
              <a:buFont typeface="+mj-lt"/>
              <a:buAutoNum type="arabicPeriod"/>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outline your project structure </a:t>
            </a:r>
          </a:p>
          <a:p>
            <a:pPr marL="342900" lvl="0" indent="-342900" algn="just">
              <a:lnSpc>
                <a:spcPct val="107000"/>
              </a:lnSpc>
              <a:spcAft>
                <a:spcPts val="800"/>
              </a:spcAft>
              <a:buFont typeface="+mj-lt"/>
              <a:buAutoNum type="arabicPeriod"/>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write and rewrite what you wrote</a:t>
            </a:r>
          </a:p>
          <a:p>
            <a:pPr marL="72000" indent="0" algn="just">
              <a:lnSpc>
                <a:spcPct val="107000"/>
              </a:lnSpc>
              <a:spcAft>
                <a:spcPts val="800"/>
              </a:spcAft>
              <a:buNone/>
            </a:pPr>
            <a:endParaRPr lang="en-GB" sz="1800" b="1" dirty="0">
              <a:solidFill>
                <a:schemeClr val="accent2"/>
              </a:solidFill>
            </a:endParaRPr>
          </a:p>
        </p:txBody>
      </p:sp>
      <p:sp>
        <p:nvSpPr>
          <p:cNvPr id="10" name="TextovéPole 9">
            <a:extLst>
              <a:ext uri="{FF2B5EF4-FFF2-40B4-BE49-F238E27FC236}">
                <a16:creationId xmlns:a16="http://schemas.microsoft.com/office/drawing/2014/main" id="{77A9EC9D-7630-4BD2-BD4D-FB2C56AE9753}"/>
              </a:ext>
            </a:extLst>
          </p:cNvPr>
          <p:cNvSpPr txBox="1"/>
          <p:nvPr/>
        </p:nvSpPr>
        <p:spPr>
          <a:xfrm>
            <a:off x="202817" y="5394511"/>
            <a:ext cx="10395284" cy="958660"/>
          </a:xfrm>
          <a:prstGeom prst="rect">
            <a:avLst/>
          </a:prstGeom>
          <a:noFill/>
        </p:spPr>
        <p:txBody>
          <a:bodyPr wrap="square">
            <a:spAutoFit/>
          </a:bodyPr>
          <a:lstStyle/>
          <a:p>
            <a:pPr marL="72000" indent="0" algn="r">
              <a:lnSpc>
                <a:spcPct val="107000"/>
              </a:lnSpc>
              <a:spcAft>
                <a:spcPts val="800"/>
              </a:spcAft>
              <a:buNone/>
            </a:pP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2400" i="1" dirty="0">
                <a:effectLst/>
                <a:latin typeface="Times New Roman" panose="02020603050405020304" pitchFamily="18" charset="0"/>
                <a:ea typeface="Calibri" panose="020F0502020204030204" pitchFamily="34" charset="0"/>
                <a:cs typeface="Times New Roman" panose="02020603050405020304" pitchFamily="18" charset="0"/>
              </a:rPr>
              <a:t>If you steal from one author it’s plagiarism, if you steal from many it’s research”</a:t>
            </a:r>
            <a:endParaRPr lang="cs-CZ" sz="24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r">
              <a:lnSpc>
                <a:spcPct val="107000"/>
              </a:lnSpc>
              <a:spcAft>
                <a:spcPts val="800"/>
              </a:spcAft>
              <a:buNone/>
            </a:pP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Wilson Mizner</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Obrázek 16">
            <a:extLst>
              <a:ext uri="{FF2B5EF4-FFF2-40B4-BE49-F238E27FC236}">
                <a16:creationId xmlns:a16="http://schemas.microsoft.com/office/drawing/2014/main" id="{C2B37522-7C52-4552-8F5A-9CF3005E3C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2004" y="2212873"/>
            <a:ext cx="5222390" cy="2802475"/>
          </a:xfrm>
          <a:prstGeom prst="rect">
            <a:avLst/>
          </a:prstGeom>
        </p:spPr>
      </p:pic>
    </p:spTree>
    <p:extLst>
      <p:ext uri="{BB962C8B-B14F-4D97-AF65-F5344CB8AC3E}">
        <p14:creationId xmlns:p14="http://schemas.microsoft.com/office/powerpoint/2010/main" val="3085116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26</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The Literature Review</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72000" indent="0" algn="just">
              <a:lnSpc>
                <a:spcPct val="107000"/>
              </a:lnSpc>
              <a:spcAft>
                <a:spcPts val="800"/>
              </a:spcAft>
              <a:buNone/>
            </a:pPr>
            <a:r>
              <a:rPr lang="en-GB" sz="1400" b="1" dirty="0">
                <a:effectLst/>
                <a:latin typeface="Times New Roman" panose="02020603050405020304" pitchFamily="18" charset="0"/>
                <a:ea typeface="Calibri" panose="020F0502020204030204" pitchFamily="34" charset="0"/>
                <a:cs typeface="Times New Roman" panose="02020603050405020304" pitchFamily="18" charset="0"/>
              </a:rPr>
              <a:t>Step-by-step guide of literature review</a:t>
            </a:r>
            <a:endParaRPr lang="en-GB"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mj-lt"/>
              <a:buAutoNum type="arabicPeriod"/>
            </a:pPr>
            <a:r>
              <a:rPr lang="cs-CZ" sz="1400" dirty="0">
                <a:latin typeface="Times New Roman" panose="02020603050405020304" pitchFamily="18" charset="0"/>
                <a:ea typeface="Calibri" panose="020F0502020204030204" pitchFamily="34" charset="0"/>
                <a:cs typeface="Times New Roman" panose="02020603050405020304" pitchFamily="18" charset="0"/>
              </a:rPr>
              <a:t>S</a:t>
            </a:r>
            <a:r>
              <a:rPr lang="en-GB" sz="1400" dirty="0" err="1">
                <a:effectLst/>
                <a:latin typeface="Times New Roman" panose="02020603050405020304" pitchFamily="18" charset="0"/>
                <a:ea typeface="Calibri" panose="020F0502020204030204" pitchFamily="34" charset="0"/>
                <a:cs typeface="Times New Roman" panose="02020603050405020304" pitchFamily="18" charset="0"/>
              </a:rPr>
              <a:t>earch</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for relevant literature on selected topic</a:t>
            </a:r>
          </a:p>
          <a:p>
            <a:pPr marL="342900" lvl="0" indent="-342900" algn="just">
              <a:lnSpc>
                <a:spcPct val="107000"/>
              </a:lnSpc>
              <a:spcAft>
                <a:spcPts val="800"/>
              </a:spcAft>
              <a:buFont typeface="+mj-lt"/>
              <a:buAutoNum type="arabicPeriod"/>
            </a:pPr>
            <a:r>
              <a:rPr lang="en-GB" sz="1400" b="1" i="1" u="sng" dirty="0">
                <a:effectLst/>
                <a:latin typeface="Times New Roman" panose="02020603050405020304" pitchFamily="18" charset="0"/>
                <a:ea typeface="Calibri" panose="020F0502020204030204" pitchFamily="34" charset="0"/>
                <a:cs typeface="Times New Roman" panose="02020603050405020304" pitchFamily="18" charset="0"/>
              </a:rPr>
              <a:t>Evaluate and select sources</a:t>
            </a:r>
          </a:p>
          <a:p>
            <a:pPr marL="742950" lvl="1" indent="-285750" algn="just">
              <a:lnSpc>
                <a:spcPct val="107000"/>
              </a:lnSpc>
              <a:spcAft>
                <a:spcPts val="800"/>
              </a:spcAft>
              <a:buFont typeface="+mj-lt"/>
              <a:buAutoNum type="alphaLcPeriod"/>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you can’t read everything that has ever been written (unless your topic is very)</a:t>
            </a:r>
          </a:p>
          <a:p>
            <a:pPr marL="742950" lvl="1" indent="-285750" algn="just">
              <a:lnSpc>
                <a:spcPct val="107000"/>
              </a:lnSpc>
              <a:spcAft>
                <a:spcPts val="800"/>
              </a:spcAft>
              <a:buFont typeface="+mj-lt"/>
              <a:buAutoNum type="alphaLcPeriod"/>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read just abstract, which normally consists of background, aim, methods, results, conclusion and sometimes even recommendations for practice</a:t>
            </a:r>
          </a:p>
          <a:p>
            <a:pPr marL="742950" lvl="1" indent="-285750" algn="just">
              <a:lnSpc>
                <a:spcPct val="107000"/>
              </a:lnSpc>
              <a:spcAft>
                <a:spcPts val="800"/>
              </a:spcAft>
              <a:buFont typeface="+mj-lt"/>
              <a:buAutoNum type="alphaLcPeriod"/>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save relevant articles (in pdf) for later purposes</a:t>
            </a:r>
          </a:p>
          <a:p>
            <a:pPr marL="742950" lvl="1" indent="-285750" algn="just">
              <a:lnSpc>
                <a:spcPct val="107000"/>
              </a:lnSpc>
              <a:spcAft>
                <a:spcPts val="800"/>
              </a:spcAft>
              <a:buFont typeface="+mj-lt"/>
              <a:buAutoNum type="alphaLcPeriod"/>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check cite literature to find other relevant sources</a:t>
            </a:r>
          </a:p>
          <a:p>
            <a:pPr marL="742950" lvl="1" indent="-285750" algn="just">
              <a:lnSpc>
                <a:spcPct val="107000"/>
              </a:lnSpc>
              <a:spcAft>
                <a:spcPts val="800"/>
              </a:spcAft>
              <a:buFont typeface="+mj-lt"/>
              <a:buAutoNum type="alphaLcPeriod"/>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tips: pay attention to the citation count and experts in the selected field</a:t>
            </a:r>
          </a:p>
        </p:txBody>
      </p:sp>
    </p:spTree>
    <p:extLst>
      <p:ext uri="{BB962C8B-B14F-4D97-AF65-F5344CB8AC3E}">
        <p14:creationId xmlns:p14="http://schemas.microsoft.com/office/powerpoint/2010/main" val="3385639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27</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The Literature Review</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271576"/>
          </a:xfrm>
        </p:spPr>
        <p:txBody>
          <a:bodyPr/>
          <a:lstStyle/>
          <a:p>
            <a:pPr marL="72000" indent="0" algn="just">
              <a:lnSpc>
                <a:spcPct val="107000"/>
              </a:lnSpc>
              <a:spcAft>
                <a:spcPts val="800"/>
              </a:spcAft>
              <a:buNone/>
            </a:pPr>
            <a:r>
              <a:rPr lang="en-GB" sz="1400" b="1" dirty="0">
                <a:effectLst/>
                <a:latin typeface="Times New Roman" panose="02020603050405020304" pitchFamily="18" charset="0"/>
                <a:ea typeface="Calibri" panose="020F0502020204030204" pitchFamily="34" charset="0"/>
                <a:cs typeface="Times New Roman" panose="02020603050405020304" pitchFamily="18" charset="0"/>
              </a:rPr>
              <a:t>Step-by-step guide of literature review</a:t>
            </a:r>
            <a:endParaRPr lang="en-GB"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Zástupný obsah 8">
            <a:extLst>
              <a:ext uri="{FF2B5EF4-FFF2-40B4-BE49-F238E27FC236}">
                <a16:creationId xmlns:a16="http://schemas.microsoft.com/office/drawing/2014/main" id="{67195430-BDA0-4ED7-AA6A-33FCC1E392F0}"/>
              </a:ext>
            </a:extLst>
          </p:cNvPr>
          <p:cNvSpPr>
            <a:spLocks noGrp="1"/>
          </p:cNvSpPr>
          <p:nvPr>
            <p:ph idx="30"/>
          </p:nvPr>
        </p:nvSpPr>
        <p:spPr>
          <a:xfrm>
            <a:off x="631712" y="2049928"/>
            <a:ext cx="5219998" cy="4634956"/>
          </a:xfrm>
        </p:spPr>
        <p:txBody>
          <a:bodyPr/>
          <a:lstStyle/>
          <a:p>
            <a:pPr marL="342900" indent="-342900" algn="just">
              <a:lnSpc>
                <a:spcPct val="100000"/>
              </a:lnSpc>
              <a:spcAft>
                <a:spcPts val="800"/>
              </a:spcAft>
              <a:buFont typeface="+mj-lt"/>
              <a:buAutoNum type="arabicPeriod"/>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search for relevant literature on selected topic</a:t>
            </a:r>
          </a:p>
          <a:p>
            <a:pPr marL="342900" lvl="0" indent="-342900" algn="just">
              <a:lnSpc>
                <a:spcPct val="100000"/>
              </a:lnSpc>
              <a:spcAft>
                <a:spcPts val="800"/>
              </a:spcAft>
              <a:buFont typeface="+mj-lt"/>
              <a:buAutoNum type="arabicPeriod"/>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Evaluate and select sources</a:t>
            </a:r>
          </a:p>
          <a:p>
            <a:pPr marL="342900" lvl="0" indent="-342900" algn="just">
              <a:lnSpc>
                <a:spcPct val="100000"/>
              </a:lnSpc>
              <a:spcAft>
                <a:spcPts val="800"/>
              </a:spcAft>
              <a:buFont typeface="+mj-lt"/>
              <a:buAutoNum type="arabicPeriod"/>
            </a:pPr>
            <a:r>
              <a:rPr lang="en-GB" sz="1500" b="1" i="1" u="sng" dirty="0">
                <a:effectLst/>
                <a:latin typeface="Times New Roman" panose="02020603050405020304" pitchFamily="18" charset="0"/>
                <a:ea typeface="Calibri" panose="020F0502020204030204" pitchFamily="34" charset="0"/>
                <a:cs typeface="Times New Roman" panose="02020603050405020304" pitchFamily="18" charset="0"/>
              </a:rPr>
              <a:t>Identify themes, debates and gaps</a:t>
            </a:r>
          </a:p>
          <a:p>
            <a:pPr marL="742950" lvl="1" indent="-285750" algn="just">
              <a:spcAft>
                <a:spcPts val="0"/>
              </a:spcAft>
              <a:buFont typeface="+mj-lt"/>
              <a:buAutoNum type="alphaLcPeriod"/>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Find connection between different sources </a:t>
            </a:r>
          </a:p>
          <a:p>
            <a:pPr marL="1143000" lvl="2" indent="-228600" algn="just">
              <a:spcAft>
                <a:spcPts val="0"/>
              </a:spcAft>
              <a:buFont typeface="+mj-lt"/>
              <a:buAutoNum type="romanLcPeriod"/>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in what they agree and disagree,</a:t>
            </a:r>
          </a:p>
          <a:p>
            <a:pPr marL="1143000" lvl="2" indent="-228600" algn="just">
              <a:spcAft>
                <a:spcPts val="0"/>
              </a:spcAft>
              <a:buFont typeface="+mj-lt"/>
              <a:buAutoNum type="romanLcPeriod"/>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slightly or very different conclusions</a:t>
            </a:r>
          </a:p>
          <a:p>
            <a:pPr marL="1143000" lvl="2" indent="-228600" algn="just">
              <a:spcAft>
                <a:spcPts val="0"/>
              </a:spcAft>
              <a:buFont typeface="+mj-lt"/>
              <a:buAutoNum type="romanLcPeriod"/>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trends and patterns</a:t>
            </a:r>
          </a:p>
          <a:p>
            <a:pPr marL="1143000" lvl="2" indent="-228600" algn="just">
              <a:spcAft>
                <a:spcPts val="0"/>
              </a:spcAft>
              <a:buFont typeface="+mj-lt"/>
              <a:buAutoNum type="romanLcPeriod"/>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used process, methods, equipment and statistic tests</a:t>
            </a:r>
          </a:p>
          <a:p>
            <a:pPr marL="1143000" lvl="2" indent="-228600" algn="just">
              <a:spcAft>
                <a:spcPts val="0"/>
              </a:spcAft>
              <a:buFont typeface="+mj-lt"/>
              <a:buAutoNum type="romanLcPeriod"/>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gaps </a:t>
            </a:r>
          </a:p>
          <a:p>
            <a:pPr marL="342900" lvl="0" indent="-342900" algn="just">
              <a:lnSpc>
                <a:spcPct val="100000"/>
              </a:lnSpc>
              <a:spcAft>
                <a:spcPts val="800"/>
              </a:spcAft>
              <a:buFont typeface="+mj-lt"/>
              <a:buAutoNum type="arabicPeriod"/>
            </a:pPr>
            <a:r>
              <a:rPr lang="en-GB" sz="1500" b="1" i="1" u="sng" dirty="0">
                <a:effectLst/>
                <a:latin typeface="Times New Roman" panose="02020603050405020304" pitchFamily="18" charset="0"/>
                <a:ea typeface="Calibri" panose="020F0502020204030204" pitchFamily="34" charset="0"/>
                <a:cs typeface="Times New Roman" panose="02020603050405020304" pitchFamily="18" charset="0"/>
              </a:rPr>
              <a:t>outline your project structure</a:t>
            </a:r>
            <a:r>
              <a:rPr lang="en-GB" sz="1500" b="1" i="1" dirty="0">
                <a:effectLst/>
                <a:latin typeface="Times New Roman" panose="02020603050405020304" pitchFamily="18" charset="0"/>
                <a:ea typeface="Calibri" panose="020F0502020204030204" pitchFamily="34" charset="0"/>
                <a:cs typeface="Times New Roman" panose="02020603050405020304" pitchFamily="18" charset="0"/>
              </a:rPr>
              <a:t> </a:t>
            </a:r>
          </a:p>
          <a:p>
            <a:pPr marL="742950" lvl="1" indent="-285750" algn="just">
              <a:spcAft>
                <a:spcPts val="800"/>
              </a:spcAft>
              <a:buFont typeface="+mj-lt"/>
              <a:buAutoNum type="alphaLcPeriod"/>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different approaches: the most used approach is from general to specific (this applies to chapters, subchapters and also to paragraphs)</a:t>
            </a:r>
          </a:p>
          <a:p>
            <a:pPr marL="342900" lvl="0" indent="-342900" algn="just">
              <a:lnSpc>
                <a:spcPct val="100000"/>
              </a:lnSpc>
              <a:spcAft>
                <a:spcPts val="800"/>
              </a:spcAft>
              <a:buFont typeface="+mj-lt"/>
              <a:buAutoNum type="arabicPeriod"/>
            </a:pPr>
            <a:r>
              <a:rPr lang="en-GB" sz="1500" b="1" i="1" u="sng" dirty="0">
                <a:effectLst/>
                <a:latin typeface="Times New Roman" panose="02020603050405020304" pitchFamily="18" charset="0"/>
                <a:ea typeface="Calibri" panose="020F0502020204030204" pitchFamily="34" charset="0"/>
                <a:cs typeface="Times New Roman" panose="02020603050405020304" pitchFamily="18" charset="0"/>
              </a:rPr>
              <a:t>write and rewrite what you wrote</a:t>
            </a:r>
          </a:p>
        </p:txBody>
      </p:sp>
    </p:spTree>
    <p:extLst>
      <p:ext uri="{BB962C8B-B14F-4D97-AF65-F5344CB8AC3E}">
        <p14:creationId xmlns:p14="http://schemas.microsoft.com/office/powerpoint/2010/main" val="2324943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28</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The Research Hypotheses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72000" indent="0" algn="just">
              <a:lnSpc>
                <a:spcPct val="107000"/>
              </a:lnSpc>
              <a:spcAft>
                <a:spcPts val="800"/>
              </a:spcAft>
              <a:buNone/>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Hypotheses are statements that relate to the existence of the relationship between variables or prediction of defined variables using other variables (Zháněl, 2014)</a:t>
            </a:r>
            <a:endParaRPr lang="cs-CZ"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7000"/>
              </a:lnSpc>
              <a:spcAft>
                <a:spcPts val="800"/>
              </a:spcAft>
              <a:buNone/>
            </a:pPr>
            <a:endParaRPr lang="en-GB"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Without hypothesis the research in </a:t>
            </a:r>
            <a:r>
              <a:rPr lang="en-GB" sz="1400" i="1" dirty="0" err="1">
                <a:effectLst/>
                <a:latin typeface="Times New Roman" panose="02020603050405020304" pitchFamily="18" charset="0"/>
                <a:ea typeface="Calibri" panose="020F0502020204030204" pitchFamily="34" charset="0"/>
                <a:cs typeface="Times New Roman" panose="02020603050405020304" pitchFamily="18" charset="0"/>
              </a:rPr>
              <a:t>unfoucussed</a:t>
            </a:r>
            <a:endParaRPr lang="en-GB" sz="1400" i="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Hypothesis is necessary </a:t>
            </a:r>
            <a:r>
              <a:rPr lang="en-GB" sz="1400" i="1" dirty="0">
                <a:effectLst/>
                <a:latin typeface="Times New Roman" panose="02020603050405020304" pitchFamily="18" charset="0"/>
                <a:ea typeface="Calibri" panose="020F0502020204030204" pitchFamily="34" charset="0"/>
                <a:cs typeface="Times New Roman" panose="02020603050405020304" pitchFamily="18" charset="0"/>
              </a:rPr>
              <a:t>link</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between </a:t>
            </a:r>
            <a:r>
              <a:rPr lang="en-GB" sz="1400" i="1" dirty="0">
                <a:effectLst/>
                <a:latin typeface="Times New Roman" panose="02020603050405020304" pitchFamily="18" charset="0"/>
                <a:ea typeface="Calibri" panose="020F0502020204030204" pitchFamily="34" charset="0"/>
                <a:cs typeface="Times New Roman" panose="02020603050405020304" pitchFamily="18" charset="0"/>
              </a:rPr>
              <a:t>theory</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400" i="1" dirty="0">
                <a:effectLst/>
                <a:latin typeface="Times New Roman" panose="02020603050405020304" pitchFamily="18" charset="0"/>
                <a:ea typeface="Calibri" panose="020F0502020204030204" pitchFamily="34" charset="0"/>
                <a:cs typeface="Times New Roman" panose="02020603050405020304" pitchFamily="18" charset="0"/>
              </a:rPr>
              <a:t>investigation</a:t>
            </a:r>
          </a:p>
          <a:p>
            <a:pPr marL="72000" indent="0" algn="just">
              <a:lnSpc>
                <a:spcPct val="107000"/>
              </a:lnSpc>
              <a:spcAft>
                <a:spcPts val="800"/>
              </a:spcAft>
              <a:buNone/>
            </a:pPr>
            <a:endParaRPr lang="en-GB"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Zástupný obsah 8">
            <a:extLst>
              <a:ext uri="{FF2B5EF4-FFF2-40B4-BE49-F238E27FC236}">
                <a16:creationId xmlns:a16="http://schemas.microsoft.com/office/drawing/2014/main" id="{67195430-BDA0-4ED7-AA6A-33FCC1E392F0}"/>
              </a:ext>
            </a:extLst>
          </p:cNvPr>
          <p:cNvSpPr>
            <a:spLocks noGrp="1"/>
          </p:cNvSpPr>
          <p:nvPr>
            <p:ph idx="30"/>
          </p:nvPr>
        </p:nvSpPr>
        <p:spPr/>
        <p:txBody>
          <a:bodyPr/>
          <a:lstStyle/>
          <a:p>
            <a:pPr marL="0" indent="0" algn="just">
              <a:lnSpc>
                <a:spcPct val="107000"/>
              </a:lnSpc>
              <a:spcAft>
                <a:spcPts val="800"/>
              </a:spcAft>
              <a:buNone/>
            </a:pPr>
            <a:r>
              <a:rPr lang="en-GB" sz="1500" b="1" dirty="0">
                <a:effectLst/>
                <a:latin typeface="Times New Roman" panose="02020603050405020304" pitchFamily="18" charset="0"/>
                <a:ea typeface="Calibri" panose="020F0502020204030204" pitchFamily="34" charset="0"/>
                <a:cs typeface="Times New Roman" panose="02020603050405020304" pitchFamily="18" charset="0"/>
              </a:rPr>
              <a:t>Sources of hypothesis</a:t>
            </a:r>
          </a:p>
          <a:p>
            <a:pPr marL="342900" indent="-342900" algn="just">
              <a:lnSpc>
                <a:spcPct val="107000"/>
              </a:lnSpc>
              <a:spcAft>
                <a:spcPts val="800"/>
              </a:spcAft>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Theory and studies (literature research)</a:t>
            </a:r>
          </a:p>
          <a:p>
            <a:pPr marL="342900" indent="-342900" algn="just">
              <a:lnSpc>
                <a:spcPct val="107000"/>
              </a:lnSpc>
              <a:spcAft>
                <a:spcPts val="800"/>
              </a:spcAft>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Observation (from own practice / experience)</a:t>
            </a:r>
          </a:p>
          <a:p>
            <a:pPr marL="342900" indent="-342900" algn="just">
              <a:lnSpc>
                <a:spcPct val="107000"/>
              </a:lnSpc>
              <a:spcAft>
                <a:spcPts val="800"/>
              </a:spcAft>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Intuition (less then theory and observation)</a:t>
            </a:r>
          </a:p>
          <a:p>
            <a:pPr marL="342900" indent="-342900" algn="just">
              <a:lnSpc>
                <a:spcPct val="107000"/>
              </a:lnSpc>
              <a:spcAft>
                <a:spcPts val="800"/>
              </a:spcAft>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Culture (</a:t>
            </a:r>
            <a:r>
              <a:rPr lang="en-GB" sz="1500" dirty="0" err="1">
                <a:effectLst/>
                <a:latin typeface="Times New Roman" panose="02020603050405020304" pitchFamily="18" charset="0"/>
                <a:ea typeface="Calibri" panose="020F0502020204030204" pitchFamily="34" charset="0"/>
                <a:cs typeface="Times New Roman" panose="02020603050405020304" pitchFamily="18" charset="0"/>
              </a:rPr>
              <a:t>behavior</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 or beliefs of social, ethnic or age group)</a:t>
            </a:r>
          </a:p>
          <a:p>
            <a:pPr marL="342900" indent="-342900" algn="just">
              <a:lnSpc>
                <a:spcPct val="107000"/>
              </a:lnSpc>
              <a:spcAft>
                <a:spcPts val="800"/>
              </a:spcAft>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New trend (possible future experience)</a:t>
            </a:r>
          </a:p>
          <a:p>
            <a:pPr marL="342900" indent="-342900" algn="just">
              <a:lnSpc>
                <a:spcPct val="107000"/>
              </a:lnSpc>
              <a:spcAft>
                <a:spcPts val="800"/>
              </a:spcAft>
              <a:buFont typeface="+mj-lt"/>
              <a:buAutoNum type="arabicPeriod"/>
            </a:pPr>
            <a:endParaRPr lang="en-GB" sz="15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1639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29</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The Research Hypotheses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dirty="0" err="1"/>
              <a:t>Charakcteristic</a:t>
            </a:r>
            <a:r>
              <a:rPr lang="en-GB" dirty="0"/>
              <a:t> of good hypothesis</a:t>
            </a:r>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342900" lvl="0" indent="-342900" algn="just">
              <a:lnSpc>
                <a:spcPct val="107000"/>
              </a:lnSpc>
              <a:spcAft>
                <a:spcPts val="800"/>
              </a:spcAft>
              <a:buFont typeface="Symbol" panose="05050102010706020507" pitchFamily="18" charset="2"/>
              <a:buChar char=""/>
            </a:pP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Power of prediction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predict the future situation, not only the present situation</a:t>
            </a:r>
          </a:p>
          <a:p>
            <a:pPr marL="342900" lvl="0" indent="-342900" algn="just">
              <a:lnSpc>
                <a:spcPct val="107000"/>
              </a:lnSpc>
              <a:spcAft>
                <a:spcPts val="800"/>
              </a:spcAft>
              <a:buFont typeface="Symbol" panose="05050102010706020507" pitchFamily="18" charset="2"/>
              <a:buChar char=""/>
            </a:pP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Based on observation</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 If we cannot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verificated</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 thing, which we cannot observed</a:t>
            </a:r>
          </a:p>
          <a:p>
            <a:pPr marL="342900" lvl="0" indent="-342900" algn="just">
              <a:lnSpc>
                <a:spcPct val="107000"/>
              </a:lnSpc>
              <a:spcAft>
                <a:spcPts val="800"/>
              </a:spcAft>
              <a:buFont typeface="Symbol" panose="05050102010706020507" pitchFamily="18" charset="2"/>
              <a:buChar char=""/>
            </a:pP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Simplicity</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 everyone should be able to understand it</a:t>
            </a:r>
          </a:p>
          <a:p>
            <a:pPr marL="342900" lvl="0" indent="-342900" algn="just">
              <a:lnSpc>
                <a:spcPct val="107000"/>
              </a:lnSpc>
              <a:spcAft>
                <a:spcPts val="800"/>
              </a:spcAft>
              <a:buFont typeface="Symbol" panose="05050102010706020507" pitchFamily="18" charset="2"/>
              <a:buChar char=""/>
            </a:pP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Clarity</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 It should be clear from ambiguous information</a:t>
            </a:r>
          </a:p>
          <a:p>
            <a:pPr marL="342900" lvl="0" indent="-342900" algn="just">
              <a:lnSpc>
                <a:spcPct val="107000"/>
              </a:lnSpc>
              <a:spcAft>
                <a:spcPts val="800"/>
              </a:spcAft>
              <a:buFont typeface="Symbol" panose="05050102010706020507" pitchFamily="18" charset="2"/>
              <a:buChar char=""/>
            </a:pP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Testability</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 it should be able to by be tested empirically</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Limit the </a:t>
            </a:r>
            <a:r>
              <a:rPr lang="en-GB" sz="1800" i="1" dirty="0" err="1">
                <a:effectLst/>
                <a:latin typeface="Times New Roman" panose="02020603050405020304" pitchFamily="18" charset="0"/>
                <a:ea typeface="Calibri" panose="020F0502020204030204" pitchFamily="34" charset="0"/>
                <a:cs typeface="Times New Roman" panose="02020603050405020304" pitchFamily="18" charset="0"/>
              </a:rPr>
              <a:t>unninteraction</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7000"/>
              </a:lnSpc>
              <a:spcAft>
                <a:spcPts val="800"/>
              </a:spcAft>
              <a:buNone/>
            </a:pPr>
            <a:endParaRPr lang="en-GB"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Zástupný obsah 8">
            <a:extLst>
              <a:ext uri="{FF2B5EF4-FFF2-40B4-BE49-F238E27FC236}">
                <a16:creationId xmlns:a16="http://schemas.microsoft.com/office/drawing/2014/main" id="{67195430-BDA0-4ED7-AA6A-33FCC1E392F0}"/>
              </a:ext>
            </a:extLst>
          </p:cNvPr>
          <p:cNvSpPr>
            <a:spLocks noGrp="1"/>
          </p:cNvSpPr>
          <p:nvPr>
            <p:ph idx="30"/>
          </p:nvPr>
        </p:nvSpPr>
        <p:spPr/>
        <p:txBody>
          <a:bodyPr/>
          <a:lstStyle/>
          <a:p>
            <a:pPr marL="342900" indent="-342900" algn="just">
              <a:lnSpc>
                <a:spcPct val="107000"/>
              </a:lnSpc>
              <a:spcAft>
                <a:spcPts val="800"/>
              </a:spcAft>
              <a:buFont typeface="Symbol" panose="05050102010706020507" pitchFamily="18" charset="2"/>
              <a:buChar char=""/>
            </a:pP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Relevant to problem</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 A hypothesis is guidance for the identification and solution of the problem</a:t>
            </a:r>
          </a:p>
          <a:p>
            <a:pPr marL="342900" lvl="0" indent="-342900" algn="just">
              <a:lnSpc>
                <a:spcPct val="107000"/>
              </a:lnSpc>
              <a:spcAft>
                <a:spcPts val="800"/>
              </a:spcAft>
              <a:buFont typeface="Symbol" panose="05050102010706020507" pitchFamily="18" charset="2"/>
              <a:buChar char=""/>
            </a:pP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Specific</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 avoid generalization terms, omit unwanted factors (variables)</a:t>
            </a:r>
          </a:p>
          <a:p>
            <a:pPr marL="342900" lvl="0" indent="-342900" algn="just">
              <a:lnSpc>
                <a:spcPct val="107000"/>
              </a:lnSpc>
              <a:spcAft>
                <a:spcPts val="800"/>
              </a:spcAft>
              <a:buFont typeface="Symbol" panose="05050102010706020507" pitchFamily="18" charset="2"/>
              <a:buChar char=""/>
            </a:pP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Relevant to available researchers techniques</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 you must know workable techniques before formulating a hypothesis</a:t>
            </a:r>
          </a:p>
          <a:p>
            <a:pPr marL="342900" lvl="0" indent="-342900" algn="just">
              <a:lnSpc>
                <a:spcPct val="107000"/>
              </a:lnSpc>
              <a:spcAft>
                <a:spcPts val="800"/>
              </a:spcAft>
              <a:buFont typeface="Symbol" panose="05050102010706020507" pitchFamily="18" charset="2"/>
              <a:buChar char=""/>
            </a:pP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Provide new suggestion/knowledge/technique/process</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it is not a repetition of what we already know</a:t>
            </a:r>
          </a:p>
          <a:p>
            <a:pPr marL="342900" lvl="0" indent="-342900" algn="just">
              <a:lnSpc>
                <a:spcPct val="107000"/>
              </a:lnSpc>
              <a:spcAft>
                <a:spcPts val="800"/>
              </a:spcAft>
              <a:buFont typeface="Symbol" panose="05050102010706020507" pitchFamily="18" charset="2"/>
              <a:buChar char=""/>
            </a:pP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Consistency and harmony </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There must be a close relationship between variables which one is dependent on other</a:t>
            </a:r>
          </a:p>
          <a:p>
            <a:pPr marL="342900" indent="-342900" algn="just">
              <a:lnSpc>
                <a:spcPct val="107000"/>
              </a:lnSpc>
              <a:spcAft>
                <a:spcPts val="800"/>
              </a:spcAft>
              <a:buFont typeface="+mj-lt"/>
              <a:buAutoNum type="arabicPeriod"/>
            </a:pPr>
            <a:endParaRPr lang="en-GB" sz="15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ovéPole 9">
            <a:extLst>
              <a:ext uri="{FF2B5EF4-FFF2-40B4-BE49-F238E27FC236}">
                <a16:creationId xmlns:a16="http://schemas.microsoft.com/office/drawing/2014/main" id="{A38B456E-FD50-4D32-BB0B-9739C06AD3A8}"/>
              </a:ext>
            </a:extLst>
          </p:cNvPr>
          <p:cNvSpPr txBox="1"/>
          <p:nvPr/>
        </p:nvSpPr>
        <p:spPr>
          <a:xfrm>
            <a:off x="10495625" y="5480753"/>
            <a:ext cx="1791070" cy="307777"/>
          </a:xfrm>
          <a:prstGeom prst="rect">
            <a:avLst/>
          </a:prstGeom>
          <a:noFill/>
        </p:spPr>
        <p:txBody>
          <a:bodyPr wrap="square">
            <a:spAutoFit/>
          </a:bodyPr>
          <a:lstStyle/>
          <a:p>
            <a:r>
              <a:rPr lang="en-GB" sz="1400" dirty="0">
                <a:latin typeface="Times New Roman" panose="02020603050405020304" pitchFamily="18" charset="0"/>
                <a:cs typeface="Times New Roman" panose="02020603050405020304" pitchFamily="18" charset="0"/>
              </a:rPr>
              <a:t>(Mill,</a:t>
            </a:r>
            <a:r>
              <a:rPr lang="cs-CZ" sz="14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1963)</a:t>
            </a:r>
          </a:p>
        </p:txBody>
      </p:sp>
    </p:spTree>
    <p:extLst>
      <p:ext uri="{BB962C8B-B14F-4D97-AF65-F5344CB8AC3E}">
        <p14:creationId xmlns:p14="http://schemas.microsoft.com/office/powerpoint/2010/main" val="1222909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533410EE-330A-48C7-8364-3205B9D65604}"/>
              </a:ext>
            </a:extLst>
          </p:cNvPr>
          <p:cNvSpPr>
            <a:spLocks noGrp="1"/>
          </p:cNvSpPr>
          <p:nvPr>
            <p:ph type="sldNum" sz="quarter" idx="11"/>
          </p:nvPr>
        </p:nvSpPr>
        <p:spPr/>
        <p:txBody>
          <a:bodyPr/>
          <a:lstStyle/>
          <a:p>
            <a:fld id="{D6D6C118-631F-4A80-9886-907009361577}" type="slidenum">
              <a:rPr lang="en-GB" altLang="cs-CZ" noProof="0" smtClean="0"/>
              <a:pPr/>
              <a:t>3</a:t>
            </a:fld>
            <a:endParaRPr lang="en-GB" altLang="cs-CZ" noProof="0" dirty="0"/>
          </a:p>
        </p:txBody>
      </p:sp>
      <p:sp>
        <p:nvSpPr>
          <p:cNvPr id="4" name="Zástupný text 3">
            <a:extLst>
              <a:ext uri="{FF2B5EF4-FFF2-40B4-BE49-F238E27FC236}">
                <a16:creationId xmlns:a16="http://schemas.microsoft.com/office/drawing/2014/main" id="{DEF3E8CB-4E06-4D3E-B07A-B2CE9B92D114}"/>
              </a:ext>
            </a:extLst>
          </p:cNvPr>
          <p:cNvSpPr>
            <a:spLocks noGrp="1"/>
          </p:cNvSpPr>
          <p:nvPr>
            <p:ph type="body" sz="quarter" idx="26"/>
          </p:nvPr>
        </p:nvSpPr>
        <p:spPr/>
        <p:txBody>
          <a:bodyPr/>
          <a:lstStyle/>
          <a:p>
            <a:r>
              <a:rPr lang="cs-CZ" u="sng" dirty="0" err="1"/>
              <a:t>Research</a:t>
            </a:r>
            <a:r>
              <a:rPr lang="cs-CZ" u="sng" dirty="0"/>
              <a:t> </a:t>
            </a:r>
            <a:r>
              <a:rPr lang="cs-CZ" u="sng" dirty="0" err="1"/>
              <a:t>Methodology</a:t>
            </a:r>
            <a:endParaRPr lang="cs-CZ" u="sng" dirty="0"/>
          </a:p>
        </p:txBody>
      </p:sp>
      <p:sp>
        <p:nvSpPr>
          <p:cNvPr id="5" name="Nadpis 4">
            <a:extLst>
              <a:ext uri="{FF2B5EF4-FFF2-40B4-BE49-F238E27FC236}">
                <a16:creationId xmlns:a16="http://schemas.microsoft.com/office/drawing/2014/main" id="{5AC24B91-2D85-46D3-B0AF-C8628F28F7F4}"/>
              </a:ext>
            </a:extLst>
          </p:cNvPr>
          <p:cNvSpPr>
            <a:spLocks noGrp="1"/>
          </p:cNvSpPr>
          <p:nvPr>
            <p:ph type="title"/>
          </p:nvPr>
        </p:nvSpPr>
        <p:spPr>
          <a:xfrm>
            <a:off x="720000" y="720000"/>
            <a:ext cx="11331792" cy="451576"/>
          </a:xfrm>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CE7A2B47-4843-4B35-B0D9-4D8F5AA4668A}"/>
              </a:ext>
            </a:extLst>
          </p:cNvPr>
          <p:cNvSpPr>
            <a:spLocks noGrp="1"/>
          </p:cNvSpPr>
          <p:nvPr>
            <p:ph type="body" sz="quarter" idx="27"/>
          </p:nvPr>
        </p:nvSpPr>
        <p:spPr/>
        <p:txBody>
          <a:bodyPr/>
          <a:lstStyle/>
          <a:p>
            <a:r>
              <a:rPr lang="cs-CZ" u="sng" dirty="0" err="1"/>
              <a:t>Statistica</a:t>
            </a:r>
            <a:r>
              <a:rPr lang="cs-CZ" u="sng" dirty="0"/>
              <a:t> </a:t>
            </a:r>
            <a:r>
              <a:rPr lang="cs-CZ" u="sng" dirty="0" err="1"/>
              <a:t>Analysis</a:t>
            </a:r>
            <a:endParaRPr lang="cs-CZ" u="sng" dirty="0"/>
          </a:p>
        </p:txBody>
      </p:sp>
      <p:sp>
        <p:nvSpPr>
          <p:cNvPr id="7" name="Zástupný obsah 6">
            <a:extLst>
              <a:ext uri="{FF2B5EF4-FFF2-40B4-BE49-F238E27FC236}">
                <a16:creationId xmlns:a16="http://schemas.microsoft.com/office/drawing/2014/main" id="{08DEC47C-FFE2-4AF3-9FF9-865026971200}"/>
              </a:ext>
            </a:extLst>
          </p:cNvPr>
          <p:cNvSpPr>
            <a:spLocks noGrp="1"/>
          </p:cNvSpPr>
          <p:nvPr>
            <p:ph idx="29"/>
          </p:nvPr>
        </p:nvSpPr>
        <p:spPr>
          <a:xfrm>
            <a:off x="720000" y="1594968"/>
            <a:ext cx="5219998" cy="4543031"/>
          </a:xfrm>
        </p:spPr>
        <p:txBody>
          <a:bodyPr/>
          <a:lstStyle/>
          <a:p>
            <a:pPr marL="586350" indent="-514350">
              <a:buFont typeface="+mj-lt"/>
              <a:buAutoNum type="arabicPeriod"/>
            </a:pPr>
            <a:r>
              <a:rPr lang="en-GB" sz="1800" dirty="0"/>
              <a:t>A review of the Fundamentals</a:t>
            </a:r>
            <a:endParaRPr lang="cs-CZ" sz="1800" dirty="0"/>
          </a:p>
          <a:p>
            <a:pPr marL="586350" indent="-514350">
              <a:buFont typeface="+mj-lt"/>
              <a:buAutoNum type="arabicPeriod"/>
            </a:pPr>
            <a:r>
              <a:rPr lang="en-GB" sz="1800" dirty="0"/>
              <a:t>Type of Research</a:t>
            </a:r>
          </a:p>
          <a:p>
            <a:pPr marL="781200" lvl="1" indent="-457200">
              <a:buFont typeface="+mj-lt"/>
              <a:buAutoNum type="arabicPeriod"/>
            </a:pPr>
            <a:r>
              <a:rPr lang="en-GB" sz="1400" dirty="0"/>
              <a:t>Selected Types of Qualitative Research</a:t>
            </a:r>
          </a:p>
          <a:p>
            <a:pPr marL="781200" lvl="1" indent="-457200">
              <a:buFont typeface="+mj-lt"/>
              <a:buAutoNum type="arabicPeriod"/>
            </a:pPr>
            <a:r>
              <a:rPr lang="en-GB" sz="1400" dirty="0"/>
              <a:t>Selected Types of Quantitative Research</a:t>
            </a:r>
          </a:p>
          <a:p>
            <a:pPr marL="586350" indent="-514350">
              <a:buFont typeface="+mj-lt"/>
              <a:buAutoNum type="arabicPeriod"/>
            </a:pPr>
            <a:r>
              <a:rPr lang="en-GB" sz="1800" dirty="0"/>
              <a:t>Research Project</a:t>
            </a:r>
          </a:p>
          <a:p>
            <a:pPr marL="586350" indent="-514350">
              <a:buFont typeface="+mj-lt"/>
              <a:buAutoNum type="arabicPeriod"/>
            </a:pPr>
            <a:r>
              <a:rPr lang="en-GB" sz="1800" dirty="0"/>
              <a:t>Research Ethics</a:t>
            </a:r>
          </a:p>
          <a:p>
            <a:pPr marL="586350" indent="-514350">
              <a:buFont typeface="+mj-lt"/>
              <a:buAutoNum type="arabicPeriod"/>
            </a:pPr>
            <a:r>
              <a:rPr lang="en-GB" sz="1800" dirty="0"/>
              <a:t>The Literature Review</a:t>
            </a:r>
          </a:p>
          <a:p>
            <a:pPr marL="586350" indent="-514350">
              <a:buFont typeface="+mj-lt"/>
              <a:buAutoNum type="arabicPeriod"/>
            </a:pPr>
            <a:r>
              <a:rPr lang="en-GB" sz="1800" dirty="0"/>
              <a:t>The Research Hypotheses</a:t>
            </a:r>
          </a:p>
          <a:p>
            <a:pPr marL="586350" indent="-514350">
              <a:buFont typeface="+mj-lt"/>
              <a:buAutoNum type="arabicPeriod"/>
            </a:pPr>
            <a:r>
              <a:rPr lang="en-GB" sz="1800" dirty="0"/>
              <a:t>Data Collection Methods</a:t>
            </a:r>
          </a:p>
          <a:p>
            <a:pPr marL="781200" lvl="1" indent="-457200">
              <a:buFont typeface="+mj-lt"/>
              <a:buAutoNum type="arabicPeriod"/>
            </a:pPr>
            <a:r>
              <a:rPr lang="en-GB" sz="1400" dirty="0"/>
              <a:t>Collecting a</a:t>
            </a:r>
            <a:r>
              <a:rPr lang="cs-CZ" sz="1400" dirty="0"/>
              <a:t> </a:t>
            </a:r>
            <a:r>
              <a:rPr lang="cs-CZ" sz="1400" dirty="0" err="1"/>
              <a:t>Primary</a:t>
            </a:r>
            <a:r>
              <a:rPr lang="cs-CZ" sz="1400" dirty="0"/>
              <a:t> and</a:t>
            </a:r>
            <a:r>
              <a:rPr lang="en-GB" sz="1400" dirty="0"/>
              <a:t> Secondary Data</a:t>
            </a:r>
          </a:p>
          <a:p>
            <a:pPr marL="781200" lvl="1" indent="-457200">
              <a:buFont typeface="+mj-lt"/>
              <a:buAutoNum type="arabicPeriod"/>
            </a:pPr>
            <a:r>
              <a:rPr lang="en-GB" sz="1400" dirty="0"/>
              <a:t>Collecting a </a:t>
            </a:r>
            <a:r>
              <a:rPr lang="cs-CZ" sz="1400" dirty="0" err="1"/>
              <a:t>Qualitative</a:t>
            </a:r>
            <a:r>
              <a:rPr lang="cs-CZ" sz="1400" dirty="0"/>
              <a:t> and </a:t>
            </a:r>
            <a:r>
              <a:rPr lang="cs-CZ" sz="1400" dirty="0" err="1"/>
              <a:t>Quantitative</a:t>
            </a:r>
            <a:r>
              <a:rPr lang="cs-CZ" sz="1400" dirty="0"/>
              <a:t> </a:t>
            </a:r>
            <a:r>
              <a:rPr lang="en-GB" sz="1400" dirty="0"/>
              <a:t>Data</a:t>
            </a:r>
          </a:p>
        </p:txBody>
      </p:sp>
      <p:sp>
        <p:nvSpPr>
          <p:cNvPr id="8" name="Zástupný obsah 7">
            <a:extLst>
              <a:ext uri="{FF2B5EF4-FFF2-40B4-BE49-F238E27FC236}">
                <a16:creationId xmlns:a16="http://schemas.microsoft.com/office/drawing/2014/main" id="{D034C956-5D00-4ECF-9EE5-753A5E6D9A2E}"/>
              </a:ext>
            </a:extLst>
          </p:cNvPr>
          <p:cNvSpPr>
            <a:spLocks noGrp="1"/>
          </p:cNvSpPr>
          <p:nvPr>
            <p:ph idx="30"/>
          </p:nvPr>
        </p:nvSpPr>
        <p:spPr>
          <a:xfrm>
            <a:off x="6251280" y="1594968"/>
            <a:ext cx="5219998" cy="4699295"/>
          </a:xfrm>
        </p:spPr>
        <p:txBody>
          <a:bodyPr/>
          <a:lstStyle/>
          <a:p>
            <a:pPr marL="529200" indent="-457200">
              <a:buFont typeface="+mj-lt"/>
              <a:buAutoNum type="arabicPeriod"/>
            </a:pPr>
            <a:r>
              <a:rPr lang="en-GB" sz="2000" dirty="0"/>
              <a:t>Characteristics of a Good Test</a:t>
            </a:r>
          </a:p>
          <a:p>
            <a:pPr marL="529200" indent="-457200">
              <a:buFont typeface="+mj-lt"/>
              <a:buAutoNum type="arabicPeriod"/>
            </a:pPr>
            <a:r>
              <a:rPr lang="en-GB" sz="2000" dirty="0"/>
              <a:t>Variable Types and Scaling</a:t>
            </a:r>
          </a:p>
          <a:p>
            <a:pPr marL="666900" lvl="1" indent="-342900">
              <a:buFont typeface="+mj-lt"/>
              <a:buAutoNum type="arabicPeriod"/>
            </a:pPr>
            <a:r>
              <a:rPr lang="en-GB" sz="1400" dirty="0"/>
              <a:t>Research Variables</a:t>
            </a:r>
          </a:p>
          <a:p>
            <a:pPr marL="666900" lvl="1" indent="-342900">
              <a:buFont typeface="+mj-lt"/>
              <a:buAutoNum type="arabicPeriod"/>
            </a:pPr>
            <a:r>
              <a:rPr lang="en-GB" sz="1400" dirty="0"/>
              <a:t>Levels of Measurement (Scale of Measure)</a:t>
            </a:r>
          </a:p>
          <a:p>
            <a:pPr marL="529200" indent="-457200">
              <a:buFont typeface="+mj-lt"/>
              <a:buAutoNum type="arabicPeriod"/>
            </a:pPr>
            <a:r>
              <a:rPr lang="en-GB" sz="2000" dirty="0"/>
              <a:t>Descriptive Statistic</a:t>
            </a:r>
          </a:p>
          <a:p>
            <a:pPr marL="666900" lvl="1" indent="-342900">
              <a:buFont typeface="+mj-lt"/>
              <a:buAutoNum type="arabicPeriod"/>
            </a:pPr>
            <a:r>
              <a:rPr lang="en-GB" sz="1400" dirty="0"/>
              <a:t>Measures of Distribution or Frequency</a:t>
            </a:r>
          </a:p>
          <a:p>
            <a:pPr marL="666900" lvl="1" indent="-342900">
              <a:buFont typeface="+mj-lt"/>
              <a:buAutoNum type="arabicPeriod"/>
            </a:pPr>
            <a:r>
              <a:rPr lang="en-GB" sz="1400" dirty="0"/>
              <a:t>Measures of Central Tendency</a:t>
            </a:r>
          </a:p>
          <a:p>
            <a:pPr marL="666900" lvl="1" indent="-342900">
              <a:buFont typeface="+mj-lt"/>
              <a:buAutoNum type="arabicPeriod"/>
            </a:pPr>
            <a:r>
              <a:rPr lang="en-GB" sz="1400" dirty="0"/>
              <a:t>Measures of Dispersion or Variation</a:t>
            </a:r>
          </a:p>
          <a:p>
            <a:pPr marL="666900" lvl="1" indent="-342900">
              <a:buFont typeface="+mj-lt"/>
              <a:buAutoNum type="arabicPeriod"/>
            </a:pPr>
            <a:r>
              <a:rPr lang="en-GB" sz="1400" dirty="0"/>
              <a:t>Measures of Position</a:t>
            </a:r>
          </a:p>
          <a:p>
            <a:pPr marL="529200" indent="-457200">
              <a:buFont typeface="+mj-lt"/>
              <a:buAutoNum type="arabicPeriod"/>
            </a:pPr>
            <a:r>
              <a:rPr lang="en-GB" sz="2000" dirty="0"/>
              <a:t>Inferential or Analytical Statistic</a:t>
            </a:r>
          </a:p>
          <a:p>
            <a:pPr marL="666900" lvl="1" indent="-342900">
              <a:buFont typeface="+mj-lt"/>
              <a:buAutoNum type="arabicPeriod"/>
            </a:pPr>
            <a:r>
              <a:rPr lang="en-GB" sz="1400" dirty="0"/>
              <a:t>Hypothesis (or Predictions) Testing</a:t>
            </a:r>
          </a:p>
          <a:p>
            <a:pPr marL="666900" lvl="1" indent="-342900">
              <a:buFont typeface="+mj-lt"/>
              <a:buAutoNum type="arabicPeriod"/>
            </a:pPr>
            <a:r>
              <a:rPr lang="en-GB" sz="1400" dirty="0"/>
              <a:t>Choosing a Comparison Test</a:t>
            </a:r>
          </a:p>
          <a:p>
            <a:pPr marL="666900" lvl="1" indent="-342900">
              <a:buFont typeface="+mj-lt"/>
              <a:buAutoNum type="arabicPeriod"/>
            </a:pPr>
            <a:r>
              <a:rPr lang="en-GB" sz="1400" dirty="0"/>
              <a:t>Choosing a Correlation Tests</a:t>
            </a:r>
          </a:p>
          <a:p>
            <a:pPr marL="666900" lvl="1" indent="-342900">
              <a:buFont typeface="+mj-lt"/>
              <a:buAutoNum type="arabicPeriod"/>
            </a:pPr>
            <a:r>
              <a:rPr lang="en-GB" sz="1400" dirty="0"/>
              <a:t>Choosing a Regression Tests</a:t>
            </a:r>
            <a:endParaRPr lang="cs-CZ" sz="1400" dirty="0"/>
          </a:p>
          <a:p>
            <a:pPr marL="414900" indent="-342900">
              <a:buFont typeface="+mj-lt"/>
              <a:buAutoNum type="arabicPeriod"/>
            </a:pPr>
            <a:r>
              <a:rPr lang="cs-CZ" sz="2000" dirty="0" err="1"/>
              <a:t>The</a:t>
            </a:r>
            <a:r>
              <a:rPr lang="cs-CZ" sz="2000" dirty="0"/>
              <a:t> </a:t>
            </a:r>
            <a:r>
              <a:rPr lang="cs-CZ" sz="2000" dirty="0" err="1"/>
              <a:t>effect</a:t>
            </a:r>
            <a:r>
              <a:rPr lang="cs-CZ" sz="2000" dirty="0"/>
              <a:t> size</a:t>
            </a:r>
            <a:endParaRPr lang="en-GB" sz="2000" dirty="0"/>
          </a:p>
          <a:p>
            <a:endParaRPr lang="cs-CZ" sz="2000" dirty="0"/>
          </a:p>
        </p:txBody>
      </p:sp>
    </p:spTree>
    <p:extLst>
      <p:ext uri="{BB962C8B-B14F-4D97-AF65-F5344CB8AC3E}">
        <p14:creationId xmlns:p14="http://schemas.microsoft.com/office/powerpoint/2010/main" val="3122527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30</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The Research Hypotheses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dirty="0"/>
              <a:t>Types of research hypotheses</a:t>
            </a:r>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72000" indent="0" algn="just">
              <a:lnSpc>
                <a:spcPct val="107000"/>
              </a:lnSpc>
              <a:spcAft>
                <a:spcPts val="800"/>
              </a:spcAft>
              <a:buNone/>
            </a:pPr>
            <a:r>
              <a:rPr lang="en-GB" sz="1400" i="1" u="sng" dirty="0">
                <a:effectLst/>
                <a:latin typeface="Times New Roman" panose="02020603050405020304" pitchFamily="18" charset="0"/>
                <a:ea typeface="Calibri" panose="020F0502020204030204" pitchFamily="34" charset="0"/>
                <a:cs typeface="Times New Roman" panose="02020603050405020304" pitchFamily="18" charset="0"/>
              </a:rPr>
              <a:t>Working hypothesis </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not very specific, they can be easily modified, used with insufficient data; example: Chocolates before training ensures maximum performance</a:t>
            </a:r>
          </a:p>
          <a:p>
            <a:pPr marL="72000" indent="0" algn="just">
              <a:lnSpc>
                <a:spcPct val="107000"/>
              </a:lnSpc>
              <a:spcAft>
                <a:spcPts val="800"/>
              </a:spcAft>
              <a:buNone/>
            </a:pPr>
            <a:r>
              <a:rPr lang="en-GB" sz="1400" i="1" u="sng" dirty="0">
                <a:effectLst/>
                <a:latin typeface="Times New Roman" panose="02020603050405020304" pitchFamily="18" charset="0"/>
                <a:ea typeface="Calibri" panose="020F0502020204030204" pitchFamily="34" charset="0"/>
                <a:cs typeface="Times New Roman" panose="02020603050405020304" pitchFamily="18" charset="0"/>
              </a:rPr>
              <a:t>Descriptive hypothesis </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variable can be situation, event, organization, person, group, object</a:t>
            </a:r>
          </a:p>
          <a:p>
            <a:pPr algn="just">
              <a:lnSpc>
                <a:spcPct val="107000"/>
              </a:lnSpc>
              <a:spcAft>
                <a:spcPts val="800"/>
              </a:spcAf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Relation hypothesis (describes relationship – positive, negative or casual – between two variables) example: Children from higher incomes families spend more times at leisure physical activities</a:t>
            </a:r>
          </a:p>
          <a:p>
            <a:pPr algn="just">
              <a:lnSpc>
                <a:spcPct val="107000"/>
              </a:lnSpc>
              <a:spcAft>
                <a:spcPts val="800"/>
              </a:spcAf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Formalised hypothesis (cause and effect relationship between independent and dependent variable) example: If families have higher incomes, than they spend more money on leisure physical activities</a:t>
            </a:r>
          </a:p>
          <a:p>
            <a:pPr marL="72000" indent="0" algn="just">
              <a:lnSpc>
                <a:spcPct val="107000"/>
              </a:lnSpc>
              <a:spcAft>
                <a:spcPts val="800"/>
              </a:spcAft>
              <a:buNone/>
            </a:pPr>
            <a:endParaRPr lang="en-GB"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Zástupný obsah 8">
            <a:extLst>
              <a:ext uri="{FF2B5EF4-FFF2-40B4-BE49-F238E27FC236}">
                <a16:creationId xmlns:a16="http://schemas.microsoft.com/office/drawing/2014/main" id="{67195430-BDA0-4ED7-AA6A-33FCC1E392F0}"/>
              </a:ext>
            </a:extLst>
          </p:cNvPr>
          <p:cNvSpPr>
            <a:spLocks noGrp="1"/>
          </p:cNvSpPr>
          <p:nvPr>
            <p:ph idx="30"/>
          </p:nvPr>
        </p:nvSpPr>
        <p:spPr/>
        <p:txBody>
          <a:bodyPr/>
          <a:lstStyle/>
          <a:p>
            <a:pPr marL="342900" indent="-342900" algn="just">
              <a:lnSpc>
                <a:spcPct val="107000"/>
              </a:lnSpc>
              <a:spcAft>
                <a:spcPts val="800"/>
              </a:spcAft>
              <a:buFont typeface="+mj-lt"/>
              <a:buAutoNum type="arabicPeriod"/>
            </a:pPr>
            <a:r>
              <a:rPr lang="en-GB" sz="1500" i="1" u="sng" dirty="0">
                <a:effectLst/>
                <a:latin typeface="Times New Roman" panose="02020603050405020304" pitchFamily="18" charset="0"/>
                <a:ea typeface="Calibri" panose="020F0502020204030204" pitchFamily="34" charset="0"/>
                <a:cs typeface="Times New Roman" panose="02020603050405020304" pitchFamily="18" charset="0"/>
              </a:rPr>
              <a:t>Null hypothesis </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(H</a:t>
            </a:r>
            <a:r>
              <a:rPr lang="en-GB" sz="1500"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 – predicts that there is no relationship between two variables; example: after a 3-month training program, there are no statistically significant differences in the muscular strength of the knee extensors between the experimental and control groups.</a:t>
            </a:r>
          </a:p>
          <a:p>
            <a:pPr marL="342900" indent="-342900" algn="just">
              <a:lnSpc>
                <a:spcPct val="107000"/>
              </a:lnSpc>
              <a:spcAft>
                <a:spcPts val="800"/>
              </a:spcAft>
              <a:buFont typeface="+mj-lt"/>
              <a:buAutoNum type="arabicPeriod"/>
            </a:pPr>
            <a:r>
              <a:rPr lang="en-GB" sz="1500" i="1" u="sng" dirty="0">
                <a:effectLst/>
                <a:latin typeface="Times New Roman" panose="02020603050405020304" pitchFamily="18" charset="0"/>
                <a:ea typeface="Calibri" panose="020F0502020204030204" pitchFamily="34" charset="0"/>
                <a:cs typeface="Times New Roman" panose="02020603050405020304" pitchFamily="18" charset="0"/>
              </a:rPr>
              <a:t>Alternative hypothesis</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 (H</a:t>
            </a:r>
            <a:r>
              <a:rPr lang="en-GB" sz="1500" baseline="-25000" dirty="0">
                <a:effectLst/>
                <a:latin typeface="Times New Roman" panose="02020603050405020304" pitchFamily="18" charset="0"/>
                <a:ea typeface="Calibri" panose="020F0502020204030204" pitchFamily="34" charset="0"/>
                <a:cs typeface="Times New Roman" panose="02020603050405020304" pitchFamily="18" charset="0"/>
              </a:rPr>
              <a:t>a</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/H</a:t>
            </a:r>
            <a:r>
              <a:rPr lang="en-GB" sz="1500" baseline="-25000" dirty="0">
                <a:effectLst/>
                <a:latin typeface="Times New Roman" panose="02020603050405020304" pitchFamily="18" charset="0"/>
                <a:ea typeface="Calibri" panose="020F0502020204030204" pitchFamily="34" charset="0"/>
                <a:cs typeface="Times New Roman" panose="02020603050405020304" pitchFamily="18" charset="0"/>
              </a:rPr>
              <a:t>1</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 – the opposite statement than H</a:t>
            </a:r>
            <a:r>
              <a:rPr lang="en-GB" sz="1500"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 For acceptance of H</a:t>
            </a:r>
            <a:r>
              <a:rPr lang="en-GB" sz="1500" baseline="-25000" dirty="0">
                <a:effectLst/>
                <a:latin typeface="Times New Roman" panose="02020603050405020304" pitchFamily="18" charset="0"/>
                <a:ea typeface="Calibri" panose="020F0502020204030204" pitchFamily="34" charset="0"/>
                <a:cs typeface="Times New Roman" panose="02020603050405020304" pitchFamily="18" charset="0"/>
              </a:rPr>
              <a:t>a</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 H</a:t>
            </a:r>
            <a:r>
              <a:rPr lang="en-GB" sz="1500"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 must be rejected first. </a:t>
            </a:r>
            <a:r>
              <a:rPr lang="en-GB" sz="1500" dirty="0" err="1">
                <a:effectLst/>
                <a:latin typeface="Times New Roman" panose="02020603050405020304" pitchFamily="18" charset="0"/>
                <a:ea typeface="Calibri" panose="020F0502020204030204" pitchFamily="34" charset="0"/>
                <a:cs typeface="Times New Roman" panose="02020603050405020304" pitchFamily="18" charset="0"/>
              </a:rPr>
              <a:t>Exapmle</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 after a 3-month training program, there are statistically significant differences in the muscular strength of the knee extensors between the experimental and control groups</a:t>
            </a:r>
          </a:p>
          <a:p>
            <a:pPr marL="594900" lvl="1" indent="-342900" algn="just">
              <a:lnSpc>
                <a:spcPct val="107000"/>
              </a:lnSpc>
              <a:spcAft>
                <a:spcPts val="800"/>
              </a:spcAft>
              <a:buFont typeface="+mj-lt"/>
              <a:buAutoNum type="arabicPeriod"/>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Directional</a:t>
            </a:r>
            <a:r>
              <a:rPr lang="cs-CZ"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000" dirty="0" err="1">
                <a:effectLst/>
                <a:latin typeface="Times New Roman" panose="02020603050405020304" pitchFamily="18" charset="0"/>
                <a:ea typeface="Calibri" panose="020F0502020204030204" pitchFamily="34" charset="0"/>
                <a:cs typeface="Times New Roman" panose="02020603050405020304" pitchFamily="18" charset="0"/>
              </a:rPr>
              <a:t>left</a:t>
            </a:r>
            <a:r>
              <a:rPr lang="cs-CZ"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000" dirty="0" err="1">
                <a:effectLst/>
                <a:latin typeface="Times New Roman" panose="02020603050405020304" pitchFamily="18" charset="0"/>
                <a:ea typeface="Calibri" panose="020F0502020204030204" pitchFamily="34" charset="0"/>
                <a:cs typeface="Times New Roman" panose="02020603050405020304" pitchFamily="18" charset="0"/>
              </a:rPr>
              <a:t>or</a:t>
            </a:r>
            <a:r>
              <a:rPr lang="cs-CZ"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000" dirty="0" err="1">
                <a:effectLst/>
                <a:latin typeface="Times New Roman" panose="02020603050405020304" pitchFamily="18" charset="0"/>
                <a:ea typeface="Calibri" panose="020F0502020204030204" pitchFamily="34" charset="0"/>
                <a:cs typeface="Times New Roman" panose="02020603050405020304" pitchFamily="18" charset="0"/>
              </a:rPr>
              <a:t>right</a:t>
            </a:r>
            <a:r>
              <a:rPr lang="cs-CZ"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000" dirty="0" err="1">
                <a:effectLst/>
                <a:latin typeface="Times New Roman" panose="02020603050405020304" pitchFamily="18" charset="0"/>
                <a:ea typeface="Calibri" panose="020F0502020204030204" pitchFamily="34" charset="0"/>
                <a:cs typeface="Times New Roman" panose="02020603050405020304" pitchFamily="18" charset="0"/>
              </a:rPr>
              <a:t>tailed</a:t>
            </a:r>
            <a:r>
              <a:rPr lang="cs-CZ" sz="1000" dirty="0">
                <a:effectLst/>
                <a:latin typeface="Times New Roman" panose="02020603050405020304" pitchFamily="18" charset="0"/>
                <a:ea typeface="Calibri" panose="020F0502020204030204" pitchFamily="34" charset="0"/>
                <a:cs typeface="Times New Roman" panose="02020603050405020304" pitchFamily="18" charset="0"/>
              </a:rPr>
              <a:t> test)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 hypothesis in which we can predict effect (positive/negative) of one variable on others. Example: Girls are more flexible than boys</a:t>
            </a:r>
          </a:p>
          <a:p>
            <a:pPr marL="594900" lvl="1" indent="-342900" algn="just">
              <a:lnSpc>
                <a:spcPct val="107000"/>
              </a:lnSpc>
              <a:spcAft>
                <a:spcPts val="800"/>
              </a:spcAft>
              <a:buFont typeface="+mj-lt"/>
              <a:buAutoNum type="arabicPeriod"/>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Non-directional </a:t>
            </a:r>
            <a:r>
              <a:rPr lang="cs-CZ"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000" dirty="0" err="1">
                <a:effectLst/>
                <a:latin typeface="Times New Roman" panose="02020603050405020304" pitchFamily="18" charset="0"/>
                <a:ea typeface="Calibri" panose="020F0502020204030204" pitchFamily="34" charset="0"/>
                <a:cs typeface="Times New Roman" panose="02020603050405020304" pitchFamily="18" charset="0"/>
              </a:rPr>
              <a:t>two</a:t>
            </a:r>
            <a:r>
              <a:rPr lang="cs-CZ"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000" dirty="0" err="1">
                <a:effectLst/>
                <a:latin typeface="Times New Roman" panose="02020603050405020304" pitchFamily="18" charset="0"/>
                <a:ea typeface="Calibri" panose="020F0502020204030204" pitchFamily="34" charset="0"/>
                <a:cs typeface="Times New Roman" panose="02020603050405020304" pitchFamily="18" charset="0"/>
              </a:rPr>
              <a:t>tailed</a:t>
            </a:r>
            <a:r>
              <a:rPr lang="cs-CZ" sz="1000" dirty="0">
                <a:effectLst/>
                <a:latin typeface="Times New Roman" panose="02020603050405020304" pitchFamily="18" charset="0"/>
                <a:ea typeface="Calibri" panose="020F0502020204030204" pitchFamily="34" charset="0"/>
                <a:cs typeface="Times New Roman" panose="02020603050405020304" pitchFamily="18" charset="0"/>
              </a:rPr>
              <a:t> test) </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 hypothesis in which we cannot predict effect, but stat a relationship between variables (we do not know what kind of difference); example: there will be a difference in the performance of experimental and control groups</a:t>
            </a:r>
          </a:p>
          <a:p>
            <a:pPr marL="342900" indent="-342900" algn="just">
              <a:lnSpc>
                <a:spcPct val="107000"/>
              </a:lnSpc>
              <a:spcAft>
                <a:spcPts val="800"/>
              </a:spcAft>
              <a:buFont typeface="+mj-lt"/>
              <a:buAutoNum type="arabicPeriod"/>
            </a:pPr>
            <a:endParaRPr lang="en-GB" sz="15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ovéPole 10">
            <a:extLst>
              <a:ext uri="{FF2B5EF4-FFF2-40B4-BE49-F238E27FC236}">
                <a16:creationId xmlns:a16="http://schemas.microsoft.com/office/drawing/2014/main" id="{9BA555A2-CF9A-477C-BB6E-44644DE874D0}"/>
              </a:ext>
            </a:extLst>
          </p:cNvPr>
          <p:cNvSpPr txBox="1"/>
          <p:nvPr/>
        </p:nvSpPr>
        <p:spPr>
          <a:xfrm>
            <a:off x="9039781" y="5573086"/>
            <a:ext cx="2922779" cy="307777"/>
          </a:xfrm>
          <a:prstGeom prst="rect">
            <a:avLst/>
          </a:prstGeom>
          <a:noFill/>
        </p:spPr>
        <p:txBody>
          <a:bodyPr wrap="square">
            <a:spAutoFit/>
          </a:bodyPr>
          <a:lstStyle/>
          <a:p>
            <a:r>
              <a:rPr lang="en-GB" sz="1400" dirty="0">
                <a:latin typeface="Times New Roman" panose="02020603050405020304" pitchFamily="18" charset="0"/>
                <a:cs typeface="Times New Roman" panose="02020603050405020304" pitchFamily="18" charset="0"/>
              </a:rPr>
              <a:t>(Zháněl, 2014; Cauvery et al., 2010)</a:t>
            </a:r>
          </a:p>
        </p:txBody>
      </p:sp>
    </p:spTree>
    <p:extLst>
      <p:ext uri="{BB962C8B-B14F-4D97-AF65-F5344CB8AC3E}">
        <p14:creationId xmlns:p14="http://schemas.microsoft.com/office/powerpoint/2010/main" val="951416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31</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The Research Hypotheses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dirty="0"/>
              <a:t>Rejecting the null hypothesis</a:t>
            </a:r>
          </a:p>
        </p:txBody>
      </p:sp>
      <p:graphicFrame>
        <p:nvGraphicFramePr>
          <p:cNvPr id="8" name="Tabulka 9">
            <a:extLst>
              <a:ext uri="{FF2B5EF4-FFF2-40B4-BE49-F238E27FC236}">
                <a16:creationId xmlns:a16="http://schemas.microsoft.com/office/drawing/2014/main" id="{CCA6CEF1-52C7-4AED-8F3B-D2562E8A4A16}"/>
              </a:ext>
            </a:extLst>
          </p:cNvPr>
          <p:cNvGraphicFramePr>
            <a:graphicFrameLocks noGrp="1"/>
          </p:cNvGraphicFramePr>
          <p:nvPr>
            <p:ph idx="30"/>
            <p:extLst>
              <p:ext uri="{D42A27DB-BD31-4B8C-83A1-F6EECF244321}">
                <p14:modId xmlns:p14="http://schemas.microsoft.com/office/powerpoint/2010/main" val="2901423912"/>
              </p:ext>
            </p:extLst>
          </p:nvPr>
        </p:nvGraphicFramePr>
        <p:xfrm>
          <a:off x="5693606" y="1732280"/>
          <a:ext cx="6372000" cy="4412460"/>
        </p:xfrm>
        <a:graphic>
          <a:graphicData uri="http://schemas.openxmlformats.org/drawingml/2006/table">
            <a:tbl>
              <a:tblPr firstRow="1" bandRow="1">
                <a:tableStyleId>{5940675A-B579-460E-94D1-54222C63F5DA}</a:tableStyleId>
              </a:tblPr>
              <a:tblGrid>
                <a:gridCol w="986574">
                  <a:extLst>
                    <a:ext uri="{9D8B030D-6E8A-4147-A177-3AD203B41FA5}">
                      <a16:colId xmlns:a16="http://schemas.microsoft.com/office/drawing/2014/main" val="1219985348"/>
                    </a:ext>
                  </a:extLst>
                </a:gridCol>
                <a:gridCol w="1073521">
                  <a:extLst>
                    <a:ext uri="{9D8B030D-6E8A-4147-A177-3AD203B41FA5}">
                      <a16:colId xmlns:a16="http://schemas.microsoft.com/office/drawing/2014/main" val="1270994025"/>
                    </a:ext>
                  </a:extLst>
                </a:gridCol>
                <a:gridCol w="2127941">
                  <a:extLst>
                    <a:ext uri="{9D8B030D-6E8A-4147-A177-3AD203B41FA5}">
                      <a16:colId xmlns:a16="http://schemas.microsoft.com/office/drawing/2014/main" val="3779012999"/>
                    </a:ext>
                  </a:extLst>
                </a:gridCol>
                <a:gridCol w="2183964">
                  <a:extLst>
                    <a:ext uri="{9D8B030D-6E8A-4147-A177-3AD203B41FA5}">
                      <a16:colId xmlns:a16="http://schemas.microsoft.com/office/drawing/2014/main" val="3048446500"/>
                    </a:ext>
                  </a:extLst>
                </a:gridCol>
              </a:tblGrid>
              <a:tr h="722839">
                <a:tc rowSpan="2" gridSpan="2">
                  <a:txBody>
                    <a:bodyPr/>
                    <a:lstStyle/>
                    <a:p>
                      <a:pPr algn="ctr"/>
                      <a:endParaRPr lang="en-GB" dirty="0"/>
                    </a:p>
                  </a:txBody>
                  <a:tcPr anchor="ctr"/>
                </a:tc>
                <a:tc rowSpan="2" hMerge="1">
                  <a:txBody>
                    <a:bodyPr/>
                    <a:lstStyle/>
                    <a:p>
                      <a:pPr algn="ctr"/>
                      <a:endParaRPr lang="en-GB" dirty="0"/>
                    </a:p>
                  </a:txBody>
                  <a:tcPr anchor="ctr"/>
                </a:tc>
                <a:tc gridSpan="2">
                  <a:txBody>
                    <a:bodyPr/>
                    <a:lstStyle/>
                    <a:p>
                      <a:pPr algn="ctr"/>
                      <a:r>
                        <a:rPr lang="cs-CZ" dirty="0" err="1">
                          <a:solidFill>
                            <a:srgbClr val="FF0000"/>
                          </a:solidFill>
                        </a:rPr>
                        <a:t>Actual</a:t>
                      </a:r>
                      <a:r>
                        <a:rPr lang="cs-CZ" dirty="0">
                          <a:solidFill>
                            <a:srgbClr val="FF0000"/>
                          </a:solidFill>
                        </a:rPr>
                        <a:t> </a:t>
                      </a:r>
                      <a:r>
                        <a:rPr lang="cs-CZ" dirty="0" err="1">
                          <a:solidFill>
                            <a:srgbClr val="FF0000"/>
                          </a:solidFill>
                        </a:rPr>
                        <a:t>Value</a:t>
                      </a:r>
                      <a:r>
                        <a:rPr lang="cs-CZ" dirty="0">
                          <a:solidFill>
                            <a:srgbClr val="FF0000"/>
                          </a:solidFill>
                        </a:rPr>
                        <a:t> (reality)</a:t>
                      </a:r>
                      <a:endParaRPr lang="en-GB" dirty="0">
                        <a:solidFill>
                          <a:srgbClr val="FF0000"/>
                        </a:solidFill>
                      </a:endParaRPr>
                    </a:p>
                  </a:txBody>
                  <a:tcPr anchor="ctr"/>
                </a:tc>
                <a:tc hMerge="1">
                  <a:txBody>
                    <a:bodyPr/>
                    <a:lstStyle/>
                    <a:p>
                      <a:endParaRPr lang="en-GB" dirty="0"/>
                    </a:p>
                  </a:txBody>
                  <a:tcPr/>
                </a:tc>
                <a:extLst>
                  <a:ext uri="{0D108BD9-81ED-4DB2-BD59-A6C34878D82A}">
                    <a16:rowId xmlns:a16="http://schemas.microsoft.com/office/drawing/2014/main" val="1104508517"/>
                  </a:ext>
                </a:extLst>
              </a:tr>
              <a:tr h="722839">
                <a:tc gridSpan="2" vMerge="1">
                  <a:txBody>
                    <a:bodyPr/>
                    <a:lstStyle/>
                    <a:p>
                      <a:pPr algn="ctr"/>
                      <a:endParaRPr lang="en-GB"/>
                    </a:p>
                  </a:txBody>
                  <a:tcPr anchor="ctr"/>
                </a:tc>
                <a:tc hMerge="1" vMerge="1">
                  <a:txBody>
                    <a:bodyPr/>
                    <a:lstStyle/>
                    <a:p>
                      <a:pPr algn="ctr"/>
                      <a:endParaRPr lang="en-GB" dirty="0"/>
                    </a:p>
                  </a:txBody>
                  <a:tcPr anchor="ctr"/>
                </a:tc>
                <a:tc>
                  <a:txBody>
                    <a:bodyPr/>
                    <a:lstStyle/>
                    <a:p>
                      <a:pPr algn="ctr"/>
                      <a:r>
                        <a:rPr lang="cs-CZ" dirty="0">
                          <a:solidFill>
                            <a:srgbClr val="FF0000"/>
                          </a:solidFill>
                        </a:rPr>
                        <a:t>Positive</a:t>
                      </a:r>
                      <a:endParaRPr lang="en-GB" dirty="0">
                        <a:solidFill>
                          <a:srgbClr val="FF0000"/>
                        </a:solidFill>
                      </a:endParaRPr>
                    </a:p>
                  </a:txBody>
                  <a:tcPr anchor="ctr"/>
                </a:tc>
                <a:tc>
                  <a:txBody>
                    <a:bodyPr/>
                    <a:lstStyle/>
                    <a:p>
                      <a:pPr algn="ctr"/>
                      <a:r>
                        <a:rPr lang="cs-CZ" dirty="0">
                          <a:solidFill>
                            <a:srgbClr val="FF0000"/>
                          </a:solidFill>
                        </a:rPr>
                        <a:t>Negative</a:t>
                      </a:r>
                      <a:endParaRPr lang="en-GB" dirty="0">
                        <a:solidFill>
                          <a:srgbClr val="FF0000"/>
                        </a:solidFill>
                      </a:endParaRPr>
                    </a:p>
                  </a:txBody>
                  <a:tcPr anchor="ctr"/>
                </a:tc>
                <a:extLst>
                  <a:ext uri="{0D108BD9-81ED-4DB2-BD59-A6C34878D82A}">
                    <a16:rowId xmlns:a16="http://schemas.microsoft.com/office/drawing/2014/main" val="3291103835"/>
                  </a:ext>
                </a:extLst>
              </a:tr>
              <a:tr h="1420675">
                <a:tc rowSpan="2">
                  <a:txBody>
                    <a:bodyPr/>
                    <a:lstStyle/>
                    <a:p>
                      <a:pPr algn="ctr"/>
                      <a:r>
                        <a:rPr lang="cs-CZ" dirty="0" err="1">
                          <a:solidFill>
                            <a:schemeClr val="tx2"/>
                          </a:solidFill>
                        </a:rPr>
                        <a:t>Conclusion</a:t>
                      </a:r>
                      <a:r>
                        <a:rPr lang="cs-CZ" dirty="0">
                          <a:solidFill>
                            <a:schemeClr val="tx2"/>
                          </a:solidFill>
                        </a:rPr>
                        <a:t> </a:t>
                      </a:r>
                      <a:r>
                        <a:rPr lang="cs-CZ" dirty="0" err="1">
                          <a:solidFill>
                            <a:schemeClr val="tx2"/>
                          </a:solidFill>
                        </a:rPr>
                        <a:t>from</a:t>
                      </a:r>
                      <a:r>
                        <a:rPr lang="cs-CZ" dirty="0">
                          <a:solidFill>
                            <a:schemeClr val="tx2"/>
                          </a:solidFill>
                        </a:rPr>
                        <a:t> </a:t>
                      </a:r>
                      <a:r>
                        <a:rPr lang="cs-CZ" dirty="0" err="1">
                          <a:solidFill>
                            <a:schemeClr val="tx2"/>
                          </a:solidFill>
                        </a:rPr>
                        <a:t>hypothesis</a:t>
                      </a:r>
                      <a:r>
                        <a:rPr lang="cs-CZ" dirty="0">
                          <a:solidFill>
                            <a:schemeClr val="tx2"/>
                          </a:solidFill>
                        </a:rPr>
                        <a:t> test</a:t>
                      </a:r>
                      <a:endParaRPr lang="en-GB" dirty="0">
                        <a:solidFill>
                          <a:schemeClr val="tx2"/>
                        </a:solidFill>
                      </a:endParaRPr>
                    </a:p>
                  </a:txBody>
                  <a:tcPr vert="vert270" anchor="ctr"/>
                </a:tc>
                <a:tc>
                  <a:txBody>
                    <a:bodyPr/>
                    <a:lstStyle/>
                    <a:p>
                      <a:pPr algn="ctr"/>
                      <a:r>
                        <a:rPr lang="cs-CZ" dirty="0">
                          <a:solidFill>
                            <a:schemeClr val="tx2"/>
                          </a:solidFill>
                        </a:rPr>
                        <a:t>Positive</a:t>
                      </a:r>
                      <a:endParaRPr lang="en-GB" dirty="0">
                        <a:solidFill>
                          <a:schemeClr val="tx2"/>
                        </a:solidFill>
                      </a:endParaRPr>
                    </a:p>
                  </a:txBody>
                  <a:tcPr anchor="ctr"/>
                </a:tc>
                <a:tc>
                  <a:txBody>
                    <a:bodyPr/>
                    <a:lstStyle/>
                    <a:p>
                      <a:pPr algn="ctr"/>
                      <a:r>
                        <a:rPr lang="cs-CZ" dirty="0">
                          <a:solidFill>
                            <a:srgbClr val="FF0000"/>
                          </a:solidFill>
                        </a:rPr>
                        <a:t>Positive</a:t>
                      </a:r>
                      <a:r>
                        <a:rPr lang="cs-CZ" dirty="0"/>
                        <a:t> </a:t>
                      </a:r>
                      <a:r>
                        <a:rPr lang="cs-CZ" dirty="0" err="1">
                          <a:solidFill>
                            <a:schemeClr val="tx2"/>
                          </a:solidFill>
                        </a:rPr>
                        <a:t>Positive</a:t>
                      </a:r>
                      <a:r>
                        <a:rPr lang="cs-CZ" dirty="0"/>
                        <a:t> == TRUE Positive (</a:t>
                      </a:r>
                      <a:r>
                        <a:rPr lang="cs-CZ" dirty="0" err="1"/>
                        <a:t>Power</a:t>
                      </a:r>
                      <a:r>
                        <a:rPr lang="cs-CZ" dirty="0"/>
                        <a:t>, 1 – </a:t>
                      </a:r>
                      <a:r>
                        <a:rPr lang="cs-CZ" dirty="0">
                          <a:latin typeface="Symbol" panose="05050102010706020507" pitchFamily="18" charset="2"/>
                        </a:rPr>
                        <a:t>b</a:t>
                      </a:r>
                      <a:r>
                        <a:rPr lang="cs-CZ" dirty="0"/>
                        <a:t>)</a:t>
                      </a:r>
                      <a:endParaRPr lang="en-GB" dirty="0"/>
                    </a:p>
                  </a:txBody>
                  <a:tcPr anchor="ctr"/>
                </a:tc>
                <a:tc>
                  <a:txBody>
                    <a:bodyPr/>
                    <a:lstStyle/>
                    <a:p>
                      <a:pPr algn="ctr"/>
                      <a:r>
                        <a:rPr lang="cs-CZ" dirty="0">
                          <a:solidFill>
                            <a:srgbClr val="FF0000"/>
                          </a:solidFill>
                        </a:rPr>
                        <a:t>Negative</a:t>
                      </a:r>
                      <a:r>
                        <a:rPr lang="cs-CZ" dirty="0"/>
                        <a:t> </a:t>
                      </a:r>
                      <a:r>
                        <a:rPr lang="cs-CZ" dirty="0">
                          <a:solidFill>
                            <a:schemeClr val="tx2"/>
                          </a:solidFill>
                        </a:rPr>
                        <a:t>Positive</a:t>
                      </a:r>
                      <a:r>
                        <a:rPr lang="cs-CZ" dirty="0"/>
                        <a:t> == </a:t>
                      </a:r>
                      <a:r>
                        <a:rPr lang="cs-CZ" b="1" u="sng" dirty="0"/>
                        <a:t>FALSE Positive</a:t>
                      </a:r>
                      <a:r>
                        <a:rPr lang="cs-CZ" b="1" u="none" dirty="0"/>
                        <a:t>, </a:t>
                      </a:r>
                      <a:r>
                        <a:rPr lang="cs-CZ" b="0" i="1" u="none" dirty="0"/>
                        <a:t>Type I </a:t>
                      </a:r>
                      <a:r>
                        <a:rPr lang="cs-CZ" b="0" i="1" u="none" dirty="0" err="1"/>
                        <a:t>Error</a:t>
                      </a:r>
                      <a:r>
                        <a:rPr lang="cs-CZ" b="0" i="1" u="none" dirty="0"/>
                        <a:t> (</a:t>
                      </a:r>
                      <a:r>
                        <a:rPr lang="cs-CZ" b="0" i="1" u="none" dirty="0">
                          <a:latin typeface="Symbol" panose="05050102010706020507" pitchFamily="18" charset="2"/>
                        </a:rPr>
                        <a:t>a</a:t>
                      </a:r>
                      <a:r>
                        <a:rPr lang="cs-CZ" b="0" i="1" u="none" dirty="0"/>
                        <a:t>)</a:t>
                      </a:r>
                      <a:endParaRPr lang="en-GB" b="0" i="1" dirty="0"/>
                    </a:p>
                  </a:txBody>
                  <a:tcPr anchor="ctr"/>
                </a:tc>
                <a:extLst>
                  <a:ext uri="{0D108BD9-81ED-4DB2-BD59-A6C34878D82A}">
                    <a16:rowId xmlns:a16="http://schemas.microsoft.com/office/drawing/2014/main" val="589240744"/>
                  </a:ext>
                </a:extLst>
              </a:tr>
              <a:tr h="1546107">
                <a:tc vMerge="1">
                  <a:txBody>
                    <a:bodyPr/>
                    <a:lstStyle/>
                    <a:p>
                      <a:endParaRPr lang="en-GB" dirty="0"/>
                    </a:p>
                  </a:txBody>
                  <a:tcPr/>
                </a:tc>
                <a:tc>
                  <a:txBody>
                    <a:bodyPr/>
                    <a:lstStyle/>
                    <a:p>
                      <a:pPr algn="ctr"/>
                      <a:r>
                        <a:rPr lang="cs-CZ" sz="1700" dirty="0">
                          <a:solidFill>
                            <a:schemeClr val="tx2"/>
                          </a:solidFill>
                        </a:rPr>
                        <a:t>Negative</a:t>
                      </a:r>
                      <a:endParaRPr lang="en-GB" sz="1700" dirty="0">
                        <a:solidFill>
                          <a:schemeClr val="tx2"/>
                        </a:solidFill>
                      </a:endParaRPr>
                    </a:p>
                  </a:txBody>
                  <a:tcPr anchor="ctr"/>
                </a:tc>
                <a:tc>
                  <a:txBody>
                    <a:bodyPr/>
                    <a:lstStyle/>
                    <a:p>
                      <a:pPr algn="ctr"/>
                      <a:r>
                        <a:rPr lang="cs-CZ" dirty="0">
                          <a:solidFill>
                            <a:srgbClr val="FF0000"/>
                          </a:solidFill>
                        </a:rPr>
                        <a:t>Positive</a:t>
                      </a:r>
                      <a:r>
                        <a:rPr lang="cs-CZ" dirty="0"/>
                        <a:t> </a:t>
                      </a:r>
                      <a:r>
                        <a:rPr lang="cs-CZ" dirty="0">
                          <a:solidFill>
                            <a:schemeClr val="tx2"/>
                          </a:solidFill>
                        </a:rPr>
                        <a:t>Negative</a:t>
                      </a:r>
                      <a:r>
                        <a:rPr lang="cs-CZ" dirty="0"/>
                        <a:t> == </a:t>
                      </a:r>
                      <a:r>
                        <a:rPr lang="cs-CZ" b="1" u="sng" dirty="0"/>
                        <a:t>FALSE Negative</a:t>
                      </a:r>
                      <a:r>
                        <a:rPr lang="cs-CZ" b="0" u="none" dirty="0"/>
                        <a:t> </a:t>
                      </a:r>
                      <a:r>
                        <a:rPr lang="cs-CZ" b="0" i="1" u="none" dirty="0"/>
                        <a:t>Type II </a:t>
                      </a:r>
                      <a:r>
                        <a:rPr lang="cs-CZ" b="0" i="1" u="none" dirty="0" err="1"/>
                        <a:t>Error</a:t>
                      </a:r>
                      <a:r>
                        <a:rPr lang="cs-CZ" b="0" i="1" u="none" dirty="0"/>
                        <a:t> (</a:t>
                      </a:r>
                      <a:r>
                        <a:rPr lang="cs-CZ" b="0" i="1" u="none" dirty="0">
                          <a:latin typeface="Symbol" panose="05050102010706020507" pitchFamily="18" charset="2"/>
                        </a:rPr>
                        <a:t>b</a:t>
                      </a:r>
                      <a:r>
                        <a:rPr lang="cs-CZ" b="0" i="1" u="none" dirty="0"/>
                        <a:t>)</a:t>
                      </a:r>
                      <a:endParaRPr lang="en-GB" dirty="0"/>
                    </a:p>
                  </a:txBody>
                  <a:tcPr anchor="ctr"/>
                </a:tc>
                <a:tc>
                  <a:txBody>
                    <a:bodyPr/>
                    <a:lstStyle/>
                    <a:p>
                      <a:pPr algn="ctr"/>
                      <a:r>
                        <a:rPr lang="cs-CZ" dirty="0">
                          <a:solidFill>
                            <a:srgbClr val="FF0000"/>
                          </a:solidFill>
                        </a:rPr>
                        <a:t>Negative</a:t>
                      </a:r>
                      <a:r>
                        <a:rPr lang="cs-CZ" dirty="0"/>
                        <a:t> </a:t>
                      </a:r>
                      <a:r>
                        <a:rPr lang="cs-CZ" dirty="0" err="1">
                          <a:solidFill>
                            <a:schemeClr val="tx2"/>
                          </a:solidFill>
                        </a:rPr>
                        <a:t>Negative</a:t>
                      </a:r>
                      <a:r>
                        <a:rPr lang="cs-CZ" dirty="0"/>
                        <a:t> == TRUE Negative</a:t>
                      </a:r>
                      <a:endParaRPr lang="en-GB" dirty="0"/>
                    </a:p>
                  </a:txBody>
                  <a:tcPr anchor="ctr"/>
                </a:tc>
                <a:extLst>
                  <a:ext uri="{0D108BD9-81ED-4DB2-BD59-A6C34878D82A}">
                    <a16:rowId xmlns:a16="http://schemas.microsoft.com/office/drawing/2014/main" val="3539275798"/>
                  </a:ext>
                </a:extLst>
              </a:tr>
            </a:tbl>
          </a:graphicData>
        </a:graphic>
      </p:graphicFrame>
      <p:pic>
        <p:nvPicPr>
          <p:cNvPr id="14" name="Zástupný obsah 13">
            <a:extLst>
              <a:ext uri="{FF2B5EF4-FFF2-40B4-BE49-F238E27FC236}">
                <a16:creationId xmlns:a16="http://schemas.microsoft.com/office/drawing/2014/main" id="{38F2A11A-4056-4135-A738-52DB7E8082FF}"/>
              </a:ext>
            </a:extLst>
          </p:cNvPr>
          <p:cNvPicPr>
            <a:picLocks noGrp="1"/>
          </p:cNvPicPr>
          <p:nvPr>
            <p:ph idx="29"/>
          </p:nvPr>
        </p:nvPicPr>
        <p:blipFill>
          <a:blip r:embed="rId2"/>
          <a:stretch>
            <a:fillRect/>
          </a:stretch>
        </p:blipFill>
        <p:spPr>
          <a:xfrm>
            <a:off x="1243806" y="1793875"/>
            <a:ext cx="3811588" cy="3811588"/>
          </a:xfrm>
          <a:prstGeom prst="rect">
            <a:avLst/>
          </a:prstGeom>
        </p:spPr>
      </p:pic>
    </p:spTree>
    <p:extLst>
      <p:ext uri="{BB962C8B-B14F-4D97-AF65-F5344CB8AC3E}">
        <p14:creationId xmlns:p14="http://schemas.microsoft.com/office/powerpoint/2010/main" val="4040536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32</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The Research Hypotheses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dirty="0"/>
              <a:t>Rejecting the null hypothesis</a:t>
            </a:r>
          </a:p>
        </p:txBody>
      </p:sp>
      <p:graphicFrame>
        <p:nvGraphicFramePr>
          <p:cNvPr id="8" name="Tabulka 9">
            <a:extLst>
              <a:ext uri="{FF2B5EF4-FFF2-40B4-BE49-F238E27FC236}">
                <a16:creationId xmlns:a16="http://schemas.microsoft.com/office/drawing/2014/main" id="{CCA6CEF1-52C7-4AED-8F3B-D2562E8A4A16}"/>
              </a:ext>
            </a:extLst>
          </p:cNvPr>
          <p:cNvGraphicFramePr>
            <a:graphicFrameLocks noGrp="1"/>
          </p:cNvGraphicFramePr>
          <p:nvPr>
            <p:ph idx="30"/>
            <p:extLst>
              <p:ext uri="{D42A27DB-BD31-4B8C-83A1-F6EECF244321}">
                <p14:modId xmlns:p14="http://schemas.microsoft.com/office/powerpoint/2010/main" val="674878202"/>
              </p:ext>
            </p:extLst>
          </p:nvPr>
        </p:nvGraphicFramePr>
        <p:xfrm>
          <a:off x="5693606" y="1732280"/>
          <a:ext cx="6372000" cy="4412460"/>
        </p:xfrm>
        <a:graphic>
          <a:graphicData uri="http://schemas.openxmlformats.org/drawingml/2006/table">
            <a:tbl>
              <a:tblPr firstRow="1" bandRow="1">
                <a:tableStyleId>{5940675A-B579-460E-94D1-54222C63F5DA}</a:tableStyleId>
              </a:tblPr>
              <a:tblGrid>
                <a:gridCol w="986574">
                  <a:extLst>
                    <a:ext uri="{9D8B030D-6E8A-4147-A177-3AD203B41FA5}">
                      <a16:colId xmlns:a16="http://schemas.microsoft.com/office/drawing/2014/main" val="1219985348"/>
                    </a:ext>
                  </a:extLst>
                </a:gridCol>
                <a:gridCol w="1073521">
                  <a:extLst>
                    <a:ext uri="{9D8B030D-6E8A-4147-A177-3AD203B41FA5}">
                      <a16:colId xmlns:a16="http://schemas.microsoft.com/office/drawing/2014/main" val="1270994025"/>
                    </a:ext>
                  </a:extLst>
                </a:gridCol>
                <a:gridCol w="2127941">
                  <a:extLst>
                    <a:ext uri="{9D8B030D-6E8A-4147-A177-3AD203B41FA5}">
                      <a16:colId xmlns:a16="http://schemas.microsoft.com/office/drawing/2014/main" val="3779012999"/>
                    </a:ext>
                  </a:extLst>
                </a:gridCol>
                <a:gridCol w="2183964">
                  <a:extLst>
                    <a:ext uri="{9D8B030D-6E8A-4147-A177-3AD203B41FA5}">
                      <a16:colId xmlns:a16="http://schemas.microsoft.com/office/drawing/2014/main" val="3048446500"/>
                    </a:ext>
                  </a:extLst>
                </a:gridCol>
              </a:tblGrid>
              <a:tr h="722839">
                <a:tc rowSpan="2" gridSpan="2">
                  <a:txBody>
                    <a:bodyPr/>
                    <a:lstStyle/>
                    <a:p>
                      <a:pPr algn="ctr"/>
                      <a:endParaRPr lang="en-GB" dirty="0"/>
                    </a:p>
                  </a:txBody>
                  <a:tcPr anchor="ctr"/>
                </a:tc>
                <a:tc rowSpan="2" hMerge="1">
                  <a:txBody>
                    <a:bodyPr/>
                    <a:lstStyle/>
                    <a:p>
                      <a:pPr algn="ctr"/>
                      <a:endParaRPr lang="en-GB" dirty="0"/>
                    </a:p>
                  </a:txBody>
                  <a:tcPr anchor="ctr"/>
                </a:tc>
                <a:tc gridSpan="2">
                  <a:txBody>
                    <a:bodyPr/>
                    <a:lstStyle/>
                    <a:p>
                      <a:pPr algn="ctr"/>
                      <a:r>
                        <a:rPr lang="cs-CZ" dirty="0" err="1">
                          <a:solidFill>
                            <a:srgbClr val="FF0000"/>
                          </a:solidFill>
                        </a:rPr>
                        <a:t>Actual</a:t>
                      </a:r>
                      <a:r>
                        <a:rPr lang="cs-CZ" dirty="0">
                          <a:solidFill>
                            <a:srgbClr val="FF0000"/>
                          </a:solidFill>
                        </a:rPr>
                        <a:t> </a:t>
                      </a:r>
                      <a:r>
                        <a:rPr lang="cs-CZ" dirty="0" err="1">
                          <a:solidFill>
                            <a:srgbClr val="FF0000"/>
                          </a:solidFill>
                        </a:rPr>
                        <a:t>Value</a:t>
                      </a:r>
                      <a:r>
                        <a:rPr lang="cs-CZ" dirty="0">
                          <a:solidFill>
                            <a:srgbClr val="FF0000"/>
                          </a:solidFill>
                        </a:rPr>
                        <a:t> (reality)</a:t>
                      </a:r>
                      <a:endParaRPr lang="en-GB" dirty="0">
                        <a:solidFill>
                          <a:srgbClr val="FF0000"/>
                        </a:solidFill>
                      </a:endParaRPr>
                    </a:p>
                  </a:txBody>
                  <a:tcPr anchor="ctr"/>
                </a:tc>
                <a:tc hMerge="1">
                  <a:txBody>
                    <a:bodyPr/>
                    <a:lstStyle/>
                    <a:p>
                      <a:endParaRPr lang="en-GB" dirty="0"/>
                    </a:p>
                  </a:txBody>
                  <a:tcPr/>
                </a:tc>
                <a:extLst>
                  <a:ext uri="{0D108BD9-81ED-4DB2-BD59-A6C34878D82A}">
                    <a16:rowId xmlns:a16="http://schemas.microsoft.com/office/drawing/2014/main" val="1104508517"/>
                  </a:ext>
                </a:extLst>
              </a:tr>
              <a:tr h="722839">
                <a:tc gridSpan="2" vMerge="1">
                  <a:txBody>
                    <a:bodyPr/>
                    <a:lstStyle/>
                    <a:p>
                      <a:pPr algn="ctr"/>
                      <a:endParaRPr lang="en-GB"/>
                    </a:p>
                  </a:txBody>
                  <a:tcPr anchor="ctr"/>
                </a:tc>
                <a:tc hMerge="1" vMerge="1">
                  <a:txBody>
                    <a:bodyPr/>
                    <a:lstStyle/>
                    <a:p>
                      <a:pPr algn="ctr"/>
                      <a:endParaRPr lang="en-GB" dirty="0"/>
                    </a:p>
                  </a:txBody>
                  <a:tcPr anchor="ctr"/>
                </a:tc>
                <a:tc>
                  <a:txBody>
                    <a:bodyPr/>
                    <a:lstStyle/>
                    <a:p>
                      <a:pPr algn="ctr"/>
                      <a:r>
                        <a:rPr lang="cs-CZ" dirty="0">
                          <a:solidFill>
                            <a:srgbClr val="FF0000"/>
                          </a:solidFill>
                        </a:rPr>
                        <a:t>Positive</a:t>
                      </a:r>
                      <a:endParaRPr lang="en-GB" dirty="0">
                        <a:solidFill>
                          <a:srgbClr val="FF0000"/>
                        </a:solidFill>
                      </a:endParaRPr>
                    </a:p>
                  </a:txBody>
                  <a:tcPr anchor="ctr"/>
                </a:tc>
                <a:tc>
                  <a:txBody>
                    <a:bodyPr/>
                    <a:lstStyle/>
                    <a:p>
                      <a:pPr algn="ctr"/>
                      <a:r>
                        <a:rPr lang="cs-CZ" dirty="0">
                          <a:solidFill>
                            <a:srgbClr val="FF0000"/>
                          </a:solidFill>
                        </a:rPr>
                        <a:t>Negative</a:t>
                      </a:r>
                      <a:endParaRPr lang="en-GB" dirty="0">
                        <a:solidFill>
                          <a:srgbClr val="FF0000"/>
                        </a:solidFill>
                      </a:endParaRPr>
                    </a:p>
                  </a:txBody>
                  <a:tcPr anchor="ctr"/>
                </a:tc>
                <a:extLst>
                  <a:ext uri="{0D108BD9-81ED-4DB2-BD59-A6C34878D82A}">
                    <a16:rowId xmlns:a16="http://schemas.microsoft.com/office/drawing/2014/main" val="3291103835"/>
                  </a:ext>
                </a:extLst>
              </a:tr>
              <a:tr h="1420675">
                <a:tc rowSpan="2">
                  <a:txBody>
                    <a:bodyPr/>
                    <a:lstStyle/>
                    <a:p>
                      <a:pPr algn="ctr"/>
                      <a:r>
                        <a:rPr lang="cs-CZ" dirty="0" err="1">
                          <a:solidFill>
                            <a:schemeClr val="tx2"/>
                          </a:solidFill>
                        </a:rPr>
                        <a:t>Conclusion</a:t>
                      </a:r>
                      <a:r>
                        <a:rPr lang="cs-CZ" dirty="0">
                          <a:solidFill>
                            <a:schemeClr val="tx2"/>
                          </a:solidFill>
                        </a:rPr>
                        <a:t> </a:t>
                      </a:r>
                      <a:r>
                        <a:rPr lang="cs-CZ" dirty="0" err="1">
                          <a:solidFill>
                            <a:schemeClr val="tx2"/>
                          </a:solidFill>
                        </a:rPr>
                        <a:t>from</a:t>
                      </a:r>
                      <a:r>
                        <a:rPr lang="cs-CZ" dirty="0">
                          <a:solidFill>
                            <a:schemeClr val="tx2"/>
                          </a:solidFill>
                        </a:rPr>
                        <a:t> </a:t>
                      </a:r>
                      <a:r>
                        <a:rPr lang="cs-CZ" dirty="0" err="1">
                          <a:solidFill>
                            <a:schemeClr val="tx2"/>
                          </a:solidFill>
                        </a:rPr>
                        <a:t>hypothesis</a:t>
                      </a:r>
                      <a:r>
                        <a:rPr lang="cs-CZ" dirty="0">
                          <a:solidFill>
                            <a:schemeClr val="tx2"/>
                          </a:solidFill>
                        </a:rPr>
                        <a:t> test</a:t>
                      </a:r>
                      <a:endParaRPr lang="en-GB" dirty="0">
                        <a:solidFill>
                          <a:schemeClr val="tx2"/>
                        </a:solidFill>
                      </a:endParaRPr>
                    </a:p>
                  </a:txBody>
                  <a:tcPr vert="vert270" anchor="ctr"/>
                </a:tc>
                <a:tc>
                  <a:txBody>
                    <a:bodyPr/>
                    <a:lstStyle/>
                    <a:p>
                      <a:pPr algn="ctr"/>
                      <a:r>
                        <a:rPr lang="cs-CZ" dirty="0">
                          <a:solidFill>
                            <a:schemeClr val="tx2"/>
                          </a:solidFill>
                        </a:rPr>
                        <a:t>Positive</a:t>
                      </a:r>
                      <a:endParaRPr lang="en-GB" dirty="0">
                        <a:solidFill>
                          <a:schemeClr val="tx2"/>
                        </a:solidFill>
                      </a:endParaRPr>
                    </a:p>
                  </a:txBody>
                  <a:tcPr anchor="ctr"/>
                </a:tc>
                <a:tc>
                  <a:txBody>
                    <a:bodyPr/>
                    <a:lstStyle/>
                    <a:p>
                      <a:pPr algn="ctr"/>
                      <a:r>
                        <a:rPr lang="cs-CZ" dirty="0">
                          <a:solidFill>
                            <a:srgbClr val="FF0000"/>
                          </a:solidFill>
                        </a:rPr>
                        <a:t>Positive</a:t>
                      </a:r>
                      <a:r>
                        <a:rPr lang="cs-CZ" dirty="0"/>
                        <a:t> </a:t>
                      </a:r>
                      <a:r>
                        <a:rPr lang="cs-CZ" dirty="0" err="1">
                          <a:solidFill>
                            <a:schemeClr val="tx2"/>
                          </a:solidFill>
                        </a:rPr>
                        <a:t>Positive</a:t>
                      </a:r>
                      <a:r>
                        <a:rPr lang="cs-CZ" dirty="0"/>
                        <a:t> == TRUE Positive</a:t>
                      </a:r>
                      <a:endParaRPr lang="en-GB" dirty="0"/>
                    </a:p>
                  </a:txBody>
                  <a:tcPr anchor="ctr"/>
                </a:tc>
                <a:tc>
                  <a:txBody>
                    <a:bodyPr/>
                    <a:lstStyle/>
                    <a:p>
                      <a:pPr algn="ctr"/>
                      <a:r>
                        <a:rPr lang="cs-CZ" dirty="0">
                          <a:solidFill>
                            <a:srgbClr val="FF0000"/>
                          </a:solidFill>
                        </a:rPr>
                        <a:t>Negative</a:t>
                      </a:r>
                      <a:r>
                        <a:rPr lang="cs-CZ" dirty="0"/>
                        <a:t> </a:t>
                      </a:r>
                      <a:r>
                        <a:rPr lang="cs-CZ" dirty="0">
                          <a:solidFill>
                            <a:schemeClr val="tx2"/>
                          </a:solidFill>
                        </a:rPr>
                        <a:t>Positive</a:t>
                      </a:r>
                      <a:r>
                        <a:rPr lang="cs-CZ" dirty="0"/>
                        <a:t> == </a:t>
                      </a:r>
                      <a:r>
                        <a:rPr lang="cs-CZ" b="1" u="sng" dirty="0"/>
                        <a:t>FALSE Positive</a:t>
                      </a:r>
                      <a:r>
                        <a:rPr lang="cs-CZ" b="1" u="none" dirty="0"/>
                        <a:t>, </a:t>
                      </a:r>
                      <a:r>
                        <a:rPr lang="cs-CZ" b="0" i="1" u="none" dirty="0"/>
                        <a:t>Type I </a:t>
                      </a:r>
                      <a:r>
                        <a:rPr lang="cs-CZ" b="0" i="1" u="none" dirty="0" err="1"/>
                        <a:t>Error</a:t>
                      </a:r>
                      <a:r>
                        <a:rPr lang="cs-CZ" b="0" i="1" u="none" dirty="0"/>
                        <a:t> (</a:t>
                      </a:r>
                      <a:r>
                        <a:rPr lang="cs-CZ" b="0" i="1" u="none" dirty="0">
                          <a:latin typeface="Symbol" panose="05050102010706020507" pitchFamily="18" charset="2"/>
                        </a:rPr>
                        <a:t>a</a:t>
                      </a:r>
                      <a:r>
                        <a:rPr lang="cs-CZ" b="0" i="1" u="none" dirty="0"/>
                        <a:t>)</a:t>
                      </a:r>
                      <a:endParaRPr lang="en-GB" b="0" i="1" dirty="0"/>
                    </a:p>
                  </a:txBody>
                  <a:tcPr anchor="ctr"/>
                </a:tc>
                <a:extLst>
                  <a:ext uri="{0D108BD9-81ED-4DB2-BD59-A6C34878D82A}">
                    <a16:rowId xmlns:a16="http://schemas.microsoft.com/office/drawing/2014/main" val="589240744"/>
                  </a:ext>
                </a:extLst>
              </a:tr>
              <a:tr h="1546107">
                <a:tc vMerge="1">
                  <a:txBody>
                    <a:bodyPr/>
                    <a:lstStyle/>
                    <a:p>
                      <a:endParaRPr lang="en-GB" dirty="0"/>
                    </a:p>
                  </a:txBody>
                  <a:tcPr/>
                </a:tc>
                <a:tc>
                  <a:txBody>
                    <a:bodyPr/>
                    <a:lstStyle/>
                    <a:p>
                      <a:pPr algn="ctr"/>
                      <a:r>
                        <a:rPr lang="cs-CZ" sz="1700" dirty="0">
                          <a:solidFill>
                            <a:schemeClr val="tx2"/>
                          </a:solidFill>
                        </a:rPr>
                        <a:t>Negative</a:t>
                      </a:r>
                      <a:endParaRPr lang="en-GB" sz="1700" dirty="0">
                        <a:solidFill>
                          <a:schemeClr val="tx2"/>
                        </a:solidFill>
                      </a:endParaRPr>
                    </a:p>
                  </a:txBody>
                  <a:tcPr anchor="ctr"/>
                </a:tc>
                <a:tc>
                  <a:txBody>
                    <a:bodyPr/>
                    <a:lstStyle/>
                    <a:p>
                      <a:pPr algn="ctr"/>
                      <a:r>
                        <a:rPr lang="cs-CZ" dirty="0">
                          <a:solidFill>
                            <a:srgbClr val="FF0000"/>
                          </a:solidFill>
                        </a:rPr>
                        <a:t>Positive</a:t>
                      </a:r>
                      <a:r>
                        <a:rPr lang="cs-CZ" dirty="0"/>
                        <a:t> </a:t>
                      </a:r>
                      <a:r>
                        <a:rPr lang="cs-CZ" dirty="0">
                          <a:solidFill>
                            <a:schemeClr val="tx2"/>
                          </a:solidFill>
                        </a:rPr>
                        <a:t>Negative</a:t>
                      </a:r>
                      <a:r>
                        <a:rPr lang="cs-CZ" dirty="0"/>
                        <a:t> == </a:t>
                      </a:r>
                      <a:r>
                        <a:rPr lang="cs-CZ" b="1" u="sng" dirty="0"/>
                        <a:t>FALSE Negative</a:t>
                      </a:r>
                      <a:r>
                        <a:rPr lang="cs-CZ" b="0" u="none" dirty="0"/>
                        <a:t> </a:t>
                      </a:r>
                      <a:r>
                        <a:rPr lang="cs-CZ" b="0" i="1" u="none" dirty="0"/>
                        <a:t>Type II </a:t>
                      </a:r>
                      <a:r>
                        <a:rPr lang="cs-CZ" b="0" i="1" u="none" dirty="0" err="1"/>
                        <a:t>Error</a:t>
                      </a:r>
                      <a:r>
                        <a:rPr lang="cs-CZ" b="0" i="1" u="none" dirty="0"/>
                        <a:t> (</a:t>
                      </a:r>
                      <a:r>
                        <a:rPr lang="cs-CZ" b="0" i="1" u="none" dirty="0">
                          <a:latin typeface="Symbol" panose="05050102010706020507" pitchFamily="18" charset="2"/>
                        </a:rPr>
                        <a:t>b</a:t>
                      </a:r>
                      <a:r>
                        <a:rPr lang="cs-CZ" b="0" i="1" u="none" dirty="0"/>
                        <a:t>)</a:t>
                      </a:r>
                      <a:endParaRPr lang="en-GB" dirty="0"/>
                    </a:p>
                  </a:txBody>
                  <a:tcPr anchor="ctr"/>
                </a:tc>
                <a:tc>
                  <a:txBody>
                    <a:bodyPr/>
                    <a:lstStyle/>
                    <a:p>
                      <a:pPr algn="ctr"/>
                      <a:r>
                        <a:rPr lang="cs-CZ" dirty="0">
                          <a:solidFill>
                            <a:srgbClr val="FF0000"/>
                          </a:solidFill>
                        </a:rPr>
                        <a:t>Negative</a:t>
                      </a:r>
                      <a:r>
                        <a:rPr lang="cs-CZ" dirty="0"/>
                        <a:t> </a:t>
                      </a:r>
                      <a:r>
                        <a:rPr lang="cs-CZ" dirty="0" err="1">
                          <a:solidFill>
                            <a:schemeClr val="tx2"/>
                          </a:solidFill>
                        </a:rPr>
                        <a:t>Negative</a:t>
                      </a:r>
                      <a:r>
                        <a:rPr lang="cs-CZ" dirty="0"/>
                        <a:t> == TRUE Negative</a:t>
                      </a:r>
                      <a:endParaRPr lang="en-GB" dirty="0"/>
                    </a:p>
                  </a:txBody>
                  <a:tcPr anchor="ctr"/>
                </a:tc>
                <a:extLst>
                  <a:ext uri="{0D108BD9-81ED-4DB2-BD59-A6C34878D82A}">
                    <a16:rowId xmlns:a16="http://schemas.microsoft.com/office/drawing/2014/main" val="3539275798"/>
                  </a:ext>
                </a:extLst>
              </a:tr>
            </a:tbl>
          </a:graphicData>
        </a:graphic>
      </p:graphicFrame>
      <p:pic>
        <p:nvPicPr>
          <p:cNvPr id="14" name="Zástupný obsah 13">
            <a:extLst>
              <a:ext uri="{FF2B5EF4-FFF2-40B4-BE49-F238E27FC236}">
                <a16:creationId xmlns:a16="http://schemas.microsoft.com/office/drawing/2014/main" id="{38F2A11A-4056-4135-A738-52DB7E8082FF}"/>
              </a:ext>
            </a:extLst>
          </p:cNvPr>
          <p:cNvPicPr>
            <a:picLocks noGrp="1"/>
          </p:cNvPicPr>
          <p:nvPr>
            <p:ph idx="29"/>
          </p:nvPr>
        </p:nvPicPr>
        <p:blipFill>
          <a:blip r:embed="rId2"/>
          <a:stretch>
            <a:fillRect/>
          </a:stretch>
        </p:blipFill>
        <p:spPr>
          <a:xfrm>
            <a:off x="1243806" y="1793875"/>
            <a:ext cx="3811588" cy="3811588"/>
          </a:xfrm>
          <a:prstGeom prst="rect">
            <a:avLst/>
          </a:prstGeom>
        </p:spPr>
      </p:pic>
      <p:pic>
        <p:nvPicPr>
          <p:cNvPr id="15" name="Obrázek 14" descr="Obsah obrázku text&#10;&#10;Popis byl vytvořen automaticky">
            <a:extLst>
              <a:ext uri="{FF2B5EF4-FFF2-40B4-BE49-F238E27FC236}">
                <a16:creationId xmlns:a16="http://schemas.microsoft.com/office/drawing/2014/main" id="{4FB12A42-DF77-4E98-AC35-BED3D690764E}"/>
              </a:ext>
            </a:extLst>
          </p:cNvPr>
          <p:cNvPicPr/>
          <p:nvPr/>
        </p:nvPicPr>
        <p:blipFill rotWithShape="1">
          <a:blip r:embed="rId3"/>
          <a:srcRect r="50000"/>
          <a:stretch/>
        </p:blipFill>
        <p:spPr>
          <a:xfrm>
            <a:off x="10012496" y="3164510"/>
            <a:ext cx="1908000" cy="1548000"/>
          </a:xfrm>
          <a:prstGeom prst="rect">
            <a:avLst/>
          </a:prstGeom>
          <a:ln>
            <a:solidFill>
              <a:schemeClr val="accent2"/>
            </a:solidFill>
          </a:ln>
        </p:spPr>
      </p:pic>
      <p:pic>
        <p:nvPicPr>
          <p:cNvPr id="16" name="Obrázek 15" descr="Obsah obrázku text&#10;&#10;Popis byl vytvořen automaticky">
            <a:extLst>
              <a:ext uri="{FF2B5EF4-FFF2-40B4-BE49-F238E27FC236}">
                <a16:creationId xmlns:a16="http://schemas.microsoft.com/office/drawing/2014/main" id="{D282937B-2B79-4A10-98FD-760A68121192}"/>
              </a:ext>
            </a:extLst>
          </p:cNvPr>
          <p:cNvPicPr/>
          <p:nvPr/>
        </p:nvPicPr>
        <p:blipFill rotWithShape="1">
          <a:blip r:embed="rId3"/>
          <a:srcRect l="50000"/>
          <a:stretch/>
        </p:blipFill>
        <p:spPr>
          <a:xfrm>
            <a:off x="7804604" y="4638370"/>
            <a:ext cx="1908000" cy="1548000"/>
          </a:xfrm>
          <a:prstGeom prst="rect">
            <a:avLst/>
          </a:prstGeom>
          <a:ln>
            <a:solidFill>
              <a:schemeClr val="accent1"/>
            </a:solidFill>
          </a:ln>
        </p:spPr>
      </p:pic>
      <p:sp>
        <p:nvSpPr>
          <p:cNvPr id="10" name="TextovéPole 9">
            <a:extLst>
              <a:ext uri="{FF2B5EF4-FFF2-40B4-BE49-F238E27FC236}">
                <a16:creationId xmlns:a16="http://schemas.microsoft.com/office/drawing/2014/main" id="{BAD6F101-7EB1-4730-A7BC-89B2BF70F8E0}"/>
              </a:ext>
            </a:extLst>
          </p:cNvPr>
          <p:cNvSpPr txBox="1"/>
          <p:nvPr/>
        </p:nvSpPr>
        <p:spPr>
          <a:xfrm>
            <a:off x="7818498" y="3536237"/>
            <a:ext cx="19440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s-CZ" sz="3200" dirty="0" err="1">
                <a:solidFill>
                  <a:srgbClr val="5AC8AF"/>
                </a:solidFill>
                <a:latin typeface="Times New Roman" panose="02020603050405020304" pitchFamily="18" charset="0"/>
                <a:cs typeface="Times New Roman" panose="02020603050405020304" pitchFamily="18" charset="0"/>
              </a:rPr>
              <a:t>Correct</a:t>
            </a:r>
            <a:endParaRPr lang="en-GB" sz="2800" dirty="0" err="1">
              <a:solidFill>
                <a:srgbClr val="5AC8AF"/>
              </a:solidFill>
              <a:latin typeface="Times New Roman" panose="02020603050405020304" pitchFamily="18" charset="0"/>
              <a:cs typeface="Times New Roman" panose="02020603050405020304" pitchFamily="18" charset="0"/>
            </a:endParaRPr>
          </a:p>
        </p:txBody>
      </p:sp>
      <p:sp>
        <p:nvSpPr>
          <p:cNvPr id="17" name="TextovéPole 16">
            <a:extLst>
              <a:ext uri="{FF2B5EF4-FFF2-40B4-BE49-F238E27FC236}">
                <a16:creationId xmlns:a16="http://schemas.microsoft.com/office/drawing/2014/main" id="{EAB99163-CE1E-4313-86A6-FC6467CDF718}"/>
              </a:ext>
            </a:extLst>
          </p:cNvPr>
          <p:cNvSpPr txBox="1"/>
          <p:nvPr/>
        </p:nvSpPr>
        <p:spPr>
          <a:xfrm>
            <a:off x="9976496" y="5063842"/>
            <a:ext cx="19440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cs-CZ" sz="3200" dirty="0" err="1">
                <a:solidFill>
                  <a:srgbClr val="5AC8AF"/>
                </a:solidFill>
                <a:latin typeface="Times New Roman" panose="02020603050405020304" pitchFamily="18" charset="0"/>
                <a:cs typeface="Times New Roman" panose="02020603050405020304" pitchFamily="18" charset="0"/>
              </a:rPr>
              <a:t>Correct</a:t>
            </a:r>
            <a:endParaRPr lang="en-GB" sz="2800" dirty="0" err="1">
              <a:solidFill>
                <a:srgbClr val="5AC8AF"/>
              </a:solidFill>
              <a:latin typeface="Times New Roman" panose="02020603050405020304" pitchFamily="18" charset="0"/>
              <a:cs typeface="Times New Roman" panose="02020603050405020304" pitchFamily="18" charset="0"/>
            </a:endParaRPr>
          </a:p>
        </p:txBody>
      </p:sp>
      <p:cxnSp>
        <p:nvCxnSpPr>
          <p:cNvPr id="19" name="Přímá spojnice se šipkou 18">
            <a:extLst>
              <a:ext uri="{FF2B5EF4-FFF2-40B4-BE49-F238E27FC236}">
                <a16:creationId xmlns:a16="http://schemas.microsoft.com/office/drawing/2014/main" id="{026BC32E-DC30-4201-A44D-F84C5BD6CDC4}"/>
              </a:ext>
            </a:extLst>
          </p:cNvPr>
          <p:cNvCxnSpPr>
            <a:cxnSpLocks/>
          </p:cNvCxnSpPr>
          <p:nvPr/>
        </p:nvCxnSpPr>
        <p:spPr bwMode="auto">
          <a:xfrm flipH="1">
            <a:off x="2944396" y="4881704"/>
            <a:ext cx="4962882" cy="1"/>
          </a:xfrm>
          <a:prstGeom prst="straightConnector1">
            <a:avLst/>
          </a:prstGeom>
          <a:ln>
            <a:headEnd type="none" w="med" len="med"/>
            <a:tailEnd type="triangle"/>
          </a:ln>
        </p:spPr>
        <p:style>
          <a:lnRef idx="2">
            <a:schemeClr val="accent1"/>
          </a:lnRef>
          <a:fillRef idx="0">
            <a:schemeClr val="accent1"/>
          </a:fillRef>
          <a:effectRef idx="1">
            <a:schemeClr val="accent1"/>
          </a:effectRef>
          <a:fontRef idx="minor">
            <a:schemeClr val="tx1"/>
          </a:fontRef>
        </p:style>
      </p:cxnSp>
      <p:cxnSp>
        <p:nvCxnSpPr>
          <p:cNvPr id="23" name="Přímá spojnice se šipkou 22">
            <a:extLst>
              <a:ext uri="{FF2B5EF4-FFF2-40B4-BE49-F238E27FC236}">
                <a16:creationId xmlns:a16="http://schemas.microsoft.com/office/drawing/2014/main" id="{CF665BBB-6E72-48B6-84C7-BF6E09B5B0FB}"/>
              </a:ext>
            </a:extLst>
          </p:cNvPr>
          <p:cNvCxnSpPr>
            <a:cxnSpLocks/>
          </p:cNvCxnSpPr>
          <p:nvPr/>
        </p:nvCxnSpPr>
        <p:spPr bwMode="auto">
          <a:xfrm flipH="1">
            <a:off x="3559946" y="4367814"/>
            <a:ext cx="6541330" cy="344696"/>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99667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33</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The Research Hypotheses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dirty="0"/>
              <a:t>Rejecting the null hypothesis</a:t>
            </a:r>
          </a:p>
        </p:txBody>
      </p:sp>
      <p:pic>
        <p:nvPicPr>
          <p:cNvPr id="14" name="Zástupný obsah 13">
            <a:extLst>
              <a:ext uri="{FF2B5EF4-FFF2-40B4-BE49-F238E27FC236}">
                <a16:creationId xmlns:a16="http://schemas.microsoft.com/office/drawing/2014/main" id="{38F2A11A-4056-4135-A738-52DB7E8082FF}"/>
              </a:ext>
            </a:extLst>
          </p:cNvPr>
          <p:cNvPicPr>
            <a:picLocks noGrp="1"/>
          </p:cNvPicPr>
          <p:nvPr>
            <p:ph idx="29"/>
          </p:nvPr>
        </p:nvPicPr>
        <p:blipFill>
          <a:blip r:embed="rId2"/>
          <a:stretch>
            <a:fillRect/>
          </a:stretch>
        </p:blipFill>
        <p:spPr>
          <a:xfrm>
            <a:off x="1243806" y="1793875"/>
            <a:ext cx="3811588" cy="3811588"/>
          </a:xfrm>
          <a:prstGeom prst="rect">
            <a:avLst/>
          </a:prstGeom>
        </p:spPr>
      </p:pic>
      <p:cxnSp>
        <p:nvCxnSpPr>
          <p:cNvPr id="19" name="Přímá spojnice se šipkou 18">
            <a:extLst>
              <a:ext uri="{FF2B5EF4-FFF2-40B4-BE49-F238E27FC236}">
                <a16:creationId xmlns:a16="http://schemas.microsoft.com/office/drawing/2014/main" id="{026BC32E-DC30-4201-A44D-F84C5BD6CDC4}"/>
              </a:ext>
            </a:extLst>
          </p:cNvPr>
          <p:cNvCxnSpPr>
            <a:cxnSpLocks/>
          </p:cNvCxnSpPr>
          <p:nvPr/>
        </p:nvCxnSpPr>
        <p:spPr bwMode="auto">
          <a:xfrm flipH="1">
            <a:off x="3311372" y="2246050"/>
            <a:ext cx="2628628" cy="1677880"/>
          </a:xfrm>
          <a:prstGeom prst="straightConnector1">
            <a:avLst/>
          </a:prstGeom>
          <a:ln>
            <a:headEnd type="oval"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3" name="Přímá spojnice se šipkou 22">
            <a:extLst>
              <a:ext uri="{FF2B5EF4-FFF2-40B4-BE49-F238E27FC236}">
                <a16:creationId xmlns:a16="http://schemas.microsoft.com/office/drawing/2014/main" id="{CF665BBB-6E72-48B6-84C7-BF6E09B5B0FB}"/>
              </a:ext>
            </a:extLst>
          </p:cNvPr>
          <p:cNvCxnSpPr>
            <a:cxnSpLocks/>
            <a:stCxn id="7" idx="1"/>
          </p:cNvCxnSpPr>
          <p:nvPr/>
        </p:nvCxnSpPr>
        <p:spPr bwMode="auto">
          <a:xfrm flipH="1">
            <a:off x="3559947" y="4014733"/>
            <a:ext cx="2432600" cy="644509"/>
          </a:xfrm>
          <a:prstGeom prst="straightConnector1">
            <a:avLst/>
          </a:prstGeom>
          <a:ln>
            <a:headEnd type="oval" w="med" len="med"/>
            <a:tailEnd type="triangle" w="med" len="med"/>
          </a:ln>
        </p:spPr>
        <p:style>
          <a:lnRef idx="2">
            <a:schemeClr val="accent2"/>
          </a:lnRef>
          <a:fillRef idx="0">
            <a:schemeClr val="accent2"/>
          </a:fillRef>
          <a:effectRef idx="1">
            <a:schemeClr val="accent2"/>
          </a:effectRef>
          <a:fontRef idx="minor">
            <a:schemeClr val="tx1"/>
          </a:fontRef>
        </p:style>
      </p:cxnSp>
      <p:sp>
        <p:nvSpPr>
          <p:cNvPr id="7" name="Zástupný obsah 6">
            <a:extLst>
              <a:ext uri="{FF2B5EF4-FFF2-40B4-BE49-F238E27FC236}">
                <a16:creationId xmlns:a16="http://schemas.microsoft.com/office/drawing/2014/main" id="{1AAAFABE-C965-434D-BA56-696B572E1647}"/>
              </a:ext>
            </a:extLst>
          </p:cNvPr>
          <p:cNvSpPr>
            <a:spLocks noGrp="1"/>
          </p:cNvSpPr>
          <p:nvPr>
            <p:ph idx="30"/>
          </p:nvPr>
        </p:nvSpPr>
        <p:spPr>
          <a:xfrm>
            <a:off x="5992547" y="1944734"/>
            <a:ext cx="6071115" cy="4139998"/>
          </a:xfrm>
        </p:spPr>
        <p:txBody>
          <a:bodyPr/>
          <a:lstStyle/>
          <a:p>
            <a:r>
              <a:rPr lang="en-US" dirty="0">
                <a:latin typeface="Times New Roman" panose="02020603050405020304" pitchFamily="18" charset="0"/>
                <a:cs typeface="Times New Roman" panose="02020603050405020304" pitchFamily="18" charset="0"/>
              </a:rPr>
              <a:t>β = probability of a Type II error, </a:t>
            </a:r>
            <a:endParaRPr lang="cs-CZ"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known as a "false negative"</a:t>
            </a:r>
          </a:p>
          <a:p>
            <a:r>
              <a:rPr lang="en-US" dirty="0">
                <a:latin typeface="Times New Roman" panose="02020603050405020304" pitchFamily="18" charset="0"/>
                <a:cs typeface="Times New Roman" panose="02020603050405020304" pitchFamily="18" charset="0"/>
              </a:rPr>
              <a:t>1-β = probability of a "true positive"</a:t>
            </a:r>
            <a:endParaRPr lang="cs-CZ"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correctly rejecting the null hypothesis. </a:t>
            </a:r>
            <a:endParaRPr lang="cs-CZ"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also known as the </a:t>
            </a:r>
            <a:r>
              <a:rPr lang="cs-CZ" i="1" u="sng" dirty="0">
                <a:latin typeface="Times New Roman" panose="02020603050405020304" pitchFamily="18" charset="0"/>
                <a:cs typeface="Times New Roman" panose="02020603050405020304" pitchFamily="18" charset="0"/>
              </a:rPr>
              <a:t>P</a:t>
            </a:r>
            <a:r>
              <a:rPr lang="en-US" i="1" u="sng" dirty="0" err="1">
                <a:latin typeface="Times New Roman" panose="02020603050405020304" pitchFamily="18" charset="0"/>
                <a:cs typeface="Times New Roman" panose="02020603050405020304" pitchFamily="18" charset="0"/>
              </a:rPr>
              <a:t>ower</a:t>
            </a:r>
            <a:r>
              <a:rPr lang="en-US" dirty="0">
                <a:latin typeface="Times New Roman" panose="02020603050405020304" pitchFamily="18" charset="0"/>
                <a:cs typeface="Times New Roman" panose="02020603050405020304" pitchFamily="18" charset="0"/>
              </a:rPr>
              <a:t> of the test.</a:t>
            </a:r>
          </a:p>
          <a:p>
            <a:r>
              <a:rPr lang="en-US" dirty="0">
                <a:latin typeface="Times New Roman" panose="02020603050405020304" pitchFamily="18" charset="0"/>
                <a:cs typeface="Times New Roman" panose="02020603050405020304" pitchFamily="18" charset="0"/>
              </a:rPr>
              <a:t>α = probability of a Type I error </a:t>
            </a:r>
            <a:endParaRPr lang="cs-CZ"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known as a "false positive"</a:t>
            </a:r>
          </a:p>
          <a:p>
            <a:r>
              <a:rPr lang="en-US" dirty="0">
                <a:latin typeface="Times New Roman" panose="02020603050405020304" pitchFamily="18" charset="0"/>
                <a:cs typeface="Times New Roman" panose="02020603050405020304" pitchFamily="18" charset="0"/>
              </a:rPr>
              <a:t>1-α = probability of a "true negative", </a:t>
            </a:r>
            <a:endParaRPr lang="cs-CZ"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correctly not rejecting the null hypothesis</a:t>
            </a:r>
            <a:endParaRPr lang="cs-CZ" dirty="0">
              <a:latin typeface="Times New Roman" panose="02020603050405020304" pitchFamily="18" charset="0"/>
              <a:cs typeface="Times New Roman" panose="02020603050405020304" pitchFamily="18" charset="0"/>
            </a:endParaRPr>
          </a:p>
        </p:txBody>
      </p:sp>
      <p:cxnSp>
        <p:nvCxnSpPr>
          <p:cNvPr id="18" name="Přímá spojnice se šipkou 17">
            <a:extLst>
              <a:ext uri="{FF2B5EF4-FFF2-40B4-BE49-F238E27FC236}">
                <a16:creationId xmlns:a16="http://schemas.microsoft.com/office/drawing/2014/main" id="{144ECA38-5A7C-40D3-9493-7A927972956D}"/>
              </a:ext>
            </a:extLst>
          </p:cNvPr>
          <p:cNvCxnSpPr>
            <a:cxnSpLocks/>
          </p:cNvCxnSpPr>
          <p:nvPr/>
        </p:nvCxnSpPr>
        <p:spPr bwMode="auto">
          <a:xfrm flipH="1">
            <a:off x="3977197" y="2982897"/>
            <a:ext cx="1962803" cy="1242874"/>
          </a:xfrm>
          <a:prstGeom prst="straightConnector1">
            <a:avLst/>
          </a:prstGeom>
          <a:ln w="19050" cap="flat" cmpd="sng" algn="ctr">
            <a:solidFill>
              <a:schemeClr val="accent1"/>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Přímá spojnice se šipkou 20">
            <a:extLst>
              <a:ext uri="{FF2B5EF4-FFF2-40B4-BE49-F238E27FC236}">
                <a16:creationId xmlns:a16="http://schemas.microsoft.com/office/drawing/2014/main" id="{110A54B9-8313-4DF6-A3A5-35274674DC6A}"/>
              </a:ext>
            </a:extLst>
          </p:cNvPr>
          <p:cNvCxnSpPr>
            <a:cxnSpLocks/>
          </p:cNvCxnSpPr>
          <p:nvPr/>
        </p:nvCxnSpPr>
        <p:spPr bwMode="auto">
          <a:xfrm flipH="1">
            <a:off x="2405850" y="4776186"/>
            <a:ext cx="3586697" cy="88724"/>
          </a:xfrm>
          <a:prstGeom prst="straightConnector1">
            <a:avLst/>
          </a:prstGeom>
          <a:ln>
            <a:prstDash val="sysDash"/>
            <a:headEnd type="oval" w="med" len="med"/>
            <a:tailEnd type="triangle" w="med" len="med"/>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19838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34</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The Research Hypotheses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dirty="0"/>
              <a:t>Rejecting the null hypothesis</a:t>
            </a:r>
          </a:p>
        </p:txBody>
      </p:sp>
      <p:pic>
        <p:nvPicPr>
          <p:cNvPr id="21" name="Obrázek 20">
            <a:extLst>
              <a:ext uri="{FF2B5EF4-FFF2-40B4-BE49-F238E27FC236}">
                <a16:creationId xmlns:a16="http://schemas.microsoft.com/office/drawing/2014/main" id="{3FB74530-3CAD-422E-B00B-4578884A0A3C}"/>
              </a:ext>
            </a:extLst>
          </p:cNvPr>
          <p:cNvPicPr>
            <a:picLocks noChangeAspect="1"/>
          </p:cNvPicPr>
          <p:nvPr/>
        </p:nvPicPr>
        <p:blipFill>
          <a:blip r:embed="rId2">
            <a:duotone>
              <a:schemeClr val="accent1">
                <a:shade val="45000"/>
                <a:satMod val="135000"/>
              </a:schemeClr>
              <a:prstClr val="white"/>
            </a:duotone>
          </a:blip>
          <a:stretch>
            <a:fillRect/>
          </a:stretch>
        </p:blipFill>
        <p:spPr>
          <a:xfrm>
            <a:off x="1415995" y="2017095"/>
            <a:ext cx="5950117" cy="4120905"/>
          </a:xfrm>
          <a:prstGeom prst="rect">
            <a:avLst/>
          </a:prstGeom>
        </p:spPr>
      </p:pic>
    </p:spTree>
    <p:extLst>
      <p:ext uri="{BB962C8B-B14F-4D97-AF65-F5344CB8AC3E}">
        <p14:creationId xmlns:p14="http://schemas.microsoft.com/office/powerpoint/2010/main" val="143853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35</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err="1"/>
              <a:t>Statistical</a:t>
            </a:r>
            <a:r>
              <a:rPr lang="cs-CZ" dirty="0"/>
              <a:t> </a:t>
            </a:r>
            <a:r>
              <a:rPr lang="cs-CZ" dirty="0" err="1"/>
              <a:t>Hypothesis</a:t>
            </a:r>
            <a:r>
              <a:rPr lang="cs-CZ" dirty="0"/>
              <a:t> Testing</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endParaRPr lang="cs-CZ"/>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p:txBody>
          <a:bodyPr/>
          <a:lstStyle/>
          <a:p>
            <a:r>
              <a:rPr lang="cs-CZ" dirty="0" err="1">
                <a:latin typeface="Times New Roman" panose="02020603050405020304" pitchFamily="18" charset="0"/>
                <a:cs typeface="Times New Roman" panose="02020603050405020304" pitchFamily="18" charset="0"/>
              </a:rPr>
              <a:t>Null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hypothesis</a:t>
            </a:r>
            <a:r>
              <a:rPr lang="cs-CZ" dirty="0">
                <a:latin typeface="Times New Roman" panose="02020603050405020304" pitchFamily="18" charset="0"/>
                <a:cs typeface="Times New Roman" panose="02020603050405020304" pitchFamily="18" charset="0"/>
              </a:rPr>
              <a:t> (H</a:t>
            </a:r>
            <a:r>
              <a:rPr lang="cs-CZ" baseline="-25000" dirty="0">
                <a:latin typeface="Times New Roman" panose="02020603050405020304" pitchFamily="18" charset="0"/>
                <a:cs typeface="Times New Roman" panose="02020603050405020304" pitchFamily="18" charset="0"/>
              </a:rPr>
              <a:t>0</a:t>
            </a:r>
            <a:r>
              <a:rPr lang="cs-CZ" dirty="0">
                <a:latin typeface="Times New Roman" panose="02020603050405020304" pitchFamily="18" charset="0"/>
                <a:cs typeface="Times New Roman" panose="02020603050405020304" pitchFamily="18" charset="0"/>
              </a:rPr>
              <a:t>)</a:t>
            </a:r>
          </a:p>
          <a:p>
            <a:pPr lvl="1"/>
            <a:r>
              <a:rPr lang="cs-CZ" dirty="0" err="1">
                <a:latin typeface="Times New Roman" panose="02020603050405020304" pitchFamily="18" charset="0"/>
                <a:cs typeface="Times New Roman" panose="02020603050405020304" pitchFamily="18" charset="0"/>
              </a:rPr>
              <a:t>Assumption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about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outcome</a:t>
            </a:r>
            <a:endParaRPr lang="cs-CZ" dirty="0">
              <a:latin typeface="Times New Roman" panose="02020603050405020304" pitchFamily="18" charset="0"/>
              <a:cs typeface="Times New Roman" panose="02020603050405020304" pitchFamily="18" charset="0"/>
            </a:endParaRPr>
          </a:p>
          <a:p>
            <a:pPr lvl="2"/>
            <a:r>
              <a:rPr lang="cs-CZ" dirty="0" err="1">
                <a:latin typeface="Times New Roman" panose="02020603050405020304" pitchFamily="18" charset="0"/>
                <a:cs typeface="Times New Roman" panose="02020603050405020304" pitchFamily="18" charset="0"/>
              </a:rPr>
              <a:t>There</a:t>
            </a:r>
            <a:r>
              <a:rPr lang="cs-CZ" dirty="0">
                <a:latin typeface="Times New Roman" panose="02020603050405020304" pitchFamily="18" charset="0"/>
                <a:cs typeface="Times New Roman" panose="02020603050405020304" pitchFamily="18" charset="0"/>
              </a:rPr>
              <a:t> i</a:t>
            </a:r>
            <a:r>
              <a:rPr lang="en-US" dirty="0">
                <a:latin typeface="Times New Roman" panose="02020603050405020304" pitchFamily="18" charset="0"/>
                <a:cs typeface="Times New Roman" panose="02020603050405020304" pitchFamily="18" charset="0"/>
              </a:rPr>
              <a:t>s no relationship between two variables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correlation</a:t>
            </a:r>
            <a:r>
              <a:rPr lang="cs-CZ" dirty="0">
                <a:latin typeface="Times New Roman" panose="02020603050405020304" pitchFamily="18" charset="0"/>
                <a:cs typeface="Times New Roman" panose="02020603050405020304" pitchFamily="18" charset="0"/>
              </a:rPr>
              <a:t>)</a:t>
            </a:r>
          </a:p>
          <a:p>
            <a:pPr lvl="2"/>
            <a:r>
              <a:rPr lang="cs-CZ" dirty="0" err="1">
                <a:latin typeface="Times New Roman" panose="02020603050405020304" pitchFamily="18" charset="0"/>
                <a:cs typeface="Times New Roman" panose="02020603050405020304" pitchFamily="18" charset="0"/>
              </a:rPr>
              <a:t>There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no difference between the means of two populations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for</a:t>
            </a:r>
            <a:r>
              <a:rPr lang="cs-CZ" dirty="0">
                <a:latin typeface="Times New Roman" panose="02020603050405020304" pitchFamily="18" charset="0"/>
                <a:cs typeface="Times New Roman" panose="02020603050405020304" pitchFamily="18" charset="0"/>
              </a:rPr>
              <a:t> </a:t>
            </a:r>
            <a:r>
              <a:rPr lang="cs-CZ" i="1" dirty="0">
                <a:latin typeface="Times New Roman" panose="02020603050405020304" pitchFamily="18" charset="0"/>
                <a:cs typeface="Times New Roman" panose="02020603050405020304" pitchFamily="18" charset="0"/>
              </a:rPr>
              <a:t>t</a:t>
            </a:r>
            <a:r>
              <a:rPr lang="cs-CZ" dirty="0">
                <a:latin typeface="Times New Roman" panose="02020603050405020304" pitchFamily="18" charset="0"/>
                <a:cs typeface="Times New Roman" panose="02020603050405020304" pitchFamily="18" charset="0"/>
              </a:rPr>
              <a:t>-test)</a:t>
            </a:r>
          </a:p>
          <a:p>
            <a:r>
              <a:rPr lang="cs-CZ" i="1" dirty="0">
                <a:latin typeface="Times New Roman" panose="02020603050405020304" pitchFamily="18" charset="0"/>
                <a:cs typeface="Times New Roman" panose="02020603050405020304" pitchFamily="18" charset="0"/>
              </a:rPr>
              <a:t>p</a:t>
            </a:r>
            <a:r>
              <a:rPr lang="cs-CZ" dirty="0">
                <a:latin typeface="Times New Roman" panose="02020603050405020304" pitchFamily="18" charset="0"/>
                <a:cs typeface="Times New Roman" panose="02020603050405020304" pitchFamily="18" charset="0"/>
              </a:rPr>
              <a:t>-</a:t>
            </a:r>
            <a:r>
              <a:rPr lang="cs-CZ" dirty="0" err="1">
                <a:latin typeface="Times New Roman" panose="02020603050405020304" pitchFamily="18" charset="0"/>
                <a:cs typeface="Times New Roman" panose="02020603050405020304" pitchFamily="18" charset="0"/>
              </a:rPr>
              <a:t>value</a:t>
            </a:r>
            <a:endParaRPr lang="cs-CZ" dirty="0">
              <a:latin typeface="Times New Roman" panose="02020603050405020304" pitchFamily="18" charset="0"/>
              <a:cs typeface="Times New Roman" panose="02020603050405020304" pitchFamily="18" charset="0"/>
            </a:endParaRPr>
          </a:p>
          <a:p>
            <a:pPr lvl="1"/>
            <a:r>
              <a:rPr lang="cs-CZ" b="0" i="0" dirty="0">
                <a:effectLst/>
                <a:latin typeface="Times New Roman" panose="02020603050405020304" pitchFamily="18" charset="0"/>
                <a:cs typeface="Times New Roman" panose="02020603050405020304" pitchFamily="18" charset="0"/>
              </a:rPr>
              <a:t>P</a:t>
            </a:r>
            <a:r>
              <a:rPr lang="en-US" b="0" i="0" dirty="0" err="1">
                <a:effectLst/>
                <a:latin typeface="Times New Roman" panose="02020603050405020304" pitchFamily="18" charset="0"/>
                <a:cs typeface="Times New Roman" panose="02020603050405020304" pitchFamily="18" charset="0"/>
              </a:rPr>
              <a:t>ro</a:t>
            </a:r>
            <a:r>
              <a:rPr lang="cs-CZ" b="0" i="0" dirty="0">
                <a:effectLst/>
                <a:latin typeface="Times New Roman" panose="02020603050405020304" pitchFamily="18" charset="0"/>
                <a:cs typeface="Times New Roman" panose="02020603050405020304" pitchFamily="18" charset="0"/>
              </a:rPr>
              <a:t>p</a:t>
            </a:r>
            <a:r>
              <a:rPr lang="en-US" b="0" i="0" dirty="0">
                <a:effectLst/>
                <a:latin typeface="Times New Roman" panose="02020603050405020304" pitchFamily="18" charset="0"/>
                <a:cs typeface="Times New Roman" panose="02020603050405020304" pitchFamily="18" charset="0"/>
              </a:rPr>
              <a:t>ability of observing the result given that the null hypothesis is true</a:t>
            </a:r>
            <a:endParaRPr lang="cs-CZ" dirty="0">
              <a:latin typeface="Times New Roman" panose="02020603050405020304" pitchFamily="18" charset="0"/>
              <a:cs typeface="Times New Roman" panose="02020603050405020304" pitchFamily="18" charset="0"/>
            </a:endParaRPr>
          </a:p>
          <a:p>
            <a:pPr lvl="1"/>
            <a:r>
              <a:rPr lang="en-US" i="1"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&lt;= </a:t>
            </a:r>
            <a:r>
              <a:rPr lang="cs-CZ" dirty="0">
                <a:latin typeface="Symbol" panose="05050102010706020507" pitchFamily="18" charset="2"/>
                <a:cs typeface="Times New Roman" panose="02020603050405020304" pitchFamily="18" charset="0"/>
              </a:rPr>
              <a:t>a (0.05)</a:t>
            </a:r>
            <a:r>
              <a:rPr lang="en-US" dirty="0">
                <a:latin typeface="Times New Roman" panose="02020603050405020304" pitchFamily="18" charset="0"/>
                <a:cs typeface="Times New Roman" panose="02020603050405020304" pitchFamily="18" charset="0"/>
              </a:rPr>
              <a:t>:</a:t>
            </a:r>
            <a:endParaRPr lang="cs-CZ" dirty="0">
              <a:latin typeface="Times New Roman" panose="02020603050405020304" pitchFamily="18" charset="0"/>
              <a:cs typeface="Times New Roman" panose="02020603050405020304" pitchFamily="18" charset="0"/>
            </a:endParaRPr>
          </a:p>
          <a:p>
            <a:pPr lvl="2"/>
            <a:r>
              <a:rPr lang="en-US" dirty="0">
                <a:latin typeface="Times New Roman" panose="02020603050405020304" pitchFamily="18" charset="0"/>
                <a:cs typeface="Times New Roman" panose="02020603050405020304" pitchFamily="18" charset="0"/>
              </a:rPr>
              <a:t>reject H</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different distribution.</a:t>
            </a:r>
          </a:p>
          <a:p>
            <a:pPr lvl="1"/>
            <a:r>
              <a:rPr lang="en-US" i="1"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&gt; </a:t>
            </a:r>
            <a:r>
              <a:rPr lang="cs-CZ" dirty="0">
                <a:latin typeface="Symbol" panose="05050102010706020507" pitchFamily="18" charset="2"/>
                <a:cs typeface="Times New Roman" panose="02020603050405020304" pitchFamily="18" charset="0"/>
              </a:rPr>
              <a:t>a (0.05)</a:t>
            </a:r>
            <a:r>
              <a:rPr lang="en-US" dirty="0">
                <a:latin typeface="Times New Roman" panose="02020603050405020304" pitchFamily="18" charset="0"/>
                <a:cs typeface="Times New Roman" panose="02020603050405020304" pitchFamily="18" charset="0"/>
              </a:rPr>
              <a:t>:</a:t>
            </a:r>
            <a:endParaRPr lang="cs-CZ" dirty="0">
              <a:latin typeface="Times New Roman" panose="02020603050405020304" pitchFamily="18" charset="0"/>
              <a:cs typeface="Times New Roman" panose="02020603050405020304" pitchFamily="18" charset="0"/>
            </a:endParaRPr>
          </a:p>
          <a:p>
            <a:pPr lvl="2"/>
            <a:r>
              <a:rPr lang="en-US" dirty="0">
                <a:latin typeface="Times New Roman" panose="02020603050405020304" pitchFamily="18" charset="0"/>
                <a:cs typeface="Times New Roman" panose="02020603050405020304" pitchFamily="18" charset="0"/>
              </a:rPr>
              <a:t>fail to reject H</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same distribution.</a:t>
            </a:r>
            <a:endParaRPr lang="cs-CZ" dirty="0">
              <a:latin typeface="Times New Roman" panose="02020603050405020304" pitchFamily="18" charset="0"/>
              <a:cs typeface="Times New Roman" panose="02020603050405020304" pitchFamily="18" charset="0"/>
            </a:endParaRPr>
          </a:p>
        </p:txBody>
      </p:sp>
      <p:sp>
        <p:nvSpPr>
          <p:cNvPr id="8" name="Zástupný obsah 7">
            <a:extLst>
              <a:ext uri="{FF2B5EF4-FFF2-40B4-BE49-F238E27FC236}">
                <a16:creationId xmlns:a16="http://schemas.microsoft.com/office/drawing/2014/main" id="{671C4CE2-50DD-417D-A85A-54E03A94CF5E}"/>
              </a:ext>
            </a:extLst>
          </p:cNvPr>
          <p:cNvSpPr>
            <a:spLocks noGrp="1"/>
          </p:cNvSpPr>
          <p:nvPr>
            <p:ph idx="30"/>
          </p:nvPr>
        </p:nvSpPr>
        <p:spPr/>
        <p:txBody>
          <a:bodyPr/>
          <a:lstStyle/>
          <a:p>
            <a:r>
              <a:rPr lang="en-US" dirty="0">
                <a:latin typeface="Times New Roman" panose="02020603050405020304" pitchFamily="18" charset="0"/>
                <a:cs typeface="Times New Roman" panose="02020603050405020304" pitchFamily="18" charset="0"/>
              </a:rPr>
              <a:t>Type I Error</a:t>
            </a:r>
            <a:endParaRPr lang="cs-CZ"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Reject the null hypothesis when there is in fact no significant effect (false positive). </a:t>
            </a:r>
            <a:endParaRPr lang="cs-CZ"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The p-value is optimistically small.</a:t>
            </a:r>
          </a:p>
          <a:p>
            <a:r>
              <a:rPr lang="en-US" dirty="0">
                <a:latin typeface="Times New Roman" panose="02020603050405020304" pitchFamily="18" charset="0"/>
                <a:cs typeface="Times New Roman" panose="02020603050405020304" pitchFamily="18" charset="0"/>
              </a:rPr>
              <a:t>Type II Error</a:t>
            </a:r>
            <a:endParaRPr lang="cs-CZ"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Not reject the null hypothesis when there is a significant effect (false negative).</a:t>
            </a:r>
            <a:endParaRPr lang="cs-CZ"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The p-value is pessimistically large.</a:t>
            </a:r>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2987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36</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err="1"/>
              <a:t>Statistical</a:t>
            </a:r>
            <a:r>
              <a:rPr lang="cs-CZ" dirty="0"/>
              <a:t> </a:t>
            </a:r>
            <a:r>
              <a:rPr lang="cs-CZ" dirty="0" err="1"/>
              <a:t>Power</a:t>
            </a:r>
            <a:endParaRPr lang="cs-CZ" dirty="0"/>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endParaRPr lang="cs-CZ"/>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p:txBody>
          <a:bodyPr/>
          <a:lstStyle/>
          <a:p>
            <a:r>
              <a:rPr lang="en-US" dirty="0">
                <a:latin typeface="Times New Roman" panose="02020603050405020304" pitchFamily="18" charset="0"/>
                <a:cs typeface="Times New Roman" panose="02020603050405020304" pitchFamily="18" charset="0"/>
              </a:rPr>
              <a:t>Statistical power </a:t>
            </a:r>
            <a:r>
              <a:rPr lang="cs-CZ"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or the power of a hypothesis test</a:t>
            </a:r>
            <a:r>
              <a:rPr lang="cs-CZ" dirty="0">
                <a:latin typeface="Times New Roman" panose="02020603050405020304" pitchFamily="18" charset="0"/>
                <a:cs typeface="Times New Roman" panose="02020603050405020304" pitchFamily="18" charset="0"/>
              </a:rPr>
              <a:t>)</a:t>
            </a:r>
          </a:p>
          <a:p>
            <a:pPr lvl="1"/>
            <a:r>
              <a:rPr lang="en-US" dirty="0">
                <a:latin typeface="Times New Roman" panose="02020603050405020304" pitchFamily="18" charset="0"/>
                <a:cs typeface="Times New Roman" panose="02020603050405020304" pitchFamily="18" charset="0"/>
              </a:rPr>
              <a:t> is the probability that the test correctly rejects the null hypothesis.</a:t>
            </a:r>
            <a:endParaRPr lang="cs-CZ" dirty="0">
              <a:latin typeface="Times New Roman" panose="02020603050405020304" pitchFamily="18" charset="0"/>
              <a:cs typeface="Times New Roman" panose="02020603050405020304" pitchFamily="18" charset="0"/>
            </a:endParaRPr>
          </a:p>
          <a:p>
            <a:r>
              <a:rPr lang="en-US" b="0" dirty="0">
                <a:effectLst/>
                <a:latin typeface="Times New Roman" panose="02020603050405020304" pitchFamily="18" charset="0"/>
                <a:cs typeface="Times New Roman" panose="02020603050405020304" pitchFamily="18" charset="0"/>
              </a:rPr>
              <a:t>Statistical power has relevance only when the null is false.</a:t>
            </a:r>
            <a:endParaRPr lang="cs-CZ" b="0" dirty="0">
              <a:effectLst/>
              <a:latin typeface="Times New Roman" panose="02020603050405020304" pitchFamily="18" charset="0"/>
              <a:cs typeface="Times New Roman" panose="02020603050405020304" pitchFamily="18" charset="0"/>
            </a:endParaRPr>
          </a:p>
        </p:txBody>
      </p:sp>
      <p:sp>
        <p:nvSpPr>
          <p:cNvPr id="8" name="Zástupný obsah 7">
            <a:extLst>
              <a:ext uri="{FF2B5EF4-FFF2-40B4-BE49-F238E27FC236}">
                <a16:creationId xmlns:a16="http://schemas.microsoft.com/office/drawing/2014/main" id="{671C4CE2-50DD-417D-A85A-54E03A94CF5E}"/>
              </a:ext>
            </a:extLst>
          </p:cNvPr>
          <p:cNvSpPr>
            <a:spLocks noGrp="1"/>
          </p:cNvSpPr>
          <p:nvPr>
            <p:ph idx="30"/>
          </p:nvPr>
        </p:nvSpPr>
        <p:spPr>
          <a:xfrm>
            <a:off x="8861278" y="5907679"/>
            <a:ext cx="1849983" cy="640642"/>
          </a:xfrm>
        </p:spPr>
        <p:txBody>
          <a:bodyPr/>
          <a:lstStyle/>
          <a:p>
            <a:pPr marL="324000" lvl="1" indent="0">
              <a:buNone/>
            </a:pPr>
            <a:r>
              <a:rPr lang="cs-CZ" i="1" dirty="0">
                <a:latin typeface="Times New Roman" panose="02020603050405020304" pitchFamily="18" charset="0"/>
                <a:cs typeface="Times New Roman" panose="02020603050405020304" pitchFamily="18" charset="0"/>
              </a:rPr>
              <a:t>(</a:t>
            </a:r>
            <a:r>
              <a:rPr lang="cs-CZ" i="1" dirty="0" err="1">
                <a:latin typeface="Times New Roman" panose="02020603050405020304" pitchFamily="18" charset="0"/>
                <a:cs typeface="Times New Roman" panose="02020603050405020304" pitchFamily="18" charset="0"/>
              </a:rPr>
              <a:t>Ellis</a:t>
            </a:r>
            <a:r>
              <a:rPr lang="cs-CZ" i="1" dirty="0">
                <a:latin typeface="Times New Roman" panose="02020603050405020304" pitchFamily="18" charset="0"/>
                <a:cs typeface="Times New Roman" panose="02020603050405020304" pitchFamily="18" charset="0"/>
              </a:rPr>
              <a:t>, 2010)</a:t>
            </a:r>
            <a:endParaRPr lang="cs-CZ" dirty="0">
              <a:latin typeface="Times New Roman" panose="02020603050405020304" pitchFamily="18" charset="0"/>
              <a:cs typeface="Times New Roman" panose="02020603050405020304" pitchFamily="18" charset="0"/>
            </a:endParaRPr>
          </a:p>
        </p:txBody>
      </p:sp>
      <p:sp>
        <p:nvSpPr>
          <p:cNvPr id="9" name="Zástupný obsah 6">
            <a:extLst>
              <a:ext uri="{FF2B5EF4-FFF2-40B4-BE49-F238E27FC236}">
                <a16:creationId xmlns:a16="http://schemas.microsoft.com/office/drawing/2014/main" id="{7C4EC221-C9AA-4F58-82B5-4AAB830135D5}"/>
              </a:ext>
            </a:extLst>
          </p:cNvPr>
          <p:cNvSpPr txBox="1">
            <a:spLocks/>
          </p:cNvSpPr>
          <p:nvPr/>
        </p:nvSpPr>
        <p:spPr>
          <a:xfrm>
            <a:off x="6096000" y="1629789"/>
            <a:ext cx="5219998" cy="413999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en-US" kern="0" dirty="0">
                <a:latin typeface="Times New Roman" panose="02020603050405020304" pitchFamily="18" charset="0"/>
                <a:cs typeface="Times New Roman" panose="02020603050405020304" pitchFamily="18" charset="0"/>
              </a:rPr>
              <a:t>The higher the statistical power </a:t>
            </a:r>
            <a:r>
              <a:rPr lang="cs-CZ" kern="0" dirty="0">
                <a:latin typeface="Times New Roman" panose="02020603050405020304" pitchFamily="18" charset="0"/>
                <a:cs typeface="Times New Roman" panose="02020603050405020304" pitchFamily="18" charset="0"/>
              </a:rPr>
              <a:t>=</a:t>
            </a:r>
            <a:r>
              <a:rPr lang="en-US" kern="0" dirty="0">
                <a:latin typeface="Times New Roman" panose="02020603050405020304" pitchFamily="18" charset="0"/>
                <a:cs typeface="Times New Roman" panose="02020603050405020304" pitchFamily="18" charset="0"/>
              </a:rPr>
              <a:t> the lower the probability of making a Type II </a:t>
            </a:r>
            <a:r>
              <a:rPr lang="cs-CZ" kern="0" dirty="0" err="1">
                <a:latin typeface="Times New Roman" panose="02020603050405020304" pitchFamily="18" charset="0"/>
                <a:cs typeface="Times New Roman" panose="02020603050405020304" pitchFamily="18" charset="0"/>
              </a:rPr>
              <a:t>error</a:t>
            </a:r>
            <a:endParaRPr lang="cs-CZ" kern="0" dirty="0">
              <a:latin typeface="Times New Roman" panose="02020603050405020304" pitchFamily="18" charset="0"/>
              <a:cs typeface="Times New Roman" panose="02020603050405020304" pitchFamily="18" charset="0"/>
            </a:endParaRPr>
          </a:p>
          <a:p>
            <a:pPr lvl="1"/>
            <a:r>
              <a:rPr lang="en-US" kern="0" dirty="0">
                <a:latin typeface="Times New Roman" panose="02020603050405020304" pitchFamily="18" charset="0"/>
                <a:cs typeface="Times New Roman" panose="02020603050405020304" pitchFamily="18" charset="0"/>
              </a:rPr>
              <a:t>(false negative) </a:t>
            </a:r>
            <a:endParaRPr lang="cs-CZ" kern="0" dirty="0">
              <a:latin typeface="Times New Roman" panose="02020603050405020304" pitchFamily="18" charset="0"/>
              <a:cs typeface="Times New Roman" panose="02020603050405020304" pitchFamily="18" charset="0"/>
            </a:endParaRPr>
          </a:p>
          <a:p>
            <a:pPr marL="72000" indent="0">
              <a:buNone/>
            </a:pPr>
            <a:r>
              <a:rPr lang="cs-CZ" kern="0" dirty="0">
                <a:latin typeface="Times New Roman" panose="02020603050405020304" pitchFamily="18" charset="0"/>
                <a:cs typeface="Times New Roman" panose="02020603050405020304" pitchFamily="18" charset="0"/>
              </a:rPr>
              <a:t>= </a:t>
            </a:r>
            <a:r>
              <a:rPr lang="en-US" kern="0" dirty="0">
                <a:latin typeface="Times New Roman" panose="02020603050405020304" pitchFamily="18" charset="0"/>
                <a:cs typeface="Times New Roman" panose="02020603050405020304" pitchFamily="18" charset="0"/>
              </a:rPr>
              <a:t>That is the higher the probability of detecting an effect when there is an effect</a:t>
            </a:r>
            <a:endParaRPr lang="cs-CZ" kern="0" dirty="0">
              <a:latin typeface="Times New Roman" panose="02020603050405020304" pitchFamily="18" charset="0"/>
              <a:cs typeface="Times New Roman" panose="02020603050405020304" pitchFamily="18" charset="0"/>
            </a:endParaRPr>
          </a:p>
        </p:txBody>
      </p:sp>
      <p:pic>
        <p:nvPicPr>
          <p:cNvPr id="10" name="Zástupný obsah 13">
            <a:extLst>
              <a:ext uri="{FF2B5EF4-FFF2-40B4-BE49-F238E27FC236}">
                <a16:creationId xmlns:a16="http://schemas.microsoft.com/office/drawing/2014/main" id="{E735BF2D-3D56-4775-80A2-EED032C5DCFA}"/>
              </a:ext>
            </a:extLst>
          </p:cNvPr>
          <p:cNvPicPr>
            <a:picLocks/>
          </p:cNvPicPr>
          <p:nvPr/>
        </p:nvPicPr>
        <p:blipFill>
          <a:blip r:embed="rId3">
            <a:clrChange>
              <a:clrFrom>
                <a:srgbClr val="FFFFFF"/>
              </a:clrFrom>
              <a:clrTo>
                <a:srgbClr val="FFFFFF">
                  <a:alpha val="0"/>
                </a:srgbClr>
              </a:clrTo>
            </a:clrChange>
          </a:blip>
          <a:stretch>
            <a:fillRect/>
          </a:stretch>
        </p:blipFill>
        <p:spPr>
          <a:xfrm>
            <a:off x="1127462" y="4119240"/>
            <a:ext cx="4518736" cy="2933780"/>
          </a:xfrm>
          <a:prstGeom prst="rect">
            <a:avLst/>
          </a:prstGeom>
        </p:spPr>
      </p:pic>
      <p:sp>
        <p:nvSpPr>
          <p:cNvPr id="11" name="Ovál 10">
            <a:extLst>
              <a:ext uri="{FF2B5EF4-FFF2-40B4-BE49-F238E27FC236}">
                <a16:creationId xmlns:a16="http://schemas.microsoft.com/office/drawing/2014/main" id="{8F83A3A6-027E-4F49-BD02-DBB3C71C48D7}"/>
              </a:ext>
            </a:extLst>
          </p:cNvPr>
          <p:cNvSpPr/>
          <p:nvPr/>
        </p:nvSpPr>
        <p:spPr bwMode="auto">
          <a:xfrm>
            <a:off x="3790765" y="5495278"/>
            <a:ext cx="825623" cy="732722"/>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12" name="TextovéPole 11">
            <a:extLst>
              <a:ext uri="{FF2B5EF4-FFF2-40B4-BE49-F238E27FC236}">
                <a16:creationId xmlns:a16="http://schemas.microsoft.com/office/drawing/2014/main" id="{385CB1E2-B47C-40FB-9802-DD6A7B1E96EB}"/>
              </a:ext>
            </a:extLst>
          </p:cNvPr>
          <p:cNvSpPr txBox="1"/>
          <p:nvPr/>
        </p:nvSpPr>
        <p:spPr>
          <a:xfrm>
            <a:off x="2380662" y="4995194"/>
            <a:ext cx="1785406" cy="523220"/>
          </a:xfrm>
          <a:prstGeom prst="rect">
            <a:avLst/>
          </a:prstGeom>
          <a:noFill/>
        </p:spPr>
        <p:txBody>
          <a:bodyPr wrap="square" rtlCol="0">
            <a:spAutoFit/>
          </a:bodyPr>
          <a:lstStyle/>
          <a:p>
            <a:pPr algn="l"/>
            <a:r>
              <a:rPr lang="cs-CZ" sz="2800" dirty="0">
                <a:latin typeface="+mn-lt"/>
              </a:rPr>
              <a:t>1-</a:t>
            </a:r>
            <a:r>
              <a:rPr lang="cs-CZ" sz="2800" dirty="0">
                <a:latin typeface="Symbol" panose="05050102010706020507" pitchFamily="18" charset="2"/>
              </a:rPr>
              <a:t>a</a:t>
            </a:r>
          </a:p>
        </p:txBody>
      </p:sp>
      <p:sp>
        <p:nvSpPr>
          <p:cNvPr id="13" name="TextovéPole 12">
            <a:extLst>
              <a:ext uri="{FF2B5EF4-FFF2-40B4-BE49-F238E27FC236}">
                <a16:creationId xmlns:a16="http://schemas.microsoft.com/office/drawing/2014/main" id="{EE912388-AA78-4828-808E-F720EA27163E}"/>
              </a:ext>
            </a:extLst>
          </p:cNvPr>
          <p:cNvSpPr txBox="1"/>
          <p:nvPr/>
        </p:nvSpPr>
        <p:spPr>
          <a:xfrm>
            <a:off x="4265231" y="5830780"/>
            <a:ext cx="1785406" cy="523220"/>
          </a:xfrm>
          <a:prstGeom prst="rect">
            <a:avLst/>
          </a:prstGeom>
          <a:noFill/>
        </p:spPr>
        <p:txBody>
          <a:bodyPr wrap="square" rtlCol="0">
            <a:spAutoFit/>
          </a:bodyPr>
          <a:lstStyle/>
          <a:p>
            <a:pPr algn="l"/>
            <a:r>
              <a:rPr lang="cs-CZ" sz="2800" dirty="0">
                <a:latin typeface="+mn-lt"/>
              </a:rPr>
              <a:t>1-</a:t>
            </a:r>
            <a:r>
              <a:rPr lang="cs-CZ" sz="2800" dirty="0">
                <a:latin typeface="Symbol" panose="05050102010706020507" pitchFamily="18" charset="2"/>
              </a:rPr>
              <a:t>b</a:t>
            </a:r>
          </a:p>
        </p:txBody>
      </p:sp>
    </p:spTree>
    <p:extLst>
      <p:ext uri="{BB962C8B-B14F-4D97-AF65-F5344CB8AC3E}">
        <p14:creationId xmlns:p14="http://schemas.microsoft.com/office/powerpoint/2010/main" val="4145831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37</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err="1"/>
              <a:t>Statistical</a:t>
            </a:r>
            <a:r>
              <a:rPr lang="cs-CZ" dirty="0"/>
              <a:t> </a:t>
            </a:r>
            <a:r>
              <a:rPr lang="cs-CZ" dirty="0" err="1"/>
              <a:t>Power</a:t>
            </a:r>
            <a:endParaRPr lang="cs-CZ" dirty="0"/>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endParaRPr lang="cs-CZ"/>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p:txBody>
          <a:bodyPr/>
          <a:lstStyle/>
          <a:p>
            <a:r>
              <a:rPr lang="en-US" dirty="0">
                <a:latin typeface="Times New Roman" panose="02020603050405020304" pitchFamily="18" charset="0"/>
                <a:cs typeface="Times New Roman" panose="02020603050405020304" pitchFamily="18" charset="0"/>
              </a:rPr>
              <a:t>Low Statistical Power: </a:t>
            </a:r>
            <a:endParaRPr lang="cs-CZ"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Large risk of committing Type II errors </a:t>
            </a:r>
            <a:r>
              <a:rPr lang="cs-CZ"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a false negative</a:t>
            </a:r>
            <a:r>
              <a:rPr lang="cs-CZ"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High Statistical Power: </a:t>
            </a:r>
            <a:endParaRPr lang="cs-CZ"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Small risk of committing Type II errors</a:t>
            </a:r>
            <a:endParaRPr lang="cs-CZ"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Experimental results with too low statistical power will lead to invalid conclusions about the meaning of the results. </a:t>
            </a:r>
            <a:endParaRPr lang="cs-CZ"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Therefore a minimum level of statistical power must be sought</a:t>
            </a:r>
            <a:endParaRPr lang="cs-CZ" dirty="0">
              <a:latin typeface="Times New Roman" panose="02020603050405020304" pitchFamily="18" charset="0"/>
              <a:cs typeface="Times New Roman" panose="02020603050405020304" pitchFamily="18" charset="0"/>
            </a:endParaRPr>
          </a:p>
        </p:txBody>
      </p:sp>
      <p:sp>
        <p:nvSpPr>
          <p:cNvPr id="8" name="Zástupný obsah 7">
            <a:extLst>
              <a:ext uri="{FF2B5EF4-FFF2-40B4-BE49-F238E27FC236}">
                <a16:creationId xmlns:a16="http://schemas.microsoft.com/office/drawing/2014/main" id="{671C4CE2-50DD-417D-A85A-54E03A94CF5E}"/>
              </a:ext>
            </a:extLst>
          </p:cNvPr>
          <p:cNvSpPr>
            <a:spLocks noGrp="1"/>
          </p:cNvSpPr>
          <p:nvPr>
            <p:ph idx="30"/>
          </p:nvPr>
        </p:nvSpPr>
        <p:spPr/>
        <p:txBody>
          <a:bodyPr/>
          <a:lstStyle/>
          <a:p>
            <a:r>
              <a:rPr lang="en-US" b="0" i="0" dirty="0">
                <a:effectLst/>
                <a:latin typeface="Times New Roman" panose="02020603050405020304" pitchFamily="18" charset="0"/>
                <a:cs typeface="Times New Roman" panose="02020603050405020304" pitchFamily="18" charset="0"/>
              </a:rPr>
              <a:t>It is common to design experiments with a statistical power of 80% or better, e.g. 0.80. </a:t>
            </a:r>
            <a:endParaRPr lang="cs-CZ" b="0" i="0" dirty="0">
              <a:effectLst/>
              <a:latin typeface="Times New Roman" panose="02020603050405020304" pitchFamily="18" charset="0"/>
              <a:cs typeface="Times New Roman" panose="02020603050405020304" pitchFamily="18" charset="0"/>
            </a:endParaRPr>
          </a:p>
          <a:p>
            <a:pPr lvl="1"/>
            <a:r>
              <a:rPr lang="en-US" b="0" i="0" dirty="0">
                <a:effectLst/>
                <a:latin typeface="Times New Roman" panose="02020603050405020304" pitchFamily="18" charset="0"/>
                <a:cs typeface="Times New Roman" panose="02020603050405020304" pitchFamily="18" charset="0"/>
              </a:rPr>
              <a:t>This means a 20% probability of encountering a Type II area.</a:t>
            </a:r>
            <a:endParaRPr lang="cs-CZ" b="0" i="0" dirty="0">
              <a:effectLst/>
              <a:latin typeface="Times New Roman" panose="02020603050405020304" pitchFamily="18" charset="0"/>
              <a:cs typeface="Times New Roman" panose="02020603050405020304" pitchFamily="18" charset="0"/>
            </a:endParaRPr>
          </a:p>
          <a:p>
            <a:pPr lvl="1"/>
            <a:r>
              <a:rPr lang="en-US" b="0" i="0" dirty="0">
                <a:effectLst/>
                <a:latin typeface="Times New Roman" panose="02020603050405020304" pitchFamily="18" charset="0"/>
                <a:cs typeface="Times New Roman" panose="02020603050405020304" pitchFamily="18" charset="0"/>
              </a:rPr>
              <a:t>This different to the 5% likelihood of encountering a Type I error for the standard value for the significance level.</a:t>
            </a:r>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p:txBody>
      </p:sp>
      <p:pic>
        <p:nvPicPr>
          <p:cNvPr id="1026" name="Picture 2" descr="Download G*Power for Mac | MacUpdate">
            <a:extLst>
              <a:ext uri="{FF2B5EF4-FFF2-40B4-BE49-F238E27FC236}">
                <a16:creationId xmlns:a16="http://schemas.microsoft.com/office/drawing/2014/main" id="{45757192-D11B-4E60-8C00-BFF6197D0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8747" y="133257"/>
            <a:ext cx="1293046" cy="1293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633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38</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err="1"/>
              <a:t>Statistical</a:t>
            </a:r>
            <a:r>
              <a:rPr lang="cs-CZ" dirty="0"/>
              <a:t> </a:t>
            </a:r>
            <a:r>
              <a:rPr lang="cs-CZ" dirty="0" err="1"/>
              <a:t>Power</a:t>
            </a:r>
            <a:endParaRPr lang="cs-CZ" dirty="0"/>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endParaRPr lang="cs-CZ"/>
          </a:p>
        </p:txBody>
      </p:sp>
      <p:sp>
        <p:nvSpPr>
          <p:cNvPr id="8" name="Zástupný obsah 7">
            <a:extLst>
              <a:ext uri="{FF2B5EF4-FFF2-40B4-BE49-F238E27FC236}">
                <a16:creationId xmlns:a16="http://schemas.microsoft.com/office/drawing/2014/main" id="{671C4CE2-50DD-417D-A85A-54E03A94CF5E}"/>
              </a:ext>
            </a:extLst>
          </p:cNvPr>
          <p:cNvSpPr>
            <a:spLocks noGrp="1"/>
          </p:cNvSpPr>
          <p:nvPr>
            <p:ph idx="30"/>
          </p:nvPr>
        </p:nvSpPr>
        <p:spPr/>
        <p:txBody>
          <a:bodyPr/>
          <a:lstStyle/>
          <a:p>
            <a:r>
              <a:rPr lang="en-US" b="0" i="0" dirty="0">
                <a:effectLst/>
                <a:latin typeface="Times New Roman" panose="02020603050405020304" pitchFamily="18" charset="0"/>
                <a:cs typeface="Times New Roman" panose="02020603050405020304" pitchFamily="18" charset="0"/>
              </a:rPr>
              <a:t>It is common to design experiments with a statistical power of 80% or better, e.g. 0.80. </a:t>
            </a:r>
            <a:endParaRPr lang="cs-CZ" b="0" i="0" dirty="0">
              <a:effectLst/>
              <a:latin typeface="Times New Roman" panose="02020603050405020304" pitchFamily="18" charset="0"/>
              <a:cs typeface="Times New Roman" panose="02020603050405020304" pitchFamily="18" charset="0"/>
            </a:endParaRPr>
          </a:p>
          <a:p>
            <a:pPr lvl="1"/>
            <a:r>
              <a:rPr lang="en-US" b="0" i="0" dirty="0">
                <a:effectLst/>
                <a:latin typeface="Times New Roman" panose="02020603050405020304" pitchFamily="18" charset="0"/>
                <a:cs typeface="Times New Roman" panose="02020603050405020304" pitchFamily="18" charset="0"/>
              </a:rPr>
              <a:t>This means a 20% probability of encountering a Type II area.</a:t>
            </a:r>
            <a:endParaRPr lang="cs-CZ" b="0" i="0" dirty="0">
              <a:effectLst/>
              <a:latin typeface="Times New Roman" panose="02020603050405020304" pitchFamily="18" charset="0"/>
              <a:cs typeface="Times New Roman" panose="02020603050405020304" pitchFamily="18" charset="0"/>
            </a:endParaRPr>
          </a:p>
          <a:p>
            <a:pPr lvl="1"/>
            <a:r>
              <a:rPr lang="en-US" b="0" i="0" dirty="0">
                <a:effectLst/>
                <a:latin typeface="Times New Roman" panose="02020603050405020304" pitchFamily="18" charset="0"/>
                <a:cs typeface="Times New Roman" panose="02020603050405020304" pitchFamily="18" charset="0"/>
              </a:rPr>
              <a:t>This different to the 5% likelihood of encountering a Type I error for the standard value for the significance level.</a:t>
            </a:r>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p:txBody>
      </p:sp>
      <p:pic>
        <p:nvPicPr>
          <p:cNvPr id="1026" name="Picture 2" descr="Download G*Power for Mac | MacUpdate">
            <a:extLst>
              <a:ext uri="{FF2B5EF4-FFF2-40B4-BE49-F238E27FC236}">
                <a16:creationId xmlns:a16="http://schemas.microsoft.com/office/drawing/2014/main" id="{45757192-D11B-4E60-8C00-BFF6197D0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8747" y="133257"/>
            <a:ext cx="1293046" cy="129304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EM)POWER Analysis. How to calculate and determine sample… | by Korkrid  Akepanidtaworn (Kyle) | Medium">
            <a:extLst>
              <a:ext uri="{FF2B5EF4-FFF2-40B4-BE49-F238E27FC236}">
                <a16:creationId xmlns:a16="http://schemas.microsoft.com/office/drawing/2014/main" id="{55CF9860-4A1B-4C20-AE66-5F384D1E6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 y="1666642"/>
            <a:ext cx="4958396" cy="4368110"/>
          </a:xfrm>
          <a:prstGeom prst="rect">
            <a:avLst/>
          </a:prstGeom>
          <a:noFill/>
          <a:extLst>
            <a:ext uri="{909E8E84-426E-40DD-AFC4-6F175D3DCCD1}">
              <a14:hiddenFill xmlns:a14="http://schemas.microsoft.com/office/drawing/2010/main">
                <a:solidFill>
                  <a:srgbClr val="FFFFFF"/>
                </a:solidFill>
              </a14:hiddenFill>
            </a:ext>
          </a:extLst>
        </p:spPr>
      </p:pic>
      <p:sp>
        <p:nvSpPr>
          <p:cNvPr id="14" name="Ovál 13">
            <a:extLst>
              <a:ext uri="{FF2B5EF4-FFF2-40B4-BE49-F238E27FC236}">
                <a16:creationId xmlns:a16="http://schemas.microsoft.com/office/drawing/2014/main" id="{E5DAC9AC-2825-4FF4-B307-3BFD031E0809}"/>
              </a:ext>
            </a:extLst>
          </p:cNvPr>
          <p:cNvSpPr/>
          <p:nvPr/>
        </p:nvSpPr>
        <p:spPr bwMode="auto">
          <a:xfrm>
            <a:off x="5239512" y="5413248"/>
            <a:ext cx="564049" cy="505968"/>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cxnSp>
        <p:nvCxnSpPr>
          <p:cNvPr id="12" name="Přímá spojnice 11">
            <a:extLst>
              <a:ext uri="{FF2B5EF4-FFF2-40B4-BE49-F238E27FC236}">
                <a16:creationId xmlns:a16="http://schemas.microsoft.com/office/drawing/2014/main" id="{1395B645-E876-402D-AD5A-83C6553CF9FC}"/>
              </a:ext>
            </a:extLst>
          </p:cNvPr>
          <p:cNvCxnSpPr/>
          <p:nvPr/>
        </p:nvCxnSpPr>
        <p:spPr bwMode="auto">
          <a:xfrm>
            <a:off x="3666744" y="5760720"/>
            <a:ext cx="923544" cy="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13" name="TextovéPole 12">
            <a:extLst>
              <a:ext uri="{FF2B5EF4-FFF2-40B4-BE49-F238E27FC236}">
                <a16:creationId xmlns:a16="http://schemas.microsoft.com/office/drawing/2014/main" id="{7402C958-61F6-4936-8C6F-E75B8CB5655D}"/>
              </a:ext>
            </a:extLst>
          </p:cNvPr>
          <p:cNvSpPr txBox="1"/>
          <p:nvPr/>
        </p:nvSpPr>
        <p:spPr>
          <a:xfrm>
            <a:off x="4128516" y="5927534"/>
            <a:ext cx="1706740" cy="523220"/>
          </a:xfrm>
          <a:prstGeom prst="rect">
            <a:avLst/>
          </a:prstGeom>
          <a:noFill/>
        </p:spPr>
        <p:txBody>
          <a:bodyPr wrap="square" rtlCol="0">
            <a:spAutoFit/>
          </a:bodyPr>
          <a:lstStyle/>
          <a:p>
            <a:pPr algn="l"/>
            <a:r>
              <a:rPr lang="cs-CZ" sz="2800" dirty="0">
                <a:latin typeface="Times New Roman" panose="02020603050405020304" pitchFamily="18" charset="0"/>
                <a:cs typeface="Times New Roman" panose="02020603050405020304" pitchFamily="18" charset="0"/>
              </a:rPr>
              <a:t>G*</a:t>
            </a:r>
            <a:r>
              <a:rPr lang="cs-CZ" sz="2800" dirty="0" err="1">
                <a:latin typeface="Times New Roman" panose="02020603050405020304" pitchFamily="18" charset="0"/>
                <a:cs typeface="Times New Roman" panose="02020603050405020304" pitchFamily="18" charset="0"/>
              </a:rPr>
              <a:t>Power</a:t>
            </a:r>
            <a:endParaRPr lang="cs-CZ"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311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00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ázek 19">
            <a:extLst>
              <a:ext uri="{FF2B5EF4-FFF2-40B4-BE49-F238E27FC236}">
                <a16:creationId xmlns:a16="http://schemas.microsoft.com/office/drawing/2014/main" id="{56569946-4C56-4D00-A31A-5A2A65848E4A}"/>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122554">
            <a:off x="2116426" y="3752656"/>
            <a:ext cx="3390426" cy="2744126"/>
          </a:xfrm>
          <a:prstGeom prst="rect">
            <a:avLst/>
          </a:prstGeom>
        </p:spPr>
      </p:pic>
      <p:pic>
        <p:nvPicPr>
          <p:cNvPr id="15" name="Obrázek 14">
            <a:extLst>
              <a:ext uri="{FF2B5EF4-FFF2-40B4-BE49-F238E27FC236}">
                <a16:creationId xmlns:a16="http://schemas.microsoft.com/office/drawing/2014/main" id="{E78E2E8C-35F3-4D1D-91E3-4FACB0FBFD86}"/>
              </a:ext>
            </a:extLst>
          </p:cNvPr>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1922554">
            <a:off x="4601702" y="1929908"/>
            <a:ext cx="3390426" cy="2744126"/>
          </a:xfrm>
          <a:prstGeom prst="rect">
            <a:avLst/>
          </a:prstGeom>
        </p:spPr>
      </p:pic>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39</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err="1"/>
              <a:t>Statistical</a:t>
            </a:r>
            <a:r>
              <a:rPr lang="cs-CZ" dirty="0"/>
              <a:t> </a:t>
            </a:r>
            <a:r>
              <a:rPr lang="cs-CZ" dirty="0" err="1"/>
              <a:t>Power</a:t>
            </a:r>
            <a:endParaRPr lang="cs-CZ" dirty="0"/>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Power</a:t>
            </a:r>
            <a:r>
              <a:rPr lang="cs-CZ" dirty="0"/>
              <a:t> </a:t>
            </a:r>
            <a:r>
              <a:rPr lang="cs-CZ" dirty="0" err="1"/>
              <a:t>Analysis</a:t>
            </a:r>
            <a:endParaRPr lang="cs-CZ" dirty="0"/>
          </a:p>
        </p:txBody>
      </p:sp>
      <p:pic>
        <p:nvPicPr>
          <p:cNvPr id="12" name="Obrázek 11">
            <a:extLst>
              <a:ext uri="{FF2B5EF4-FFF2-40B4-BE49-F238E27FC236}">
                <a16:creationId xmlns:a16="http://schemas.microsoft.com/office/drawing/2014/main" id="{D781C587-D2CB-4CE2-9115-E9F6C6428D86}"/>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6522554">
            <a:off x="2322311" y="1282143"/>
            <a:ext cx="3390426" cy="2744126"/>
          </a:xfrm>
          <a:prstGeom prst="rect">
            <a:avLst/>
          </a:prstGeom>
        </p:spPr>
      </p:pic>
      <p:pic>
        <p:nvPicPr>
          <p:cNvPr id="21" name="Obrázek 20">
            <a:extLst>
              <a:ext uri="{FF2B5EF4-FFF2-40B4-BE49-F238E27FC236}">
                <a16:creationId xmlns:a16="http://schemas.microsoft.com/office/drawing/2014/main" id="{E36E22B3-5582-446C-849D-916452F7417D}"/>
              </a:ext>
            </a:extLst>
          </p:cNvPr>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7322554">
            <a:off x="4287430" y="4082150"/>
            <a:ext cx="3390426" cy="2744126"/>
          </a:xfrm>
          <a:prstGeom prst="rect">
            <a:avLst/>
          </a:prstGeom>
        </p:spPr>
      </p:pic>
      <p:sp>
        <p:nvSpPr>
          <p:cNvPr id="23" name="TextovéPole 22">
            <a:extLst>
              <a:ext uri="{FF2B5EF4-FFF2-40B4-BE49-F238E27FC236}">
                <a16:creationId xmlns:a16="http://schemas.microsoft.com/office/drawing/2014/main" id="{B3F0E9AE-CC91-455C-A591-B847E47D48C6}"/>
              </a:ext>
            </a:extLst>
          </p:cNvPr>
          <p:cNvSpPr txBox="1"/>
          <p:nvPr/>
        </p:nvSpPr>
        <p:spPr>
          <a:xfrm rot="19853453">
            <a:off x="2807120" y="2096593"/>
            <a:ext cx="2744126" cy="523220"/>
          </a:xfrm>
          <a:prstGeom prst="rect">
            <a:avLst/>
          </a:prstGeom>
          <a:noFill/>
        </p:spPr>
        <p:txBody>
          <a:bodyPr wrap="square" rtlCol="0">
            <a:spAutoFit/>
          </a:bodyPr>
          <a:lstStyle/>
          <a:p>
            <a:pPr algn="l"/>
            <a:r>
              <a:rPr lang="cs-CZ"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Statistical</a:t>
            </a:r>
            <a:r>
              <a:rPr lang="cs-CZ"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Power</a:t>
            </a:r>
            <a:endParaRPr lang="cs-CZ"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TextovéPole 15">
            <a:extLst>
              <a:ext uri="{FF2B5EF4-FFF2-40B4-BE49-F238E27FC236}">
                <a16:creationId xmlns:a16="http://schemas.microsoft.com/office/drawing/2014/main" id="{75B46E42-EB4E-4943-A3EC-974425CA5688}"/>
              </a:ext>
            </a:extLst>
          </p:cNvPr>
          <p:cNvSpPr txBox="1"/>
          <p:nvPr/>
        </p:nvSpPr>
        <p:spPr>
          <a:xfrm rot="20186235">
            <a:off x="2763355" y="4565918"/>
            <a:ext cx="2261937" cy="523220"/>
          </a:xfrm>
          <a:prstGeom prst="rect">
            <a:avLst/>
          </a:prstGeom>
          <a:noFill/>
        </p:spPr>
        <p:txBody>
          <a:bodyPr wrap="square" rtlCol="0">
            <a:spAutoFit/>
          </a:bodyPr>
          <a:lstStyle/>
          <a:p>
            <a:pPr algn="l"/>
            <a:r>
              <a:rPr lang="cs-CZ"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Effect size</a:t>
            </a:r>
          </a:p>
        </p:txBody>
      </p:sp>
      <p:sp>
        <p:nvSpPr>
          <p:cNvPr id="17" name="TextovéPole 16">
            <a:extLst>
              <a:ext uri="{FF2B5EF4-FFF2-40B4-BE49-F238E27FC236}">
                <a16:creationId xmlns:a16="http://schemas.microsoft.com/office/drawing/2014/main" id="{7A436EFD-37F8-4FF5-85A5-CE7D1759CAA1}"/>
              </a:ext>
            </a:extLst>
          </p:cNvPr>
          <p:cNvSpPr txBox="1"/>
          <p:nvPr/>
        </p:nvSpPr>
        <p:spPr>
          <a:xfrm rot="20373747">
            <a:off x="5434039" y="3094803"/>
            <a:ext cx="2261937" cy="523220"/>
          </a:xfrm>
          <a:prstGeom prst="rect">
            <a:avLst/>
          </a:prstGeom>
          <a:noFill/>
        </p:spPr>
        <p:txBody>
          <a:bodyPr wrap="square" rtlCol="0">
            <a:spAutoFit/>
          </a:bodyPr>
          <a:lstStyle/>
          <a:p>
            <a:pPr algn="l"/>
            <a:r>
              <a:rPr lang="cs-CZ"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Sample Size</a:t>
            </a:r>
          </a:p>
        </p:txBody>
      </p:sp>
      <p:sp>
        <p:nvSpPr>
          <p:cNvPr id="22" name="TextovéPole 21">
            <a:extLst>
              <a:ext uri="{FF2B5EF4-FFF2-40B4-BE49-F238E27FC236}">
                <a16:creationId xmlns:a16="http://schemas.microsoft.com/office/drawing/2014/main" id="{A7E3D9A1-A09A-4068-BF1E-88C4B800E330}"/>
              </a:ext>
            </a:extLst>
          </p:cNvPr>
          <p:cNvSpPr txBox="1"/>
          <p:nvPr/>
        </p:nvSpPr>
        <p:spPr>
          <a:xfrm rot="19875712">
            <a:off x="5000745" y="5247305"/>
            <a:ext cx="2261937" cy="523220"/>
          </a:xfrm>
          <a:prstGeom prst="rect">
            <a:avLst/>
          </a:prstGeom>
          <a:noFill/>
        </p:spPr>
        <p:txBody>
          <a:bodyPr wrap="square" rtlCol="0">
            <a:spAutoFit/>
          </a:bodyPr>
          <a:lstStyle/>
          <a:p>
            <a:pPr algn="l"/>
            <a:r>
              <a:rPr lang="cs-CZ" sz="2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Significance</a:t>
            </a:r>
            <a:endParaRPr lang="cs-CZ"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107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4</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Research Methodology</a:t>
            </a:r>
          </a:p>
          <a:p>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i="1" dirty="0">
                <a:effectLst/>
                <a:latin typeface="Times New Roman" panose="02020603050405020304" pitchFamily="18" charset="0"/>
                <a:ea typeface="Calibri" panose="020F0502020204030204" pitchFamily="34" charset="0"/>
              </a:rPr>
              <a:t>Examples of theory</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p:txBody>
          <a:bodyPr/>
          <a:lstStyle/>
          <a:p>
            <a:pPr marL="72000" indent="0" algn="just">
              <a:lnSpc>
                <a:spcPct val="107000"/>
              </a:lnSpc>
              <a:spcAft>
                <a:spcPts val="800"/>
              </a:spcAft>
              <a:buNone/>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Science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Benešová</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1999) - is a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systematic</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critical</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methodological</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pursuit of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true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and common knowledge in a defined area of reality</a:t>
            </a:r>
          </a:p>
          <a:p>
            <a:pPr marL="72000" indent="0" algn="just">
              <a:lnSpc>
                <a:spcPct val="107000"/>
              </a:lnSpc>
              <a:spcAft>
                <a:spcPts val="800"/>
              </a:spcAft>
              <a:buNone/>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Science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Ferjenčík</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2000) -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comprehensive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system</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information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obtained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by a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scientific</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method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Science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provides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guidelines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for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examination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methods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explanation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collected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information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scientific</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theory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7000"/>
              </a:lnSpc>
              <a:spcAft>
                <a:spcPts val="800"/>
              </a:spcAft>
              <a:buNone/>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Theory</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(Zháněl, 2014) - The primary goal of science is , i.e.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an attempt to find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general explanations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of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natural phenomena</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(via science research)</a:t>
            </a:r>
          </a:p>
          <a:p>
            <a:pPr marL="72000" indent="0">
              <a:buNone/>
            </a:pPr>
            <a:endParaRPr lang="en-GB" dirty="0"/>
          </a:p>
        </p:txBody>
      </p:sp>
      <p:pic>
        <p:nvPicPr>
          <p:cNvPr id="9" name="Zástupný obsah 8">
            <a:extLst>
              <a:ext uri="{FF2B5EF4-FFF2-40B4-BE49-F238E27FC236}">
                <a16:creationId xmlns:a16="http://schemas.microsoft.com/office/drawing/2014/main" id="{F2108D17-5918-4884-8B93-5BE20149828B}"/>
              </a:ext>
            </a:extLst>
          </p:cNvPr>
          <p:cNvPicPr>
            <a:picLocks noGrp="1"/>
          </p:cNvPicPr>
          <p:nvPr>
            <p:ph idx="30"/>
          </p:nvPr>
        </p:nvPicPr>
        <p:blipFill rotWithShape="1">
          <a:blip r:embed="rId2">
            <a:extLst>
              <a:ext uri="{28A0092B-C50C-407E-A947-70E740481C1C}">
                <a14:useLocalDpi xmlns:a14="http://schemas.microsoft.com/office/drawing/2010/main" val="0"/>
              </a:ext>
            </a:extLst>
          </a:blip>
          <a:srcRect b="12538"/>
          <a:stretch/>
        </p:blipFill>
        <p:spPr bwMode="auto">
          <a:xfrm>
            <a:off x="6374167" y="1948588"/>
            <a:ext cx="4705165" cy="3386892"/>
          </a:xfrm>
          <a:prstGeom prst="rect">
            <a:avLst/>
          </a:prstGeom>
          <a:noFill/>
          <a:ln>
            <a:noFill/>
          </a:ln>
          <a:extLst>
            <a:ext uri="{53640926-AAD7-44D8-BBD7-CCE9431645EC}">
              <a14:shadowObscured xmlns:a14="http://schemas.microsoft.com/office/drawing/2010/main"/>
            </a:ext>
          </a:extLst>
        </p:spPr>
      </p:pic>
      <p:sp>
        <p:nvSpPr>
          <p:cNvPr id="10" name="TextovéPole 9">
            <a:extLst>
              <a:ext uri="{FF2B5EF4-FFF2-40B4-BE49-F238E27FC236}">
                <a16:creationId xmlns:a16="http://schemas.microsoft.com/office/drawing/2014/main" id="{3FA02F70-5D8F-4ED2-8C40-C0BE95610313}"/>
              </a:ext>
            </a:extLst>
          </p:cNvPr>
          <p:cNvSpPr txBox="1"/>
          <p:nvPr/>
        </p:nvSpPr>
        <p:spPr>
          <a:xfrm>
            <a:off x="9614517" y="5583477"/>
            <a:ext cx="1562471" cy="276999"/>
          </a:xfrm>
          <a:prstGeom prst="rect">
            <a:avLst/>
          </a:prstGeom>
          <a:noFill/>
        </p:spPr>
        <p:txBody>
          <a:bodyPr wrap="square" rtlCol="0">
            <a:spAutoFit/>
          </a:bodyPr>
          <a:lstStyle/>
          <a:p>
            <a:pPr algn="l"/>
            <a:r>
              <a:rPr lang="cs-CZ" sz="1200" dirty="0">
                <a:latin typeface="Times New Roman" panose="02020603050405020304" pitchFamily="18" charset="0"/>
                <a:cs typeface="Times New Roman" panose="02020603050405020304" pitchFamily="18" charset="0"/>
              </a:rPr>
              <a:t>(Dovalil et al., 2012)</a:t>
            </a:r>
            <a:endParaRPr lang="en-GB" sz="1200" dirty="0" err="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6468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40</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err="1"/>
              <a:t>Statistical</a:t>
            </a:r>
            <a:r>
              <a:rPr lang="cs-CZ" dirty="0"/>
              <a:t> </a:t>
            </a:r>
            <a:r>
              <a:rPr lang="cs-CZ" dirty="0" err="1"/>
              <a:t>Power</a:t>
            </a:r>
            <a:endParaRPr lang="cs-CZ" dirty="0"/>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Power</a:t>
            </a:r>
            <a:r>
              <a:rPr lang="cs-CZ" dirty="0"/>
              <a:t> </a:t>
            </a:r>
            <a:r>
              <a:rPr lang="cs-CZ" dirty="0" err="1"/>
              <a:t>Analysis</a:t>
            </a:r>
            <a:endParaRPr lang="cs-CZ" dirty="0"/>
          </a:p>
        </p:txBody>
      </p:sp>
      <p:sp>
        <p:nvSpPr>
          <p:cNvPr id="18" name="Zástupný obsah 6">
            <a:extLst>
              <a:ext uri="{FF2B5EF4-FFF2-40B4-BE49-F238E27FC236}">
                <a16:creationId xmlns:a16="http://schemas.microsoft.com/office/drawing/2014/main" id="{4F56B66E-EC33-4D9A-8129-85CEE017F721}"/>
              </a:ext>
            </a:extLst>
          </p:cNvPr>
          <p:cNvSpPr>
            <a:spLocks noGrp="1"/>
          </p:cNvSpPr>
          <p:nvPr>
            <p:ph idx="29"/>
          </p:nvPr>
        </p:nvSpPr>
        <p:spPr>
          <a:xfrm>
            <a:off x="720000" y="1701505"/>
            <a:ext cx="5219998" cy="4139998"/>
          </a:xfrm>
        </p:spPr>
        <p:txBody>
          <a:bodyPr/>
          <a:lstStyle/>
          <a:p>
            <a:r>
              <a:rPr lang="en-US" dirty="0">
                <a:latin typeface="Times New Roman" panose="02020603050405020304" pitchFamily="18" charset="0"/>
                <a:cs typeface="Times New Roman" panose="02020603050405020304" pitchFamily="18" charset="0"/>
              </a:rPr>
              <a:t>Effect Size</a:t>
            </a:r>
            <a:endParaRPr lang="cs-CZ"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The quantified magnitude of a result present in the population</a:t>
            </a:r>
            <a:endParaRPr lang="cs-CZ" dirty="0">
              <a:latin typeface="Times New Roman" panose="02020603050405020304" pitchFamily="18" charset="0"/>
              <a:cs typeface="Times New Roman" panose="02020603050405020304" pitchFamily="18" charset="0"/>
            </a:endParaRPr>
          </a:p>
          <a:p>
            <a:pPr lvl="2"/>
            <a:r>
              <a:rPr lang="en-US" i="1" dirty="0">
                <a:latin typeface="Times New Roman" panose="02020603050405020304" pitchFamily="18" charset="0"/>
                <a:cs typeface="Times New Roman" panose="02020603050405020304" pitchFamily="18" charset="0"/>
              </a:rPr>
              <a:t>Pearson’s correlation coefficient</a:t>
            </a:r>
            <a:r>
              <a:rPr lang="en-US" dirty="0">
                <a:latin typeface="Times New Roman" panose="02020603050405020304" pitchFamily="18" charset="0"/>
                <a:cs typeface="Times New Roman" panose="02020603050405020304" pitchFamily="18" charset="0"/>
              </a:rPr>
              <a:t> </a:t>
            </a:r>
            <a:r>
              <a:rPr lang="cs-CZ" dirty="0">
                <a:latin typeface="Times New Roman" panose="02020603050405020304" pitchFamily="18" charset="0"/>
                <a:cs typeface="Times New Roman" panose="02020603050405020304" pitchFamily="18" charset="0"/>
              </a:rPr>
              <a:t>(</a:t>
            </a:r>
            <a:r>
              <a:rPr lang="cs-CZ" i="1" dirty="0">
                <a:latin typeface="Times New Roman" panose="02020603050405020304" pitchFamily="18" charset="0"/>
                <a:cs typeface="Times New Roman" panose="02020603050405020304" pitchFamily="18" charset="0"/>
              </a:rPr>
              <a:t>r</a:t>
            </a:r>
            <a:r>
              <a:rPr lang="cs-CZ"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for the relationship between variables</a:t>
            </a:r>
            <a:endParaRPr lang="cs-CZ" dirty="0">
              <a:latin typeface="Times New Roman" panose="02020603050405020304" pitchFamily="18" charset="0"/>
              <a:cs typeface="Times New Roman" panose="02020603050405020304" pitchFamily="18" charset="0"/>
            </a:endParaRPr>
          </a:p>
          <a:p>
            <a:pPr lvl="2"/>
            <a:r>
              <a:rPr lang="en-US" i="1" dirty="0">
                <a:latin typeface="Times New Roman" panose="02020603050405020304" pitchFamily="18" charset="0"/>
                <a:cs typeface="Times New Roman" panose="02020603050405020304" pitchFamily="18" charset="0"/>
              </a:rPr>
              <a:t>Cohen’s d</a:t>
            </a:r>
            <a:r>
              <a:rPr lang="en-US" dirty="0">
                <a:latin typeface="Times New Roman" panose="02020603050405020304" pitchFamily="18" charset="0"/>
                <a:cs typeface="Times New Roman" panose="02020603050405020304" pitchFamily="18" charset="0"/>
              </a:rPr>
              <a:t> for the difference between groups</a:t>
            </a:r>
          </a:p>
          <a:p>
            <a:r>
              <a:rPr lang="en-US" dirty="0">
                <a:latin typeface="Times New Roman" panose="02020603050405020304" pitchFamily="18" charset="0"/>
                <a:cs typeface="Times New Roman" panose="02020603050405020304" pitchFamily="18" charset="0"/>
              </a:rPr>
              <a:t>Sample Size</a:t>
            </a:r>
            <a:endParaRPr lang="cs-CZ"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The number of observations in the sample.</a:t>
            </a:r>
          </a:p>
        </p:txBody>
      </p:sp>
      <p:sp>
        <p:nvSpPr>
          <p:cNvPr id="19" name="Zástupný obsah 7">
            <a:extLst>
              <a:ext uri="{FF2B5EF4-FFF2-40B4-BE49-F238E27FC236}">
                <a16:creationId xmlns:a16="http://schemas.microsoft.com/office/drawing/2014/main" id="{729A046A-C74C-464B-B6A2-D438D1BDD6FB}"/>
              </a:ext>
            </a:extLst>
          </p:cNvPr>
          <p:cNvSpPr>
            <a:spLocks noGrp="1"/>
          </p:cNvSpPr>
          <p:nvPr>
            <p:ph idx="30"/>
          </p:nvPr>
        </p:nvSpPr>
        <p:spPr>
          <a:xfrm>
            <a:off x="6251279" y="1701505"/>
            <a:ext cx="5724697" cy="4139998"/>
          </a:xfrm>
        </p:spPr>
        <p:txBody>
          <a:bodyPr/>
          <a:lstStyle/>
          <a:p>
            <a:r>
              <a:rPr lang="en-US" dirty="0">
                <a:latin typeface="Times New Roman" panose="02020603050405020304" pitchFamily="18" charset="0"/>
                <a:cs typeface="Times New Roman" panose="02020603050405020304" pitchFamily="18" charset="0"/>
              </a:rPr>
              <a:t>Significance</a:t>
            </a:r>
            <a:endParaRPr lang="cs-CZ"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The significance level used in the statistical test</a:t>
            </a:r>
            <a:endParaRPr lang="cs-CZ" dirty="0">
              <a:latin typeface="Times New Roman" panose="02020603050405020304" pitchFamily="18" charset="0"/>
              <a:cs typeface="Times New Roman" panose="02020603050405020304" pitchFamily="18" charset="0"/>
            </a:endParaRPr>
          </a:p>
          <a:p>
            <a:pPr lvl="2"/>
            <a:r>
              <a:rPr lang="en-US" dirty="0">
                <a:latin typeface="Times New Roman" panose="02020603050405020304" pitchFamily="18" charset="0"/>
                <a:cs typeface="Times New Roman" panose="02020603050405020304" pitchFamily="18" charset="0"/>
              </a:rPr>
              <a:t>Alpha</a:t>
            </a:r>
            <a:r>
              <a:rPr lang="cs-CZ" dirty="0">
                <a:latin typeface="Times New Roman" panose="02020603050405020304" pitchFamily="18" charset="0"/>
                <a:cs typeface="Times New Roman" panose="02020603050405020304" pitchFamily="18" charset="0"/>
              </a:rPr>
              <a:t> (</a:t>
            </a:r>
            <a:r>
              <a:rPr lang="cs-CZ" dirty="0">
                <a:latin typeface="Symbol" panose="05050102010706020507" pitchFamily="18" charset="2"/>
                <a:cs typeface="Times New Roman" panose="02020603050405020304" pitchFamily="18" charset="0"/>
              </a:rPr>
              <a:t>a</a:t>
            </a:r>
            <a:r>
              <a:rPr lang="cs-CZ"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5% or 0.05</a:t>
            </a:r>
            <a:endParaRPr lang="cs-CZ" dirty="0">
              <a:latin typeface="Times New Roman" panose="02020603050405020304" pitchFamily="18" charset="0"/>
              <a:cs typeface="Times New Roman" panose="02020603050405020304" pitchFamily="18" charset="0"/>
            </a:endParaRPr>
          </a:p>
          <a:p>
            <a:pPr lvl="2"/>
            <a:r>
              <a:rPr lang="en-US" dirty="0">
                <a:latin typeface="Times New Roman" panose="02020603050405020304" pitchFamily="18" charset="0"/>
                <a:cs typeface="Times New Roman" panose="02020603050405020304" pitchFamily="18" charset="0"/>
              </a:rPr>
              <a:t>Alpha</a:t>
            </a:r>
            <a:r>
              <a:rPr lang="cs-CZ" dirty="0">
                <a:latin typeface="Times New Roman" panose="02020603050405020304" pitchFamily="18" charset="0"/>
                <a:cs typeface="Times New Roman" panose="02020603050405020304" pitchFamily="18" charset="0"/>
              </a:rPr>
              <a:t> (</a:t>
            </a:r>
            <a:r>
              <a:rPr lang="cs-CZ" dirty="0">
                <a:latin typeface="Symbol" panose="05050102010706020507" pitchFamily="18" charset="2"/>
                <a:cs typeface="Times New Roman" panose="02020603050405020304" pitchFamily="18" charset="0"/>
              </a:rPr>
              <a:t>a</a:t>
            </a:r>
            <a:r>
              <a:rPr lang="cs-CZ" dirty="0">
                <a:latin typeface="Times New Roman" panose="02020603050405020304" pitchFamily="18" charset="0"/>
                <a:cs typeface="Times New Roman" panose="02020603050405020304" pitchFamily="18" charset="0"/>
              </a:rPr>
              <a:t>) = 1</a:t>
            </a:r>
            <a:r>
              <a:rPr lang="en-US" dirty="0">
                <a:latin typeface="Times New Roman" panose="02020603050405020304" pitchFamily="18" charset="0"/>
                <a:cs typeface="Times New Roman" panose="02020603050405020304" pitchFamily="18" charset="0"/>
              </a:rPr>
              <a:t>% or 0.0</a:t>
            </a:r>
            <a:r>
              <a:rPr lang="cs-CZ" dirty="0">
                <a:latin typeface="Times New Roman" panose="02020603050405020304" pitchFamily="18" charset="0"/>
                <a:cs typeface="Times New Roman" panose="02020603050405020304" pitchFamily="18" charset="0"/>
              </a:rPr>
              <a:t>1</a:t>
            </a:r>
          </a:p>
          <a:p>
            <a:pPr lvl="2"/>
            <a:r>
              <a:rPr lang="en-US" dirty="0">
                <a:latin typeface="Times New Roman" panose="02020603050405020304" pitchFamily="18" charset="0"/>
                <a:cs typeface="Times New Roman" panose="02020603050405020304" pitchFamily="18" charset="0"/>
              </a:rPr>
              <a:t>Alpha</a:t>
            </a:r>
            <a:r>
              <a:rPr lang="cs-CZ" dirty="0">
                <a:latin typeface="Times New Roman" panose="02020603050405020304" pitchFamily="18" charset="0"/>
                <a:cs typeface="Times New Roman" panose="02020603050405020304" pitchFamily="18" charset="0"/>
              </a:rPr>
              <a:t> (</a:t>
            </a:r>
            <a:r>
              <a:rPr lang="cs-CZ" dirty="0">
                <a:latin typeface="Symbol" panose="05050102010706020507" pitchFamily="18" charset="2"/>
                <a:cs typeface="Times New Roman" panose="02020603050405020304" pitchFamily="18" charset="0"/>
              </a:rPr>
              <a:t>a</a:t>
            </a:r>
            <a:r>
              <a:rPr lang="cs-CZ" dirty="0">
                <a:latin typeface="Times New Roman" panose="02020603050405020304" pitchFamily="18" charset="0"/>
                <a:cs typeface="Times New Roman" panose="02020603050405020304" pitchFamily="18" charset="0"/>
              </a:rPr>
              <a:t>) = 0.1</a:t>
            </a:r>
            <a:r>
              <a:rPr lang="en-US" dirty="0">
                <a:latin typeface="Times New Roman" panose="02020603050405020304" pitchFamily="18" charset="0"/>
                <a:cs typeface="Times New Roman" panose="02020603050405020304" pitchFamily="18" charset="0"/>
              </a:rPr>
              <a:t>% or 0.0</a:t>
            </a:r>
            <a:r>
              <a:rPr lang="cs-CZ" dirty="0">
                <a:latin typeface="Times New Roman" panose="02020603050405020304" pitchFamily="18" charset="0"/>
                <a:cs typeface="Times New Roman" panose="02020603050405020304" pitchFamily="18" charset="0"/>
              </a:rPr>
              <a:t>01</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Statistical Power</a:t>
            </a:r>
            <a:endParaRPr lang="cs-CZ"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The probability of accepting the alternative hypothesis if it is true.</a:t>
            </a:r>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2155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41</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err="1"/>
              <a:t>Statistical</a:t>
            </a:r>
            <a:r>
              <a:rPr lang="cs-CZ" dirty="0"/>
              <a:t> </a:t>
            </a:r>
            <a:r>
              <a:rPr lang="cs-CZ" dirty="0" err="1"/>
              <a:t>Power</a:t>
            </a:r>
            <a:endParaRPr lang="cs-CZ" dirty="0"/>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Power</a:t>
            </a:r>
            <a:r>
              <a:rPr lang="cs-CZ" dirty="0"/>
              <a:t> </a:t>
            </a:r>
            <a:r>
              <a:rPr lang="cs-CZ" dirty="0" err="1"/>
              <a:t>Analysis</a:t>
            </a:r>
            <a:endParaRPr lang="cs-CZ" dirty="0"/>
          </a:p>
        </p:txBody>
      </p:sp>
      <p:sp>
        <p:nvSpPr>
          <p:cNvPr id="18" name="Zástupný obsah 6">
            <a:extLst>
              <a:ext uri="{FF2B5EF4-FFF2-40B4-BE49-F238E27FC236}">
                <a16:creationId xmlns:a16="http://schemas.microsoft.com/office/drawing/2014/main" id="{4F56B66E-EC33-4D9A-8129-85CEE017F721}"/>
              </a:ext>
            </a:extLst>
          </p:cNvPr>
          <p:cNvSpPr>
            <a:spLocks noGrp="1"/>
          </p:cNvSpPr>
          <p:nvPr>
            <p:ph idx="29"/>
          </p:nvPr>
        </p:nvSpPr>
        <p:spPr>
          <a:xfrm>
            <a:off x="719999" y="1701505"/>
            <a:ext cx="11311580" cy="4139998"/>
          </a:xfrm>
        </p:spPr>
        <p:txBody>
          <a:bodyPr/>
          <a:lstStyle/>
          <a:p>
            <a:pPr marL="72000" indent="0">
              <a:buNone/>
            </a:pPr>
            <a:r>
              <a:rPr lang="en-US" sz="2400" dirty="0">
                <a:latin typeface="Times New Roman" panose="02020603050405020304" pitchFamily="18" charset="0"/>
                <a:cs typeface="Times New Roman" panose="02020603050405020304" pitchFamily="18" charset="0"/>
              </a:rPr>
              <a:t>All variables are related</a:t>
            </a:r>
            <a:r>
              <a:rPr lang="cs-CZ" sz="2400" dirty="0">
                <a:latin typeface="Times New Roman" panose="02020603050405020304" pitchFamily="18" charset="0"/>
                <a:cs typeface="Times New Roman" panose="02020603050405020304" pitchFamily="18" charset="0"/>
              </a:rPr>
              <a:t>:</a:t>
            </a:r>
          </a:p>
          <a:p>
            <a:pPr marL="72000" indent="0">
              <a:buNone/>
            </a:pPr>
            <a:endParaRPr lang="cs-CZ" sz="2400" dirty="0">
              <a:latin typeface="Times New Roman" panose="02020603050405020304" pitchFamily="18" charset="0"/>
              <a:cs typeface="Times New Roman" panose="02020603050405020304" pitchFamily="18" charset="0"/>
            </a:endParaRPr>
          </a:p>
          <a:p>
            <a:pPr marL="72000" indent="0" algn="ctr">
              <a:buNone/>
            </a:pPr>
            <a:r>
              <a:rPr lang="en-US" sz="2400" dirty="0">
                <a:latin typeface="Times New Roman" panose="02020603050405020304" pitchFamily="18" charset="0"/>
                <a:cs typeface="Times New Roman" panose="02020603050405020304" pitchFamily="18" charset="0"/>
              </a:rPr>
              <a:t>a </a:t>
            </a:r>
            <a:r>
              <a:rPr lang="en-US" sz="2400" b="1" dirty="0">
                <a:latin typeface="Times New Roman" panose="02020603050405020304" pitchFamily="18" charset="0"/>
                <a:cs typeface="Times New Roman" panose="02020603050405020304" pitchFamily="18" charset="0"/>
              </a:rPr>
              <a:t>larger sample</a:t>
            </a:r>
            <a:r>
              <a:rPr lang="en-US" sz="2400" dirty="0">
                <a:latin typeface="Times New Roman" panose="02020603050405020304" pitchFamily="18" charset="0"/>
                <a:cs typeface="Times New Roman" panose="02020603050405020304" pitchFamily="18" charset="0"/>
              </a:rPr>
              <a:t> size can make an </a:t>
            </a:r>
            <a:r>
              <a:rPr lang="en-US" sz="2400" b="1" dirty="0">
                <a:latin typeface="Times New Roman" panose="02020603050405020304" pitchFamily="18" charset="0"/>
                <a:cs typeface="Times New Roman" panose="02020603050405020304" pitchFamily="18" charset="0"/>
              </a:rPr>
              <a:t>effect</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easier to detect</a:t>
            </a:r>
            <a:endParaRPr lang="cs-CZ" sz="2400" b="1" dirty="0">
              <a:latin typeface="Times New Roman" panose="02020603050405020304" pitchFamily="18" charset="0"/>
              <a:cs typeface="Times New Roman" panose="02020603050405020304" pitchFamily="18" charset="0"/>
            </a:endParaRPr>
          </a:p>
          <a:p>
            <a:pPr algn="ctr"/>
            <a:endParaRPr lang="cs-CZ" sz="2400" dirty="0">
              <a:latin typeface="Times New Roman" panose="02020603050405020304" pitchFamily="18" charset="0"/>
              <a:cs typeface="Times New Roman" panose="02020603050405020304" pitchFamily="18" charset="0"/>
            </a:endParaRPr>
          </a:p>
          <a:p>
            <a:pPr algn="ctr"/>
            <a:endParaRPr lang="cs-CZ" sz="2400" dirty="0">
              <a:latin typeface="Times New Roman" panose="02020603050405020304" pitchFamily="18" charset="0"/>
              <a:cs typeface="Times New Roman" panose="02020603050405020304" pitchFamily="18" charset="0"/>
            </a:endParaRPr>
          </a:p>
          <a:p>
            <a:pPr marL="72000" indent="0" algn="ctr">
              <a:buNone/>
            </a:pPr>
            <a:r>
              <a:rPr lang="en-US" sz="2400" dirty="0">
                <a:latin typeface="Times New Roman" panose="02020603050405020304" pitchFamily="18" charset="0"/>
                <a:cs typeface="Times New Roman" panose="02020603050405020304" pitchFamily="18" charset="0"/>
              </a:rPr>
              <a:t>the statistical </a:t>
            </a:r>
            <a:r>
              <a:rPr lang="en-US" sz="2400" b="1" dirty="0">
                <a:latin typeface="Times New Roman" panose="02020603050405020304" pitchFamily="18" charset="0"/>
                <a:cs typeface="Times New Roman" panose="02020603050405020304" pitchFamily="18" charset="0"/>
              </a:rPr>
              <a:t>power</a:t>
            </a:r>
            <a:r>
              <a:rPr lang="en-US" sz="2400" dirty="0">
                <a:latin typeface="Times New Roman" panose="02020603050405020304" pitchFamily="18" charset="0"/>
                <a:cs typeface="Times New Roman" panose="02020603050405020304" pitchFamily="18" charset="0"/>
              </a:rPr>
              <a:t> can be increased in a test by increasing the </a:t>
            </a:r>
            <a:r>
              <a:rPr lang="en-US" sz="2400" b="1" dirty="0">
                <a:latin typeface="Times New Roman" panose="02020603050405020304" pitchFamily="18" charset="0"/>
                <a:cs typeface="Times New Roman" panose="02020603050405020304" pitchFamily="18" charset="0"/>
              </a:rPr>
              <a:t>significance level</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8126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42</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err="1"/>
              <a:t>Statistical</a:t>
            </a:r>
            <a:r>
              <a:rPr lang="cs-CZ" dirty="0"/>
              <a:t> </a:t>
            </a:r>
            <a:r>
              <a:rPr lang="cs-CZ" dirty="0" err="1"/>
              <a:t>Power</a:t>
            </a:r>
            <a:endParaRPr lang="cs-CZ" dirty="0"/>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Power</a:t>
            </a:r>
            <a:r>
              <a:rPr lang="cs-CZ" dirty="0"/>
              <a:t> </a:t>
            </a:r>
            <a:r>
              <a:rPr lang="cs-CZ" dirty="0" err="1"/>
              <a:t>Analysis</a:t>
            </a:r>
            <a:endParaRPr lang="cs-CZ" dirty="0"/>
          </a:p>
        </p:txBody>
      </p:sp>
      <p:sp>
        <p:nvSpPr>
          <p:cNvPr id="18" name="Zástupný obsah 6">
            <a:extLst>
              <a:ext uri="{FF2B5EF4-FFF2-40B4-BE49-F238E27FC236}">
                <a16:creationId xmlns:a16="http://schemas.microsoft.com/office/drawing/2014/main" id="{4F56B66E-EC33-4D9A-8129-85CEE017F721}"/>
              </a:ext>
            </a:extLst>
          </p:cNvPr>
          <p:cNvSpPr>
            <a:spLocks noGrp="1"/>
          </p:cNvSpPr>
          <p:nvPr>
            <p:ph idx="29"/>
          </p:nvPr>
        </p:nvSpPr>
        <p:spPr>
          <a:xfrm>
            <a:off x="719999" y="1701505"/>
            <a:ext cx="11311580" cy="4139998"/>
          </a:xfrm>
        </p:spPr>
        <p:txBody>
          <a:bodyPr/>
          <a:lstStyle/>
          <a:p>
            <a:pPr marL="72000" indent="0">
              <a:buNone/>
            </a:pPr>
            <a:r>
              <a:rPr lang="en-US" sz="2400" dirty="0">
                <a:latin typeface="Times New Roman" panose="02020603050405020304" pitchFamily="18" charset="0"/>
                <a:cs typeface="Times New Roman" panose="02020603050405020304" pitchFamily="18" charset="0"/>
              </a:rPr>
              <a:t>All variables are related</a:t>
            </a:r>
            <a:r>
              <a:rPr lang="cs-CZ" sz="2400" dirty="0">
                <a:latin typeface="Times New Roman" panose="02020603050405020304" pitchFamily="18" charset="0"/>
                <a:cs typeface="Times New Roman" panose="02020603050405020304" pitchFamily="18" charset="0"/>
              </a:rPr>
              <a:t>:</a:t>
            </a:r>
          </a:p>
          <a:p>
            <a:pPr marL="72000" indent="0">
              <a:buNone/>
            </a:pPr>
            <a:endParaRPr lang="cs-CZ" sz="2400" dirty="0">
              <a:latin typeface="Times New Roman" panose="02020603050405020304" pitchFamily="18" charset="0"/>
              <a:cs typeface="Times New Roman" panose="02020603050405020304" pitchFamily="18" charset="0"/>
            </a:endParaRPr>
          </a:p>
          <a:p>
            <a:pPr marL="72000" indent="0" algn="ctr">
              <a:buNone/>
            </a:pPr>
            <a:r>
              <a:rPr lang="cs-CZ" sz="2400"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he </a:t>
            </a:r>
            <a:r>
              <a:rPr lang="en-US" sz="2400" i="1" dirty="0">
                <a:latin typeface="Times New Roman" panose="02020603050405020304" pitchFamily="18" charset="0"/>
                <a:cs typeface="Times New Roman" panose="02020603050405020304" pitchFamily="18" charset="0"/>
              </a:rPr>
              <a:t>statistical power </a:t>
            </a:r>
            <a:r>
              <a:rPr lang="en-US" sz="2400" dirty="0">
                <a:latin typeface="Times New Roman" panose="02020603050405020304" pitchFamily="18" charset="0"/>
                <a:cs typeface="Times New Roman" panose="02020603050405020304" pitchFamily="18" charset="0"/>
              </a:rPr>
              <a:t>can be estimated given an </a:t>
            </a:r>
            <a:r>
              <a:rPr lang="en-US" sz="2400" i="1" dirty="0">
                <a:latin typeface="Times New Roman" panose="02020603050405020304" pitchFamily="18" charset="0"/>
                <a:cs typeface="Times New Roman" panose="02020603050405020304" pitchFamily="18" charset="0"/>
              </a:rPr>
              <a:t>effect size</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sample size </a:t>
            </a:r>
            <a:r>
              <a:rPr lang="en-US" sz="2400" dirty="0">
                <a:latin typeface="Times New Roman" panose="02020603050405020304" pitchFamily="18" charset="0"/>
                <a:cs typeface="Times New Roman" panose="02020603050405020304" pitchFamily="18" charset="0"/>
              </a:rPr>
              <a:t>and </a:t>
            </a:r>
            <a:r>
              <a:rPr lang="en-US" sz="2400" i="1" dirty="0">
                <a:latin typeface="Times New Roman" panose="02020603050405020304" pitchFamily="18" charset="0"/>
                <a:cs typeface="Times New Roman" panose="02020603050405020304" pitchFamily="18" charset="0"/>
              </a:rPr>
              <a:t>significance level</a:t>
            </a:r>
            <a:endParaRPr lang="cs-CZ" sz="2400" dirty="0">
              <a:latin typeface="Times New Roman" panose="02020603050405020304" pitchFamily="18" charset="0"/>
              <a:cs typeface="Times New Roman" panose="02020603050405020304" pitchFamily="18" charset="0"/>
            </a:endParaRPr>
          </a:p>
          <a:p>
            <a:pPr marL="72000" indent="0" algn="ctr">
              <a:buNone/>
            </a:pPr>
            <a:endParaRPr lang="cs-CZ" sz="2400" dirty="0">
              <a:latin typeface="Times New Roman" panose="02020603050405020304" pitchFamily="18" charset="0"/>
              <a:cs typeface="Times New Roman" panose="02020603050405020304" pitchFamily="18" charset="0"/>
            </a:endParaRPr>
          </a:p>
          <a:p>
            <a:pPr algn="ctr"/>
            <a:endParaRPr lang="cs-CZ" sz="2400" dirty="0">
              <a:latin typeface="Times New Roman" panose="02020603050405020304" pitchFamily="18" charset="0"/>
              <a:cs typeface="Times New Roman" panose="02020603050405020304" pitchFamily="18" charset="0"/>
            </a:endParaRPr>
          </a:p>
          <a:p>
            <a:pPr marL="72000" indent="0" algn="ctr">
              <a:buNone/>
            </a:pPr>
            <a:r>
              <a:rPr lang="cs-CZ" sz="2400"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he </a:t>
            </a:r>
            <a:r>
              <a:rPr lang="en-US" sz="2400" i="1" dirty="0">
                <a:latin typeface="Times New Roman" panose="02020603050405020304" pitchFamily="18" charset="0"/>
                <a:cs typeface="Times New Roman" panose="02020603050405020304" pitchFamily="18" charset="0"/>
              </a:rPr>
              <a:t>sample size </a:t>
            </a:r>
            <a:r>
              <a:rPr lang="en-US" dirty="0">
                <a:latin typeface="Times New Roman" panose="02020603050405020304" pitchFamily="18" charset="0"/>
                <a:cs typeface="Times New Roman" panose="02020603050405020304" pitchFamily="18" charset="0"/>
              </a:rPr>
              <a:t>can be estimated given different desired </a:t>
            </a:r>
            <a:r>
              <a:rPr lang="en-US" i="1" dirty="0">
                <a:latin typeface="Times New Roman" panose="02020603050405020304" pitchFamily="18" charset="0"/>
                <a:cs typeface="Times New Roman" panose="02020603050405020304" pitchFamily="18" charset="0"/>
              </a:rPr>
              <a:t>levels of significance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653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43</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err="1"/>
              <a:t>Statistical</a:t>
            </a:r>
            <a:r>
              <a:rPr lang="cs-CZ" dirty="0"/>
              <a:t> </a:t>
            </a:r>
            <a:r>
              <a:rPr lang="cs-CZ" dirty="0" err="1"/>
              <a:t>Power</a:t>
            </a:r>
            <a:endParaRPr lang="cs-CZ" dirty="0"/>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err="1"/>
              <a:t>Power</a:t>
            </a:r>
            <a:r>
              <a:rPr lang="cs-CZ" dirty="0"/>
              <a:t> </a:t>
            </a:r>
            <a:r>
              <a:rPr lang="cs-CZ" dirty="0" err="1"/>
              <a:t>Analysis</a:t>
            </a:r>
            <a:endParaRPr lang="cs-CZ" dirty="0"/>
          </a:p>
        </p:txBody>
      </p:sp>
      <p:sp>
        <p:nvSpPr>
          <p:cNvPr id="18" name="Zástupný obsah 6">
            <a:extLst>
              <a:ext uri="{FF2B5EF4-FFF2-40B4-BE49-F238E27FC236}">
                <a16:creationId xmlns:a16="http://schemas.microsoft.com/office/drawing/2014/main" id="{4F56B66E-EC33-4D9A-8129-85CEE017F721}"/>
              </a:ext>
            </a:extLst>
          </p:cNvPr>
          <p:cNvSpPr>
            <a:spLocks noGrp="1"/>
          </p:cNvSpPr>
          <p:nvPr>
            <p:ph idx="29"/>
          </p:nvPr>
        </p:nvSpPr>
        <p:spPr>
          <a:xfrm>
            <a:off x="719999" y="1701505"/>
            <a:ext cx="8953389" cy="4139998"/>
          </a:xfrm>
        </p:spPr>
        <p:txBody>
          <a:bodyPr/>
          <a:lstStyle/>
          <a:p>
            <a:pPr marL="72000" indent="0">
              <a:buNone/>
            </a:pPr>
            <a:r>
              <a:rPr lang="en-US" dirty="0">
                <a:latin typeface="Times New Roman" panose="02020603050405020304" pitchFamily="18" charset="0"/>
                <a:cs typeface="Times New Roman" panose="02020603050405020304" pitchFamily="18" charset="0"/>
              </a:rPr>
              <a:t>Power analysis answers questions</a:t>
            </a:r>
            <a:r>
              <a:rPr lang="cs-CZ"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endParaRPr lang="cs-CZ" dirty="0">
              <a:latin typeface="Times New Roman" panose="02020603050405020304" pitchFamily="18" charset="0"/>
              <a:cs typeface="Times New Roman" panose="02020603050405020304" pitchFamily="18" charset="0"/>
            </a:endParaRPr>
          </a:p>
          <a:p>
            <a:pPr marL="72000" indent="0">
              <a:buNone/>
            </a:pPr>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ow much </a:t>
            </a:r>
            <a:r>
              <a:rPr lang="en-US" b="1" dirty="0">
                <a:latin typeface="Times New Roman" panose="02020603050405020304" pitchFamily="18" charset="0"/>
                <a:cs typeface="Times New Roman" panose="02020603050405020304" pitchFamily="18" charset="0"/>
              </a:rPr>
              <a:t>statistical power </a:t>
            </a:r>
            <a:r>
              <a:rPr lang="en-US" dirty="0">
                <a:latin typeface="Times New Roman" panose="02020603050405020304" pitchFamily="18" charset="0"/>
                <a:cs typeface="Times New Roman" panose="02020603050405020304" pitchFamily="18" charset="0"/>
              </a:rPr>
              <a:t>does my </a:t>
            </a:r>
            <a:r>
              <a:rPr lang="en-US" b="1" dirty="0">
                <a:latin typeface="Times New Roman" panose="02020603050405020304" pitchFamily="18" charset="0"/>
                <a:cs typeface="Times New Roman" panose="02020603050405020304" pitchFamily="18" charset="0"/>
              </a:rPr>
              <a:t>study have</a:t>
            </a:r>
            <a:r>
              <a:rPr lang="en-US" dirty="0">
                <a:latin typeface="Times New Roman" panose="02020603050405020304" pitchFamily="18" charset="0"/>
                <a:cs typeface="Times New Roman" panose="02020603050405020304" pitchFamily="18" charset="0"/>
              </a:rPr>
              <a:t>?</a:t>
            </a:r>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ow big a </a:t>
            </a:r>
            <a:r>
              <a:rPr lang="en-US" b="1" dirty="0">
                <a:latin typeface="Times New Roman" panose="02020603050405020304" pitchFamily="18" charset="0"/>
                <a:cs typeface="Times New Roman" panose="02020603050405020304" pitchFamily="18" charset="0"/>
              </a:rPr>
              <a:t>sample size</a:t>
            </a:r>
            <a:r>
              <a:rPr lang="en-US" dirty="0">
                <a:latin typeface="Times New Roman" panose="02020603050405020304" pitchFamily="18" charset="0"/>
                <a:cs typeface="Times New Roman" panose="02020603050405020304" pitchFamily="18" charset="0"/>
              </a:rPr>
              <a:t> do I need?</a:t>
            </a:r>
            <a:endParaRPr lang="cs-CZ" dirty="0">
              <a:latin typeface="Times New Roman" panose="02020603050405020304" pitchFamily="18" charset="0"/>
              <a:cs typeface="Times New Roman" panose="02020603050405020304" pitchFamily="18" charset="0"/>
            </a:endParaRPr>
          </a:p>
          <a:p>
            <a:pPr lvl="1"/>
            <a:r>
              <a:rPr lang="cs-CZ" dirty="0">
                <a:latin typeface="Times New Roman" panose="02020603050405020304" pitchFamily="18" charset="0"/>
                <a:cs typeface="Times New Roman" panose="02020603050405020304" pitchFamily="18" charset="0"/>
              </a:rPr>
              <a:t>Or </a:t>
            </a:r>
            <a:r>
              <a:rPr lang="cs-CZ" dirty="0" err="1">
                <a:latin typeface="Times New Roman" panose="02020603050405020304" pitchFamily="18" charset="0"/>
                <a:cs typeface="Times New Roman" panose="02020603050405020304" pitchFamily="18" charset="0"/>
              </a:rPr>
              <a:t>for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estimation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minimum sample size </a:t>
            </a:r>
            <a:r>
              <a:rPr lang="cs-CZ" dirty="0" err="1">
                <a:latin typeface="Times New Roman" panose="02020603050405020304" pitchFamily="18" charset="0"/>
                <a:cs typeface="Times New Roman" panose="02020603050405020304" pitchFamily="18" charset="0"/>
              </a:rPr>
              <a:t>reguired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an</a:t>
            </a:r>
            <a:r>
              <a:rPr lang="cs-CZ" dirty="0">
                <a:latin typeface="Times New Roman" panose="02020603050405020304" pitchFamily="18" charset="0"/>
                <a:cs typeface="Times New Roman" panose="02020603050405020304" pitchFamily="18" charset="0"/>
              </a:rPr>
              <a:t> experiment</a:t>
            </a:r>
            <a:endParaRPr lang="en-US" dirty="0">
              <a:latin typeface="Times New Roman" panose="02020603050405020304" pitchFamily="18" charset="0"/>
              <a:cs typeface="Times New Roman" panose="02020603050405020304" pitchFamily="18" charset="0"/>
            </a:endParaRPr>
          </a:p>
        </p:txBody>
      </p:sp>
      <p:sp>
        <p:nvSpPr>
          <p:cNvPr id="19" name="Zástupný obsah 7">
            <a:extLst>
              <a:ext uri="{FF2B5EF4-FFF2-40B4-BE49-F238E27FC236}">
                <a16:creationId xmlns:a16="http://schemas.microsoft.com/office/drawing/2014/main" id="{729A046A-C74C-464B-B6A2-D438D1BDD6FB}"/>
              </a:ext>
            </a:extLst>
          </p:cNvPr>
          <p:cNvSpPr>
            <a:spLocks noGrp="1"/>
          </p:cNvSpPr>
          <p:nvPr>
            <p:ph idx="30"/>
          </p:nvPr>
        </p:nvSpPr>
        <p:spPr>
          <a:xfrm>
            <a:off x="6297363" y="4958962"/>
            <a:ext cx="4282245" cy="684000"/>
          </a:xfrm>
        </p:spPr>
        <p:style>
          <a:lnRef idx="2">
            <a:schemeClr val="accent1"/>
          </a:lnRef>
          <a:fillRef idx="1">
            <a:schemeClr val="lt1"/>
          </a:fillRef>
          <a:effectRef idx="0">
            <a:schemeClr val="accent1"/>
          </a:effectRef>
          <a:fontRef idx="minor">
            <a:schemeClr val="dk1"/>
          </a:fontRef>
        </p:style>
        <p:txBody>
          <a:bodyPr/>
          <a:lstStyle/>
          <a:p>
            <a:pPr marL="72000" indent="0">
              <a:lnSpc>
                <a:spcPct val="100000"/>
              </a:lnSpc>
              <a:buNone/>
            </a:pPr>
            <a:r>
              <a:rPr lang="cs-CZ" sz="2000" i="1" dirty="0">
                <a:latin typeface="Times New Roman" panose="02020603050405020304" pitchFamily="18" charset="0"/>
                <a:cs typeface="Times New Roman" panose="02020603050405020304" pitchFamily="18" charset="0"/>
              </a:rPr>
              <a:t>Priori </a:t>
            </a:r>
            <a:r>
              <a:rPr lang="cs-CZ" sz="2000" i="1" dirty="0" err="1">
                <a:latin typeface="Times New Roman" panose="02020603050405020304" pitchFamily="18" charset="0"/>
                <a:cs typeface="Times New Roman" panose="02020603050405020304" pitchFamily="18" charset="0"/>
              </a:rPr>
              <a:t>Power</a:t>
            </a:r>
            <a:r>
              <a:rPr lang="cs-CZ" sz="2000" i="1" dirty="0">
                <a:latin typeface="Times New Roman" panose="02020603050405020304" pitchFamily="18" charset="0"/>
                <a:cs typeface="Times New Roman" panose="02020603050405020304" pitchFamily="18" charset="0"/>
              </a:rPr>
              <a:t> </a:t>
            </a:r>
            <a:r>
              <a:rPr lang="cs-CZ" sz="2000" i="1" dirty="0" err="1">
                <a:latin typeface="Times New Roman" panose="02020603050405020304" pitchFamily="18" charset="0"/>
                <a:cs typeface="Times New Roman" panose="02020603050405020304" pitchFamily="18" charset="0"/>
              </a:rPr>
              <a:t>Analysis</a:t>
            </a:r>
            <a:r>
              <a:rPr lang="cs-CZ" sz="2000" i="1" dirty="0">
                <a:latin typeface="Times New Roman" panose="02020603050405020304" pitchFamily="18" charset="0"/>
                <a:cs typeface="Times New Roman" panose="02020603050405020304" pitchFamily="18" charset="0"/>
              </a:rPr>
              <a:t> </a:t>
            </a:r>
            <a:r>
              <a:rPr lang="cs-CZ"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Power analyses </a:t>
            </a:r>
            <a:r>
              <a:rPr lang="cs-CZ" sz="2000" dirty="0">
                <a:latin typeface="Times New Roman" panose="02020603050405020304" pitchFamily="18" charset="0"/>
                <a:cs typeface="Times New Roman" panose="02020603050405020304" pitchFamily="18" charset="0"/>
              </a:rPr>
              <a:t>made</a:t>
            </a:r>
            <a:r>
              <a:rPr lang="en-US" sz="2000" dirty="0">
                <a:latin typeface="Times New Roman" panose="02020603050405020304" pitchFamily="18" charset="0"/>
                <a:cs typeface="Times New Roman" panose="02020603050405020304" pitchFamily="18" charset="0"/>
              </a:rPr>
              <a:t> before a study is conducted</a:t>
            </a:r>
            <a:endParaRPr lang="cs-CZ" sz="2000" dirty="0">
              <a:latin typeface="Times New Roman" panose="02020603050405020304" pitchFamily="18" charset="0"/>
              <a:cs typeface="Times New Roman" panose="02020603050405020304" pitchFamily="18" charset="0"/>
            </a:endParaRPr>
          </a:p>
        </p:txBody>
      </p:sp>
      <p:cxnSp>
        <p:nvCxnSpPr>
          <p:cNvPr id="8" name="Přímá spojnice se šipkou 7">
            <a:extLst>
              <a:ext uri="{FF2B5EF4-FFF2-40B4-BE49-F238E27FC236}">
                <a16:creationId xmlns:a16="http://schemas.microsoft.com/office/drawing/2014/main" id="{3D69BB36-FA17-420D-8DEC-A5C003892664}"/>
              </a:ext>
            </a:extLst>
          </p:cNvPr>
          <p:cNvCxnSpPr>
            <a:cxnSpLocks/>
            <a:endCxn id="19" idx="1"/>
          </p:cNvCxnSpPr>
          <p:nvPr/>
        </p:nvCxnSpPr>
        <p:spPr bwMode="auto">
          <a:xfrm>
            <a:off x="4160520" y="3523804"/>
            <a:ext cx="2136843" cy="1777158"/>
          </a:xfrm>
          <a:prstGeom prst="straightConnector1">
            <a:avLst/>
          </a:prstGeom>
          <a:ln w="19050" cap="flat" cmpd="sng" algn="ctr">
            <a:solidFill>
              <a:schemeClr val="accent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sp>
        <p:nvSpPr>
          <p:cNvPr id="11" name="Zástupný obsah 7">
            <a:extLst>
              <a:ext uri="{FF2B5EF4-FFF2-40B4-BE49-F238E27FC236}">
                <a16:creationId xmlns:a16="http://schemas.microsoft.com/office/drawing/2014/main" id="{88FFEE4C-B97E-48A7-90C4-129F82A39D6E}"/>
              </a:ext>
            </a:extLst>
          </p:cNvPr>
          <p:cNvSpPr txBox="1">
            <a:spLocks/>
          </p:cNvSpPr>
          <p:nvPr/>
        </p:nvSpPr>
        <p:spPr>
          <a:xfrm>
            <a:off x="6691632" y="3967908"/>
            <a:ext cx="5329329" cy="720000"/>
          </a:xfrm>
          <a:prstGeom prst="rect">
            <a:avLst/>
          </a:prstGeom>
        </p:spPr>
        <p:style>
          <a:lnRef idx="2">
            <a:schemeClr val="accent1"/>
          </a:lnRef>
          <a:fillRef idx="1">
            <a:schemeClr val="lt1"/>
          </a:fillRef>
          <a:effectRef idx="0">
            <a:schemeClr val="accent1"/>
          </a:effectRef>
          <a:fontRef idx="minor">
            <a:schemeClr val="dk1"/>
          </a:fontRef>
        </p:style>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dk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dk1"/>
                </a:solidFill>
                <a:latin typeface="+mn-lt"/>
                <a:ea typeface="+mn-ea"/>
                <a:cs typeface="+mn-cs"/>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dk1"/>
                </a:solidFill>
                <a:latin typeface="+mn-lt"/>
                <a:ea typeface="+mn-ea"/>
                <a:cs typeface="+mn-cs"/>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dk1"/>
                </a:solidFill>
                <a:latin typeface="+mn-lt"/>
                <a:ea typeface="+mn-ea"/>
                <a:cs typeface="+mn-cs"/>
              </a:defRPr>
            </a:lvl4pPr>
            <a:lvl5pPr marL="1828800" indent="0" algn="l" rtl="0" eaLnBrk="1" fontAlgn="base" hangingPunct="1">
              <a:lnSpc>
                <a:spcPts val="1800"/>
              </a:lnSpc>
              <a:spcBef>
                <a:spcPts val="0"/>
              </a:spcBef>
              <a:spcAft>
                <a:spcPct val="0"/>
              </a:spcAft>
              <a:buClr>
                <a:schemeClr val="accent1"/>
              </a:buClr>
              <a:buFontTx/>
              <a:buNone/>
              <a:defRPr sz="1500" b="0">
                <a:solidFill>
                  <a:schemeClr val="dk1"/>
                </a:solidFill>
                <a:latin typeface="+mn-lt"/>
                <a:ea typeface="+mn-ea"/>
                <a:cs typeface="+mn-cs"/>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dk1"/>
                </a:solidFill>
                <a:latin typeface="+mn-lt"/>
                <a:ea typeface="+mn-ea"/>
                <a:cs typeface="+mn-cs"/>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dk1"/>
                </a:solidFill>
                <a:latin typeface="+mn-lt"/>
                <a:ea typeface="+mn-ea"/>
                <a:cs typeface="+mn-cs"/>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dk1"/>
                </a:solidFill>
                <a:latin typeface="+mn-lt"/>
                <a:ea typeface="+mn-ea"/>
                <a:cs typeface="+mn-cs"/>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dk1"/>
                </a:solidFill>
                <a:latin typeface="+mn-lt"/>
                <a:ea typeface="+mn-ea"/>
                <a:cs typeface="+mn-cs"/>
              </a:defRPr>
            </a:lvl9pPr>
          </a:lstStyle>
          <a:p>
            <a:pPr marL="72000" indent="0">
              <a:lnSpc>
                <a:spcPct val="100000"/>
              </a:lnSpc>
              <a:buFont typeface="Arial" panose="020B0604020202020204" pitchFamily="34" charset="0"/>
              <a:buNone/>
            </a:pPr>
            <a:r>
              <a:rPr lang="cs-CZ" sz="2000" i="1" kern="0" dirty="0">
                <a:latin typeface="Times New Roman" panose="02020603050405020304" pitchFamily="18" charset="0"/>
                <a:cs typeface="Times New Roman" panose="02020603050405020304" pitchFamily="18" charset="0"/>
              </a:rPr>
              <a:t>Post-hoc </a:t>
            </a:r>
            <a:r>
              <a:rPr lang="cs-CZ" sz="2000" i="1" kern="0" dirty="0" err="1">
                <a:latin typeface="Times New Roman" panose="02020603050405020304" pitchFamily="18" charset="0"/>
                <a:cs typeface="Times New Roman" panose="02020603050405020304" pitchFamily="18" charset="0"/>
              </a:rPr>
              <a:t>Power</a:t>
            </a:r>
            <a:r>
              <a:rPr lang="cs-CZ" sz="2000" kern="0" dirty="0">
                <a:latin typeface="Times New Roman" panose="02020603050405020304" pitchFamily="18" charset="0"/>
                <a:cs typeface="Times New Roman" panose="02020603050405020304" pitchFamily="18" charset="0"/>
              </a:rPr>
              <a:t> (</a:t>
            </a:r>
            <a:r>
              <a:rPr lang="cs-CZ" sz="2000" kern="0" dirty="0" err="1">
                <a:latin typeface="Times New Roman" panose="02020603050405020304" pitchFamily="18" charset="0"/>
                <a:cs typeface="Times New Roman" panose="02020603050405020304" pitchFamily="18" charset="0"/>
              </a:rPr>
              <a:t>Observed</a:t>
            </a:r>
            <a:r>
              <a:rPr lang="cs-CZ" sz="2000" kern="0" dirty="0">
                <a:latin typeface="Times New Roman" panose="02020603050405020304" pitchFamily="18" charset="0"/>
                <a:cs typeface="Times New Roman" panose="02020603050405020304" pitchFamily="18" charset="0"/>
              </a:rPr>
              <a:t> </a:t>
            </a:r>
            <a:r>
              <a:rPr lang="cs-CZ" sz="2000" kern="0" dirty="0" err="1">
                <a:latin typeface="Times New Roman" panose="02020603050405020304" pitchFamily="18" charset="0"/>
                <a:cs typeface="Times New Roman" panose="02020603050405020304" pitchFamily="18" charset="0"/>
              </a:rPr>
              <a:t>Power</a:t>
            </a:r>
            <a:r>
              <a:rPr lang="cs-CZ" sz="2000" kern="0" dirty="0">
                <a:latin typeface="Times New Roman" panose="02020603050405020304" pitchFamily="18" charset="0"/>
                <a:cs typeface="Times New Roman" panose="02020603050405020304" pitchFamily="18" charset="0"/>
              </a:rPr>
              <a:t>) = </a:t>
            </a:r>
            <a:r>
              <a:rPr lang="en-US" sz="2000" kern="0" dirty="0">
                <a:latin typeface="Times New Roman" panose="02020603050405020304" pitchFamily="18" charset="0"/>
                <a:cs typeface="Times New Roman" panose="02020603050405020304" pitchFamily="18" charset="0"/>
              </a:rPr>
              <a:t>used as a follow-up analysis, if a finding is </a:t>
            </a:r>
            <a:r>
              <a:rPr lang="en-US" sz="2000" i="1" kern="0" dirty="0">
                <a:latin typeface="Times New Roman" panose="02020603050405020304" pitchFamily="18" charset="0"/>
                <a:cs typeface="Times New Roman" panose="02020603050405020304" pitchFamily="18" charset="0"/>
              </a:rPr>
              <a:t>non</a:t>
            </a:r>
            <a:r>
              <a:rPr lang="cs-CZ" sz="2000" i="1" kern="0" dirty="0">
                <a:latin typeface="Times New Roman" panose="02020603050405020304" pitchFamily="18" charset="0"/>
                <a:cs typeface="Times New Roman" panose="02020603050405020304" pitchFamily="18" charset="0"/>
              </a:rPr>
              <a:t> </a:t>
            </a:r>
            <a:r>
              <a:rPr lang="en-US" sz="2000" i="1" kern="0" dirty="0" err="1">
                <a:latin typeface="Times New Roman" panose="02020603050405020304" pitchFamily="18" charset="0"/>
                <a:cs typeface="Times New Roman" panose="02020603050405020304" pitchFamily="18" charset="0"/>
              </a:rPr>
              <a:t>significan</a:t>
            </a:r>
            <a:r>
              <a:rPr lang="cs-CZ" sz="2000" i="1" kern="0" dirty="0">
                <a:latin typeface="Times New Roman" panose="02020603050405020304" pitchFamily="18" charset="0"/>
                <a:cs typeface="Times New Roman" panose="02020603050405020304" pitchFamily="18" charset="0"/>
              </a:rPr>
              <a:t>t</a:t>
            </a:r>
            <a:endParaRPr lang="en-US" sz="2000" i="1" kern="0" dirty="0">
              <a:latin typeface="Times New Roman" panose="02020603050405020304" pitchFamily="18" charset="0"/>
              <a:cs typeface="Times New Roman" panose="02020603050405020304" pitchFamily="18" charset="0"/>
            </a:endParaRPr>
          </a:p>
        </p:txBody>
      </p:sp>
      <p:cxnSp>
        <p:nvCxnSpPr>
          <p:cNvPr id="17" name="Přímá spojnice se šipkou 16">
            <a:extLst>
              <a:ext uri="{FF2B5EF4-FFF2-40B4-BE49-F238E27FC236}">
                <a16:creationId xmlns:a16="http://schemas.microsoft.com/office/drawing/2014/main" id="{AA1AC5EE-7784-4DD1-A9BA-503656509116}"/>
              </a:ext>
            </a:extLst>
          </p:cNvPr>
          <p:cNvCxnSpPr>
            <a:cxnSpLocks/>
            <a:endCxn id="11" idx="1"/>
          </p:cNvCxnSpPr>
          <p:nvPr/>
        </p:nvCxnSpPr>
        <p:spPr bwMode="auto">
          <a:xfrm>
            <a:off x="5060162" y="3067172"/>
            <a:ext cx="1620000" cy="1260000"/>
          </a:xfrm>
          <a:prstGeom prst="straightConnector1">
            <a:avLst/>
          </a:prstGeom>
          <a:ln w="19050" cap="flat" cmpd="sng" algn="ctr">
            <a:solidFill>
              <a:schemeClr val="accent1"/>
            </a:solidFill>
            <a:prstDash val="solid"/>
            <a:round/>
            <a:headEnd type="oval" w="med" len="med"/>
            <a:tailEnd type="triangl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8208908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44</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Data Collection Methods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72000" indent="0" algn="just">
              <a:lnSpc>
                <a:spcPct val="107000"/>
              </a:lnSpc>
              <a:spcAft>
                <a:spcPts val="800"/>
              </a:spcAft>
              <a:buNone/>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Collecting of a </a:t>
            </a:r>
            <a:r>
              <a:rPr lang="en-GB" sz="1800" i="1" dirty="0">
                <a:effectLst/>
                <a:latin typeface="Times New Roman" panose="02020603050405020304" pitchFamily="18" charset="0"/>
                <a:ea typeface="Times New Roman" panose="02020603050405020304" pitchFamily="18" charset="0"/>
                <a:cs typeface="Times New Roman" panose="02020603050405020304" pitchFamily="18" charset="0"/>
              </a:rPr>
              <a:t>Primary</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GB" sz="1800" i="1" dirty="0">
                <a:effectLst/>
                <a:latin typeface="Times New Roman" panose="02020603050405020304" pitchFamily="18" charset="0"/>
                <a:ea typeface="Times New Roman" panose="02020603050405020304" pitchFamily="18" charset="0"/>
                <a:cs typeface="Times New Roman" panose="02020603050405020304" pitchFamily="18" charset="0"/>
              </a:rPr>
              <a:t>Secondary</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Data</a:t>
            </a:r>
            <a:endParaRPr lang="cs-CZ"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2000" indent="0" algn="just">
              <a:lnSpc>
                <a:spcPct val="107000"/>
              </a:lnSpc>
              <a:spcAft>
                <a:spcPts val="800"/>
              </a:spcAft>
              <a:buNone/>
            </a:pPr>
            <a:endParaRPr lang="cs-CZ" sz="1800" dirty="0">
              <a:latin typeface="Times New Roman" panose="02020603050405020304" pitchFamily="18" charset="0"/>
              <a:ea typeface="Times New Roman" panose="02020603050405020304" pitchFamily="18" charset="0"/>
              <a:cs typeface="Times New Roman" panose="02020603050405020304" pitchFamily="18" charset="0"/>
            </a:endParaRPr>
          </a:p>
          <a:p>
            <a:pPr marL="72000" indent="0" algn="just">
              <a:lnSpc>
                <a:spcPct val="107000"/>
              </a:lnSpc>
              <a:spcAft>
                <a:spcPts val="800"/>
              </a:spcAft>
              <a:buNone/>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Zástupný obsah 8">
            <a:extLst>
              <a:ext uri="{FF2B5EF4-FFF2-40B4-BE49-F238E27FC236}">
                <a16:creationId xmlns:a16="http://schemas.microsoft.com/office/drawing/2014/main" id="{67195430-BDA0-4ED7-AA6A-33FCC1E392F0}"/>
              </a:ext>
            </a:extLst>
          </p:cNvPr>
          <p:cNvSpPr>
            <a:spLocks noGrp="1"/>
          </p:cNvSpPr>
          <p:nvPr>
            <p:ph idx="30"/>
          </p:nvPr>
        </p:nvSpPr>
        <p:spPr/>
        <p:txBody>
          <a:bodyPr/>
          <a:lstStyle/>
          <a:p>
            <a:pPr marL="0" indent="0" algn="just">
              <a:lnSpc>
                <a:spcPct val="107000"/>
              </a:lnSpc>
              <a:spcAft>
                <a:spcPts val="800"/>
              </a:spcAft>
              <a:buNone/>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Collecting a </a:t>
            </a:r>
            <a:r>
              <a:rPr lang="en-GB" sz="1800" i="1" dirty="0">
                <a:effectLst/>
                <a:latin typeface="Times New Roman" panose="02020603050405020304" pitchFamily="18" charset="0"/>
                <a:ea typeface="Times New Roman" panose="02020603050405020304" pitchFamily="18" charset="0"/>
                <a:cs typeface="Times New Roman" panose="02020603050405020304" pitchFamily="18" charset="0"/>
              </a:rPr>
              <a:t>Qualitative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GB" sz="1800" i="1" dirty="0">
                <a:effectLst/>
                <a:latin typeface="Times New Roman" panose="02020603050405020304" pitchFamily="18" charset="0"/>
                <a:ea typeface="Times New Roman" panose="02020603050405020304" pitchFamily="18" charset="0"/>
                <a:cs typeface="Times New Roman" panose="02020603050405020304" pitchFamily="18" charset="0"/>
              </a:rPr>
              <a:t>Quantitative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Data</a:t>
            </a:r>
          </a:p>
          <a:p>
            <a:pPr marL="342900" indent="-342900" algn="just">
              <a:lnSpc>
                <a:spcPct val="107000"/>
              </a:lnSpc>
              <a:spcAft>
                <a:spcPts val="800"/>
              </a:spcAft>
              <a:buFont typeface="+mj-lt"/>
              <a:buAutoNum type="arabicPeriod"/>
            </a:pPr>
            <a:endParaRPr lang="en-GB" sz="15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Obrázek 7">
            <a:extLst>
              <a:ext uri="{FF2B5EF4-FFF2-40B4-BE49-F238E27FC236}">
                <a16:creationId xmlns:a16="http://schemas.microsoft.com/office/drawing/2014/main" id="{99382DF3-97CD-48BF-BC76-B83FE2D8F72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9775" y="2785015"/>
            <a:ext cx="6096798" cy="2340000"/>
          </a:xfrm>
          <a:prstGeom prst="rect">
            <a:avLst/>
          </a:prstGeom>
        </p:spPr>
      </p:pic>
      <p:pic>
        <p:nvPicPr>
          <p:cNvPr id="10" name="Obrázek 9">
            <a:extLst>
              <a:ext uri="{FF2B5EF4-FFF2-40B4-BE49-F238E27FC236}">
                <a16:creationId xmlns:a16="http://schemas.microsoft.com/office/drawing/2014/main" id="{91A8CA6B-B644-4F64-AE36-5023F700C60E}"/>
              </a:ext>
            </a:extLst>
          </p:cNvPr>
          <p:cNvPicPr>
            <a:picLocks noChangeAspect="1"/>
          </p:cNvPicPr>
          <p:nvPr/>
        </p:nvPicPr>
        <p:blipFill>
          <a:blip r:embed="rId3">
            <a:duotone>
              <a:schemeClr val="accent1">
                <a:shade val="45000"/>
                <a:satMod val="135000"/>
              </a:schemeClr>
              <a:prstClr val="white"/>
            </a:duotone>
          </a:blip>
          <a:stretch>
            <a:fillRect/>
          </a:stretch>
        </p:blipFill>
        <p:spPr>
          <a:xfrm>
            <a:off x="7418818" y="2402639"/>
            <a:ext cx="2562300" cy="4176000"/>
          </a:xfrm>
          <a:prstGeom prst="rect">
            <a:avLst/>
          </a:prstGeom>
        </p:spPr>
      </p:pic>
    </p:spTree>
    <p:extLst>
      <p:ext uri="{BB962C8B-B14F-4D97-AF65-F5344CB8AC3E}">
        <p14:creationId xmlns:p14="http://schemas.microsoft.com/office/powerpoint/2010/main" val="2585153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45</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Sampling</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algn="just">
              <a:lnSpc>
                <a:spcPct val="10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study of the total population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is not possible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and it is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impracticable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practical limitation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cost</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time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other factors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which are usually operative in the situation, stand in the way of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studying the total population</a:t>
            </a:r>
          </a:p>
          <a:p>
            <a:pPr algn="just">
              <a:lnSpc>
                <a:spcPct val="10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Sampling is the process of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selecting a few</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 sample) from a bigger group (the sampling population) to become the basis for estimating or predicting the prevalence of an unknown piece of information, situation, or outcome regarding the bigger group</a:t>
            </a:r>
          </a:p>
        </p:txBody>
      </p:sp>
      <p:sp>
        <p:nvSpPr>
          <p:cNvPr id="9" name="Zástupný obsah 8">
            <a:extLst>
              <a:ext uri="{FF2B5EF4-FFF2-40B4-BE49-F238E27FC236}">
                <a16:creationId xmlns:a16="http://schemas.microsoft.com/office/drawing/2014/main" id="{67195430-BDA0-4ED7-AA6A-33FCC1E392F0}"/>
              </a:ext>
            </a:extLst>
          </p:cNvPr>
          <p:cNvSpPr>
            <a:spLocks noGrp="1"/>
          </p:cNvSpPr>
          <p:nvPr>
            <p:ph idx="30"/>
          </p:nvPr>
        </p:nvSpPr>
        <p:spPr/>
        <p:txBody>
          <a:bodyPr/>
          <a:lstStyle/>
          <a:p>
            <a:pPr marL="72000" indent="0" algn="just">
              <a:lnSpc>
                <a:spcPct val="107000"/>
              </a:lnSpc>
              <a:spcAft>
                <a:spcPts val="800"/>
              </a:spcAft>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Basically we have two types of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sample: </a:t>
            </a:r>
          </a:p>
          <a:p>
            <a:pPr algn="just">
              <a:lnSpc>
                <a:spcPct val="107000"/>
              </a:lnSpc>
              <a:spcAft>
                <a:spcPts val="800"/>
              </a:spcAft>
            </a:pPr>
            <a:r>
              <a:rPr lang="cs-CZ" sz="1800" dirty="0" err="1">
                <a:latin typeface="Times New Roman" panose="02020603050405020304" pitchFamily="18" charset="0"/>
                <a:ea typeface="Calibri" panose="020F0502020204030204" pitchFamily="34" charset="0"/>
                <a:cs typeface="Times New Roman" panose="02020603050405020304" pitchFamily="18" charset="0"/>
              </a:rPr>
              <a:t>R</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andom</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sample</a:t>
            </a:r>
            <a:endParaRPr lang="cs-CZ"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cs-CZ" sz="1800" dirty="0">
                <a:latin typeface="Times New Roman" panose="02020603050405020304" pitchFamily="18" charset="0"/>
                <a:ea typeface="Calibri" panose="020F0502020204030204" pitchFamily="34" charset="0"/>
                <a:cs typeface="Times New Roman" panose="02020603050405020304" pitchFamily="18" charset="0"/>
              </a:rPr>
              <a:t>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on-</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random</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sample</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mj-lt"/>
              <a:buAutoNum type="arabicPeriod"/>
            </a:pPr>
            <a:endParaRPr lang="en-GB" sz="15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ovéPole 9">
            <a:extLst>
              <a:ext uri="{FF2B5EF4-FFF2-40B4-BE49-F238E27FC236}">
                <a16:creationId xmlns:a16="http://schemas.microsoft.com/office/drawing/2014/main" id="{71626822-7DFA-47FF-A36B-EE769E55B880}"/>
              </a:ext>
            </a:extLst>
          </p:cNvPr>
          <p:cNvSpPr txBox="1"/>
          <p:nvPr/>
        </p:nvSpPr>
        <p:spPr>
          <a:xfrm>
            <a:off x="7745389" y="6043334"/>
            <a:ext cx="3914274" cy="369332"/>
          </a:xfrm>
          <a:prstGeom prst="rect">
            <a:avLst/>
          </a:prstGeom>
          <a:noFill/>
        </p:spPr>
        <p:txBody>
          <a:bodyPr wrap="square">
            <a:spAutoFit/>
          </a:bodyPr>
          <a:lstStyle/>
          <a:p>
            <a:r>
              <a:rPr lang="en-GB" sz="1800" dirty="0">
                <a:effectLst/>
                <a:latin typeface="Times New Roman" panose="02020603050405020304" pitchFamily="18" charset="0"/>
                <a:ea typeface="Calibri" panose="020F0502020204030204" pitchFamily="34" charset="0"/>
                <a:cs typeface="Times New Roman" panose="02020603050405020304" pitchFamily="18" charset="0"/>
              </a:rPr>
              <a:t>(Singh, 2006</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Kumar, 2011)</a:t>
            </a:r>
            <a:endParaRPr lang="en-GB" sz="1800" dirty="0"/>
          </a:p>
        </p:txBody>
      </p:sp>
    </p:spTree>
    <p:extLst>
      <p:ext uri="{BB962C8B-B14F-4D97-AF65-F5344CB8AC3E}">
        <p14:creationId xmlns:p14="http://schemas.microsoft.com/office/powerpoint/2010/main" val="35795802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ál 33">
            <a:extLst>
              <a:ext uri="{FF2B5EF4-FFF2-40B4-BE49-F238E27FC236}">
                <a16:creationId xmlns:a16="http://schemas.microsoft.com/office/drawing/2014/main" id="{5CC7947F-5D6C-45DF-BA03-8814923A834C}"/>
              </a:ext>
            </a:extLst>
          </p:cNvPr>
          <p:cNvSpPr/>
          <p:nvPr/>
        </p:nvSpPr>
        <p:spPr bwMode="auto">
          <a:xfrm>
            <a:off x="6804207" y="2473399"/>
            <a:ext cx="1218251" cy="1175556"/>
          </a:xfrm>
          <a:prstGeom prst="ellipse">
            <a:avLst/>
          </a:prstGeom>
          <a:solidFill>
            <a:schemeClr val="bg1">
              <a:lumMod val="85000"/>
            </a:schemeClr>
          </a:solidFill>
          <a:ln w="28575" cap="flat" cmpd="sng" algn="ctr">
            <a:solidFill>
              <a:srgbClr val="00206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rgbClr val="FF0000"/>
              </a:solidFill>
              <a:effectLst/>
              <a:highlight>
                <a:srgbClr val="FFFF00"/>
              </a:highlight>
              <a:latin typeface="+mn-lt"/>
            </a:endParaRPr>
          </a:p>
        </p:txBody>
      </p:sp>
      <p:cxnSp>
        <p:nvCxnSpPr>
          <p:cNvPr id="29" name="Přímá spojnice 28">
            <a:extLst>
              <a:ext uri="{FF2B5EF4-FFF2-40B4-BE49-F238E27FC236}">
                <a16:creationId xmlns:a16="http://schemas.microsoft.com/office/drawing/2014/main" id="{BB293D76-048A-4387-8E0D-DEE1CF350496}"/>
              </a:ext>
            </a:extLst>
          </p:cNvPr>
          <p:cNvCxnSpPr>
            <a:cxnSpLocks/>
            <a:stCxn id="26" idx="4"/>
            <a:endCxn id="27" idx="4"/>
          </p:cNvCxnSpPr>
          <p:nvPr/>
        </p:nvCxnSpPr>
        <p:spPr bwMode="auto">
          <a:xfrm>
            <a:off x="7621474" y="3472451"/>
            <a:ext cx="1560997" cy="227337"/>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8" name="Přímá spojnice 27">
            <a:extLst>
              <a:ext uri="{FF2B5EF4-FFF2-40B4-BE49-F238E27FC236}">
                <a16:creationId xmlns:a16="http://schemas.microsoft.com/office/drawing/2014/main" id="{B9096349-94FE-4B61-B2F2-DF3E79ED1A38}"/>
              </a:ext>
            </a:extLst>
          </p:cNvPr>
          <p:cNvCxnSpPr>
            <a:cxnSpLocks/>
            <a:stCxn id="26" idx="0"/>
            <a:endCxn id="27" idx="0"/>
          </p:cNvCxnSpPr>
          <p:nvPr/>
        </p:nvCxnSpPr>
        <p:spPr bwMode="auto">
          <a:xfrm flipV="1">
            <a:off x="7621474" y="2838654"/>
            <a:ext cx="1560997" cy="417797"/>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46</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Sampling</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pic>
        <p:nvPicPr>
          <p:cNvPr id="13" name="Grafický objekt 12">
            <a:extLst>
              <a:ext uri="{FF2B5EF4-FFF2-40B4-BE49-F238E27FC236}">
                <a16:creationId xmlns:a16="http://schemas.microsoft.com/office/drawing/2014/main" id="{0A52D91C-5A08-4644-AB2E-377FCE486D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261" y="3262872"/>
            <a:ext cx="5219998" cy="1784050"/>
          </a:xfrm>
          <a:prstGeom prst="rect">
            <a:avLst/>
          </a:prstGeom>
        </p:spPr>
      </p:pic>
      <p:sp>
        <p:nvSpPr>
          <p:cNvPr id="8" name="Ovál 7">
            <a:extLst>
              <a:ext uri="{FF2B5EF4-FFF2-40B4-BE49-F238E27FC236}">
                <a16:creationId xmlns:a16="http://schemas.microsoft.com/office/drawing/2014/main" id="{681E6F68-1102-4669-8CC4-012B0146C679}"/>
              </a:ext>
            </a:extLst>
          </p:cNvPr>
          <p:cNvSpPr/>
          <p:nvPr/>
        </p:nvSpPr>
        <p:spPr bwMode="auto">
          <a:xfrm>
            <a:off x="7063133" y="4653637"/>
            <a:ext cx="843379" cy="861134"/>
          </a:xfrm>
          <a:prstGeom prst="ellipse">
            <a:avLst/>
          </a:prstGeom>
          <a:solidFill>
            <a:srgbClr val="FFFF00"/>
          </a:solidFill>
          <a:ln w="28575" cap="flat" cmpd="sng" algn="ctr">
            <a:solidFill>
              <a:srgbClr val="00206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rgbClr val="FF0000"/>
              </a:solidFill>
              <a:effectLst/>
              <a:highlight>
                <a:srgbClr val="FFFF00"/>
              </a:highlight>
              <a:latin typeface="+mn-lt"/>
            </a:endParaRPr>
          </a:p>
        </p:txBody>
      </p:sp>
      <p:sp>
        <p:nvSpPr>
          <p:cNvPr id="14" name="Ovál 13">
            <a:extLst>
              <a:ext uri="{FF2B5EF4-FFF2-40B4-BE49-F238E27FC236}">
                <a16:creationId xmlns:a16="http://schemas.microsoft.com/office/drawing/2014/main" id="{A024E3A4-16E4-4C5B-8DB5-2F386E3BB764}"/>
              </a:ext>
            </a:extLst>
          </p:cNvPr>
          <p:cNvSpPr/>
          <p:nvPr/>
        </p:nvSpPr>
        <p:spPr bwMode="auto">
          <a:xfrm>
            <a:off x="8523501" y="4653637"/>
            <a:ext cx="843379" cy="861134"/>
          </a:xfrm>
          <a:prstGeom prst="ellipse">
            <a:avLst/>
          </a:prstGeom>
          <a:solidFill>
            <a:srgbClr val="FFFF00"/>
          </a:solidFill>
          <a:ln w="28575" cap="flat" cmpd="sng" algn="ctr">
            <a:solidFill>
              <a:srgbClr val="00206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rgbClr val="FF0000"/>
              </a:solidFill>
              <a:effectLst/>
              <a:highlight>
                <a:srgbClr val="FFFF00"/>
              </a:highlight>
              <a:latin typeface="+mn-lt"/>
            </a:endParaRPr>
          </a:p>
        </p:txBody>
      </p:sp>
      <p:cxnSp>
        <p:nvCxnSpPr>
          <p:cNvPr id="12" name="Přímá spojnice 11">
            <a:extLst>
              <a:ext uri="{FF2B5EF4-FFF2-40B4-BE49-F238E27FC236}">
                <a16:creationId xmlns:a16="http://schemas.microsoft.com/office/drawing/2014/main" id="{436FE74F-F5FF-4114-8132-842D3F673B25}"/>
              </a:ext>
            </a:extLst>
          </p:cNvPr>
          <p:cNvCxnSpPr>
            <a:cxnSpLocks/>
            <a:stCxn id="8" idx="0"/>
            <a:endCxn id="14" idx="0"/>
          </p:cNvCxnSpPr>
          <p:nvPr/>
        </p:nvCxnSpPr>
        <p:spPr bwMode="auto">
          <a:xfrm>
            <a:off x="7484823" y="4653637"/>
            <a:ext cx="1460368"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7" name="Přímá spojnice 16">
            <a:extLst>
              <a:ext uri="{FF2B5EF4-FFF2-40B4-BE49-F238E27FC236}">
                <a16:creationId xmlns:a16="http://schemas.microsoft.com/office/drawing/2014/main" id="{8EA40A35-2E05-4A77-BF26-B9DD4B31B790}"/>
              </a:ext>
            </a:extLst>
          </p:cNvPr>
          <p:cNvCxnSpPr>
            <a:cxnSpLocks/>
            <a:stCxn id="8" idx="4"/>
            <a:endCxn id="14" idx="4"/>
          </p:cNvCxnSpPr>
          <p:nvPr/>
        </p:nvCxnSpPr>
        <p:spPr bwMode="auto">
          <a:xfrm>
            <a:off x="7484823" y="5514771"/>
            <a:ext cx="1460368" cy="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9" name="TextovéPole 18">
            <a:extLst>
              <a:ext uri="{FF2B5EF4-FFF2-40B4-BE49-F238E27FC236}">
                <a16:creationId xmlns:a16="http://schemas.microsoft.com/office/drawing/2014/main" id="{B7E7B7B6-7DBA-43D4-85C9-22294B40B4CD}"/>
              </a:ext>
            </a:extLst>
          </p:cNvPr>
          <p:cNvSpPr txBox="1"/>
          <p:nvPr/>
        </p:nvSpPr>
        <p:spPr>
          <a:xfrm>
            <a:off x="9274854" y="5037435"/>
            <a:ext cx="2500545" cy="523220"/>
          </a:xfrm>
          <a:prstGeom prst="rect">
            <a:avLst/>
          </a:prstGeom>
          <a:noFill/>
        </p:spPr>
        <p:txBody>
          <a:bodyPr wrap="square" rtlCol="0">
            <a:spAutoFit/>
          </a:bodyPr>
          <a:lstStyle/>
          <a:p>
            <a:pPr algn="l"/>
            <a:r>
              <a:rPr lang="cs-CZ" sz="2000" dirty="0">
                <a:latin typeface="Times New Roman" panose="02020603050405020304" pitchFamily="18" charset="0"/>
                <a:cs typeface="Times New Roman" panose="02020603050405020304" pitchFamily="18" charset="0"/>
              </a:rPr>
              <a:t>Non-</a:t>
            </a:r>
            <a:r>
              <a:rPr lang="cs-CZ" sz="2000" dirty="0" err="1">
                <a:latin typeface="Times New Roman" panose="02020603050405020304" pitchFamily="18" charset="0"/>
                <a:cs typeface="Times New Roman" panose="02020603050405020304" pitchFamily="18" charset="0"/>
              </a:rPr>
              <a:t>random</a:t>
            </a:r>
            <a:r>
              <a:rPr lang="cs-CZ" sz="2800" dirty="0">
                <a:latin typeface="Times New Roman" panose="02020603050405020304" pitchFamily="18" charset="0"/>
                <a:cs typeface="Times New Roman" panose="02020603050405020304" pitchFamily="18" charset="0"/>
              </a:rPr>
              <a:t> </a:t>
            </a:r>
            <a:r>
              <a:rPr lang="cs-CZ" sz="2000" dirty="0">
                <a:latin typeface="Times New Roman" panose="02020603050405020304" pitchFamily="18" charset="0"/>
                <a:cs typeface="Times New Roman" panose="02020603050405020304" pitchFamily="18" charset="0"/>
              </a:rPr>
              <a:t>Sample</a:t>
            </a:r>
            <a:endParaRPr lang="en-GB" sz="2000" dirty="0" err="1">
              <a:latin typeface="Times New Roman" panose="02020603050405020304" pitchFamily="18" charset="0"/>
              <a:cs typeface="Times New Roman" panose="02020603050405020304" pitchFamily="18" charset="0"/>
            </a:endParaRPr>
          </a:p>
        </p:txBody>
      </p:sp>
      <p:sp>
        <p:nvSpPr>
          <p:cNvPr id="23" name="TextovéPole 22">
            <a:extLst>
              <a:ext uri="{FF2B5EF4-FFF2-40B4-BE49-F238E27FC236}">
                <a16:creationId xmlns:a16="http://schemas.microsoft.com/office/drawing/2014/main" id="{C9ED27C7-17FA-45D1-87E6-160ED7C6EDE7}"/>
              </a:ext>
            </a:extLst>
          </p:cNvPr>
          <p:cNvSpPr txBox="1"/>
          <p:nvPr/>
        </p:nvSpPr>
        <p:spPr>
          <a:xfrm>
            <a:off x="5642704" y="2316699"/>
            <a:ext cx="1381959" cy="707886"/>
          </a:xfrm>
          <a:prstGeom prst="rect">
            <a:avLst/>
          </a:prstGeom>
          <a:noFill/>
        </p:spPr>
        <p:txBody>
          <a:bodyPr wrap="square" rtlCol="0">
            <a:spAutoFit/>
          </a:bodyPr>
          <a:lstStyle/>
          <a:p>
            <a:pPr algn="l"/>
            <a:r>
              <a:rPr lang="cs-CZ" sz="2000" dirty="0" err="1">
                <a:latin typeface="Times New Roman" panose="02020603050405020304" pitchFamily="18" charset="0"/>
                <a:cs typeface="Times New Roman" panose="02020603050405020304" pitchFamily="18" charset="0"/>
              </a:rPr>
              <a:t>Research</a:t>
            </a: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Population</a:t>
            </a:r>
            <a:endParaRPr lang="en-GB" sz="2000" dirty="0" err="1">
              <a:latin typeface="Times New Roman" panose="02020603050405020304" pitchFamily="18" charset="0"/>
              <a:cs typeface="Times New Roman" panose="02020603050405020304" pitchFamily="18" charset="0"/>
            </a:endParaRPr>
          </a:p>
        </p:txBody>
      </p:sp>
      <p:sp>
        <p:nvSpPr>
          <p:cNvPr id="26" name="Ovál 25">
            <a:extLst>
              <a:ext uri="{FF2B5EF4-FFF2-40B4-BE49-F238E27FC236}">
                <a16:creationId xmlns:a16="http://schemas.microsoft.com/office/drawing/2014/main" id="{ADAB518B-27CC-4180-B8A4-83A7650E7546}"/>
              </a:ext>
            </a:extLst>
          </p:cNvPr>
          <p:cNvSpPr/>
          <p:nvPr/>
        </p:nvSpPr>
        <p:spPr bwMode="auto">
          <a:xfrm>
            <a:off x="7513474" y="3256451"/>
            <a:ext cx="216000" cy="216000"/>
          </a:xfrm>
          <a:prstGeom prst="ellipse">
            <a:avLst/>
          </a:prstGeom>
          <a:solidFill>
            <a:srgbClr val="FFFF00"/>
          </a:solidFill>
          <a:ln w="28575" cap="flat" cmpd="sng" algn="ctr">
            <a:solidFill>
              <a:srgbClr val="00206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rgbClr val="FF0000"/>
              </a:solidFill>
              <a:effectLst/>
              <a:highlight>
                <a:srgbClr val="FFFF00"/>
              </a:highlight>
              <a:latin typeface="+mn-lt"/>
            </a:endParaRPr>
          </a:p>
        </p:txBody>
      </p:sp>
      <p:sp>
        <p:nvSpPr>
          <p:cNvPr id="27" name="Ovál 26">
            <a:extLst>
              <a:ext uri="{FF2B5EF4-FFF2-40B4-BE49-F238E27FC236}">
                <a16:creationId xmlns:a16="http://schemas.microsoft.com/office/drawing/2014/main" id="{E1C0F26D-C213-464E-B33C-B6C60B14507A}"/>
              </a:ext>
            </a:extLst>
          </p:cNvPr>
          <p:cNvSpPr/>
          <p:nvPr/>
        </p:nvSpPr>
        <p:spPr bwMode="auto">
          <a:xfrm>
            <a:off x="8760781" y="2838654"/>
            <a:ext cx="843379" cy="861134"/>
          </a:xfrm>
          <a:prstGeom prst="ellipse">
            <a:avLst/>
          </a:prstGeom>
          <a:solidFill>
            <a:srgbClr val="FFFF00"/>
          </a:solidFill>
          <a:ln w="28575" cap="flat" cmpd="sng" algn="ctr">
            <a:solidFill>
              <a:srgbClr val="00206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rgbClr val="FF0000"/>
              </a:solidFill>
              <a:effectLst/>
              <a:highlight>
                <a:srgbClr val="FFFF00"/>
              </a:highlight>
              <a:latin typeface="+mn-lt"/>
            </a:endParaRPr>
          </a:p>
        </p:txBody>
      </p:sp>
      <p:sp>
        <p:nvSpPr>
          <p:cNvPr id="22" name="TextovéPole 21">
            <a:extLst>
              <a:ext uri="{FF2B5EF4-FFF2-40B4-BE49-F238E27FC236}">
                <a16:creationId xmlns:a16="http://schemas.microsoft.com/office/drawing/2014/main" id="{FE68D295-ABDE-462F-B32A-3A45116735DF}"/>
              </a:ext>
            </a:extLst>
          </p:cNvPr>
          <p:cNvSpPr txBox="1"/>
          <p:nvPr/>
        </p:nvSpPr>
        <p:spPr>
          <a:xfrm>
            <a:off x="9493194" y="3248971"/>
            <a:ext cx="2500545" cy="523220"/>
          </a:xfrm>
          <a:prstGeom prst="rect">
            <a:avLst/>
          </a:prstGeom>
          <a:noFill/>
        </p:spPr>
        <p:txBody>
          <a:bodyPr wrap="square" rtlCol="0">
            <a:spAutoFit/>
          </a:bodyPr>
          <a:lstStyle/>
          <a:p>
            <a:pPr algn="l"/>
            <a:r>
              <a:rPr lang="cs-CZ" sz="2000" dirty="0" err="1">
                <a:latin typeface="Times New Roman" panose="02020603050405020304" pitchFamily="18" charset="0"/>
                <a:cs typeface="Times New Roman" panose="02020603050405020304" pitchFamily="18" charset="0"/>
              </a:rPr>
              <a:t>Random</a:t>
            </a:r>
            <a:r>
              <a:rPr lang="cs-CZ" sz="2800" dirty="0">
                <a:latin typeface="Times New Roman" panose="02020603050405020304" pitchFamily="18" charset="0"/>
                <a:cs typeface="Times New Roman" panose="02020603050405020304" pitchFamily="18" charset="0"/>
              </a:rPr>
              <a:t> </a:t>
            </a:r>
            <a:r>
              <a:rPr lang="cs-CZ" sz="2000" dirty="0">
                <a:latin typeface="Times New Roman" panose="02020603050405020304" pitchFamily="18" charset="0"/>
                <a:cs typeface="Times New Roman" panose="02020603050405020304" pitchFamily="18" charset="0"/>
              </a:rPr>
              <a:t>Sample</a:t>
            </a:r>
            <a:endParaRPr lang="en-GB" sz="2000" dirty="0" err="1">
              <a:latin typeface="Times New Roman" panose="02020603050405020304" pitchFamily="18" charset="0"/>
              <a:cs typeface="Times New Roman" panose="02020603050405020304" pitchFamily="18" charset="0"/>
            </a:endParaRPr>
          </a:p>
        </p:txBody>
      </p:sp>
      <p:sp>
        <p:nvSpPr>
          <p:cNvPr id="47" name="Ovál 46">
            <a:extLst>
              <a:ext uri="{FF2B5EF4-FFF2-40B4-BE49-F238E27FC236}">
                <a16:creationId xmlns:a16="http://schemas.microsoft.com/office/drawing/2014/main" id="{96457E9A-6D31-46E6-B3E3-5E549228A592}"/>
              </a:ext>
            </a:extLst>
          </p:cNvPr>
          <p:cNvSpPr/>
          <p:nvPr/>
        </p:nvSpPr>
        <p:spPr bwMode="auto">
          <a:xfrm>
            <a:off x="5424256" y="1669002"/>
            <a:ext cx="2636637" cy="2530285"/>
          </a:xfrm>
          <a:prstGeom prst="ellipse">
            <a:avLst/>
          </a:prstGeom>
          <a:noFill/>
          <a:ln w="28575" cap="flat" cmpd="sng" algn="ctr">
            <a:solidFill>
              <a:srgbClr val="00206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rgbClr val="FF0000"/>
              </a:solidFill>
              <a:effectLst/>
              <a:highlight>
                <a:srgbClr val="FFFF00"/>
              </a:highlight>
              <a:latin typeface="+mn-lt"/>
            </a:endParaRPr>
          </a:p>
        </p:txBody>
      </p:sp>
      <p:sp>
        <p:nvSpPr>
          <p:cNvPr id="48" name="TextovéPole 47">
            <a:extLst>
              <a:ext uri="{FF2B5EF4-FFF2-40B4-BE49-F238E27FC236}">
                <a16:creationId xmlns:a16="http://schemas.microsoft.com/office/drawing/2014/main" id="{133F978E-9CF5-4AC9-B4B9-DE9818F4198C}"/>
              </a:ext>
            </a:extLst>
          </p:cNvPr>
          <p:cNvSpPr txBox="1"/>
          <p:nvPr/>
        </p:nvSpPr>
        <p:spPr>
          <a:xfrm>
            <a:off x="4792574" y="1636155"/>
            <a:ext cx="1381959" cy="400110"/>
          </a:xfrm>
          <a:prstGeom prst="rect">
            <a:avLst/>
          </a:prstGeom>
          <a:noFill/>
        </p:spPr>
        <p:txBody>
          <a:bodyPr wrap="square" rtlCol="0">
            <a:spAutoFit/>
          </a:bodyPr>
          <a:lstStyle/>
          <a:p>
            <a:pPr algn="l"/>
            <a:r>
              <a:rPr lang="cs-CZ" sz="2000" dirty="0" err="1">
                <a:latin typeface="Times New Roman" panose="02020603050405020304" pitchFamily="18" charset="0"/>
                <a:cs typeface="Times New Roman" panose="02020603050405020304" pitchFamily="18" charset="0"/>
              </a:rPr>
              <a:t>Population</a:t>
            </a:r>
            <a:endParaRPr lang="en-GB" sz="2000" dirty="0" err="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4239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47</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Sampling</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72000" indent="0" algn="just">
              <a:lnSpc>
                <a:spcPct val="107000"/>
              </a:lnSpc>
              <a:spcAft>
                <a:spcPts val="800"/>
              </a:spcAft>
              <a:buNone/>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Characteristics of a Good Sample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lvl="0" indent="-342900" algn="just">
              <a:lnSpc>
                <a:spcPct val="107000"/>
              </a:lnSpc>
              <a:buFont typeface="Symbol" panose="05050102010706020507" pitchFamily="18" charset="2"/>
              <a:buChar char=""/>
            </a:pP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true</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representative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population</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free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from</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bias</a:t>
            </a:r>
            <a:endParaRPr lang="en-GB" sz="18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objective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one</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comprehensive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in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nature</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maintains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accuracy</a:t>
            </a:r>
            <a:endParaRPr lang="en-GB" sz="18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yields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accurate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results</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0000"/>
              </a:lnSpc>
              <a:spcAft>
                <a:spcPts val="800"/>
              </a:spcAft>
              <a:buNone/>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Zástupný obsah 8">
            <a:extLst>
              <a:ext uri="{FF2B5EF4-FFF2-40B4-BE49-F238E27FC236}">
                <a16:creationId xmlns:a16="http://schemas.microsoft.com/office/drawing/2014/main" id="{67195430-BDA0-4ED7-AA6A-33FCC1E392F0}"/>
              </a:ext>
            </a:extLst>
          </p:cNvPr>
          <p:cNvSpPr>
            <a:spLocks noGrp="1"/>
          </p:cNvSpPr>
          <p:nvPr>
            <p:ph idx="30"/>
          </p:nvPr>
        </p:nvSpPr>
        <p:spPr/>
        <p:txBody>
          <a:bodyPr/>
          <a:lstStyle/>
          <a:p>
            <a:pPr marL="0" indent="0" algn="just">
              <a:lnSpc>
                <a:spcPct val="107000"/>
              </a:lnSpc>
              <a:spcAft>
                <a:spcPts val="800"/>
              </a:spcAft>
              <a:buNone/>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Size of a Sample </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General rule is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large sample is better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(is likely more representative of population, data are more accurate and precise with smaller standard error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But this is not always true, because the chances of a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Type I Error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increase with the sample size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claim that something exists when it is not true).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We can reduce this risk by using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Effect size tests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or calculate </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S</a:t>
            </a:r>
            <a:r>
              <a:rPr lang="en-GB" sz="1800" i="1" dirty="0" err="1">
                <a:effectLst/>
                <a:latin typeface="Times New Roman" panose="02020603050405020304" pitchFamily="18" charset="0"/>
                <a:ea typeface="Calibri" panose="020F0502020204030204" pitchFamily="34" charset="0"/>
                <a:cs typeface="Times New Roman" panose="02020603050405020304" pitchFamily="18" charset="0"/>
              </a:rPr>
              <a:t>tatistical</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P</a:t>
            </a:r>
            <a:r>
              <a:rPr lang="en-GB" sz="1800" i="1" dirty="0" err="1">
                <a:effectLst/>
                <a:latin typeface="Times New Roman" panose="02020603050405020304" pitchFamily="18" charset="0"/>
                <a:ea typeface="Calibri" panose="020F0502020204030204" pitchFamily="34" charset="0"/>
                <a:cs typeface="Times New Roman" panose="02020603050405020304" pitchFamily="18" charset="0"/>
              </a:rPr>
              <a:t>ower</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of our sample to determinate adequate sample size.</a:t>
            </a:r>
          </a:p>
          <a:p>
            <a:pPr marL="342900" indent="-342900" algn="just">
              <a:lnSpc>
                <a:spcPct val="107000"/>
              </a:lnSpc>
              <a:spcAft>
                <a:spcPts val="800"/>
              </a:spcAft>
              <a:buFont typeface="+mj-lt"/>
              <a:buAutoNum type="arabicPeriod"/>
            </a:pPr>
            <a:endParaRPr lang="en-GB" sz="15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ovéPole 9">
            <a:extLst>
              <a:ext uri="{FF2B5EF4-FFF2-40B4-BE49-F238E27FC236}">
                <a16:creationId xmlns:a16="http://schemas.microsoft.com/office/drawing/2014/main" id="{71626822-7DFA-47FF-A36B-EE769E55B880}"/>
              </a:ext>
            </a:extLst>
          </p:cNvPr>
          <p:cNvSpPr txBox="1"/>
          <p:nvPr/>
        </p:nvSpPr>
        <p:spPr>
          <a:xfrm>
            <a:off x="3696428" y="4195778"/>
            <a:ext cx="1967143" cy="338554"/>
          </a:xfrm>
          <a:prstGeom prst="rect">
            <a:avLst/>
          </a:prstGeom>
          <a:noFill/>
        </p:spPr>
        <p:txBody>
          <a:bodyPr wrap="square">
            <a:spAutoFit/>
          </a:bodyPr>
          <a:lstStyle/>
          <a:p>
            <a:r>
              <a:rPr lang="en-GB" sz="1600" dirty="0">
                <a:effectLst/>
                <a:latin typeface="Times New Roman" panose="02020603050405020304" pitchFamily="18" charset="0"/>
                <a:ea typeface="Calibri" panose="020F0502020204030204" pitchFamily="34" charset="0"/>
                <a:cs typeface="Times New Roman" panose="02020603050405020304" pitchFamily="18" charset="0"/>
              </a:rPr>
              <a:t>(Singh, 2006)</a:t>
            </a:r>
            <a:endParaRPr lang="en-GB" sz="1600" dirty="0"/>
          </a:p>
        </p:txBody>
      </p:sp>
    </p:spTree>
    <p:extLst>
      <p:ext uri="{BB962C8B-B14F-4D97-AF65-F5344CB8AC3E}">
        <p14:creationId xmlns:p14="http://schemas.microsoft.com/office/powerpoint/2010/main" val="369464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48</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Statistical Analysis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72000" indent="0" algn="just">
              <a:lnSpc>
                <a:spcPct val="100000"/>
              </a:lnSpc>
              <a:spcAft>
                <a:spcPts val="800"/>
              </a:spcAft>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Statistical analysis is the science of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collecting</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data and uncovering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patterns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trends</a:t>
            </a:r>
          </a:p>
        </p:txBody>
      </p:sp>
      <p:sp>
        <p:nvSpPr>
          <p:cNvPr id="9" name="Zástupný obsah 8">
            <a:extLst>
              <a:ext uri="{FF2B5EF4-FFF2-40B4-BE49-F238E27FC236}">
                <a16:creationId xmlns:a16="http://schemas.microsoft.com/office/drawing/2014/main" id="{67195430-BDA0-4ED7-AA6A-33FCC1E392F0}"/>
              </a:ext>
            </a:extLst>
          </p:cNvPr>
          <p:cNvSpPr>
            <a:spLocks noGrp="1"/>
          </p:cNvSpPr>
          <p:nvPr>
            <p:ph idx="30"/>
          </p:nvPr>
        </p:nvSpPr>
        <p:spPr/>
        <p:txBody>
          <a:bodyPr/>
          <a:lstStyle/>
          <a:p>
            <a:pPr marL="0" indent="0" algn="just">
              <a:lnSpc>
                <a:spcPct val="107000"/>
              </a:lnSpc>
              <a:spcAft>
                <a:spcPts val="800"/>
              </a:spcAft>
              <a:buNone/>
            </a:pPr>
            <a:r>
              <a:rPr lang="en-GB" sz="1500" b="1" dirty="0">
                <a:effectLst/>
                <a:latin typeface="Times New Roman" panose="02020603050405020304" pitchFamily="18" charset="0"/>
                <a:ea typeface="Calibri" panose="020F0502020204030204" pitchFamily="34" charset="0"/>
                <a:cs typeface="Times New Roman" panose="02020603050405020304" pitchFamily="18" charset="0"/>
              </a:rPr>
              <a:t>After collecting data you can analyse it to:</a:t>
            </a:r>
          </a:p>
          <a:p>
            <a:pPr marL="342900" indent="-342900" algn="just">
              <a:lnSpc>
                <a:spcPct val="107000"/>
              </a:lnSpc>
              <a:spcAft>
                <a:spcPts val="800"/>
              </a:spcAft>
              <a:buFont typeface="+mj-lt"/>
              <a:buAutoNum type="arabicPeriod"/>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Summarize the data (make a pie chart)</a:t>
            </a:r>
            <a:endParaRPr lang="cs-CZ" sz="1500" dirty="0">
              <a:effectLst/>
              <a:latin typeface="Times New Roman" panose="02020603050405020304" pitchFamily="18" charset="0"/>
              <a:ea typeface="Calibri" panose="020F0502020204030204" pitchFamily="34" charset="0"/>
              <a:cs typeface="Times New Roman" panose="02020603050405020304" pitchFamily="18" charset="0"/>
            </a:endParaRPr>
          </a:p>
          <a:p>
            <a:pPr marL="594900" lvl="1" indent="-342900" algn="just">
              <a:lnSpc>
                <a:spcPct val="107000"/>
              </a:lnSpc>
              <a:spcAft>
                <a:spcPts val="800"/>
              </a:spcAft>
              <a:buFont typeface="+mj-lt"/>
              <a:buAutoNum type="arabicPeriod"/>
            </a:pPr>
            <a:r>
              <a:rPr lang="cs-CZ" sz="1000" i="1" dirty="0">
                <a:effectLst/>
                <a:latin typeface="Times New Roman" panose="02020603050405020304" pitchFamily="18" charset="0"/>
                <a:ea typeface="Calibri" panose="020F0502020204030204" pitchFamily="34" charset="0"/>
                <a:cs typeface="Times New Roman" panose="02020603050405020304" pitchFamily="18" charset="0"/>
              </a:rPr>
              <a:t>By </a:t>
            </a:r>
            <a:r>
              <a:rPr lang="en-GB" sz="1000" i="1" dirty="0">
                <a:effectLst/>
                <a:latin typeface="Times New Roman" panose="02020603050405020304" pitchFamily="18" charset="0"/>
                <a:ea typeface="Calibri" panose="020F0502020204030204" pitchFamily="34" charset="0"/>
                <a:cs typeface="Times New Roman" panose="02020603050405020304" pitchFamily="18" charset="0"/>
              </a:rPr>
              <a:t>Measures of Distribution or frequency</a:t>
            </a:r>
          </a:p>
          <a:p>
            <a:pPr marL="342900" indent="-342900" algn="just">
              <a:lnSpc>
                <a:spcPct val="107000"/>
              </a:lnSpc>
              <a:spcAft>
                <a:spcPts val="800"/>
              </a:spcAft>
              <a:buFont typeface="+mj-lt"/>
              <a:buAutoNum type="arabicPeriod"/>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Find key measures of location (median, mean, …)</a:t>
            </a:r>
            <a:endParaRPr lang="cs-CZ" sz="1500" dirty="0">
              <a:effectLst/>
              <a:latin typeface="Times New Roman" panose="02020603050405020304" pitchFamily="18" charset="0"/>
              <a:ea typeface="Calibri" panose="020F0502020204030204" pitchFamily="34" charset="0"/>
              <a:cs typeface="Times New Roman" panose="02020603050405020304" pitchFamily="18" charset="0"/>
            </a:endParaRPr>
          </a:p>
          <a:p>
            <a:pPr marL="594900" lvl="1" indent="-342900" algn="just">
              <a:lnSpc>
                <a:spcPct val="107000"/>
              </a:lnSpc>
              <a:spcAft>
                <a:spcPts val="800"/>
              </a:spcAft>
              <a:buFont typeface="+mj-lt"/>
              <a:buAutoNum type="arabicPeriod"/>
            </a:pPr>
            <a:r>
              <a:rPr lang="cs-CZ" sz="1000" i="1" dirty="0">
                <a:effectLst/>
                <a:latin typeface="Times New Roman" panose="02020603050405020304" pitchFamily="18" charset="0"/>
                <a:ea typeface="Calibri" panose="020F0502020204030204" pitchFamily="34" charset="0"/>
                <a:cs typeface="Times New Roman" panose="02020603050405020304" pitchFamily="18" charset="0"/>
              </a:rPr>
              <a:t>By </a:t>
            </a:r>
            <a:r>
              <a:rPr lang="en-GB" sz="1000" i="1" dirty="0">
                <a:effectLst/>
                <a:latin typeface="Times New Roman" panose="02020603050405020304" pitchFamily="18" charset="0"/>
                <a:ea typeface="Calibri" panose="020F0502020204030204" pitchFamily="34" charset="0"/>
                <a:cs typeface="Times New Roman" panose="02020603050405020304" pitchFamily="18" charset="0"/>
              </a:rPr>
              <a:t>Measures of Central Tendency</a:t>
            </a:r>
          </a:p>
          <a:p>
            <a:pPr marL="342900" indent="-342900" algn="just">
              <a:lnSpc>
                <a:spcPct val="107000"/>
              </a:lnSpc>
              <a:spcAft>
                <a:spcPts val="800"/>
              </a:spcAft>
              <a:buFont typeface="+mj-lt"/>
              <a:buAutoNum type="arabicPeriod"/>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Calculate measures of spread </a:t>
            </a:r>
            <a:r>
              <a:rPr lang="cs-CZ"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find if your data are tightly or spread out cluster (R, SD, IQR)</a:t>
            </a:r>
            <a:endParaRPr lang="cs-CZ" sz="1500" dirty="0">
              <a:effectLst/>
              <a:latin typeface="Times New Roman" panose="02020603050405020304" pitchFamily="18" charset="0"/>
              <a:ea typeface="Calibri" panose="020F0502020204030204" pitchFamily="34" charset="0"/>
              <a:cs typeface="Times New Roman" panose="02020603050405020304" pitchFamily="18" charset="0"/>
            </a:endParaRPr>
          </a:p>
          <a:p>
            <a:pPr marL="594900" lvl="1" indent="-342900" algn="just">
              <a:lnSpc>
                <a:spcPct val="107000"/>
              </a:lnSpc>
              <a:spcAft>
                <a:spcPts val="800"/>
              </a:spcAft>
              <a:buFont typeface="+mj-lt"/>
              <a:buAutoNum type="arabicPeriod"/>
            </a:pPr>
            <a:r>
              <a:rPr lang="cs-CZ" sz="1000" i="1" dirty="0">
                <a:effectLst/>
                <a:latin typeface="Times New Roman" panose="02020603050405020304" pitchFamily="18" charset="0"/>
                <a:ea typeface="Calibri" panose="020F0502020204030204" pitchFamily="34" charset="0"/>
                <a:cs typeface="Times New Roman" panose="02020603050405020304" pitchFamily="18" charset="0"/>
              </a:rPr>
              <a:t> By </a:t>
            </a:r>
            <a:r>
              <a:rPr lang="en-GB" sz="1000" i="1" dirty="0">
                <a:effectLst/>
                <a:latin typeface="Times New Roman" panose="02020603050405020304" pitchFamily="18" charset="0"/>
                <a:ea typeface="Calibri" panose="020F0502020204030204" pitchFamily="34" charset="0"/>
                <a:cs typeface="Times New Roman" panose="02020603050405020304" pitchFamily="18" charset="0"/>
              </a:rPr>
              <a:t>Measures of Variation and Position</a:t>
            </a:r>
          </a:p>
          <a:p>
            <a:pPr marL="342900" indent="-342900" algn="just">
              <a:lnSpc>
                <a:spcPct val="107000"/>
              </a:lnSpc>
              <a:spcAft>
                <a:spcPts val="800"/>
              </a:spcAft>
              <a:buFont typeface="+mj-lt"/>
              <a:buAutoNum type="arabicPeriod"/>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Make future prediction based on past b</a:t>
            </a:r>
            <a:r>
              <a:rPr lang="cs-CZ" sz="1500" dirty="0">
                <a:effectLst/>
                <a:latin typeface="Times New Roman" panose="02020603050405020304" pitchFamily="18" charset="0"/>
                <a:ea typeface="Calibri" panose="020F0502020204030204" pitchFamily="34" charset="0"/>
                <a:cs typeface="Times New Roman" panose="02020603050405020304" pitchFamily="18" charset="0"/>
              </a:rPr>
              <a:t>e</a:t>
            </a:r>
            <a:r>
              <a:rPr lang="en-GB" sz="1500" dirty="0" err="1">
                <a:effectLst/>
                <a:latin typeface="Times New Roman" panose="02020603050405020304" pitchFamily="18" charset="0"/>
                <a:ea typeface="Calibri" panose="020F0502020204030204" pitchFamily="34" charset="0"/>
                <a:cs typeface="Times New Roman" panose="02020603050405020304" pitchFamily="18" charset="0"/>
              </a:rPr>
              <a:t>havior</a:t>
            </a:r>
            <a:endParaRPr lang="en-GB" sz="15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mj-lt"/>
              <a:buAutoNum type="arabicPeriod"/>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Test an experiment’s hypothesis (hypothesis testing)</a:t>
            </a:r>
          </a:p>
          <a:p>
            <a:pPr marL="594900" lvl="1" indent="-342900" algn="just">
              <a:lnSpc>
                <a:spcPct val="107000"/>
              </a:lnSpc>
              <a:spcAft>
                <a:spcPts val="800"/>
              </a:spcAft>
              <a:buFont typeface="+mj-lt"/>
              <a:buAutoNum type="arabicPeriod"/>
            </a:pPr>
            <a:r>
              <a:rPr lang="en-GB" sz="1050" i="1" dirty="0">
                <a:effectLst/>
                <a:latin typeface="Times New Roman" panose="02020603050405020304" pitchFamily="18" charset="0"/>
                <a:ea typeface="Calibri" panose="020F0502020204030204" pitchFamily="34" charset="0"/>
                <a:cs typeface="Times New Roman" panose="02020603050405020304" pitchFamily="18" charset="0"/>
              </a:rPr>
              <a:t>p</a:t>
            </a:r>
            <a:r>
              <a:rPr lang="en-GB" sz="1050" dirty="0">
                <a:effectLst/>
                <a:latin typeface="Times New Roman" panose="02020603050405020304" pitchFamily="18" charset="0"/>
                <a:ea typeface="Calibri" panose="020F0502020204030204" pitchFamily="34" charset="0"/>
                <a:cs typeface="Times New Roman" panose="02020603050405020304" pitchFamily="18" charset="0"/>
              </a:rPr>
              <a:t> &lt; 0.05 = statistically </a:t>
            </a:r>
            <a:r>
              <a:rPr lang="en-GB" sz="1050" u="sng" dirty="0">
                <a:effectLst/>
                <a:latin typeface="Times New Roman" panose="02020603050405020304" pitchFamily="18" charset="0"/>
                <a:ea typeface="Calibri" panose="020F0502020204030204" pitchFamily="34" charset="0"/>
                <a:cs typeface="Times New Roman" panose="02020603050405020304" pitchFamily="18" charset="0"/>
              </a:rPr>
              <a:t>significant</a:t>
            </a:r>
            <a:r>
              <a:rPr lang="en-GB" sz="1050" dirty="0">
                <a:effectLst/>
                <a:latin typeface="Times New Roman" panose="02020603050405020304" pitchFamily="18" charset="0"/>
                <a:ea typeface="Calibri" panose="020F0502020204030204" pitchFamily="34" charset="0"/>
                <a:cs typeface="Times New Roman" panose="02020603050405020304" pitchFamily="18" charset="0"/>
              </a:rPr>
              <a:t> results, we </a:t>
            </a:r>
            <a:r>
              <a:rPr lang="en-GB" sz="1050" u="sng" dirty="0">
                <a:effectLst/>
                <a:latin typeface="Times New Roman" panose="02020603050405020304" pitchFamily="18" charset="0"/>
                <a:ea typeface="Calibri" panose="020F0502020204030204" pitchFamily="34" charset="0"/>
                <a:cs typeface="Times New Roman" panose="02020603050405020304" pitchFamily="18" charset="0"/>
              </a:rPr>
              <a:t>reject H</a:t>
            </a:r>
            <a:r>
              <a:rPr lang="en-GB" sz="1050" u="sng"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GB" sz="1050" u="sng"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50" dirty="0">
                <a:effectLst/>
                <a:latin typeface="Times New Roman" panose="02020603050405020304" pitchFamily="18" charset="0"/>
                <a:ea typeface="Calibri" panose="020F0502020204030204" pitchFamily="34" charset="0"/>
                <a:cs typeface="Times New Roman" panose="02020603050405020304" pitchFamily="18" charset="0"/>
              </a:rPr>
              <a:t>(because valid H</a:t>
            </a:r>
            <a:r>
              <a:rPr lang="en-GB" sz="1050"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GB" sz="1050" dirty="0">
                <a:effectLst/>
                <a:latin typeface="Times New Roman" panose="02020603050405020304" pitchFamily="18" charset="0"/>
                <a:ea typeface="Calibri" panose="020F0502020204030204" pitchFamily="34" charset="0"/>
                <a:cs typeface="Times New Roman" panose="02020603050405020304" pitchFamily="18" charset="0"/>
              </a:rPr>
              <a:t> occurred in less than 5% of cases)</a:t>
            </a:r>
          </a:p>
          <a:p>
            <a:pPr marL="594900" lvl="1" indent="-342900" algn="just">
              <a:lnSpc>
                <a:spcPct val="107000"/>
              </a:lnSpc>
              <a:spcAft>
                <a:spcPts val="800"/>
              </a:spcAft>
              <a:buFont typeface="+mj-lt"/>
              <a:buAutoNum type="arabicPeriod"/>
            </a:pPr>
            <a:r>
              <a:rPr lang="en-GB" sz="1050" i="1" dirty="0">
                <a:effectLst/>
                <a:latin typeface="Times New Roman" panose="02020603050405020304" pitchFamily="18" charset="0"/>
                <a:ea typeface="Calibri" panose="020F0502020204030204" pitchFamily="34" charset="0"/>
                <a:cs typeface="Times New Roman" panose="02020603050405020304" pitchFamily="18" charset="0"/>
              </a:rPr>
              <a:t>p</a:t>
            </a:r>
            <a:r>
              <a:rPr lang="en-GB" sz="1050" dirty="0">
                <a:effectLst/>
                <a:latin typeface="Times New Roman" panose="02020603050405020304" pitchFamily="18" charset="0"/>
                <a:ea typeface="Calibri" panose="020F0502020204030204" pitchFamily="34" charset="0"/>
                <a:cs typeface="Times New Roman" panose="02020603050405020304" pitchFamily="18" charset="0"/>
              </a:rPr>
              <a:t> &gt; 0.05 = statistically </a:t>
            </a:r>
            <a:r>
              <a:rPr lang="en-GB" sz="1050" u="sng" dirty="0">
                <a:effectLst/>
                <a:latin typeface="Times New Roman" panose="02020603050405020304" pitchFamily="18" charset="0"/>
                <a:ea typeface="Calibri" panose="020F0502020204030204" pitchFamily="34" charset="0"/>
                <a:cs typeface="Times New Roman" panose="02020603050405020304" pitchFamily="18" charset="0"/>
              </a:rPr>
              <a:t>not significant </a:t>
            </a:r>
            <a:r>
              <a:rPr lang="en-GB" sz="1050" dirty="0">
                <a:effectLst/>
                <a:latin typeface="Times New Roman" panose="02020603050405020304" pitchFamily="18" charset="0"/>
                <a:ea typeface="Calibri" panose="020F0502020204030204" pitchFamily="34" charset="0"/>
                <a:cs typeface="Times New Roman" panose="02020603050405020304" pitchFamily="18" charset="0"/>
              </a:rPr>
              <a:t>results, we </a:t>
            </a:r>
            <a:r>
              <a:rPr lang="en-GB" sz="1050" u="sng" dirty="0">
                <a:effectLst/>
                <a:latin typeface="Times New Roman" panose="02020603050405020304" pitchFamily="18" charset="0"/>
                <a:ea typeface="Calibri" panose="020F0502020204030204" pitchFamily="34" charset="0"/>
                <a:cs typeface="Times New Roman" panose="02020603050405020304" pitchFamily="18" charset="0"/>
              </a:rPr>
              <a:t>fail to reject H</a:t>
            </a:r>
            <a:r>
              <a:rPr lang="en-GB" sz="1050" u="sng"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GB" sz="1050" u="sng"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050" dirty="0">
                <a:effectLst/>
                <a:latin typeface="Times New Roman" panose="02020603050405020304" pitchFamily="18" charset="0"/>
                <a:ea typeface="Calibri" panose="020F0502020204030204" pitchFamily="34" charset="0"/>
                <a:cs typeface="Times New Roman" panose="02020603050405020304" pitchFamily="18" charset="0"/>
              </a:rPr>
              <a:t>(because valid H</a:t>
            </a:r>
            <a:r>
              <a:rPr lang="en-GB" sz="1050"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GB" sz="1050" dirty="0">
                <a:effectLst/>
                <a:latin typeface="Times New Roman" panose="02020603050405020304" pitchFamily="18" charset="0"/>
                <a:ea typeface="Calibri" panose="020F0502020204030204" pitchFamily="34" charset="0"/>
                <a:cs typeface="Times New Roman" panose="02020603050405020304" pitchFamily="18" charset="0"/>
              </a:rPr>
              <a:t> occurred in more than 5% of cases)</a:t>
            </a:r>
          </a:p>
          <a:p>
            <a:pPr marL="342900" indent="-342900" algn="just">
              <a:lnSpc>
                <a:spcPct val="107000"/>
              </a:lnSpc>
              <a:spcAft>
                <a:spcPts val="800"/>
              </a:spcAft>
              <a:buFont typeface="+mj-lt"/>
              <a:buAutoNum type="arabicPeriod"/>
            </a:pPr>
            <a:endParaRPr lang="en-GB" sz="15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48638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69B037F-2A44-4789-9617-DB7E6CD61A11}"/>
              </a:ext>
            </a:extLst>
          </p:cNvPr>
          <p:cNvSpPr>
            <a:spLocks noGrp="1"/>
          </p:cNvSpPr>
          <p:nvPr>
            <p:ph type="ftr" sz="quarter" idx="10"/>
          </p:nvPr>
        </p:nvSpPr>
        <p:spPr>
          <a:xfrm>
            <a:off x="725918" y="6228000"/>
            <a:ext cx="7920000" cy="252000"/>
          </a:xfrm>
        </p:spPr>
        <p:txBody>
          <a:bodyPr/>
          <a:lstStyle/>
          <a:p>
            <a:r>
              <a:rPr lang="en-US" noProof="0" dirty="0"/>
              <a:t>Selected Topics in Sport Science</a:t>
            </a:r>
            <a:r>
              <a:rPr lang="en-GB" noProof="0" dirty="0"/>
              <a:t> – Research Methodology and Statistics / </a:t>
            </a:r>
            <a:r>
              <a:rPr lang="cs-CZ" dirty="0"/>
              <a:t>D</a:t>
            </a:r>
            <a:r>
              <a:rPr lang="en-GB" noProof="0" dirty="0" err="1"/>
              <a:t>epartment</a:t>
            </a:r>
            <a:r>
              <a:rPr lang="cs-CZ" noProof="0" dirty="0"/>
              <a:t> </a:t>
            </a:r>
            <a:r>
              <a:rPr lang="cs-CZ" noProof="0" dirty="0" err="1"/>
              <a:t>of</a:t>
            </a:r>
            <a:r>
              <a:rPr lang="cs-CZ" noProof="0" dirty="0"/>
              <a:t> </a:t>
            </a:r>
            <a:r>
              <a:rPr lang="cs-CZ" noProof="0" dirty="0" err="1"/>
              <a:t>Kinesiology</a:t>
            </a:r>
            <a:endParaRPr lang="en-GB" noProof="0" dirty="0"/>
          </a:p>
        </p:txBody>
      </p:sp>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49</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Statistical Analysis</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Research</a:t>
            </a:r>
            <a:r>
              <a:rPr lang="cs-CZ" dirty="0"/>
              <a:t> </a:t>
            </a:r>
            <a:r>
              <a:rPr lang="cs-CZ" dirty="0" err="1"/>
              <a:t>Methodology</a:t>
            </a:r>
            <a:r>
              <a:rPr lang="cs-CZ" dirty="0"/>
              <a:t> and </a:t>
            </a:r>
            <a:r>
              <a:rPr lang="cs-CZ" dirty="0" err="1"/>
              <a:t>Statistics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72000" indent="0" algn="just">
              <a:lnSpc>
                <a:spcPct val="100000"/>
              </a:lnSpc>
              <a:spcAft>
                <a:spcPts val="800"/>
              </a:spcAft>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Statistical analysis is the science of collecting data and uncovering patterns and trends</a:t>
            </a:r>
          </a:p>
        </p:txBody>
      </p:sp>
      <p:sp>
        <p:nvSpPr>
          <p:cNvPr id="11" name="TextovéPole 10">
            <a:extLst>
              <a:ext uri="{FF2B5EF4-FFF2-40B4-BE49-F238E27FC236}">
                <a16:creationId xmlns:a16="http://schemas.microsoft.com/office/drawing/2014/main" id="{922DDD04-24E2-437B-A11A-C80B17A2F6FF}"/>
              </a:ext>
            </a:extLst>
          </p:cNvPr>
          <p:cNvSpPr txBox="1"/>
          <p:nvPr/>
        </p:nvSpPr>
        <p:spPr>
          <a:xfrm>
            <a:off x="1236266" y="5105402"/>
            <a:ext cx="9719468" cy="704104"/>
          </a:xfrm>
          <a:prstGeom prst="rect">
            <a:avLst/>
          </a:prstGeom>
          <a:noFill/>
        </p:spPr>
        <p:txBody>
          <a:bodyPr wrap="square">
            <a:spAutoFit/>
          </a:bodyPr>
          <a:lstStyle/>
          <a:p>
            <a:pPr marL="252000" lvl="1" indent="0" algn="just">
              <a:lnSpc>
                <a:spcPct val="107000"/>
              </a:lnSpc>
              <a:spcAft>
                <a:spcPts val="800"/>
              </a:spcAft>
              <a:buNone/>
            </a:pP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note</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you </a:t>
            </a:r>
            <a:r>
              <a:rPr lang="en-GB" sz="1600" u="sng" dirty="0">
                <a:effectLst/>
                <a:latin typeface="Times New Roman" panose="02020603050405020304" pitchFamily="18" charset="0"/>
                <a:ea typeface="Calibri" panose="020F0502020204030204" pitchFamily="34" charset="0"/>
                <a:cs typeface="Times New Roman" panose="02020603050405020304" pitchFamily="18" charset="0"/>
              </a:rPr>
              <a:t>cannot</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accept H</a:t>
            </a:r>
            <a:r>
              <a:rPr lang="en-GB" sz="1600"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(only </a:t>
            </a:r>
            <a:r>
              <a:rPr lang="en-GB" sz="1600" b="1" dirty="0">
                <a:effectLst/>
                <a:latin typeface="Times New Roman" panose="02020603050405020304" pitchFamily="18" charset="0"/>
                <a:ea typeface="Calibri" panose="020F0502020204030204" pitchFamily="34" charset="0"/>
                <a:cs typeface="Times New Roman" panose="02020603050405020304" pitchFamily="18" charset="0"/>
              </a:rPr>
              <a:t>reject</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or </a:t>
            </a:r>
            <a:r>
              <a:rPr lang="en-GB" sz="1600" b="1" dirty="0">
                <a:effectLst/>
                <a:latin typeface="Times New Roman" panose="02020603050405020304" pitchFamily="18" charset="0"/>
                <a:ea typeface="Calibri" panose="020F0502020204030204" pitchFamily="34" charset="0"/>
                <a:cs typeface="Times New Roman" panose="02020603050405020304" pitchFamily="18" charset="0"/>
              </a:rPr>
              <a:t>fail to reject</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or</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H</a:t>
            </a:r>
            <a:r>
              <a:rPr lang="cs-CZ" sz="1600" baseline="-25000" dirty="0">
                <a:effectLst/>
                <a:latin typeface="Times New Roman" panose="02020603050405020304" pitchFamily="18" charset="0"/>
                <a:ea typeface="Calibri" panose="020F0502020204030204" pitchFamily="34" charset="0"/>
                <a:cs typeface="Times New Roman" panose="02020603050405020304" pitchFamily="18" charset="0"/>
              </a:rPr>
              <a:t>a </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a:t>
            </a:r>
          </a:p>
          <a:p>
            <a:pPr marL="252000" lvl="1" indent="0" algn="just">
              <a:lnSpc>
                <a:spcPct val="107000"/>
              </a:lnSpc>
              <a:spcAft>
                <a:spcPts val="800"/>
              </a:spcAft>
              <a:buNone/>
            </a:pPr>
            <a:r>
              <a:rPr lang="cs-CZ" sz="1600" dirty="0">
                <a:latin typeface="Times New Roman" panose="02020603050405020304" pitchFamily="18" charset="0"/>
                <a:ea typeface="Calibri" panose="020F0502020204030204" pitchFamily="34" charset="0"/>
                <a:cs typeface="Times New Roman" panose="02020603050405020304" pitchFamily="18" charset="0"/>
              </a:rPr>
              <a:t>					… </a:t>
            </a:r>
            <a:r>
              <a:rPr lang="cs-CZ" sz="1600" dirty="0" err="1">
                <a:latin typeface="Times New Roman" panose="02020603050405020304" pitchFamily="18" charset="0"/>
                <a:ea typeface="Calibri" panose="020F0502020204030204" pitchFamily="34" charset="0"/>
                <a:cs typeface="Times New Roman" panose="02020603050405020304" pitchFamily="18" charset="0"/>
              </a:rPr>
              <a:t>after</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atin typeface="Times New Roman" panose="02020603050405020304" pitchFamily="18" charset="0"/>
                <a:ea typeface="Calibri" panose="020F0502020204030204" pitchFamily="34" charset="0"/>
                <a:cs typeface="Times New Roman" panose="02020603050405020304" pitchFamily="18" charset="0"/>
              </a:rPr>
              <a:t>rejecting</a:t>
            </a:r>
            <a:r>
              <a:rPr lang="cs-CZ" sz="1600" dirty="0">
                <a:latin typeface="Times New Roman" panose="02020603050405020304" pitchFamily="18" charset="0"/>
                <a:ea typeface="Calibri" panose="020F0502020204030204" pitchFamily="34" charset="0"/>
                <a:cs typeface="Times New Roman" panose="02020603050405020304" pitchFamily="18" charset="0"/>
              </a:rPr>
              <a:t> H</a:t>
            </a:r>
            <a:r>
              <a:rPr lang="cs-CZ" sz="1600" baseline="-25000" dirty="0">
                <a:latin typeface="Times New Roman" panose="02020603050405020304" pitchFamily="18" charset="0"/>
                <a:ea typeface="Calibri" panose="020F0502020204030204" pitchFamily="34" charset="0"/>
                <a:cs typeface="Times New Roman" panose="02020603050405020304" pitchFamily="18" charset="0"/>
              </a:rPr>
              <a:t>0</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atin typeface="Times New Roman" panose="02020603050405020304" pitchFamily="18" charset="0"/>
                <a:ea typeface="Calibri" panose="020F0502020204030204" pitchFamily="34" charset="0"/>
                <a:cs typeface="Times New Roman" panose="02020603050405020304" pitchFamily="18" charset="0"/>
              </a:rPr>
              <a:t>we</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atin typeface="Times New Roman" panose="02020603050405020304" pitchFamily="18" charset="0"/>
                <a:ea typeface="Calibri" panose="020F0502020204030204" pitchFamily="34" charset="0"/>
                <a:cs typeface="Times New Roman" panose="02020603050405020304" pitchFamily="18" charset="0"/>
              </a:rPr>
              <a:t>can</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atin typeface="Times New Roman" panose="02020603050405020304" pitchFamily="18" charset="0"/>
                <a:ea typeface="Calibri" panose="020F0502020204030204" pitchFamily="34" charset="0"/>
                <a:cs typeface="Times New Roman" panose="02020603050405020304" pitchFamily="18" charset="0"/>
              </a:rPr>
              <a:t>add</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atin typeface="Times New Roman" panose="02020603050405020304" pitchFamily="18" charset="0"/>
                <a:ea typeface="Calibri" panose="020F0502020204030204" pitchFamily="34" charset="0"/>
                <a:cs typeface="Times New Roman" panose="02020603050405020304" pitchFamily="18" charset="0"/>
              </a:rPr>
              <a:t>we</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atin typeface="Times New Roman" panose="02020603050405020304" pitchFamily="18" charset="0"/>
                <a:ea typeface="Calibri" panose="020F0502020204030204" pitchFamily="34" charset="0"/>
                <a:cs typeface="Times New Roman" panose="02020603050405020304" pitchFamily="18" charset="0"/>
              </a:rPr>
              <a:t>can</a:t>
            </a:r>
            <a:r>
              <a:rPr lang="cs-CZ" sz="1600" dirty="0">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latin typeface="Times New Roman" panose="02020603050405020304" pitchFamily="18" charset="0"/>
                <a:ea typeface="Calibri" panose="020F0502020204030204" pitchFamily="34" charset="0"/>
                <a:cs typeface="Times New Roman" panose="02020603050405020304" pitchFamily="18" charset="0"/>
              </a:rPr>
              <a:t>accept</a:t>
            </a:r>
            <a:r>
              <a:rPr lang="cs-CZ" sz="1600" dirty="0">
                <a:latin typeface="Times New Roman" panose="02020603050405020304" pitchFamily="18" charset="0"/>
                <a:ea typeface="Calibri" panose="020F0502020204030204" pitchFamily="34" charset="0"/>
                <a:cs typeface="Times New Roman" panose="02020603050405020304" pitchFamily="18" charset="0"/>
              </a:rPr>
              <a:t> H</a:t>
            </a:r>
            <a:r>
              <a:rPr lang="cs-CZ" sz="1600" baseline="-25000" dirty="0">
                <a:latin typeface="Times New Roman" panose="02020603050405020304" pitchFamily="18" charset="0"/>
                <a:ea typeface="Calibri" panose="020F0502020204030204" pitchFamily="34" charset="0"/>
                <a:cs typeface="Times New Roman" panose="02020603050405020304" pitchFamily="18" charset="0"/>
              </a:rPr>
              <a:t>a</a:t>
            </a:r>
            <a:endParaRPr lang="en-GB" sz="1600" baseline="-25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Obrázek 9" descr="Obsah obrázku text&#10;&#10;Popis byl vytvořen automaticky">
            <a:extLst>
              <a:ext uri="{FF2B5EF4-FFF2-40B4-BE49-F238E27FC236}">
                <a16:creationId xmlns:a16="http://schemas.microsoft.com/office/drawing/2014/main" id="{34A864FF-0478-48DF-BC53-AAB04BF368C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53954" y="2037321"/>
            <a:ext cx="8484093" cy="2889894"/>
          </a:xfrm>
          <a:prstGeom prst="rect">
            <a:avLst/>
          </a:prstGeom>
        </p:spPr>
      </p:pic>
    </p:spTree>
    <p:extLst>
      <p:ext uri="{BB962C8B-B14F-4D97-AF65-F5344CB8AC3E}">
        <p14:creationId xmlns:p14="http://schemas.microsoft.com/office/powerpoint/2010/main" val="1164604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771C39A5-BB17-4903-B94A-5FFCB7E9552E}"/>
              </a:ext>
            </a:extLst>
          </p:cNvPr>
          <p:cNvPicPr>
            <a:picLocks noChangeAspect="1"/>
          </p:cNvPicPr>
          <p:nvPr/>
        </p:nvPicPr>
        <p:blipFill>
          <a:blip r:embed="rId2"/>
          <a:stretch>
            <a:fillRect/>
          </a:stretch>
        </p:blipFill>
        <p:spPr>
          <a:xfrm rot="540058">
            <a:off x="7128526" y="3985134"/>
            <a:ext cx="3592238" cy="2395989"/>
          </a:xfrm>
          <a:prstGeom prst="rect">
            <a:avLst/>
          </a:prstGeom>
          <a:ln>
            <a:noFill/>
          </a:ln>
          <a:effectLst>
            <a:outerShdw blurRad="292100" dist="139700" dir="2700000" algn="tl" rotWithShape="0">
              <a:srgbClr val="333333">
                <a:alpha val="65000"/>
              </a:srgbClr>
            </a:outerShdw>
          </a:effectLst>
        </p:spPr>
      </p:pic>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5</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Research Methodology</a:t>
            </a:r>
          </a:p>
          <a:p>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p:txBody>
          <a:bodyPr/>
          <a:lstStyle/>
          <a:p>
            <a:pPr marL="72000" indent="0" algn="just">
              <a:lnSpc>
                <a:spcPct val="107000"/>
              </a:lnSpc>
              <a:spcAft>
                <a:spcPts val="800"/>
              </a:spcAft>
              <a:buNone/>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Sport science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 Kinesiology,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Kinanthropology</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Sportwissenschaft</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 is multidisciplinary science about human (voluntary) movement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7000"/>
              </a:lnSpc>
              <a:spcAft>
                <a:spcPts val="800"/>
              </a:spcAft>
              <a:buNone/>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Paradigm</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 a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fundamental concept</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of a certain scientific discipline, which is considered to be exemplary. Defines proper procedures and methods, according to which rules and conventions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7000"/>
              </a:lnSpc>
              <a:spcAft>
                <a:spcPts val="800"/>
              </a:spcAft>
              <a:buNone/>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Methodology vs methods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(Gabriel, 2011)</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method is a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research tool</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interwiew</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in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qualitatice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study) and methodology is the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justification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for using this method. </a:t>
            </a:r>
          </a:p>
          <a:p>
            <a:pPr marL="72000" indent="0">
              <a:buNone/>
            </a:pPr>
            <a:endParaRPr lang="en-GB" dirty="0"/>
          </a:p>
        </p:txBody>
      </p:sp>
      <p:sp>
        <p:nvSpPr>
          <p:cNvPr id="11" name="Zástupný obsah 10">
            <a:extLst>
              <a:ext uri="{FF2B5EF4-FFF2-40B4-BE49-F238E27FC236}">
                <a16:creationId xmlns:a16="http://schemas.microsoft.com/office/drawing/2014/main" id="{990BDFF6-7BF0-4D3B-9489-F655E29FA3F2}"/>
              </a:ext>
            </a:extLst>
          </p:cNvPr>
          <p:cNvSpPr>
            <a:spLocks noGrp="1"/>
          </p:cNvSpPr>
          <p:nvPr>
            <p:ph idx="30"/>
          </p:nvPr>
        </p:nvSpPr>
        <p:spPr/>
        <p:txBody>
          <a:bodyPr/>
          <a:lstStyle/>
          <a:p>
            <a:pPr algn="l">
              <a:lnSpc>
                <a:spcPct val="100000"/>
              </a:lnSpc>
              <a:buFont typeface="Arial" panose="020B0604020202020204" pitchFamily="34" charset="0"/>
              <a:buChar char="•"/>
            </a:pPr>
            <a:r>
              <a:rPr lang="en-GB" sz="1800" b="1" i="0" dirty="0">
                <a:solidFill>
                  <a:srgbClr val="151515"/>
                </a:solidFill>
                <a:effectLst/>
                <a:latin typeface="Times New Roman" panose="02020603050405020304" pitchFamily="18" charset="0"/>
                <a:cs typeface="Times New Roman" panose="02020603050405020304" pitchFamily="18" charset="0"/>
              </a:rPr>
              <a:t>Methodology</a:t>
            </a:r>
            <a:r>
              <a:rPr lang="en-GB" sz="1800" b="0" i="0" dirty="0">
                <a:solidFill>
                  <a:srgbClr val="151515"/>
                </a:solidFill>
                <a:effectLst/>
                <a:latin typeface="Times New Roman" panose="02020603050405020304" pitchFamily="18" charset="0"/>
                <a:cs typeface="Times New Roman" panose="02020603050405020304" pitchFamily="18"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0" i="0" dirty="0">
                <a:solidFill>
                  <a:srgbClr val="151515"/>
                </a:solidFill>
                <a:effectLst/>
                <a:latin typeface="Times New Roman" panose="02020603050405020304" pitchFamily="18" charset="0"/>
                <a:cs typeface="Times New Roman" panose="02020603050405020304" pitchFamily="18" charset="0"/>
              </a:rPr>
              <a:t> </a:t>
            </a:r>
            <a:r>
              <a:rPr lang="en-GB" sz="1800" b="0" i="0" dirty="0">
                <a:solidFill>
                  <a:srgbClr val="151515"/>
                </a:solidFill>
                <a:effectLst/>
                <a:latin typeface="Times New Roman" panose="02020603050405020304" pitchFamily="18" charset="0"/>
                <a:cs typeface="Times New Roman" panose="02020603050405020304" pitchFamily="18" charset="0"/>
              </a:rPr>
              <a:t>the </a:t>
            </a:r>
            <a:r>
              <a:rPr lang="en-GB" sz="1800" b="0" i="1" dirty="0">
                <a:solidFill>
                  <a:srgbClr val="151515"/>
                </a:solidFill>
                <a:effectLst/>
                <a:latin typeface="Times New Roman" panose="02020603050405020304" pitchFamily="18" charset="0"/>
                <a:cs typeface="Times New Roman" panose="02020603050405020304" pitchFamily="18" charset="0"/>
              </a:rPr>
              <a:t>summary</a:t>
            </a:r>
            <a:r>
              <a:rPr lang="en-GB" sz="1800" b="0" i="0" dirty="0">
                <a:solidFill>
                  <a:srgbClr val="151515"/>
                </a:solidFill>
                <a:effectLst/>
                <a:latin typeface="Times New Roman" panose="02020603050405020304" pitchFamily="18" charset="0"/>
                <a:cs typeface="Times New Roman" panose="02020603050405020304" pitchFamily="18" charset="0"/>
              </a:rPr>
              <a:t> and study of methods, or the science of methods.</a:t>
            </a:r>
          </a:p>
          <a:p>
            <a:pPr algn="l">
              <a:lnSpc>
                <a:spcPct val="100000"/>
              </a:lnSpc>
              <a:buFont typeface="Arial" panose="020B0604020202020204" pitchFamily="34" charset="0"/>
              <a:buChar char="•"/>
            </a:pPr>
            <a:r>
              <a:rPr lang="en-GB" sz="1800" b="1" i="0" dirty="0">
                <a:solidFill>
                  <a:srgbClr val="151515"/>
                </a:solidFill>
                <a:effectLst/>
                <a:latin typeface="Times New Roman" panose="02020603050405020304" pitchFamily="18" charset="0"/>
                <a:cs typeface="Times New Roman" panose="02020603050405020304" pitchFamily="18" charset="0"/>
              </a:rPr>
              <a:t>Method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b="0" i="0" dirty="0">
                <a:solidFill>
                  <a:srgbClr val="151515"/>
                </a:solidFill>
                <a:effectLst/>
                <a:latin typeface="Times New Roman" panose="02020603050405020304" pitchFamily="18" charset="0"/>
                <a:cs typeface="Times New Roman" panose="02020603050405020304" pitchFamily="18" charset="0"/>
              </a:rPr>
              <a:t> a tool or process for monitoring, researching, learning, exploring and achieving certain goals.</a:t>
            </a:r>
          </a:p>
          <a:p>
            <a:pPr algn="l">
              <a:lnSpc>
                <a:spcPct val="100000"/>
              </a:lnSpc>
              <a:buFont typeface="Arial" panose="020B0604020202020204" pitchFamily="34" charset="0"/>
              <a:buChar char="•"/>
            </a:pPr>
            <a:r>
              <a:rPr lang="en-GB" sz="1800" b="1" i="0" dirty="0">
                <a:solidFill>
                  <a:srgbClr val="151515"/>
                </a:solidFill>
                <a:effectLst/>
                <a:latin typeface="Times New Roman" panose="02020603050405020304" pitchFamily="18" charset="0"/>
                <a:cs typeface="Times New Roman" panose="02020603050405020304" pitchFamily="18" charset="0"/>
              </a:rPr>
              <a:t>Methodical guidelines</a:t>
            </a:r>
            <a:r>
              <a:rPr lang="en-GB" sz="1800" b="0" i="0" dirty="0">
                <a:solidFill>
                  <a:srgbClr val="151515"/>
                </a:solidFill>
                <a:effectLst/>
                <a:latin typeface="Times New Roman" panose="02020603050405020304" pitchFamily="18" charset="0"/>
                <a:cs typeface="Times New Roman" panose="02020603050405020304" pitchFamily="18"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b="0" i="0" dirty="0">
                <a:solidFill>
                  <a:srgbClr val="151515"/>
                </a:solidFill>
                <a:effectLst/>
                <a:latin typeface="Times New Roman" panose="02020603050405020304" pitchFamily="18" charset="0"/>
                <a:cs typeface="Times New Roman" panose="02020603050405020304" pitchFamily="18" charset="0"/>
              </a:rPr>
              <a:t> specific instructions for carrying out specific activities.</a:t>
            </a:r>
          </a:p>
          <a:p>
            <a:endParaRPr lang="en-GB"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81776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50</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Characteristics of a Good Test</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b="1" u="sng" dirty="0">
                <a:effectLst/>
                <a:latin typeface="Times New Roman" panose="02020603050405020304" pitchFamily="18" charset="0"/>
                <a:ea typeface="Calibri" panose="020F0502020204030204" pitchFamily="34" charset="0"/>
              </a:rPr>
              <a:t>Reliability</a:t>
            </a:r>
            <a:r>
              <a:rPr lang="cs-CZ" sz="1800" dirty="0">
                <a:effectLst/>
                <a:latin typeface="Times New Roman" panose="02020603050405020304" pitchFamily="18" charset="0"/>
                <a:ea typeface="Calibri" panose="020F0502020204030204" pitchFamily="34"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Validity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Objectivity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Usability</a:t>
            </a: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72000" indent="0" algn="just">
              <a:lnSpc>
                <a:spcPct val="100000"/>
              </a:lnSpc>
              <a:spcAft>
                <a:spcPts val="800"/>
              </a:spcAft>
              <a:buNone/>
            </a:pPr>
            <a:r>
              <a:rPr lang="en-GB" sz="1800" b="1" u="sng" dirty="0">
                <a:effectLst/>
                <a:latin typeface="Times New Roman" panose="02020603050405020304" pitchFamily="18" charset="0"/>
                <a:ea typeface="Calibri" panose="020F0502020204030204" pitchFamily="34" charset="0"/>
                <a:cs typeface="Times New Roman" panose="02020603050405020304" pitchFamily="18" charset="0"/>
              </a:rPr>
              <a:t>Reliability</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is consistency, dependence or trust</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0000"/>
              </a:lnSpc>
              <a:spcAft>
                <a:spcPts val="800"/>
              </a:spcAft>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measurement reliability is the consistency with which a test yields the same result in measuring whatever it does measure </a:t>
            </a:r>
          </a:p>
          <a:p>
            <a:pPr marL="0" lvl="0" indent="0" algn="just">
              <a:lnSpc>
                <a:spcPct val="107000"/>
              </a:lnSpc>
              <a:spcAft>
                <a:spcPts val="800"/>
              </a:spcAft>
              <a:buNone/>
            </a:pPr>
            <a:r>
              <a:rPr lang="cs-CZ" sz="1200" i="1" dirty="0">
                <a:latin typeface="Times New Roman" panose="02020603050405020304" pitchFamily="18" charset="0"/>
                <a:ea typeface="Calibri" panose="020F0502020204030204" pitchFamily="34" charset="0"/>
                <a:cs typeface="Times New Roman" panose="02020603050405020304" pitchFamily="18" charset="0"/>
              </a:rPr>
              <a:t>E</a:t>
            </a:r>
            <a:r>
              <a:rPr lang="en-GB" sz="1200" i="1" dirty="0" err="1">
                <a:effectLst/>
                <a:latin typeface="Times New Roman" panose="02020603050405020304" pitchFamily="18" charset="0"/>
                <a:ea typeface="Calibri" panose="020F0502020204030204" pitchFamily="34" charset="0"/>
                <a:cs typeface="Times New Roman" panose="02020603050405020304" pitchFamily="18" charset="0"/>
              </a:rPr>
              <a:t>xample</a:t>
            </a:r>
            <a:r>
              <a:rPr lang="en-GB" sz="1200" i="1" dirty="0">
                <a:effectLst/>
                <a:latin typeface="Times New Roman" panose="02020603050405020304" pitchFamily="18" charset="0"/>
                <a:ea typeface="Calibri" panose="020F0502020204030204" pitchFamily="34" charset="0"/>
                <a:cs typeface="Times New Roman" panose="02020603050405020304" pitchFamily="18" charset="0"/>
              </a:rPr>
              <a:t> 1</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If after first test mean score is 80, and after one week we used same test on same sample and the mean score is:</a:t>
            </a:r>
          </a:p>
          <a:p>
            <a:pPr marL="742950" lvl="1" indent="-285750" algn="just">
              <a:lnSpc>
                <a:spcPct val="107000"/>
              </a:lnSpc>
              <a:spcAft>
                <a:spcPts val="800"/>
              </a:spcAf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80 = test provided stable and dependent results</a:t>
            </a:r>
          </a:p>
          <a:p>
            <a:pPr marL="742950" lvl="1" indent="-285750" algn="just">
              <a:lnSpc>
                <a:spcPct val="107000"/>
              </a:lnSpc>
              <a:spcAft>
                <a:spcPts val="800"/>
              </a:spcAf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102 = test results are not consistent</a:t>
            </a:r>
          </a:p>
          <a:p>
            <a:pPr marL="72000" indent="0" algn="just">
              <a:lnSpc>
                <a:spcPct val="100000"/>
              </a:lnSpc>
              <a:spcAft>
                <a:spcPts val="800"/>
              </a:spcAft>
              <a:buNone/>
            </a:pP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Example 2: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how two different teachers will evaluate the same test results</a:t>
            </a:r>
          </a:p>
          <a:p>
            <a:pPr marL="72000" indent="0" algn="just">
              <a:lnSpc>
                <a:spcPct val="100000"/>
              </a:lnSpc>
              <a:spcAft>
                <a:spcPts val="800"/>
              </a:spcAft>
              <a:buNone/>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Zástupný obsah 8">
            <a:extLst>
              <a:ext uri="{FF2B5EF4-FFF2-40B4-BE49-F238E27FC236}">
                <a16:creationId xmlns:a16="http://schemas.microsoft.com/office/drawing/2014/main" id="{67195430-BDA0-4ED7-AA6A-33FCC1E392F0}"/>
              </a:ext>
            </a:extLst>
          </p:cNvPr>
          <p:cNvSpPr>
            <a:spLocks noGrp="1"/>
          </p:cNvSpPr>
          <p:nvPr>
            <p:ph idx="30"/>
          </p:nvPr>
        </p:nvSpPr>
        <p:spPr/>
        <p:txBody>
          <a:bodyPr/>
          <a:lstStyle/>
          <a:p>
            <a:pPr marL="0" lvl="0" indent="0" algn="just">
              <a:lnSpc>
                <a:spcPct val="100000"/>
              </a:lnSpc>
              <a:spcAft>
                <a:spcPts val="800"/>
              </a:spcAft>
              <a:buNone/>
            </a:pPr>
            <a:r>
              <a:rPr lang="en-GB" sz="1400" b="1" dirty="0">
                <a:effectLst/>
                <a:latin typeface="Times New Roman" panose="02020603050405020304" pitchFamily="18" charset="0"/>
                <a:ea typeface="Calibri" panose="020F0502020204030204" pitchFamily="34" charset="0"/>
                <a:cs typeface="Times New Roman" panose="02020603050405020304" pitchFamily="18" charset="0"/>
              </a:rPr>
              <a:t>Types of reliability testing methods:</a:t>
            </a:r>
          </a:p>
          <a:p>
            <a:pPr marL="490950" indent="-285750" algn="just">
              <a:lnSpc>
                <a:spcPct val="100000"/>
              </a:lnSpc>
              <a:spcAft>
                <a:spcPts val="800"/>
              </a:spcAf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Test-retest method (the same test over time)</a:t>
            </a:r>
          </a:p>
          <a:p>
            <a:pPr marL="490950" indent="-285750" algn="just">
              <a:lnSpc>
                <a:spcPct val="100000"/>
              </a:lnSpc>
              <a:spcAft>
                <a:spcPts val="800"/>
              </a:spcAf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Interrater method (the same test conducted by different people)</a:t>
            </a:r>
          </a:p>
          <a:p>
            <a:pPr marL="490950" indent="-285750" algn="just">
              <a:lnSpc>
                <a:spcPct val="100000"/>
              </a:lnSpc>
              <a:spcAft>
                <a:spcPts val="800"/>
              </a:spcAf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Parallel forms method (different version of a test which are designed to be equivalent)</a:t>
            </a:r>
          </a:p>
          <a:p>
            <a:pPr marL="490950" indent="-285750" algn="just">
              <a:lnSpc>
                <a:spcPct val="100000"/>
              </a:lnSpc>
              <a:spcAft>
                <a:spcPts val="800"/>
              </a:spcAf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Split-half method (same test divides into two equivalent values)</a:t>
            </a:r>
          </a:p>
          <a:p>
            <a:pPr marL="490950" indent="-285750" algn="just">
              <a:lnSpc>
                <a:spcPct val="100000"/>
              </a:lnSpc>
              <a:spcAft>
                <a:spcPts val="800"/>
              </a:spcAft>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Internal consistency method (correlation between multiple items in a test that are intended to measure the same construct)</a:t>
            </a:r>
            <a:endParaRPr lang="cs-CZ"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a:lnSpc>
                <a:spcPct val="100000"/>
              </a:lnSpc>
              <a:spcAft>
                <a:spcPts val="800"/>
              </a:spcAft>
              <a:buNone/>
            </a:pPr>
            <a:r>
              <a:rPr lang="en-GB" sz="1400" b="1" dirty="0">
                <a:effectLst/>
                <a:latin typeface="Times New Roman" panose="02020603050405020304" pitchFamily="18" charset="0"/>
                <a:ea typeface="Calibri" panose="020F0502020204030204" pitchFamily="34" charset="0"/>
                <a:cs typeface="Times New Roman" panose="02020603050405020304" pitchFamily="18" charset="0"/>
              </a:rPr>
              <a:t>Methods of determining reliability </a:t>
            </a:r>
          </a:p>
          <a:p>
            <a:pPr marL="594900" indent="-342900" algn="just">
              <a:lnSpc>
                <a:spcPct val="100000"/>
              </a:lnSpc>
              <a:spcAft>
                <a:spcPts val="800"/>
              </a:spcAft>
              <a:buFont typeface="Arial" panose="020B0604020202020204" pitchFamily="34" charset="0"/>
              <a:buChar char="•"/>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Intraclass Correlation Coefficient (ICC) - defines a measure's ability to discriminate among subjects</a:t>
            </a:r>
          </a:p>
          <a:p>
            <a:pPr marL="594900" indent="-342900" algn="just">
              <a:lnSpc>
                <a:spcPct val="100000"/>
              </a:lnSpc>
              <a:spcAft>
                <a:spcPts val="800"/>
              </a:spcAft>
              <a:buFont typeface="Arial" panose="020B0604020202020204" pitchFamily="34" charset="0"/>
              <a:buChar char="•"/>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Standard Error of Measurement (SEM) - quantifies error in the same units as the original measurement</a:t>
            </a:r>
          </a:p>
        </p:txBody>
      </p:sp>
      <p:sp>
        <p:nvSpPr>
          <p:cNvPr id="11" name="TextovéPole 10">
            <a:extLst>
              <a:ext uri="{FF2B5EF4-FFF2-40B4-BE49-F238E27FC236}">
                <a16:creationId xmlns:a16="http://schemas.microsoft.com/office/drawing/2014/main" id="{B964FC5D-3EE0-4722-AF88-5DF6C2EFBF26}"/>
              </a:ext>
            </a:extLst>
          </p:cNvPr>
          <p:cNvSpPr txBox="1"/>
          <p:nvPr/>
        </p:nvSpPr>
        <p:spPr>
          <a:xfrm>
            <a:off x="7793816" y="5630679"/>
            <a:ext cx="3977974" cy="307777"/>
          </a:xfrm>
          <a:prstGeom prst="rect">
            <a:avLst/>
          </a:prstGeom>
          <a:noFill/>
        </p:spPr>
        <p:txBody>
          <a:bodyPr wrap="square">
            <a:spAutoFit/>
          </a:bodyPr>
          <a:lstStyle/>
          <a:p>
            <a:r>
              <a:rPr lang="en-GB" sz="1400" dirty="0">
                <a:latin typeface="Times New Roman" panose="02020603050405020304" pitchFamily="18" charset="0"/>
                <a:cs typeface="Times New Roman" panose="02020603050405020304" pitchFamily="18" charset="0"/>
              </a:rPr>
              <a:t>(Gronlund and Linn, 1995; </a:t>
            </a:r>
            <a:r>
              <a:rPr lang="en-GB" sz="1400" dirty="0" err="1">
                <a:latin typeface="Times New Roman" panose="02020603050405020304" pitchFamily="18" charset="0"/>
                <a:cs typeface="Times New Roman" panose="02020603050405020304" pitchFamily="18" charset="0"/>
              </a:rPr>
              <a:t>Ebel</a:t>
            </a:r>
            <a:r>
              <a:rPr lang="en-GB" sz="1400" dirty="0">
                <a:latin typeface="Times New Roman" panose="02020603050405020304" pitchFamily="18" charset="0"/>
                <a:cs typeface="Times New Roman" panose="02020603050405020304" pitchFamily="18" charset="0"/>
              </a:rPr>
              <a:t> and </a:t>
            </a:r>
            <a:r>
              <a:rPr lang="en-GB" sz="1400" dirty="0" err="1">
                <a:latin typeface="Times New Roman" panose="02020603050405020304" pitchFamily="18" charset="0"/>
                <a:cs typeface="Times New Roman" panose="02020603050405020304" pitchFamily="18" charset="0"/>
              </a:rPr>
              <a:t>Frisbie</a:t>
            </a:r>
            <a:r>
              <a:rPr lang="cs-CZ" sz="14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1991)</a:t>
            </a:r>
          </a:p>
        </p:txBody>
      </p:sp>
    </p:spTree>
    <p:extLst>
      <p:ext uri="{BB962C8B-B14F-4D97-AF65-F5344CB8AC3E}">
        <p14:creationId xmlns:p14="http://schemas.microsoft.com/office/powerpoint/2010/main" val="11644827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51</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Characteristics of a Good Test</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b="1" u="sng" dirty="0">
                <a:effectLst/>
                <a:latin typeface="Times New Roman" panose="02020603050405020304" pitchFamily="18" charset="0"/>
                <a:ea typeface="Calibri" panose="020F0502020204030204" pitchFamily="34" charset="0"/>
              </a:rPr>
              <a:t>Reliability</a:t>
            </a:r>
            <a:r>
              <a:rPr lang="cs-CZ" sz="1800" dirty="0">
                <a:effectLst/>
                <a:latin typeface="Times New Roman" panose="02020603050405020304" pitchFamily="18" charset="0"/>
                <a:ea typeface="Calibri" panose="020F0502020204030204" pitchFamily="34"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Validity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Objectivity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Usability</a:t>
            </a: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0" lvl="0" indent="0" algn="just">
              <a:lnSpc>
                <a:spcPct val="100000"/>
              </a:lnSpc>
              <a:spcAft>
                <a:spcPts val="800"/>
              </a:spcAft>
              <a:buNone/>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Factors that’s Affecting </a:t>
            </a:r>
            <a:r>
              <a:rPr lang="en-GB" sz="1800" b="1" dirty="0" err="1">
                <a:effectLst/>
                <a:latin typeface="Times New Roman" panose="02020603050405020304" pitchFamily="18" charset="0"/>
                <a:ea typeface="Calibri" panose="020F0502020204030204" pitchFamily="34" charset="0"/>
                <a:cs typeface="Times New Roman" panose="02020603050405020304" pitchFamily="18" charset="0"/>
              </a:rPr>
              <a:t>Relia</a:t>
            </a: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b</a:t>
            </a:r>
            <a:r>
              <a:rPr lang="en-GB" sz="1800" b="1" dirty="0" err="1">
                <a:effectLst/>
                <a:latin typeface="Times New Roman" panose="02020603050405020304" pitchFamily="18" charset="0"/>
                <a:ea typeface="Calibri" panose="020F0502020204030204" pitchFamily="34" charset="0"/>
                <a:cs typeface="Times New Roman" panose="02020603050405020304" pitchFamily="18" charset="0"/>
              </a:rPr>
              <a:t>itity</a:t>
            </a:r>
            <a:endParaRPr lang="en-GB"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490950" indent="-285750" algn="just">
              <a:lnSpc>
                <a:spcPct val="10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Length of the test</a:t>
            </a:r>
          </a:p>
          <a:p>
            <a:pPr marL="490950" indent="-285750" algn="just">
              <a:lnSpc>
                <a:spcPct val="10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Content of the test</a:t>
            </a:r>
          </a:p>
          <a:p>
            <a:pPr marL="490950" indent="-285750" algn="just">
              <a:lnSpc>
                <a:spcPct val="10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Spread of Scores</a:t>
            </a:r>
          </a:p>
          <a:p>
            <a:pPr marL="490950" indent="-285750" algn="just">
              <a:lnSpc>
                <a:spcPct val="10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Heterogeneity of the group</a:t>
            </a:r>
          </a:p>
          <a:p>
            <a:pPr marL="490950" indent="-285750" algn="just">
              <a:lnSpc>
                <a:spcPct val="10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Experience with the test</a:t>
            </a:r>
          </a:p>
          <a:p>
            <a:pPr marL="490950" indent="-285750" algn="just">
              <a:lnSpc>
                <a:spcPct val="10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Motivation</a:t>
            </a:r>
          </a:p>
          <a:p>
            <a:pPr marL="490950" indent="-285750" algn="just">
              <a:lnSpc>
                <a:spcPct val="10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testing procedure</a:t>
            </a:r>
          </a:p>
          <a:p>
            <a:pPr marL="490950" indent="-285750" algn="just">
              <a:lnSpc>
                <a:spcPct val="10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time limit of test</a:t>
            </a:r>
          </a:p>
          <a:p>
            <a:pPr marL="490950" indent="-285750" algn="just">
              <a:lnSpc>
                <a:spcPct val="10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Cheating opportunity</a:t>
            </a:r>
          </a:p>
          <a:p>
            <a:pPr marL="72000" indent="0" algn="just">
              <a:lnSpc>
                <a:spcPct val="100000"/>
              </a:lnSpc>
              <a:spcAft>
                <a:spcPts val="800"/>
              </a:spcAft>
              <a:buNone/>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Zástupný obsah 8">
            <a:extLst>
              <a:ext uri="{FF2B5EF4-FFF2-40B4-BE49-F238E27FC236}">
                <a16:creationId xmlns:a16="http://schemas.microsoft.com/office/drawing/2014/main" id="{67195430-BDA0-4ED7-AA6A-33FCC1E392F0}"/>
              </a:ext>
            </a:extLst>
          </p:cNvPr>
          <p:cNvSpPr>
            <a:spLocks noGrp="1"/>
          </p:cNvSpPr>
          <p:nvPr>
            <p:ph idx="30"/>
          </p:nvPr>
        </p:nvSpPr>
        <p:spPr>
          <a:xfrm>
            <a:off x="6048652" y="1793546"/>
            <a:ext cx="5074999" cy="451576"/>
          </a:xfrm>
        </p:spPr>
        <p:txBody>
          <a:bodyPr/>
          <a:lstStyle/>
          <a:p>
            <a:pPr marL="0" indent="0" algn="just">
              <a:lnSpc>
                <a:spcPct val="107000"/>
              </a:lnSpc>
              <a:spcAft>
                <a:spcPts val="800"/>
              </a:spcAft>
              <a:buNone/>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How Higher Should Reliability be?</a:t>
            </a:r>
          </a:p>
        </p:txBody>
      </p:sp>
      <p:graphicFrame>
        <p:nvGraphicFramePr>
          <p:cNvPr id="8" name="Tabulka 7">
            <a:extLst>
              <a:ext uri="{FF2B5EF4-FFF2-40B4-BE49-F238E27FC236}">
                <a16:creationId xmlns:a16="http://schemas.microsoft.com/office/drawing/2014/main" id="{C1B76A91-32B7-4CAF-86DC-A334C9D26309}"/>
              </a:ext>
            </a:extLst>
          </p:cNvPr>
          <p:cNvGraphicFramePr>
            <a:graphicFrameLocks noGrp="1"/>
          </p:cNvGraphicFramePr>
          <p:nvPr>
            <p:extLst>
              <p:ext uri="{D42A27DB-BD31-4B8C-83A1-F6EECF244321}">
                <p14:modId xmlns:p14="http://schemas.microsoft.com/office/powerpoint/2010/main" val="1223096960"/>
              </p:ext>
            </p:extLst>
          </p:nvPr>
        </p:nvGraphicFramePr>
        <p:xfrm>
          <a:off x="5770484" y="2285084"/>
          <a:ext cx="6336000" cy="1516040"/>
        </p:xfrm>
        <a:graphic>
          <a:graphicData uri="http://schemas.openxmlformats.org/drawingml/2006/table">
            <a:tbl>
              <a:tblPr firstRow="1" firstCol="1" bandRow="1">
                <a:tableStyleId>{3B4B98B0-60AC-42C2-AFA5-B58CD77FA1E5}</a:tableStyleId>
              </a:tblPr>
              <a:tblGrid>
                <a:gridCol w="3301418">
                  <a:extLst>
                    <a:ext uri="{9D8B030D-6E8A-4147-A177-3AD203B41FA5}">
                      <a16:colId xmlns:a16="http://schemas.microsoft.com/office/drawing/2014/main" val="2476399489"/>
                    </a:ext>
                  </a:extLst>
                </a:gridCol>
                <a:gridCol w="3034582">
                  <a:extLst>
                    <a:ext uri="{9D8B030D-6E8A-4147-A177-3AD203B41FA5}">
                      <a16:colId xmlns:a16="http://schemas.microsoft.com/office/drawing/2014/main" val="3580888614"/>
                    </a:ext>
                  </a:extLst>
                </a:gridCol>
              </a:tblGrid>
              <a:tr h="303208">
                <a:tc>
                  <a:txBody>
                    <a:bodyPr/>
                    <a:lstStyle/>
                    <a:p>
                      <a:pPr algn="just">
                        <a:lnSpc>
                          <a:spcPct val="107000"/>
                        </a:lnSpc>
                        <a:spcAft>
                          <a:spcPts val="800"/>
                        </a:spcAft>
                      </a:pPr>
                      <a:r>
                        <a:rPr lang="en-GB" sz="1600" dirty="0">
                          <a:effectLst/>
                        </a:rPr>
                        <a:t>Cronbach’s Coefficient Alpha (</a:t>
                      </a:r>
                      <a:r>
                        <a:rPr lang="en-GB" sz="1600" dirty="0">
                          <a:effectLst/>
                          <a:latin typeface="Symbol" panose="05050102010706020507" pitchFamily="18" charset="2"/>
                        </a:rPr>
                        <a:t>a</a:t>
                      </a:r>
                      <a:r>
                        <a:rPr lang="en-GB" sz="1600" dirty="0">
                          <a:effectLst/>
                        </a:rPr>
                        <a:t>)</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GB" sz="1600" dirty="0">
                          <a:effectLst/>
                        </a:rPr>
                        <a:t>Reliability</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2201900"/>
                  </a:ext>
                </a:extLst>
              </a:tr>
              <a:tr h="303208">
                <a:tc>
                  <a:txBody>
                    <a:bodyPr/>
                    <a:lstStyle/>
                    <a:p>
                      <a:pPr algn="just">
                        <a:lnSpc>
                          <a:spcPct val="107000"/>
                        </a:lnSpc>
                        <a:spcAft>
                          <a:spcPts val="800"/>
                        </a:spcAft>
                      </a:pPr>
                      <a:r>
                        <a:rPr lang="en-GB" sz="1600" b="0" dirty="0">
                          <a:effectLst/>
                        </a:rPr>
                        <a:t>0.80 to 0.95</a:t>
                      </a:r>
                      <a:endParaRPr lang="en-GB"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GB" sz="1600" dirty="0">
                          <a:effectLst/>
                        </a:rPr>
                        <a:t>Very good</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2918599"/>
                  </a:ext>
                </a:extLst>
              </a:tr>
              <a:tr h="303208">
                <a:tc>
                  <a:txBody>
                    <a:bodyPr/>
                    <a:lstStyle/>
                    <a:p>
                      <a:pPr algn="just">
                        <a:lnSpc>
                          <a:spcPct val="107000"/>
                        </a:lnSpc>
                        <a:spcAft>
                          <a:spcPts val="800"/>
                        </a:spcAft>
                      </a:pPr>
                      <a:r>
                        <a:rPr lang="en-GB" sz="1600" b="0" dirty="0">
                          <a:effectLst/>
                        </a:rPr>
                        <a:t>0.70 to 0.80</a:t>
                      </a:r>
                      <a:endParaRPr lang="en-GB"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GB" sz="1600" dirty="0">
                          <a:effectLst/>
                        </a:rPr>
                        <a:t>Good</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9805669"/>
                  </a:ext>
                </a:extLst>
              </a:tr>
              <a:tr h="303208">
                <a:tc>
                  <a:txBody>
                    <a:bodyPr/>
                    <a:lstStyle/>
                    <a:p>
                      <a:pPr algn="just">
                        <a:lnSpc>
                          <a:spcPct val="107000"/>
                        </a:lnSpc>
                        <a:spcAft>
                          <a:spcPts val="800"/>
                        </a:spcAft>
                      </a:pPr>
                      <a:r>
                        <a:rPr lang="en-GB" sz="1600" b="0" dirty="0">
                          <a:effectLst/>
                        </a:rPr>
                        <a:t>0.60 to 0.70</a:t>
                      </a:r>
                      <a:endParaRPr lang="en-GB"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GB" sz="1600" dirty="0">
                          <a:effectLst/>
                        </a:rPr>
                        <a:t>Fair</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23153"/>
                  </a:ext>
                </a:extLst>
              </a:tr>
              <a:tr h="303208">
                <a:tc>
                  <a:txBody>
                    <a:bodyPr/>
                    <a:lstStyle/>
                    <a:p>
                      <a:pPr algn="just">
                        <a:lnSpc>
                          <a:spcPct val="107000"/>
                        </a:lnSpc>
                        <a:spcAft>
                          <a:spcPts val="800"/>
                        </a:spcAft>
                      </a:pPr>
                      <a:r>
                        <a:rPr lang="en-GB" sz="1600" b="0" dirty="0">
                          <a:effectLst/>
                        </a:rPr>
                        <a:t>&lt; 0.60</a:t>
                      </a:r>
                      <a:endParaRPr lang="en-GB"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GB" sz="1600" dirty="0">
                          <a:effectLst/>
                        </a:rPr>
                        <a:t>Poor</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2691952"/>
                  </a:ext>
                </a:extLst>
              </a:tr>
            </a:tbl>
          </a:graphicData>
        </a:graphic>
      </p:graphicFrame>
      <p:sp>
        <p:nvSpPr>
          <p:cNvPr id="11" name="TextovéPole 10">
            <a:extLst>
              <a:ext uri="{FF2B5EF4-FFF2-40B4-BE49-F238E27FC236}">
                <a16:creationId xmlns:a16="http://schemas.microsoft.com/office/drawing/2014/main" id="{46F16C92-98C4-4048-B6B8-50C46A98E6CB}"/>
              </a:ext>
            </a:extLst>
          </p:cNvPr>
          <p:cNvSpPr txBox="1"/>
          <p:nvPr/>
        </p:nvSpPr>
        <p:spPr>
          <a:xfrm>
            <a:off x="5800075" y="3862175"/>
            <a:ext cx="3747158" cy="369332"/>
          </a:xfrm>
          <a:prstGeom prst="rect">
            <a:avLst/>
          </a:prstGeom>
          <a:noFill/>
        </p:spPr>
        <p:txBody>
          <a:bodyPr wrap="square">
            <a:spAutoFit/>
          </a:bodyPr>
          <a:lstStyle/>
          <a:p>
            <a:r>
              <a:rPr lang="en-GB" sz="1800" i="1" dirty="0">
                <a:latin typeface="Times New Roman" panose="02020603050405020304" pitchFamily="18" charset="0"/>
                <a:cs typeface="Times New Roman" panose="02020603050405020304" pitchFamily="18" charset="0"/>
              </a:rPr>
              <a:t>Note</a:t>
            </a:r>
            <a:r>
              <a:rPr lang="en-GB" sz="1800" dirty="0">
                <a:latin typeface="Times New Roman" panose="02020603050405020304" pitchFamily="18" charset="0"/>
                <a:cs typeface="Times New Roman" panose="02020603050405020304" pitchFamily="18" charset="0"/>
              </a:rPr>
              <a:t>: what's wrong with this interval?</a:t>
            </a:r>
          </a:p>
        </p:txBody>
      </p:sp>
    </p:spTree>
    <p:extLst>
      <p:ext uri="{BB962C8B-B14F-4D97-AF65-F5344CB8AC3E}">
        <p14:creationId xmlns:p14="http://schemas.microsoft.com/office/powerpoint/2010/main" val="37909731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52</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Characteristics of a Good Test</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dirty="0">
                <a:effectLst/>
                <a:latin typeface="Times New Roman" panose="02020603050405020304" pitchFamily="18" charset="0"/>
                <a:ea typeface="Calibri" panose="020F0502020204030204" pitchFamily="34" charset="0"/>
              </a:rPr>
              <a:t>Reliability</a:t>
            </a:r>
            <a:r>
              <a:rPr lang="cs-CZ" sz="1800" dirty="0">
                <a:effectLst/>
                <a:latin typeface="Times New Roman" panose="02020603050405020304" pitchFamily="18" charset="0"/>
                <a:ea typeface="Calibri" panose="020F0502020204030204" pitchFamily="34" charset="0"/>
              </a:rPr>
              <a:t>, </a:t>
            </a:r>
            <a:r>
              <a:rPr lang="en-GB" sz="1800" b="1" u="sng" dirty="0">
                <a:effectLst/>
                <a:latin typeface="Times New Roman" panose="02020603050405020304" pitchFamily="18" charset="0"/>
                <a:ea typeface="Calibri" panose="020F0502020204030204" pitchFamily="34" charset="0"/>
                <a:cs typeface="Times New Roman" panose="02020603050405020304" pitchFamily="18" charset="0"/>
              </a:rPr>
              <a:t>Validity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Objectivity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Usability</a:t>
            </a: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342900" lvl="0" indent="-342900" algn="just">
              <a:lnSpc>
                <a:spcPct val="107000"/>
              </a:lnSpc>
              <a:spcAft>
                <a:spcPts val="800"/>
              </a:spcAf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It means to what extent the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test measures that</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what the test maker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intends to measure</a:t>
            </a:r>
            <a:endParaRPr lang="cs-CZ" sz="1800" b="1" dirty="0">
              <a:latin typeface="Times New Roman" panose="02020603050405020304" pitchFamily="18" charset="0"/>
              <a:ea typeface="Calibri" panose="020F0502020204030204" pitchFamily="34" charset="0"/>
              <a:cs typeface="Times New Roman" panose="02020603050405020304" pitchFamily="18" charset="0"/>
            </a:endParaRPr>
          </a:p>
          <a:p>
            <a:pPr marL="594900" lvl="1" indent="-342900" algn="just">
              <a:lnSpc>
                <a:spcPct val="107000"/>
              </a:lnSpc>
              <a:spcAft>
                <a:spcPts val="800"/>
              </a:spcAft>
              <a:buFont typeface="Symbol" panose="05050102010706020507" pitchFamily="18" charset="2"/>
              <a:buChar char=""/>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means </a:t>
            </a: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truthfulness</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of a test</a:t>
            </a:r>
          </a:p>
          <a:p>
            <a:pPr marL="342900" lvl="0" indent="-342900" algn="just">
              <a:lnSpc>
                <a:spcPct val="107000"/>
              </a:lnSpc>
              <a:spcAft>
                <a:spcPts val="800"/>
              </a:spcAf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Validity do not have different types. It is a unitary concept, based on various types of evidence</a:t>
            </a:r>
          </a:p>
          <a:p>
            <a:pPr marL="72000" indent="0" algn="just">
              <a:lnSpc>
                <a:spcPct val="100000"/>
              </a:lnSpc>
              <a:spcAft>
                <a:spcPts val="800"/>
              </a:spcAft>
              <a:buNone/>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Zástupný obsah 8">
            <a:extLst>
              <a:ext uri="{FF2B5EF4-FFF2-40B4-BE49-F238E27FC236}">
                <a16:creationId xmlns:a16="http://schemas.microsoft.com/office/drawing/2014/main" id="{67195430-BDA0-4ED7-AA6A-33FCC1E392F0}"/>
              </a:ext>
            </a:extLst>
          </p:cNvPr>
          <p:cNvSpPr>
            <a:spLocks noGrp="1"/>
          </p:cNvSpPr>
          <p:nvPr>
            <p:ph idx="30"/>
          </p:nvPr>
        </p:nvSpPr>
        <p:spPr/>
        <p:txBody>
          <a:bodyPr/>
          <a:lstStyle/>
          <a:p>
            <a:pPr marL="0" lvl="0" indent="0" algn="just">
              <a:lnSpc>
                <a:spcPct val="100000"/>
              </a:lnSpc>
              <a:spcAft>
                <a:spcPts val="800"/>
              </a:spcAft>
              <a:buNone/>
            </a:pPr>
            <a:r>
              <a:rPr lang="en-GB" sz="1500" b="1" dirty="0">
                <a:effectLst/>
                <a:latin typeface="Times New Roman" panose="02020603050405020304" pitchFamily="18" charset="0"/>
                <a:ea typeface="Calibri" panose="020F0502020204030204" pitchFamily="34" charset="0"/>
                <a:cs typeface="Times New Roman" panose="02020603050405020304" pitchFamily="18" charset="0"/>
              </a:rPr>
              <a:t>Factors that affecting validity</a:t>
            </a:r>
          </a:p>
          <a:p>
            <a:pPr marL="628650" lvl="1" indent="-171450" algn="just">
              <a:spcAft>
                <a:spcPts val="800"/>
              </a:spcAft>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Unclear directions to the respond of the test</a:t>
            </a:r>
          </a:p>
          <a:p>
            <a:pPr marL="628650" lvl="1" indent="-171450" algn="just">
              <a:spcAft>
                <a:spcPts val="800"/>
              </a:spcAft>
            </a:pPr>
            <a:r>
              <a:rPr lang="en-GB" sz="1500" i="1" dirty="0">
                <a:effectLst/>
                <a:latin typeface="Times New Roman" panose="02020603050405020304" pitchFamily="18" charset="0"/>
                <a:ea typeface="Calibri" panose="020F0502020204030204" pitchFamily="34" charset="0"/>
                <a:cs typeface="Times New Roman" panose="02020603050405020304" pitchFamily="18" charset="0"/>
              </a:rPr>
              <a:t>Difficulty</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 of the reading vocabulary and sentence structure</a:t>
            </a:r>
          </a:p>
          <a:p>
            <a:pPr marL="628650" lvl="1" indent="-171450" algn="just">
              <a:spcAft>
                <a:spcPts val="800"/>
              </a:spcAft>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Too </a:t>
            </a:r>
            <a:r>
              <a:rPr lang="en-GB" sz="1500" i="1" dirty="0">
                <a:effectLst/>
                <a:latin typeface="Times New Roman" panose="02020603050405020304" pitchFamily="18" charset="0"/>
                <a:ea typeface="Calibri" panose="020F0502020204030204" pitchFamily="34" charset="0"/>
                <a:cs typeface="Times New Roman" panose="02020603050405020304" pitchFamily="18" charset="0"/>
              </a:rPr>
              <a:t>easy</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 or too </a:t>
            </a:r>
            <a:r>
              <a:rPr lang="en-GB" sz="1500" i="1" dirty="0">
                <a:effectLst/>
                <a:latin typeface="Times New Roman" panose="02020603050405020304" pitchFamily="18" charset="0"/>
                <a:ea typeface="Calibri" panose="020F0502020204030204" pitchFamily="34" charset="0"/>
                <a:cs typeface="Times New Roman" panose="02020603050405020304" pitchFamily="18" charset="0"/>
              </a:rPr>
              <a:t>difficult</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 test items</a:t>
            </a:r>
          </a:p>
          <a:p>
            <a:pPr marL="628650" lvl="1" indent="-171450" algn="just">
              <a:spcAft>
                <a:spcPts val="800"/>
              </a:spcAft>
            </a:pPr>
            <a:r>
              <a:rPr lang="en-GB" sz="1500" i="1" dirty="0">
                <a:effectLst/>
                <a:latin typeface="Times New Roman" panose="02020603050405020304" pitchFamily="18" charset="0"/>
                <a:ea typeface="Calibri" panose="020F0502020204030204" pitchFamily="34" charset="0"/>
                <a:cs typeface="Times New Roman" panose="02020603050405020304" pitchFamily="18" charset="0"/>
              </a:rPr>
              <a:t>Ambiguous</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 statements in the test items</a:t>
            </a:r>
          </a:p>
          <a:p>
            <a:pPr marL="628650" lvl="1" indent="-171450" algn="just">
              <a:spcAft>
                <a:spcPts val="800"/>
              </a:spcAft>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Inappropriate test items for measuring a particular outcome</a:t>
            </a:r>
          </a:p>
          <a:p>
            <a:pPr marL="628650" lvl="1" indent="-171450" algn="just">
              <a:spcAft>
                <a:spcPts val="800"/>
              </a:spcAft>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Inadequate </a:t>
            </a:r>
            <a:r>
              <a:rPr lang="en-GB" sz="1500" i="1" dirty="0">
                <a:effectLst/>
                <a:latin typeface="Times New Roman" panose="02020603050405020304" pitchFamily="18" charset="0"/>
                <a:ea typeface="Calibri" panose="020F0502020204030204" pitchFamily="34" charset="0"/>
                <a:cs typeface="Times New Roman" panose="02020603050405020304" pitchFamily="18" charset="0"/>
              </a:rPr>
              <a:t>time</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 provided to take the test</a:t>
            </a:r>
          </a:p>
          <a:p>
            <a:pPr marL="628650" lvl="1" indent="-171450" algn="just">
              <a:spcAft>
                <a:spcPts val="800"/>
              </a:spcAft>
            </a:pPr>
            <a:r>
              <a:rPr lang="en-GB" sz="1500" i="1" dirty="0">
                <a:effectLst/>
                <a:latin typeface="Times New Roman" panose="02020603050405020304" pitchFamily="18" charset="0"/>
                <a:ea typeface="Calibri" panose="020F0502020204030204" pitchFamily="34" charset="0"/>
                <a:cs typeface="Times New Roman" panose="02020603050405020304" pitchFamily="18" charset="0"/>
              </a:rPr>
              <a:t>Length</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 of the test</a:t>
            </a:r>
          </a:p>
          <a:p>
            <a:pPr marL="628650" lvl="1" indent="-171450" algn="just">
              <a:spcAft>
                <a:spcPts val="800"/>
              </a:spcAft>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Unfair aid to individual students (asking for help)</a:t>
            </a:r>
          </a:p>
          <a:p>
            <a:pPr marL="628650" lvl="1" indent="-171450" algn="just">
              <a:spcAft>
                <a:spcPts val="800"/>
              </a:spcAft>
            </a:pPr>
            <a:r>
              <a:rPr lang="en-GB" sz="1500" i="1" dirty="0">
                <a:effectLst/>
                <a:latin typeface="Times New Roman" panose="02020603050405020304" pitchFamily="18" charset="0"/>
                <a:ea typeface="Calibri" panose="020F0502020204030204" pitchFamily="34" charset="0"/>
                <a:cs typeface="Times New Roman" panose="02020603050405020304" pitchFamily="18" charset="0"/>
              </a:rPr>
              <a:t>Cheating</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 during testing</a:t>
            </a:r>
          </a:p>
          <a:p>
            <a:pPr marL="628650" lvl="1" indent="-171450" algn="just">
              <a:spcAft>
                <a:spcPts val="800"/>
              </a:spcAft>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Unreliable scoring</a:t>
            </a:r>
          </a:p>
          <a:p>
            <a:pPr marL="628650" lvl="1" indent="-171450" algn="just">
              <a:spcAft>
                <a:spcPts val="800"/>
              </a:spcAft>
            </a:pPr>
            <a:r>
              <a:rPr lang="en-GB" sz="1500" i="1" dirty="0">
                <a:effectLst/>
                <a:latin typeface="Times New Roman" panose="02020603050405020304" pitchFamily="18" charset="0"/>
                <a:ea typeface="Calibri" panose="020F0502020204030204" pitchFamily="34" charset="0"/>
                <a:cs typeface="Times New Roman" panose="02020603050405020304" pitchFamily="18" charset="0"/>
              </a:rPr>
              <a:t>Anxiety</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500" i="1" dirty="0">
                <a:effectLst/>
                <a:latin typeface="Times New Roman" panose="02020603050405020304" pitchFamily="18" charset="0"/>
                <a:ea typeface="Calibri" panose="020F0502020204030204" pitchFamily="34" charset="0"/>
                <a:cs typeface="Times New Roman" panose="02020603050405020304" pitchFamily="18" charset="0"/>
              </a:rPr>
              <a:t>Physical</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 or </a:t>
            </a:r>
            <a:r>
              <a:rPr lang="en-GB" sz="1500" i="1" dirty="0">
                <a:effectLst/>
                <a:latin typeface="Times New Roman" panose="02020603050405020304" pitchFamily="18" charset="0"/>
                <a:ea typeface="Calibri" panose="020F0502020204030204" pitchFamily="34" charset="0"/>
                <a:cs typeface="Times New Roman" panose="02020603050405020304" pitchFamily="18" charset="0"/>
              </a:rPr>
              <a:t>Psychological</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 state of the pupil</a:t>
            </a:r>
          </a:p>
          <a:p>
            <a:pPr marL="628650" lvl="1" indent="-171450" algn="just">
              <a:spcAft>
                <a:spcPts val="800"/>
              </a:spcAft>
            </a:pP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Response set (pattern in responding)</a:t>
            </a:r>
          </a:p>
          <a:p>
            <a:pPr marL="0" indent="0" algn="just">
              <a:lnSpc>
                <a:spcPct val="107000"/>
              </a:lnSpc>
              <a:spcAft>
                <a:spcPts val="800"/>
              </a:spcAft>
              <a:buNone/>
            </a:pPr>
            <a:endParaRPr lang="en-GB" sz="15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04179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53</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Characteristics of a Good Test</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dirty="0">
                <a:effectLst/>
                <a:latin typeface="Times New Roman" panose="02020603050405020304" pitchFamily="18" charset="0"/>
                <a:ea typeface="Calibri" panose="020F0502020204030204" pitchFamily="34" charset="0"/>
              </a:rPr>
              <a:t>Reliability</a:t>
            </a:r>
            <a:r>
              <a:rPr lang="cs-CZ" sz="1800" dirty="0">
                <a:effectLst/>
                <a:latin typeface="Times New Roman" panose="02020603050405020304" pitchFamily="18" charset="0"/>
                <a:ea typeface="Calibri" panose="020F0502020204030204" pitchFamily="34" charset="0"/>
              </a:rPr>
              <a:t>, </a:t>
            </a:r>
            <a:r>
              <a:rPr lang="en-GB" sz="1800" b="1" u="sng" dirty="0">
                <a:effectLst/>
                <a:latin typeface="Times New Roman" panose="02020603050405020304" pitchFamily="18" charset="0"/>
                <a:ea typeface="Calibri" panose="020F0502020204030204" pitchFamily="34" charset="0"/>
                <a:cs typeface="Times New Roman" panose="02020603050405020304" pitchFamily="18" charset="0"/>
              </a:rPr>
              <a:t>Validity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Objectivity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Usability</a:t>
            </a: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342900" lvl="0" indent="-342900" algn="just">
              <a:lnSpc>
                <a:spcPct val="107000"/>
              </a:lnSpc>
              <a:spcAft>
                <a:spcPts val="800"/>
              </a:spcAf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It means to what extent the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test measures that</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what the test maker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intends to measure</a:t>
            </a:r>
            <a:endParaRPr lang="cs-CZ" sz="1800" b="1" dirty="0">
              <a:latin typeface="Times New Roman" panose="02020603050405020304" pitchFamily="18" charset="0"/>
              <a:ea typeface="Calibri" panose="020F0502020204030204" pitchFamily="34" charset="0"/>
              <a:cs typeface="Times New Roman" panose="02020603050405020304" pitchFamily="18" charset="0"/>
            </a:endParaRPr>
          </a:p>
          <a:p>
            <a:pPr marL="594900" lvl="1" indent="-342900" algn="just">
              <a:lnSpc>
                <a:spcPct val="107000"/>
              </a:lnSpc>
              <a:spcAft>
                <a:spcPts val="800"/>
              </a:spcAft>
              <a:buFont typeface="Symbol" panose="05050102010706020507" pitchFamily="18" charset="2"/>
              <a:buChar char=""/>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means </a:t>
            </a: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truthfulness</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of a test</a:t>
            </a:r>
          </a:p>
          <a:p>
            <a:pPr marL="342900" lvl="0" indent="-342900" algn="just">
              <a:lnSpc>
                <a:spcPct val="107000"/>
              </a:lnSpc>
              <a:spcAft>
                <a:spcPts val="800"/>
              </a:spcAft>
              <a:buFont typeface="Symbol" panose="05050102010706020507" pitchFamily="18" charset="2"/>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Validity do not have different types. It is a unitary concept, based on various types of evidence</a:t>
            </a:r>
          </a:p>
          <a:p>
            <a:pPr marL="72000" indent="0" algn="just">
              <a:lnSpc>
                <a:spcPct val="100000"/>
              </a:lnSpc>
              <a:spcAft>
                <a:spcPts val="800"/>
              </a:spcAft>
              <a:buNone/>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ovéPole 16">
            <a:extLst>
              <a:ext uri="{FF2B5EF4-FFF2-40B4-BE49-F238E27FC236}">
                <a16:creationId xmlns:a16="http://schemas.microsoft.com/office/drawing/2014/main" id="{5FEBB159-0009-4943-8C00-D5EBD05B0C97}"/>
              </a:ext>
            </a:extLst>
          </p:cNvPr>
          <p:cNvSpPr txBox="1"/>
          <p:nvPr/>
        </p:nvSpPr>
        <p:spPr>
          <a:xfrm>
            <a:off x="2609623" y="6968858"/>
            <a:ext cx="4155162" cy="230832"/>
          </a:xfrm>
          <a:prstGeom prst="rect">
            <a:avLst/>
          </a:prstGeom>
          <a:noFill/>
        </p:spPr>
        <p:txBody>
          <a:bodyPr wrap="square" rtlCol="0">
            <a:spAutoFit/>
          </a:bodyPr>
          <a:lstStyle/>
          <a:p>
            <a:r>
              <a:rPr lang="en-GB" sz="900">
                <a:hlinkClick r:id="rId2" tooltip="http://failure2neutralize.blogspot.com/2011/08/targeting-targets.html"/>
              </a:rPr>
              <a:t>Tato fotka</a:t>
            </a:r>
            <a:r>
              <a:rPr lang="en-GB" sz="900"/>
              <a:t> od autora Neznámý autor s licencí </a:t>
            </a:r>
            <a:r>
              <a:rPr lang="en-GB" sz="900">
                <a:hlinkClick r:id="rId3" tooltip="https://creativecommons.org/licenses/by-nc-sa/3.0/"/>
              </a:rPr>
              <a:t>CC BY-SA-NC</a:t>
            </a:r>
            <a:endParaRPr lang="en-GB" sz="900"/>
          </a:p>
        </p:txBody>
      </p:sp>
      <p:pic>
        <p:nvPicPr>
          <p:cNvPr id="18" name="Obrázek 17">
            <a:extLst>
              <a:ext uri="{FF2B5EF4-FFF2-40B4-BE49-F238E27FC236}">
                <a16:creationId xmlns:a16="http://schemas.microsoft.com/office/drawing/2014/main" id="{055A41AF-AF01-4727-BCD9-A106785CE4C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tretch>
            <a:fillRect/>
          </a:stretch>
        </p:blipFill>
        <p:spPr>
          <a:xfrm>
            <a:off x="8154428" y="3677398"/>
            <a:ext cx="2159756" cy="2124211"/>
          </a:xfrm>
          <a:prstGeom prst="rect">
            <a:avLst/>
          </a:prstGeom>
        </p:spPr>
      </p:pic>
      <p:sp>
        <p:nvSpPr>
          <p:cNvPr id="19" name="TextovéPole 18">
            <a:extLst>
              <a:ext uri="{FF2B5EF4-FFF2-40B4-BE49-F238E27FC236}">
                <a16:creationId xmlns:a16="http://schemas.microsoft.com/office/drawing/2014/main" id="{CB458392-8EB6-459D-A5A2-E3A95F5F157F}"/>
              </a:ext>
            </a:extLst>
          </p:cNvPr>
          <p:cNvSpPr txBox="1"/>
          <p:nvPr/>
        </p:nvSpPr>
        <p:spPr>
          <a:xfrm>
            <a:off x="347297" y="6946468"/>
            <a:ext cx="4155162" cy="230832"/>
          </a:xfrm>
          <a:prstGeom prst="rect">
            <a:avLst/>
          </a:prstGeom>
          <a:noFill/>
        </p:spPr>
        <p:txBody>
          <a:bodyPr wrap="square" rtlCol="0">
            <a:spAutoFit/>
          </a:bodyPr>
          <a:lstStyle/>
          <a:p>
            <a:r>
              <a:rPr lang="en-GB" sz="900">
                <a:hlinkClick r:id="rId2" tooltip="http://failure2neutralize.blogspot.com/2011/08/targeting-targets.html"/>
              </a:rPr>
              <a:t>Tato fotka</a:t>
            </a:r>
            <a:r>
              <a:rPr lang="en-GB" sz="900"/>
              <a:t> od autora Neznámý autor s licencí </a:t>
            </a:r>
            <a:r>
              <a:rPr lang="en-GB" sz="900">
                <a:hlinkClick r:id="rId3" tooltip="https://creativecommons.org/licenses/by-nc-sa/3.0/"/>
              </a:rPr>
              <a:t>CC BY-SA-NC</a:t>
            </a:r>
            <a:endParaRPr lang="en-GB" sz="900"/>
          </a:p>
        </p:txBody>
      </p:sp>
      <p:pic>
        <p:nvPicPr>
          <p:cNvPr id="20" name="Obrázek 19">
            <a:extLst>
              <a:ext uri="{FF2B5EF4-FFF2-40B4-BE49-F238E27FC236}">
                <a16:creationId xmlns:a16="http://schemas.microsoft.com/office/drawing/2014/main" id="{FCEAE460-ABDE-49B5-9E4E-BE32239C2DA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tretch>
            <a:fillRect/>
          </a:stretch>
        </p:blipFill>
        <p:spPr>
          <a:xfrm>
            <a:off x="5910632" y="3677398"/>
            <a:ext cx="2159756" cy="2124211"/>
          </a:xfrm>
          <a:prstGeom prst="rect">
            <a:avLst/>
          </a:prstGeom>
        </p:spPr>
      </p:pic>
      <p:sp>
        <p:nvSpPr>
          <p:cNvPr id="21" name="TextovéPole 20">
            <a:extLst>
              <a:ext uri="{FF2B5EF4-FFF2-40B4-BE49-F238E27FC236}">
                <a16:creationId xmlns:a16="http://schemas.microsoft.com/office/drawing/2014/main" id="{A5925870-89B0-4374-BDE7-D83D539DE06F}"/>
              </a:ext>
            </a:extLst>
          </p:cNvPr>
          <p:cNvSpPr txBox="1"/>
          <p:nvPr/>
        </p:nvSpPr>
        <p:spPr>
          <a:xfrm>
            <a:off x="-1896499" y="6946468"/>
            <a:ext cx="4155162" cy="230832"/>
          </a:xfrm>
          <a:prstGeom prst="rect">
            <a:avLst/>
          </a:prstGeom>
          <a:noFill/>
        </p:spPr>
        <p:txBody>
          <a:bodyPr wrap="square" rtlCol="0">
            <a:spAutoFit/>
          </a:bodyPr>
          <a:lstStyle/>
          <a:p>
            <a:r>
              <a:rPr lang="en-GB" sz="900">
                <a:hlinkClick r:id="rId2" tooltip="http://failure2neutralize.blogspot.com/2011/08/targeting-targets.html"/>
              </a:rPr>
              <a:t>Tato fotka</a:t>
            </a:r>
            <a:r>
              <a:rPr lang="en-GB" sz="900"/>
              <a:t> od autora Neznámý autor s licencí </a:t>
            </a:r>
            <a:r>
              <a:rPr lang="en-GB" sz="900">
                <a:hlinkClick r:id="rId3" tooltip="https://creativecommons.org/licenses/by-nc-sa/3.0/"/>
              </a:rPr>
              <a:t>CC BY-SA-NC</a:t>
            </a:r>
            <a:endParaRPr lang="en-GB" sz="900"/>
          </a:p>
        </p:txBody>
      </p:sp>
      <p:pic>
        <p:nvPicPr>
          <p:cNvPr id="22" name="Obrázek 21">
            <a:extLst>
              <a:ext uri="{FF2B5EF4-FFF2-40B4-BE49-F238E27FC236}">
                <a16:creationId xmlns:a16="http://schemas.microsoft.com/office/drawing/2014/main" id="{E7E30CCB-85BF-4FE5-9587-E47A6C84FBC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tretch>
            <a:fillRect/>
          </a:stretch>
        </p:blipFill>
        <p:spPr>
          <a:xfrm>
            <a:off x="3725526" y="3677147"/>
            <a:ext cx="2159756" cy="2124211"/>
          </a:xfrm>
          <a:prstGeom prst="rect">
            <a:avLst/>
          </a:prstGeom>
        </p:spPr>
      </p:pic>
      <p:sp>
        <p:nvSpPr>
          <p:cNvPr id="23" name="TextovéPole 22">
            <a:extLst>
              <a:ext uri="{FF2B5EF4-FFF2-40B4-BE49-F238E27FC236}">
                <a16:creationId xmlns:a16="http://schemas.microsoft.com/office/drawing/2014/main" id="{3C03178E-85FC-4786-A283-901A1B6467B5}"/>
              </a:ext>
            </a:extLst>
          </p:cNvPr>
          <p:cNvSpPr txBox="1"/>
          <p:nvPr/>
        </p:nvSpPr>
        <p:spPr>
          <a:xfrm>
            <a:off x="-4097647" y="6946217"/>
            <a:ext cx="4155162" cy="230832"/>
          </a:xfrm>
          <a:prstGeom prst="rect">
            <a:avLst/>
          </a:prstGeom>
          <a:noFill/>
        </p:spPr>
        <p:txBody>
          <a:bodyPr wrap="square" rtlCol="0">
            <a:spAutoFit/>
          </a:bodyPr>
          <a:lstStyle/>
          <a:p>
            <a:r>
              <a:rPr lang="en-GB" sz="900">
                <a:hlinkClick r:id="rId2" tooltip="http://failure2neutralize.blogspot.com/2011/08/targeting-targets.html"/>
              </a:rPr>
              <a:t>Tato fotka</a:t>
            </a:r>
            <a:r>
              <a:rPr lang="en-GB" sz="900"/>
              <a:t> od autora Neznámý autor s licencí </a:t>
            </a:r>
            <a:r>
              <a:rPr lang="en-GB" sz="900">
                <a:hlinkClick r:id="rId3" tooltip="https://creativecommons.org/licenses/by-nc-sa/3.0/"/>
              </a:rPr>
              <a:t>CC BY-SA-NC</a:t>
            </a:r>
            <a:endParaRPr lang="en-GB" sz="900"/>
          </a:p>
        </p:txBody>
      </p:sp>
      <p:pic>
        <p:nvPicPr>
          <p:cNvPr id="24" name="Obrázek 23">
            <a:extLst>
              <a:ext uri="{FF2B5EF4-FFF2-40B4-BE49-F238E27FC236}">
                <a16:creationId xmlns:a16="http://schemas.microsoft.com/office/drawing/2014/main" id="{66FD57EA-3BA3-40B7-A4FE-C651D5CE5D03}"/>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tretch>
            <a:fillRect/>
          </a:stretch>
        </p:blipFill>
        <p:spPr>
          <a:xfrm>
            <a:off x="1510506" y="3669712"/>
            <a:ext cx="2159756" cy="2124211"/>
          </a:xfrm>
          <a:prstGeom prst="rect">
            <a:avLst/>
          </a:prstGeom>
        </p:spPr>
      </p:pic>
      <p:sp>
        <p:nvSpPr>
          <p:cNvPr id="25" name="TextovéPole 24">
            <a:extLst>
              <a:ext uri="{FF2B5EF4-FFF2-40B4-BE49-F238E27FC236}">
                <a16:creationId xmlns:a16="http://schemas.microsoft.com/office/drawing/2014/main" id="{C8011C72-78C4-448F-B239-211D9976E6D4}"/>
              </a:ext>
            </a:extLst>
          </p:cNvPr>
          <p:cNvSpPr txBox="1"/>
          <p:nvPr/>
        </p:nvSpPr>
        <p:spPr>
          <a:xfrm>
            <a:off x="-6312667" y="6938782"/>
            <a:ext cx="4155162" cy="230832"/>
          </a:xfrm>
          <a:prstGeom prst="rect">
            <a:avLst/>
          </a:prstGeom>
          <a:noFill/>
        </p:spPr>
        <p:txBody>
          <a:bodyPr wrap="square" rtlCol="0">
            <a:spAutoFit/>
          </a:bodyPr>
          <a:lstStyle/>
          <a:p>
            <a:r>
              <a:rPr lang="en-GB" sz="900">
                <a:hlinkClick r:id="rId2" tooltip="http://failure2neutralize.blogspot.com/2011/08/targeting-targets.html"/>
              </a:rPr>
              <a:t>Tato fotka</a:t>
            </a:r>
            <a:r>
              <a:rPr lang="en-GB" sz="900"/>
              <a:t> od autora Neznámý autor s licencí </a:t>
            </a:r>
            <a:r>
              <a:rPr lang="en-GB" sz="900">
                <a:hlinkClick r:id="rId3" tooltip="https://creativecommons.org/licenses/by-nc-sa/3.0/"/>
              </a:rPr>
              <a:t>CC BY-SA-NC</a:t>
            </a:r>
            <a:endParaRPr lang="en-GB" sz="900"/>
          </a:p>
        </p:txBody>
      </p:sp>
      <p:sp>
        <p:nvSpPr>
          <p:cNvPr id="26" name="Ovál 25">
            <a:extLst>
              <a:ext uri="{FF2B5EF4-FFF2-40B4-BE49-F238E27FC236}">
                <a16:creationId xmlns:a16="http://schemas.microsoft.com/office/drawing/2014/main" id="{47F87F1C-E7CB-450E-A21F-B525BE71ED60}"/>
              </a:ext>
            </a:extLst>
          </p:cNvPr>
          <p:cNvSpPr/>
          <p:nvPr/>
        </p:nvSpPr>
        <p:spPr bwMode="auto">
          <a:xfrm>
            <a:off x="2405798" y="4568336"/>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28" name="Ovál 27">
            <a:extLst>
              <a:ext uri="{FF2B5EF4-FFF2-40B4-BE49-F238E27FC236}">
                <a16:creationId xmlns:a16="http://schemas.microsoft.com/office/drawing/2014/main" id="{75FB8F14-5D67-4D1F-9714-3B0926C0377C}"/>
              </a:ext>
            </a:extLst>
          </p:cNvPr>
          <p:cNvSpPr/>
          <p:nvPr/>
        </p:nvSpPr>
        <p:spPr bwMode="auto">
          <a:xfrm>
            <a:off x="2567434" y="4674556"/>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29" name="Ovál 28">
            <a:extLst>
              <a:ext uri="{FF2B5EF4-FFF2-40B4-BE49-F238E27FC236}">
                <a16:creationId xmlns:a16="http://schemas.microsoft.com/office/drawing/2014/main" id="{1DAD3892-B25F-4541-9491-D1C9AA33D4FF}"/>
              </a:ext>
            </a:extLst>
          </p:cNvPr>
          <p:cNvSpPr/>
          <p:nvPr/>
        </p:nvSpPr>
        <p:spPr bwMode="auto">
          <a:xfrm>
            <a:off x="2378091" y="4826956"/>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30" name="Ovál 29">
            <a:extLst>
              <a:ext uri="{FF2B5EF4-FFF2-40B4-BE49-F238E27FC236}">
                <a16:creationId xmlns:a16="http://schemas.microsoft.com/office/drawing/2014/main" id="{DBA3B177-5C7C-4935-B798-D886F721BBAD}"/>
              </a:ext>
            </a:extLst>
          </p:cNvPr>
          <p:cNvSpPr/>
          <p:nvPr/>
        </p:nvSpPr>
        <p:spPr bwMode="auto">
          <a:xfrm>
            <a:off x="2618235" y="4826956"/>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31" name="Ovál 30">
            <a:extLst>
              <a:ext uri="{FF2B5EF4-FFF2-40B4-BE49-F238E27FC236}">
                <a16:creationId xmlns:a16="http://schemas.microsoft.com/office/drawing/2014/main" id="{353737F6-0368-4120-8D63-8E185F2C0D5A}"/>
              </a:ext>
            </a:extLst>
          </p:cNvPr>
          <p:cNvSpPr/>
          <p:nvPr/>
        </p:nvSpPr>
        <p:spPr bwMode="auto">
          <a:xfrm>
            <a:off x="2581289" y="4568341"/>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32" name="Ovál 31">
            <a:extLst>
              <a:ext uri="{FF2B5EF4-FFF2-40B4-BE49-F238E27FC236}">
                <a16:creationId xmlns:a16="http://schemas.microsoft.com/office/drawing/2014/main" id="{EB277C4D-5327-439A-955F-A886C001028D}"/>
              </a:ext>
            </a:extLst>
          </p:cNvPr>
          <p:cNvSpPr/>
          <p:nvPr/>
        </p:nvSpPr>
        <p:spPr bwMode="auto">
          <a:xfrm>
            <a:off x="2442746" y="4734593"/>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33" name="Ovál 32">
            <a:extLst>
              <a:ext uri="{FF2B5EF4-FFF2-40B4-BE49-F238E27FC236}">
                <a16:creationId xmlns:a16="http://schemas.microsoft.com/office/drawing/2014/main" id="{634C18D6-B1AE-4FCD-895C-A09B5E366727}"/>
              </a:ext>
            </a:extLst>
          </p:cNvPr>
          <p:cNvSpPr/>
          <p:nvPr/>
        </p:nvSpPr>
        <p:spPr bwMode="auto">
          <a:xfrm>
            <a:off x="2719834" y="4826956"/>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34" name="Ovál 33">
            <a:extLst>
              <a:ext uri="{FF2B5EF4-FFF2-40B4-BE49-F238E27FC236}">
                <a16:creationId xmlns:a16="http://schemas.microsoft.com/office/drawing/2014/main" id="{F3FE6036-BE18-41BC-9D6E-837F6499588A}"/>
              </a:ext>
            </a:extLst>
          </p:cNvPr>
          <p:cNvSpPr/>
          <p:nvPr/>
        </p:nvSpPr>
        <p:spPr bwMode="auto">
          <a:xfrm>
            <a:off x="3952889" y="4305103"/>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35" name="Ovál 34">
            <a:extLst>
              <a:ext uri="{FF2B5EF4-FFF2-40B4-BE49-F238E27FC236}">
                <a16:creationId xmlns:a16="http://schemas.microsoft.com/office/drawing/2014/main" id="{EB65EFDB-90C9-4BBF-893C-73DFFBED04F0}"/>
              </a:ext>
            </a:extLst>
          </p:cNvPr>
          <p:cNvSpPr/>
          <p:nvPr/>
        </p:nvSpPr>
        <p:spPr bwMode="auto">
          <a:xfrm>
            <a:off x="3842051" y="4443652"/>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36" name="Ovál 35">
            <a:extLst>
              <a:ext uri="{FF2B5EF4-FFF2-40B4-BE49-F238E27FC236}">
                <a16:creationId xmlns:a16="http://schemas.microsoft.com/office/drawing/2014/main" id="{A031930B-F79B-4AF2-8511-99B3423A2AF1}"/>
              </a:ext>
            </a:extLst>
          </p:cNvPr>
          <p:cNvSpPr/>
          <p:nvPr/>
        </p:nvSpPr>
        <p:spPr bwMode="auto">
          <a:xfrm>
            <a:off x="3966742" y="4420562"/>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37" name="Ovál 36">
            <a:extLst>
              <a:ext uri="{FF2B5EF4-FFF2-40B4-BE49-F238E27FC236}">
                <a16:creationId xmlns:a16="http://schemas.microsoft.com/office/drawing/2014/main" id="{C0126B45-8A1F-40C1-8069-9CEB64080F00}"/>
              </a:ext>
            </a:extLst>
          </p:cNvPr>
          <p:cNvSpPr/>
          <p:nvPr/>
        </p:nvSpPr>
        <p:spPr bwMode="auto">
          <a:xfrm>
            <a:off x="4119142" y="4351291"/>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38" name="Ovál 37">
            <a:extLst>
              <a:ext uri="{FF2B5EF4-FFF2-40B4-BE49-F238E27FC236}">
                <a16:creationId xmlns:a16="http://schemas.microsoft.com/office/drawing/2014/main" id="{DCD0EE73-C1EA-4550-BAF0-D14C107DF223}"/>
              </a:ext>
            </a:extLst>
          </p:cNvPr>
          <p:cNvSpPr/>
          <p:nvPr/>
        </p:nvSpPr>
        <p:spPr bwMode="auto">
          <a:xfrm>
            <a:off x="4091434" y="4148091"/>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39" name="Ovál 38">
            <a:extLst>
              <a:ext uri="{FF2B5EF4-FFF2-40B4-BE49-F238E27FC236}">
                <a16:creationId xmlns:a16="http://schemas.microsoft.com/office/drawing/2014/main" id="{895DE2F3-17C4-4639-BD4C-A95531F95D42}"/>
              </a:ext>
            </a:extLst>
          </p:cNvPr>
          <p:cNvSpPr/>
          <p:nvPr/>
        </p:nvSpPr>
        <p:spPr bwMode="auto">
          <a:xfrm>
            <a:off x="3925179" y="4175803"/>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40" name="Ovál 39">
            <a:extLst>
              <a:ext uri="{FF2B5EF4-FFF2-40B4-BE49-F238E27FC236}">
                <a16:creationId xmlns:a16="http://schemas.microsoft.com/office/drawing/2014/main" id="{A246FF68-DDA6-4A81-B154-AC50BEF1084B}"/>
              </a:ext>
            </a:extLst>
          </p:cNvPr>
          <p:cNvSpPr/>
          <p:nvPr/>
        </p:nvSpPr>
        <p:spPr bwMode="auto">
          <a:xfrm>
            <a:off x="6026450" y="4531404"/>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41" name="Ovál 40">
            <a:extLst>
              <a:ext uri="{FF2B5EF4-FFF2-40B4-BE49-F238E27FC236}">
                <a16:creationId xmlns:a16="http://schemas.microsoft.com/office/drawing/2014/main" id="{AE7523C2-4A42-44AC-8B4A-A2F2928EF1D2}"/>
              </a:ext>
            </a:extLst>
          </p:cNvPr>
          <p:cNvSpPr/>
          <p:nvPr/>
        </p:nvSpPr>
        <p:spPr bwMode="auto">
          <a:xfrm>
            <a:off x="6252740" y="4536023"/>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42" name="Ovál 41">
            <a:extLst>
              <a:ext uri="{FF2B5EF4-FFF2-40B4-BE49-F238E27FC236}">
                <a16:creationId xmlns:a16="http://schemas.microsoft.com/office/drawing/2014/main" id="{FF72AC8D-5993-4155-9B08-AEA2FAAB7340}"/>
              </a:ext>
            </a:extLst>
          </p:cNvPr>
          <p:cNvSpPr/>
          <p:nvPr/>
        </p:nvSpPr>
        <p:spPr bwMode="auto">
          <a:xfrm>
            <a:off x="6192705" y="4226608"/>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43" name="Ovál 42">
            <a:extLst>
              <a:ext uri="{FF2B5EF4-FFF2-40B4-BE49-F238E27FC236}">
                <a16:creationId xmlns:a16="http://schemas.microsoft.com/office/drawing/2014/main" id="{41CAE355-744F-4099-A715-7F0A6905A820}"/>
              </a:ext>
            </a:extLst>
          </p:cNvPr>
          <p:cNvSpPr/>
          <p:nvPr/>
        </p:nvSpPr>
        <p:spPr bwMode="auto">
          <a:xfrm>
            <a:off x="6492886" y="4379008"/>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44" name="Ovál 43">
            <a:extLst>
              <a:ext uri="{FF2B5EF4-FFF2-40B4-BE49-F238E27FC236}">
                <a16:creationId xmlns:a16="http://schemas.microsoft.com/office/drawing/2014/main" id="{4AA615E3-8E5C-4763-A087-8451BE1A5570}"/>
              </a:ext>
            </a:extLst>
          </p:cNvPr>
          <p:cNvSpPr/>
          <p:nvPr/>
        </p:nvSpPr>
        <p:spPr bwMode="auto">
          <a:xfrm>
            <a:off x="6654522" y="4531408"/>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45" name="Ovál 44">
            <a:extLst>
              <a:ext uri="{FF2B5EF4-FFF2-40B4-BE49-F238E27FC236}">
                <a16:creationId xmlns:a16="http://schemas.microsoft.com/office/drawing/2014/main" id="{07369349-900F-41E0-AC0E-C8BF3EE300ED}"/>
              </a:ext>
            </a:extLst>
          </p:cNvPr>
          <p:cNvSpPr/>
          <p:nvPr/>
        </p:nvSpPr>
        <p:spPr bwMode="auto">
          <a:xfrm>
            <a:off x="6903902" y="4522172"/>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46" name="Ovál 45">
            <a:extLst>
              <a:ext uri="{FF2B5EF4-FFF2-40B4-BE49-F238E27FC236}">
                <a16:creationId xmlns:a16="http://schemas.microsoft.com/office/drawing/2014/main" id="{80C80F21-CBDE-44D3-A272-3AFD91294087}"/>
              </a:ext>
            </a:extLst>
          </p:cNvPr>
          <p:cNvSpPr/>
          <p:nvPr/>
        </p:nvSpPr>
        <p:spPr bwMode="auto">
          <a:xfrm>
            <a:off x="6802304" y="4272792"/>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47" name="Ovál 46">
            <a:extLst>
              <a:ext uri="{FF2B5EF4-FFF2-40B4-BE49-F238E27FC236}">
                <a16:creationId xmlns:a16="http://schemas.microsoft.com/office/drawing/2014/main" id="{BDE97548-7E59-436D-9F40-A9E9A7FD1143}"/>
              </a:ext>
            </a:extLst>
          </p:cNvPr>
          <p:cNvSpPr/>
          <p:nvPr/>
        </p:nvSpPr>
        <p:spPr bwMode="auto">
          <a:xfrm>
            <a:off x="6622197" y="4138867"/>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48" name="Ovál 47">
            <a:extLst>
              <a:ext uri="{FF2B5EF4-FFF2-40B4-BE49-F238E27FC236}">
                <a16:creationId xmlns:a16="http://schemas.microsoft.com/office/drawing/2014/main" id="{06705338-700D-46A2-B2D2-215F3673149D}"/>
              </a:ext>
            </a:extLst>
          </p:cNvPr>
          <p:cNvSpPr/>
          <p:nvPr/>
        </p:nvSpPr>
        <p:spPr bwMode="auto">
          <a:xfrm>
            <a:off x="6453756" y="3884870"/>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49" name="Ovál 48">
            <a:extLst>
              <a:ext uri="{FF2B5EF4-FFF2-40B4-BE49-F238E27FC236}">
                <a16:creationId xmlns:a16="http://schemas.microsoft.com/office/drawing/2014/main" id="{A7F00A2C-9890-4FFE-B81B-43BA3FBD924B}"/>
              </a:ext>
            </a:extLst>
          </p:cNvPr>
          <p:cNvSpPr/>
          <p:nvPr/>
        </p:nvSpPr>
        <p:spPr bwMode="auto">
          <a:xfrm>
            <a:off x="6753937" y="3889489"/>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50" name="Ovál 49">
            <a:extLst>
              <a:ext uri="{FF2B5EF4-FFF2-40B4-BE49-F238E27FC236}">
                <a16:creationId xmlns:a16="http://schemas.microsoft.com/office/drawing/2014/main" id="{6B5ED78E-70C3-416B-9385-BAB6974DF3CE}"/>
              </a:ext>
            </a:extLst>
          </p:cNvPr>
          <p:cNvSpPr/>
          <p:nvPr/>
        </p:nvSpPr>
        <p:spPr bwMode="auto">
          <a:xfrm>
            <a:off x="7047069" y="4037270"/>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51" name="Ovál 50">
            <a:extLst>
              <a:ext uri="{FF2B5EF4-FFF2-40B4-BE49-F238E27FC236}">
                <a16:creationId xmlns:a16="http://schemas.microsoft.com/office/drawing/2014/main" id="{924629E4-613C-4BF5-B53B-528C9F8D5644}"/>
              </a:ext>
            </a:extLst>
          </p:cNvPr>
          <p:cNvSpPr/>
          <p:nvPr/>
        </p:nvSpPr>
        <p:spPr bwMode="auto">
          <a:xfrm>
            <a:off x="7188045" y="3861780"/>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52" name="Ovál 51">
            <a:extLst>
              <a:ext uri="{FF2B5EF4-FFF2-40B4-BE49-F238E27FC236}">
                <a16:creationId xmlns:a16="http://schemas.microsoft.com/office/drawing/2014/main" id="{FBBB3AB8-FDCE-4340-90CA-2DEDE9190693}"/>
              </a:ext>
            </a:extLst>
          </p:cNvPr>
          <p:cNvSpPr/>
          <p:nvPr/>
        </p:nvSpPr>
        <p:spPr bwMode="auto">
          <a:xfrm>
            <a:off x="7328779" y="4051124"/>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53" name="Ovál 52">
            <a:extLst>
              <a:ext uri="{FF2B5EF4-FFF2-40B4-BE49-F238E27FC236}">
                <a16:creationId xmlns:a16="http://schemas.microsoft.com/office/drawing/2014/main" id="{F7903941-C96B-4DF9-8D16-F24C229E5F0A}"/>
              </a:ext>
            </a:extLst>
          </p:cNvPr>
          <p:cNvSpPr/>
          <p:nvPr/>
        </p:nvSpPr>
        <p:spPr bwMode="auto">
          <a:xfrm>
            <a:off x="7185616" y="4268178"/>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54" name="Ovál 53">
            <a:extLst>
              <a:ext uri="{FF2B5EF4-FFF2-40B4-BE49-F238E27FC236}">
                <a16:creationId xmlns:a16="http://schemas.microsoft.com/office/drawing/2014/main" id="{2BDD9BE8-0BF3-487D-BFA0-2D5F46177F26}"/>
              </a:ext>
            </a:extLst>
          </p:cNvPr>
          <p:cNvSpPr/>
          <p:nvPr/>
        </p:nvSpPr>
        <p:spPr bwMode="auto">
          <a:xfrm>
            <a:off x="7513506" y="4420578"/>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55" name="Ovál 54">
            <a:extLst>
              <a:ext uri="{FF2B5EF4-FFF2-40B4-BE49-F238E27FC236}">
                <a16:creationId xmlns:a16="http://schemas.microsoft.com/office/drawing/2014/main" id="{00A270BA-7FB3-482E-B077-6BF88D459770}"/>
              </a:ext>
            </a:extLst>
          </p:cNvPr>
          <p:cNvSpPr/>
          <p:nvPr/>
        </p:nvSpPr>
        <p:spPr bwMode="auto">
          <a:xfrm>
            <a:off x="7338016" y="4429814"/>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56" name="Ovál 55">
            <a:extLst>
              <a:ext uri="{FF2B5EF4-FFF2-40B4-BE49-F238E27FC236}">
                <a16:creationId xmlns:a16="http://schemas.microsoft.com/office/drawing/2014/main" id="{EB36B3C5-C95E-48FF-92BB-D2A39EFAA04F}"/>
              </a:ext>
            </a:extLst>
          </p:cNvPr>
          <p:cNvSpPr/>
          <p:nvPr/>
        </p:nvSpPr>
        <p:spPr bwMode="auto">
          <a:xfrm>
            <a:off x="7550450" y="4198906"/>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57" name="Ovál 56">
            <a:extLst>
              <a:ext uri="{FF2B5EF4-FFF2-40B4-BE49-F238E27FC236}">
                <a16:creationId xmlns:a16="http://schemas.microsoft.com/office/drawing/2014/main" id="{F7415830-E2BD-47BA-914C-70CD784F1183}"/>
              </a:ext>
            </a:extLst>
          </p:cNvPr>
          <p:cNvSpPr/>
          <p:nvPr/>
        </p:nvSpPr>
        <p:spPr bwMode="auto">
          <a:xfrm>
            <a:off x="7702850" y="4351306"/>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58" name="Ovál 57">
            <a:extLst>
              <a:ext uri="{FF2B5EF4-FFF2-40B4-BE49-F238E27FC236}">
                <a16:creationId xmlns:a16="http://schemas.microsoft.com/office/drawing/2014/main" id="{4CABA657-D12B-40DE-9AE7-E786B3ABCBF6}"/>
              </a:ext>
            </a:extLst>
          </p:cNvPr>
          <p:cNvSpPr/>
          <p:nvPr/>
        </p:nvSpPr>
        <p:spPr bwMode="auto">
          <a:xfrm>
            <a:off x="7605870" y="4559123"/>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59" name="Ovál 58">
            <a:extLst>
              <a:ext uri="{FF2B5EF4-FFF2-40B4-BE49-F238E27FC236}">
                <a16:creationId xmlns:a16="http://schemas.microsoft.com/office/drawing/2014/main" id="{F79036FC-7FFF-4244-A74C-F03A8A5242BC}"/>
              </a:ext>
            </a:extLst>
          </p:cNvPr>
          <p:cNvSpPr/>
          <p:nvPr/>
        </p:nvSpPr>
        <p:spPr bwMode="auto">
          <a:xfrm>
            <a:off x="7841397" y="4517561"/>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60" name="Ovál 59">
            <a:extLst>
              <a:ext uri="{FF2B5EF4-FFF2-40B4-BE49-F238E27FC236}">
                <a16:creationId xmlns:a16="http://schemas.microsoft.com/office/drawing/2014/main" id="{FEFB453F-C520-4C38-936C-2A94BA9C0371}"/>
              </a:ext>
            </a:extLst>
          </p:cNvPr>
          <p:cNvSpPr/>
          <p:nvPr/>
        </p:nvSpPr>
        <p:spPr bwMode="auto">
          <a:xfrm>
            <a:off x="7504272" y="3931056"/>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61" name="TextovéPole 60">
            <a:extLst>
              <a:ext uri="{FF2B5EF4-FFF2-40B4-BE49-F238E27FC236}">
                <a16:creationId xmlns:a16="http://schemas.microsoft.com/office/drawing/2014/main" id="{F4C07135-01F2-4075-A3AC-809707F2D9AB}"/>
              </a:ext>
            </a:extLst>
          </p:cNvPr>
          <p:cNvSpPr txBox="1"/>
          <p:nvPr/>
        </p:nvSpPr>
        <p:spPr>
          <a:xfrm>
            <a:off x="5940546" y="5847473"/>
            <a:ext cx="2127354" cy="307777"/>
          </a:xfrm>
          <a:prstGeom prst="rect">
            <a:avLst/>
          </a:prstGeom>
          <a:noFill/>
        </p:spPr>
        <p:txBody>
          <a:bodyPr wrap="square" rtlCol="0">
            <a:spAutoFit/>
          </a:bodyPr>
          <a:lstStyle/>
          <a:p>
            <a:pPr algn="ctr"/>
            <a:r>
              <a:rPr lang="cs-CZ" sz="1400" dirty="0" err="1">
                <a:solidFill>
                  <a:schemeClr val="accent1"/>
                </a:solidFill>
                <a:latin typeface="Times New Roman" panose="02020603050405020304" pitchFamily="18" charset="0"/>
                <a:cs typeface="Times New Roman" panose="02020603050405020304" pitchFamily="18" charset="0"/>
              </a:rPr>
              <a:t>Neither</a:t>
            </a:r>
            <a:r>
              <a:rPr lang="cs-CZ" sz="1400" dirty="0">
                <a:solidFill>
                  <a:schemeClr val="accent1"/>
                </a:solidFill>
                <a:latin typeface="Times New Roman" panose="02020603050405020304" pitchFamily="18" charset="0"/>
                <a:cs typeface="Times New Roman" panose="02020603050405020304" pitchFamily="18" charset="0"/>
              </a:rPr>
              <a:t> </a:t>
            </a:r>
            <a:r>
              <a:rPr lang="cs-CZ" sz="1400" dirty="0" err="1">
                <a:solidFill>
                  <a:schemeClr val="accent1"/>
                </a:solidFill>
                <a:latin typeface="Times New Roman" panose="02020603050405020304" pitchFamily="18" charset="0"/>
                <a:cs typeface="Times New Roman" panose="02020603050405020304" pitchFamily="18" charset="0"/>
              </a:rPr>
              <a:t>reliable</a:t>
            </a:r>
            <a:r>
              <a:rPr lang="cs-CZ" sz="1400" dirty="0">
                <a:solidFill>
                  <a:schemeClr val="accent1"/>
                </a:solidFill>
                <a:latin typeface="Times New Roman" panose="02020603050405020304" pitchFamily="18" charset="0"/>
                <a:cs typeface="Times New Roman" panose="02020603050405020304" pitchFamily="18" charset="0"/>
              </a:rPr>
              <a:t> </a:t>
            </a:r>
            <a:r>
              <a:rPr lang="cs-CZ" sz="1400" dirty="0" err="1">
                <a:solidFill>
                  <a:schemeClr val="accent1"/>
                </a:solidFill>
                <a:latin typeface="Times New Roman" panose="02020603050405020304" pitchFamily="18" charset="0"/>
                <a:cs typeface="Times New Roman" panose="02020603050405020304" pitchFamily="18" charset="0"/>
              </a:rPr>
              <a:t>or</a:t>
            </a:r>
            <a:r>
              <a:rPr lang="cs-CZ" sz="1400" dirty="0">
                <a:solidFill>
                  <a:schemeClr val="accent1"/>
                </a:solidFill>
                <a:latin typeface="Times New Roman" panose="02020603050405020304" pitchFamily="18" charset="0"/>
                <a:cs typeface="Times New Roman" panose="02020603050405020304" pitchFamily="18" charset="0"/>
              </a:rPr>
              <a:t> </a:t>
            </a:r>
            <a:r>
              <a:rPr lang="cs-CZ" sz="1400" dirty="0" err="1">
                <a:solidFill>
                  <a:schemeClr val="accent1"/>
                </a:solidFill>
                <a:latin typeface="Times New Roman" panose="02020603050405020304" pitchFamily="18" charset="0"/>
                <a:cs typeface="Times New Roman" panose="02020603050405020304" pitchFamily="18" charset="0"/>
              </a:rPr>
              <a:t>valid</a:t>
            </a:r>
            <a:endParaRPr lang="en-GB" sz="1400" dirty="0" err="1">
              <a:solidFill>
                <a:schemeClr val="accent1"/>
              </a:solidFill>
              <a:latin typeface="Times New Roman" panose="02020603050405020304" pitchFamily="18" charset="0"/>
              <a:cs typeface="Times New Roman" panose="02020603050405020304" pitchFamily="18" charset="0"/>
            </a:endParaRPr>
          </a:p>
        </p:txBody>
      </p:sp>
      <p:sp>
        <p:nvSpPr>
          <p:cNvPr id="62" name="TextovéPole 61">
            <a:extLst>
              <a:ext uri="{FF2B5EF4-FFF2-40B4-BE49-F238E27FC236}">
                <a16:creationId xmlns:a16="http://schemas.microsoft.com/office/drawing/2014/main" id="{5B6F08F3-5074-4CF9-884A-659EEFF5873F}"/>
              </a:ext>
            </a:extLst>
          </p:cNvPr>
          <p:cNvSpPr txBox="1"/>
          <p:nvPr/>
        </p:nvSpPr>
        <p:spPr>
          <a:xfrm>
            <a:off x="3757928" y="5847473"/>
            <a:ext cx="2127354" cy="307777"/>
          </a:xfrm>
          <a:prstGeom prst="rect">
            <a:avLst/>
          </a:prstGeom>
          <a:noFill/>
        </p:spPr>
        <p:txBody>
          <a:bodyPr wrap="square" rtlCol="0">
            <a:spAutoFit/>
          </a:bodyPr>
          <a:lstStyle/>
          <a:p>
            <a:pPr algn="ctr"/>
            <a:r>
              <a:rPr lang="cs-CZ" sz="1400" dirty="0" err="1">
                <a:solidFill>
                  <a:schemeClr val="accent1"/>
                </a:solidFill>
                <a:latin typeface="Times New Roman" panose="02020603050405020304" pitchFamily="18" charset="0"/>
                <a:cs typeface="Times New Roman" panose="02020603050405020304" pitchFamily="18" charset="0"/>
              </a:rPr>
              <a:t>Reliable</a:t>
            </a:r>
            <a:r>
              <a:rPr lang="cs-CZ" sz="1400" dirty="0">
                <a:solidFill>
                  <a:schemeClr val="accent1"/>
                </a:solidFill>
                <a:latin typeface="Times New Roman" panose="02020603050405020304" pitchFamily="18" charset="0"/>
                <a:cs typeface="Times New Roman" panose="02020603050405020304" pitchFamily="18" charset="0"/>
              </a:rPr>
              <a:t> but not </a:t>
            </a:r>
            <a:r>
              <a:rPr lang="cs-CZ" sz="1400" dirty="0" err="1">
                <a:solidFill>
                  <a:schemeClr val="accent1"/>
                </a:solidFill>
                <a:latin typeface="Times New Roman" panose="02020603050405020304" pitchFamily="18" charset="0"/>
                <a:cs typeface="Times New Roman" panose="02020603050405020304" pitchFamily="18" charset="0"/>
              </a:rPr>
              <a:t>Valid</a:t>
            </a:r>
            <a:endParaRPr lang="en-GB" sz="1400" dirty="0" err="1">
              <a:solidFill>
                <a:schemeClr val="accent1"/>
              </a:solidFill>
              <a:latin typeface="Times New Roman" panose="02020603050405020304" pitchFamily="18" charset="0"/>
              <a:cs typeface="Times New Roman" panose="02020603050405020304" pitchFamily="18" charset="0"/>
            </a:endParaRPr>
          </a:p>
        </p:txBody>
      </p:sp>
      <p:sp>
        <p:nvSpPr>
          <p:cNvPr id="63" name="TextovéPole 62">
            <a:extLst>
              <a:ext uri="{FF2B5EF4-FFF2-40B4-BE49-F238E27FC236}">
                <a16:creationId xmlns:a16="http://schemas.microsoft.com/office/drawing/2014/main" id="{669299DF-6775-48F8-837D-8698B54FDD1F}"/>
              </a:ext>
            </a:extLst>
          </p:cNvPr>
          <p:cNvSpPr txBox="1"/>
          <p:nvPr/>
        </p:nvSpPr>
        <p:spPr>
          <a:xfrm>
            <a:off x="1526866" y="5847473"/>
            <a:ext cx="2127354" cy="307777"/>
          </a:xfrm>
          <a:prstGeom prst="rect">
            <a:avLst/>
          </a:prstGeom>
          <a:noFill/>
        </p:spPr>
        <p:txBody>
          <a:bodyPr wrap="square" rtlCol="0">
            <a:spAutoFit/>
          </a:bodyPr>
          <a:lstStyle/>
          <a:p>
            <a:pPr algn="ctr"/>
            <a:r>
              <a:rPr lang="cs-CZ" sz="1400" dirty="0" err="1">
                <a:solidFill>
                  <a:schemeClr val="accent1"/>
                </a:solidFill>
                <a:latin typeface="Times New Roman" panose="02020603050405020304" pitchFamily="18" charset="0"/>
                <a:cs typeface="Times New Roman" panose="02020603050405020304" pitchFamily="18" charset="0"/>
              </a:rPr>
              <a:t>Both</a:t>
            </a:r>
            <a:r>
              <a:rPr lang="cs-CZ" sz="1400" dirty="0">
                <a:solidFill>
                  <a:schemeClr val="accent1"/>
                </a:solidFill>
                <a:latin typeface="Times New Roman" panose="02020603050405020304" pitchFamily="18" charset="0"/>
                <a:cs typeface="Times New Roman" panose="02020603050405020304" pitchFamily="18" charset="0"/>
              </a:rPr>
              <a:t> </a:t>
            </a:r>
            <a:r>
              <a:rPr lang="cs-CZ" sz="1400" dirty="0" err="1">
                <a:solidFill>
                  <a:schemeClr val="accent1"/>
                </a:solidFill>
                <a:latin typeface="Times New Roman" panose="02020603050405020304" pitchFamily="18" charset="0"/>
                <a:cs typeface="Times New Roman" panose="02020603050405020304" pitchFamily="18" charset="0"/>
              </a:rPr>
              <a:t>Reliable</a:t>
            </a:r>
            <a:r>
              <a:rPr lang="cs-CZ" sz="1400" dirty="0">
                <a:solidFill>
                  <a:schemeClr val="accent1"/>
                </a:solidFill>
                <a:latin typeface="Times New Roman" panose="02020603050405020304" pitchFamily="18" charset="0"/>
                <a:cs typeface="Times New Roman" panose="02020603050405020304" pitchFamily="18" charset="0"/>
              </a:rPr>
              <a:t> and </a:t>
            </a:r>
            <a:r>
              <a:rPr lang="cs-CZ" sz="1400" dirty="0" err="1">
                <a:solidFill>
                  <a:schemeClr val="accent1"/>
                </a:solidFill>
                <a:latin typeface="Times New Roman" panose="02020603050405020304" pitchFamily="18" charset="0"/>
                <a:cs typeface="Times New Roman" panose="02020603050405020304" pitchFamily="18" charset="0"/>
              </a:rPr>
              <a:t>Valid</a:t>
            </a:r>
            <a:endParaRPr lang="en-GB" sz="1400" dirty="0" err="1">
              <a:solidFill>
                <a:schemeClr val="accent1"/>
              </a:solidFill>
              <a:latin typeface="Times New Roman" panose="02020603050405020304" pitchFamily="18" charset="0"/>
              <a:cs typeface="Times New Roman" panose="02020603050405020304" pitchFamily="18" charset="0"/>
            </a:endParaRPr>
          </a:p>
        </p:txBody>
      </p:sp>
      <p:sp>
        <p:nvSpPr>
          <p:cNvPr id="64" name="Ovál 63">
            <a:extLst>
              <a:ext uri="{FF2B5EF4-FFF2-40B4-BE49-F238E27FC236}">
                <a16:creationId xmlns:a16="http://schemas.microsoft.com/office/drawing/2014/main" id="{8D277612-185F-4BD2-8DB8-61FFA9083A1C}"/>
              </a:ext>
            </a:extLst>
          </p:cNvPr>
          <p:cNvSpPr/>
          <p:nvPr/>
        </p:nvSpPr>
        <p:spPr bwMode="auto">
          <a:xfrm>
            <a:off x="8196996" y="4549890"/>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65" name="Ovál 64">
            <a:extLst>
              <a:ext uri="{FF2B5EF4-FFF2-40B4-BE49-F238E27FC236}">
                <a16:creationId xmlns:a16="http://schemas.microsoft.com/office/drawing/2014/main" id="{74C9E323-5C2D-4E0E-927A-A8BD90089F53}"/>
              </a:ext>
            </a:extLst>
          </p:cNvPr>
          <p:cNvSpPr/>
          <p:nvPr/>
        </p:nvSpPr>
        <p:spPr bwMode="auto">
          <a:xfrm>
            <a:off x="8349396" y="4794653"/>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66" name="Ovál 65">
            <a:extLst>
              <a:ext uri="{FF2B5EF4-FFF2-40B4-BE49-F238E27FC236}">
                <a16:creationId xmlns:a16="http://schemas.microsoft.com/office/drawing/2014/main" id="{71CABDB8-E470-42D9-A7F2-CF3F38FAAB1B}"/>
              </a:ext>
            </a:extLst>
          </p:cNvPr>
          <p:cNvSpPr/>
          <p:nvPr/>
        </p:nvSpPr>
        <p:spPr bwMode="auto">
          <a:xfrm>
            <a:off x="8524886" y="4905489"/>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67" name="Ovál 66">
            <a:extLst>
              <a:ext uri="{FF2B5EF4-FFF2-40B4-BE49-F238E27FC236}">
                <a16:creationId xmlns:a16="http://schemas.microsoft.com/office/drawing/2014/main" id="{BFDC93B1-F982-4324-A0FD-4998F145CC54}"/>
              </a:ext>
            </a:extLst>
          </p:cNvPr>
          <p:cNvSpPr/>
          <p:nvPr/>
        </p:nvSpPr>
        <p:spPr bwMode="auto">
          <a:xfrm>
            <a:off x="8349396" y="5127161"/>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68" name="Ovál 67">
            <a:extLst>
              <a:ext uri="{FF2B5EF4-FFF2-40B4-BE49-F238E27FC236}">
                <a16:creationId xmlns:a16="http://schemas.microsoft.com/office/drawing/2014/main" id="{5F03B5AB-B7C6-44BA-90D7-A99434062B32}"/>
              </a:ext>
            </a:extLst>
          </p:cNvPr>
          <p:cNvSpPr/>
          <p:nvPr/>
        </p:nvSpPr>
        <p:spPr bwMode="auto">
          <a:xfrm>
            <a:off x="8561831" y="4702290"/>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69" name="Ovál 68">
            <a:extLst>
              <a:ext uri="{FF2B5EF4-FFF2-40B4-BE49-F238E27FC236}">
                <a16:creationId xmlns:a16="http://schemas.microsoft.com/office/drawing/2014/main" id="{9058B28A-58DF-4CB8-BA45-43715C8343C9}"/>
              </a:ext>
            </a:extLst>
          </p:cNvPr>
          <p:cNvSpPr/>
          <p:nvPr/>
        </p:nvSpPr>
        <p:spPr bwMode="auto">
          <a:xfrm>
            <a:off x="8829685" y="4702290"/>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70" name="Ovál 69">
            <a:extLst>
              <a:ext uri="{FF2B5EF4-FFF2-40B4-BE49-F238E27FC236}">
                <a16:creationId xmlns:a16="http://schemas.microsoft.com/office/drawing/2014/main" id="{F1F04291-221C-42AC-8CF6-B5774E3280D1}"/>
              </a:ext>
            </a:extLst>
          </p:cNvPr>
          <p:cNvSpPr/>
          <p:nvPr/>
        </p:nvSpPr>
        <p:spPr bwMode="auto">
          <a:xfrm>
            <a:off x="8774267" y="4452910"/>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71" name="Ovál 70">
            <a:extLst>
              <a:ext uri="{FF2B5EF4-FFF2-40B4-BE49-F238E27FC236}">
                <a16:creationId xmlns:a16="http://schemas.microsoft.com/office/drawing/2014/main" id="{466EC99D-00CE-4425-93B8-491419737CA1}"/>
              </a:ext>
            </a:extLst>
          </p:cNvPr>
          <p:cNvSpPr/>
          <p:nvPr/>
        </p:nvSpPr>
        <p:spPr bwMode="auto">
          <a:xfrm>
            <a:off x="8414050" y="4323601"/>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72" name="Ovál 71">
            <a:extLst>
              <a:ext uri="{FF2B5EF4-FFF2-40B4-BE49-F238E27FC236}">
                <a16:creationId xmlns:a16="http://schemas.microsoft.com/office/drawing/2014/main" id="{6165B309-81A1-4495-A674-D637CC2C0CA8}"/>
              </a:ext>
            </a:extLst>
          </p:cNvPr>
          <p:cNvSpPr/>
          <p:nvPr/>
        </p:nvSpPr>
        <p:spPr bwMode="auto">
          <a:xfrm>
            <a:off x="8566450" y="4476001"/>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73" name="Ovál 72">
            <a:extLst>
              <a:ext uri="{FF2B5EF4-FFF2-40B4-BE49-F238E27FC236}">
                <a16:creationId xmlns:a16="http://schemas.microsoft.com/office/drawing/2014/main" id="{D6BD5F2D-251A-4207-B9A6-8F05DA333A5C}"/>
              </a:ext>
            </a:extLst>
          </p:cNvPr>
          <p:cNvSpPr/>
          <p:nvPr/>
        </p:nvSpPr>
        <p:spPr bwMode="auto">
          <a:xfrm>
            <a:off x="8718850" y="4203530"/>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74" name="Ovál 73">
            <a:extLst>
              <a:ext uri="{FF2B5EF4-FFF2-40B4-BE49-F238E27FC236}">
                <a16:creationId xmlns:a16="http://schemas.microsoft.com/office/drawing/2014/main" id="{D6E9D4D6-33F5-433A-B312-1DF314CE601F}"/>
              </a:ext>
            </a:extLst>
          </p:cNvPr>
          <p:cNvSpPr/>
          <p:nvPr/>
        </p:nvSpPr>
        <p:spPr bwMode="auto">
          <a:xfrm>
            <a:off x="8781318" y="3875641"/>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75" name="Ovál 74">
            <a:extLst>
              <a:ext uri="{FF2B5EF4-FFF2-40B4-BE49-F238E27FC236}">
                <a16:creationId xmlns:a16="http://schemas.microsoft.com/office/drawing/2014/main" id="{FBC4FC6E-3B56-49DC-A611-49C470D62941}"/>
              </a:ext>
            </a:extLst>
          </p:cNvPr>
          <p:cNvSpPr/>
          <p:nvPr/>
        </p:nvSpPr>
        <p:spPr bwMode="auto">
          <a:xfrm>
            <a:off x="9042123" y="4028041"/>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76" name="Ovál 75">
            <a:extLst>
              <a:ext uri="{FF2B5EF4-FFF2-40B4-BE49-F238E27FC236}">
                <a16:creationId xmlns:a16="http://schemas.microsoft.com/office/drawing/2014/main" id="{75660CB5-0D54-4FD2-818C-9B5906FD8720}"/>
              </a:ext>
            </a:extLst>
          </p:cNvPr>
          <p:cNvSpPr/>
          <p:nvPr/>
        </p:nvSpPr>
        <p:spPr bwMode="auto">
          <a:xfrm>
            <a:off x="9291503" y="4028041"/>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77" name="Ovál 76">
            <a:extLst>
              <a:ext uri="{FF2B5EF4-FFF2-40B4-BE49-F238E27FC236}">
                <a16:creationId xmlns:a16="http://schemas.microsoft.com/office/drawing/2014/main" id="{A465CF8F-BEFF-42B0-AF61-92DC795B439D}"/>
              </a:ext>
            </a:extLst>
          </p:cNvPr>
          <p:cNvSpPr/>
          <p:nvPr/>
        </p:nvSpPr>
        <p:spPr bwMode="auto">
          <a:xfrm>
            <a:off x="9540885" y="4120404"/>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78" name="Ovál 77">
            <a:extLst>
              <a:ext uri="{FF2B5EF4-FFF2-40B4-BE49-F238E27FC236}">
                <a16:creationId xmlns:a16="http://schemas.microsoft.com/office/drawing/2014/main" id="{D24F06FA-142E-4BD3-9A2B-55849BA26D45}"/>
              </a:ext>
            </a:extLst>
          </p:cNvPr>
          <p:cNvSpPr/>
          <p:nvPr/>
        </p:nvSpPr>
        <p:spPr bwMode="auto">
          <a:xfrm>
            <a:off x="9342306" y="4282040"/>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79" name="Ovál 78">
            <a:extLst>
              <a:ext uri="{FF2B5EF4-FFF2-40B4-BE49-F238E27FC236}">
                <a16:creationId xmlns:a16="http://schemas.microsoft.com/office/drawing/2014/main" id="{2FF1E69A-2CBB-4866-A1E7-B60D77D1BE0A}"/>
              </a:ext>
            </a:extLst>
          </p:cNvPr>
          <p:cNvSpPr/>
          <p:nvPr/>
        </p:nvSpPr>
        <p:spPr bwMode="auto">
          <a:xfrm>
            <a:off x="9300744" y="4480621"/>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80" name="Ovál 79">
            <a:extLst>
              <a:ext uri="{FF2B5EF4-FFF2-40B4-BE49-F238E27FC236}">
                <a16:creationId xmlns:a16="http://schemas.microsoft.com/office/drawing/2014/main" id="{A3B5D831-465F-4F79-B377-E9C1605A0C84}"/>
              </a:ext>
            </a:extLst>
          </p:cNvPr>
          <p:cNvSpPr/>
          <p:nvPr/>
        </p:nvSpPr>
        <p:spPr bwMode="auto">
          <a:xfrm>
            <a:off x="9370018" y="4845456"/>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81" name="Ovál 80">
            <a:extLst>
              <a:ext uri="{FF2B5EF4-FFF2-40B4-BE49-F238E27FC236}">
                <a16:creationId xmlns:a16="http://schemas.microsoft.com/office/drawing/2014/main" id="{77869A23-B6EE-4337-B684-D50C1837A055}"/>
              </a:ext>
            </a:extLst>
          </p:cNvPr>
          <p:cNvSpPr/>
          <p:nvPr/>
        </p:nvSpPr>
        <p:spPr bwMode="auto">
          <a:xfrm>
            <a:off x="9042129" y="5007092"/>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82" name="Ovál 81">
            <a:extLst>
              <a:ext uri="{FF2B5EF4-FFF2-40B4-BE49-F238E27FC236}">
                <a16:creationId xmlns:a16="http://schemas.microsoft.com/office/drawing/2014/main" id="{CCBD23D0-6822-4B4D-8F92-8C8A2D140969}"/>
              </a:ext>
            </a:extLst>
          </p:cNvPr>
          <p:cNvSpPr/>
          <p:nvPr/>
        </p:nvSpPr>
        <p:spPr bwMode="auto">
          <a:xfrm>
            <a:off x="8843550" y="5214909"/>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83" name="Ovál 82">
            <a:extLst>
              <a:ext uri="{FF2B5EF4-FFF2-40B4-BE49-F238E27FC236}">
                <a16:creationId xmlns:a16="http://schemas.microsoft.com/office/drawing/2014/main" id="{A7F4720D-F052-486C-B559-BFC08D224214}"/>
              </a:ext>
            </a:extLst>
          </p:cNvPr>
          <p:cNvSpPr/>
          <p:nvPr/>
        </p:nvSpPr>
        <p:spPr bwMode="auto">
          <a:xfrm>
            <a:off x="8515661" y="5376545"/>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84" name="Ovál 83">
            <a:extLst>
              <a:ext uri="{FF2B5EF4-FFF2-40B4-BE49-F238E27FC236}">
                <a16:creationId xmlns:a16="http://schemas.microsoft.com/office/drawing/2014/main" id="{10890DA7-B60A-4418-8480-ED90F88C227E}"/>
              </a:ext>
            </a:extLst>
          </p:cNvPr>
          <p:cNvSpPr/>
          <p:nvPr/>
        </p:nvSpPr>
        <p:spPr bwMode="auto">
          <a:xfrm>
            <a:off x="8815842" y="5492000"/>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85" name="Ovál 84">
            <a:extLst>
              <a:ext uri="{FF2B5EF4-FFF2-40B4-BE49-F238E27FC236}">
                <a16:creationId xmlns:a16="http://schemas.microsoft.com/office/drawing/2014/main" id="{7FDEFD42-61AF-45A6-A44C-11044C73B640}"/>
              </a:ext>
            </a:extLst>
          </p:cNvPr>
          <p:cNvSpPr/>
          <p:nvPr/>
        </p:nvSpPr>
        <p:spPr bwMode="auto">
          <a:xfrm>
            <a:off x="9134496" y="5607455"/>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86" name="Ovál 85">
            <a:extLst>
              <a:ext uri="{FF2B5EF4-FFF2-40B4-BE49-F238E27FC236}">
                <a16:creationId xmlns:a16="http://schemas.microsoft.com/office/drawing/2014/main" id="{EA4D2FBD-5B83-4B33-99A6-2EDC20AC67DE}"/>
              </a:ext>
            </a:extLst>
          </p:cNvPr>
          <p:cNvSpPr/>
          <p:nvPr/>
        </p:nvSpPr>
        <p:spPr bwMode="auto">
          <a:xfrm>
            <a:off x="9166824" y="5362693"/>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87" name="Ovál 86">
            <a:extLst>
              <a:ext uri="{FF2B5EF4-FFF2-40B4-BE49-F238E27FC236}">
                <a16:creationId xmlns:a16="http://schemas.microsoft.com/office/drawing/2014/main" id="{8539FD68-B57A-44A5-B93F-3AD410A6D1B1}"/>
              </a:ext>
            </a:extLst>
          </p:cNvPr>
          <p:cNvSpPr/>
          <p:nvPr/>
        </p:nvSpPr>
        <p:spPr bwMode="auto">
          <a:xfrm>
            <a:off x="9374641" y="5515093"/>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88" name="Ovál 87">
            <a:extLst>
              <a:ext uri="{FF2B5EF4-FFF2-40B4-BE49-F238E27FC236}">
                <a16:creationId xmlns:a16="http://schemas.microsoft.com/office/drawing/2014/main" id="{5544BF9D-E484-44F5-BCB8-6285DC5889A3}"/>
              </a:ext>
            </a:extLst>
          </p:cNvPr>
          <p:cNvSpPr/>
          <p:nvPr/>
        </p:nvSpPr>
        <p:spPr bwMode="auto">
          <a:xfrm>
            <a:off x="9416206" y="5150259"/>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89" name="Ovál 88">
            <a:extLst>
              <a:ext uri="{FF2B5EF4-FFF2-40B4-BE49-F238E27FC236}">
                <a16:creationId xmlns:a16="http://schemas.microsoft.com/office/drawing/2014/main" id="{30F1E303-727C-46AE-B5D9-A3589C390FCC}"/>
              </a:ext>
            </a:extLst>
          </p:cNvPr>
          <p:cNvSpPr/>
          <p:nvPr/>
        </p:nvSpPr>
        <p:spPr bwMode="auto">
          <a:xfrm>
            <a:off x="9596315" y="5358076"/>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90" name="Ovál 89">
            <a:extLst>
              <a:ext uri="{FF2B5EF4-FFF2-40B4-BE49-F238E27FC236}">
                <a16:creationId xmlns:a16="http://schemas.microsoft.com/office/drawing/2014/main" id="{C28BD97D-29FA-4F61-8D4E-71EAAA2E1CF2}"/>
              </a:ext>
            </a:extLst>
          </p:cNvPr>
          <p:cNvSpPr/>
          <p:nvPr/>
        </p:nvSpPr>
        <p:spPr bwMode="auto">
          <a:xfrm>
            <a:off x="9804133" y="5168731"/>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91" name="Ovál 90">
            <a:extLst>
              <a:ext uri="{FF2B5EF4-FFF2-40B4-BE49-F238E27FC236}">
                <a16:creationId xmlns:a16="http://schemas.microsoft.com/office/drawing/2014/main" id="{F61A9B4B-A257-4EA2-ACD5-CCB02680EB86}"/>
              </a:ext>
            </a:extLst>
          </p:cNvPr>
          <p:cNvSpPr/>
          <p:nvPr/>
        </p:nvSpPr>
        <p:spPr bwMode="auto">
          <a:xfrm>
            <a:off x="9679445" y="4979389"/>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92" name="Ovál 91">
            <a:extLst>
              <a:ext uri="{FF2B5EF4-FFF2-40B4-BE49-F238E27FC236}">
                <a16:creationId xmlns:a16="http://schemas.microsoft.com/office/drawing/2014/main" id="{9C6EAA82-61E5-421C-9DEE-744F474E6BA9}"/>
              </a:ext>
            </a:extLst>
          </p:cNvPr>
          <p:cNvSpPr/>
          <p:nvPr/>
        </p:nvSpPr>
        <p:spPr bwMode="auto">
          <a:xfrm>
            <a:off x="9979626" y="4863936"/>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93" name="Ovál 92">
            <a:extLst>
              <a:ext uri="{FF2B5EF4-FFF2-40B4-BE49-F238E27FC236}">
                <a16:creationId xmlns:a16="http://schemas.microsoft.com/office/drawing/2014/main" id="{8ECEAD1A-CDAE-403B-BFF4-26DB0D85C804}"/>
              </a:ext>
            </a:extLst>
          </p:cNvPr>
          <p:cNvSpPr/>
          <p:nvPr/>
        </p:nvSpPr>
        <p:spPr bwMode="auto">
          <a:xfrm>
            <a:off x="10067372" y="4480629"/>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94" name="Ovál 93">
            <a:extLst>
              <a:ext uri="{FF2B5EF4-FFF2-40B4-BE49-F238E27FC236}">
                <a16:creationId xmlns:a16="http://schemas.microsoft.com/office/drawing/2014/main" id="{A40192FA-6A02-4E9D-BC0E-F946C59CFFC1}"/>
              </a:ext>
            </a:extLst>
          </p:cNvPr>
          <p:cNvSpPr/>
          <p:nvPr/>
        </p:nvSpPr>
        <p:spPr bwMode="auto">
          <a:xfrm>
            <a:off x="9813375" y="4633029"/>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95" name="Ovál 94">
            <a:extLst>
              <a:ext uri="{FF2B5EF4-FFF2-40B4-BE49-F238E27FC236}">
                <a16:creationId xmlns:a16="http://schemas.microsoft.com/office/drawing/2014/main" id="{AA2546A2-B493-48C0-AE1A-E87D66724A80}"/>
              </a:ext>
            </a:extLst>
          </p:cNvPr>
          <p:cNvSpPr/>
          <p:nvPr/>
        </p:nvSpPr>
        <p:spPr bwMode="auto">
          <a:xfrm>
            <a:off x="9744103" y="4360558"/>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96" name="Ovál 95">
            <a:extLst>
              <a:ext uri="{FF2B5EF4-FFF2-40B4-BE49-F238E27FC236}">
                <a16:creationId xmlns:a16="http://schemas.microsoft.com/office/drawing/2014/main" id="{CC046919-AB52-4868-8DA6-5EC997154D06}"/>
              </a:ext>
            </a:extLst>
          </p:cNvPr>
          <p:cNvSpPr/>
          <p:nvPr/>
        </p:nvSpPr>
        <p:spPr bwMode="auto">
          <a:xfrm>
            <a:off x="9942685" y="4134269"/>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97" name="Ovál 96">
            <a:extLst>
              <a:ext uri="{FF2B5EF4-FFF2-40B4-BE49-F238E27FC236}">
                <a16:creationId xmlns:a16="http://schemas.microsoft.com/office/drawing/2014/main" id="{96C241FE-B1D6-4AF1-BF5A-343B14031995}"/>
              </a:ext>
            </a:extLst>
          </p:cNvPr>
          <p:cNvSpPr/>
          <p:nvPr/>
        </p:nvSpPr>
        <p:spPr bwMode="auto">
          <a:xfrm>
            <a:off x="9660978" y="3917216"/>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98" name="Ovál 97">
            <a:extLst>
              <a:ext uri="{FF2B5EF4-FFF2-40B4-BE49-F238E27FC236}">
                <a16:creationId xmlns:a16="http://schemas.microsoft.com/office/drawing/2014/main" id="{6A3C5D18-3A0F-4FDD-AB3B-2B85A9A6E62E}"/>
              </a:ext>
            </a:extLst>
          </p:cNvPr>
          <p:cNvSpPr/>
          <p:nvPr/>
        </p:nvSpPr>
        <p:spPr bwMode="auto">
          <a:xfrm>
            <a:off x="9363229" y="3829472"/>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99" name="Ovál 98">
            <a:extLst>
              <a:ext uri="{FF2B5EF4-FFF2-40B4-BE49-F238E27FC236}">
                <a16:creationId xmlns:a16="http://schemas.microsoft.com/office/drawing/2014/main" id="{201EB98A-914E-4155-8BCA-ACF71E59D1C7}"/>
              </a:ext>
            </a:extLst>
          </p:cNvPr>
          <p:cNvSpPr/>
          <p:nvPr/>
        </p:nvSpPr>
        <p:spPr bwMode="auto">
          <a:xfrm>
            <a:off x="9044577" y="3769437"/>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100" name="Ovál 99">
            <a:extLst>
              <a:ext uri="{FF2B5EF4-FFF2-40B4-BE49-F238E27FC236}">
                <a16:creationId xmlns:a16="http://schemas.microsoft.com/office/drawing/2014/main" id="{19C121F1-54FB-4CFC-8973-B859157C3760}"/>
              </a:ext>
            </a:extLst>
          </p:cNvPr>
          <p:cNvSpPr/>
          <p:nvPr/>
        </p:nvSpPr>
        <p:spPr bwMode="auto">
          <a:xfrm>
            <a:off x="8548001" y="4060382"/>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101" name="Ovál 100">
            <a:extLst>
              <a:ext uri="{FF2B5EF4-FFF2-40B4-BE49-F238E27FC236}">
                <a16:creationId xmlns:a16="http://schemas.microsoft.com/office/drawing/2014/main" id="{1C1220D8-3B4C-42BA-B622-9CC6B9DF2CE7}"/>
              </a:ext>
            </a:extLst>
          </p:cNvPr>
          <p:cNvSpPr/>
          <p:nvPr/>
        </p:nvSpPr>
        <p:spPr bwMode="auto">
          <a:xfrm>
            <a:off x="9143746" y="4665362"/>
            <a:ext cx="108000" cy="108000"/>
          </a:xfrm>
          <a:prstGeom prst="ellipse">
            <a:avLst/>
          </a:prstGeom>
          <a:solidFill>
            <a:schemeClr val="accent1"/>
          </a:solidFill>
          <a:ln w="9525"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err="1">
              <a:ln>
                <a:noFill/>
              </a:ln>
              <a:solidFill>
                <a:schemeClr val="bg1"/>
              </a:solidFill>
              <a:effectLst/>
              <a:latin typeface="+mn-lt"/>
            </a:endParaRPr>
          </a:p>
        </p:txBody>
      </p:sp>
      <p:sp>
        <p:nvSpPr>
          <p:cNvPr id="102" name="TextovéPole 101">
            <a:extLst>
              <a:ext uri="{FF2B5EF4-FFF2-40B4-BE49-F238E27FC236}">
                <a16:creationId xmlns:a16="http://schemas.microsoft.com/office/drawing/2014/main" id="{118DCF08-A925-4383-A742-EACCE0CC3526}"/>
              </a:ext>
            </a:extLst>
          </p:cNvPr>
          <p:cNvSpPr txBox="1"/>
          <p:nvPr/>
        </p:nvSpPr>
        <p:spPr>
          <a:xfrm>
            <a:off x="8080069" y="5832254"/>
            <a:ext cx="2127354" cy="307777"/>
          </a:xfrm>
          <a:prstGeom prst="rect">
            <a:avLst/>
          </a:prstGeom>
          <a:noFill/>
        </p:spPr>
        <p:txBody>
          <a:bodyPr wrap="square" rtlCol="0">
            <a:spAutoFit/>
          </a:bodyPr>
          <a:lstStyle/>
          <a:p>
            <a:pPr algn="ctr"/>
            <a:r>
              <a:rPr lang="cs-CZ" sz="1400" dirty="0">
                <a:solidFill>
                  <a:schemeClr val="accent1"/>
                </a:solidFill>
                <a:latin typeface="Times New Roman" panose="02020603050405020304" pitchFamily="18" charset="0"/>
                <a:cs typeface="Times New Roman" panose="02020603050405020304" pitchFamily="18" charset="0"/>
              </a:rPr>
              <a:t>Not </a:t>
            </a:r>
            <a:r>
              <a:rPr lang="cs-CZ" sz="1400" dirty="0" err="1">
                <a:solidFill>
                  <a:schemeClr val="accent1"/>
                </a:solidFill>
                <a:latin typeface="Times New Roman" panose="02020603050405020304" pitchFamily="18" charset="0"/>
                <a:cs typeface="Times New Roman" panose="02020603050405020304" pitchFamily="18" charset="0"/>
              </a:rPr>
              <a:t>Reliable</a:t>
            </a:r>
            <a:r>
              <a:rPr lang="cs-CZ" sz="1400" dirty="0">
                <a:solidFill>
                  <a:schemeClr val="accent1"/>
                </a:solidFill>
                <a:latin typeface="Times New Roman" panose="02020603050405020304" pitchFamily="18" charset="0"/>
                <a:cs typeface="Times New Roman" panose="02020603050405020304" pitchFamily="18" charset="0"/>
              </a:rPr>
              <a:t> but </a:t>
            </a:r>
            <a:r>
              <a:rPr lang="cs-CZ" sz="1400" dirty="0" err="1">
                <a:solidFill>
                  <a:schemeClr val="accent1"/>
                </a:solidFill>
                <a:latin typeface="Times New Roman" panose="02020603050405020304" pitchFamily="18" charset="0"/>
                <a:cs typeface="Times New Roman" panose="02020603050405020304" pitchFamily="18" charset="0"/>
              </a:rPr>
              <a:t>Valid</a:t>
            </a:r>
            <a:endParaRPr lang="en-GB" sz="1400" dirty="0" err="1">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11904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54</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Characteristics of a Good Test</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dirty="0">
                <a:effectLst/>
                <a:latin typeface="Times New Roman" panose="02020603050405020304" pitchFamily="18" charset="0"/>
                <a:ea typeface="Calibri" panose="020F0502020204030204" pitchFamily="34" charset="0"/>
              </a:rPr>
              <a:t>Reliability</a:t>
            </a:r>
            <a:r>
              <a:rPr lang="cs-CZ" sz="1800" dirty="0">
                <a:effectLst/>
                <a:latin typeface="Times New Roman" panose="02020603050405020304" pitchFamily="18" charset="0"/>
                <a:ea typeface="Calibri" panose="020F0502020204030204" pitchFamily="34"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Validity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b="1" u="sng" dirty="0">
                <a:effectLst/>
                <a:latin typeface="Times New Roman" panose="02020603050405020304" pitchFamily="18" charset="0"/>
                <a:ea typeface="Calibri" panose="020F0502020204030204" pitchFamily="34" charset="0"/>
                <a:cs typeface="Times New Roman" panose="02020603050405020304" pitchFamily="18" charset="0"/>
              </a:rPr>
              <a:t>Objectivity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Usability</a:t>
            </a: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72000" indent="0" algn="just">
              <a:lnSpc>
                <a:spcPct val="100000"/>
              </a:lnSpc>
              <a:spcAft>
                <a:spcPts val="800"/>
              </a:spcAft>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extent to which the instrument is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free from personal error</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(personal bias), that is subjectivity on the part of the scorer (Good, 1973)</a:t>
            </a:r>
          </a:p>
          <a:p>
            <a:pPr marL="72000" indent="0" algn="just">
              <a:lnSpc>
                <a:spcPct val="100000"/>
              </a:lnSpc>
              <a:spcAft>
                <a:spcPts val="800"/>
              </a:spcAft>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 test is considered objective when it makes for the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elimination</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of the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scorer’s personal opinion</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bias judgement</a:t>
            </a:r>
            <a:endParaRPr lang="cs-CZ" sz="18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0000"/>
              </a:lnSpc>
              <a:spcAft>
                <a:spcPts val="800"/>
              </a:spcAft>
              <a:buNone/>
            </a:pPr>
            <a:endParaRPr lang="en-GB" sz="18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0000"/>
              </a:lnSpc>
              <a:spcAft>
                <a:spcPts val="800"/>
              </a:spcAft>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It affects both validity and reliability of test scores</a:t>
            </a:r>
          </a:p>
          <a:p>
            <a:pPr marL="72000" indent="0" algn="just">
              <a:lnSpc>
                <a:spcPct val="100000"/>
              </a:lnSpc>
              <a:spcAft>
                <a:spcPts val="800"/>
              </a:spcAft>
              <a:buNone/>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30" name="Picture 6" descr="Objectivity vs Subjectivity in Light of Vedanta">
            <a:extLst>
              <a:ext uri="{FF2B5EF4-FFF2-40B4-BE49-F238E27FC236}">
                <a16:creationId xmlns:a16="http://schemas.microsoft.com/office/drawing/2014/main" id="{E00519AE-4EAF-468B-B78F-2DBB912A8C95}"/>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11518" y="1793546"/>
            <a:ext cx="3805816" cy="393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0569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69B037F-2A44-4789-9617-DB7E6CD61A11}"/>
              </a:ext>
            </a:extLst>
          </p:cNvPr>
          <p:cNvSpPr>
            <a:spLocks noGrp="1"/>
          </p:cNvSpPr>
          <p:nvPr>
            <p:ph type="ftr" sz="quarter" idx="10"/>
          </p:nvPr>
        </p:nvSpPr>
        <p:spPr/>
        <p:txBody>
          <a:bodyPr/>
          <a:lstStyle/>
          <a:p>
            <a:r>
              <a:rPr lang="en-US" noProof="0" dirty="0"/>
              <a:t>Selected Topics in Sport Science</a:t>
            </a:r>
            <a:r>
              <a:rPr lang="en-GB" noProof="0" dirty="0"/>
              <a:t> – Research Methodology and Statistics / </a:t>
            </a:r>
            <a:r>
              <a:rPr lang="cs-CZ" dirty="0"/>
              <a:t>D</a:t>
            </a:r>
            <a:r>
              <a:rPr lang="en-GB" noProof="0" dirty="0" err="1"/>
              <a:t>epartment</a:t>
            </a:r>
            <a:r>
              <a:rPr lang="cs-CZ" noProof="0" dirty="0"/>
              <a:t> </a:t>
            </a:r>
            <a:r>
              <a:rPr lang="cs-CZ" noProof="0" dirty="0" err="1"/>
              <a:t>of</a:t>
            </a:r>
            <a:r>
              <a:rPr lang="cs-CZ" noProof="0" dirty="0"/>
              <a:t> </a:t>
            </a:r>
            <a:r>
              <a:rPr lang="cs-CZ" noProof="0" dirty="0" err="1"/>
              <a:t>Kinesiology</a:t>
            </a:r>
            <a:endParaRPr lang="en-GB" noProof="0" dirty="0"/>
          </a:p>
        </p:txBody>
      </p:sp>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55</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Characteristics of a Good Test</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dirty="0">
                <a:effectLst/>
                <a:latin typeface="Times New Roman" panose="02020603050405020304" pitchFamily="18" charset="0"/>
                <a:ea typeface="Calibri" panose="020F0502020204030204" pitchFamily="34" charset="0"/>
              </a:rPr>
              <a:t>Reliability</a:t>
            </a:r>
            <a:r>
              <a:rPr lang="cs-CZ" sz="1800" dirty="0">
                <a:effectLst/>
                <a:latin typeface="Times New Roman" panose="02020603050405020304" pitchFamily="18" charset="0"/>
                <a:ea typeface="Calibri" panose="020F0502020204030204" pitchFamily="34"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Validity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b="1" u="sng" dirty="0">
                <a:effectLst/>
                <a:latin typeface="Times New Roman" panose="02020603050405020304" pitchFamily="18" charset="0"/>
                <a:ea typeface="Calibri" panose="020F0502020204030204" pitchFamily="34" charset="0"/>
                <a:cs typeface="Times New Roman" panose="02020603050405020304" pitchFamily="18" charset="0"/>
              </a:rPr>
              <a:t>Objectivity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Usability</a:t>
            </a: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9" name="Zástupný obsah 8">
            <a:extLst>
              <a:ext uri="{FF2B5EF4-FFF2-40B4-BE49-F238E27FC236}">
                <a16:creationId xmlns:a16="http://schemas.microsoft.com/office/drawing/2014/main" id="{67195430-BDA0-4ED7-AA6A-33FCC1E392F0}"/>
              </a:ext>
            </a:extLst>
          </p:cNvPr>
          <p:cNvSpPr>
            <a:spLocks noGrp="1"/>
          </p:cNvSpPr>
          <p:nvPr>
            <p:ph idx="30"/>
          </p:nvPr>
        </p:nvSpPr>
        <p:spPr>
          <a:xfrm>
            <a:off x="2378066" y="1946485"/>
            <a:ext cx="7123867" cy="4139998"/>
          </a:xfrm>
        </p:spPr>
        <p:txBody>
          <a:bodyPr/>
          <a:lstStyle/>
          <a:p>
            <a:pPr marL="0" indent="0" algn="just">
              <a:lnSpc>
                <a:spcPct val="107000"/>
              </a:lnSpc>
              <a:spcAft>
                <a:spcPts val="800"/>
              </a:spcAft>
              <a:buNone/>
            </a:pPr>
            <a:r>
              <a:rPr lang="en-GB" sz="1500" b="1" dirty="0">
                <a:effectLst/>
                <a:latin typeface="Times New Roman" panose="02020603050405020304" pitchFamily="18" charset="0"/>
                <a:ea typeface="Calibri" panose="020F0502020204030204" pitchFamily="34" charset="0"/>
                <a:cs typeface="Times New Roman" panose="02020603050405020304" pitchFamily="18" charset="0"/>
              </a:rPr>
              <a:t>While constructing a test, two main aspects of objectivity you need to keep in mind</a:t>
            </a:r>
          </a:p>
          <a:p>
            <a:pPr marL="342900" indent="-342900" algn="just">
              <a:lnSpc>
                <a:spcPct val="107000"/>
              </a:lnSpc>
              <a:spcAft>
                <a:spcPts val="800"/>
              </a:spcAft>
              <a:buFont typeface="+mj-lt"/>
              <a:buAutoNum type="arabicPeriod"/>
            </a:pPr>
            <a:r>
              <a:rPr lang="en-GB" sz="1500" i="1" dirty="0">
                <a:effectLst/>
                <a:latin typeface="Times New Roman" panose="02020603050405020304" pitchFamily="18" charset="0"/>
                <a:ea typeface="Calibri" panose="020F0502020204030204" pitchFamily="34" charset="0"/>
                <a:cs typeface="Times New Roman" panose="02020603050405020304" pitchFamily="18" charset="0"/>
              </a:rPr>
              <a:t>Objectivity in scoring</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 - same person or different persons scoring the test at any time arrives at the same result without may chance error (personal individual judgement should not affect the test scores), The scoring procedures must be clearly defined (without doubt and ambiguity)</a:t>
            </a:r>
            <a:endParaRPr lang="cs-CZ" sz="15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mj-lt"/>
              <a:buAutoNum type="arabicPeriod"/>
            </a:pPr>
            <a:r>
              <a:rPr lang="en-GB" sz="1500" i="1" dirty="0">
                <a:effectLst/>
                <a:latin typeface="Times New Roman" panose="02020603050405020304" pitchFamily="18" charset="0"/>
                <a:ea typeface="Calibri" panose="020F0502020204030204" pitchFamily="34" charset="0"/>
                <a:cs typeface="Times New Roman" panose="02020603050405020304" pitchFamily="18" charset="0"/>
              </a:rPr>
              <a:t>Objectivity of test items</a:t>
            </a:r>
            <a:r>
              <a:rPr lang="en-GB" sz="1500" dirty="0">
                <a:effectLst/>
                <a:latin typeface="Times New Roman" panose="02020603050405020304" pitchFamily="18" charset="0"/>
                <a:ea typeface="Calibri" panose="020F0502020204030204" pitchFamily="34" charset="0"/>
                <a:cs typeface="Times New Roman" panose="02020603050405020304" pitchFamily="18" charset="0"/>
              </a:rPr>
              <a:t> - the item must call for a definite single answer</a:t>
            </a:r>
            <a:r>
              <a:rPr lang="cs-CZ" sz="1500" dirty="0">
                <a:latin typeface="Times New Roman" panose="02020603050405020304" pitchFamily="18" charset="0"/>
                <a:ea typeface="Calibri" panose="020F0502020204030204" pitchFamily="34" charset="0"/>
                <a:cs typeface="Times New Roman" panose="02020603050405020304" pitchFamily="18" charset="0"/>
              </a:rPr>
              <a:t> </a:t>
            </a:r>
          </a:p>
          <a:p>
            <a:pPr marL="594900" lvl="1" indent="-342900" algn="just">
              <a:lnSpc>
                <a:spcPct val="107000"/>
              </a:lnSpc>
              <a:spcAft>
                <a:spcPts val="800"/>
              </a:spcAft>
              <a:buFont typeface="+mj-lt"/>
              <a:buAutoNum type="arabicPeriod"/>
            </a:pPr>
            <a:r>
              <a:rPr lang="en-GB" sz="1100" dirty="0">
                <a:effectLst/>
                <a:latin typeface="Times New Roman" panose="02020603050405020304" pitchFamily="18" charset="0"/>
                <a:ea typeface="Calibri" panose="020F0502020204030204" pitchFamily="34" charset="0"/>
                <a:cs typeface="Times New Roman" panose="02020603050405020304" pitchFamily="18" charset="0"/>
              </a:rPr>
              <a:t>free from ambiguity and dual meaning sentences (it makes the test subjective)</a:t>
            </a:r>
          </a:p>
          <a:p>
            <a:pPr marL="0" indent="0" algn="just">
              <a:lnSpc>
                <a:spcPct val="107000"/>
              </a:lnSpc>
              <a:spcAft>
                <a:spcPts val="800"/>
              </a:spcAft>
              <a:buNone/>
            </a:pPr>
            <a:endParaRPr lang="en-GB" sz="15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16804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56</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Characteristics of a Good Test</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dirty="0">
                <a:effectLst/>
                <a:latin typeface="Times New Roman" panose="02020603050405020304" pitchFamily="18" charset="0"/>
                <a:ea typeface="Calibri" panose="020F0502020204030204" pitchFamily="34" charset="0"/>
              </a:rPr>
              <a:t>Reliability</a:t>
            </a:r>
            <a:r>
              <a:rPr lang="cs-CZ" sz="1800" dirty="0">
                <a:effectLst/>
                <a:latin typeface="Times New Roman" panose="02020603050405020304" pitchFamily="18" charset="0"/>
                <a:ea typeface="Calibri" panose="020F0502020204030204" pitchFamily="34"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Validity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Objectivity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800" b="1" u="sng" dirty="0">
                <a:effectLst/>
                <a:latin typeface="Times New Roman" panose="02020603050405020304" pitchFamily="18" charset="0"/>
                <a:ea typeface="Calibri" panose="020F0502020204030204" pitchFamily="34" charset="0"/>
                <a:cs typeface="Times New Roman" panose="02020603050405020304" pitchFamily="18" charset="0"/>
              </a:rPr>
              <a:t>Usability</a:t>
            </a: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algn="just">
              <a:lnSpc>
                <a:spcPct val="10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test must have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practical value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from time, economy, and administration point of view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r>
              <a:rPr lang="cs-CZ" sz="1800" dirty="0">
                <a:latin typeface="Times New Roman" panose="02020603050405020304" pitchFamily="18" charset="0"/>
                <a:ea typeface="Calibri" panose="020F0502020204030204" pitchFamily="34" charset="0"/>
                <a:cs typeface="Times New Roman" panose="02020603050405020304" pitchFamily="18" charset="0"/>
              </a:rPr>
              <a:t> P</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ractical</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considerations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cannot be neglected</a:t>
            </a:r>
          </a:p>
          <a:p>
            <a:pPr algn="just">
              <a:lnSpc>
                <a:spcPct val="100000"/>
              </a:lnSpc>
              <a:spcAft>
                <a:spcPts val="800"/>
              </a:spcAft>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Zástupný obsah 8">
            <a:extLst>
              <a:ext uri="{FF2B5EF4-FFF2-40B4-BE49-F238E27FC236}">
                <a16:creationId xmlns:a16="http://schemas.microsoft.com/office/drawing/2014/main" id="{67195430-BDA0-4ED7-AA6A-33FCC1E392F0}"/>
              </a:ext>
            </a:extLst>
          </p:cNvPr>
          <p:cNvSpPr>
            <a:spLocks noGrp="1"/>
          </p:cNvSpPr>
          <p:nvPr>
            <p:ph idx="30"/>
          </p:nvPr>
        </p:nvSpPr>
        <p:spPr/>
        <p:txBody>
          <a:bodyPr/>
          <a:lstStyle/>
          <a:p>
            <a:pPr marL="72000" indent="0" algn="just">
              <a:lnSpc>
                <a:spcPct val="100000"/>
              </a:lnSpc>
              <a:spcAft>
                <a:spcPts val="800"/>
              </a:spcAft>
              <a:buNone/>
            </a:pPr>
            <a:r>
              <a:rPr lang="en-GB" sz="1600" b="1" dirty="0">
                <a:effectLst/>
                <a:latin typeface="Times New Roman" panose="02020603050405020304" pitchFamily="18" charset="0"/>
                <a:ea typeface="Calibri" panose="020F0502020204030204" pitchFamily="34" charset="0"/>
                <a:cs typeface="Times New Roman" panose="02020603050405020304" pitchFamily="18" charset="0"/>
              </a:rPr>
              <a:t>While constructing or selecting a test you must be taken into account:</a:t>
            </a:r>
          </a:p>
          <a:p>
            <a:pPr algn="just">
              <a:lnSpc>
                <a:spcPct val="100000"/>
              </a:lnSpc>
              <a:spcAft>
                <a:spcPts val="800"/>
              </a:spcAft>
            </a:pP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Ease of Administration </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any trained person can use it and evaluated</a:t>
            </a:r>
          </a:p>
          <a:p>
            <a:pPr algn="just">
              <a:lnSpc>
                <a:spcPct val="100000"/>
              </a:lnSpc>
              <a:spcAft>
                <a:spcPts val="800"/>
              </a:spcAft>
            </a:pP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Time required for administration</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 Appropriate time limit for test (20–60 minute)</a:t>
            </a:r>
          </a:p>
          <a:p>
            <a:pPr algn="just">
              <a:lnSpc>
                <a:spcPct val="100000"/>
              </a:lnSpc>
              <a:spcAft>
                <a:spcPts val="800"/>
              </a:spcAft>
            </a:pP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Ease of Interpretation and Application</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 If the results are misinterpreted, it is harmful and not applied results are useless</a:t>
            </a:r>
          </a:p>
          <a:p>
            <a:pPr algn="just">
              <a:lnSpc>
                <a:spcPct val="100000"/>
              </a:lnSpc>
              <a:spcAft>
                <a:spcPts val="800"/>
              </a:spcAft>
            </a:pP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Availability of Equivalent Forms</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 You should have available equivalent forms of the same test in terms of content, level of difficulty and other characteristics</a:t>
            </a:r>
          </a:p>
          <a:p>
            <a:pPr algn="just">
              <a:lnSpc>
                <a:spcPct val="100000"/>
              </a:lnSpc>
              <a:spcAft>
                <a:spcPts val="800"/>
              </a:spcAft>
            </a:pP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Cost of Testing</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 A test should be economical from preparation, administration and scoring point of view</a:t>
            </a:r>
          </a:p>
          <a:p>
            <a:pPr marL="342900" indent="-342900" algn="just">
              <a:lnSpc>
                <a:spcPct val="107000"/>
              </a:lnSpc>
              <a:spcAft>
                <a:spcPts val="800"/>
              </a:spcAft>
              <a:buFont typeface="+mj-lt"/>
              <a:buAutoNum type="arabicPeriod"/>
            </a:pPr>
            <a:endParaRPr lang="en-GB" sz="15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Obrázek 7">
            <a:extLst>
              <a:ext uri="{FF2B5EF4-FFF2-40B4-BE49-F238E27FC236}">
                <a16:creationId xmlns:a16="http://schemas.microsoft.com/office/drawing/2014/main" id="{6C977B13-5911-4241-809A-95C604244FEA}"/>
              </a:ext>
            </a:extLst>
          </p:cNvPr>
          <p:cNvPicPr>
            <a:picLocks noChangeAspect="1"/>
          </p:cNvPicPr>
          <p:nvPr/>
        </p:nvPicPr>
        <p:blipFill>
          <a:blip r:embed="rId2">
            <a:clrChange>
              <a:clrFrom>
                <a:srgbClr val="FDFDFD"/>
              </a:clrFrom>
              <a:clrTo>
                <a:srgbClr val="FDFDFD">
                  <a:alpha val="0"/>
                </a:srgbClr>
              </a:clrTo>
            </a:clrChange>
          </a:blip>
          <a:stretch>
            <a:fillRect/>
          </a:stretch>
        </p:blipFill>
        <p:spPr>
          <a:xfrm>
            <a:off x="720000" y="2777053"/>
            <a:ext cx="3450947" cy="3450947"/>
          </a:xfrm>
          <a:prstGeom prst="rect">
            <a:avLst/>
          </a:prstGeom>
        </p:spPr>
      </p:pic>
    </p:spTree>
    <p:extLst>
      <p:ext uri="{BB962C8B-B14F-4D97-AF65-F5344CB8AC3E}">
        <p14:creationId xmlns:p14="http://schemas.microsoft.com/office/powerpoint/2010/main" val="11825114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57</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Variable Types and Scaling</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b="1" dirty="0">
                <a:effectLst/>
                <a:latin typeface="Times New Roman" panose="02020603050405020304" pitchFamily="18" charset="0"/>
                <a:ea typeface="Calibri" panose="020F0502020204030204" pitchFamily="34" charset="0"/>
              </a:rPr>
              <a:t>Research Variables</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666000" y="1952606"/>
            <a:ext cx="5219998" cy="3812484"/>
          </a:xfrm>
        </p:spPr>
        <p:txBody>
          <a:bodyPr/>
          <a:lstStyle/>
          <a:p>
            <a:pPr marL="72000" indent="0" algn="just">
              <a:lnSpc>
                <a:spcPct val="100000"/>
              </a:lnSpc>
              <a:spcAft>
                <a:spcPts val="800"/>
              </a:spcAft>
              <a:buNone/>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Research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variables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are things you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measure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manipulate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control</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in statistics and research</a:t>
            </a:r>
          </a:p>
          <a:p>
            <a:pPr algn="just">
              <a:lnSpc>
                <a:spcPct val="100000"/>
              </a:lnSpc>
              <a:spcAft>
                <a:spcPts val="800"/>
              </a:spcAf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Person, place, thing, idea, …</a:t>
            </a:r>
          </a:p>
          <a:p>
            <a:pPr marL="72000" indent="0" algn="just">
              <a:lnSpc>
                <a:spcPct val="100000"/>
              </a:lnSpc>
              <a:spcAft>
                <a:spcPts val="800"/>
              </a:spcAft>
              <a:buNone/>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Zástupný obsah 8">
            <a:extLst>
              <a:ext uri="{FF2B5EF4-FFF2-40B4-BE49-F238E27FC236}">
                <a16:creationId xmlns:a16="http://schemas.microsoft.com/office/drawing/2014/main" id="{67195430-BDA0-4ED7-AA6A-33FCC1E392F0}"/>
              </a:ext>
            </a:extLst>
          </p:cNvPr>
          <p:cNvSpPr>
            <a:spLocks noGrp="1"/>
          </p:cNvSpPr>
          <p:nvPr>
            <p:ph idx="30"/>
          </p:nvPr>
        </p:nvSpPr>
        <p:spPr>
          <a:xfrm>
            <a:off x="6251280" y="1701504"/>
            <a:ext cx="5219998" cy="4526495"/>
          </a:xfrm>
        </p:spPr>
        <p:txBody>
          <a:bodyPr/>
          <a:lstStyle/>
          <a:p>
            <a:pPr marL="0" lvl="0" indent="0" algn="just">
              <a:lnSpc>
                <a:spcPct val="100000"/>
              </a:lnSpc>
              <a:spcAft>
                <a:spcPts val="800"/>
              </a:spcAft>
              <a:buNone/>
            </a:pPr>
            <a:r>
              <a:rPr lang="en-GB" sz="1400" b="1" dirty="0">
                <a:effectLst/>
                <a:latin typeface="Times New Roman" panose="02020603050405020304" pitchFamily="18" charset="0"/>
                <a:ea typeface="Calibri" panose="020F0502020204030204" pitchFamily="34" charset="0"/>
                <a:cs typeface="Times New Roman" panose="02020603050405020304" pitchFamily="18" charset="0"/>
              </a:rPr>
              <a:t>The most common types of variable</a:t>
            </a:r>
          </a:p>
          <a:p>
            <a:pPr marL="490950" indent="-285750" algn="just">
              <a:lnSpc>
                <a:spcPct val="100000"/>
              </a:lnSpc>
              <a:spcAft>
                <a:spcPts val="800"/>
              </a:spcAft>
              <a:buFont typeface="Courier New" panose="02070309020205020404" pitchFamily="49" charset="0"/>
              <a:buChar char="o"/>
            </a:pPr>
            <a:r>
              <a:rPr lang="en-GB" sz="1400" i="1" u="sng" dirty="0">
                <a:effectLst/>
                <a:latin typeface="Times New Roman" panose="02020603050405020304" pitchFamily="18" charset="0"/>
                <a:ea typeface="Calibri" panose="020F0502020204030204" pitchFamily="34" charset="0"/>
                <a:cs typeface="Times New Roman" panose="02020603050405020304" pitchFamily="18" charset="0"/>
              </a:rPr>
              <a:t>Independent variable</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(IV) - is a singular characteristic that the other variables in your experiment </a:t>
            </a:r>
            <a:r>
              <a:rPr lang="en-GB" sz="1400" u="sng" dirty="0">
                <a:effectLst/>
                <a:latin typeface="Times New Roman" panose="02020603050405020304" pitchFamily="18" charset="0"/>
                <a:ea typeface="Calibri" panose="020F0502020204030204" pitchFamily="34" charset="0"/>
                <a:cs typeface="Times New Roman" panose="02020603050405020304" pitchFamily="18" charset="0"/>
              </a:rPr>
              <a:t>cannot change</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but IV can change other variables</a:t>
            </a:r>
          </a:p>
          <a:p>
            <a:pPr marL="732600" lvl="1" indent="-228600" algn="just">
              <a:spcAft>
                <a:spcPts val="800"/>
              </a:spcAft>
              <a:buFont typeface="Wingdings" panose="05000000000000000000" pitchFamily="2" charset="2"/>
              <a:buChar char=""/>
            </a:pPr>
            <a:r>
              <a:rPr lang="en-GB" sz="1400" i="1" dirty="0">
                <a:effectLst/>
                <a:latin typeface="Times New Roman" panose="02020603050405020304" pitchFamily="18" charset="0"/>
                <a:ea typeface="Calibri" panose="020F0502020204030204" pitchFamily="34" charset="0"/>
                <a:cs typeface="Times New Roman" panose="02020603050405020304" pitchFamily="18" charset="0"/>
              </a:rPr>
              <a:t>Age</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(eating or exercise habits are not changing your biological age, but you will not lift same weight as senior)</a:t>
            </a:r>
          </a:p>
          <a:p>
            <a:pPr marL="490950" indent="-285750" algn="just">
              <a:lnSpc>
                <a:spcPct val="100000"/>
              </a:lnSpc>
              <a:spcAft>
                <a:spcPts val="800"/>
              </a:spcAft>
              <a:buFont typeface="Courier New" panose="02070309020205020404" pitchFamily="49" charset="0"/>
              <a:buChar char="o"/>
            </a:pPr>
            <a:r>
              <a:rPr lang="en-GB" sz="1400" i="1" u="sng" dirty="0">
                <a:effectLst/>
                <a:latin typeface="Times New Roman" panose="02020603050405020304" pitchFamily="18" charset="0"/>
                <a:ea typeface="Calibri" panose="020F0502020204030204" pitchFamily="34" charset="0"/>
                <a:cs typeface="Times New Roman" panose="02020603050405020304" pitchFamily="18" charset="0"/>
              </a:rPr>
              <a:t>Dependent variable</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(DV) - relies on and </a:t>
            </a:r>
            <a:r>
              <a:rPr lang="en-GB" sz="1400" u="sng" dirty="0">
                <a:effectLst/>
                <a:latin typeface="Times New Roman" panose="02020603050405020304" pitchFamily="18" charset="0"/>
                <a:ea typeface="Calibri" panose="020F0502020204030204" pitchFamily="34" charset="0"/>
                <a:cs typeface="Times New Roman" panose="02020603050405020304" pitchFamily="18" charset="0"/>
              </a:rPr>
              <a:t>can be changed </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by other components, IV can influence DV, DV can’t influence IV.</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Researchers</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goals</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are </a:t>
            </a:r>
            <a:r>
              <a:rPr lang="cs-CZ" sz="1400" b="1" dirty="0" err="1">
                <a:effectLst/>
                <a:latin typeface="Times New Roman" panose="02020603050405020304" pitchFamily="18" charset="0"/>
                <a:ea typeface="Calibri" panose="020F0502020204030204" pitchFamily="34" charset="0"/>
                <a:cs typeface="Times New Roman" panose="02020603050405020304" pitchFamily="18" charset="0"/>
              </a:rPr>
              <a:t>determine</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b="1" dirty="0" err="1">
                <a:effectLst/>
                <a:latin typeface="Times New Roman" panose="02020603050405020304" pitchFamily="18" charset="0"/>
                <a:ea typeface="Calibri" panose="020F0502020204030204" pitchFamily="34" charset="0"/>
                <a:cs typeface="Times New Roman" panose="02020603050405020304" pitchFamily="18" charset="0"/>
              </a:rPr>
              <a:t>what</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b="1" dirty="0" err="1">
                <a:effectLst/>
                <a:latin typeface="Times New Roman" panose="02020603050405020304" pitchFamily="18" charset="0"/>
                <a:ea typeface="Calibri" panose="020F0502020204030204" pitchFamily="34" charset="0"/>
                <a:cs typeface="Times New Roman" panose="02020603050405020304" pitchFamily="18" charset="0"/>
              </a:rPr>
              <a:t>makes</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dependent</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variable</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change</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cs-CZ" sz="1400" b="1" dirty="0" err="1">
                <a:effectLst/>
                <a:latin typeface="Times New Roman" panose="02020603050405020304" pitchFamily="18" charset="0"/>
                <a:ea typeface="Calibri" panose="020F0502020204030204" pitchFamily="34" charset="0"/>
                <a:cs typeface="Times New Roman" panose="02020603050405020304" pitchFamily="18" charset="0"/>
              </a:rPr>
              <a:t>how</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732600" lvl="1" indent="-228600" algn="just">
              <a:spcAft>
                <a:spcPts val="800"/>
              </a:spcAft>
              <a:buFont typeface="Wingdings" panose="05000000000000000000" pitchFamily="2" charset="2"/>
              <a:buChar char=""/>
            </a:pPr>
            <a:r>
              <a:rPr lang="en-GB" sz="1400" i="1" dirty="0">
                <a:effectLst/>
                <a:latin typeface="Times New Roman" panose="02020603050405020304" pitchFamily="18" charset="0"/>
                <a:ea typeface="Calibri" panose="020F0502020204030204" pitchFamily="34" charset="0"/>
                <a:cs typeface="Times New Roman" panose="02020603050405020304" pitchFamily="18" charset="0"/>
              </a:rPr>
              <a:t>A grade on exam </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(it depends on factors as how much your slept or how long you studied, but your test does not affect the time you spent studying) </a:t>
            </a:r>
          </a:p>
          <a:p>
            <a:pPr marL="490950" indent="-285750" algn="just">
              <a:lnSpc>
                <a:spcPct val="100000"/>
              </a:lnSpc>
              <a:spcAft>
                <a:spcPts val="800"/>
              </a:spcAft>
              <a:buFont typeface="Courier New" panose="02070309020205020404" pitchFamily="49" charset="0"/>
              <a:buChar char="o"/>
            </a:pPr>
            <a:r>
              <a:rPr lang="en-GB" sz="1400" i="1" u="sng" dirty="0">
                <a:effectLst/>
                <a:latin typeface="Times New Roman" panose="02020603050405020304" pitchFamily="18" charset="0"/>
                <a:ea typeface="Calibri" panose="020F0502020204030204" pitchFamily="34" charset="0"/>
                <a:cs typeface="Times New Roman" panose="02020603050405020304" pitchFamily="18" charset="0"/>
              </a:rPr>
              <a:t>Control (controlling)</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variables - are constant and do not change during a study, they have no effect on other variables.</a:t>
            </a:r>
          </a:p>
          <a:p>
            <a:pPr marL="732600" lvl="1" indent="-228600" algn="just">
              <a:spcAft>
                <a:spcPts val="800"/>
              </a:spcAft>
              <a:buFont typeface="Wingdings" panose="05000000000000000000" pitchFamily="2" charset="2"/>
              <a:buChar char=""/>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If we are investigating how much your slept (IV) effect a grade on exam (DV), we need to control </a:t>
            </a:r>
            <a:r>
              <a:rPr lang="en-GB" sz="1400" i="1" dirty="0">
                <a:effectLst/>
                <a:latin typeface="Times New Roman" panose="02020603050405020304" pitchFamily="18" charset="0"/>
                <a:ea typeface="Calibri" panose="020F0502020204030204" pitchFamily="34" charset="0"/>
                <a:cs typeface="Times New Roman" panose="02020603050405020304" pitchFamily="18" charset="0"/>
              </a:rPr>
              <a:t>time spent learning</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the same </a:t>
            </a:r>
            <a:r>
              <a:rPr lang="en-GB" sz="1400" i="1" dirty="0">
                <a:effectLst/>
                <a:latin typeface="Times New Roman" panose="02020603050405020304" pitchFamily="18" charset="0"/>
                <a:ea typeface="Calibri" panose="020F0502020204030204" pitchFamily="34" charset="0"/>
                <a:cs typeface="Times New Roman" panose="02020603050405020304" pitchFamily="18" charset="0"/>
              </a:rPr>
              <a:t>level of students</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and more</a:t>
            </a:r>
          </a:p>
          <a:p>
            <a:pPr marL="342900" indent="-342900" algn="just">
              <a:lnSpc>
                <a:spcPct val="107000"/>
              </a:lnSpc>
              <a:spcAft>
                <a:spcPts val="800"/>
              </a:spcAft>
              <a:buFont typeface="+mj-lt"/>
              <a:buAutoNum type="arabicPeriod"/>
            </a:pP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ovéPole 9">
            <a:extLst>
              <a:ext uri="{FF2B5EF4-FFF2-40B4-BE49-F238E27FC236}">
                <a16:creationId xmlns:a16="http://schemas.microsoft.com/office/drawing/2014/main" id="{B7EF5B41-BC13-4EFC-A7A9-1E4A84E41239}"/>
              </a:ext>
            </a:extLst>
          </p:cNvPr>
          <p:cNvSpPr txBox="1"/>
          <p:nvPr/>
        </p:nvSpPr>
        <p:spPr>
          <a:xfrm>
            <a:off x="133165" y="5165634"/>
            <a:ext cx="5468645" cy="671851"/>
          </a:xfrm>
          <a:prstGeom prst="rect">
            <a:avLst/>
          </a:prstGeom>
          <a:noFill/>
        </p:spPr>
        <p:txBody>
          <a:bodyPr wrap="square">
            <a:spAutoFit/>
          </a:bodyPr>
          <a:lstStyle/>
          <a:p>
            <a:pPr lvl="1" algn="just">
              <a:lnSpc>
                <a:spcPct val="107000"/>
              </a:lnSpc>
              <a:spcAft>
                <a:spcPts val="800"/>
              </a:spcAft>
            </a:pPr>
            <a:r>
              <a:rPr lang="en-GB" sz="1200" b="1" u="sng" dirty="0">
                <a:effectLst/>
                <a:latin typeface="Times New Roman" panose="02020603050405020304" pitchFamily="18" charset="0"/>
                <a:ea typeface="Calibri" panose="020F0502020204030204" pitchFamily="34" charset="0"/>
                <a:cs typeface="Times New Roman" panose="02020603050405020304" pitchFamily="18" charset="0"/>
              </a:rPr>
              <a:t>Other variables</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Intervening (mediator) variables, Moderating (moderator) variables, Extraneous variables, Quantitative (numerical)</a:t>
            </a:r>
            <a:r>
              <a:rPr lang="cs-CZ"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variables, Qualitative (categorical) variables, Composite variables </a:t>
            </a:r>
          </a:p>
        </p:txBody>
      </p:sp>
    </p:spTree>
    <p:extLst>
      <p:ext uri="{BB962C8B-B14F-4D97-AF65-F5344CB8AC3E}">
        <p14:creationId xmlns:p14="http://schemas.microsoft.com/office/powerpoint/2010/main" val="23214436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58</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Variable Types and Scaling</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b="1" dirty="0">
                <a:effectLst/>
                <a:latin typeface="Times New Roman" panose="02020603050405020304" pitchFamily="18" charset="0"/>
                <a:ea typeface="Calibri" panose="020F0502020204030204" pitchFamily="34" charset="0"/>
              </a:rPr>
              <a:t>Research Variables</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9" name="Zástupný obsah 8">
            <a:extLst>
              <a:ext uri="{FF2B5EF4-FFF2-40B4-BE49-F238E27FC236}">
                <a16:creationId xmlns:a16="http://schemas.microsoft.com/office/drawing/2014/main" id="{67195430-BDA0-4ED7-AA6A-33FCC1E392F0}"/>
              </a:ext>
            </a:extLst>
          </p:cNvPr>
          <p:cNvSpPr>
            <a:spLocks noGrp="1"/>
          </p:cNvSpPr>
          <p:nvPr>
            <p:ph idx="30"/>
          </p:nvPr>
        </p:nvSpPr>
        <p:spPr>
          <a:xfrm>
            <a:off x="6251280" y="1701504"/>
            <a:ext cx="5219998" cy="4526495"/>
          </a:xfrm>
        </p:spPr>
        <p:txBody>
          <a:bodyPr/>
          <a:lstStyle/>
          <a:p>
            <a:pPr marL="0" lvl="0" indent="0" algn="just">
              <a:lnSpc>
                <a:spcPct val="100000"/>
              </a:lnSpc>
              <a:spcAft>
                <a:spcPts val="800"/>
              </a:spcAft>
              <a:buNone/>
            </a:pPr>
            <a:r>
              <a:rPr lang="en-GB" sz="1400" b="1" dirty="0">
                <a:effectLst/>
                <a:latin typeface="Times New Roman" panose="02020603050405020304" pitchFamily="18" charset="0"/>
                <a:ea typeface="Calibri" panose="020F0502020204030204" pitchFamily="34" charset="0"/>
                <a:cs typeface="Times New Roman" panose="02020603050405020304" pitchFamily="18" charset="0"/>
              </a:rPr>
              <a:t>The most common types of variable</a:t>
            </a:r>
          </a:p>
          <a:p>
            <a:pPr marL="490950" indent="-285750" algn="just">
              <a:lnSpc>
                <a:spcPct val="100000"/>
              </a:lnSpc>
              <a:spcAft>
                <a:spcPts val="800"/>
              </a:spcAft>
              <a:buFont typeface="Courier New" panose="02070309020205020404" pitchFamily="49" charset="0"/>
              <a:buChar char="o"/>
            </a:pPr>
            <a:r>
              <a:rPr lang="en-GB" sz="1400" i="1" u="sng" dirty="0">
                <a:effectLst/>
                <a:latin typeface="Times New Roman" panose="02020603050405020304" pitchFamily="18" charset="0"/>
                <a:ea typeface="Calibri" panose="020F0502020204030204" pitchFamily="34" charset="0"/>
                <a:cs typeface="Times New Roman" panose="02020603050405020304" pitchFamily="18" charset="0"/>
              </a:rPr>
              <a:t>Independent variable</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(IV) - is a singular characteristic that the other variables in your experiment </a:t>
            </a:r>
            <a:r>
              <a:rPr lang="en-GB" sz="1400" u="sng" dirty="0">
                <a:effectLst/>
                <a:latin typeface="Times New Roman" panose="02020603050405020304" pitchFamily="18" charset="0"/>
                <a:ea typeface="Calibri" panose="020F0502020204030204" pitchFamily="34" charset="0"/>
                <a:cs typeface="Times New Roman" panose="02020603050405020304" pitchFamily="18" charset="0"/>
              </a:rPr>
              <a:t>cannot change</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but IV can change other variables</a:t>
            </a:r>
          </a:p>
          <a:p>
            <a:pPr marL="732600" lvl="1" indent="-228600" algn="just">
              <a:spcAft>
                <a:spcPts val="800"/>
              </a:spcAft>
              <a:buFont typeface="Wingdings" panose="05000000000000000000" pitchFamily="2" charset="2"/>
              <a:buChar char=""/>
            </a:pPr>
            <a:r>
              <a:rPr lang="en-GB" sz="1400" i="1" dirty="0">
                <a:effectLst/>
                <a:latin typeface="Times New Roman" panose="02020603050405020304" pitchFamily="18" charset="0"/>
                <a:ea typeface="Calibri" panose="020F0502020204030204" pitchFamily="34" charset="0"/>
                <a:cs typeface="Times New Roman" panose="02020603050405020304" pitchFamily="18" charset="0"/>
              </a:rPr>
              <a:t>Age</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(eating or exercise habits are not changing your biological age, but you will not lift same weight as senior)</a:t>
            </a:r>
            <a:endParaRPr lang="cs-CZ"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732600" lvl="1" indent="-228600" algn="just">
              <a:spcAft>
                <a:spcPts val="800"/>
              </a:spcAft>
              <a:buFont typeface="Wingdings" panose="05000000000000000000" pitchFamily="2" charset="2"/>
              <a:buChar char=""/>
            </a:pPr>
            <a:r>
              <a:rPr lang="cs-CZ" sz="1400" dirty="0">
                <a:latin typeface="Times New Roman" panose="02020603050405020304" pitchFamily="18" charset="0"/>
                <a:ea typeface="Calibri" panose="020F0502020204030204" pitchFamily="34" charset="0"/>
                <a:cs typeface="Times New Roman" panose="02020603050405020304" pitchFamily="18" charset="0"/>
              </a:rPr>
              <a:t>In </a:t>
            </a:r>
            <a:r>
              <a:rPr lang="cs-CZ" sz="1400" i="1" dirty="0">
                <a:latin typeface="Times New Roman" panose="02020603050405020304" pitchFamily="18" charset="0"/>
                <a:ea typeface="Calibri" panose="020F0502020204030204" pitchFamily="34" charset="0"/>
                <a:cs typeface="Times New Roman" panose="02020603050405020304" pitchFamily="18" charset="0"/>
              </a:rPr>
              <a:t>t</a:t>
            </a:r>
            <a:r>
              <a:rPr lang="cs-CZ" sz="1400" dirty="0">
                <a:latin typeface="Times New Roman" panose="02020603050405020304" pitchFamily="18" charset="0"/>
                <a:ea typeface="Calibri" panose="020F0502020204030204" pitchFamily="34" charset="0"/>
                <a:cs typeface="Times New Roman" panose="02020603050405020304" pitchFamily="18" charset="0"/>
              </a:rPr>
              <a:t>-test/ANOVA IV = </a:t>
            </a:r>
            <a:r>
              <a:rPr lang="cs-CZ" sz="1400" dirty="0" err="1">
                <a:latin typeface="Times New Roman" panose="02020603050405020304" pitchFamily="18" charset="0"/>
                <a:ea typeface="Calibri" panose="020F0502020204030204" pitchFamily="34" charset="0"/>
                <a:cs typeface="Times New Roman" panose="02020603050405020304" pitchFamily="18" charset="0"/>
              </a:rPr>
              <a:t>categorical</a:t>
            </a:r>
            <a:r>
              <a:rPr lang="cs-CZ" sz="1400" dirty="0">
                <a:latin typeface="Times New Roman" panose="02020603050405020304" pitchFamily="18" charset="0"/>
                <a:ea typeface="Calibri" panose="020F0502020204030204" pitchFamily="34" charset="0"/>
                <a:cs typeface="Times New Roman" panose="02020603050405020304" pitchFamily="18" charset="0"/>
              </a:rPr>
              <a:t> </a:t>
            </a:r>
            <a:r>
              <a:rPr lang="cs-CZ" sz="1400" dirty="0" err="1">
                <a:latin typeface="Times New Roman" panose="02020603050405020304" pitchFamily="18" charset="0"/>
                <a:ea typeface="Calibri" panose="020F0502020204030204" pitchFamily="34" charset="0"/>
                <a:cs typeface="Times New Roman" panose="02020603050405020304" pitchFamily="18" charset="0"/>
              </a:rPr>
              <a:t>variable</a:t>
            </a:r>
            <a:r>
              <a:rPr lang="cs-CZ" sz="1400" dirty="0">
                <a:latin typeface="Times New Roman" panose="02020603050405020304" pitchFamily="18" charset="0"/>
                <a:ea typeface="Calibri" panose="020F0502020204030204" pitchFamily="34" charset="0"/>
                <a:cs typeface="Times New Roman" panose="02020603050405020304" pitchFamily="18" charset="0"/>
              </a:rPr>
              <a:t> (</a:t>
            </a:r>
            <a:r>
              <a:rPr lang="cs-CZ" sz="1400" dirty="0" err="1">
                <a:latin typeface="Times New Roman" panose="02020603050405020304" pitchFamily="18" charset="0"/>
                <a:ea typeface="Calibri" panose="020F0502020204030204" pitchFamily="34" charset="0"/>
                <a:cs typeface="Times New Roman" panose="02020603050405020304" pitchFamily="18" charset="0"/>
              </a:rPr>
              <a:t>nomina</a:t>
            </a:r>
            <a:r>
              <a:rPr lang="cs-CZ" sz="1400" dirty="0">
                <a:latin typeface="Times New Roman" panose="02020603050405020304" pitchFamily="18" charset="0"/>
                <a:ea typeface="Calibri" panose="020F0502020204030204" pitchFamily="34" charset="0"/>
                <a:cs typeface="Times New Roman" panose="02020603050405020304" pitchFamily="18" charset="0"/>
              </a:rPr>
              <a:t>/</a:t>
            </a:r>
            <a:r>
              <a:rPr lang="cs-CZ" sz="1400" dirty="0" err="1">
                <a:latin typeface="Times New Roman" panose="02020603050405020304" pitchFamily="18" charset="0"/>
                <a:ea typeface="Calibri" panose="020F0502020204030204" pitchFamily="34" charset="0"/>
                <a:cs typeface="Times New Roman" panose="02020603050405020304" pitchFamily="18" charset="0"/>
              </a:rPr>
              <a:t>ordinal</a:t>
            </a:r>
            <a:r>
              <a:rPr lang="cs-CZ" sz="1400" dirty="0">
                <a:latin typeface="Times New Roman" panose="02020603050405020304" pitchFamily="18" charset="0"/>
                <a:ea typeface="Calibri" panose="020F0502020204030204" pitchFamily="34" charset="0"/>
                <a:cs typeface="Times New Roman" panose="02020603050405020304" pitchFamily="18" charset="0"/>
              </a:rPr>
              <a:t>)</a:t>
            </a:r>
            <a:endParaRPr lang="en-GB"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490950" indent="-285750" algn="just">
              <a:lnSpc>
                <a:spcPct val="100000"/>
              </a:lnSpc>
              <a:spcAft>
                <a:spcPts val="800"/>
              </a:spcAft>
              <a:buFont typeface="Courier New" panose="02070309020205020404" pitchFamily="49" charset="0"/>
              <a:buChar char="o"/>
            </a:pPr>
            <a:r>
              <a:rPr lang="en-GB" sz="1400" i="1" u="sng" dirty="0">
                <a:effectLst/>
                <a:latin typeface="Times New Roman" panose="02020603050405020304" pitchFamily="18" charset="0"/>
                <a:ea typeface="Calibri" panose="020F0502020204030204" pitchFamily="34" charset="0"/>
                <a:cs typeface="Times New Roman" panose="02020603050405020304" pitchFamily="18" charset="0"/>
              </a:rPr>
              <a:t>Dependent variable</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(DV) - relies on and </a:t>
            </a:r>
            <a:r>
              <a:rPr lang="en-GB" sz="1400" u="sng" dirty="0">
                <a:effectLst/>
                <a:latin typeface="Times New Roman" panose="02020603050405020304" pitchFamily="18" charset="0"/>
                <a:ea typeface="Calibri" panose="020F0502020204030204" pitchFamily="34" charset="0"/>
                <a:cs typeface="Times New Roman" panose="02020603050405020304" pitchFamily="18" charset="0"/>
              </a:rPr>
              <a:t>can be changed </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by other components, IV can influence DV, DV can’t influence IV.</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Researchers</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goals</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are </a:t>
            </a:r>
            <a:r>
              <a:rPr lang="cs-CZ" sz="1400" b="1" dirty="0" err="1">
                <a:effectLst/>
                <a:latin typeface="Times New Roman" panose="02020603050405020304" pitchFamily="18" charset="0"/>
                <a:ea typeface="Calibri" panose="020F0502020204030204" pitchFamily="34" charset="0"/>
                <a:cs typeface="Times New Roman" panose="02020603050405020304" pitchFamily="18" charset="0"/>
              </a:rPr>
              <a:t>determine</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b="1" dirty="0" err="1">
                <a:effectLst/>
                <a:latin typeface="Times New Roman" panose="02020603050405020304" pitchFamily="18" charset="0"/>
                <a:ea typeface="Calibri" panose="020F0502020204030204" pitchFamily="34" charset="0"/>
                <a:cs typeface="Times New Roman" panose="02020603050405020304" pitchFamily="18" charset="0"/>
              </a:rPr>
              <a:t>what</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b="1" dirty="0" err="1">
                <a:effectLst/>
                <a:latin typeface="Times New Roman" panose="02020603050405020304" pitchFamily="18" charset="0"/>
                <a:ea typeface="Calibri" panose="020F0502020204030204" pitchFamily="34" charset="0"/>
                <a:cs typeface="Times New Roman" panose="02020603050405020304" pitchFamily="18" charset="0"/>
              </a:rPr>
              <a:t>makes</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dependent</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variable</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change</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cs-CZ" sz="1400" b="1" dirty="0" err="1">
                <a:effectLst/>
                <a:latin typeface="Times New Roman" panose="02020603050405020304" pitchFamily="18" charset="0"/>
                <a:ea typeface="Calibri" panose="020F0502020204030204" pitchFamily="34" charset="0"/>
                <a:cs typeface="Times New Roman" panose="02020603050405020304" pitchFamily="18" charset="0"/>
              </a:rPr>
              <a:t>how</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732600" lvl="1" indent="-228600" algn="just">
              <a:spcAft>
                <a:spcPts val="800"/>
              </a:spcAft>
              <a:buFont typeface="Wingdings" panose="05000000000000000000" pitchFamily="2" charset="2"/>
              <a:buChar char=""/>
            </a:pPr>
            <a:r>
              <a:rPr lang="en-GB" sz="1400" i="1" dirty="0">
                <a:effectLst/>
                <a:latin typeface="Times New Roman" panose="02020603050405020304" pitchFamily="18" charset="0"/>
                <a:ea typeface="Calibri" panose="020F0502020204030204" pitchFamily="34" charset="0"/>
                <a:cs typeface="Times New Roman" panose="02020603050405020304" pitchFamily="18" charset="0"/>
              </a:rPr>
              <a:t>A grade on exam </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(it depends on factors as how much your slept or how long you studied, but your test does not affect the time you spent studying) </a:t>
            </a:r>
            <a:endParaRPr lang="cs-CZ"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732600" lvl="1" indent="-228600" algn="just">
              <a:spcAft>
                <a:spcPts val="800"/>
              </a:spcAft>
              <a:buFont typeface="Wingdings" panose="05000000000000000000" pitchFamily="2" charset="2"/>
              <a:buChar char=""/>
            </a:pPr>
            <a:r>
              <a:rPr lang="cs-CZ" sz="1400" dirty="0">
                <a:latin typeface="Times New Roman" panose="02020603050405020304" pitchFamily="18" charset="0"/>
                <a:ea typeface="Calibri" panose="020F0502020204030204" pitchFamily="34" charset="0"/>
                <a:cs typeface="Times New Roman" panose="02020603050405020304" pitchFamily="18" charset="0"/>
              </a:rPr>
              <a:t>In </a:t>
            </a:r>
            <a:r>
              <a:rPr lang="cs-CZ" sz="1400" i="1" dirty="0">
                <a:latin typeface="Times New Roman" panose="02020603050405020304" pitchFamily="18" charset="0"/>
                <a:ea typeface="Calibri" panose="020F0502020204030204" pitchFamily="34" charset="0"/>
                <a:cs typeface="Times New Roman" panose="02020603050405020304" pitchFamily="18" charset="0"/>
              </a:rPr>
              <a:t>t</a:t>
            </a:r>
            <a:r>
              <a:rPr lang="cs-CZ" sz="1400" dirty="0">
                <a:latin typeface="Times New Roman" panose="02020603050405020304" pitchFamily="18" charset="0"/>
                <a:ea typeface="Calibri" panose="020F0502020204030204" pitchFamily="34" charset="0"/>
                <a:cs typeface="Times New Roman" panose="02020603050405020304" pitchFamily="18" charset="0"/>
              </a:rPr>
              <a:t>-test/ANOVA DV = </a:t>
            </a:r>
            <a:r>
              <a:rPr lang="cs-CZ" sz="1400" dirty="0" err="1">
                <a:latin typeface="Times New Roman" panose="02020603050405020304" pitchFamily="18" charset="0"/>
                <a:ea typeface="Calibri" panose="020F0502020204030204" pitchFamily="34" charset="0"/>
                <a:cs typeface="Times New Roman" panose="02020603050405020304" pitchFamily="18" charset="0"/>
              </a:rPr>
              <a:t>continuous</a:t>
            </a:r>
            <a:r>
              <a:rPr lang="cs-CZ" sz="1400" dirty="0">
                <a:latin typeface="Times New Roman" panose="02020603050405020304" pitchFamily="18" charset="0"/>
                <a:ea typeface="Calibri" panose="020F0502020204030204" pitchFamily="34" charset="0"/>
                <a:cs typeface="Times New Roman" panose="02020603050405020304" pitchFamily="18" charset="0"/>
              </a:rPr>
              <a:t> </a:t>
            </a:r>
            <a:r>
              <a:rPr lang="cs-CZ" sz="1400" dirty="0" err="1">
                <a:latin typeface="Times New Roman" panose="02020603050405020304" pitchFamily="18" charset="0"/>
                <a:ea typeface="Calibri" panose="020F0502020204030204" pitchFamily="34" charset="0"/>
                <a:cs typeface="Times New Roman" panose="02020603050405020304" pitchFamily="18" charset="0"/>
              </a:rPr>
              <a:t>measurement</a:t>
            </a:r>
            <a:r>
              <a:rPr lang="cs-CZ" sz="1400" dirty="0">
                <a:latin typeface="Times New Roman" panose="02020603050405020304" pitchFamily="18" charset="0"/>
                <a:ea typeface="Calibri" panose="020F0502020204030204" pitchFamily="34" charset="0"/>
                <a:cs typeface="Times New Roman" panose="02020603050405020304" pitchFamily="18" charset="0"/>
              </a:rPr>
              <a:t> (interval/ratio)</a:t>
            </a:r>
            <a:endParaRPr lang="en-GB"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mj-lt"/>
              <a:buAutoNum type="arabicPeriod"/>
            </a:pP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ovéPole 9">
            <a:extLst>
              <a:ext uri="{FF2B5EF4-FFF2-40B4-BE49-F238E27FC236}">
                <a16:creationId xmlns:a16="http://schemas.microsoft.com/office/drawing/2014/main" id="{B7EF5B41-BC13-4EFC-A7A9-1E4A84E41239}"/>
              </a:ext>
            </a:extLst>
          </p:cNvPr>
          <p:cNvSpPr txBox="1"/>
          <p:nvPr/>
        </p:nvSpPr>
        <p:spPr>
          <a:xfrm>
            <a:off x="133165" y="5165634"/>
            <a:ext cx="5468645" cy="276614"/>
          </a:xfrm>
          <a:prstGeom prst="rect">
            <a:avLst/>
          </a:prstGeom>
          <a:noFill/>
        </p:spPr>
        <p:txBody>
          <a:bodyPr wrap="square">
            <a:spAutoFit/>
          </a:bodyPr>
          <a:lstStyle/>
          <a:p>
            <a:pPr lvl="1" algn="just">
              <a:lnSpc>
                <a:spcPct val="107000"/>
              </a:lnSpc>
              <a:spcAft>
                <a:spcPts val="800"/>
              </a:spcAft>
            </a:pP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ovéPole 21">
            <a:extLst>
              <a:ext uri="{FF2B5EF4-FFF2-40B4-BE49-F238E27FC236}">
                <a16:creationId xmlns:a16="http://schemas.microsoft.com/office/drawing/2014/main" id="{04162450-ABB8-4A3D-BF0E-6629427A382D}"/>
              </a:ext>
            </a:extLst>
          </p:cNvPr>
          <p:cNvSpPr txBox="1"/>
          <p:nvPr/>
        </p:nvSpPr>
        <p:spPr>
          <a:xfrm>
            <a:off x="3279957" y="2777347"/>
            <a:ext cx="2089907" cy="307777"/>
          </a:xfrm>
          <a:prstGeom prst="rect">
            <a:avLst/>
          </a:prstGeom>
          <a:noFill/>
          <a:ln>
            <a:solidFill>
              <a:srgbClr val="4040C8"/>
            </a:solidFill>
          </a:ln>
        </p:spPr>
        <p:txBody>
          <a:bodyPr wrap="square" rtlCol="0">
            <a:spAutoFit/>
          </a:bodyPr>
          <a:lstStyle/>
          <a:p>
            <a:pPr algn="ctr"/>
            <a:r>
              <a:rPr lang="cs-CZ" sz="1400" dirty="0" err="1">
                <a:latin typeface="Times New Roman" panose="02020603050405020304" pitchFamily="18" charset="0"/>
                <a:cs typeface="Times New Roman" panose="02020603050405020304" pitchFamily="18" charset="0"/>
              </a:rPr>
              <a:t>Dependent</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variable</a:t>
            </a:r>
            <a:endParaRPr lang="cs-CZ" sz="1400" dirty="0">
              <a:latin typeface="Times New Roman" panose="02020603050405020304" pitchFamily="18" charset="0"/>
              <a:cs typeface="Times New Roman" panose="02020603050405020304" pitchFamily="18" charset="0"/>
            </a:endParaRPr>
          </a:p>
        </p:txBody>
      </p:sp>
      <p:sp>
        <p:nvSpPr>
          <p:cNvPr id="23" name="TextovéPole 22">
            <a:extLst>
              <a:ext uri="{FF2B5EF4-FFF2-40B4-BE49-F238E27FC236}">
                <a16:creationId xmlns:a16="http://schemas.microsoft.com/office/drawing/2014/main" id="{889CABD2-9FA5-4E34-B844-3402E5DCC5AA}"/>
              </a:ext>
            </a:extLst>
          </p:cNvPr>
          <p:cNvSpPr txBox="1"/>
          <p:nvPr/>
        </p:nvSpPr>
        <p:spPr>
          <a:xfrm>
            <a:off x="845300" y="2780736"/>
            <a:ext cx="1702583" cy="307777"/>
          </a:xfrm>
          <a:prstGeom prst="rect">
            <a:avLst/>
          </a:prstGeom>
          <a:noFill/>
          <a:ln>
            <a:solidFill>
              <a:srgbClr val="4040C8"/>
            </a:solidFill>
          </a:ln>
        </p:spPr>
        <p:txBody>
          <a:bodyPr wrap="square" rtlCol="0">
            <a:spAutoFit/>
          </a:bodyPr>
          <a:lstStyle/>
          <a:p>
            <a:pPr algn="ctr"/>
            <a:r>
              <a:rPr lang="cs-CZ" sz="1400" dirty="0">
                <a:latin typeface="Times New Roman" panose="02020603050405020304" pitchFamily="18" charset="0"/>
                <a:cs typeface="Times New Roman" panose="02020603050405020304" pitchFamily="18" charset="0"/>
              </a:rPr>
              <a:t>Independent </a:t>
            </a:r>
            <a:r>
              <a:rPr lang="cs-CZ" sz="1400" dirty="0" err="1">
                <a:latin typeface="Times New Roman" panose="02020603050405020304" pitchFamily="18" charset="0"/>
                <a:cs typeface="Times New Roman" panose="02020603050405020304" pitchFamily="18" charset="0"/>
              </a:rPr>
              <a:t>variable</a:t>
            </a:r>
            <a:endParaRPr lang="cs-CZ" sz="1400" dirty="0">
              <a:latin typeface="Times New Roman" panose="02020603050405020304" pitchFamily="18" charset="0"/>
              <a:cs typeface="Times New Roman" panose="02020603050405020304" pitchFamily="18" charset="0"/>
            </a:endParaRPr>
          </a:p>
        </p:txBody>
      </p:sp>
      <p:cxnSp>
        <p:nvCxnSpPr>
          <p:cNvPr id="25" name="Přímá spojnice se šipkou 24">
            <a:extLst>
              <a:ext uri="{FF2B5EF4-FFF2-40B4-BE49-F238E27FC236}">
                <a16:creationId xmlns:a16="http://schemas.microsoft.com/office/drawing/2014/main" id="{83DCA666-104A-48C1-BE26-48B39984B6F8}"/>
              </a:ext>
            </a:extLst>
          </p:cNvPr>
          <p:cNvCxnSpPr>
            <a:cxnSpLocks/>
            <a:stCxn id="23" idx="3"/>
            <a:endCxn id="22" idx="1"/>
          </p:cNvCxnSpPr>
          <p:nvPr/>
        </p:nvCxnSpPr>
        <p:spPr bwMode="auto">
          <a:xfrm flipV="1">
            <a:off x="2547883" y="2931236"/>
            <a:ext cx="732074" cy="3389"/>
          </a:xfrm>
          <a:prstGeom prst="straightConnector1">
            <a:avLst/>
          </a:prstGeom>
          <a:ln w="28575">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26" name="Picture 2" descr="Dependent and Independent Variables - Definition &amp; Examples - Expii">
            <a:extLst>
              <a:ext uri="{FF2B5EF4-FFF2-40B4-BE49-F238E27FC236}">
                <a16:creationId xmlns:a16="http://schemas.microsoft.com/office/drawing/2014/main" id="{210F6BA1-6FD8-4096-9674-49E0A6EFDE9F}"/>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6346" y="3809092"/>
            <a:ext cx="6069226" cy="2032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0760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a:xfrm>
            <a:off x="252630" y="6263860"/>
            <a:ext cx="252000" cy="252000"/>
          </a:xfrm>
        </p:spPr>
        <p:txBody>
          <a:bodyPr/>
          <a:lstStyle/>
          <a:p>
            <a:fld id="{D6D6C118-631F-4A80-9886-907009361577}" type="slidenum">
              <a:rPr lang="en-GB" altLang="cs-CZ" noProof="0" smtClean="0"/>
              <a:pPr/>
              <a:t>59</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Variable Types and Scaling</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b="1" dirty="0">
                <a:effectLst/>
                <a:latin typeface="Times New Roman" panose="02020603050405020304" pitchFamily="18" charset="0"/>
                <a:ea typeface="Calibri" panose="020F0502020204030204" pitchFamily="34" charset="0"/>
              </a:rPr>
              <a:t>Research Variables</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8" name="TextovéPole 7">
            <a:extLst>
              <a:ext uri="{FF2B5EF4-FFF2-40B4-BE49-F238E27FC236}">
                <a16:creationId xmlns:a16="http://schemas.microsoft.com/office/drawing/2014/main" id="{00E632FC-BFED-4DDF-8CF9-744463BBB95F}"/>
              </a:ext>
            </a:extLst>
          </p:cNvPr>
          <p:cNvSpPr txBox="1"/>
          <p:nvPr/>
        </p:nvSpPr>
        <p:spPr>
          <a:xfrm>
            <a:off x="731297" y="1968485"/>
            <a:ext cx="5025600" cy="369332"/>
          </a:xfrm>
          <a:prstGeom prst="rect">
            <a:avLst/>
          </a:prstGeom>
          <a:noFill/>
        </p:spPr>
        <p:txBody>
          <a:bodyPr wrap="square" rtlCol="0">
            <a:spAutoFit/>
          </a:bodyPr>
          <a:lstStyle/>
          <a:p>
            <a:pPr algn="l"/>
            <a:r>
              <a:rPr lang="cs-CZ" sz="1800" b="1" i="1" u="sng" dirty="0">
                <a:latin typeface="Times New Roman" panose="02020603050405020304" pitchFamily="18" charset="0"/>
                <a:cs typeface="Times New Roman" panose="02020603050405020304" pitchFamily="18" charset="0"/>
              </a:rPr>
              <a:t>t</a:t>
            </a:r>
            <a:r>
              <a:rPr lang="cs-CZ" sz="1800" b="1" u="sng" dirty="0">
                <a:latin typeface="Times New Roman" panose="02020603050405020304" pitchFamily="18" charset="0"/>
                <a:cs typeface="Times New Roman" panose="02020603050405020304" pitchFamily="18" charset="0"/>
              </a:rPr>
              <a:t>-test</a:t>
            </a:r>
            <a:r>
              <a:rPr lang="cs-CZ" sz="1800" dirty="0">
                <a:latin typeface="Times New Roman" panose="02020603050405020304" pitchFamily="18" charset="0"/>
                <a:cs typeface="Times New Roman" panose="02020603050405020304" pitchFamily="18" charset="0"/>
              </a:rPr>
              <a:t> (independent, </a:t>
            </a:r>
            <a:r>
              <a:rPr lang="cs-CZ" sz="1800" dirty="0" err="1">
                <a:latin typeface="Times New Roman" panose="02020603050405020304" pitchFamily="18" charset="0"/>
                <a:cs typeface="Times New Roman" panose="02020603050405020304" pitchFamily="18" charset="0"/>
              </a:rPr>
              <a:t>one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or</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two</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sampes</a:t>
            </a:r>
            <a:r>
              <a:rPr lang="cs-CZ" sz="1800" dirty="0">
                <a:latin typeface="Times New Roman" panose="02020603050405020304" pitchFamily="18" charset="0"/>
                <a:cs typeface="Times New Roman" panose="02020603050405020304" pitchFamily="18" charset="0"/>
              </a:rPr>
              <a:t>)</a:t>
            </a:r>
          </a:p>
        </p:txBody>
      </p:sp>
      <p:sp>
        <p:nvSpPr>
          <p:cNvPr id="17" name="TextovéPole 16">
            <a:extLst>
              <a:ext uri="{FF2B5EF4-FFF2-40B4-BE49-F238E27FC236}">
                <a16:creationId xmlns:a16="http://schemas.microsoft.com/office/drawing/2014/main" id="{FC255F63-7334-4A40-A36F-C7C2F79FECFC}"/>
              </a:ext>
            </a:extLst>
          </p:cNvPr>
          <p:cNvSpPr txBox="1"/>
          <p:nvPr/>
        </p:nvSpPr>
        <p:spPr>
          <a:xfrm>
            <a:off x="3279957" y="2777347"/>
            <a:ext cx="2089907" cy="307777"/>
          </a:xfrm>
          <a:prstGeom prst="rect">
            <a:avLst/>
          </a:prstGeom>
          <a:noFill/>
          <a:ln>
            <a:solidFill>
              <a:srgbClr val="4040C8"/>
            </a:solidFill>
          </a:ln>
        </p:spPr>
        <p:txBody>
          <a:bodyPr wrap="square" rtlCol="0">
            <a:spAutoFit/>
          </a:bodyPr>
          <a:lstStyle/>
          <a:p>
            <a:pPr algn="ctr"/>
            <a:r>
              <a:rPr lang="cs-CZ" sz="1400" dirty="0" err="1">
                <a:latin typeface="Times New Roman" panose="02020603050405020304" pitchFamily="18" charset="0"/>
                <a:cs typeface="Times New Roman" panose="02020603050405020304" pitchFamily="18" charset="0"/>
              </a:rPr>
              <a:t>Dependent</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variable</a:t>
            </a:r>
            <a:endParaRPr lang="cs-CZ" sz="1400" dirty="0">
              <a:latin typeface="Times New Roman" panose="02020603050405020304" pitchFamily="18" charset="0"/>
              <a:cs typeface="Times New Roman" panose="02020603050405020304" pitchFamily="18" charset="0"/>
            </a:endParaRPr>
          </a:p>
        </p:txBody>
      </p:sp>
      <p:sp>
        <p:nvSpPr>
          <p:cNvPr id="18" name="TextovéPole 17">
            <a:extLst>
              <a:ext uri="{FF2B5EF4-FFF2-40B4-BE49-F238E27FC236}">
                <a16:creationId xmlns:a16="http://schemas.microsoft.com/office/drawing/2014/main" id="{34C4B812-C0C3-453D-94FE-693881A5A9B8}"/>
              </a:ext>
            </a:extLst>
          </p:cNvPr>
          <p:cNvSpPr txBox="1"/>
          <p:nvPr/>
        </p:nvSpPr>
        <p:spPr>
          <a:xfrm>
            <a:off x="845300" y="2780736"/>
            <a:ext cx="1702583" cy="307777"/>
          </a:xfrm>
          <a:prstGeom prst="rect">
            <a:avLst/>
          </a:prstGeom>
          <a:noFill/>
          <a:ln>
            <a:solidFill>
              <a:srgbClr val="4040C8"/>
            </a:solidFill>
          </a:ln>
        </p:spPr>
        <p:txBody>
          <a:bodyPr wrap="square" rtlCol="0">
            <a:spAutoFit/>
          </a:bodyPr>
          <a:lstStyle/>
          <a:p>
            <a:pPr algn="ctr"/>
            <a:r>
              <a:rPr lang="cs-CZ" sz="1400" dirty="0">
                <a:latin typeface="Times New Roman" panose="02020603050405020304" pitchFamily="18" charset="0"/>
                <a:cs typeface="Times New Roman" panose="02020603050405020304" pitchFamily="18" charset="0"/>
              </a:rPr>
              <a:t>Independent </a:t>
            </a:r>
            <a:r>
              <a:rPr lang="cs-CZ" sz="1400" dirty="0" err="1">
                <a:latin typeface="Times New Roman" panose="02020603050405020304" pitchFamily="18" charset="0"/>
                <a:cs typeface="Times New Roman" panose="02020603050405020304" pitchFamily="18" charset="0"/>
              </a:rPr>
              <a:t>variable</a:t>
            </a:r>
            <a:endParaRPr lang="cs-CZ" sz="1400" dirty="0">
              <a:latin typeface="Times New Roman" panose="02020603050405020304" pitchFamily="18" charset="0"/>
              <a:cs typeface="Times New Roman" panose="02020603050405020304" pitchFamily="18" charset="0"/>
            </a:endParaRPr>
          </a:p>
        </p:txBody>
      </p:sp>
      <p:sp>
        <p:nvSpPr>
          <p:cNvPr id="19" name="TextovéPole 18">
            <a:extLst>
              <a:ext uri="{FF2B5EF4-FFF2-40B4-BE49-F238E27FC236}">
                <a16:creationId xmlns:a16="http://schemas.microsoft.com/office/drawing/2014/main" id="{59903183-FCAE-48DF-8ABA-90CE8F5669C3}"/>
              </a:ext>
            </a:extLst>
          </p:cNvPr>
          <p:cNvSpPr txBox="1"/>
          <p:nvPr/>
        </p:nvSpPr>
        <p:spPr>
          <a:xfrm>
            <a:off x="3279957" y="3417032"/>
            <a:ext cx="2089907" cy="307777"/>
          </a:xfrm>
          <a:prstGeom prst="rect">
            <a:avLst/>
          </a:prstGeom>
          <a:noFill/>
          <a:ln>
            <a:solidFill>
              <a:srgbClr val="4040C8"/>
            </a:solidFill>
          </a:ln>
        </p:spPr>
        <p:txBody>
          <a:bodyPr wrap="square" rtlCol="0">
            <a:spAutoFit/>
          </a:bodyPr>
          <a:lstStyle/>
          <a:p>
            <a:pPr algn="ctr"/>
            <a:r>
              <a:rPr lang="cs-CZ" sz="1400" dirty="0" err="1">
                <a:latin typeface="Times New Roman" panose="02020603050405020304" pitchFamily="18" charset="0"/>
                <a:cs typeface="Times New Roman" panose="02020603050405020304" pitchFamily="18" charset="0"/>
              </a:rPr>
              <a:t>Value</a:t>
            </a:r>
            <a:endParaRPr lang="cs-CZ" sz="1400" dirty="0">
              <a:latin typeface="Times New Roman" panose="02020603050405020304" pitchFamily="18" charset="0"/>
              <a:cs typeface="Times New Roman" panose="02020603050405020304" pitchFamily="18" charset="0"/>
            </a:endParaRPr>
          </a:p>
        </p:txBody>
      </p:sp>
      <p:sp>
        <p:nvSpPr>
          <p:cNvPr id="20" name="TextovéPole 19">
            <a:extLst>
              <a:ext uri="{FF2B5EF4-FFF2-40B4-BE49-F238E27FC236}">
                <a16:creationId xmlns:a16="http://schemas.microsoft.com/office/drawing/2014/main" id="{F1277774-C59F-4318-82B6-B54DDAE9E56D}"/>
              </a:ext>
            </a:extLst>
          </p:cNvPr>
          <p:cNvSpPr txBox="1"/>
          <p:nvPr/>
        </p:nvSpPr>
        <p:spPr>
          <a:xfrm>
            <a:off x="845300" y="3419240"/>
            <a:ext cx="1702583" cy="307777"/>
          </a:xfrm>
          <a:prstGeom prst="rect">
            <a:avLst/>
          </a:prstGeom>
          <a:noFill/>
          <a:ln>
            <a:solidFill>
              <a:srgbClr val="4040C8"/>
            </a:solidFill>
          </a:ln>
        </p:spPr>
        <p:txBody>
          <a:bodyPr wrap="square" rtlCol="0">
            <a:spAutoFit/>
          </a:bodyPr>
          <a:lstStyle/>
          <a:p>
            <a:pPr algn="ctr"/>
            <a:r>
              <a:rPr lang="cs-CZ" sz="1400" dirty="0">
                <a:latin typeface="Times New Roman" panose="02020603050405020304" pitchFamily="18" charset="0"/>
                <a:cs typeface="Times New Roman" panose="02020603050405020304" pitchFamily="18" charset="0"/>
              </a:rPr>
              <a:t>Group A/B</a:t>
            </a:r>
            <a:endParaRPr lang="cs-CZ" sz="1400" i="1" dirty="0">
              <a:latin typeface="Times New Roman" panose="02020603050405020304" pitchFamily="18" charset="0"/>
              <a:cs typeface="Times New Roman" panose="02020603050405020304" pitchFamily="18" charset="0"/>
            </a:endParaRPr>
          </a:p>
        </p:txBody>
      </p:sp>
      <p:sp>
        <p:nvSpPr>
          <p:cNvPr id="24" name="TextovéPole 23">
            <a:extLst>
              <a:ext uri="{FF2B5EF4-FFF2-40B4-BE49-F238E27FC236}">
                <a16:creationId xmlns:a16="http://schemas.microsoft.com/office/drawing/2014/main" id="{EDCEBE94-7B35-4D8C-A846-3E6C1DFFEAC0}"/>
              </a:ext>
            </a:extLst>
          </p:cNvPr>
          <p:cNvSpPr txBox="1"/>
          <p:nvPr/>
        </p:nvSpPr>
        <p:spPr>
          <a:xfrm>
            <a:off x="899300" y="2494746"/>
            <a:ext cx="1702583"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cs-CZ" sz="1400" dirty="0">
                <a:latin typeface="Times New Roman" panose="02020603050405020304" pitchFamily="18" charset="0"/>
                <a:cs typeface="Times New Roman" panose="02020603050405020304" pitchFamily="18" charset="0"/>
              </a:rPr>
              <a:t>IV (1x)</a:t>
            </a:r>
            <a:endParaRPr lang="cs-CZ" sz="1400" i="1" dirty="0">
              <a:latin typeface="Times New Roman" panose="02020603050405020304" pitchFamily="18" charset="0"/>
              <a:cs typeface="Times New Roman" panose="02020603050405020304" pitchFamily="18" charset="0"/>
            </a:endParaRPr>
          </a:p>
        </p:txBody>
      </p:sp>
      <p:sp>
        <p:nvSpPr>
          <p:cNvPr id="25" name="TextovéPole 24">
            <a:extLst>
              <a:ext uri="{FF2B5EF4-FFF2-40B4-BE49-F238E27FC236}">
                <a16:creationId xmlns:a16="http://schemas.microsoft.com/office/drawing/2014/main" id="{4EA4C2FC-9B44-40BB-9FD1-ED8C7FE46AE5}"/>
              </a:ext>
            </a:extLst>
          </p:cNvPr>
          <p:cNvSpPr txBox="1"/>
          <p:nvPr/>
        </p:nvSpPr>
        <p:spPr>
          <a:xfrm>
            <a:off x="3560300" y="2486297"/>
            <a:ext cx="1702583"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cs-CZ" sz="1400" dirty="0">
                <a:latin typeface="Times New Roman" panose="02020603050405020304" pitchFamily="18" charset="0"/>
                <a:cs typeface="Times New Roman" panose="02020603050405020304" pitchFamily="18" charset="0"/>
              </a:rPr>
              <a:t>DV (1x)</a:t>
            </a:r>
            <a:endParaRPr lang="cs-CZ" sz="1400" i="1" dirty="0">
              <a:latin typeface="Times New Roman" panose="02020603050405020304" pitchFamily="18" charset="0"/>
              <a:cs typeface="Times New Roman" panose="02020603050405020304" pitchFamily="18" charset="0"/>
            </a:endParaRPr>
          </a:p>
        </p:txBody>
      </p:sp>
      <p:cxnSp>
        <p:nvCxnSpPr>
          <p:cNvPr id="43" name="Přímá spojnice 42">
            <a:extLst>
              <a:ext uri="{FF2B5EF4-FFF2-40B4-BE49-F238E27FC236}">
                <a16:creationId xmlns:a16="http://schemas.microsoft.com/office/drawing/2014/main" id="{FECEF188-4DA4-4C1E-8FD0-D92B5F7910A6}"/>
              </a:ext>
            </a:extLst>
          </p:cNvPr>
          <p:cNvCxnSpPr/>
          <p:nvPr/>
        </p:nvCxnSpPr>
        <p:spPr bwMode="auto">
          <a:xfrm>
            <a:off x="881370" y="3234424"/>
            <a:ext cx="4470564"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TextovéPole 44">
            <a:extLst>
              <a:ext uri="{FF2B5EF4-FFF2-40B4-BE49-F238E27FC236}">
                <a16:creationId xmlns:a16="http://schemas.microsoft.com/office/drawing/2014/main" id="{E1705580-BF81-4EE2-8DCE-D2C170F2A2CD}"/>
              </a:ext>
            </a:extLst>
          </p:cNvPr>
          <p:cNvSpPr txBox="1"/>
          <p:nvPr/>
        </p:nvSpPr>
        <p:spPr>
          <a:xfrm>
            <a:off x="856802" y="4397926"/>
            <a:ext cx="5025600" cy="369332"/>
          </a:xfrm>
          <a:prstGeom prst="rect">
            <a:avLst/>
          </a:prstGeom>
          <a:noFill/>
        </p:spPr>
        <p:txBody>
          <a:bodyPr wrap="square" rtlCol="0">
            <a:spAutoFit/>
          </a:bodyPr>
          <a:lstStyle/>
          <a:p>
            <a:pPr algn="l"/>
            <a:r>
              <a:rPr lang="cs-CZ" sz="1800" dirty="0" err="1">
                <a:latin typeface="Times New Roman" panose="02020603050405020304" pitchFamily="18" charset="0"/>
                <a:cs typeface="Times New Roman" panose="02020603050405020304" pitchFamily="18" charset="0"/>
              </a:rPr>
              <a:t>One-Way</a:t>
            </a:r>
            <a:r>
              <a:rPr lang="cs-CZ" sz="1800" dirty="0">
                <a:latin typeface="Times New Roman" panose="02020603050405020304" pitchFamily="18" charset="0"/>
                <a:cs typeface="Times New Roman" panose="02020603050405020304" pitchFamily="18" charset="0"/>
              </a:rPr>
              <a:t> </a:t>
            </a:r>
            <a:r>
              <a:rPr lang="cs-CZ" sz="1800" b="1" u="sng" dirty="0">
                <a:latin typeface="Times New Roman" panose="02020603050405020304" pitchFamily="18" charset="0"/>
                <a:cs typeface="Times New Roman" panose="02020603050405020304" pitchFamily="18" charset="0"/>
              </a:rPr>
              <a:t>ANOVA</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Analysis</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of</a:t>
            </a:r>
            <a:r>
              <a:rPr lang="cs-CZ" sz="1800" dirty="0">
                <a:latin typeface="Times New Roman" panose="02020603050405020304" pitchFamily="18" charset="0"/>
                <a:cs typeface="Times New Roman" panose="02020603050405020304" pitchFamily="18" charset="0"/>
              </a:rPr>
              <a:t> Variance)</a:t>
            </a:r>
          </a:p>
        </p:txBody>
      </p:sp>
      <p:sp>
        <p:nvSpPr>
          <p:cNvPr id="46" name="TextovéPole 45">
            <a:extLst>
              <a:ext uri="{FF2B5EF4-FFF2-40B4-BE49-F238E27FC236}">
                <a16:creationId xmlns:a16="http://schemas.microsoft.com/office/drawing/2014/main" id="{BE10611A-B0F3-4FDB-A76A-CB8641F7C9EE}"/>
              </a:ext>
            </a:extLst>
          </p:cNvPr>
          <p:cNvSpPr txBox="1"/>
          <p:nvPr/>
        </p:nvSpPr>
        <p:spPr>
          <a:xfrm>
            <a:off x="3369602" y="5260578"/>
            <a:ext cx="2089907" cy="523220"/>
          </a:xfrm>
          <a:prstGeom prst="rect">
            <a:avLst/>
          </a:prstGeom>
          <a:noFill/>
          <a:ln>
            <a:solidFill>
              <a:srgbClr val="4040C8"/>
            </a:solidFill>
          </a:ln>
        </p:spPr>
        <p:txBody>
          <a:bodyPr wrap="square" rtlCol="0">
            <a:spAutoFit/>
          </a:bodyPr>
          <a:lstStyle/>
          <a:p>
            <a:pPr algn="ctr"/>
            <a:r>
              <a:rPr lang="cs-CZ" sz="1400" dirty="0" err="1">
                <a:latin typeface="Times New Roman" panose="02020603050405020304" pitchFamily="18" charset="0"/>
                <a:cs typeface="Times New Roman" panose="02020603050405020304" pitchFamily="18" charset="0"/>
              </a:rPr>
              <a:t>Dependent</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variable</a:t>
            </a:r>
            <a:endParaRPr lang="cs-CZ" sz="1400" dirty="0">
              <a:latin typeface="Times New Roman" panose="02020603050405020304" pitchFamily="18" charset="0"/>
              <a:cs typeface="Times New Roman" panose="02020603050405020304" pitchFamily="18" charset="0"/>
            </a:endParaRPr>
          </a:p>
          <a:p>
            <a:pPr algn="ctr"/>
            <a:r>
              <a:rPr lang="cs-CZ" sz="1400" i="1" dirty="0">
                <a:latin typeface="Times New Roman" panose="02020603050405020304" pitchFamily="18" charset="0"/>
                <a:cs typeface="Times New Roman" panose="02020603050405020304" pitchFamily="18" charset="0"/>
              </a:rPr>
              <a:t>(Response </a:t>
            </a:r>
            <a:r>
              <a:rPr lang="cs-CZ" sz="1400" i="1" dirty="0" err="1">
                <a:latin typeface="Times New Roman" panose="02020603050405020304" pitchFamily="18" charset="0"/>
                <a:cs typeface="Times New Roman" panose="02020603050405020304" pitchFamily="18" charset="0"/>
              </a:rPr>
              <a:t>Variable</a:t>
            </a:r>
            <a:r>
              <a:rPr lang="cs-CZ" sz="1400" i="1" dirty="0">
                <a:latin typeface="Times New Roman" panose="02020603050405020304" pitchFamily="18" charset="0"/>
                <a:cs typeface="Times New Roman" panose="02020603050405020304" pitchFamily="18" charset="0"/>
              </a:rPr>
              <a:t>)</a:t>
            </a:r>
          </a:p>
        </p:txBody>
      </p:sp>
      <p:sp>
        <p:nvSpPr>
          <p:cNvPr id="47" name="TextovéPole 46">
            <a:extLst>
              <a:ext uri="{FF2B5EF4-FFF2-40B4-BE49-F238E27FC236}">
                <a16:creationId xmlns:a16="http://schemas.microsoft.com/office/drawing/2014/main" id="{628596EB-3C5D-45C6-ADF0-F581B3FDB4A1}"/>
              </a:ext>
            </a:extLst>
          </p:cNvPr>
          <p:cNvSpPr txBox="1"/>
          <p:nvPr/>
        </p:nvSpPr>
        <p:spPr>
          <a:xfrm>
            <a:off x="934945" y="5263967"/>
            <a:ext cx="1702583" cy="523220"/>
          </a:xfrm>
          <a:prstGeom prst="rect">
            <a:avLst/>
          </a:prstGeom>
          <a:noFill/>
          <a:ln>
            <a:solidFill>
              <a:srgbClr val="4040C8"/>
            </a:solidFill>
          </a:ln>
        </p:spPr>
        <p:txBody>
          <a:bodyPr wrap="square" rtlCol="0">
            <a:spAutoFit/>
          </a:bodyPr>
          <a:lstStyle/>
          <a:p>
            <a:pPr algn="ctr"/>
            <a:r>
              <a:rPr lang="cs-CZ" sz="1400" dirty="0">
                <a:latin typeface="Times New Roman" panose="02020603050405020304" pitchFamily="18" charset="0"/>
                <a:cs typeface="Times New Roman" panose="02020603050405020304" pitchFamily="18" charset="0"/>
              </a:rPr>
              <a:t>Independent </a:t>
            </a:r>
            <a:r>
              <a:rPr lang="cs-CZ" sz="1400" dirty="0" err="1">
                <a:latin typeface="Times New Roman" panose="02020603050405020304" pitchFamily="18" charset="0"/>
                <a:cs typeface="Times New Roman" panose="02020603050405020304" pitchFamily="18" charset="0"/>
              </a:rPr>
              <a:t>variable</a:t>
            </a:r>
            <a:endParaRPr lang="cs-CZ" sz="1400" dirty="0">
              <a:latin typeface="Times New Roman" panose="02020603050405020304" pitchFamily="18" charset="0"/>
              <a:cs typeface="Times New Roman" panose="02020603050405020304" pitchFamily="18" charset="0"/>
            </a:endParaRPr>
          </a:p>
          <a:p>
            <a:pPr algn="ctr"/>
            <a:r>
              <a:rPr lang="cs-CZ" sz="1400" i="1" dirty="0">
                <a:latin typeface="Times New Roman" panose="02020603050405020304" pitchFamily="18" charset="0"/>
                <a:cs typeface="Times New Roman" panose="02020603050405020304" pitchFamily="18" charset="0"/>
              </a:rPr>
              <a:t>(</a:t>
            </a:r>
            <a:r>
              <a:rPr lang="cs-CZ" sz="1400" i="1" dirty="0" err="1">
                <a:latin typeface="Times New Roman" panose="02020603050405020304" pitchFamily="18" charset="0"/>
                <a:cs typeface="Times New Roman" panose="02020603050405020304" pitchFamily="18" charset="0"/>
              </a:rPr>
              <a:t>Factor</a:t>
            </a:r>
            <a:r>
              <a:rPr lang="cs-CZ" sz="1400" i="1" dirty="0">
                <a:latin typeface="Times New Roman" panose="02020603050405020304" pitchFamily="18" charset="0"/>
                <a:cs typeface="Times New Roman" panose="02020603050405020304" pitchFamily="18" charset="0"/>
              </a:rPr>
              <a:t>)</a:t>
            </a:r>
          </a:p>
        </p:txBody>
      </p:sp>
      <p:sp>
        <p:nvSpPr>
          <p:cNvPr id="48" name="TextovéPole 47">
            <a:extLst>
              <a:ext uri="{FF2B5EF4-FFF2-40B4-BE49-F238E27FC236}">
                <a16:creationId xmlns:a16="http://schemas.microsoft.com/office/drawing/2014/main" id="{A49FDE00-974E-4D3C-AF65-FDAE29313B01}"/>
              </a:ext>
            </a:extLst>
          </p:cNvPr>
          <p:cNvSpPr txBox="1"/>
          <p:nvPr/>
        </p:nvSpPr>
        <p:spPr>
          <a:xfrm>
            <a:off x="3369602" y="6043703"/>
            <a:ext cx="2089907" cy="523220"/>
          </a:xfrm>
          <a:prstGeom prst="rect">
            <a:avLst/>
          </a:prstGeom>
          <a:noFill/>
          <a:ln>
            <a:solidFill>
              <a:srgbClr val="4040C8"/>
            </a:solidFill>
          </a:ln>
        </p:spPr>
        <p:txBody>
          <a:bodyPr wrap="square" rtlCol="0">
            <a:spAutoFit/>
          </a:bodyPr>
          <a:lstStyle/>
          <a:p>
            <a:pPr algn="ctr"/>
            <a:r>
              <a:rPr lang="cs-CZ" sz="1400" dirty="0" err="1">
                <a:latin typeface="Times New Roman" panose="02020603050405020304" pitchFamily="18" charset="0"/>
                <a:cs typeface="Times New Roman" panose="02020603050405020304" pitchFamily="18" charset="0"/>
              </a:rPr>
              <a:t>Exam</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Score</a:t>
            </a:r>
            <a:endParaRPr lang="cs-CZ" sz="1400" dirty="0">
              <a:latin typeface="Times New Roman" panose="02020603050405020304" pitchFamily="18" charset="0"/>
              <a:cs typeface="Times New Roman" panose="02020603050405020304" pitchFamily="18" charset="0"/>
            </a:endParaRPr>
          </a:p>
          <a:p>
            <a:pPr algn="ctr"/>
            <a:endParaRPr lang="cs-CZ" sz="1400" dirty="0">
              <a:latin typeface="Times New Roman" panose="02020603050405020304" pitchFamily="18" charset="0"/>
              <a:cs typeface="Times New Roman" panose="02020603050405020304" pitchFamily="18" charset="0"/>
            </a:endParaRPr>
          </a:p>
        </p:txBody>
      </p:sp>
      <p:sp>
        <p:nvSpPr>
          <p:cNvPr id="49" name="TextovéPole 48">
            <a:extLst>
              <a:ext uri="{FF2B5EF4-FFF2-40B4-BE49-F238E27FC236}">
                <a16:creationId xmlns:a16="http://schemas.microsoft.com/office/drawing/2014/main" id="{5B8745BD-024E-4161-897C-8D1123314EB7}"/>
              </a:ext>
            </a:extLst>
          </p:cNvPr>
          <p:cNvSpPr txBox="1"/>
          <p:nvPr/>
        </p:nvSpPr>
        <p:spPr>
          <a:xfrm>
            <a:off x="934944" y="6035912"/>
            <a:ext cx="1702583" cy="523220"/>
          </a:xfrm>
          <a:prstGeom prst="rect">
            <a:avLst/>
          </a:prstGeom>
          <a:noFill/>
          <a:ln>
            <a:solidFill>
              <a:srgbClr val="4040C8"/>
            </a:solidFill>
          </a:ln>
        </p:spPr>
        <p:txBody>
          <a:bodyPr wrap="square" rtlCol="0">
            <a:spAutoFit/>
          </a:bodyPr>
          <a:lstStyle/>
          <a:p>
            <a:pPr algn="ctr"/>
            <a:r>
              <a:rPr lang="cs-CZ" sz="1400" dirty="0" err="1">
                <a:latin typeface="Times New Roman" panose="02020603050405020304" pitchFamily="18" charset="0"/>
                <a:cs typeface="Times New Roman" panose="02020603050405020304" pitchFamily="18" charset="0"/>
              </a:rPr>
              <a:t>Studying</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Technique</a:t>
            </a:r>
            <a:r>
              <a:rPr lang="cs-CZ" sz="1400" dirty="0">
                <a:latin typeface="Times New Roman" panose="02020603050405020304" pitchFamily="18" charset="0"/>
                <a:cs typeface="Times New Roman" panose="02020603050405020304" pitchFamily="18" charset="0"/>
              </a:rPr>
              <a:t> A/B/C</a:t>
            </a:r>
            <a:endParaRPr lang="cs-CZ" sz="1400" i="1" dirty="0">
              <a:latin typeface="Times New Roman" panose="02020603050405020304" pitchFamily="18" charset="0"/>
              <a:cs typeface="Times New Roman" panose="02020603050405020304" pitchFamily="18" charset="0"/>
            </a:endParaRPr>
          </a:p>
        </p:txBody>
      </p:sp>
      <p:sp>
        <p:nvSpPr>
          <p:cNvPr id="52" name="TextovéPole 51">
            <a:extLst>
              <a:ext uri="{FF2B5EF4-FFF2-40B4-BE49-F238E27FC236}">
                <a16:creationId xmlns:a16="http://schemas.microsoft.com/office/drawing/2014/main" id="{479DDCD7-6E0A-4A20-9F56-1CBE9EA72DC2}"/>
              </a:ext>
            </a:extLst>
          </p:cNvPr>
          <p:cNvSpPr txBox="1"/>
          <p:nvPr/>
        </p:nvSpPr>
        <p:spPr>
          <a:xfrm>
            <a:off x="988945" y="4977977"/>
            <a:ext cx="1702583"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cs-CZ" sz="1400" dirty="0">
                <a:latin typeface="Times New Roman" panose="02020603050405020304" pitchFamily="18" charset="0"/>
                <a:cs typeface="Times New Roman" panose="02020603050405020304" pitchFamily="18" charset="0"/>
              </a:rPr>
              <a:t>IV (1x)</a:t>
            </a:r>
            <a:endParaRPr lang="cs-CZ" sz="1400" i="1" dirty="0">
              <a:latin typeface="Times New Roman" panose="02020603050405020304" pitchFamily="18" charset="0"/>
              <a:cs typeface="Times New Roman" panose="02020603050405020304" pitchFamily="18" charset="0"/>
            </a:endParaRPr>
          </a:p>
        </p:txBody>
      </p:sp>
      <p:sp>
        <p:nvSpPr>
          <p:cNvPr id="53" name="TextovéPole 52">
            <a:extLst>
              <a:ext uri="{FF2B5EF4-FFF2-40B4-BE49-F238E27FC236}">
                <a16:creationId xmlns:a16="http://schemas.microsoft.com/office/drawing/2014/main" id="{7AE0CF72-32F1-476D-AF04-FE5DB76E71B9}"/>
              </a:ext>
            </a:extLst>
          </p:cNvPr>
          <p:cNvSpPr txBox="1"/>
          <p:nvPr/>
        </p:nvSpPr>
        <p:spPr>
          <a:xfrm>
            <a:off x="3649945" y="4969528"/>
            <a:ext cx="1702583"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cs-CZ" sz="1400" dirty="0">
                <a:latin typeface="Times New Roman" panose="02020603050405020304" pitchFamily="18" charset="0"/>
                <a:cs typeface="Times New Roman" panose="02020603050405020304" pitchFamily="18" charset="0"/>
              </a:rPr>
              <a:t>DV (1x)</a:t>
            </a:r>
            <a:endParaRPr lang="cs-CZ" sz="1400" i="1" dirty="0">
              <a:latin typeface="Times New Roman" panose="02020603050405020304" pitchFamily="18" charset="0"/>
              <a:cs typeface="Times New Roman" panose="02020603050405020304" pitchFamily="18" charset="0"/>
            </a:endParaRPr>
          </a:p>
        </p:txBody>
      </p:sp>
      <p:cxnSp>
        <p:nvCxnSpPr>
          <p:cNvPr id="54" name="Přímá spojnice 53">
            <a:extLst>
              <a:ext uri="{FF2B5EF4-FFF2-40B4-BE49-F238E27FC236}">
                <a16:creationId xmlns:a16="http://schemas.microsoft.com/office/drawing/2014/main" id="{A8176B64-27CF-476E-A283-D3DA9E55807E}"/>
              </a:ext>
            </a:extLst>
          </p:cNvPr>
          <p:cNvCxnSpPr/>
          <p:nvPr/>
        </p:nvCxnSpPr>
        <p:spPr bwMode="auto">
          <a:xfrm>
            <a:off x="971015" y="5905917"/>
            <a:ext cx="4470564"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TextovéPole 54">
            <a:extLst>
              <a:ext uri="{FF2B5EF4-FFF2-40B4-BE49-F238E27FC236}">
                <a16:creationId xmlns:a16="http://schemas.microsoft.com/office/drawing/2014/main" id="{8E8FE28A-7846-46D9-ABA5-8E60FD691B6C}"/>
              </a:ext>
            </a:extLst>
          </p:cNvPr>
          <p:cNvSpPr txBox="1"/>
          <p:nvPr/>
        </p:nvSpPr>
        <p:spPr>
          <a:xfrm rot="16200000">
            <a:off x="-120482" y="5518970"/>
            <a:ext cx="1550324" cy="369332"/>
          </a:xfrm>
          <a:prstGeom prst="rect">
            <a:avLst/>
          </a:prstGeom>
          <a:noFill/>
        </p:spPr>
        <p:txBody>
          <a:bodyPr wrap="square" rtlCol="0">
            <a:spAutoFit/>
          </a:bodyPr>
          <a:lstStyle/>
          <a:p>
            <a:pPr algn="l"/>
            <a:r>
              <a:rPr lang="cs-CZ" sz="1800" dirty="0">
                <a:latin typeface="Times New Roman" panose="02020603050405020304" pitchFamily="18" charset="0"/>
                <a:cs typeface="Times New Roman" panose="02020603050405020304" pitchFamily="18" charset="0"/>
              </a:rPr>
              <a:t>3+ IV </a:t>
            </a:r>
            <a:r>
              <a:rPr lang="cs-CZ" sz="1800" dirty="0" err="1">
                <a:latin typeface="Times New Roman" panose="02020603050405020304" pitchFamily="18" charset="0"/>
                <a:cs typeface="Times New Roman" panose="02020603050405020304" pitchFamily="18" charset="0"/>
              </a:rPr>
              <a:t>groups</a:t>
            </a:r>
            <a:endParaRPr lang="cs-CZ" sz="1800" dirty="0">
              <a:latin typeface="Times New Roman" panose="02020603050405020304" pitchFamily="18" charset="0"/>
              <a:cs typeface="Times New Roman" panose="02020603050405020304" pitchFamily="18" charset="0"/>
            </a:endParaRPr>
          </a:p>
        </p:txBody>
      </p:sp>
      <p:pic>
        <p:nvPicPr>
          <p:cNvPr id="3074" name="Picture 2" descr="ANOVA in R: The Ultimate Guide - Datanovia">
            <a:extLst>
              <a:ext uri="{FF2B5EF4-FFF2-40B4-BE49-F238E27FC236}">
                <a16:creationId xmlns:a16="http://schemas.microsoft.com/office/drawing/2014/main" id="{1900C456-58C6-4D8F-BB2D-B777F4555EF2}"/>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4647"/>
          <a:stretch/>
        </p:blipFill>
        <p:spPr bwMode="auto">
          <a:xfrm>
            <a:off x="5959194" y="5185329"/>
            <a:ext cx="5343525" cy="15503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aired t-Test - DATAtab">
            <a:extLst>
              <a:ext uri="{FF2B5EF4-FFF2-40B4-BE49-F238E27FC236}">
                <a16:creationId xmlns:a16="http://schemas.microsoft.com/office/drawing/2014/main" id="{E0AF5A83-05E5-429B-8893-68826EC57F0E}"/>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20863" r="73577" b="26032"/>
          <a:stretch/>
        </p:blipFill>
        <p:spPr bwMode="auto">
          <a:xfrm>
            <a:off x="6153393" y="2856894"/>
            <a:ext cx="1113538" cy="85630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Paired t-Test - DATAtab">
            <a:extLst>
              <a:ext uri="{FF2B5EF4-FFF2-40B4-BE49-F238E27FC236}">
                <a16:creationId xmlns:a16="http://schemas.microsoft.com/office/drawing/2014/main" id="{964E4923-8DA6-400F-B7C8-6672D13C921A}"/>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30977" t="21135" r="40699" b="27519"/>
          <a:stretch/>
        </p:blipFill>
        <p:spPr bwMode="auto">
          <a:xfrm>
            <a:off x="7984787" y="2920234"/>
            <a:ext cx="1193639" cy="82793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Paired t-Test - DATAtab">
            <a:extLst>
              <a:ext uri="{FF2B5EF4-FFF2-40B4-BE49-F238E27FC236}">
                <a16:creationId xmlns:a16="http://schemas.microsoft.com/office/drawing/2014/main" id="{0C650A73-9A7D-4C69-B602-05C3C08BBBA7}"/>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65992" t="15047" r="7366" b="23108"/>
          <a:stretch/>
        </p:blipFill>
        <p:spPr bwMode="auto">
          <a:xfrm>
            <a:off x="10029428" y="2786424"/>
            <a:ext cx="1122777" cy="997247"/>
          </a:xfrm>
          <a:prstGeom prst="rect">
            <a:avLst/>
          </a:prstGeom>
          <a:noFill/>
          <a:extLst>
            <a:ext uri="{909E8E84-426E-40DD-AFC4-6F175D3DCCD1}">
              <a14:hiddenFill xmlns:a14="http://schemas.microsoft.com/office/drawing/2010/main">
                <a:solidFill>
                  <a:srgbClr val="FFFFFF"/>
                </a:solidFill>
              </a14:hiddenFill>
            </a:ext>
          </a:extLst>
        </p:spPr>
      </p:pic>
      <p:sp>
        <p:nvSpPr>
          <p:cNvPr id="61" name="TextovéPole 60">
            <a:extLst>
              <a:ext uri="{FF2B5EF4-FFF2-40B4-BE49-F238E27FC236}">
                <a16:creationId xmlns:a16="http://schemas.microsoft.com/office/drawing/2014/main" id="{DCD491E1-C23A-45E7-AD9C-A57A5A01285F}"/>
              </a:ext>
            </a:extLst>
          </p:cNvPr>
          <p:cNvSpPr txBox="1"/>
          <p:nvPr/>
        </p:nvSpPr>
        <p:spPr>
          <a:xfrm>
            <a:off x="5890781" y="2418172"/>
            <a:ext cx="1702583"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cs-CZ" sz="1400" u="sng" dirty="0" err="1">
                <a:latin typeface="Times New Roman" panose="02020603050405020304" pitchFamily="18" charset="0"/>
                <a:cs typeface="Times New Roman" panose="02020603050405020304" pitchFamily="18" charset="0"/>
              </a:rPr>
              <a:t>One</a:t>
            </a:r>
            <a:r>
              <a:rPr lang="cs-CZ" sz="1400" u="sng" dirty="0">
                <a:latin typeface="Times New Roman" panose="02020603050405020304" pitchFamily="18" charset="0"/>
                <a:cs typeface="Times New Roman" panose="02020603050405020304" pitchFamily="18" charset="0"/>
              </a:rPr>
              <a:t> sample t-test</a:t>
            </a:r>
            <a:endParaRPr lang="cs-CZ" sz="1400" i="1" u="sng" dirty="0">
              <a:latin typeface="Times New Roman" panose="02020603050405020304" pitchFamily="18" charset="0"/>
              <a:cs typeface="Times New Roman" panose="02020603050405020304" pitchFamily="18" charset="0"/>
            </a:endParaRPr>
          </a:p>
        </p:txBody>
      </p:sp>
      <p:sp>
        <p:nvSpPr>
          <p:cNvPr id="62" name="TextovéPole 61">
            <a:extLst>
              <a:ext uri="{FF2B5EF4-FFF2-40B4-BE49-F238E27FC236}">
                <a16:creationId xmlns:a16="http://schemas.microsoft.com/office/drawing/2014/main" id="{B1A07AFA-C539-488D-ACF1-21ED69B2AC0B}"/>
              </a:ext>
            </a:extLst>
          </p:cNvPr>
          <p:cNvSpPr txBox="1"/>
          <p:nvPr/>
        </p:nvSpPr>
        <p:spPr>
          <a:xfrm>
            <a:off x="7566253" y="2359020"/>
            <a:ext cx="2210359"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cs-CZ" sz="1400" u="sng" dirty="0">
                <a:latin typeface="Times New Roman" panose="02020603050405020304" pitchFamily="18" charset="0"/>
                <a:cs typeface="Times New Roman" panose="02020603050405020304" pitchFamily="18" charset="0"/>
              </a:rPr>
              <a:t>Independent </a:t>
            </a:r>
            <a:r>
              <a:rPr lang="cs-CZ" sz="1400" u="sng" dirty="0" err="1">
                <a:latin typeface="Times New Roman" panose="02020603050405020304" pitchFamily="18" charset="0"/>
                <a:cs typeface="Times New Roman" panose="02020603050405020304" pitchFamily="18" charset="0"/>
              </a:rPr>
              <a:t>samples</a:t>
            </a:r>
            <a:r>
              <a:rPr lang="cs-CZ" sz="1400" u="sng" dirty="0">
                <a:latin typeface="Times New Roman" panose="02020603050405020304" pitchFamily="18" charset="0"/>
                <a:cs typeface="Times New Roman" panose="02020603050405020304" pitchFamily="18" charset="0"/>
              </a:rPr>
              <a:t> t-test</a:t>
            </a:r>
            <a:endParaRPr lang="cs-CZ" sz="1400" i="1" u="sng" dirty="0">
              <a:latin typeface="Times New Roman" panose="02020603050405020304" pitchFamily="18" charset="0"/>
              <a:cs typeface="Times New Roman" panose="02020603050405020304" pitchFamily="18" charset="0"/>
            </a:endParaRPr>
          </a:p>
        </p:txBody>
      </p:sp>
      <p:sp>
        <p:nvSpPr>
          <p:cNvPr id="63" name="TextovéPole 62">
            <a:extLst>
              <a:ext uri="{FF2B5EF4-FFF2-40B4-BE49-F238E27FC236}">
                <a16:creationId xmlns:a16="http://schemas.microsoft.com/office/drawing/2014/main" id="{DFA3A2A5-16D5-499E-BD25-C623752E0C84}"/>
              </a:ext>
            </a:extLst>
          </p:cNvPr>
          <p:cNvSpPr txBox="1"/>
          <p:nvPr/>
        </p:nvSpPr>
        <p:spPr>
          <a:xfrm>
            <a:off x="9706660" y="2321995"/>
            <a:ext cx="1702583"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cs-CZ" sz="1400" u="sng" dirty="0" err="1">
                <a:latin typeface="Times New Roman" panose="02020603050405020304" pitchFamily="18" charset="0"/>
                <a:cs typeface="Times New Roman" panose="02020603050405020304" pitchFamily="18" charset="0"/>
              </a:rPr>
              <a:t>Paired</a:t>
            </a:r>
            <a:r>
              <a:rPr lang="cs-CZ" sz="1400" u="sng" dirty="0">
                <a:latin typeface="Times New Roman" panose="02020603050405020304" pitchFamily="18" charset="0"/>
                <a:cs typeface="Times New Roman" panose="02020603050405020304" pitchFamily="18" charset="0"/>
              </a:rPr>
              <a:t> </a:t>
            </a:r>
            <a:r>
              <a:rPr lang="cs-CZ" sz="1400" u="sng" dirty="0" err="1">
                <a:latin typeface="Times New Roman" panose="02020603050405020304" pitchFamily="18" charset="0"/>
                <a:cs typeface="Times New Roman" panose="02020603050405020304" pitchFamily="18" charset="0"/>
              </a:rPr>
              <a:t>samples</a:t>
            </a:r>
            <a:r>
              <a:rPr lang="cs-CZ" sz="1400" u="sng" dirty="0">
                <a:latin typeface="Times New Roman" panose="02020603050405020304" pitchFamily="18" charset="0"/>
                <a:cs typeface="Times New Roman" panose="02020603050405020304" pitchFamily="18" charset="0"/>
              </a:rPr>
              <a:t> t-test</a:t>
            </a:r>
            <a:endParaRPr lang="cs-CZ" sz="1400" i="1" u="sng" dirty="0">
              <a:latin typeface="Times New Roman" panose="02020603050405020304" pitchFamily="18" charset="0"/>
              <a:cs typeface="Times New Roman" panose="02020603050405020304" pitchFamily="18" charset="0"/>
            </a:endParaRPr>
          </a:p>
        </p:txBody>
      </p:sp>
      <p:sp>
        <p:nvSpPr>
          <p:cNvPr id="64" name="TextovéPole 63">
            <a:extLst>
              <a:ext uri="{FF2B5EF4-FFF2-40B4-BE49-F238E27FC236}">
                <a16:creationId xmlns:a16="http://schemas.microsoft.com/office/drawing/2014/main" id="{DC8BCD12-167F-476B-BD74-FE6B538A3B96}"/>
              </a:ext>
            </a:extLst>
          </p:cNvPr>
          <p:cNvSpPr txBox="1"/>
          <p:nvPr/>
        </p:nvSpPr>
        <p:spPr>
          <a:xfrm>
            <a:off x="5908968" y="2135733"/>
            <a:ext cx="1702583"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cs-CZ" sz="1400" i="1" dirty="0">
                <a:latin typeface="Times New Roman" panose="02020603050405020304" pitchFamily="18" charset="0"/>
                <a:cs typeface="Times New Roman" panose="02020603050405020304" pitchFamily="18" charset="0"/>
              </a:rPr>
              <a:t>1 IV </a:t>
            </a:r>
            <a:r>
              <a:rPr lang="cs-CZ" sz="1400" i="1" dirty="0" err="1">
                <a:latin typeface="Times New Roman" panose="02020603050405020304" pitchFamily="18" charset="0"/>
                <a:cs typeface="Times New Roman" panose="02020603050405020304" pitchFamily="18" charset="0"/>
              </a:rPr>
              <a:t>group</a:t>
            </a:r>
            <a:endParaRPr lang="cs-CZ" sz="1400" i="1" dirty="0">
              <a:latin typeface="Times New Roman" panose="02020603050405020304" pitchFamily="18" charset="0"/>
              <a:cs typeface="Times New Roman" panose="02020603050405020304" pitchFamily="18" charset="0"/>
            </a:endParaRPr>
          </a:p>
        </p:txBody>
      </p:sp>
      <p:sp>
        <p:nvSpPr>
          <p:cNvPr id="65" name="TextovéPole 64">
            <a:extLst>
              <a:ext uri="{FF2B5EF4-FFF2-40B4-BE49-F238E27FC236}">
                <a16:creationId xmlns:a16="http://schemas.microsoft.com/office/drawing/2014/main" id="{68DF21B1-F57A-4319-A8DD-C1589A3474FC}"/>
              </a:ext>
            </a:extLst>
          </p:cNvPr>
          <p:cNvSpPr txBox="1"/>
          <p:nvPr/>
        </p:nvSpPr>
        <p:spPr>
          <a:xfrm>
            <a:off x="7566252" y="2080819"/>
            <a:ext cx="1702583"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cs-CZ" sz="1400" i="1" dirty="0">
                <a:latin typeface="Times New Roman" panose="02020603050405020304" pitchFamily="18" charset="0"/>
                <a:cs typeface="Times New Roman" panose="02020603050405020304" pitchFamily="18" charset="0"/>
              </a:rPr>
              <a:t>2 IV </a:t>
            </a:r>
            <a:r>
              <a:rPr lang="cs-CZ" sz="1400" i="1" dirty="0" err="1">
                <a:latin typeface="Times New Roman" panose="02020603050405020304" pitchFamily="18" charset="0"/>
                <a:cs typeface="Times New Roman" panose="02020603050405020304" pitchFamily="18" charset="0"/>
              </a:rPr>
              <a:t>groups</a:t>
            </a:r>
            <a:endParaRPr lang="cs-CZ" sz="1400" i="1" dirty="0">
              <a:latin typeface="Times New Roman" panose="02020603050405020304" pitchFamily="18" charset="0"/>
              <a:cs typeface="Times New Roman" panose="02020603050405020304" pitchFamily="18" charset="0"/>
            </a:endParaRPr>
          </a:p>
        </p:txBody>
      </p:sp>
      <p:sp>
        <p:nvSpPr>
          <p:cNvPr id="66" name="TextovéPole 65">
            <a:extLst>
              <a:ext uri="{FF2B5EF4-FFF2-40B4-BE49-F238E27FC236}">
                <a16:creationId xmlns:a16="http://schemas.microsoft.com/office/drawing/2014/main" id="{3BBAEAF5-E6AB-419A-AFF0-A0383C653510}"/>
              </a:ext>
            </a:extLst>
          </p:cNvPr>
          <p:cNvSpPr txBox="1"/>
          <p:nvPr/>
        </p:nvSpPr>
        <p:spPr>
          <a:xfrm>
            <a:off x="9582960" y="2129659"/>
            <a:ext cx="1702583"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cs-CZ" sz="1400" i="1" dirty="0">
                <a:latin typeface="Times New Roman" panose="02020603050405020304" pitchFamily="18" charset="0"/>
                <a:cs typeface="Times New Roman" panose="02020603050405020304" pitchFamily="18" charset="0"/>
              </a:rPr>
              <a:t>2 IV </a:t>
            </a:r>
            <a:r>
              <a:rPr lang="cs-CZ" sz="1400" i="1" dirty="0" err="1">
                <a:latin typeface="Times New Roman" panose="02020603050405020304" pitchFamily="18" charset="0"/>
                <a:cs typeface="Times New Roman" panose="02020603050405020304" pitchFamily="18" charset="0"/>
              </a:rPr>
              <a:t>groups</a:t>
            </a:r>
            <a:endParaRPr lang="cs-CZ" sz="1400" i="1" dirty="0">
              <a:latin typeface="Times New Roman" panose="02020603050405020304" pitchFamily="18" charset="0"/>
              <a:cs typeface="Times New Roman" panose="02020603050405020304" pitchFamily="18" charset="0"/>
            </a:endParaRPr>
          </a:p>
        </p:txBody>
      </p:sp>
      <p:cxnSp>
        <p:nvCxnSpPr>
          <p:cNvPr id="56" name="Přímá spojnice 55">
            <a:extLst>
              <a:ext uri="{FF2B5EF4-FFF2-40B4-BE49-F238E27FC236}">
                <a16:creationId xmlns:a16="http://schemas.microsoft.com/office/drawing/2014/main" id="{CF074277-3904-4661-BBAA-2297DC5D3FD9}"/>
              </a:ext>
            </a:extLst>
          </p:cNvPr>
          <p:cNvCxnSpPr/>
          <p:nvPr/>
        </p:nvCxnSpPr>
        <p:spPr bwMode="auto">
          <a:xfrm flipH="1" flipV="1">
            <a:off x="7593364" y="2418172"/>
            <a:ext cx="18187" cy="1246569"/>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Přímá spojnice 68">
            <a:extLst>
              <a:ext uri="{FF2B5EF4-FFF2-40B4-BE49-F238E27FC236}">
                <a16:creationId xmlns:a16="http://schemas.microsoft.com/office/drawing/2014/main" id="{242BB018-4FF2-4C4B-81FE-841ACCA0C8C6}"/>
              </a:ext>
            </a:extLst>
          </p:cNvPr>
          <p:cNvCxnSpPr/>
          <p:nvPr/>
        </p:nvCxnSpPr>
        <p:spPr bwMode="auto">
          <a:xfrm flipH="1" flipV="1">
            <a:off x="9689066" y="2346268"/>
            <a:ext cx="18187" cy="1246569"/>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Přímá spojnice 69">
            <a:extLst>
              <a:ext uri="{FF2B5EF4-FFF2-40B4-BE49-F238E27FC236}">
                <a16:creationId xmlns:a16="http://schemas.microsoft.com/office/drawing/2014/main" id="{24634DA3-3DFE-4661-86B1-0F34A4A60ABB}"/>
              </a:ext>
            </a:extLst>
          </p:cNvPr>
          <p:cNvCxnSpPr>
            <a:cxnSpLocks/>
          </p:cNvCxnSpPr>
          <p:nvPr/>
        </p:nvCxnSpPr>
        <p:spPr bwMode="auto">
          <a:xfrm>
            <a:off x="971015" y="4112967"/>
            <a:ext cx="10438228"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TextovéPole 71">
            <a:extLst>
              <a:ext uri="{FF2B5EF4-FFF2-40B4-BE49-F238E27FC236}">
                <a16:creationId xmlns:a16="http://schemas.microsoft.com/office/drawing/2014/main" id="{971E39C5-9419-46AB-BC93-43BF3591E960}"/>
              </a:ext>
            </a:extLst>
          </p:cNvPr>
          <p:cNvSpPr txBox="1"/>
          <p:nvPr/>
        </p:nvSpPr>
        <p:spPr>
          <a:xfrm>
            <a:off x="6043464" y="4548241"/>
            <a:ext cx="2446934" cy="52322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cs-CZ" sz="1400" dirty="0" err="1">
                <a:latin typeface="Times New Roman" panose="02020603050405020304" pitchFamily="18" charset="0"/>
                <a:cs typeface="Times New Roman" panose="02020603050405020304" pitchFamily="18" charset="0"/>
              </a:rPr>
              <a:t>Between-group</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variation</a:t>
            </a:r>
            <a:endParaRPr lang="cs-CZ" sz="1400" dirty="0">
              <a:latin typeface="Times New Roman" panose="02020603050405020304" pitchFamily="18" charset="0"/>
              <a:cs typeface="Times New Roman" panose="02020603050405020304" pitchFamily="18" charset="0"/>
            </a:endParaRPr>
          </a:p>
          <a:p>
            <a:pPr algn="ctr"/>
            <a:r>
              <a:rPr lang="cs-CZ" sz="1400" i="1" dirty="0">
                <a:latin typeface="Times New Roman" panose="02020603050405020304" pitchFamily="18" charset="0"/>
                <a:cs typeface="Times New Roman" panose="02020603050405020304" pitchFamily="18" charset="0"/>
              </a:rPr>
              <a:t>(Diff </a:t>
            </a:r>
            <a:r>
              <a:rPr lang="cs-CZ" sz="1400" i="1" dirty="0" err="1">
                <a:latin typeface="Times New Roman" panose="02020603050405020304" pitchFamily="18" charset="0"/>
                <a:cs typeface="Times New Roman" panose="02020603050405020304" pitchFamily="18" charset="0"/>
              </a:rPr>
              <a:t>amoug</a:t>
            </a:r>
            <a:r>
              <a:rPr lang="cs-CZ" sz="1400" i="1" dirty="0">
                <a:latin typeface="Times New Roman" panose="02020603050405020304" pitchFamily="18" charset="0"/>
                <a:cs typeface="Times New Roman" panose="02020603050405020304" pitchFamily="18" charset="0"/>
              </a:rPr>
              <a:t> </a:t>
            </a:r>
            <a:r>
              <a:rPr lang="cs-CZ" sz="1400" i="1" dirty="0" err="1">
                <a:latin typeface="Times New Roman" panose="02020603050405020304" pitchFamily="18" charset="0"/>
                <a:cs typeface="Times New Roman" panose="02020603050405020304" pitchFamily="18" charset="0"/>
              </a:rPr>
              <a:t>group</a:t>
            </a:r>
            <a:r>
              <a:rPr lang="cs-CZ" sz="1400" i="1" dirty="0">
                <a:latin typeface="Times New Roman" panose="02020603050405020304" pitchFamily="18" charset="0"/>
                <a:cs typeface="Times New Roman" panose="02020603050405020304" pitchFamily="18" charset="0"/>
              </a:rPr>
              <a:t> </a:t>
            </a:r>
            <a:r>
              <a:rPr lang="cs-CZ" sz="1400" i="1" dirty="0" err="1">
                <a:latin typeface="Times New Roman" panose="02020603050405020304" pitchFamily="18" charset="0"/>
                <a:cs typeface="Times New Roman" panose="02020603050405020304" pitchFamily="18" charset="0"/>
              </a:rPr>
              <a:t>means</a:t>
            </a:r>
            <a:r>
              <a:rPr lang="cs-CZ" sz="1400" i="1" dirty="0">
                <a:latin typeface="Times New Roman" panose="02020603050405020304" pitchFamily="18" charset="0"/>
                <a:cs typeface="Times New Roman" panose="02020603050405020304" pitchFamily="18" charset="0"/>
              </a:rPr>
              <a:t>)</a:t>
            </a:r>
          </a:p>
        </p:txBody>
      </p:sp>
      <p:sp>
        <p:nvSpPr>
          <p:cNvPr id="73" name="TextovéPole 72">
            <a:extLst>
              <a:ext uri="{FF2B5EF4-FFF2-40B4-BE49-F238E27FC236}">
                <a16:creationId xmlns:a16="http://schemas.microsoft.com/office/drawing/2014/main" id="{026C5660-DE33-41B3-8462-321D6A26B5B9}"/>
              </a:ext>
            </a:extLst>
          </p:cNvPr>
          <p:cNvSpPr txBox="1"/>
          <p:nvPr/>
        </p:nvSpPr>
        <p:spPr>
          <a:xfrm>
            <a:off x="8805961" y="4536079"/>
            <a:ext cx="2446934" cy="52322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cs-CZ" sz="1400" dirty="0" err="1">
                <a:latin typeface="Times New Roman" panose="02020603050405020304" pitchFamily="18" charset="0"/>
                <a:cs typeface="Times New Roman" panose="02020603050405020304" pitchFamily="18" charset="0"/>
              </a:rPr>
              <a:t>Within-group</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variation</a:t>
            </a:r>
            <a:endParaRPr lang="cs-CZ" sz="1400" dirty="0">
              <a:latin typeface="Times New Roman" panose="02020603050405020304" pitchFamily="18" charset="0"/>
              <a:cs typeface="Times New Roman" panose="02020603050405020304" pitchFamily="18" charset="0"/>
            </a:endParaRPr>
          </a:p>
          <a:p>
            <a:pPr algn="ctr"/>
            <a:r>
              <a:rPr lang="cs-CZ" sz="1400" i="1" dirty="0">
                <a:latin typeface="Times New Roman" panose="02020603050405020304" pitchFamily="18" charset="0"/>
                <a:cs typeface="Times New Roman" panose="02020603050405020304" pitchFamily="18" charset="0"/>
              </a:rPr>
              <a:t>(Variability </a:t>
            </a:r>
            <a:r>
              <a:rPr lang="cs-CZ" sz="1400" i="1" dirty="0" err="1">
                <a:latin typeface="Times New Roman" panose="02020603050405020304" pitchFamily="18" charset="0"/>
                <a:cs typeface="Times New Roman" panose="02020603050405020304" pitchFamily="18" charset="0"/>
              </a:rPr>
              <a:t>within</a:t>
            </a:r>
            <a:r>
              <a:rPr lang="cs-CZ" sz="1400" i="1" dirty="0">
                <a:latin typeface="Times New Roman" panose="02020603050405020304" pitchFamily="18" charset="0"/>
                <a:cs typeface="Times New Roman" panose="02020603050405020304" pitchFamily="18" charset="0"/>
              </a:rPr>
              <a:t> </a:t>
            </a:r>
            <a:r>
              <a:rPr lang="cs-CZ" sz="1400" i="1" dirty="0" err="1">
                <a:latin typeface="Times New Roman" panose="02020603050405020304" pitchFamily="18" charset="0"/>
                <a:cs typeface="Times New Roman" panose="02020603050405020304" pitchFamily="18" charset="0"/>
              </a:rPr>
              <a:t>each</a:t>
            </a:r>
            <a:r>
              <a:rPr lang="cs-CZ" sz="1400" i="1" dirty="0">
                <a:latin typeface="Times New Roman" panose="02020603050405020304" pitchFamily="18" charset="0"/>
                <a:cs typeface="Times New Roman" panose="02020603050405020304" pitchFamily="18" charset="0"/>
              </a:rPr>
              <a:t> </a:t>
            </a:r>
            <a:r>
              <a:rPr lang="cs-CZ" sz="1400" i="1" dirty="0" err="1">
                <a:latin typeface="Times New Roman" panose="02020603050405020304" pitchFamily="18" charset="0"/>
                <a:cs typeface="Times New Roman" panose="02020603050405020304" pitchFamily="18" charset="0"/>
              </a:rPr>
              <a:t>group</a:t>
            </a:r>
            <a:r>
              <a:rPr lang="cs-CZ" sz="1400" i="1" dirty="0">
                <a:latin typeface="Times New Roman" panose="02020603050405020304" pitchFamily="18" charset="0"/>
                <a:cs typeface="Times New Roman" panose="02020603050405020304" pitchFamily="18" charset="0"/>
              </a:rPr>
              <a:t>)</a:t>
            </a:r>
          </a:p>
        </p:txBody>
      </p:sp>
      <p:cxnSp>
        <p:nvCxnSpPr>
          <p:cNvPr id="74" name="Přímá spojnice se šipkou 73">
            <a:extLst>
              <a:ext uri="{FF2B5EF4-FFF2-40B4-BE49-F238E27FC236}">
                <a16:creationId xmlns:a16="http://schemas.microsoft.com/office/drawing/2014/main" id="{6509A27E-1FA5-4930-AF07-D1CA69090D40}"/>
              </a:ext>
            </a:extLst>
          </p:cNvPr>
          <p:cNvCxnSpPr>
            <a:cxnSpLocks/>
            <a:stCxn id="47" idx="3"/>
            <a:endCxn id="46" idx="1"/>
          </p:cNvCxnSpPr>
          <p:nvPr/>
        </p:nvCxnSpPr>
        <p:spPr bwMode="auto">
          <a:xfrm flipV="1">
            <a:off x="2637528" y="5522188"/>
            <a:ext cx="732074" cy="3389"/>
          </a:xfrm>
          <a:prstGeom prst="straightConnector1">
            <a:avLst/>
          </a:prstGeom>
          <a:ln w="28575">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Přímá spojnice se šipkou 76">
            <a:extLst>
              <a:ext uri="{FF2B5EF4-FFF2-40B4-BE49-F238E27FC236}">
                <a16:creationId xmlns:a16="http://schemas.microsoft.com/office/drawing/2014/main" id="{6BD46A61-3834-4E7B-A66F-1C18388589C7}"/>
              </a:ext>
            </a:extLst>
          </p:cNvPr>
          <p:cNvCxnSpPr>
            <a:cxnSpLocks/>
            <a:stCxn id="49" idx="3"/>
            <a:endCxn id="48" idx="1"/>
          </p:cNvCxnSpPr>
          <p:nvPr/>
        </p:nvCxnSpPr>
        <p:spPr bwMode="auto">
          <a:xfrm>
            <a:off x="2637527" y="6297522"/>
            <a:ext cx="732075" cy="7791"/>
          </a:xfrm>
          <a:prstGeom prst="straightConnector1">
            <a:avLst/>
          </a:prstGeom>
          <a:ln w="28575">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Přímá spojnice se šipkou 79">
            <a:extLst>
              <a:ext uri="{FF2B5EF4-FFF2-40B4-BE49-F238E27FC236}">
                <a16:creationId xmlns:a16="http://schemas.microsoft.com/office/drawing/2014/main" id="{EE8A0B17-8FA1-433B-9E2F-893C0908A4C0}"/>
              </a:ext>
            </a:extLst>
          </p:cNvPr>
          <p:cNvCxnSpPr>
            <a:cxnSpLocks/>
            <a:stCxn id="20" idx="3"/>
            <a:endCxn id="19" idx="1"/>
          </p:cNvCxnSpPr>
          <p:nvPr/>
        </p:nvCxnSpPr>
        <p:spPr bwMode="auto">
          <a:xfrm flipV="1">
            <a:off x="2547883" y="3570921"/>
            <a:ext cx="732074" cy="2208"/>
          </a:xfrm>
          <a:prstGeom prst="straightConnector1">
            <a:avLst/>
          </a:prstGeom>
          <a:ln w="28575">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Přímá spojnice se šipkou 82">
            <a:extLst>
              <a:ext uri="{FF2B5EF4-FFF2-40B4-BE49-F238E27FC236}">
                <a16:creationId xmlns:a16="http://schemas.microsoft.com/office/drawing/2014/main" id="{1D59905A-CB73-44A7-8F1A-02AB5F4A10AE}"/>
              </a:ext>
            </a:extLst>
          </p:cNvPr>
          <p:cNvCxnSpPr>
            <a:cxnSpLocks/>
            <a:stCxn id="18" idx="3"/>
            <a:endCxn id="17" idx="1"/>
          </p:cNvCxnSpPr>
          <p:nvPr/>
        </p:nvCxnSpPr>
        <p:spPr bwMode="auto">
          <a:xfrm flipV="1">
            <a:off x="2547883" y="2931236"/>
            <a:ext cx="732074" cy="3389"/>
          </a:xfrm>
          <a:prstGeom prst="straightConnector1">
            <a:avLst/>
          </a:prstGeom>
          <a:ln w="28575">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ovéPole 41">
            <a:extLst>
              <a:ext uri="{FF2B5EF4-FFF2-40B4-BE49-F238E27FC236}">
                <a16:creationId xmlns:a16="http://schemas.microsoft.com/office/drawing/2014/main" id="{58364E35-8621-4A9E-864D-3CF73B27CC29}"/>
              </a:ext>
            </a:extLst>
          </p:cNvPr>
          <p:cNvSpPr txBox="1"/>
          <p:nvPr/>
        </p:nvSpPr>
        <p:spPr>
          <a:xfrm rot="16200000">
            <a:off x="-110957" y="3162391"/>
            <a:ext cx="1469998" cy="369332"/>
          </a:xfrm>
          <a:prstGeom prst="rect">
            <a:avLst/>
          </a:prstGeom>
          <a:noFill/>
        </p:spPr>
        <p:txBody>
          <a:bodyPr wrap="square" rtlCol="0">
            <a:spAutoFit/>
          </a:bodyPr>
          <a:lstStyle/>
          <a:p>
            <a:pPr algn="l"/>
            <a:r>
              <a:rPr lang="cs-CZ" sz="1800" dirty="0">
                <a:latin typeface="Times New Roman" panose="02020603050405020304" pitchFamily="18" charset="0"/>
                <a:cs typeface="Times New Roman" panose="02020603050405020304" pitchFamily="18" charset="0"/>
              </a:rPr>
              <a:t>1-2 IV </a:t>
            </a:r>
            <a:r>
              <a:rPr lang="cs-CZ" sz="1800" dirty="0" err="1">
                <a:latin typeface="Times New Roman" panose="02020603050405020304" pitchFamily="18" charset="0"/>
                <a:cs typeface="Times New Roman" panose="02020603050405020304" pitchFamily="18" charset="0"/>
              </a:rPr>
              <a:t>groups</a:t>
            </a:r>
            <a:endParaRPr 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620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fade">
                                      <p:cBhvr>
                                        <p:cTn id="26" dur="500"/>
                                        <p:tgtEl>
                                          <p:spTgt spid="80"/>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par>
                                <p:cTn id="40" presetID="10" presetClass="entr" presetSubtype="0" fill="hold" nodeType="withEffect">
                                  <p:stCondLst>
                                    <p:cond delay="0"/>
                                  </p:stCondLst>
                                  <p:childTnLst>
                                    <p:set>
                                      <p:cBhvr>
                                        <p:cTn id="41" dur="1" fill="hold">
                                          <p:stCondLst>
                                            <p:cond delay="0"/>
                                          </p:stCondLst>
                                        </p:cTn>
                                        <p:tgtEl>
                                          <p:spTgt spid="3078"/>
                                        </p:tgtEl>
                                        <p:attrNameLst>
                                          <p:attrName>style.visibility</p:attrName>
                                        </p:attrNameLst>
                                      </p:cBhvr>
                                      <p:to>
                                        <p:strVal val="visible"/>
                                      </p:to>
                                    </p:set>
                                    <p:animEffect transition="in" filter="fade">
                                      <p:cBhvr>
                                        <p:cTn id="42" dur="500"/>
                                        <p:tgtEl>
                                          <p:spTgt spid="307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fade">
                                      <p:cBhvr>
                                        <p:cTn id="50" dur="500"/>
                                        <p:tgtEl>
                                          <p:spTgt spid="6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500"/>
                                        <p:tgtEl>
                                          <p:spTgt spid="6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500"/>
                                        <p:tgtEl>
                                          <p:spTgt spid="62"/>
                                        </p:tgtEl>
                                      </p:cBhvr>
                                    </p:animEffect>
                                  </p:childTnLst>
                                </p:cTn>
                              </p:par>
                              <p:par>
                                <p:cTn id="60" presetID="10" presetClass="entr" presetSubtype="0" fill="hold" nodeType="with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500"/>
                                        <p:tgtEl>
                                          <p:spTgt spid="59"/>
                                        </p:tgtEl>
                                      </p:cBhvr>
                                    </p:animEffect>
                                  </p:childTnLst>
                                </p:cTn>
                              </p:par>
                              <p:par>
                                <p:cTn id="63" presetID="1" presetClass="entr" presetSubtype="0" fill="hold" nodeType="with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par>
                                <p:cTn id="67" presetID="10" presetClass="entr" presetSubtype="0" fill="hold"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fade">
                                      <p:cBhvr>
                                        <p:cTn id="69" dur="500"/>
                                        <p:tgtEl>
                                          <p:spTgt spid="6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cTn>
                              </p:par>
                              <p:par>
                                <p:cTn id="75" presetID="1" presetClass="entr" presetSubtype="0" fill="hold" nodeType="withEffect">
                                  <p:stCondLst>
                                    <p:cond delay="0"/>
                                  </p:stCondLst>
                                  <p:childTnLst>
                                    <p:set>
                                      <p:cBhvr>
                                        <p:cTn id="76" dur="1" fill="hold">
                                          <p:stCondLst>
                                            <p:cond delay="0"/>
                                          </p:stCondLst>
                                        </p:cTn>
                                        <p:tgtEl>
                                          <p:spTgt spid="70"/>
                                        </p:tgtEl>
                                        <p:attrNameLst>
                                          <p:attrName>style.visibility</p:attrName>
                                        </p:attrNameLst>
                                      </p:cBhvr>
                                      <p:to>
                                        <p:strVal val="visible"/>
                                      </p:to>
                                    </p:set>
                                  </p:childTnLst>
                                </p:cTn>
                              </p:par>
                            </p:childTnLst>
                          </p:cTn>
                        </p:par>
                        <p:par>
                          <p:cTn id="77" fill="hold">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45"/>
                                        </p:tgtEl>
                                        <p:attrNameLst>
                                          <p:attrName>style.visibility</p:attrName>
                                        </p:attrNameLst>
                                      </p:cBhvr>
                                      <p:to>
                                        <p:strVal val="visible"/>
                                      </p:to>
                                    </p:se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fade">
                                      <p:cBhvr>
                                        <p:cTn id="83" dur="500"/>
                                        <p:tgtEl>
                                          <p:spTgt spid="52"/>
                                        </p:tgtEl>
                                      </p:cBhvr>
                                    </p:animEffect>
                                  </p:childTnLst>
                                </p:cTn>
                              </p:par>
                            </p:childTnLst>
                          </p:cTn>
                        </p:par>
                        <p:par>
                          <p:cTn id="84" fill="hold">
                            <p:stCondLst>
                              <p:cond delay="1000"/>
                            </p:stCondLst>
                            <p:childTnLst>
                              <p:par>
                                <p:cTn id="85" presetID="1" presetClass="entr" presetSubtype="0" fill="hold" nodeType="after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childTnLst>
                          </p:cTn>
                        </p:par>
                        <p:par>
                          <p:cTn id="87" fill="hold">
                            <p:stCondLst>
                              <p:cond delay="1000"/>
                            </p:stCondLst>
                            <p:childTnLst>
                              <p:par>
                                <p:cTn id="88" presetID="10" presetClass="entr" presetSubtype="0" fill="hold" grpId="0" nodeType="afterEffect">
                                  <p:stCondLst>
                                    <p:cond delay="0"/>
                                  </p:stCondLst>
                                  <p:childTnLst>
                                    <p:set>
                                      <p:cBhvr>
                                        <p:cTn id="89" dur="1" fill="hold">
                                          <p:stCondLst>
                                            <p:cond delay="0"/>
                                          </p:stCondLst>
                                        </p:cTn>
                                        <p:tgtEl>
                                          <p:spTgt spid="47"/>
                                        </p:tgtEl>
                                        <p:attrNameLst>
                                          <p:attrName>style.visibility</p:attrName>
                                        </p:attrNameLst>
                                      </p:cBhvr>
                                      <p:to>
                                        <p:strVal val="visible"/>
                                      </p:to>
                                    </p:set>
                                    <p:animEffect transition="in" filter="fade">
                                      <p:cBhvr>
                                        <p:cTn id="90" dur="500"/>
                                        <p:tgtEl>
                                          <p:spTgt spid="47"/>
                                        </p:tgtEl>
                                      </p:cBhvr>
                                    </p:animEffect>
                                  </p:childTnLst>
                                </p:cTn>
                              </p:par>
                            </p:childTnLst>
                          </p:cTn>
                        </p:par>
                        <p:par>
                          <p:cTn id="91" fill="hold">
                            <p:stCondLst>
                              <p:cond delay="1500"/>
                            </p:stCondLst>
                            <p:childTnLst>
                              <p:par>
                                <p:cTn id="92" presetID="10" presetClass="entr" presetSubtype="0" fill="hold" nodeType="afterEffect">
                                  <p:stCondLst>
                                    <p:cond delay="0"/>
                                  </p:stCondLst>
                                  <p:childTnLst>
                                    <p:set>
                                      <p:cBhvr>
                                        <p:cTn id="93" dur="1" fill="hold">
                                          <p:stCondLst>
                                            <p:cond delay="0"/>
                                          </p:stCondLst>
                                        </p:cTn>
                                        <p:tgtEl>
                                          <p:spTgt spid="74"/>
                                        </p:tgtEl>
                                        <p:attrNameLst>
                                          <p:attrName>style.visibility</p:attrName>
                                        </p:attrNameLst>
                                      </p:cBhvr>
                                      <p:to>
                                        <p:strVal val="visible"/>
                                      </p:to>
                                    </p:set>
                                    <p:animEffect transition="in" filter="fade">
                                      <p:cBhvr>
                                        <p:cTn id="94" dur="500"/>
                                        <p:tgtEl>
                                          <p:spTgt spid="74"/>
                                        </p:tgtEl>
                                      </p:cBhvr>
                                    </p:animEffect>
                                  </p:childTnLst>
                                </p:cTn>
                              </p:par>
                            </p:childTnLst>
                          </p:cTn>
                        </p:par>
                        <p:par>
                          <p:cTn id="95" fill="hold">
                            <p:stCondLst>
                              <p:cond delay="2000"/>
                            </p:stCondLst>
                            <p:childTnLst>
                              <p:par>
                                <p:cTn id="96" presetID="10" presetClass="entr" presetSubtype="0" fill="hold" grpId="0" nodeType="after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fade">
                                      <p:cBhvr>
                                        <p:cTn id="98" dur="500"/>
                                        <p:tgtEl>
                                          <p:spTgt spid="46"/>
                                        </p:tgtEl>
                                      </p:cBhvr>
                                    </p:animEffect>
                                  </p:childTnLst>
                                </p:cTn>
                              </p:par>
                            </p:childTnLst>
                          </p:cTn>
                        </p:par>
                        <p:par>
                          <p:cTn id="99" fill="hold">
                            <p:stCondLst>
                              <p:cond delay="2500"/>
                            </p:stCondLst>
                            <p:childTnLst>
                              <p:par>
                                <p:cTn id="100" presetID="10" presetClass="entr" presetSubtype="0" fill="hold" grpId="0" nodeType="after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fade">
                                      <p:cBhvr>
                                        <p:cTn id="102" dur="500"/>
                                        <p:tgtEl>
                                          <p:spTgt spid="5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9"/>
                                        </p:tgtEl>
                                        <p:attrNameLst>
                                          <p:attrName>style.visibility</p:attrName>
                                        </p:attrNameLst>
                                      </p:cBhvr>
                                      <p:to>
                                        <p:strVal val="visible"/>
                                      </p:to>
                                    </p:set>
                                    <p:animEffect transition="in" filter="fade">
                                      <p:cBhvr>
                                        <p:cTn id="107" dur="500"/>
                                        <p:tgtEl>
                                          <p:spTgt spid="49"/>
                                        </p:tgtEl>
                                      </p:cBhvr>
                                    </p:animEffect>
                                  </p:childTnLst>
                                </p:cTn>
                              </p:par>
                              <p:par>
                                <p:cTn id="108" presetID="10" presetClass="entr" presetSubtype="0" fill="hold" nodeType="withEffect">
                                  <p:stCondLst>
                                    <p:cond delay="0"/>
                                  </p:stCondLst>
                                  <p:childTnLst>
                                    <p:set>
                                      <p:cBhvr>
                                        <p:cTn id="109" dur="1" fill="hold">
                                          <p:stCondLst>
                                            <p:cond delay="0"/>
                                          </p:stCondLst>
                                        </p:cTn>
                                        <p:tgtEl>
                                          <p:spTgt spid="77"/>
                                        </p:tgtEl>
                                        <p:attrNameLst>
                                          <p:attrName>style.visibility</p:attrName>
                                        </p:attrNameLst>
                                      </p:cBhvr>
                                      <p:to>
                                        <p:strVal val="visible"/>
                                      </p:to>
                                    </p:set>
                                    <p:animEffect transition="in" filter="fade">
                                      <p:cBhvr>
                                        <p:cTn id="110" dur="500"/>
                                        <p:tgtEl>
                                          <p:spTgt spid="7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8"/>
                                        </p:tgtEl>
                                        <p:attrNameLst>
                                          <p:attrName>style.visibility</p:attrName>
                                        </p:attrNameLst>
                                      </p:cBhvr>
                                      <p:to>
                                        <p:strVal val="visible"/>
                                      </p:to>
                                    </p:set>
                                    <p:animEffect transition="in" filter="fade">
                                      <p:cBhvr>
                                        <p:cTn id="113" dur="500"/>
                                        <p:tgtEl>
                                          <p:spTgt spid="48"/>
                                        </p:tgtEl>
                                      </p:cBhvr>
                                    </p:animEffect>
                                  </p:childTnLst>
                                </p:cTn>
                              </p:par>
                              <p:par>
                                <p:cTn id="114" presetID="10" presetClass="entr" presetSubtype="0" fill="hold" nodeType="withEffect">
                                  <p:stCondLst>
                                    <p:cond delay="0"/>
                                  </p:stCondLst>
                                  <p:childTnLst>
                                    <p:set>
                                      <p:cBhvr>
                                        <p:cTn id="115" dur="1" fill="hold">
                                          <p:stCondLst>
                                            <p:cond delay="0"/>
                                          </p:stCondLst>
                                        </p:cTn>
                                        <p:tgtEl>
                                          <p:spTgt spid="3074"/>
                                        </p:tgtEl>
                                        <p:attrNameLst>
                                          <p:attrName>style.visibility</p:attrName>
                                        </p:attrNameLst>
                                      </p:cBhvr>
                                      <p:to>
                                        <p:strVal val="visible"/>
                                      </p:to>
                                    </p:set>
                                    <p:animEffect transition="in" filter="fade">
                                      <p:cBhvr>
                                        <p:cTn id="116" dur="500"/>
                                        <p:tgtEl>
                                          <p:spTgt spid="3074"/>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72"/>
                                        </p:tgtEl>
                                        <p:attrNameLst>
                                          <p:attrName>style.visibility</p:attrName>
                                        </p:attrNameLst>
                                      </p:cBhvr>
                                      <p:to>
                                        <p:strVal val="visible"/>
                                      </p:to>
                                    </p:set>
                                    <p:animEffect transition="in" filter="fade">
                                      <p:cBhvr>
                                        <p:cTn id="119" dur="500"/>
                                        <p:tgtEl>
                                          <p:spTgt spid="72"/>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73"/>
                                        </p:tgtEl>
                                        <p:attrNameLst>
                                          <p:attrName>style.visibility</p:attrName>
                                        </p:attrNameLst>
                                      </p:cBhvr>
                                      <p:to>
                                        <p:strVal val="visible"/>
                                      </p:to>
                                    </p:set>
                                    <p:animEffect transition="in" filter="fade">
                                      <p:cBhvr>
                                        <p:cTn id="1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animBg="1"/>
      <p:bldP spid="20" grpId="0" animBg="1"/>
      <p:bldP spid="24" grpId="0"/>
      <p:bldP spid="25" grpId="0"/>
      <p:bldP spid="45" grpId="0"/>
      <p:bldP spid="46" grpId="0" animBg="1"/>
      <p:bldP spid="47" grpId="0" animBg="1"/>
      <p:bldP spid="48" grpId="0" animBg="1"/>
      <p:bldP spid="49" grpId="0" animBg="1"/>
      <p:bldP spid="52" grpId="0"/>
      <p:bldP spid="53" grpId="0"/>
      <p:bldP spid="55" grpId="0"/>
      <p:bldP spid="61" grpId="0"/>
      <p:bldP spid="62" grpId="0"/>
      <p:bldP spid="63" grpId="0"/>
      <p:bldP spid="64" grpId="0"/>
      <p:bldP spid="65" grpId="0"/>
      <p:bldP spid="66" grpId="0"/>
      <p:bldP spid="72" grpId="0"/>
      <p:bldP spid="73"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6</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p:txBody>
          <a:bodyPr/>
          <a:lstStyle/>
          <a:p>
            <a:r>
              <a:rPr lang="cs-CZ" sz="1800" b="1" dirty="0">
                <a:latin typeface="Times New Roman" panose="02020603050405020304" pitchFamily="18" charset="0"/>
                <a:ea typeface="Times New Roman" panose="02020603050405020304" pitchFamily="18" charset="0"/>
                <a:cs typeface="Times New Roman" panose="02020603050405020304" pitchFamily="18" charset="0"/>
              </a:rPr>
              <a:t>D</a:t>
            </a:r>
            <a:r>
              <a:rPr lang="en-GB"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unning</a:t>
            </a:r>
            <a:r>
              <a:rPr lang="cs-CZ" sz="1800" b="1" dirty="0">
                <a:latin typeface="Times New Roman" panose="02020603050405020304" pitchFamily="18" charset="0"/>
                <a:ea typeface="Times New Roman" panose="02020603050405020304" pitchFamily="18" charset="0"/>
                <a:cs typeface="Times New Roman" panose="02020603050405020304" pitchFamily="18" charset="0"/>
              </a:rPr>
              <a:t>-K</a:t>
            </a:r>
            <a:r>
              <a:rPr lang="en-GB"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ruger</a:t>
            </a:r>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effect</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pic>
        <p:nvPicPr>
          <p:cNvPr id="1026" name="Picture 2" descr="Help, everyone is a China expert ! -">
            <a:extLst>
              <a:ext uri="{FF2B5EF4-FFF2-40B4-BE49-F238E27FC236}">
                <a16:creationId xmlns:a16="http://schemas.microsoft.com/office/drawing/2014/main" id="{4E714EBE-8A08-4E73-901B-69A63999E6DE}"/>
              </a:ext>
            </a:extLst>
          </p:cNvPr>
          <p:cNvPicPr>
            <a:picLocks noGrp="1" noChangeAspect="1" noChangeArrowheads="1"/>
          </p:cNvPicPr>
          <p:nvPr>
            <p:ph idx="29"/>
          </p:nvPr>
        </p:nvPicPr>
        <p:blipFill>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4000" y="2205989"/>
            <a:ext cx="5526425" cy="33158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nning-Kruger effect: Are you pickaxing to the plateau or plummeting past  the peak? - Dream End State">
            <a:extLst>
              <a:ext uri="{FF2B5EF4-FFF2-40B4-BE49-F238E27FC236}">
                <a16:creationId xmlns:a16="http://schemas.microsoft.com/office/drawing/2014/main" id="{8CCDFD7B-C6A1-4B3C-AACA-16123BA7A857}"/>
              </a:ext>
            </a:extLst>
          </p:cNvPr>
          <p:cNvPicPr>
            <a:picLocks noGrp="1" noChangeAspect="1" noChangeArrowheads="1"/>
          </p:cNvPicPr>
          <p:nvPr>
            <p:ph idx="30"/>
          </p:nvPr>
        </p:nvPicPr>
        <p:blipFill rotWithShape="1">
          <a:blip r:embed="rId3">
            <a:clrChange>
              <a:clrFrom>
                <a:srgbClr val="DEF0F2"/>
              </a:clrFrom>
              <a:clrTo>
                <a:srgbClr val="DEF0F2">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b="3800"/>
          <a:stretch/>
        </p:blipFill>
        <p:spPr bwMode="auto">
          <a:xfrm>
            <a:off x="6253500" y="1985934"/>
            <a:ext cx="5219700" cy="3606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214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60</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Variable Types and Scaling</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b="1" dirty="0">
                <a:effectLst/>
                <a:latin typeface="Times New Roman" panose="02020603050405020304" pitchFamily="18" charset="0"/>
                <a:ea typeface="Calibri" panose="020F0502020204030204" pitchFamily="34" charset="0"/>
              </a:rPr>
              <a:t>Research Variables</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13" name="TextovéPole 12">
            <a:extLst>
              <a:ext uri="{FF2B5EF4-FFF2-40B4-BE49-F238E27FC236}">
                <a16:creationId xmlns:a16="http://schemas.microsoft.com/office/drawing/2014/main" id="{0C40ED2A-CF52-4A29-AA51-912CFF9EC5B8}"/>
              </a:ext>
            </a:extLst>
          </p:cNvPr>
          <p:cNvSpPr txBox="1"/>
          <p:nvPr/>
        </p:nvSpPr>
        <p:spPr>
          <a:xfrm>
            <a:off x="6096000" y="1818753"/>
            <a:ext cx="5025600" cy="369332"/>
          </a:xfrm>
          <a:prstGeom prst="rect">
            <a:avLst/>
          </a:prstGeom>
          <a:noFill/>
        </p:spPr>
        <p:txBody>
          <a:bodyPr wrap="square" rtlCol="0">
            <a:spAutoFit/>
          </a:bodyPr>
          <a:lstStyle/>
          <a:p>
            <a:pPr algn="l"/>
            <a:r>
              <a:rPr lang="cs-CZ" sz="1800" b="1" u="sng" dirty="0">
                <a:latin typeface="Times New Roman" panose="02020603050405020304" pitchFamily="18" charset="0"/>
                <a:cs typeface="Times New Roman" panose="02020603050405020304" pitchFamily="18" charset="0"/>
              </a:rPr>
              <a:t>ANCOVA</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Analysis</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of</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Covariance</a:t>
            </a:r>
            <a:r>
              <a:rPr lang="cs-CZ" sz="1800" dirty="0">
                <a:latin typeface="Times New Roman" panose="02020603050405020304" pitchFamily="18" charset="0"/>
                <a:cs typeface="Times New Roman" panose="02020603050405020304" pitchFamily="18" charset="0"/>
              </a:rPr>
              <a:t>)</a:t>
            </a:r>
          </a:p>
        </p:txBody>
      </p:sp>
      <p:sp>
        <p:nvSpPr>
          <p:cNvPr id="16" name="TextovéPole 15">
            <a:extLst>
              <a:ext uri="{FF2B5EF4-FFF2-40B4-BE49-F238E27FC236}">
                <a16:creationId xmlns:a16="http://schemas.microsoft.com/office/drawing/2014/main" id="{EB663BE0-D421-4C38-90CD-B7CD5A4874C1}"/>
              </a:ext>
            </a:extLst>
          </p:cNvPr>
          <p:cNvSpPr txBox="1"/>
          <p:nvPr/>
        </p:nvSpPr>
        <p:spPr>
          <a:xfrm>
            <a:off x="6095999" y="4484505"/>
            <a:ext cx="5504329" cy="369332"/>
          </a:xfrm>
          <a:prstGeom prst="rect">
            <a:avLst/>
          </a:prstGeom>
          <a:noFill/>
        </p:spPr>
        <p:txBody>
          <a:bodyPr wrap="square" rtlCol="0">
            <a:spAutoFit/>
          </a:bodyPr>
          <a:lstStyle/>
          <a:p>
            <a:pPr algn="l"/>
            <a:r>
              <a:rPr lang="cs-CZ" sz="1800" dirty="0" err="1">
                <a:latin typeface="Times New Roman" panose="02020603050405020304" pitchFamily="18" charset="0"/>
                <a:cs typeface="Times New Roman" panose="02020603050405020304" pitchFamily="18" charset="0"/>
              </a:rPr>
              <a:t>One-Way</a:t>
            </a:r>
            <a:r>
              <a:rPr lang="cs-CZ" sz="1800" dirty="0">
                <a:latin typeface="Times New Roman" panose="02020603050405020304" pitchFamily="18" charset="0"/>
                <a:cs typeface="Times New Roman" panose="02020603050405020304" pitchFamily="18" charset="0"/>
              </a:rPr>
              <a:t> </a:t>
            </a:r>
            <a:r>
              <a:rPr lang="cs-CZ" sz="1800" b="1" u="sng" dirty="0">
                <a:latin typeface="Times New Roman" panose="02020603050405020304" pitchFamily="18" charset="0"/>
                <a:cs typeface="Times New Roman" panose="02020603050405020304" pitchFamily="18" charset="0"/>
              </a:rPr>
              <a:t>MANOVA</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Multivariate</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Analysis</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of</a:t>
            </a:r>
            <a:r>
              <a:rPr lang="cs-CZ" sz="1800" dirty="0">
                <a:latin typeface="Times New Roman" panose="02020603050405020304" pitchFamily="18" charset="0"/>
                <a:cs typeface="Times New Roman" panose="02020603050405020304" pitchFamily="18" charset="0"/>
              </a:rPr>
              <a:t> Variance)</a:t>
            </a:r>
          </a:p>
        </p:txBody>
      </p:sp>
      <p:sp>
        <p:nvSpPr>
          <p:cNvPr id="26" name="TextovéPole 25">
            <a:extLst>
              <a:ext uri="{FF2B5EF4-FFF2-40B4-BE49-F238E27FC236}">
                <a16:creationId xmlns:a16="http://schemas.microsoft.com/office/drawing/2014/main" id="{12E2E912-D7ED-4C93-9CA1-EB018F45821A}"/>
              </a:ext>
            </a:extLst>
          </p:cNvPr>
          <p:cNvSpPr txBox="1"/>
          <p:nvPr/>
        </p:nvSpPr>
        <p:spPr>
          <a:xfrm>
            <a:off x="8665492" y="5334189"/>
            <a:ext cx="2089907" cy="307777"/>
          </a:xfrm>
          <a:prstGeom prst="rect">
            <a:avLst/>
          </a:prstGeom>
          <a:noFill/>
          <a:ln>
            <a:solidFill>
              <a:srgbClr val="4040C8"/>
            </a:solidFill>
          </a:ln>
        </p:spPr>
        <p:txBody>
          <a:bodyPr wrap="square" rtlCol="0">
            <a:spAutoFit/>
          </a:bodyPr>
          <a:lstStyle/>
          <a:p>
            <a:pPr algn="ctr"/>
            <a:r>
              <a:rPr lang="cs-CZ" sz="1400" dirty="0" err="1">
                <a:latin typeface="Times New Roman" panose="02020603050405020304" pitchFamily="18" charset="0"/>
                <a:cs typeface="Times New Roman" panose="02020603050405020304" pitchFamily="18" charset="0"/>
              </a:rPr>
              <a:t>Annual</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Income</a:t>
            </a:r>
            <a:endParaRPr lang="cs-CZ" sz="1400" dirty="0">
              <a:latin typeface="Times New Roman" panose="02020603050405020304" pitchFamily="18" charset="0"/>
              <a:cs typeface="Times New Roman" panose="02020603050405020304" pitchFamily="18" charset="0"/>
            </a:endParaRPr>
          </a:p>
        </p:txBody>
      </p:sp>
      <p:sp>
        <p:nvSpPr>
          <p:cNvPr id="27" name="TextovéPole 26">
            <a:extLst>
              <a:ext uri="{FF2B5EF4-FFF2-40B4-BE49-F238E27FC236}">
                <a16:creationId xmlns:a16="http://schemas.microsoft.com/office/drawing/2014/main" id="{1706946B-3781-47A1-9A22-B47BC2CFAFD9}"/>
              </a:ext>
            </a:extLst>
          </p:cNvPr>
          <p:cNvSpPr txBox="1"/>
          <p:nvPr/>
        </p:nvSpPr>
        <p:spPr>
          <a:xfrm>
            <a:off x="6215208" y="5351988"/>
            <a:ext cx="1702583" cy="307777"/>
          </a:xfrm>
          <a:prstGeom prst="rect">
            <a:avLst/>
          </a:prstGeom>
          <a:noFill/>
          <a:ln>
            <a:solidFill>
              <a:srgbClr val="4040C8"/>
            </a:solidFill>
          </a:ln>
        </p:spPr>
        <p:txBody>
          <a:bodyPr wrap="square" rtlCol="0">
            <a:spAutoFit/>
          </a:bodyPr>
          <a:lstStyle/>
          <a:p>
            <a:pPr algn="ctr"/>
            <a:r>
              <a:rPr lang="cs-CZ" sz="1400" dirty="0">
                <a:latin typeface="Times New Roman" panose="02020603050405020304" pitchFamily="18" charset="0"/>
                <a:cs typeface="Times New Roman" panose="02020603050405020304" pitchFamily="18" charset="0"/>
              </a:rPr>
              <a:t>Level </a:t>
            </a:r>
            <a:r>
              <a:rPr lang="cs-CZ" sz="1400" dirty="0" err="1">
                <a:latin typeface="Times New Roman" panose="02020603050405020304" pitchFamily="18" charset="0"/>
                <a:cs typeface="Times New Roman" panose="02020603050405020304" pitchFamily="18" charset="0"/>
              </a:rPr>
              <a:t>of</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Education</a:t>
            </a:r>
            <a:endParaRPr lang="cs-CZ" sz="1400" i="1" dirty="0">
              <a:latin typeface="Times New Roman" panose="02020603050405020304" pitchFamily="18" charset="0"/>
              <a:cs typeface="Times New Roman" panose="02020603050405020304" pitchFamily="18" charset="0"/>
            </a:endParaRPr>
          </a:p>
        </p:txBody>
      </p:sp>
      <p:sp>
        <p:nvSpPr>
          <p:cNvPr id="29" name="TextovéPole 28">
            <a:extLst>
              <a:ext uri="{FF2B5EF4-FFF2-40B4-BE49-F238E27FC236}">
                <a16:creationId xmlns:a16="http://schemas.microsoft.com/office/drawing/2014/main" id="{00CA1FAB-20C5-4365-8DAB-7AC22004344E}"/>
              </a:ext>
            </a:extLst>
          </p:cNvPr>
          <p:cNvSpPr txBox="1"/>
          <p:nvPr/>
        </p:nvSpPr>
        <p:spPr>
          <a:xfrm>
            <a:off x="8658830" y="5830223"/>
            <a:ext cx="2206449" cy="307777"/>
          </a:xfrm>
          <a:prstGeom prst="rect">
            <a:avLst/>
          </a:prstGeom>
          <a:noFill/>
          <a:ln>
            <a:solidFill>
              <a:srgbClr val="4040C8"/>
            </a:solidFill>
          </a:ln>
        </p:spPr>
        <p:txBody>
          <a:bodyPr wrap="square" rtlCol="0">
            <a:spAutoFit/>
          </a:bodyPr>
          <a:lstStyle/>
          <a:p>
            <a:pPr algn="ctr"/>
            <a:r>
              <a:rPr lang="cs-CZ" sz="1400" dirty="0">
                <a:latin typeface="Times New Roman" panose="02020603050405020304" pitchFamily="18" charset="0"/>
                <a:cs typeface="Times New Roman" panose="02020603050405020304" pitchFamily="18" charset="0"/>
              </a:rPr>
              <a:t>Student Loan </a:t>
            </a:r>
            <a:r>
              <a:rPr lang="cs-CZ" sz="1400" dirty="0" err="1">
                <a:latin typeface="Times New Roman" panose="02020603050405020304" pitchFamily="18" charset="0"/>
                <a:cs typeface="Times New Roman" panose="02020603050405020304" pitchFamily="18" charset="0"/>
              </a:rPr>
              <a:t>Debt</a:t>
            </a:r>
            <a:endParaRPr lang="cs-CZ" sz="1400" i="1" dirty="0">
              <a:latin typeface="Times New Roman" panose="02020603050405020304" pitchFamily="18" charset="0"/>
              <a:cs typeface="Times New Roman" panose="02020603050405020304" pitchFamily="18" charset="0"/>
            </a:endParaRPr>
          </a:p>
        </p:txBody>
      </p:sp>
      <p:sp>
        <p:nvSpPr>
          <p:cNvPr id="32" name="TextovéPole 31">
            <a:extLst>
              <a:ext uri="{FF2B5EF4-FFF2-40B4-BE49-F238E27FC236}">
                <a16:creationId xmlns:a16="http://schemas.microsoft.com/office/drawing/2014/main" id="{90895E14-8290-42E2-BDBC-07213229D3FD}"/>
              </a:ext>
            </a:extLst>
          </p:cNvPr>
          <p:cNvSpPr txBox="1"/>
          <p:nvPr/>
        </p:nvSpPr>
        <p:spPr>
          <a:xfrm>
            <a:off x="6251278" y="5039103"/>
            <a:ext cx="1702583"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cs-CZ" sz="1400" dirty="0">
                <a:latin typeface="Times New Roman" panose="02020603050405020304" pitchFamily="18" charset="0"/>
                <a:cs typeface="Times New Roman" panose="02020603050405020304" pitchFamily="18" charset="0"/>
              </a:rPr>
              <a:t>IV (1x)</a:t>
            </a:r>
            <a:endParaRPr lang="cs-CZ" sz="1400" i="1" dirty="0">
              <a:latin typeface="Times New Roman" panose="02020603050405020304" pitchFamily="18" charset="0"/>
              <a:cs typeface="Times New Roman" panose="02020603050405020304" pitchFamily="18" charset="0"/>
            </a:endParaRPr>
          </a:p>
        </p:txBody>
      </p:sp>
      <p:sp>
        <p:nvSpPr>
          <p:cNvPr id="33" name="TextovéPole 32">
            <a:extLst>
              <a:ext uri="{FF2B5EF4-FFF2-40B4-BE49-F238E27FC236}">
                <a16:creationId xmlns:a16="http://schemas.microsoft.com/office/drawing/2014/main" id="{7B83BA99-C1B4-419B-A2EA-D5E3CA2FC4B5}"/>
              </a:ext>
            </a:extLst>
          </p:cNvPr>
          <p:cNvSpPr txBox="1"/>
          <p:nvPr/>
        </p:nvSpPr>
        <p:spPr>
          <a:xfrm>
            <a:off x="8912278" y="5030654"/>
            <a:ext cx="1702583"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cs-CZ" sz="1400" dirty="0">
                <a:latin typeface="Times New Roman" panose="02020603050405020304" pitchFamily="18" charset="0"/>
                <a:cs typeface="Times New Roman" panose="02020603050405020304" pitchFamily="18" charset="0"/>
              </a:rPr>
              <a:t>DV (2x)</a:t>
            </a:r>
            <a:endParaRPr lang="cs-CZ" sz="1400" i="1" dirty="0">
              <a:latin typeface="Times New Roman" panose="02020603050405020304" pitchFamily="18" charset="0"/>
              <a:cs typeface="Times New Roman" panose="02020603050405020304" pitchFamily="18" charset="0"/>
            </a:endParaRPr>
          </a:p>
        </p:txBody>
      </p:sp>
      <p:sp>
        <p:nvSpPr>
          <p:cNvPr id="36" name="TextovéPole 35">
            <a:extLst>
              <a:ext uri="{FF2B5EF4-FFF2-40B4-BE49-F238E27FC236}">
                <a16:creationId xmlns:a16="http://schemas.microsoft.com/office/drawing/2014/main" id="{14336A17-6D7A-4EB4-8DA9-D3B484CA9FAD}"/>
              </a:ext>
            </a:extLst>
          </p:cNvPr>
          <p:cNvSpPr txBox="1"/>
          <p:nvPr/>
        </p:nvSpPr>
        <p:spPr>
          <a:xfrm>
            <a:off x="8556533" y="2798723"/>
            <a:ext cx="2089907" cy="307777"/>
          </a:xfrm>
          <a:prstGeom prst="rect">
            <a:avLst/>
          </a:prstGeom>
          <a:noFill/>
          <a:ln>
            <a:solidFill>
              <a:srgbClr val="4040C8"/>
            </a:solidFill>
          </a:ln>
        </p:spPr>
        <p:txBody>
          <a:bodyPr wrap="square" rtlCol="0">
            <a:spAutoFit/>
          </a:bodyPr>
          <a:lstStyle/>
          <a:p>
            <a:pPr algn="ctr"/>
            <a:r>
              <a:rPr lang="cs-CZ" sz="1400" dirty="0" err="1">
                <a:latin typeface="Times New Roman" panose="02020603050405020304" pitchFamily="18" charset="0"/>
                <a:cs typeface="Times New Roman" panose="02020603050405020304" pitchFamily="18" charset="0"/>
              </a:rPr>
              <a:t>Exam</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Score</a:t>
            </a:r>
            <a:endParaRPr lang="cs-CZ" sz="1400" dirty="0">
              <a:latin typeface="Times New Roman" panose="02020603050405020304" pitchFamily="18" charset="0"/>
              <a:cs typeface="Times New Roman" panose="02020603050405020304" pitchFamily="18" charset="0"/>
            </a:endParaRPr>
          </a:p>
        </p:txBody>
      </p:sp>
      <p:sp>
        <p:nvSpPr>
          <p:cNvPr id="37" name="TextovéPole 36">
            <a:extLst>
              <a:ext uri="{FF2B5EF4-FFF2-40B4-BE49-F238E27FC236}">
                <a16:creationId xmlns:a16="http://schemas.microsoft.com/office/drawing/2014/main" id="{866BFF1E-51AF-4FEE-8954-2B123BB6ABB3}"/>
              </a:ext>
            </a:extLst>
          </p:cNvPr>
          <p:cNvSpPr txBox="1"/>
          <p:nvPr/>
        </p:nvSpPr>
        <p:spPr>
          <a:xfrm>
            <a:off x="6112911" y="2811077"/>
            <a:ext cx="1702583" cy="307777"/>
          </a:xfrm>
          <a:prstGeom prst="rect">
            <a:avLst/>
          </a:prstGeom>
          <a:noFill/>
          <a:ln>
            <a:solidFill>
              <a:srgbClr val="4040C8"/>
            </a:solidFill>
          </a:ln>
        </p:spPr>
        <p:txBody>
          <a:bodyPr wrap="square" rtlCol="0">
            <a:spAutoFit/>
          </a:bodyPr>
          <a:lstStyle/>
          <a:p>
            <a:pPr algn="ctr"/>
            <a:r>
              <a:rPr lang="cs-CZ" sz="1400" dirty="0" err="1">
                <a:latin typeface="Times New Roman" panose="02020603050405020304" pitchFamily="18" charset="0"/>
                <a:cs typeface="Times New Roman" panose="02020603050405020304" pitchFamily="18" charset="0"/>
              </a:rPr>
              <a:t>Studying</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Technique</a:t>
            </a:r>
            <a:endParaRPr lang="cs-CZ" sz="1400" i="1" dirty="0">
              <a:latin typeface="Times New Roman" panose="02020603050405020304" pitchFamily="18" charset="0"/>
              <a:cs typeface="Times New Roman" panose="02020603050405020304" pitchFamily="18" charset="0"/>
            </a:endParaRPr>
          </a:p>
        </p:txBody>
      </p:sp>
      <p:sp>
        <p:nvSpPr>
          <p:cNvPr id="38" name="TextovéPole 37">
            <a:extLst>
              <a:ext uri="{FF2B5EF4-FFF2-40B4-BE49-F238E27FC236}">
                <a16:creationId xmlns:a16="http://schemas.microsoft.com/office/drawing/2014/main" id="{6D93B9D7-1CC7-444E-AB8C-4695B77646F8}"/>
              </a:ext>
            </a:extLst>
          </p:cNvPr>
          <p:cNvSpPr txBox="1"/>
          <p:nvPr/>
        </p:nvSpPr>
        <p:spPr>
          <a:xfrm>
            <a:off x="6112911" y="3512336"/>
            <a:ext cx="1702583" cy="307777"/>
          </a:xfrm>
          <a:prstGeom prst="rect">
            <a:avLst/>
          </a:prstGeom>
          <a:noFill/>
          <a:ln>
            <a:solidFill>
              <a:srgbClr val="4040C8"/>
            </a:solidFill>
          </a:ln>
        </p:spPr>
        <p:txBody>
          <a:bodyPr wrap="square" rtlCol="0">
            <a:spAutoFit/>
          </a:bodyPr>
          <a:lstStyle/>
          <a:p>
            <a:pPr algn="ctr"/>
            <a:r>
              <a:rPr lang="cs-CZ" sz="1400" dirty="0" err="1">
                <a:latin typeface="Times New Roman" panose="02020603050405020304" pitchFamily="18" charset="0"/>
                <a:cs typeface="Times New Roman" panose="02020603050405020304" pitchFamily="18" charset="0"/>
              </a:rPr>
              <a:t>Current</a:t>
            </a:r>
            <a:r>
              <a:rPr lang="cs-CZ" sz="1400" dirty="0">
                <a:latin typeface="Times New Roman" panose="02020603050405020304" pitchFamily="18" charset="0"/>
                <a:cs typeface="Times New Roman" panose="02020603050405020304" pitchFamily="18" charset="0"/>
              </a:rPr>
              <a:t> Grade</a:t>
            </a:r>
            <a:endParaRPr lang="cs-CZ" sz="1400" i="1" dirty="0">
              <a:latin typeface="Times New Roman" panose="02020603050405020304" pitchFamily="18" charset="0"/>
              <a:cs typeface="Times New Roman" panose="02020603050405020304" pitchFamily="18" charset="0"/>
            </a:endParaRPr>
          </a:p>
        </p:txBody>
      </p:sp>
      <p:sp>
        <p:nvSpPr>
          <p:cNvPr id="40" name="TextovéPole 39">
            <a:extLst>
              <a:ext uri="{FF2B5EF4-FFF2-40B4-BE49-F238E27FC236}">
                <a16:creationId xmlns:a16="http://schemas.microsoft.com/office/drawing/2014/main" id="{6017CFFF-108E-4491-84AE-B3655FF828F2}"/>
              </a:ext>
            </a:extLst>
          </p:cNvPr>
          <p:cNvSpPr txBox="1"/>
          <p:nvPr/>
        </p:nvSpPr>
        <p:spPr>
          <a:xfrm>
            <a:off x="6148981" y="2498192"/>
            <a:ext cx="1702583"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cs-CZ" sz="1400" dirty="0">
                <a:latin typeface="Times New Roman" panose="02020603050405020304" pitchFamily="18" charset="0"/>
                <a:cs typeface="Times New Roman" panose="02020603050405020304" pitchFamily="18" charset="0"/>
              </a:rPr>
              <a:t>IV (2x)</a:t>
            </a:r>
            <a:endParaRPr lang="cs-CZ" sz="1400" i="1" dirty="0">
              <a:latin typeface="Times New Roman" panose="02020603050405020304" pitchFamily="18" charset="0"/>
              <a:cs typeface="Times New Roman" panose="02020603050405020304" pitchFamily="18" charset="0"/>
            </a:endParaRPr>
          </a:p>
        </p:txBody>
      </p:sp>
      <p:sp>
        <p:nvSpPr>
          <p:cNvPr id="41" name="TextovéPole 40">
            <a:extLst>
              <a:ext uri="{FF2B5EF4-FFF2-40B4-BE49-F238E27FC236}">
                <a16:creationId xmlns:a16="http://schemas.microsoft.com/office/drawing/2014/main" id="{643D3053-B4E6-49BE-811F-A38385985294}"/>
              </a:ext>
            </a:extLst>
          </p:cNvPr>
          <p:cNvSpPr txBox="1"/>
          <p:nvPr/>
        </p:nvSpPr>
        <p:spPr>
          <a:xfrm>
            <a:off x="8809981" y="2489743"/>
            <a:ext cx="1702583"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cs-CZ" sz="1400" dirty="0">
                <a:latin typeface="Times New Roman" panose="02020603050405020304" pitchFamily="18" charset="0"/>
                <a:cs typeface="Times New Roman" panose="02020603050405020304" pitchFamily="18" charset="0"/>
              </a:rPr>
              <a:t>DV (1x)</a:t>
            </a:r>
            <a:endParaRPr lang="cs-CZ" sz="1400" i="1" dirty="0">
              <a:latin typeface="Times New Roman" panose="02020603050405020304" pitchFamily="18" charset="0"/>
              <a:cs typeface="Times New Roman" panose="02020603050405020304" pitchFamily="18" charset="0"/>
            </a:endParaRPr>
          </a:p>
        </p:txBody>
      </p:sp>
      <p:sp>
        <p:nvSpPr>
          <p:cNvPr id="42" name="TextovéPole 41">
            <a:extLst>
              <a:ext uri="{FF2B5EF4-FFF2-40B4-BE49-F238E27FC236}">
                <a16:creationId xmlns:a16="http://schemas.microsoft.com/office/drawing/2014/main" id="{FA65945F-1EB3-4AAB-8C99-FEC9468B0991}"/>
              </a:ext>
            </a:extLst>
          </p:cNvPr>
          <p:cNvSpPr txBox="1"/>
          <p:nvPr/>
        </p:nvSpPr>
        <p:spPr>
          <a:xfrm>
            <a:off x="6036928" y="3208465"/>
            <a:ext cx="1702583"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cs-CZ" sz="1400" i="1" dirty="0" err="1">
                <a:latin typeface="Times New Roman" panose="02020603050405020304" pitchFamily="18" charset="0"/>
                <a:cs typeface="Times New Roman" panose="02020603050405020304" pitchFamily="18" charset="0"/>
              </a:rPr>
              <a:t>Covariates</a:t>
            </a:r>
            <a:endParaRPr lang="cs-CZ" sz="1400" i="1" dirty="0">
              <a:latin typeface="Times New Roman" panose="02020603050405020304" pitchFamily="18" charset="0"/>
              <a:cs typeface="Times New Roman" panose="02020603050405020304" pitchFamily="18" charset="0"/>
            </a:endParaRPr>
          </a:p>
        </p:txBody>
      </p:sp>
      <p:sp>
        <p:nvSpPr>
          <p:cNvPr id="45" name="TextovéPole 44">
            <a:extLst>
              <a:ext uri="{FF2B5EF4-FFF2-40B4-BE49-F238E27FC236}">
                <a16:creationId xmlns:a16="http://schemas.microsoft.com/office/drawing/2014/main" id="{E1705580-BF81-4EE2-8DCE-D2C170F2A2CD}"/>
              </a:ext>
            </a:extLst>
          </p:cNvPr>
          <p:cNvSpPr txBox="1"/>
          <p:nvPr/>
        </p:nvSpPr>
        <p:spPr>
          <a:xfrm>
            <a:off x="874732" y="4326206"/>
            <a:ext cx="5025600" cy="369332"/>
          </a:xfrm>
          <a:prstGeom prst="rect">
            <a:avLst/>
          </a:prstGeom>
          <a:noFill/>
        </p:spPr>
        <p:txBody>
          <a:bodyPr wrap="square" rtlCol="0">
            <a:spAutoFit/>
          </a:bodyPr>
          <a:lstStyle/>
          <a:p>
            <a:pPr algn="l"/>
            <a:r>
              <a:rPr lang="cs-CZ" sz="1800" dirty="0" err="1">
                <a:latin typeface="Times New Roman" panose="02020603050405020304" pitchFamily="18" charset="0"/>
                <a:cs typeface="Times New Roman" panose="02020603050405020304" pitchFamily="18" charset="0"/>
              </a:rPr>
              <a:t>One-Way</a:t>
            </a:r>
            <a:r>
              <a:rPr lang="cs-CZ" sz="1800" dirty="0">
                <a:latin typeface="Times New Roman" panose="02020603050405020304" pitchFamily="18" charset="0"/>
                <a:cs typeface="Times New Roman" panose="02020603050405020304" pitchFamily="18" charset="0"/>
              </a:rPr>
              <a:t> </a:t>
            </a:r>
            <a:r>
              <a:rPr lang="cs-CZ" sz="1800" b="1" u="sng" dirty="0">
                <a:latin typeface="Times New Roman" panose="02020603050405020304" pitchFamily="18" charset="0"/>
                <a:cs typeface="Times New Roman" panose="02020603050405020304" pitchFamily="18" charset="0"/>
              </a:rPr>
              <a:t>ANOVA</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Analysis</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of</a:t>
            </a:r>
            <a:r>
              <a:rPr lang="cs-CZ" sz="1800" dirty="0">
                <a:latin typeface="Times New Roman" panose="02020603050405020304" pitchFamily="18" charset="0"/>
                <a:cs typeface="Times New Roman" panose="02020603050405020304" pitchFamily="18" charset="0"/>
              </a:rPr>
              <a:t> Variance)</a:t>
            </a:r>
          </a:p>
        </p:txBody>
      </p:sp>
      <p:sp>
        <p:nvSpPr>
          <p:cNvPr id="46" name="TextovéPole 45">
            <a:extLst>
              <a:ext uri="{FF2B5EF4-FFF2-40B4-BE49-F238E27FC236}">
                <a16:creationId xmlns:a16="http://schemas.microsoft.com/office/drawing/2014/main" id="{BE10611A-B0F3-4FDB-A76A-CB8641F7C9EE}"/>
              </a:ext>
            </a:extLst>
          </p:cNvPr>
          <p:cNvSpPr txBox="1"/>
          <p:nvPr/>
        </p:nvSpPr>
        <p:spPr>
          <a:xfrm>
            <a:off x="3369602" y="5260578"/>
            <a:ext cx="2089907" cy="523220"/>
          </a:xfrm>
          <a:prstGeom prst="rect">
            <a:avLst/>
          </a:prstGeom>
          <a:noFill/>
          <a:ln>
            <a:solidFill>
              <a:srgbClr val="4040C8"/>
            </a:solidFill>
          </a:ln>
        </p:spPr>
        <p:txBody>
          <a:bodyPr wrap="square" rtlCol="0">
            <a:spAutoFit/>
          </a:bodyPr>
          <a:lstStyle/>
          <a:p>
            <a:pPr algn="ctr"/>
            <a:r>
              <a:rPr lang="cs-CZ" sz="1400" dirty="0" err="1">
                <a:latin typeface="Times New Roman" panose="02020603050405020304" pitchFamily="18" charset="0"/>
                <a:cs typeface="Times New Roman" panose="02020603050405020304" pitchFamily="18" charset="0"/>
              </a:rPr>
              <a:t>Dependent</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variable</a:t>
            </a:r>
            <a:endParaRPr lang="cs-CZ" sz="1400" dirty="0">
              <a:latin typeface="Times New Roman" panose="02020603050405020304" pitchFamily="18" charset="0"/>
              <a:cs typeface="Times New Roman" panose="02020603050405020304" pitchFamily="18" charset="0"/>
            </a:endParaRPr>
          </a:p>
          <a:p>
            <a:pPr algn="ctr"/>
            <a:r>
              <a:rPr lang="cs-CZ" sz="1400" i="1" dirty="0">
                <a:latin typeface="Times New Roman" panose="02020603050405020304" pitchFamily="18" charset="0"/>
                <a:cs typeface="Times New Roman" panose="02020603050405020304" pitchFamily="18" charset="0"/>
              </a:rPr>
              <a:t>(Response </a:t>
            </a:r>
            <a:r>
              <a:rPr lang="cs-CZ" sz="1400" i="1" dirty="0" err="1">
                <a:latin typeface="Times New Roman" panose="02020603050405020304" pitchFamily="18" charset="0"/>
                <a:cs typeface="Times New Roman" panose="02020603050405020304" pitchFamily="18" charset="0"/>
              </a:rPr>
              <a:t>Variable</a:t>
            </a:r>
            <a:r>
              <a:rPr lang="cs-CZ" sz="1400" i="1" dirty="0">
                <a:latin typeface="Times New Roman" panose="02020603050405020304" pitchFamily="18" charset="0"/>
                <a:cs typeface="Times New Roman" panose="02020603050405020304" pitchFamily="18" charset="0"/>
              </a:rPr>
              <a:t>)</a:t>
            </a:r>
          </a:p>
        </p:txBody>
      </p:sp>
      <p:sp>
        <p:nvSpPr>
          <p:cNvPr id="47" name="TextovéPole 46">
            <a:extLst>
              <a:ext uri="{FF2B5EF4-FFF2-40B4-BE49-F238E27FC236}">
                <a16:creationId xmlns:a16="http://schemas.microsoft.com/office/drawing/2014/main" id="{628596EB-3C5D-45C6-ADF0-F581B3FDB4A1}"/>
              </a:ext>
            </a:extLst>
          </p:cNvPr>
          <p:cNvSpPr txBox="1"/>
          <p:nvPr/>
        </p:nvSpPr>
        <p:spPr>
          <a:xfrm>
            <a:off x="934945" y="5263967"/>
            <a:ext cx="1702583" cy="523220"/>
          </a:xfrm>
          <a:prstGeom prst="rect">
            <a:avLst/>
          </a:prstGeom>
          <a:noFill/>
          <a:ln>
            <a:solidFill>
              <a:srgbClr val="4040C8"/>
            </a:solidFill>
          </a:ln>
        </p:spPr>
        <p:txBody>
          <a:bodyPr wrap="square" rtlCol="0">
            <a:spAutoFit/>
          </a:bodyPr>
          <a:lstStyle/>
          <a:p>
            <a:pPr algn="ctr"/>
            <a:r>
              <a:rPr lang="cs-CZ" sz="1400" dirty="0">
                <a:latin typeface="Times New Roman" panose="02020603050405020304" pitchFamily="18" charset="0"/>
                <a:cs typeface="Times New Roman" panose="02020603050405020304" pitchFamily="18" charset="0"/>
              </a:rPr>
              <a:t>Independent </a:t>
            </a:r>
            <a:r>
              <a:rPr lang="cs-CZ" sz="1400" dirty="0" err="1">
                <a:latin typeface="Times New Roman" panose="02020603050405020304" pitchFamily="18" charset="0"/>
                <a:cs typeface="Times New Roman" panose="02020603050405020304" pitchFamily="18" charset="0"/>
              </a:rPr>
              <a:t>variable</a:t>
            </a:r>
            <a:endParaRPr lang="cs-CZ" sz="1400" dirty="0">
              <a:latin typeface="Times New Roman" panose="02020603050405020304" pitchFamily="18" charset="0"/>
              <a:cs typeface="Times New Roman" panose="02020603050405020304" pitchFamily="18" charset="0"/>
            </a:endParaRPr>
          </a:p>
          <a:p>
            <a:pPr algn="ctr"/>
            <a:r>
              <a:rPr lang="cs-CZ" sz="1400" i="1" dirty="0">
                <a:latin typeface="Times New Roman" panose="02020603050405020304" pitchFamily="18" charset="0"/>
                <a:cs typeface="Times New Roman" panose="02020603050405020304" pitchFamily="18" charset="0"/>
              </a:rPr>
              <a:t>(</a:t>
            </a:r>
            <a:r>
              <a:rPr lang="cs-CZ" sz="1400" i="1" dirty="0" err="1">
                <a:latin typeface="Times New Roman" panose="02020603050405020304" pitchFamily="18" charset="0"/>
                <a:cs typeface="Times New Roman" panose="02020603050405020304" pitchFamily="18" charset="0"/>
              </a:rPr>
              <a:t>Factor</a:t>
            </a:r>
            <a:r>
              <a:rPr lang="cs-CZ" sz="1400" i="1" dirty="0">
                <a:latin typeface="Times New Roman" panose="02020603050405020304" pitchFamily="18" charset="0"/>
                <a:cs typeface="Times New Roman" panose="02020603050405020304" pitchFamily="18" charset="0"/>
              </a:rPr>
              <a:t>)</a:t>
            </a:r>
          </a:p>
        </p:txBody>
      </p:sp>
      <p:sp>
        <p:nvSpPr>
          <p:cNvPr id="48" name="TextovéPole 47">
            <a:extLst>
              <a:ext uri="{FF2B5EF4-FFF2-40B4-BE49-F238E27FC236}">
                <a16:creationId xmlns:a16="http://schemas.microsoft.com/office/drawing/2014/main" id="{A49FDE00-974E-4D3C-AF65-FDAE29313B01}"/>
              </a:ext>
            </a:extLst>
          </p:cNvPr>
          <p:cNvSpPr txBox="1"/>
          <p:nvPr/>
        </p:nvSpPr>
        <p:spPr>
          <a:xfrm>
            <a:off x="3378567" y="6043703"/>
            <a:ext cx="2089907" cy="523220"/>
          </a:xfrm>
          <a:prstGeom prst="rect">
            <a:avLst/>
          </a:prstGeom>
          <a:noFill/>
          <a:ln>
            <a:solidFill>
              <a:srgbClr val="4040C8"/>
            </a:solidFill>
          </a:ln>
        </p:spPr>
        <p:txBody>
          <a:bodyPr wrap="square" rtlCol="0">
            <a:spAutoFit/>
          </a:bodyPr>
          <a:lstStyle/>
          <a:p>
            <a:pPr algn="ctr"/>
            <a:r>
              <a:rPr lang="cs-CZ" sz="1400" dirty="0" err="1">
                <a:latin typeface="Times New Roman" panose="02020603050405020304" pitchFamily="18" charset="0"/>
                <a:cs typeface="Times New Roman" panose="02020603050405020304" pitchFamily="18" charset="0"/>
              </a:rPr>
              <a:t>Exam</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Score</a:t>
            </a:r>
            <a:endParaRPr lang="cs-CZ" sz="1400" dirty="0">
              <a:latin typeface="Times New Roman" panose="02020603050405020304" pitchFamily="18" charset="0"/>
              <a:cs typeface="Times New Roman" panose="02020603050405020304" pitchFamily="18" charset="0"/>
            </a:endParaRPr>
          </a:p>
          <a:p>
            <a:pPr algn="ctr"/>
            <a:endParaRPr lang="cs-CZ" sz="1400" dirty="0">
              <a:latin typeface="Times New Roman" panose="02020603050405020304" pitchFamily="18" charset="0"/>
              <a:cs typeface="Times New Roman" panose="02020603050405020304" pitchFamily="18" charset="0"/>
            </a:endParaRPr>
          </a:p>
        </p:txBody>
      </p:sp>
      <p:sp>
        <p:nvSpPr>
          <p:cNvPr id="49" name="TextovéPole 48">
            <a:extLst>
              <a:ext uri="{FF2B5EF4-FFF2-40B4-BE49-F238E27FC236}">
                <a16:creationId xmlns:a16="http://schemas.microsoft.com/office/drawing/2014/main" id="{5B8745BD-024E-4161-897C-8D1123314EB7}"/>
              </a:ext>
            </a:extLst>
          </p:cNvPr>
          <p:cNvSpPr txBox="1"/>
          <p:nvPr/>
        </p:nvSpPr>
        <p:spPr>
          <a:xfrm>
            <a:off x="934944" y="6046929"/>
            <a:ext cx="1702583" cy="523220"/>
          </a:xfrm>
          <a:prstGeom prst="rect">
            <a:avLst/>
          </a:prstGeom>
          <a:noFill/>
          <a:ln>
            <a:solidFill>
              <a:srgbClr val="4040C8"/>
            </a:solidFill>
          </a:ln>
        </p:spPr>
        <p:txBody>
          <a:bodyPr wrap="square" rtlCol="0">
            <a:spAutoFit/>
          </a:bodyPr>
          <a:lstStyle/>
          <a:p>
            <a:pPr algn="ctr"/>
            <a:r>
              <a:rPr lang="cs-CZ" sz="1400" dirty="0" err="1">
                <a:latin typeface="Times New Roman" panose="02020603050405020304" pitchFamily="18" charset="0"/>
                <a:cs typeface="Times New Roman" panose="02020603050405020304" pitchFamily="18" charset="0"/>
              </a:rPr>
              <a:t>Studying</a:t>
            </a:r>
            <a:r>
              <a:rPr lang="cs-CZ" sz="1400" dirty="0">
                <a:latin typeface="Times New Roman" panose="02020603050405020304" pitchFamily="18" charset="0"/>
                <a:cs typeface="Times New Roman" panose="02020603050405020304" pitchFamily="18" charset="0"/>
              </a:rPr>
              <a:t> </a:t>
            </a:r>
            <a:r>
              <a:rPr lang="cs-CZ" sz="1400" dirty="0" err="1">
                <a:latin typeface="Times New Roman" panose="02020603050405020304" pitchFamily="18" charset="0"/>
                <a:cs typeface="Times New Roman" panose="02020603050405020304" pitchFamily="18" charset="0"/>
              </a:rPr>
              <a:t>Technique</a:t>
            </a:r>
            <a:r>
              <a:rPr lang="cs-CZ" sz="1400" dirty="0">
                <a:latin typeface="Times New Roman" panose="02020603050405020304" pitchFamily="18" charset="0"/>
                <a:cs typeface="Times New Roman" panose="02020603050405020304" pitchFamily="18" charset="0"/>
              </a:rPr>
              <a:t> A/B/C</a:t>
            </a:r>
            <a:endParaRPr lang="cs-CZ" sz="1400" i="1" dirty="0">
              <a:latin typeface="Times New Roman" panose="02020603050405020304" pitchFamily="18" charset="0"/>
              <a:cs typeface="Times New Roman" panose="02020603050405020304" pitchFamily="18" charset="0"/>
            </a:endParaRPr>
          </a:p>
        </p:txBody>
      </p:sp>
      <p:sp>
        <p:nvSpPr>
          <p:cNvPr id="52" name="TextovéPole 51">
            <a:extLst>
              <a:ext uri="{FF2B5EF4-FFF2-40B4-BE49-F238E27FC236}">
                <a16:creationId xmlns:a16="http://schemas.microsoft.com/office/drawing/2014/main" id="{479DDCD7-6E0A-4A20-9F56-1CBE9EA72DC2}"/>
              </a:ext>
            </a:extLst>
          </p:cNvPr>
          <p:cNvSpPr txBox="1"/>
          <p:nvPr/>
        </p:nvSpPr>
        <p:spPr>
          <a:xfrm>
            <a:off x="988945" y="4977977"/>
            <a:ext cx="1702583"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cs-CZ" sz="1400" dirty="0">
                <a:latin typeface="Times New Roman" panose="02020603050405020304" pitchFamily="18" charset="0"/>
                <a:cs typeface="Times New Roman" panose="02020603050405020304" pitchFamily="18" charset="0"/>
              </a:rPr>
              <a:t>IV (1x)</a:t>
            </a:r>
            <a:endParaRPr lang="cs-CZ" sz="1400" i="1" dirty="0">
              <a:latin typeface="Times New Roman" panose="02020603050405020304" pitchFamily="18" charset="0"/>
              <a:cs typeface="Times New Roman" panose="02020603050405020304" pitchFamily="18" charset="0"/>
            </a:endParaRPr>
          </a:p>
        </p:txBody>
      </p:sp>
      <p:sp>
        <p:nvSpPr>
          <p:cNvPr id="53" name="TextovéPole 52">
            <a:extLst>
              <a:ext uri="{FF2B5EF4-FFF2-40B4-BE49-F238E27FC236}">
                <a16:creationId xmlns:a16="http://schemas.microsoft.com/office/drawing/2014/main" id="{7AE0CF72-32F1-476D-AF04-FE5DB76E71B9}"/>
              </a:ext>
            </a:extLst>
          </p:cNvPr>
          <p:cNvSpPr txBox="1"/>
          <p:nvPr/>
        </p:nvSpPr>
        <p:spPr>
          <a:xfrm>
            <a:off x="3649945" y="4969528"/>
            <a:ext cx="1702583"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cs-CZ" sz="1400" dirty="0">
                <a:latin typeface="Times New Roman" panose="02020603050405020304" pitchFamily="18" charset="0"/>
                <a:cs typeface="Times New Roman" panose="02020603050405020304" pitchFamily="18" charset="0"/>
              </a:rPr>
              <a:t>DV (1x)</a:t>
            </a:r>
            <a:endParaRPr lang="cs-CZ" sz="1400" i="1" dirty="0">
              <a:latin typeface="Times New Roman" panose="02020603050405020304" pitchFamily="18" charset="0"/>
              <a:cs typeface="Times New Roman" panose="02020603050405020304" pitchFamily="18" charset="0"/>
            </a:endParaRPr>
          </a:p>
        </p:txBody>
      </p:sp>
      <p:cxnSp>
        <p:nvCxnSpPr>
          <p:cNvPr id="54" name="Přímá spojnice 53">
            <a:extLst>
              <a:ext uri="{FF2B5EF4-FFF2-40B4-BE49-F238E27FC236}">
                <a16:creationId xmlns:a16="http://schemas.microsoft.com/office/drawing/2014/main" id="{A8176B64-27CF-476E-A283-D3DA9E55807E}"/>
              </a:ext>
            </a:extLst>
          </p:cNvPr>
          <p:cNvCxnSpPr/>
          <p:nvPr/>
        </p:nvCxnSpPr>
        <p:spPr bwMode="auto">
          <a:xfrm>
            <a:off x="971015" y="5905917"/>
            <a:ext cx="4470564"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Přímá spojnice se šipkou 6">
            <a:extLst>
              <a:ext uri="{FF2B5EF4-FFF2-40B4-BE49-F238E27FC236}">
                <a16:creationId xmlns:a16="http://schemas.microsoft.com/office/drawing/2014/main" id="{1CD9BB17-D0F0-44D1-A5A1-805E104809FE}"/>
              </a:ext>
            </a:extLst>
          </p:cNvPr>
          <p:cNvCxnSpPr>
            <a:stCxn id="38" idx="3"/>
            <a:endCxn id="36" idx="1"/>
          </p:cNvCxnSpPr>
          <p:nvPr/>
        </p:nvCxnSpPr>
        <p:spPr bwMode="auto">
          <a:xfrm flipV="1">
            <a:off x="7815494" y="2952612"/>
            <a:ext cx="741039" cy="713613"/>
          </a:xfrm>
          <a:prstGeom prst="straightConnector1">
            <a:avLst/>
          </a:prstGeom>
          <a:ln w="28575">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Přímá spojnice se šipkou 55">
            <a:extLst>
              <a:ext uri="{FF2B5EF4-FFF2-40B4-BE49-F238E27FC236}">
                <a16:creationId xmlns:a16="http://schemas.microsoft.com/office/drawing/2014/main" id="{71C1CE5F-F095-4A13-9BFC-612722AA04D8}"/>
              </a:ext>
            </a:extLst>
          </p:cNvPr>
          <p:cNvCxnSpPr>
            <a:cxnSpLocks/>
            <a:stCxn id="37" idx="3"/>
            <a:endCxn id="36" idx="1"/>
          </p:cNvCxnSpPr>
          <p:nvPr/>
        </p:nvCxnSpPr>
        <p:spPr bwMode="auto">
          <a:xfrm flipV="1">
            <a:off x="7815494" y="2952612"/>
            <a:ext cx="741039" cy="12354"/>
          </a:xfrm>
          <a:prstGeom prst="straightConnector1">
            <a:avLst/>
          </a:prstGeom>
          <a:ln w="28575">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Přímá spojnice se šipkou 56">
            <a:extLst>
              <a:ext uri="{FF2B5EF4-FFF2-40B4-BE49-F238E27FC236}">
                <a16:creationId xmlns:a16="http://schemas.microsoft.com/office/drawing/2014/main" id="{69CBDBFF-3124-4635-AC68-A5E58516A57D}"/>
              </a:ext>
            </a:extLst>
          </p:cNvPr>
          <p:cNvCxnSpPr>
            <a:cxnSpLocks/>
            <a:stCxn id="47" idx="3"/>
            <a:endCxn id="46" idx="1"/>
          </p:cNvCxnSpPr>
          <p:nvPr/>
        </p:nvCxnSpPr>
        <p:spPr bwMode="auto">
          <a:xfrm flipV="1">
            <a:off x="2637528" y="5522188"/>
            <a:ext cx="732074" cy="3389"/>
          </a:xfrm>
          <a:prstGeom prst="straightConnector1">
            <a:avLst/>
          </a:prstGeom>
          <a:ln w="28575">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Přímá spojnice se šipkou 57">
            <a:extLst>
              <a:ext uri="{FF2B5EF4-FFF2-40B4-BE49-F238E27FC236}">
                <a16:creationId xmlns:a16="http://schemas.microsoft.com/office/drawing/2014/main" id="{89EBA715-317E-444C-A7B3-60602E585AB3}"/>
              </a:ext>
            </a:extLst>
          </p:cNvPr>
          <p:cNvCxnSpPr>
            <a:cxnSpLocks/>
            <a:stCxn id="49" idx="3"/>
            <a:endCxn id="48" idx="1"/>
          </p:cNvCxnSpPr>
          <p:nvPr/>
        </p:nvCxnSpPr>
        <p:spPr bwMode="auto">
          <a:xfrm flipV="1">
            <a:off x="2637527" y="6305313"/>
            <a:ext cx="741040" cy="3226"/>
          </a:xfrm>
          <a:prstGeom prst="straightConnector1">
            <a:avLst/>
          </a:prstGeom>
          <a:ln w="28575">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Přímá spojnice se šipkou 58">
            <a:extLst>
              <a:ext uri="{FF2B5EF4-FFF2-40B4-BE49-F238E27FC236}">
                <a16:creationId xmlns:a16="http://schemas.microsoft.com/office/drawing/2014/main" id="{0A85F327-D925-46FA-A763-D2024780FA55}"/>
              </a:ext>
            </a:extLst>
          </p:cNvPr>
          <p:cNvCxnSpPr>
            <a:cxnSpLocks/>
            <a:stCxn id="27" idx="3"/>
            <a:endCxn id="26" idx="1"/>
          </p:cNvCxnSpPr>
          <p:nvPr/>
        </p:nvCxnSpPr>
        <p:spPr bwMode="auto">
          <a:xfrm flipV="1">
            <a:off x="7917791" y="5488078"/>
            <a:ext cx="747701" cy="17799"/>
          </a:xfrm>
          <a:prstGeom prst="straightConnector1">
            <a:avLst/>
          </a:prstGeom>
          <a:ln w="28575">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Přímá spojnice se šipkou 59">
            <a:extLst>
              <a:ext uri="{FF2B5EF4-FFF2-40B4-BE49-F238E27FC236}">
                <a16:creationId xmlns:a16="http://schemas.microsoft.com/office/drawing/2014/main" id="{9EE2CEB8-D445-4808-846A-A619AB2D03ED}"/>
              </a:ext>
            </a:extLst>
          </p:cNvPr>
          <p:cNvCxnSpPr>
            <a:cxnSpLocks/>
            <a:stCxn id="27" idx="3"/>
            <a:endCxn id="29" idx="1"/>
          </p:cNvCxnSpPr>
          <p:nvPr/>
        </p:nvCxnSpPr>
        <p:spPr bwMode="auto">
          <a:xfrm>
            <a:off x="7917791" y="5505877"/>
            <a:ext cx="741039" cy="478235"/>
          </a:xfrm>
          <a:prstGeom prst="straightConnector1">
            <a:avLst/>
          </a:prstGeom>
          <a:ln w="28575">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ovéPole 33">
            <a:extLst>
              <a:ext uri="{FF2B5EF4-FFF2-40B4-BE49-F238E27FC236}">
                <a16:creationId xmlns:a16="http://schemas.microsoft.com/office/drawing/2014/main" id="{9708B6A7-2A2A-4D76-A1E2-D45E05502C1C}"/>
              </a:ext>
            </a:extLst>
          </p:cNvPr>
          <p:cNvSpPr txBox="1"/>
          <p:nvPr/>
        </p:nvSpPr>
        <p:spPr>
          <a:xfrm rot="16200000">
            <a:off x="-120482" y="5518970"/>
            <a:ext cx="1550324" cy="369332"/>
          </a:xfrm>
          <a:prstGeom prst="rect">
            <a:avLst/>
          </a:prstGeom>
          <a:noFill/>
        </p:spPr>
        <p:txBody>
          <a:bodyPr wrap="square" rtlCol="0">
            <a:spAutoFit/>
          </a:bodyPr>
          <a:lstStyle/>
          <a:p>
            <a:pPr algn="l"/>
            <a:r>
              <a:rPr lang="cs-CZ" sz="1800" dirty="0">
                <a:latin typeface="Times New Roman" panose="02020603050405020304" pitchFamily="18" charset="0"/>
                <a:cs typeface="Times New Roman" panose="02020603050405020304" pitchFamily="18" charset="0"/>
              </a:rPr>
              <a:t>3+ IV </a:t>
            </a:r>
            <a:r>
              <a:rPr lang="cs-CZ" sz="1800" dirty="0" err="1">
                <a:latin typeface="Times New Roman" panose="02020603050405020304" pitchFamily="18" charset="0"/>
                <a:cs typeface="Times New Roman" panose="02020603050405020304" pitchFamily="18" charset="0"/>
              </a:rPr>
              <a:t>groups</a:t>
            </a:r>
            <a:endParaRPr lang="cs-CZ"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773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nodeType="with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fade">
                                      <p:cBhvr>
                                        <p:cTn id="48" dur="500"/>
                                        <p:tgtEl>
                                          <p:spTgt spid="59"/>
                                        </p:tgtEl>
                                      </p:cBhvr>
                                    </p:animEffect>
                                  </p:childTnLst>
                                </p:cTn>
                              </p:par>
                              <p:par>
                                <p:cTn id="49" presetID="10" presetClass="entr" presetSubtype="0" fill="hold" nodeType="with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fade">
                                      <p:cBhvr>
                                        <p:cTn id="51" dur="500"/>
                                        <p:tgtEl>
                                          <p:spTgt spid="6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6" grpId="0" animBg="1"/>
      <p:bldP spid="27" grpId="0" animBg="1"/>
      <p:bldP spid="29" grpId="0" animBg="1"/>
      <p:bldP spid="32" grpId="0"/>
      <p:bldP spid="33" grpId="0"/>
      <p:bldP spid="36" grpId="0" animBg="1"/>
      <p:bldP spid="37" grpId="0" animBg="1"/>
      <p:bldP spid="38" grpId="0" animBg="1"/>
      <p:bldP spid="40" grpId="0"/>
      <p:bldP spid="41" grpId="0"/>
      <p:bldP spid="4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61</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Variable Types and Scaling</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b="1" dirty="0">
                <a:effectLst/>
                <a:latin typeface="Times New Roman" panose="02020603050405020304" pitchFamily="18" charset="0"/>
                <a:ea typeface="Calibri" panose="020F0502020204030204" pitchFamily="34" charset="0"/>
              </a:rPr>
              <a:t>Levels of Measurement </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1544458"/>
          </a:xfrm>
        </p:spPr>
        <p:txBody>
          <a:bodyPr/>
          <a:lstStyle/>
          <a:p>
            <a:pPr marL="72000" indent="0" algn="just">
              <a:lnSpc>
                <a:spcPct val="107000"/>
              </a:lnSpc>
              <a:spcAft>
                <a:spcPts val="800"/>
              </a:spcAft>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is a classification that describes the nature of information within the values assigned to variables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(Stevens, 1936)</a:t>
            </a:r>
          </a:p>
          <a:p>
            <a:pPr algn="just">
              <a:lnSpc>
                <a:spcPct val="107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nominal, ordinal, and interval/ratio</a:t>
            </a:r>
          </a:p>
        </p:txBody>
      </p:sp>
      <p:graphicFrame>
        <p:nvGraphicFramePr>
          <p:cNvPr id="14" name="Diagram 13">
            <a:extLst>
              <a:ext uri="{FF2B5EF4-FFF2-40B4-BE49-F238E27FC236}">
                <a16:creationId xmlns:a16="http://schemas.microsoft.com/office/drawing/2014/main" id="{78B6F95D-A727-40CD-9099-CBD90A79B6A4}"/>
              </a:ext>
            </a:extLst>
          </p:cNvPr>
          <p:cNvGraphicFramePr/>
          <p:nvPr>
            <p:extLst>
              <p:ext uri="{D42A27DB-BD31-4B8C-83A1-F6EECF244321}">
                <p14:modId xmlns:p14="http://schemas.microsoft.com/office/powerpoint/2010/main" val="702000150"/>
              </p:ext>
            </p:extLst>
          </p:nvPr>
        </p:nvGraphicFramePr>
        <p:xfrm>
          <a:off x="5759998" y="2397532"/>
          <a:ext cx="5034616" cy="3696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ovéPole 15">
            <a:extLst>
              <a:ext uri="{FF2B5EF4-FFF2-40B4-BE49-F238E27FC236}">
                <a16:creationId xmlns:a16="http://schemas.microsoft.com/office/drawing/2014/main" id="{EFAE3F77-91E3-487B-9787-CC86796DF362}"/>
              </a:ext>
            </a:extLst>
          </p:cNvPr>
          <p:cNvSpPr txBox="1"/>
          <p:nvPr/>
        </p:nvSpPr>
        <p:spPr>
          <a:xfrm>
            <a:off x="5006078" y="4594155"/>
            <a:ext cx="1359211" cy="461665"/>
          </a:xfrm>
          <a:prstGeom prst="rect">
            <a:avLst/>
          </a:prstGeom>
          <a:noFill/>
        </p:spPr>
        <p:txBody>
          <a:bodyPr wrap="square">
            <a:spAutoFit/>
          </a:bodyPr>
          <a:lstStyle/>
          <a:p>
            <a:r>
              <a:rPr lang="cs-CZ" b="1" dirty="0">
                <a:latin typeface="Times New Roman" panose="02020603050405020304" pitchFamily="18" charset="0"/>
                <a:ea typeface="Calibri" panose="020F0502020204030204" pitchFamily="34" charset="0"/>
                <a:cs typeface="Times New Roman" panose="02020603050405020304" pitchFamily="18" charset="0"/>
              </a:rPr>
              <a:t>N</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ominal</a:t>
            </a:r>
            <a:endParaRPr lang="cs-CZ"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ovéPole 17">
            <a:extLst>
              <a:ext uri="{FF2B5EF4-FFF2-40B4-BE49-F238E27FC236}">
                <a16:creationId xmlns:a16="http://schemas.microsoft.com/office/drawing/2014/main" id="{C4BA6D35-378C-4845-849F-B25FE69EAC64}"/>
              </a:ext>
            </a:extLst>
          </p:cNvPr>
          <p:cNvSpPr txBox="1"/>
          <p:nvPr/>
        </p:nvSpPr>
        <p:spPr>
          <a:xfrm>
            <a:off x="5962832" y="3954657"/>
            <a:ext cx="1750151" cy="461665"/>
          </a:xfrm>
          <a:prstGeom prst="rect">
            <a:avLst/>
          </a:prstGeom>
          <a:noFill/>
        </p:spPr>
        <p:txBody>
          <a:bodyPr wrap="square">
            <a:spAutoFit/>
          </a:bodyPr>
          <a:lstStyle/>
          <a:p>
            <a:r>
              <a:rPr lang="cs-CZ" sz="2400" b="1" dirty="0">
                <a:effectLst/>
                <a:latin typeface="Times New Roman" panose="02020603050405020304" pitchFamily="18" charset="0"/>
                <a:ea typeface="Calibri" panose="020F0502020204030204" pitchFamily="34" charset="0"/>
                <a:cs typeface="Times New Roman" panose="02020603050405020304" pitchFamily="18" charset="0"/>
              </a:rPr>
              <a:t>O</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rdinal</a:t>
            </a:r>
            <a:endParaRPr lang="cs-CZ"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ovéPole 19">
            <a:extLst>
              <a:ext uri="{FF2B5EF4-FFF2-40B4-BE49-F238E27FC236}">
                <a16:creationId xmlns:a16="http://schemas.microsoft.com/office/drawing/2014/main" id="{58AFF8A2-F713-4CA5-A8B3-B519DA6A626E}"/>
              </a:ext>
            </a:extLst>
          </p:cNvPr>
          <p:cNvSpPr txBox="1"/>
          <p:nvPr/>
        </p:nvSpPr>
        <p:spPr>
          <a:xfrm>
            <a:off x="7030359" y="3439834"/>
            <a:ext cx="1941425" cy="461665"/>
          </a:xfrm>
          <a:prstGeom prst="rect">
            <a:avLst/>
          </a:prstGeom>
          <a:noFill/>
        </p:spPr>
        <p:txBody>
          <a:bodyPr wrap="square">
            <a:spAutoFit/>
          </a:bodyPr>
          <a:lstStyle/>
          <a:p>
            <a:r>
              <a:rPr lang="cs-CZ" b="1" dirty="0">
                <a:latin typeface="Times New Roman" panose="02020603050405020304" pitchFamily="18" charset="0"/>
                <a:ea typeface="Calibri" panose="020F0502020204030204" pitchFamily="34" charset="0"/>
                <a:cs typeface="Times New Roman" panose="02020603050405020304" pitchFamily="18" charset="0"/>
              </a:rPr>
              <a:t>I</a:t>
            </a:r>
            <a:r>
              <a:rPr lang="en-GB" b="1" dirty="0" err="1">
                <a:effectLst/>
                <a:latin typeface="Times New Roman" panose="02020603050405020304" pitchFamily="18" charset="0"/>
                <a:ea typeface="Calibri" panose="020F0502020204030204" pitchFamily="34" charset="0"/>
                <a:cs typeface="Times New Roman" panose="02020603050405020304" pitchFamily="18" charset="0"/>
              </a:rPr>
              <a:t>nterval</a:t>
            </a:r>
            <a:endParaRPr lang="cs-CZ"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ovéPole 21">
            <a:extLst>
              <a:ext uri="{FF2B5EF4-FFF2-40B4-BE49-F238E27FC236}">
                <a16:creationId xmlns:a16="http://schemas.microsoft.com/office/drawing/2014/main" id="{9ECF8357-99D4-4F12-9D5C-51A2D64C4DBF}"/>
              </a:ext>
            </a:extLst>
          </p:cNvPr>
          <p:cNvSpPr txBox="1"/>
          <p:nvPr/>
        </p:nvSpPr>
        <p:spPr>
          <a:xfrm>
            <a:off x="8551220" y="3082852"/>
            <a:ext cx="1586881" cy="461665"/>
          </a:xfrm>
          <a:prstGeom prst="rect">
            <a:avLst/>
          </a:prstGeom>
          <a:noFill/>
        </p:spPr>
        <p:txBody>
          <a:bodyPr wrap="square">
            <a:spAutoFit/>
          </a:bodyPr>
          <a:lstStyle/>
          <a:p>
            <a:r>
              <a:rPr lang="cs-CZ" sz="2400" b="1" dirty="0">
                <a:effectLst/>
                <a:latin typeface="Times New Roman" panose="02020603050405020304" pitchFamily="18" charset="0"/>
                <a:ea typeface="Calibri" panose="020F0502020204030204" pitchFamily="34" charset="0"/>
                <a:cs typeface="Times New Roman" panose="02020603050405020304" pitchFamily="18" charset="0"/>
              </a:rPr>
              <a:t>R</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atio</a:t>
            </a:r>
            <a:endParaRPr lang="cs-CZ"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TextovéPole 23">
            <a:extLst>
              <a:ext uri="{FF2B5EF4-FFF2-40B4-BE49-F238E27FC236}">
                <a16:creationId xmlns:a16="http://schemas.microsoft.com/office/drawing/2014/main" id="{A7770096-C9AB-4D4A-AF64-6EB438F059A7}"/>
              </a:ext>
            </a:extLst>
          </p:cNvPr>
          <p:cNvSpPr txBox="1"/>
          <p:nvPr/>
        </p:nvSpPr>
        <p:spPr>
          <a:xfrm>
            <a:off x="1816026" y="4031430"/>
            <a:ext cx="6117015" cy="1846659"/>
          </a:xfrm>
          <a:custGeom>
            <a:avLst/>
            <a:gdLst>
              <a:gd name="connsiteX0" fmla="*/ 0 w 6117015"/>
              <a:gd name="connsiteY0" fmla="*/ 0 h 1846659"/>
              <a:gd name="connsiteX1" fmla="*/ 372582 w 6117015"/>
              <a:gd name="connsiteY1" fmla="*/ 0 h 1846659"/>
              <a:gd name="connsiteX2" fmla="*/ 989844 w 6117015"/>
              <a:gd name="connsiteY2" fmla="*/ 0 h 1846659"/>
              <a:gd name="connsiteX3" fmla="*/ 1484766 w 6117015"/>
              <a:gd name="connsiteY3" fmla="*/ 0 h 1846659"/>
              <a:gd name="connsiteX4" fmla="*/ 2102029 w 6117015"/>
              <a:gd name="connsiteY4" fmla="*/ 0 h 1846659"/>
              <a:gd name="connsiteX5" fmla="*/ 2658121 w 6117015"/>
              <a:gd name="connsiteY5" fmla="*/ 0 h 1846659"/>
              <a:gd name="connsiteX6" fmla="*/ 3336554 w 6117015"/>
              <a:gd name="connsiteY6" fmla="*/ 0 h 1846659"/>
              <a:gd name="connsiteX7" fmla="*/ 3709135 w 6117015"/>
              <a:gd name="connsiteY7" fmla="*/ 0 h 1846659"/>
              <a:gd name="connsiteX8" fmla="*/ 4142887 w 6117015"/>
              <a:gd name="connsiteY8" fmla="*/ 0 h 1846659"/>
              <a:gd name="connsiteX9" fmla="*/ 4637810 w 6117015"/>
              <a:gd name="connsiteY9" fmla="*/ 0 h 1846659"/>
              <a:gd name="connsiteX10" fmla="*/ 5316242 w 6117015"/>
              <a:gd name="connsiteY10" fmla="*/ 0 h 1846659"/>
              <a:gd name="connsiteX11" fmla="*/ 6117015 w 6117015"/>
              <a:gd name="connsiteY11" fmla="*/ 0 h 1846659"/>
              <a:gd name="connsiteX12" fmla="*/ 6117015 w 6117015"/>
              <a:gd name="connsiteY12" fmla="*/ 480131 h 1846659"/>
              <a:gd name="connsiteX13" fmla="*/ 6117015 w 6117015"/>
              <a:gd name="connsiteY13" fmla="*/ 960263 h 1846659"/>
              <a:gd name="connsiteX14" fmla="*/ 6117015 w 6117015"/>
              <a:gd name="connsiteY14" fmla="*/ 1403461 h 1846659"/>
              <a:gd name="connsiteX15" fmla="*/ 6117015 w 6117015"/>
              <a:gd name="connsiteY15" fmla="*/ 1846659 h 1846659"/>
              <a:gd name="connsiteX16" fmla="*/ 5499753 w 6117015"/>
              <a:gd name="connsiteY16" fmla="*/ 1846659 h 1846659"/>
              <a:gd name="connsiteX17" fmla="*/ 5127171 w 6117015"/>
              <a:gd name="connsiteY17" fmla="*/ 1846659 h 1846659"/>
              <a:gd name="connsiteX18" fmla="*/ 4754589 w 6117015"/>
              <a:gd name="connsiteY18" fmla="*/ 1846659 h 1846659"/>
              <a:gd name="connsiteX19" fmla="*/ 4382007 w 6117015"/>
              <a:gd name="connsiteY19" fmla="*/ 1846659 h 1846659"/>
              <a:gd name="connsiteX20" fmla="*/ 3887085 w 6117015"/>
              <a:gd name="connsiteY20" fmla="*/ 1846659 h 1846659"/>
              <a:gd name="connsiteX21" fmla="*/ 3269823 w 6117015"/>
              <a:gd name="connsiteY21" fmla="*/ 1846659 h 1846659"/>
              <a:gd name="connsiteX22" fmla="*/ 2591390 w 6117015"/>
              <a:gd name="connsiteY22" fmla="*/ 1846659 h 1846659"/>
              <a:gd name="connsiteX23" fmla="*/ 1974128 w 6117015"/>
              <a:gd name="connsiteY23" fmla="*/ 1846659 h 1846659"/>
              <a:gd name="connsiteX24" fmla="*/ 1540376 w 6117015"/>
              <a:gd name="connsiteY24" fmla="*/ 1846659 h 1846659"/>
              <a:gd name="connsiteX25" fmla="*/ 1045453 w 6117015"/>
              <a:gd name="connsiteY25" fmla="*/ 1846659 h 1846659"/>
              <a:gd name="connsiteX26" fmla="*/ 0 w 6117015"/>
              <a:gd name="connsiteY26" fmla="*/ 1846659 h 1846659"/>
              <a:gd name="connsiteX27" fmla="*/ 0 w 6117015"/>
              <a:gd name="connsiteY27" fmla="*/ 1421927 h 1846659"/>
              <a:gd name="connsiteX28" fmla="*/ 0 w 6117015"/>
              <a:gd name="connsiteY28" fmla="*/ 960263 h 1846659"/>
              <a:gd name="connsiteX29" fmla="*/ 0 w 6117015"/>
              <a:gd name="connsiteY29" fmla="*/ 480131 h 1846659"/>
              <a:gd name="connsiteX30" fmla="*/ 0 w 6117015"/>
              <a:gd name="connsiteY30" fmla="*/ 0 h 184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17015" h="1846659" extrusionOk="0">
                <a:moveTo>
                  <a:pt x="0" y="0"/>
                </a:moveTo>
                <a:cubicBezTo>
                  <a:pt x="78129" y="-19006"/>
                  <a:pt x="251068" y="6799"/>
                  <a:pt x="372582" y="0"/>
                </a:cubicBezTo>
                <a:cubicBezTo>
                  <a:pt x="494096" y="-6799"/>
                  <a:pt x="758612" y="54094"/>
                  <a:pt x="989844" y="0"/>
                </a:cubicBezTo>
                <a:cubicBezTo>
                  <a:pt x="1221076" y="-54094"/>
                  <a:pt x="1277267" y="36037"/>
                  <a:pt x="1484766" y="0"/>
                </a:cubicBezTo>
                <a:cubicBezTo>
                  <a:pt x="1692265" y="-36037"/>
                  <a:pt x="1898100" y="5531"/>
                  <a:pt x="2102029" y="0"/>
                </a:cubicBezTo>
                <a:cubicBezTo>
                  <a:pt x="2305958" y="-5531"/>
                  <a:pt x="2507543" y="63117"/>
                  <a:pt x="2658121" y="0"/>
                </a:cubicBezTo>
                <a:cubicBezTo>
                  <a:pt x="2808699" y="-63117"/>
                  <a:pt x="3044622" y="48485"/>
                  <a:pt x="3336554" y="0"/>
                </a:cubicBezTo>
                <a:cubicBezTo>
                  <a:pt x="3628486" y="-48485"/>
                  <a:pt x="3630770" y="14031"/>
                  <a:pt x="3709135" y="0"/>
                </a:cubicBezTo>
                <a:cubicBezTo>
                  <a:pt x="3787500" y="-14031"/>
                  <a:pt x="4011752" y="15033"/>
                  <a:pt x="4142887" y="0"/>
                </a:cubicBezTo>
                <a:cubicBezTo>
                  <a:pt x="4274022" y="-15033"/>
                  <a:pt x="4433166" y="38815"/>
                  <a:pt x="4637810" y="0"/>
                </a:cubicBezTo>
                <a:cubicBezTo>
                  <a:pt x="4842454" y="-38815"/>
                  <a:pt x="5034549" y="16374"/>
                  <a:pt x="5316242" y="0"/>
                </a:cubicBezTo>
                <a:cubicBezTo>
                  <a:pt x="5597935" y="-16374"/>
                  <a:pt x="5783537" y="4145"/>
                  <a:pt x="6117015" y="0"/>
                </a:cubicBezTo>
                <a:cubicBezTo>
                  <a:pt x="6153568" y="152186"/>
                  <a:pt x="6101386" y="298795"/>
                  <a:pt x="6117015" y="480131"/>
                </a:cubicBezTo>
                <a:cubicBezTo>
                  <a:pt x="6132644" y="661467"/>
                  <a:pt x="6106184" y="845136"/>
                  <a:pt x="6117015" y="960263"/>
                </a:cubicBezTo>
                <a:cubicBezTo>
                  <a:pt x="6127846" y="1075390"/>
                  <a:pt x="6109034" y="1284420"/>
                  <a:pt x="6117015" y="1403461"/>
                </a:cubicBezTo>
                <a:cubicBezTo>
                  <a:pt x="6124996" y="1522502"/>
                  <a:pt x="6092865" y="1641473"/>
                  <a:pt x="6117015" y="1846659"/>
                </a:cubicBezTo>
                <a:cubicBezTo>
                  <a:pt x="5898858" y="1863649"/>
                  <a:pt x="5789443" y="1801145"/>
                  <a:pt x="5499753" y="1846659"/>
                </a:cubicBezTo>
                <a:cubicBezTo>
                  <a:pt x="5210063" y="1892173"/>
                  <a:pt x="5204326" y="1824945"/>
                  <a:pt x="5127171" y="1846659"/>
                </a:cubicBezTo>
                <a:cubicBezTo>
                  <a:pt x="5050016" y="1868373"/>
                  <a:pt x="4935812" y="1824765"/>
                  <a:pt x="4754589" y="1846659"/>
                </a:cubicBezTo>
                <a:cubicBezTo>
                  <a:pt x="4573366" y="1868553"/>
                  <a:pt x="4476303" y="1823747"/>
                  <a:pt x="4382007" y="1846659"/>
                </a:cubicBezTo>
                <a:cubicBezTo>
                  <a:pt x="4287711" y="1869571"/>
                  <a:pt x="4079414" y="1804198"/>
                  <a:pt x="3887085" y="1846659"/>
                </a:cubicBezTo>
                <a:cubicBezTo>
                  <a:pt x="3694756" y="1889120"/>
                  <a:pt x="3537807" y="1799976"/>
                  <a:pt x="3269823" y="1846659"/>
                </a:cubicBezTo>
                <a:cubicBezTo>
                  <a:pt x="3001839" y="1893342"/>
                  <a:pt x="2874769" y="1803759"/>
                  <a:pt x="2591390" y="1846659"/>
                </a:cubicBezTo>
                <a:cubicBezTo>
                  <a:pt x="2308011" y="1889559"/>
                  <a:pt x="2124320" y="1837247"/>
                  <a:pt x="1974128" y="1846659"/>
                </a:cubicBezTo>
                <a:cubicBezTo>
                  <a:pt x="1823936" y="1856071"/>
                  <a:pt x="1708330" y="1838668"/>
                  <a:pt x="1540376" y="1846659"/>
                </a:cubicBezTo>
                <a:cubicBezTo>
                  <a:pt x="1372422" y="1854650"/>
                  <a:pt x="1269911" y="1834312"/>
                  <a:pt x="1045453" y="1846659"/>
                </a:cubicBezTo>
                <a:cubicBezTo>
                  <a:pt x="820995" y="1859006"/>
                  <a:pt x="296997" y="1802881"/>
                  <a:pt x="0" y="1846659"/>
                </a:cubicBezTo>
                <a:cubicBezTo>
                  <a:pt x="-28309" y="1700091"/>
                  <a:pt x="15350" y="1527479"/>
                  <a:pt x="0" y="1421927"/>
                </a:cubicBezTo>
                <a:cubicBezTo>
                  <a:pt x="-15350" y="1316375"/>
                  <a:pt x="22345" y="1150379"/>
                  <a:pt x="0" y="960263"/>
                </a:cubicBezTo>
                <a:cubicBezTo>
                  <a:pt x="-22345" y="770147"/>
                  <a:pt x="49496" y="689077"/>
                  <a:pt x="0" y="480131"/>
                </a:cubicBezTo>
                <a:cubicBezTo>
                  <a:pt x="-49496" y="271185"/>
                  <a:pt x="40856" y="214141"/>
                  <a:pt x="0" y="0"/>
                </a:cubicBezTo>
                <a:close/>
              </a:path>
            </a:pathLst>
          </a:custGeom>
          <a:noFill/>
          <a:ln>
            <a:solidFill>
              <a:schemeClr val="tx1"/>
            </a:solidFill>
            <a:extLst>
              <a:ext uri="{C807C97D-BFC1-408E-A445-0C87EB9F89A2}">
                <ask:lineSketchStyleProps xmlns:ask="http://schemas.microsoft.com/office/drawing/2018/sketchyshapes" sd="3752455136">
                  <a:prstGeom prst="rect">
                    <a:avLst/>
                  </a:prstGeom>
                  <ask:type>
                    <ask:lineSketchScribble/>
                  </ask:type>
                </ask:lineSketchStyleProps>
              </a:ext>
            </a:extLst>
          </a:ln>
        </p:spPr>
        <p:txBody>
          <a:bodyPr wrap="square" rtlCol="0">
            <a:spAutoFit/>
          </a:bodyPr>
          <a:lstStyle/>
          <a:p>
            <a:pPr algn="l"/>
            <a:r>
              <a:rPr lang="cs-CZ" sz="2800" i="1" dirty="0" err="1">
                <a:solidFill>
                  <a:schemeClr val="bg1">
                    <a:lumMod val="65000"/>
                  </a:schemeClr>
                </a:solidFill>
                <a:latin typeface="Times New Roman" panose="02020603050405020304" pitchFamily="18" charset="0"/>
                <a:cs typeface="Times New Roman" panose="02020603050405020304" pitchFamily="18" charset="0"/>
              </a:rPr>
              <a:t>Qualitative</a:t>
            </a:r>
            <a:r>
              <a:rPr lang="cs-CZ" sz="2800" i="1" dirty="0">
                <a:solidFill>
                  <a:schemeClr val="bg1">
                    <a:lumMod val="65000"/>
                  </a:schemeClr>
                </a:solidFill>
                <a:latin typeface="Times New Roman" panose="02020603050405020304" pitchFamily="18" charset="0"/>
                <a:cs typeface="Times New Roman" panose="02020603050405020304" pitchFamily="18" charset="0"/>
              </a:rPr>
              <a:t> data</a:t>
            </a:r>
          </a:p>
          <a:p>
            <a:pPr algn="l"/>
            <a:r>
              <a:rPr lang="cs-CZ" sz="2800" i="1" dirty="0">
                <a:solidFill>
                  <a:schemeClr val="bg1">
                    <a:lumMod val="65000"/>
                  </a:schemeClr>
                </a:solidFill>
                <a:latin typeface="Times New Roman" panose="02020603050405020304" pitchFamily="18" charset="0"/>
                <a:cs typeface="Times New Roman" panose="02020603050405020304" pitchFamily="18" charset="0"/>
              </a:rPr>
              <a:t>	</a:t>
            </a:r>
            <a:r>
              <a:rPr lang="cs-CZ" sz="2800" i="1" dirty="0" err="1">
                <a:solidFill>
                  <a:schemeClr val="bg1">
                    <a:lumMod val="65000"/>
                  </a:schemeClr>
                </a:solidFill>
                <a:latin typeface="Times New Roman" panose="02020603050405020304" pitchFamily="18" charset="0"/>
                <a:cs typeface="Times New Roman" panose="02020603050405020304" pitchFamily="18" charset="0"/>
              </a:rPr>
              <a:t>or</a:t>
            </a:r>
            <a:endParaRPr lang="cs-CZ" sz="2800" i="1" dirty="0">
              <a:solidFill>
                <a:schemeClr val="bg1">
                  <a:lumMod val="65000"/>
                </a:schemeClr>
              </a:solidFill>
              <a:latin typeface="Times New Roman" panose="02020603050405020304" pitchFamily="18" charset="0"/>
              <a:cs typeface="Times New Roman" panose="02020603050405020304" pitchFamily="18" charset="0"/>
            </a:endParaRPr>
          </a:p>
          <a:p>
            <a:pPr algn="l"/>
            <a:r>
              <a:rPr lang="cs-CZ" sz="2800" i="1" dirty="0" err="1">
                <a:solidFill>
                  <a:schemeClr val="bg1">
                    <a:lumMod val="65000"/>
                  </a:schemeClr>
                </a:solidFill>
                <a:latin typeface="Times New Roman" panose="02020603050405020304" pitchFamily="18" charset="0"/>
                <a:cs typeface="Times New Roman" panose="02020603050405020304" pitchFamily="18" charset="0"/>
              </a:rPr>
              <a:t>Nonparametric</a:t>
            </a:r>
            <a:r>
              <a:rPr lang="cs-CZ" sz="2800" i="1" dirty="0">
                <a:solidFill>
                  <a:schemeClr val="bg1">
                    <a:lumMod val="65000"/>
                  </a:schemeClr>
                </a:solidFill>
                <a:latin typeface="Times New Roman" panose="02020603050405020304" pitchFamily="18" charset="0"/>
                <a:cs typeface="Times New Roman" panose="02020603050405020304" pitchFamily="18" charset="0"/>
              </a:rPr>
              <a:t> data</a:t>
            </a:r>
            <a:r>
              <a:rPr lang="cs-CZ" sz="2800" i="1" dirty="0">
                <a:latin typeface="Times New Roman" panose="02020603050405020304" pitchFamily="18" charset="0"/>
                <a:cs typeface="Times New Roman" panose="02020603050405020304" pitchFamily="18" charset="0"/>
              </a:rPr>
              <a:t>		</a:t>
            </a:r>
          </a:p>
          <a:p>
            <a:pPr algn="l"/>
            <a:endParaRPr lang="cs-CZ" sz="500" dirty="0">
              <a:latin typeface="+mn-lt"/>
            </a:endParaRPr>
          </a:p>
          <a:p>
            <a:pPr algn="l"/>
            <a:endParaRPr lang="cs-CZ" sz="500" dirty="0">
              <a:latin typeface="+mn-lt"/>
            </a:endParaRPr>
          </a:p>
          <a:p>
            <a:pPr algn="l"/>
            <a:endParaRPr lang="cs-CZ" sz="500" dirty="0">
              <a:latin typeface="+mn-lt"/>
            </a:endParaRPr>
          </a:p>
          <a:p>
            <a:pPr algn="l"/>
            <a:endParaRPr lang="cs-CZ" sz="500" dirty="0">
              <a:latin typeface="+mn-lt"/>
            </a:endParaRPr>
          </a:p>
          <a:p>
            <a:pPr algn="l"/>
            <a:endParaRPr lang="cs-CZ" sz="500" dirty="0">
              <a:latin typeface="+mn-lt"/>
            </a:endParaRPr>
          </a:p>
          <a:p>
            <a:pPr algn="l"/>
            <a:endParaRPr lang="en-GB" sz="500" dirty="0" err="1">
              <a:latin typeface="+mn-lt"/>
            </a:endParaRPr>
          </a:p>
        </p:txBody>
      </p:sp>
      <p:sp>
        <p:nvSpPr>
          <p:cNvPr id="25" name="TextovéPole 24">
            <a:extLst>
              <a:ext uri="{FF2B5EF4-FFF2-40B4-BE49-F238E27FC236}">
                <a16:creationId xmlns:a16="http://schemas.microsoft.com/office/drawing/2014/main" id="{00FAAFBC-67CD-4F5D-8485-E228CBF19247}"/>
              </a:ext>
            </a:extLst>
          </p:cNvPr>
          <p:cNvSpPr txBox="1"/>
          <p:nvPr/>
        </p:nvSpPr>
        <p:spPr>
          <a:xfrm>
            <a:off x="8000699" y="1573079"/>
            <a:ext cx="2406889" cy="4324261"/>
          </a:xfrm>
          <a:custGeom>
            <a:avLst/>
            <a:gdLst>
              <a:gd name="connsiteX0" fmla="*/ 0 w 2406889"/>
              <a:gd name="connsiteY0" fmla="*/ 0 h 4324261"/>
              <a:gd name="connsiteX1" fmla="*/ 409171 w 2406889"/>
              <a:gd name="connsiteY1" fmla="*/ 0 h 4324261"/>
              <a:gd name="connsiteX2" fmla="*/ 914618 w 2406889"/>
              <a:gd name="connsiteY2" fmla="*/ 0 h 4324261"/>
              <a:gd name="connsiteX3" fmla="*/ 1371927 w 2406889"/>
              <a:gd name="connsiteY3" fmla="*/ 0 h 4324261"/>
              <a:gd name="connsiteX4" fmla="*/ 1877373 w 2406889"/>
              <a:gd name="connsiteY4" fmla="*/ 0 h 4324261"/>
              <a:gd name="connsiteX5" fmla="*/ 2406889 w 2406889"/>
              <a:gd name="connsiteY5" fmla="*/ 0 h 4324261"/>
              <a:gd name="connsiteX6" fmla="*/ 2406889 w 2406889"/>
              <a:gd name="connsiteY6" fmla="*/ 627018 h 4324261"/>
              <a:gd name="connsiteX7" fmla="*/ 2406889 w 2406889"/>
              <a:gd name="connsiteY7" fmla="*/ 1210793 h 4324261"/>
              <a:gd name="connsiteX8" fmla="*/ 2406889 w 2406889"/>
              <a:gd name="connsiteY8" fmla="*/ 1621598 h 4324261"/>
              <a:gd name="connsiteX9" fmla="*/ 2406889 w 2406889"/>
              <a:gd name="connsiteY9" fmla="*/ 2205373 h 4324261"/>
              <a:gd name="connsiteX10" fmla="*/ 2406889 w 2406889"/>
              <a:gd name="connsiteY10" fmla="*/ 2659421 h 4324261"/>
              <a:gd name="connsiteX11" fmla="*/ 2406889 w 2406889"/>
              <a:gd name="connsiteY11" fmla="*/ 3113468 h 4324261"/>
              <a:gd name="connsiteX12" fmla="*/ 2406889 w 2406889"/>
              <a:gd name="connsiteY12" fmla="*/ 3610758 h 4324261"/>
              <a:gd name="connsiteX13" fmla="*/ 2406889 w 2406889"/>
              <a:gd name="connsiteY13" fmla="*/ 4324261 h 4324261"/>
              <a:gd name="connsiteX14" fmla="*/ 1949580 w 2406889"/>
              <a:gd name="connsiteY14" fmla="*/ 4324261 h 4324261"/>
              <a:gd name="connsiteX15" fmla="*/ 1516340 w 2406889"/>
              <a:gd name="connsiteY15" fmla="*/ 4324261 h 4324261"/>
              <a:gd name="connsiteX16" fmla="*/ 1010893 w 2406889"/>
              <a:gd name="connsiteY16" fmla="*/ 4324261 h 4324261"/>
              <a:gd name="connsiteX17" fmla="*/ 601722 w 2406889"/>
              <a:gd name="connsiteY17" fmla="*/ 4324261 h 4324261"/>
              <a:gd name="connsiteX18" fmla="*/ 0 w 2406889"/>
              <a:gd name="connsiteY18" fmla="*/ 4324261 h 4324261"/>
              <a:gd name="connsiteX19" fmla="*/ 0 w 2406889"/>
              <a:gd name="connsiteY19" fmla="*/ 3913456 h 4324261"/>
              <a:gd name="connsiteX20" fmla="*/ 0 w 2406889"/>
              <a:gd name="connsiteY20" fmla="*/ 3286438 h 4324261"/>
              <a:gd name="connsiteX21" fmla="*/ 0 w 2406889"/>
              <a:gd name="connsiteY21" fmla="*/ 2789148 h 4324261"/>
              <a:gd name="connsiteX22" fmla="*/ 0 w 2406889"/>
              <a:gd name="connsiteY22" fmla="*/ 2335101 h 4324261"/>
              <a:gd name="connsiteX23" fmla="*/ 0 w 2406889"/>
              <a:gd name="connsiteY23" fmla="*/ 1837811 h 4324261"/>
              <a:gd name="connsiteX24" fmla="*/ 0 w 2406889"/>
              <a:gd name="connsiteY24" fmla="*/ 1427006 h 4324261"/>
              <a:gd name="connsiteX25" fmla="*/ 0 w 2406889"/>
              <a:gd name="connsiteY25" fmla="*/ 972959 h 4324261"/>
              <a:gd name="connsiteX26" fmla="*/ 0 w 2406889"/>
              <a:gd name="connsiteY26" fmla="*/ 562154 h 4324261"/>
              <a:gd name="connsiteX27" fmla="*/ 0 w 2406889"/>
              <a:gd name="connsiteY27" fmla="*/ 0 h 432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06889" h="4324261" extrusionOk="0">
                <a:moveTo>
                  <a:pt x="0" y="0"/>
                </a:moveTo>
                <a:cubicBezTo>
                  <a:pt x="177096" y="-8636"/>
                  <a:pt x="301574" y="42292"/>
                  <a:pt x="409171" y="0"/>
                </a:cubicBezTo>
                <a:cubicBezTo>
                  <a:pt x="516768" y="-42292"/>
                  <a:pt x="724999" y="44636"/>
                  <a:pt x="914618" y="0"/>
                </a:cubicBezTo>
                <a:cubicBezTo>
                  <a:pt x="1104237" y="-44636"/>
                  <a:pt x="1245272" y="16863"/>
                  <a:pt x="1371927" y="0"/>
                </a:cubicBezTo>
                <a:cubicBezTo>
                  <a:pt x="1498582" y="-16863"/>
                  <a:pt x="1703620" y="37769"/>
                  <a:pt x="1877373" y="0"/>
                </a:cubicBezTo>
                <a:cubicBezTo>
                  <a:pt x="2051126" y="-37769"/>
                  <a:pt x="2229942" y="7"/>
                  <a:pt x="2406889" y="0"/>
                </a:cubicBezTo>
                <a:cubicBezTo>
                  <a:pt x="2438692" y="297374"/>
                  <a:pt x="2361913" y="481605"/>
                  <a:pt x="2406889" y="627018"/>
                </a:cubicBezTo>
                <a:cubicBezTo>
                  <a:pt x="2451865" y="772431"/>
                  <a:pt x="2340690" y="965849"/>
                  <a:pt x="2406889" y="1210793"/>
                </a:cubicBezTo>
                <a:cubicBezTo>
                  <a:pt x="2473088" y="1455738"/>
                  <a:pt x="2401222" y="1505051"/>
                  <a:pt x="2406889" y="1621598"/>
                </a:cubicBezTo>
                <a:cubicBezTo>
                  <a:pt x="2412556" y="1738146"/>
                  <a:pt x="2342378" y="1991656"/>
                  <a:pt x="2406889" y="2205373"/>
                </a:cubicBezTo>
                <a:cubicBezTo>
                  <a:pt x="2471400" y="2419090"/>
                  <a:pt x="2403326" y="2475266"/>
                  <a:pt x="2406889" y="2659421"/>
                </a:cubicBezTo>
                <a:cubicBezTo>
                  <a:pt x="2410452" y="2843576"/>
                  <a:pt x="2402095" y="2943692"/>
                  <a:pt x="2406889" y="3113468"/>
                </a:cubicBezTo>
                <a:cubicBezTo>
                  <a:pt x="2411683" y="3283244"/>
                  <a:pt x="2386008" y="3421242"/>
                  <a:pt x="2406889" y="3610758"/>
                </a:cubicBezTo>
                <a:cubicBezTo>
                  <a:pt x="2427770" y="3800274"/>
                  <a:pt x="2362329" y="4117123"/>
                  <a:pt x="2406889" y="4324261"/>
                </a:cubicBezTo>
                <a:cubicBezTo>
                  <a:pt x="2225933" y="4357336"/>
                  <a:pt x="2068650" y="4285556"/>
                  <a:pt x="1949580" y="4324261"/>
                </a:cubicBezTo>
                <a:cubicBezTo>
                  <a:pt x="1830510" y="4362966"/>
                  <a:pt x="1612842" y="4298765"/>
                  <a:pt x="1516340" y="4324261"/>
                </a:cubicBezTo>
                <a:cubicBezTo>
                  <a:pt x="1419838" y="4349757"/>
                  <a:pt x="1161103" y="4308868"/>
                  <a:pt x="1010893" y="4324261"/>
                </a:cubicBezTo>
                <a:cubicBezTo>
                  <a:pt x="860683" y="4339654"/>
                  <a:pt x="712391" y="4288285"/>
                  <a:pt x="601722" y="4324261"/>
                </a:cubicBezTo>
                <a:cubicBezTo>
                  <a:pt x="491053" y="4360237"/>
                  <a:pt x="129371" y="4293241"/>
                  <a:pt x="0" y="4324261"/>
                </a:cubicBezTo>
                <a:cubicBezTo>
                  <a:pt x="-17879" y="4142236"/>
                  <a:pt x="999" y="4083191"/>
                  <a:pt x="0" y="3913456"/>
                </a:cubicBezTo>
                <a:cubicBezTo>
                  <a:pt x="-999" y="3743722"/>
                  <a:pt x="40615" y="3493084"/>
                  <a:pt x="0" y="3286438"/>
                </a:cubicBezTo>
                <a:cubicBezTo>
                  <a:pt x="-40615" y="3079792"/>
                  <a:pt x="31325" y="2903740"/>
                  <a:pt x="0" y="2789148"/>
                </a:cubicBezTo>
                <a:cubicBezTo>
                  <a:pt x="-31325" y="2674556"/>
                  <a:pt x="51278" y="2529297"/>
                  <a:pt x="0" y="2335101"/>
                </a:cubicBezTo>
                <a:cubicBezTo>
                  <a:pt x="-51278" y="2140905"/>
                  <a:pt x="22126" y="1998317"/>
                  <a:pt x="0" y="1837811"/>
                </a:cubicBezTo>
                <a:cubicBezTo>
                  <a:pt x="-22126" y="1677305"/>
                  <a:pt x="30029" y="1540380"/>
                  <a:pt x="0" y="1427006"/>
                </a:cubicBezTo>
                <a:cubicBezTo>
                  <a:pt x="-30029" y="1313632"/>
                  <a:pt x="38288" y="1123587"/>
                  <a:pt x="0" y="972959"/>
                </a:cubicBezTo>
                <a:cubicBezTo>
                  <a:pt x="-38288" y="822331"/>
                  <a:pt x="1648" y="658283"/>
                  <a:pt x="0" y="562154"/>
                </a:cubicBezTo>
                <a:cubicBezTo>
                  <a:pt x="-1648" y="466026"/>
                  <a:pt x="30597" y="186641"/>
                  <a:pt x="0" y="0"/>
                </a:cubicBezTo>
                <a:close/>
              </a:path>
            </a:pathLst>
          </a:custGeom>
          <a:noFill/>
          <a:ln>
            <a:solidFill>
              <a:schemeClr val="tx1"/>
            </a:solidFill>
            <a:extLst>
              <a:ext uri="{C807C97D-BFC1-408E-A445-0C87EB9F89A2}">
                <ask:lineSketchStyleProps xmlns:ask="http://schemas.microsoft.com/office/drawing/2018/sketchyshapes" sd="3752455136">
                  <a:prstGeom prst="rect">
                    <a:avLst/>
                  </a:prstGeom>
                  <ask:type>
                    <ask:lineSketchScribble/>
                  </ask:type>
                </ask:lineSketchStyleProps>
              </a:ext>
            </a:extLst>
          </a:ln>
        </p:spPr>
        <p:txBody>
          <a:bodyPr wrap="square" rtlCol="0">
            <a:spAutoFit/>
          </a:bodyPr>
          <a:lstStyle/>
          <a:p>
            <a:pPr algn="ctr"/>
            <a:r>
              <a:rPr lang="cs-CZ" sz="1600" i="1" dirty="0" err="1">
                <a:solidFill>
                  <a:schemeClr val="bg1">
                    <a:lumMod val="65000"/>
                  </a:schemeClr>
                </a:solidFill>
                <a:latin typeface="Times New Roman" panose="02020603050405020304" pitchFamily="18" charset="0"/>
                <a:cs typeface="Times New Roman" panose="02020603050405020304" pitchFamily="18" charset="0"/>
              </a:rPr>
              <a:t>Quantitative</a:t>
            </a:r>
            <a:r>
              <a:rPr lang="cs-CZ" sz="1600" i="1" dirty="0">
                <a:solidFill>
                  <a:schemeClr val="bg1">
                    <a:lumMod val="65000"/>
                  </a:schemeClr>
                </a:solidFill>
                <a:latin typeface="Times New Roman" panose="02020603050405020304" pitchFamily="18" charset="0"/>
                <a:cs typeface="Times New Roman" panose="02020603050405020304" pitchFamily="18" charset="0"/>
              </a:rPr>
              <a:t> data</a:t>
            </a:r>
          </a:p>
          <a:p>
            <a:pPr algn="ctr"/>
            <a:r>
              <a:rPr lang="cs-CZ" sz="1600" i="1" dirty="0" err="1">
                <a:solidFill>
                  <a:schemeClr val="bg1">
                    <a:lumMod val="65000"/>
                  </a:schemeClr>
                </a:solidFill>
                <a:latin typeface="Times New Roman" panose="02020603050405020304" pitchFamily="18" charset="0"/>
                <a:cs typeface="Times New Roman" panose="02020603050405020304" pitchFamily="18" charset="0"/>
              </a:rPr>
              <a:t>or</a:t>
            </a:r>
            <a:endParaRPr lang="cs-CZ" sz="1600" i="1" dirty="0">
              <a:solidFill>
                <a:schemeClr val="bg1">
                  <a:lumMod val="65000"/>
                </a:schemeClr>
              </a:solidFill>
              <a:latin typeface="Times New Roman" panose="02020603050405020304" pitchFamily="18" charset="0"/>
              <a:cs typeface="Times New Roman" panose="02020603050405020304" pitchFamily="18" charset="0"/>
            </a:endParaRPr>
          </a:p>
          <a:p>
            <a:pPr algn="ctr"/>
            <a:r>
              <a:rPr lang="cs-CZ" sz="1600" i="1" dirty="0" err="1">
                <a:solidFill>
                  <a:schemeClr val="bg1">
                    <a:lumMod val="65000"/>
                  </a:schemeClr>
                </a:solidFill>
                <a:latin typeface="Times New Roman" panose="02020603050405020304" pitchFamily="18" charset="0"/>
                <a:cs typeface="Times New Roman" panose="02020603050405020304" pitchFamily="18" charset="0"/>
              </a:rPr>
              <a:t>Parametric</a:t>
            </a:r>
            <a:r>
              <a:rPr lang="cs-CZ" sz="1600" i="1" dirty="0">
                <a:solidFill>
                  <a:schemeClr val="bg1">
                    <a:lumMod val="65000"/>
                  </a:schemeClr>
                </a:solidFill>
                <a:latin typeface="Times New Roman" panose="02020603050405020304" pitchFamily="18" charset="0"/>
                <a:cs typeface="Times New Roman" panose="02020603050405020304" pitchFamily="18" charset="0"/>
              </a:rPr>
              <a:t> data</a:t>
            </a:r>
          </a:p>
          <a:p>
            <a:pPr algn="ctr"/>
            <a:r>
              <a:rPr lang="cs-CZ" sz="1600" i="1" dirty="0" err="1">
                <a:solidFill>
                  <a:schemeClr val="bg1">
                    <a:lumMod val="65000"/>
                  </a:schemeClr>
                </a:solidFill>
                <a:latin typeface="Times New Roman" panose="02020603050405020304" pitchFamily="18" charset="0"/>
                <a:cs typeface="Times New Roman" panose="02020603050405020304" pitchFamily="18" charset="0"/>
              </a:rPr>
              <a:t>or</a:t>
            </a:r>
            <a:endParaRPr lang="cs-CZ" sz="1600" i="1" dirty="0">
              <a:solidFill>
                <a:schemeClr val="bg1">
                  <a:lumMod val="65000"/>
                </a:schemeClr>
              </a:solidFill>
              <a:latin typeface="Times New Roman" panose="02020603050405020304" pitchFamily="18" charset="0"/>
              <a:cs typeface="Times New Roman" panose="02020603050405020304" pitchFamily="18" charset="0"/>
            </a:endParaRPr>
          </a:p>
          <a:p>
            <a:pPr algn="ctr"/>
            <a:r>
              <a:rPr lang="cs-CZ" sz="1600" i="1" dirty="0" err="1">
                <a:solidFill>
                  <a:schemeClr val="bg1">
                    <a:lumMod val="65000"/>
                  </a:schemeClr>
                </a:solidFill>
                <a:latin typeface="Times New Roman" panose="02020603050405020304" pitchFamily="18" charset="0"/>
                <a:cs typeface="Times New Roman" panose="02020603050405020304" pitchFamily="18" charset="0"/>
              </a:rPr>
              <a:t>Scale</a:t>
            </a:r>
            <a:endParaRPr lang="cs-CZ" sz="1600" i="1" dirty="0">
              <a:latin typeface="Times New Roman" panose="02020603050405020304" pitchFamily="18" charset="0"/>
              <a:cs typeface="Times New Roman" panose="02020603050405020304" pitchFamily="18" charset="0"/>
            </a:endParaRPr>
          </a:p>
          <a:p>
            <a:pPr algn="ctr"/>
            <a:endParaRPr lang="cs-CZ" sz="1600" i="1" dirty="0">
              <a:latin typeface="Times New Roman" panose="02020603050405020304" pitchFamily="18" charset="0"/>
              <a:cs typeface="Times New Roman" panose="02020603050405020304" pitchFamily="18" charset="0"/>
            </a:endParaRPr>
          </a:p>
          <a:p>
            <a:pPr algn="ctr"/>
            <a:endParaRPr lang="cs-CZ" sz="16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500" i="1" dirty="0">
              <a:latin typeface="Times New Roman" panose="02020603050405020304" pitchFamily="18" charset="0"/>
              <a:cs typeface="Times New Roman" panose="02020603050405020304" pitchFamily="18" charset="0"/>
            </a:endParaRPr>
          </a:p>
          <a:p>
            <a:pPr algn="l"/>
            <a:endParaRPr lang="cs-CZ"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1716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62</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Variable Types and Scaling</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b="1" dirty="0">
                <a:effectLst/>
                <a:latin typeface="Times New Roman" panose="02020603050405020304" pitchFamily="18" charset="0"/>
                <a:ea typeface="Calibri" panose="020F0502020204030204" pitchFamily="34" charset="0"/>
              </a:rPr>
              <a:t>Levels of Measurement </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graphicFrame>
        <p:nvGraphicFramePr>
          <p:cNvPr id="8" name="Zástupný obsah 7">
            <a:extLst>
              <a:ext uri="{FF2B5EF4-FFF2-40B4-BE49-F238E27FC236}">
                <a16:creationId xmlns:a16="http://schemas.microsoft.com/office/drawing/2014/main" id="{BAD05199-6B3E-4446-8589-E24288F70F04}"/>
              </a:ext>
            </a:extLst>
          </p:cNvPr>
          <p:cNvGraphicFramePr>
            <a:graphicFrameLocks noGrp="1"/>
          </p:cNvGraphicFramePr>
          <p:nvPr>
            <p:ph idx="29"/>
            <p:extLst>
              <p:ext uri="{D42A27DB-BD31-4B8C-83A1-F6EECF244321}">
                <p14:modId xmlns:p14="http://schemas.microsoft.com/office/powerpoint/2010/main" val="1777051946"/>
              </p:ext>
            </p:extLst>
          </p:nvPr>
        </p:nvGraphicFramePr>
        <p:xfrm>
          <a:off x="1421336" y="2192210"/>
          <a:ext cx="7749297" cy="37034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ovéPole 10">
            <a:extLst>
              <a:ext uri="{FF2B5EF4-FFF2-40B4-BE49-F238E27FC236}">
                <a16:creationId xmlns:a16="http://schemas.microsoft.com/office/drawing/2014/main" id="{542E24FA-8459-4191-AE3B-49298DCA298A}"/>
              </a:ext>
            </a:extLst>
          </p:cNvPr>
          <p:cNvSpPr txBox="1"/>
          <p:nvPr/>
        </p:nvSpPr>
        <p:spPr>
          <a:xfrm>
            <a:off x="540000" y="1743668"/>
            <a:ext cx="8985740" cy="399405"/>
          </a:xfrm>
          <a:prstGeom prst="rect">
            <a:avLst/>
          </a:prstGeom>
          <a:noFill/>
        </p:spPr>
        <p:txBody>
          <a:bodyPr wrap="square">
            <a:spAutoFit/>
          </a:bodyPr>
          <a:lstStyle/>
          <a:p>
            <a:pPr algn="just">
              <a:lnSpc>
                <a:spcPct val="107000"/>
              </a:lnSpc>
              <a:spcAft>
                <a:spcPts val="800"/>
              </a:spcAft>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Levels of Measurement (Scale of Measure)</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are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Nominal</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Ordinal</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Interval, Ratio</a:t>
            </a:r>
            <a:endParaRPr lang="en-GB" sz="20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TextovéPole 67">
            <a:extLst>
              <a:ext uri="{FF2B5EF4-FFF2-40B4-BE49-F238E27FC236}">
                <a16:creationId xmlns:a16="http://schemas.microsoft.com/office/drawing/2014/main" id="{73A80527-8E12-4D1E-85F7-10C558594B9A}"/>
              </a:ext>
            </a:extLst>
          </p:cNvPr>
          <p:cNvSpPr txBox="1"/>
          <p:nvPr/>
        </p:nvSpPr>
        <p:spPr>
          <a:xfrm>
            <a:off x="7574639" y="5861001"/>
            <a:ext cx="1951101" cy="276999"/>
          </a:xfrm>
          <a:prstGeom prst="rect">
            <a:avLst/>
          </a:prstGeom>
          <a:noFill/>
        </p:spPr>
        <p:txBody>
          <a:bodyPr wrap="square">
            <a:spAutoFit/>
          </a:bodyPr>
          <a:lstStyle/>
          <a:p>
            <a:r>
              <a:rPr lang="cs-CZ" sz="1200" dirty="0">
                <a:solidFill>
                  <a:srgbClr val="000000"/>
                </a:solidFill>
                <a:latin typeface="Times New Roman" panose="02020603050405020304" pitchFamily="18" charset="0"/>
                <a:cs typeface="Times New Roman" panose="02020603050405020304" pitchFamily="18" charset="0"/>
              </a:rPr>
              <a:t>(</a:t>
            </a:r>
            <a:r>
              <a:rPr lang="en-GB" sz="1200" b="0" i="0" dirty="0" err="1">
                <a:solidFill>
                  <a:srgbClr val="000000"/>
                </a:solidFill>
                <a:effectLst/>
                <a:latin typeface="Times New Roman" panose="02020603050405020304" pitchFamily="18" charset="0"/>
                <a:cs typeface="Times New Roman" panose="02020603050405020304" pitchFamily="18" charset="0"/>
              </a:rPr>
              <a:t>Litschmannová</a:t>
            </a:r>
            <a:r>
              <a:rPr lang="en-GB" sz="1200" b="0" i="0" dirty="0">
                <a:solidFill>
                  <a:srgbClr val="000000"/>
                </a:solidFill>
                <a:effectLst/>
                <a:latin typeface="Times New Roman" panose="02020603050405020304" pitchFamily="18" charset="0"/>
                <a:cs typeface="Times New Roman" panose="02020603050405020304" pitchFamily="18" charset="0"/>
              </a:rPr>
              <a:t>, 2011</a:t>
            </a:r>
            <a:r>
              <a:rPr lang="cs-CZ" sz="1200" b="0" i="0" dirty="0">
                <a:solidFill>
                  <a:srgbClr val="000000"/>
                </a:solidFill>
                <a:effectLst/>
                <a:latin typeface="Times New Roman" panose="02020603050405020304" pitchFamily="18" charset="0"/>
                <a:cs typeface="Times New Roman" panose="02020603050405020304" pitchFamily="18" charset="0"/>
              </a:rPr>
              <a:t>)</a:t>
            </a:r>
            <a:endParaRPr lang="en-GB"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49286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63</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Variable Types and Scaling</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b="1" dirty="0">
                <a:effectLst/>
                <a:latin typeface="Times New Roman" panose="02020603050405020304" pitchFamily="18" charset="0"/>
                <a:ea typeface="Calibri" panose="020F0502020204030204" pitchFamily="34" charset="0"/>
              </a:rPr>
              <a:t>Levels of Measurement </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11" name="TextovéPole 10">
            <a:extLst>
              <a:ext uri="{FF2B5EF4-FFF2-40B4-BE49-F238E27FC236}">
                <a16:creationId xmlns:a16="http://schemas.microsoft.com/office/drawing/2014/main" id="{542E24FA-8459-4191-AE3B-49298DCA298A}"/>
              </a:ext>
            </a:extLst>
          </p:cNvPr>
          <p:cNvSpPr txBox="1"/>
          <p:nvPr/>
        </p:nvSpPr>
        <p:spPr>
          <a:xfrm>
            <a:off x="540000" y="1743668"/>
            <a:ext cx="8985740" cy="399405"/>
          </a:xfrm>
          <a:prstGeom prst="rect">
            <a:avLst/>
          </a:prstGeom>
          <a:noFill/>
        </p:spPr>
        <p:txBody>
          <a:bodyPr wrap="square">
            <a:spAutoFit/>
          </a:bodyPr>
          <a:lstStyle/>
          <a:p>
            <a:pPr algn="just">
              <a:lnSpc>
                <a:spcPct val="107000"/>
              </a:lnSpc>
              <a:spcAft>
                <a:spcPts val="800"/>
              </a:spcAft>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Levels of Measurement (Scale of Measure)</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are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Nominal</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Ordinal</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Interval, Ratio</a:t>
            </a:r>
            <a:endParaRPr lang="en-GB" sz="20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ovéPole 12">
            <a:extLst>
              <a:ext uri="{FF2B5EF4-FFF2-40B4-BE49-F238E27FC236}">
                <a16:creationId xmlns:a16="http://schemas.microsoft.com/office/drawing/2014/main" id="{20F0A9A2-29F8-45CE-A177-9CF46CF1A62C}"/>
              </a:ext>
            </a:extLst>
          </p:cNvPr>
          <p:cNvSpPr txBox="1"/>
          <p:nvPr/>
        </p:nvSpPr>
        <p:spPr>
          <a:xfrm>
            <a:off x="1671646" y="2545888"/>
            <a:ext cx="898203" cy="338554"/>
          </a:xfrm>
          <a:prstGeom prst="rect">
            <a:avLst/>
          </a:prstGeom>
          <a:noFill/>
        </p:spPr>
        <p:txBody>
          <a:bodyPr wrap="square" rtlCol="0">
            <a:spAutoFit/>
          </a:bodyPr>
          <a:lstStyle/>
          <a:p>
            <a:pPr algn="just"/>
            <a:r>
              <a:rPr lang="cs-CZ" sz="1600" dirty="0" err="1">
                <a:latin typeface="Times New Roman" panose="02020603050405020304" pitchFamily="18" charset="0"/>
                <a:cs typeface="Times New Roman" panose="02020603050405020304" pitchFamily="18" charset="0"/>
              </a:rPr>
              <a:t>Nominal</a:t>
            </a:r>
            <a:endParaRPr lang="en-GB" sz="1600" dirty="0" err="1">
              <a:latin typeface="Times New Roman" panose="02020603050405020304" pitchFamily="18" charset="0"/>
              <a:cs typeface="Times New Roman" panose="02020603050405020304" pitchFamily="18" charset="0"/>
            </a:endParaRPr>
          </a:p>
        </p:txBody>
      </p:sp>
      <p:sp>
        <p:nvSpPr>
          <p:cNvPr id="14" name="TextovéPole 13">
            <a:extLst>
              <a:ext uri="{FF2B5EF4-FFF2-40B4-BE49-F238E27FC236}">
                <a16:creationId xmlns:a16="http://schemas.microsoft.com/office/drawing/2014/main" id="{6C89804C-9D0A-4DC6-95DB-668E0B7D97AC}"/>
              </a:ext>
            </a:extLst>
          </p:cNvPr>
          <p:cNvSpPr txBox="1"/>
          <p:nvPr/>
        </p:nvSpPr>
        <p:spPr>
          <a:xfrm>
            <a:off x="1671646" y="2941260"/>
            <a:ext cx="898203" cy="338554"/>
          </a:xfrm>
          <a:prstGeom prst="rect">
            <a:avLst/>
          </a:prstGeom>
          <a:noFill/>
        </p:spPr>
        <p:txBody>
          <a:bodyPr wrap="square" rtlCol="0">
            <a:spAutoFit/>
          </a:bodyPr>
          <a:lstStyle/>
          <a:p>
            <a:pPr algn="just"/>
            <a:r>
              <a:rPr lang="cs-CZ" sz="1600" dirty="0" err="1">
                <a:latin typeface="Times New Roman" panose="02020603050405020304" pitchFamily="18" charset="0"/>
                <a:cs typeface="Times New Roman" panose="02020603050405020304" pitchFamily="18" charset="0"/>
              </a:rPr>
              <a:t>Ordinal</a:t>
            </a:r>
            <a:endParaRPr lang="en-GB" sz="1600" dirty="0" err="1">
              <a:latin typeface="Times New Roman" panose="02020603050405020304" pitchFamily="18" charset="0"/>
              <a:cs typeface="Times New Roman" panose="02020603050405020304" pitchFamily="18" charset="0"/>
            </a:endParaRPr>
          </a:p>
        </p:txBody>
      </p:sp>
      <p:sp>
        <p:nvSpPr>
          <p:cNvPr id="15" name="TextovéPole 14">
            <a:extLst>
              <a:ext uri="{FF2B5EF4-FFF2-40B4-BE49-F238E27FC236}">
                <a16:creationId xmlns:a16="http://schemas.microsoft.com/office/drawing/2014/main" id="{27034B6A-4425-48E2-99A3-2504E3A7357E}"/>
              </a:ext>
            </a:extLst>
          </p:cNvPr>
          <p:cNvSpPr txBox="1"/>
          <p:nvPr/>
        </p:nvSpPr>
        <p:spPr>
          <a:xfrm>
            <a:off x="1671646" y="3453437"/>
            <a:ext cx="818304" cy="338554"/>
          </a:xfrm>
          <a:prstGeom prst="rect">
            <a:avLst/>
          </a:prstGeom>
          <a:noFill/>
        </p:spPr>
        <p:txBody>
          <a:bodyPr wrap="square" rtlCol="0">
            <a:spAutoFit/>
          </a:bodyPr>
          <a:lstStyle/>
          <a:p>
            <a:pPr algn="just"/>
            <a:r>
              <a:rPr lang="cs-CZ" sz="1600" dirty="0">
                <a:latin typeface="Times New Roman" panose="02020603050405020304" pitchFamily="18" charset="0"/>
                <a:cs typeface="Times New Roman" panose="02020603050405020304" pitchFamily="18" charset="0"/>
              </a:rPr>
              <a:t>Interval</a:t>
            </a:r>
            <a:endParaRPr lang="en-GB" sz="1600" dirty="0" err="1">
              <a:latin typeface="Times New Roman" panose="02020603050405020304" pitchFamily="18" charset="0"/>
              <a:cs typeface="Times New Roman" panose="02020603050405020304" pitchFamily="18" charset="0"/>
            </a:endParaRPr>
          </a:p>
        </p:txBody>
      </p:sp>
      <p:sp>
        <p:nvSpPr>
          <p:cNvPr id="16" name="TextovéPole 15">
            <a:extLst>
              <a:ext uri="{FF2B5EF4-FFF2-40B4-BE49-F238E27FC236}">
                <a16:creationId xmlns:a16="http://schemas.microsoft.com/office/drawing/2014/main" id="{B2974DF8-E15E-46AC-9E3C-BCE85E8951A3}"/>
              </a:ext>
            </a:extLst>
          </p:cNvPr>
          <p:cNvSpPr txBox="1"/>
          <p:nvPr/>
        </p:nvSpPr>
        <p:spPr>
          <a:xfrm>
            <a:off x="1671644" y="3945388"/>
            <a:ext cx="818305" cy="338554"/>
          </a:xfrm>
          <a:prstGeom prst="rect">
            <a:avLst/>
          </a:prstGeom>
          <a:noFill/>
        </p:spPr>
        <p:txBody>
          <a:bodyPr wrap="square" rtlCol="0">
            <a:spAutoFit/>
          </a:bodyPr>
          <a:lstStyle/>
          <a:p>
            <a:pPr algn="just"/>
            <a:r>
              <a:rPr lang="cs-CZ" sz="1600" dirty="0">
                <a:latin typeface="Times New Roman" panose="02020603050405020304" pitchFamily="18" charset="0"/>
                <a:cs typeface="Times New Roman" panose="02020603050405020304" pitchFamily="18" charset="0"/>
              </a:rPr>
              <a:t>Ratio</a:t>
            </a:r>
            <a:endParaRPr lang="en-GB" sz="1600" dirty="0" err="1">
              <a:latin typeface="Times New Roman" panose="02020603050405020304" pitchFamily="18" charset="0"/>
              <a:cs typeface="Times New Roman" panose="02020603050405020304" pitchFamily="18" charset="0"/>
            </a:endParaRPr>
          </a:p>
        </p:txBody>
      </p:sp>
      <p:sp>
        <p:nvSpPr>
          <p:cNvPr id="17" name="TextovéPole 16">
            <a:extLst>
              <a:ext uri="{FF2B5EF4-FFF2-40B4-BE49-F238E27FC236}">
                <a16:creationId xmlns:a16="http://schemas.microsoft.com/office/drawing/2014/main" id="{55AAA9F5-AA1C-45B2-82DB-AC2AB1D06448}"/>
              </a:ext>
            </a:extLst>
          </p:cNvPr>
          <p:cNvSpPr txBox="1"/>
          <p:nvPr/>
        </p:nvSpPr>
        <p:spPr>
          <a:xfrm>
            <a:off x="4352458" y="2737377"/>
            <a:ext cx="1198094" cy="338554"/>
          </a:xfrm>
          <a:prstGeom prst="rect">
            <a:avLst/>
          </a:prstGeom>
          <a:noFill/>
        </p:spPr>
        <p:txBody>
          <a:bodyPr wrap="square" rtlCol="0">
            <a:spAutoFit/>
          </a:bodyPr>
          <a:lstStyle/>
          <a:p>
            <a:pPr algn="just"/>
            <a:r>
              <a:rPr lang="cs-CZ" sz="1600" dirty="0" err="1">
                <a:latin typeface="Times New Roman" panose="02020603050405020304" pitchFamily="18" charset="0"/>
                <a:cs typeface="Times New Roman" panose="02020603050405020304" pitchFamily="18" charset="0"/>
              </a:rPr>
              <a:t>Qualitative</a:t>
            </a:r>
            <a:endParaRPr lang="en-GB" sz="1600" dirty="0" err="1">
              <a:latin typeface="Times New Roman" panose="02020603050405020304" pitchFamily="18" charset="0"/>
              <a:cs typeface="Times New Roman" panose="02020603050405020304" pitchFamily="18" charset="0"/>
            </a:endParaRPr>
          </a:p>
        </p:txBody>
      </p:sp>
      <p:cxnSp>
        <p:nvCxnSpPr>
          <p:cNvPr id="19" name="Přímá spojnice 18">
            <a:extLst>
              <a:ext uri="{FF2B5EF4-FFF2-40B4-BE49-F238E27FC236}">
                <a16:creationId xmlns:a16="http://schemas.microsoft.com/office/drawing/2014/main" id="{C42908C7-AF50-4362-933F-BB1617C42E50}"/>
              </a:ext>
            </a:extLst>
          </p:cNvPr>
          <p:cNvCxnSpPr>
            <a:cxnSpLocks/>
            <a:stCxn id="13" idx="3"/>
            <a:endCxn id="13" idx="3"/>
          </p:cNvCxnSpPr>
          <p:nvPr/>
        </p:nvCxnSpPr>
        <p:spPr bwMode="auto">
          <a:xfrm>
            <a:off x="2569849" y="2715165"/>
            <a:ext cx="0" cy="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pojnice: pravoúhlá 21">
            <a:extLst>
              <a:ext uri="{FF2B5EF4-FFF2-40B4-BE49-F238E27FC236}">
                <a16:creationId xmlns:a16="http://schemas.microsoft.com/office/drawing/2014/main" id="{1A4F8875-AED9-4C39-8927-7608638EBB82}"/>
              </a:ext>
            </a:extLst>
          </p:cNvPr>
          <p:cNvCxnSpPr>
            <a:stCxn id="13" idx="3"/>
            <a:endCxn id="17" idx="1"/>
          </p:cNvCxnSpPr>
          <p:nvPr/>
        </p:nvCxnSpPr>
        <p:spPr bwMode="auto">
          <a:xfrm>
            <a:off x="2569849" y="2715165"/>
            <a:ext cx="1782609" cy="191489"/>
          </a:xfrm>
          <a:prstGeom prst="bentConnector3">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pojnice: pravoúhlá 23">
            <a:extLst>
              <a:ext uri="{FF2B5EF4-FFF2-40B4-BE49-F238E27FC236}">
                <a16:creationId xmlns:a16="http://schemas.microsoft.com/office/drawing/2014/main" id="{AA18FCDD-0B0D-49E5-9BD3-B7B152D7D4F2}"/>
              </a:ext>
            </a:extLst>
          </p:cNvPr>
          <p:cNvCxnSpPr>
            <a:stCxn id="14" idx="3"/>
            <a:endCxn id="17" idx="1"/>
          </p:cNvCxnSpPr>
          <p:nvPr/>
        </p:nvCxnSpPr>
        <p:spPr bwMode="auto">
          <a:xfrm flipV="1">
            <a:off x="2569849" y="2906654"/>
            <a:ext cx="1782609" cy="203883"/>
          </a:xfrm>
          <a:prstGeom prst="bentConnector3">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ovéPole 26">
            <a:extLst>
              <a:ext uri="{FF2B5EF4-FFF2-40B4-BE49-F238E27FC236}">
                <a16:creationId xmlns:a16="http://schemas.microsoft.com/office/drawing/2014/main" id="{D77AB23F-1B3A-4D8F-9095-292696A7C644}"/>
              </a:ext>
            </a:extLst>
          </p:cNvPr>
          <p:cNvSpPr txBox="1"/>
          <p:nvPr/>
        </p:nvSpPr>
        <p:spPr>
          <a:xfrm>
            <a:off x="2944524" y="3711693"/>
            <a:ext cx="1198094" cy="338554"/>
          </a:xfrm>
          <a:prstGeom prst="rect">
            <a:avLst/>
          </a:prstGeom>
          <a:noFill/>
        </p:spPr>
        <p:txBody>
          <a:bodyPr wrap="square" rtlCol="0">
            <a:spAutoFit/>
          </a:bodyPr>
          <a:lstStyle/>
          <a:p>
            <a:pPr algn="just"/>
            <a:r>
              <a:rPr lang="cs-CZ" sz="1600" dirty="0" err="1">
                <a:latin typeface="Times New Roman" panose="02020603050405020304" pitchFamily="18" charset="0"/>
                <a:cs typeface="Times New Roman" panose="02020603050405020304" pitchFamily="18" charset="0"/>
              </a:rPr>
              <a:t>Quantitative</a:t>
            </a:r>
            <a:endParaRPr lang="en-GB" sz="1600" dirty="0" err="1">
              <a:latin typeface="Times New Roman" panose="02020603050405020304" pitchFamily="18" charset="0"/>
              <a:cs typeface="Times New Roman" panose="02020603050405020304" pitchFamily="18" charset="0"/>
            </a:endParaRPr>
          </a:p>
        </p:txBody>
      </p:sp>
      <p:sp>
        <p:nvSpPr>
          <p:cNvPr id="28" name="TextovéPole 27">
            <a:extLst>
              <a:ext uri="{FF2B5EF4-FFF2-40B4-BE49-F238E27FC236}">
                <a16:creationId xmlns:a16="http://schemas.microsoft.com/office/drawing/2014/main" id="{025AD84C-3769-4CC6-AA77-1A78BCEA2F1D}"/>
              </a:ext>
            </a:extLst>
          </p:cNvPr>
          <p:cNvSpPr txBox="1"/>
          <p:nvPr/>
        </p:nvSpPr>
        <p:spPr>
          <a:xfrm>
            <a:off x="4403314" y="3380505"/>
            <a:ext cx="937398" cy="338554"/>
          </a:xfrm>
          <a:prstGeom prst="rect">
            <a:avLst/>
          </a:prstGeom>
          <a:noFill/>
        </p:spPr>
        <p:txBody>
          <a:bodyPr wrap="square" rtlCol="0">
            <a:spAutoFit/>
          </a:bodyPr>
          <a:lstStyle/>
          <a:p>
            <a:pPr algn="just"/>
            <a:r>
              <a:rPr lang="cs-CZ" sz="1600" dirty="0" err="1">
                <a:latin typeface="Times New Roman" panose="02020603050405020304" pitchFamily="18" charset="0"/>
                <a:cs typeface="Times New Roman" panose="02020603050405020304" pitchFamily="18" charset="0"/>
              </a:rPr>
              <a:t>Discrete</a:t>
            </a:r>
            <a:endParaRPr lang="en-GB" sz="1600" dirty="0" err="1">
              <a:latin typeface="Times New Roman" panose="02020603050405020304" pitchFamily="18" charset="0"/>
              <a:cs typeface="Times New Roman" panose="02020603050405020304" pitchFamily="18" charset="0"/>
            </a:endParaRPr>
          </a:p>
        </p:txBody>
      </p:sp>
      <p:sp>
        <p:nvSpPr>
          <p:cNvPr id="29" name="TextovéPole 28">
            <a:extLst>
              <a:ext uri="{FF2B5EF4-FFF2-40B4-BE49-F238E27FC236}">
                <a16:creationId xmlns:a16="http://schemas.microsoft.com/office/drawing/2014/main" id="{9EB7A119-89A4-4D12-852F-64B1AFCA006A}"/>
              </a:ext>
            </a:extLst>
          </p:cNvPr>
          <p:cNvSpPr txBox="1"/>
          <p:nvPr/>
        </p:nvSpPr>
        <p:spPr>
          <a:xfrm>
            <a:off x="4403314" y="4045266"/>
            <a:ext cx="1198094" cy="338554"/>
          </a:xfrm>
          <a:prstGeom prst="rect">
            <a:avLst/>
          </a:prstGeom>
          <a:noFill/>
        </p:spPr>
        <p:txBody>
          <a:bodyPr wrap="square" rtlCol="0">
            <a:spAutoFit/>
          </a:bodyPr>
          <a:lstStyle/>
          <a:p>
            <a:pPr algn="just"/>
            <a:r>
              <a:rPr lang="cs-CZ" sz="1600" dirty="0" err="1">
                <a:latin typeface="Times New Roman" panose="02020603050405020304" pitchFamily="18" charset="0"/>
                <a:cs typeface="Times New Roman" panose="02020603050405020304" pitchFamily="18" charset="0"/>
              </a:rPr>
              <a:t>Continous</a:t>
            </a:r>
            <a:endParaRPr lang="en-GB" sz="1600" dirty="0" err="1">
              <a:latin typeface="Times New Roman" panose="02020603050405020304" pitchFamily="18" charset="0"/>
              <a:cs typeface="Times New Roman" panose="02020603050405020304" pitchFamily="18" charset="0"/>
            </a:endParaRPr>
          </a:p>
        </p:txBody>
      </p:sp>
      <p:sp>
        <p:nvSpPr>
          <p:cNvPr id="30" name="TextovéPole 29">
            <a:extLst>
              <a:ext uri="{FF2B5EF4-FFF2-40B4-BE49-F238E27FC236}">
                <a16:creationId xmlns:a16="http://schemas.microsoft.com/office/drawing/2014/main" id="{F00F0530-A15C-43A6-ACB5-55643B004B5A}"/>
              </a:ext>
            </a:extLst>
          </p:cNvPr>
          <p:cNvSpPr txBox="1"/>
          <p:nvPr/>
        </p:nvSpPr>
        <p:spPr>
          <a:xfrm>
            <a:off x="6109512" y="3060382"/>
            <a:ext cx="1198094" cy="338554"/>
          </a:xfrm>
          <a:prstGeom prst="rect">
            <a:avLst/>
          </a:prstGeom>
          <a:noFill/>
        </p:spPr>
        <p:txBody>
          <a:bodyPr wrap="square" rtlCol="0">
            <a:spAutoFit/>
          </a:bodyPr>
          <a:lstStyle/>
          <a:p>
            <a:pPr algn="just"/>
            <a:r>
              <a:rPr lang="cs-CZ" sz="1600" dirty="0" err="1">
                <a:latin typeface="Times New Roman" panose="02020603050405020304" pitchFamily="18" charset="0"/>
                <a:cs typeface="Times New Roman" panose="02020603050405020304" pitchFamily="18" charset="0"/>
              </a:rPr>
              <a:t>Categorical</a:t>
            </a:r>
            <a:endParaRPr lang="en-GB" sz="1600" dirty="0" err="1">
              <a:latin typeface="Times New Roman" panose="02020603050405020304" pitchFamily="18" charset="0"/>
              <a:cs typeface="Times New Roman" panose="02020603050405020304" pitchFamily="18" charset="0"/>
            </a:endParaRPr>
          </a:p>
        </p:txBody>
      </p:sp>
      <p:sp>
        <p:nvSpPr>
          <p:cNvPr id="31" name="TextovéPole 30">
            <a:extLst>
              <a:ext uri="{FF2B5EF4-FFF2-40B4-BE49-F238E27FC236}">
                <a16:creationId xmlns:a16="http://schemas.microsoft.com/office/drawing/2014/main" id="{A8408159-BC1B-4716-9C47-FA863F7D0084}"/>
              </a:ext>
            </a:extLst>
          </p:cNvPr>
          <p:cNvSpPr txBox="1"/>
          <p:nvPr/>
        </p:nvSpPr>
        <p:spPr>
          <a:xfrm>
            <a:off x="8020980" y="2800088"/>
            <a:ext cx="1198094" cy="338554"/>
          </a:xfrm>
          <a:prstGeom prst="rect">
            <a:avLst/>
          </a:prstGeom>
          <a:noFill/>
        </p:spPr>
        <p:txBody>
          <a:bodyPr wrap="square" rtlCol="0">
            <a:spAutoFit/>
          </a:bodyPr>
          <a:lstStyle/>
          <a:p>
            <a:pPr algn="just"/>
            <a:r>
              <a:rPr lang="cs-CZ" sz="1600" dirty="0" err="1">
                <a:latin typeface="Times New Roman" panose="02020603050405020304" pitchFamily="18" charset="0"/>
                <a:cs typeface="Times New Roman" panose="02020603050405020304" pitchFamily="18" charset="0"/>
              </a:rPr>
              <a:t>Dichotomis</a:t>
            </a:r>
            <a:endParaRPr lang="en-GB" sz="1600" dirty="0" err="1">
              <a:latin typeface="Times New Roman" panose="02020603050405020304" pitchFamily="18" charset="0"/>
              <a:cs typeface="Times New Roman" panose="02020603050405020304" pitchFamily="18" charset="0"/>
            </a:endParaRPr>
          </a:p>
        </p:txBody>
      </p:sp>
      <p:sp>
        <p:nvSpPr>
          <p:cNvPr id="32" name="TextovéPole 31">
            <a:extLst>
              <a:ext uri="{FF2B5EF4-FFF2-40B4-BE49-F238E27FC236}">
                <a16:creationId xmlns:a16="http://schemas.microsoft.com/office/drawing/2014/main" id="{9354A187-FCBE-4BB6-B6C9-ECACBBB4080F}"/>
              </a:ext>
            </a:extLst>
          </p:cNvPr>
          <p:cNvSpPr txBox="1"/>
          <p:nvPr/>
        </p:nvSpPr>
        <p:spPr>
          <a:xfrm>
            <a:off x="8027830" y="3388293"/>
            <a:ext cx="1198094" cy="338554"/>
          </a:xfrm>
          <a:prstGeom prst="rect">
            <a:avLst/>
          </a:prstGeom>
          <a:noFill/>
        </p:spPr>
        <p:txBody>
          <a:bodyPr wrap="square" rtlCol="0">
            <a:spAutoFit/>
          </a:bodyPr>
          <a:lstStyle/>
          <a:p>
            <a:pPr algn="just"/>
            <a:r>
              <a:rPr lang="cs-CZ" sz="1600" dirty="0" err="1">
                <a:latin typeface="Times New Roman" panose="02020603050405020304" pitchFamily="18" charset="0"/>
                <a:cs typeface="Times New Roman" panose="02020603050405020304" pitchFamily="18" charset="0"/>
              </a:rPr>
              <a:t>Multiples</a:t>
            </a:r>
            <a:endParaRPr lang="en-GB" sz="1600" dirty="0" err="1">
              <a:latin typeface="Times New Roman" panose="02020603050405020304" pitchFamily="18" charset="0"/>
              <a:cs typeface="Times New Roman" panose="02020603050405020304" pitchFamily="18" charset="0"/>
            </a:endParaRPr>
          </a:p>
        </p:txBody>
      </p:sp>
      <p:cxnSp>
        <p:nvCxnSpPr>
          <p:cNvPr id="34" name="Spojnice: pravoúhlá 33">
            <a:extLst>
              <a:ext uri="{FF2B5EF4-FFF2-40B4-BE49-F238E27FC236}">
                <a16:creationId xmlns:a16="http://schemas.microsoft.com/office/drawing/2014/main" id="{068F1D43-E1D6-4D0D-8F6E-2F7CE3D08AE7}"/>
              </a:ext>
            </a:extLst>
          </p:cNvPr>
          <p:cNvCxnSpPr>
            <a:stCxn id="15" idx="3"/>
            <a:endCxn id="27" idx="1"/>
          </p:cNvCxnSpPr>
          <p:nvPr/>
        </p:nvCxnSpPr>
        <p:spPr bwMode="auto">
          <a:xfrm>
            <a:off x="2489950" y="3622714"/>
            <a:ext cx="454574" cy="258256"/>
          </a:xfrm>
          <a:prstGeom prst="bentConnector3">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pojnice: pravoúhlá 35">
            <a:extLst>
              <a:ext uri="{FF2B5EF4-FFF2-40B4-BE49-F238E27FC236}">
                <a16:creationId xmlns:a16="http://schemas.microsoft.com/office/drawing/2014/main" id="{C6B138E0-4BDB-457B-83FC-55D821237D88}"/>
              </a:ext>
            </a:extLst>
          </p:cNvPr>
          <p:cNvCxnSpPr>
            <a:stCxn id="16" idx="3"/>
            <a:endCxn id="27" idx="1"/>
          </p:cNvCxnSpPr>
          <p:nvPr/>
        </p:nvCxnSpPr>
        <p:spPr bwMode="auto">
          <a:xfrm flipV="1">
            <a:off x="2489949" y="3880970"/>
            <a:ext cx="454575" cy="233695"/>
          </a:xfrm>
          <a:prstGeom prst="bentConnector3">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pojnice: pravoúhlá 37">
            <a:extLst>
              <a:ext uri="{FF2B5EF4-FFF2-40B4-BE49-F238E27FC236}">
                <a16:creationId xmlns:a16="http://schemas.microsoft.com/office/drawing/2014/main" id="{71FC038B-4B6A-4B89-93D9-05915C5CF2C0}"/>
              </a:ext>
            </a:extLst>
          </p:cNvPr>
          <p:cNvCxnSpPr>
            <a:cxnSpLocks/>
            <a:stCxn id="27" idx="3"/>
            <a:endCxn id="28" idx="1"/>
          </p:cNvCxnSpPr>
          <p:nvPr/>
        </p:nvCxnSpPr>
        <p:spPr bwMode="auto">
          <a:xfrm flipV="1">
            <a:off x="4142618" y="3549782"/>
            <a:ext cx="260696" cy="331188"/>
          </a:xfrm>
          <a:prstGeom prst="bentConnector3">
            <a:avLst>
              <a:gd name="adj1" fmla="val 50000"/>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pojnice: pravoúhlá 39">
            <a:extLst>
              <a:ext uri="{FF2B5EF4-FFF2-40B4-BE49-F238E27FC236}">
                <a16:creationId xmlns:a16="http://schemas.microsoft.com/office/drawing/2014/main" id="{A4F9D4D4-A2F2-4D27-AF22-FF3F2662C37E}"/>
              </a:ext>
            </a:extLst>
          </p:cNvPr>
          <p:cNvCxnSpPr>
            <a:cxnSpLocks/>
            <a:stCxn id="27" idx="3"/>
            <a:endCxn id="29" idx="1"/>
          </p:cNvCxnSpPr>
          <p:nvPr/>
        </p:nvCxnSpPr>
        <p:spPr bwMode="auto">
          <a:xfrm>
            <a:off x="4142618" y="3880970"/>
            <a:ext cx="260696" cy="333573"/>
          </a:xfrm>
          <a:prstGeom prst="bentConnector3">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pojnice: pravoúhlá 43">
            <a:extLst>
              <a:ext uri="{FF2B5EF4-FFF2-40B4-BE49-F238E27FC236}">
                <a16:creationId xmlns:a16="http://schemas.microsoft.com/office/drawing/2014/main" id="{D2090D98-77F1-4F3B-B522-0795124C50C9}"/>
              </a:ext>
            </a:extLst>
          </p:cNvPr>
          <p:cNvCxnSpPr>
            <a:stCxn id="17" idx="3"/>
            <a:endCxn id="30" idx="1"/>
          </p:cNvCxnSpPr>
          <p:nvPr/>
        </p:nvCxnSpPr>
        <p:spPr bwMode="auto">
          <a:xfrm>
            <a:off x="5550552" y="2906654"/>
            <a:ext cx="558960" cy="323005"/>
          </a:xfrm>
          <a:prstGeom prst="bentConnector3">
            <a:avLst>
              <a:gd name="adj1" fmla="val 34117"/>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pojnice: pravoúhlá 45">
            <a:extLst>
              <a:ext uri="{FF2B5EF4-FFF2-40B4-BE49-F238E27FC236}">
                <a16:creationId xmlns:a16="http://schemas.microsoft.com/office/drawing/2014/main" id="{24A62BE6-A365-457A-B9A9-BE2874BCE38F}"/>
              </a:ext>
            </a:extLst>
          </p:cNvPr>
          <p:cNvCxnSpPr>
            <a:cxnSpLocks/>
            <a:stCxn id="28" idx="3"/>
            <a:endCxn id="30" idx="1"/>
          </p:cNvCxnSpPr>
          <p:nvPr/>
        </p:nvCxnSpPr>
        <p:spPr bwMode="auto">
          <a:xfrm flipV="1">
            <a:off x="5340712" y="3229659"/>
            <a:ext cx="768800" cy="320123"/>
          </a:xfrm>
          <a:prstGeom prst="bentConnector3">
            <a:avLst>
              <a:gd name="adj1" fmla="val 50000"/>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pojnice: pravoúhlá 49">
            <a:extLst>
              <a:ext uri="{FF2B5EF4-FFF2-40B4-BE49-F238E27FC236}">
                <a16:creationId xmlns:a16="http://schemas.microsoft.com/office/drawing/2014/main" id="{2462AEA0-9C43-4A9A-A57E-E9AD00099202}"/>
              </a:ext>
            </a:extLst>
          </p:cNvPr>
          <p:cNvCxnSpPr>
            <a:stCxn id="30" idx="3"/>
            <a:endCxn id="31" idx="1"/>
          </p:cNvCxnSpPr>
          <p:nvPr/>
        </p:nvCxnSpPr>
        <p:spPr bwMode="auto">
          <a:xfrm flipV="1">
            <a:off x="7307606" y="2969365"/>
            <a:ext cx="713374" cy="260294"/>
          </a:xfrm>
          <a:prstGeom prst="bentConnector3">
            <a:avLst>
              <a:gd name="adj1" fmla="val 50000"/>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pojnice: pravoúhlá 51">
            <a:extLst>
              <a:ext uri="{FF2B5EF4-FFF2-40B4-BE49-F238E27FC236}">
                <a16:creationId xmlns:a16="http://schemas.microsoft.com/office/drawing/2014/main" id="{ADC4C8D9-C0E3-4ABD-BA96-03E2CA8CF72E}"/>
              </a:ext>
            </a:extLst>
          </p:cNvPr>
          <p:cNvCxnSpPr>
            <a:stCxn id="30" idx="3"/>
            <a:endCxn id="32" idx="1"/>
          </p:cNvCxnSpPr>
          <p:nvPr/>
        </p:nvCxnSpPr>
        <p:spPr bwMode="auto">
          <a:xfrm>
            <a:off x="7307606" y="3229659"/>
            <a:ext cx="720224" cy="327911"/>
          </a:xfrm>
          <a:prstGeom prst="bentConnector3">
            <a:avLst>
              <a:gd name="adj1" fmla="val 50000"/>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TextovéPole 69">
            <a:extLst>
              <a:ext uri="{FF2B5EF4-FFF2-40B4-BE49-F238E27FC236}">
                <a16:creationId xmlns:a16="http://schemas.microsoft.com/office/drawing/2014/main" id="{D4CB414E-D0BD-4D78-9A00-04485EDA2217}"/>
              </a:ext>
            </a:extLst>
          </p:cNvPr>
          <p:cNvSpPr txBox="1"/>
          <p:nvPr/>
        </p:nvSpPr>
        <p:spPr>
          <a:xfrm>
            <a:off x="7579083" y="4894333"/>
            <a:ext cx="1951101" cy="276999"/>
          </a:xfrm>
          <a:prstGeom prst="rect">
            <a:avLst/>
          </a:prstGeom>
          <a:noFill/>
        </p:spPr>
        <p:txBody>
          <a:bodyPr wrap="square">
            <a:spAutoFit/>
          </a:bodyPr>
          <a:lstStyle/>
          <a:p>
            <a:r>
              <a:rPr lang="cs-CZ" sz="1200" dirty="0">
                <a:solidFill>
                  <a:srgbClr val="000000"/>
                </a:solidFill>
                <a:latin typeface="Times New Roman" panose="02020603050405020304" pitchFamily="18" charset="0"/>
                <a:cs typeface="Times New Roman" panose="02020603050405020304" pitchFamily="18" charset="0"/>
              </a:rPr>
              <a:t>(</a:t>
            </a:r>
            <a:r>
              <a:rPr lang="en-GB" sz="1200" b="0" i="0" dirty="0" err="1">
                <a:solidFill>
                  <a:srgbClr val="000000"/>
                </a:solidFill>
                <a:effectLst/>
                <a:latin typeface="Times New Roman" panose="02020603050405020304" pitchFamily="18" charset="0"/>
                <a:cs typeface="Times New Roman" panose="02020603050405020304" pitchFamily="18" charset="0"/>
              </a:rPr>
              <a:t>Řezanková</a:t>
            </a:r>
            <a:r>
              <a:rPr lang="cs-CZ" sz="1200" dirty="0">
                <a:solidFill>
                  <a:srgbClr val="000000"/>
                </a:solidFill>
                <a:latin typeface="Times New Roman" panose="02020603050405020304" pitchFamily="18" charset="0"/>
                <a:cs typeface="Times New Roman" panose="02020603050405020304" pitchFamily="18" charset="0"/>
              </a:rPr>
              <a:t> et al., 2017)</a:t>
            </a:r>
            <a:endParaRPr lang="en-GB" dirty="0">
              <a:latin typeface="Times New Roman" panose="02020603050405020304" pitchFamily="18" charset="0"/>
              <a:cs typeface="Times New Roman" panose="02020603050405020304" pitchFamily="18" charset="0"/>
            </a:endParaRPr>
          </a:p>
        </p:txBody>
      </p:sp>
      <p:sp>
        <p:nvSpPr>
          <p:cNvPr id="33" name="Obdélník: se zakulacenými rohy 32">
            <a:extLst>
              <a:ext uri="{FF2B5EF4-FFF2-40B4-BE49-F238E27FC236}">
                <a16:creationId xmlns:a16="http://schemas.microsoft.com/office/drawing/2014/main" id="{5737AA47-1A05-43F4-A526-2BE02A7A3727}"/>
              </a:ext>
            </a:extLst>
          </p:cNvPr>
          <p:cNvSpPr/>
          <p:nvPr/>
        </p:nvSpPr>
        <p:spPr bwMode="auto">
          <a:xfrm>
            <a:off x="1376039" y="2361460"/>
            <a:ext cx="8087557" cy="2452043"/>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9791959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64</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Variable Types and Scaling</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b="1" dirty="0">
                <a:effectLst/>
                <a:latin typeface="Times New Roman" panose="02020603050405020304" pitchFamily="18" charset="0"/>
                <a:ea typeface="Calibri" panose="020F0502020204030204" pitchFamily="34" charset="0"/>
              </a:rPr>
              <a:t>Levels of Measurement </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2260092"/>
            <a:ext cx="5219998" cy="3578928"/>
          </a:xfrm>
        </p:spPr>
        <p:txBody>
          <a:bodyPr/>
          <a:lstStyle/>
          <a:p>
            <a:pPr marL="342900" lvl="0" indent="-342900" algn="just">
              <a:lnSpc>
                <a:spcPct val="100000"/>
              </a:lnSpc>
              <a:spcAft>
                <a:spcPts val="800"/>
              </a:spcAft>
              <a:buFont typeface="Symbol" panose="05050102010706020507" pitchFamily="18" charset="2"/>
              <a:buChar char=""/>
            </a:pPr>
            <a:r>
              <a:rPr lang="en-GB" sz="1400" b="1" dirty="0">
                <a:effectLst/>
                <a:latin typeface="Times New Roman" panose="02020603050405020304" pitchFamily="18" charset="0"/>
                <a:ea typeface="Calibri" panose="020F0502020204030204" pitchFamily="34" charset="0"/>
                <a:cs typeface="Times New Roman" panose="02020603050405020304" pitchFamily="18" charset="0"/>
              </a:rPr>
              <a:t>Nominal data</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742950" lvl="1" indent="-285750" algn="just">
              <a:spcAft>
                <a:spcPts val="800"/>
              </a:spcAft>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The number of female athletes in football association</a:t>
            </a:r>
          </a:p>
          <a:p>
            <a:pPr marL="742950" lvl="1" indent="-285750" algn="just">
              <a:spcAft>
                <a:spcPts val="800"/>
              </a:spcAft>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Your political party affiliation</a:t>
            </a:r>
          </a:p>
          <a:p>
            <a:pPr marL="742950" lvl="1" indent="-285750" algn="just">
              <a:spcAft>
                <a:spcPts val="800"/>
              </a:spcAft>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The state/region/city where you were born</a:t>
            </a:r>
          </a:p>
          <a:p>
            <a:pPr marL="742950" lvl="1" indent="-285750" algn="just">
              <a:spcAft>
                <a:spcPts val="800"/>
              </a:spcAft>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The </a:t>
            </a:r>
            <a:r>
              <a:rPr lang="en-GB" sz="1400" dirty="0" err="1">
                <a:effectLst/>
                <a:latin typeface="Times New Roman" panose="02020603050405020304" pitchFamily="18" charset="0"/>
                <a:ea typeface="Calibri" panose="020F0502020204030204" pitchFamily="34" charset="0"/>
                <a:cs typeface="Times New Roman" panose="02020603050405020304" pitchFamily="18" charset="0"/>
              </a:rPr>
              <a:t>color</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of your hair</a:t>
            </a:r>
          </a:p>
          <a:p>
            <a:pPr marL="342900" lvl="0" indent="-342900" algn="just">
              <a:lnSpc>
                <a:spcPct val="100000"/>
              </a:lnSpc>
              <a:spcAft>
                <a:spcPts val="800"/>
              </a:spcAft>
              <a:buFont typeface="Symbol" panose="05050102010706020507" pitchFamily="18" charset="2"/>
              <a:buChar char=""/>
            </a:pPr>
            <a:r>
              <a:rPr lang="en-GB" sz="1400" b="1" dirty="0">
                <a:effectLst/>
                <a:latin typeface="Times New Roman" panose="02020603050405020304" pitchFamily="18" charset="0"/>
                <a:ea typeface="Calibri" panose="020F0502020204030204" pitchFamily="34" charset="0"/>
                <a:cs typeface="Times New Roman" panose="02020603050405020304" pitchFamily="18" charset="0"/>
              </a:rPr>
              <a:t>Ordinal data</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a:t>
            </a:r>
          </a:p>
          <a:p>
            <a:pPr marL="742950" lvl="1" indent="-285750" algn="just">
              <a:spcAft>
                <a:spcPts val="800"/>
              </a:spcAft>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Order of finish in race/contest/tournament</a:t>
            </a:r>
          </a:p>
          <a:p>
            <a:pPr marL="742950" lvl="1" indent="-285750" algn="just">
              <a:spcAft>
                <a:spcPts val="800"/>
              </a:spcAft>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A school grades (A, B, C, D, F)</a:t>
            </a:r>
          </a:p>
          <a:p>
            <a:pPr marL="742950" lvl="1" indent="-285750" algn="just">
              <a:spcAft>
                <a:spcPts val="800"/>
              </a:spcAft>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Ranking of chilli peppers (hot, hotter, hottest; not Scoville scale, SHU)</a:t>
            </a:r>
          </a:p>
          <a:p>
            <a:pPr marL="742950" lvl="1" indent="-285750" algn="just">
              <a:spcAft>
                <a:spcPts val="800"/>
              </a:spcAft>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Student’s year of study (freshman, Sophomore, junior, senior)</a:t>
            </a:r>
          </a:p>
          <a:p>
            <a:pPr marL="742950" lvl="1" indent="-285750" algn="just">
              <a:spcAft>
                <a:spcPts val="800"/>
              </a:spcAft>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Cancer stage (I, II, III, IV)</a:t>
            </a:r>
          </a:p>
          <a:p>
            <a:pPr marL="72000" indent="0" algn="just">
              <a:lnSpc>
                <a:spcPct val="100000"/>
              </a:lnSpc>
              <a:spcAft>
                <a:spcPts val="800"/>
              </a:spcAft>
              <a:buNone/>
            </a:pP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ovéPole 8">
            <a:extLst>
              <a:ext uri="{FF2B5EF4-FFF2-40B4-BE49-F238E27FC236}">
                <a16:creationId xmlns:a16="http://schemas.microsoft.com/office/drawing/2014/main" id="{DB9BD861-80D7-408F-9312-E09CA01CB6B5}"/>
              </a:ext>
            </a:extLst>
          </p:cNvPr>
          <p:cNvSpPr txBox="1"/>
          <p:nvPr/>
        </p:nvSpPr>
        <p:spPr>
          <a:xfrm>
            <a:off x="5694880" y="2320069"/>
            <a:ext cx="6096000" cy="3806170"/>
          </a:xfrm>
          <a:prstGeom prst="rect">
            <a:avLst/>
          </a:prstGeom>
          <a:noFill/>
        </p:spPr>
        <p:txBody>
          <a:bodyPr wrap="square">
            <a:spAutoFit/>
          </a:bodyPr>
          <a:lstStyle/>
          <a:p>
            <a:pPr marL="342900" lvl="0" indent="-342900" algn="just">
              <a:spcAft>
                <a:spcPts val="800"/>
              </a:spcAft>
              <a:buFont typeface="Symbol" panose="05050102010706020507" pitchFamily="18" charset="2"/>
              <a:buChar char=""/>
            </a:pPr>
            <a:r>
              <a:rPr lang="en-GB" sz="1400" b="1" dirty="0">
                <a:effectLst/>
                <a:latin typeface="Times New Roman" panose="02020603050405020304" pitchFamily="18" charset="0"/>
                <a:ea typeface="Calibri" panose="020F0502020204030204" pitchFamily="34" charset="0"/>
                <a:cs typeface="Times New Roman" panose="02020603050405020304" pitchFamily="18" charset="0"/>
              </a:rPr>
              <a:t>Interval data</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a:t>
            </a:r>
          </a:p>
          <a:p>
            <a:pPr marL="742950" lvl="1" indent="-285750" algn="just">
              <a:spcAft>
                <a:spcPts val="800"/>
              </a:spcAft>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Intelligence Quotient scores</a:t>
            </a:r>
          </a:p>
          <a:p>
            <a:pPr marL="742950" lvl="1" indent="-285750" algn="just">
              <a:spcAft>
                <a:spcPts val="800"/>
              </a:spcAft>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Dates on calendar</a:t>
            </a:r>
          </a:p>
          <a:p>
            <a:pPr marL="742950" lvl="1" indent="-285750" algn="just">
              <a:spcAft>
                <a:spcPts val="800"/>
              </a:spcAft>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The heights of waves in the ocean</a:t>
            </a:r>
          </a:p>
          <a:p>
            <a:pPr marL="742950" lvl="1" indent="-285750" algn="just">
              <a:spcAft>
                <a:spcPts val="800"/>
              </a:spcAft>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Shoe size</a:t>
            </a:r>
          </a:p>
          <a:p>
            <a:pPr marL="742950" lvl="1" indent="-285750" algn="just">
              <a:spcAft>
                <a:spcPts val="800"/>
              </a:spcAft>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Longitudes on map/globe</a:t>
            </a:r>
          </a:p>
          <a:p>
            <a:pPr marL="342900" lvl="0" indent="-342900" algn="just">
              <a:spcAft>
                <a:spcPts val="800"/>
              </a:spcAft>
              <a:buFont typeface="Symbol" panose="05050102010706020507" pitchFamily="18" charset="2"/>
              <a:buChar char=""/>
            </a:pPr>
            <a:r>
              <a:rPr lang="en-GB" sz="1400" b="1" dirty="0">
                <a:effectLst/>
                <a:latin typeface="Times New Roman" panose="02020603050405020304" pitchFamily="18" charset="0"/>
                <a:ea typeface="Calibri" panose="020F0502020204030204" pitchFamily="34" charset="0"/>
                <a:cs typeface="Times New Roman" panose="02020603050405020304" pitchFamily="18" charset="0"/>
              </a:rPr>
              <a:t>Ratio data</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a:t>
            </a:r>
          </a:p>
          <a:p>
            <a:pPr marL="742950" lvl="1" indent="-285750" algn="just">
              <a:spcAft>
                <a:spcPts val="800"/>
              </a:spcAft>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Height</a:t>
            </a:r>
          </a:p>
          <a:p>
            <a:pPr marL="742950" lvl="1" indent="-285750" algn="just">
              <a:spcAft>
                <a:spcPts val="800"/>
              </a:spcAft>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Pulse</a:t>
            </a:r>
          </a:p>
          <a:p>
            <a:pPr marL="742950" lvl="1" indent="-285750" algn="just">
              <a:spcAft>
                <a:spcPts val="800"/>
              </a:spcAft>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length</a:t>
            </a:r>
          </a:p>
          <a:p>
            <a:pPr marL="742950" lvl="1" indent="-285750" algn="just">
              <a:spcAft>
                <a:spcPts val="800"/>
              </a:spcAft>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Money in your bank/wallet/pocket</a:t>
            </a:r>
          </a:p>
          <a:p>
            <a:pPr marL="742950" lvl="1" indent="-285750" algn="just">
              <a:spcAft>
                <a:spcPts val="800"/>
              </a:spcAft>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Monthly Income/expenses</a:t>
            </a:r>
          </a:p>
        </p:txBody>
      </p:sp>
      <p:sp>
        <p:nvSpPr>
          <p:cNvPr id="11" name="TextovéPole 10">
            <a:extLst>
              <a:ext uri="{FF2B5EF4-FFF2-40B4-BE49-F238E27FC236}">
                <a16:creationId xmlns:a16="http://schemas.microsoft.com/office/drawing/2014/main" id="{542E24FA-8459-4191-AE3B-49298DCA298A}"/>
              </a:ext>
            </a:extLst>
          </p:cNvPr>
          <p:cNvSpPr txBox="1"/>
          <p:nvPr/>
        </p:nvSpPr>
        <p:spPr>
          <a:xfrm>
            <a:off x="540000" y="1743668"/>
            <a:ext cx="8985740" cy="399405"/>
          </a:xfrm>
          <a:prstGeom prst="rect">
            <a:avLst/>
          </a:prstGeom>
          <a:noFill/>
        </p:spPr>
        <p:txBody>
          <a:bodyPr wrap="square">
            <a:spAutoFit/>
          </a:bodyPr>
          <a:lstStyle/>
          <a:p>
            <a:pPr algn="just">
              <a:lnSpc>
                <a:spcPct val="107000"/>
              </a:lnSpc>
              <a:spcAft>
                <a:spcPts val="800"/>
              </a:spcAft>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Levels of Measurement (Scale of Measure)</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are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Nominal</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Ordinal</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Interval, Ratio</a:t>
            </a:r>
            <a:endParaRPr lang="en-GB" sz="20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49187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E2062B3B-60C8-4F78-B654-D226B18AA41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32004" y="138060"/>
            <a:ext cx="5619750" cy="4010025"/>
          </a:xfrm>
          <a:prstGeom prst="rect">
            <a:avLst/>
          </a:prstGeom>
        </p:spPr>
      </p:pic>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65</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dirty="0"/>
              <a:t>M</a:t>
            </a:r>
            <a:r>
              <a:rPr lang="en-GB" dirty="0" err="1"/>
              <a:t>isuse</a:t>
            </a:r>
            <a:r>
              <a:rPr lang="en-GB" dirty="0"/>
              <a:t> of statistics</a:t>
            </a:r>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2260092"/>
            <a:ext cx="7325616" cy="3578928"/>
          </a:xfrm>
        </p:spPr>
        <p:txBody>
          <a:bodyPr/>
          <a:lstStyle/>
          <a:p>
            <a:pPr algn="just">
              <a:lnSpc>
                <a:spcPct val="100000"/>
              </a:lnSpc>
              <a:spcAft>
                <a:spcPts val="800"/>
              </a:spcAft>
            </a:pP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Target (2002): </a:t>
            </a:r>
            <a:r>
              <a:rPr lang="cs-CZ" sz="2000" dirty="0" err="1">
                <a:effectLst/>
                <a:latin typeface="Times New Roman" panose="02020603050405020304" pitchFamily="18" charset="0"/>
                <a:ea typeface="Calibri" panose="020F0502020204030204" pitchFamily="34" charset="0"/>
                <a:cs typeface="Times New Roman" panose="02020603050405020304" pitchFamily="18" charset="0"/>
              </a:rPr>
              <a:t>Can</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dirty="0" err="1">
                <a:effectLst/>
                <a:latin typeface="Times New Roman" panose="02020603050405020304" pitchFamily="18" charset="0"/>
                <a:ea typeface="Calibri" panose="020F0502020204030204" pitchFamily="34" charset="0"/>
                <a:cs typeface="Times New Roman" panose="02020603050405020304" pitchFamily="18" charset="0"/>
              </a:rPr>
              <a:t>we</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dirty="0" err="1">
                <a:effectLst/>
                <a:latin typeface="Times New Roman" panose="02020603050405020304" pitchFamily="18" charset="0"/>
                <a:ea typeface="Calibri" panose="020F0502020204030204" pitchFamily="34" charset="0"/>
                <a:cs typeface="Times New Roman" panose="02020603050405020304" pitchFamily="18" charset="0"/>
              </a:rPr>
              <a:t>determine</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dirty="0" err="1">
                <a:effectLst/>
                <a:latin typeface="Times New Roman" panose="02020603050405020304" pitchFamily="18" charset="0"/>
                <a:ea typeface="Calibri" panose="020F0502020204030204" pitchFamily="34" charset="0"/>
                <a:cs typeface="Times New Roman" panose="02020603050405020304" pitchFamily="18" charset="0"/>
              </a:rPr>
              <a:t>which</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dirty="0" err="1">
                <a:effectLst/>
                <a:latin typeface="Times New Roman" panose="02020603050405020304" pitchFamily="18" charset="0"/>
                <a:ea typeface="Calibri" panose="020F0502020204030204" pitchFamily="34" charset="0"/>
                <a:cs typeface="Times New Roman" panose="02020603050405020304" pitchFamily="18" charset="0"/>
              </a:rPr>
              <a:t>customer</a:t>
            </a:r>
            <a:r>
              <a:rPr lang="cs-CZ" sz="2000" dirty="0" err="1">
                <a:latin typeface="Times New Roman" panose="02020603050405020304" pitchFamily="18" charset="0"/>
                <a:ea typeface="Calibri" panose="020F0502020204030204" pitchFamily="34" charset="0"/>
                <a:cs typeface="Times New Roman" panose="02020603050405020304" pitchFamily="18" charset="0"/>
              </a:rPr>
              <a:t>s</a:t>
            </a:r>
            <a:r>
              <a:rPr lang="cs-CZ" sz="2000" dirty="0">
                <a:latin typeface="Times New Roman" panose="02020603050405020304" pitchFamily="18" charset="0"/>
                <a:ea typeface="Calibri" panose="020F0502020204030204" pitchFamily="34" charset="0"/>
                <a:cs typeface="Times New Roman" panose="02020603050405020304" pitchFamily="18" charset="0"/>
              </a:rPr>
              <a:t> are </a:t>
            </a:r>
            <a:r>
              <a:rPr lang="cs-CZ" sz="2000" u="sng" dirty="0" err="1">
                <a:latin typeface="Times New Roman" panose="02020603050405020304" pitchFamily="18" charset="0"/>
                <a:ea typeface="Calibri" panose="020F0502020204030204" pitchFamily="34" charset="0"/>
                <a:cs typeface="Times New Roman" panose="02020603050405020304" pitchFamily="18" charset="0"/>
              </a:rPr>
              <a:t>pregnant</a:t>
            </a:r>
            <a:r>
              <a:rPr lang="cs-CZ" sz="2000" dirty="0">
                <a:latin typeface="Times New Roman" panose="02020603050405020304" pitchFamily="18" charset="0"/>
                <a:ea typeface="Calibri" panose="020F0502020204030204" pitchFamily="34" charset="0"/>
                <a:cs typeface="Times New Roman" panose="02020603050405020304" pitchFamily="18" charset="0"/>
              </a:rPr>
              <a:t>? </a:t>
            </a:r>
          </a:p>
          <a:p>
            <a:pPr lvl="1" algn="just">
              <a:spcAft>
                <a:spcPts val="800"/>
              </a:spcAft>
            </a:pPr>
            <a:r>
              <a:rPr lang="cs-CZ" sz="1200" i="1" dirty="0" err="1">
                <a:latin typeface="Times New Roman" panose="02020603050405020304" pitchFamily="18" charset="0"/>
                <a:ea typeface="Calibri" panose="020F0502020204030204" pitchFamily="34" charset="0"/>
                <a:cs typeface="Times New Roman" panose="02020603050405020304" pitchFamily="18" charset="0"/>
              </a:rPr>
              <a:t>Even</a:t>
            </a:r>
            <a:r>
              <a:rPr lang="cs-CZ" sz="1200" i="1" dirty="0">
                <a:latin typeface="Times New Roman" panose="02020603050405020304" pitchFamily="18" charset="0"/>
                <a:ea typeface="Calibri" panose="020F0502020204030204" pitchFamily="34" charset="0"/>
                <a:cs typeface="Times New Roman" panose="02020603050405020304" pitchFamily="18" charset="0"/>
              </a:rPr>
              <a:t> </a:t>
            </a:r>
            <a:r>
              <a:rPr lang="cs-CZ" sz="1200" i="1" dirty="0" err="1">
                <a:latin typeface="Times New Roman" panose="02020603050405020304" pitchFamily="18" charset="0"/>
                <a:ea typeface="Calibri" panose="020F0502020204030204" pitchFamily="34" charset="0"/>
                <a:cs typeface="Times New Roman" panose="02020603050405020304" pitchFamily="18" charset="0"/>
              </a:rPr>
              <a:t>if</a:t>
            </a:r>
            <a:r>
              <a:rPr lang="cs-CZ" sz="1200" i="1" dirty="0">
                <a:latin typeface="Times New Roman" panose="02020603050405020304" pitchFamily="18" charset="0"/>
                <a:ea typeface="Calibri" panose="020F0502020204030204" pitchFamily="34" charset="0"/>
                <a:cs typeface="Times New Roman" panose="02020603050405020304" pitchFamily="18" charset="0"/>
              </a:rPr>
              <a:t> </a:t>
            </a:r>
            <a:r>
              <a:rPr lang="cs-CZ" sz="1200" i="1" dirty="0" err="1">
                <a:latin typeface="Times New Roman" panose="02020603050405020304" pitchFamily="18" charset="0"/>
                <a:ea typeface="Calibri" panose="020F0502020204030204" pitchFamily="34" charset="0"/>
                <a:cs typeface="Times New Roman" panose="02020603050405020304" pitchFamily="18" charset="0"/>
              </a:rPr>
              <a:t>they</a:t>
            </a:r>
            <a:r>
              <a:rPr lang="cs-CZ" sz="1200" i="1" dirty="0">
                <a:latin typeface="Times New Roman" panose="02020603050405020304" pitchFamily="18" charset="0"/>
                <a:ea typeface="Calibri" panose="020F0502020204030204" pitchFamily="34" charset="0"/>
                <a:cs typeface="Times New Roman" panose="02020603050405020304" pitchFamily="18" charset="0"/>
              </a:rPr>
              <a:t> </a:t>
            </a:r>
            <a:r>
              <a:rPr lang="cs-CZ" sz="1200" i="1" dirty="0" err="1">
                <a:latin typeface="Times New Roman" panose="02020603050405020304" pitchFamily="18" charset="0"/>
                <a:ea typeface="Calibri" panose="020F0502020204030204" pitchFamily="34" charset="0"/>
                <a:cs typeface="Times New Roman" panose="02020603050405020304" pitchFamily="18" charset="0"/>
              </a:rPr>
              <a:t>don‘t</a:t>
            </a:r>
            <a:r>
              <a:rPr lang="cs-CZ" sz="1200" i="1" dirty="0">
                <a:latin typeface="Times New Roman" panose="02020603050405020304" pitchFamily="18" charset="0"/>
                <a:ea typeface="Calibri" panose="020F0502020204030204" pitchFamily="34" charset="0"/>
                <a:cs typeface="Times New Roman" panose="02020603050405020304" pitchFamily="18" charset="0"/>
              </a:rPr>
              <a:t> </a:t>
            </a:r>
            <a:r>
              <a:rPr lang="cs-CZ" sz="1200" i="1" dirty="0" err="1">
                <a:latin typeface="Times New Roman" panose="02020603050405020304" pitchFamily="18" charset="0"/>
                <a:ea typeface="Calibri" panose="020F0502020204030204" pitchFamily="34" charset="0"/>
                <a:cs typeface="Times New Roman" panose="02020603050405020304" pitchFamily="18" charset="0"/>
              </a:rPr>
              <a:t>want</a:t>
            </a:r>
            <a:r>
              <a:rPr lang="cs-CZ" sz="1200" i="1" dirty="0">
                <a:latin typeface="Times New Roman" panose="02020603050405020304" pitchFamily="18" charset="0"/>
                <a:ea typeface="Calibri" panose="020F0502020204030204" pitchFamily="34" charset="0"/>
                <a:cs typeface="Times New Roman" panose="02020603050405020304" pitchFamily="18" charset="0"/>
              </a:rPr>
              <a:t> </a:t>
            </a:r>
            <a:r>
              <a:rPr lang="cs-CZ" sz="1200" i="1" dirty="0" err="1">
                <a:latin typeface="Times New Roman" panose="02020603050405020304" pitchFamily="18" charset="0"/>
                <a:ea typeface="Calibri" panose="020F0502020204030204" pitchFamily="34" charset="0"/>
                <a:cs typeface="Times New Roman" panose="02020603050405020304" pitchFamily="18" charset="0"/>
              </a:rPr>
              <a:t>us</a:t>
            </a:r>
            <a:r>
              <a:rPr lang="cs-CZ" sz="1200" i="1" dirty="0">
                <a:latin typeface="Times New Roman" panose="02020603050405020304" pitchFamily="18" charset="0"/>
                <a:ea typeface="Calibri" panose="020F0502020204030204" pitchFamily="34" charset="0"/>
                <a:cs typeface="Times New Roman" panose="02020603050405020304" pitchFamily="18" charset="0"/>
              </a:rPr>
              <a:t> to </a:t>
            </a:r>
            <a:r>
              <a:rPr lang="cs-CZ" sz="1200" i="1" dirty="0" err="1">
                <a:latin typeface="Times New Roman" panose="02020603050405020304" pitchFamily="18" charset="0"/>
                <a:ea typeface="Calibri" panose="020F0502020204030204" pitchFamily="34" charset="0"/>
                <a:cs typeface="Times New Roman" panose="02020603050405020304" pitchFamily="18" charset="0"/>
              </a:rPr>
              <a:t>wnow</a:t>
            </a:r>
            <a:r>
              <a:rPr lang="cs-CZ" sz="1200" i="1" dirty="0">
                <a:latin typeface="Times New Roman" panose="02020603050405020304" pitchFamily="18" charset="0"/>
                <a:ea typeface="Calibri" panose="020F0502020204030204" pitchFamily="34" charset="0"/>
                <a:cs typeface="Times New Roman" panose="02020603050405020304" pitchFamily="18" charset="0"/>
              </a:rPr>
              <a:t>.</a:t>
            </a:r>
          </a:p>
          <a:p>
            <a:pPr lvl="1" algn="just">
              <a:spcAft>
                <a:spcPts val="800"/>
              </a:spcAft>
            </a:pPr>
            <a:endParaRPr lang="cs-CZ" sz="12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Andrew Pole: </a:t>
            </a:r>
          </a:p>
          <a:p>
            <a:pPr lvl="1" algn="just">
              <a:spcAft>
                <a:spcPts val="800"/>
              </a:spcAft>
            </a:pPr>
            <a:r>
              <a:rPr lang="cs-CZ" sz="1200" dirty="0" err="1">
                <a:effectLst/>
                <a:latin typeface="Times New Roman" panose="02020603050405020304" pitchFamily="18" charset="0"/>
                <a:ea typeface="Calibri" panose="020F0502020204030204" pitchFamily="34" charset="0"/>
                <a:cs typeface="Times New Roman" panose="02020603050405020304" pitchFamily="18" charset="0"/>
              </a:rPr>
              <a:t>yes</a:t>
            </a:r>
            <a:r>
              <a:rPr lang="cs-CZ" sz="1200" dirty="0">
                <a:effectLst/>
                <a:latin typeface="Times New Roman" panose="02020603050405020304" pitchFamily="18" charset="0"/>
                <a:ea typeface="Calibri" panose="020F0502020204030204" pitchFamily="34" charset="0"/>
                <a:cs typeface="Times New Roman" panose="02020603050405020304" pitchFamily="18" charset="0"/>
              </a:rPr>
              <a:t> + </a:t>
            </a:r>
            <a:r>
              <a:rPr lang="cs-CZ" sz="1200" dirty="0" err="1">
                <a:effectLst/>
                <a:latin typeface="Times New Roman" panose="02020603050405020304" pitchFamily="18" charset="0"/>
                <a:ea typeface="Calibri" panose="020F0502020204030204" pitchFamily="34" charset="0"/>
                <a:cs typeface="Times New Roman" panose="02020603050405020304" pitchFamily="18" charset="0"/>
              </a:rPr>
              <a:t>also</a:t>
            </a:r>
            <a:r>
              <a:rPr lang="cs-CZ"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effectLst/>
                <a:latin typeface="Times New Roman" panose="02020603050405020304" pitchFamily="18" charset="0"/>
                <a:ea typeface="Calibri" panose="020F0502020204030204" pitchFamily="34" charset="0"/>
                <a:cs typeface="Times New Roman" panose="02020603050405020304" pitchFamily="18" charset="0"/>
              </a:rPr>
              <a:t>they</a:t>
            </a:r>
            <a:r>
              <a:rPr lang="cs-CZ"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effectLst/>
                <a:latin typeface="Times New Roman" panose="02020603050405020304" pitchFamily="18" charset="0"/>
                <a:ea typeface="Calibri" panose="020F0502020204030204" pitchFamily="34" charset="0"/>
                <a:cs typeface="Times New Roman" panose="02020603050405020304" pitchFamily="18" charset="0"/>
              </a:rPr>
              <a:t>expectd</a:t>
            </a:r>
            <a:r>
              <a:rPr lang="cs-CZ"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200" dirty="0" err="1">
                <a:effectLst/>
                <a:latin typeface="Times New Roman" panose="02020603050405020304" pitchFamily="18" charset="0"/>
                <a:ea typeface="Calibri" panose="020F0502020204030204" pitchFamily="34" charset="0"/>
                <a:cs typeface="Times New Roman" panose="02020603050405020304" pitchFamily="18" charset="0"/>
              </a:rPr>
              <a:t>due</a:t>
            </a:r>
            <a:r>
              <a:rPr lang="cs-CZ" sz="1200" dirty="0">
                <a:effectLst/>
                <a:latin typeface="Times New Roman" panose="02020603050405020304" pitchFamily="18" charset="0"/>
                <a:ea typeface="Calibri" panose="020F0502020204030204" pitchFamily="34" charset="0"/>
                <a:cs typeface="Times New Roman" panose="02020603050405020304" pitchFamily="18" charset="0"/>
              </a:rPr>
              <a:t> date </a:t>
            </a:r>
            <a:r>
              <a:rPr lang="cs-CZ" sz="1200" dirty="0" err="1">
                <a:effectLst/>
                <a:latin typeface="Times New Roman" panose="02020603050405020304" pitchFamily="18" charset="0"/>
                <a:ea typeface="Calibri" panose="020F0502020204030204" pitchFamily="34" charset="0"/>
                <a:cs typeface="Times New Roman" panose="02020603050405020304" pitchFamily="18" charset="0"/>
              </a:rPr>
              <a:t>is</a:t>
            </a:r>
            <a:endParaRPr lang="cs-CZ"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endParaRPr lang="cs-CZ" sz="2000" dirty="0">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spcAft>
                <a:spcPts val="800"/>
              </a:spcAft>
              <a:buNone/>
            </a:pPr>
            <a:r>
              <a:rPr lang="cs-CZ" sz="2000" dirty="0">
                <a:latin typeface="Times New Roman" panose="02020603050405020304" pitchFamily="18" charset="0"/>
                <a:ea typeface="Calibri" panose="020F0502020204030204" pitchFamily="34" charset="0"/>
                <a:cs typeface="Times New Roman" panose="02020603050405020304" pitchFamily="18" charset="0"/>
              </a:rPr>
              <a:t>	= Target </a:t>
            </a:r>
            <a:r>
              <a:rPr lang="cs-CZ" sz="2000" dirty="0" err="1">
                <a:latin typeface="Times New Roman" panose="02020603050405020304" pitchFamily="18" charset="0"/>
                <a:ea typeface="Calibri" panose="020F0502020204030204" pitchFamily="34" charset="0"/>
                <a:cs typeface="Times New Roman" panose="02020603050405020304" pitchFamily="18" charset="0"/>
              </a:rPr>
              <a:t>send</a:t>
            </a:r>
            <a:r>
              <a:rPr lang="cs-CZ" sz="2000" dirty="0">
                <a:latin typeface="Times New Roman" panose="02020603050405020304" pitchFamily="18" charset="0"/>
                <a:ea typeface="Calibri" panose="020F0502020204030204" pitchFamily="34" charset="0"/>
                <a:cs typeface="Times New Roman" panose="02020603050405020304" pitchFamily="18" charset="0"/>
              </a:rPr>
              <a:t> </a:t>
            </a:r>
            <a:r>
              <a:rPr lang="cs-CZ" sz="2000" dirty="0" err="1">
                <a:latin typeface="Times New Roman" panose="02020603050405020304" pitchFamily="18" charset="0"/>
                <a:ea typeface="Calibri" panose="020F0502020204030204" pitchFamily="34" charset="0"/>
                <a:cs typeface="Times New Roman" panose="02020603050405020304" pitchFamily="18" charset="0"/>
              </a:rPr>
              <a:t>right</a:t>
            </a:r>
            <a:r>
              <a:rPr lang="cs-CZ" sz="2000" dirty="0">
                <a:latin typeface="Times New Roman" panose="02020603050405020304" pitchFamily="18" charset="0"/>
                <a:ea typeface="Calibri" panose="020F0502020204030204" pitchFamily="34" charset="0"/>
                <a:cs typeface="Times New Roman" panose="02020603050405020304" pitchFamily="18" charset="0"/>
              </a:rPr>
              <a:t> </a:t>
            </a:r>
            <a:r>
              <a:rPr lang="cs-CZ" sz="2000" dirty="0" err="1">
                <a:latin typeface="Times New Roman" panose="02020603050405020304" pitchFamily="18" charset="0"/>
                <a:ea typeface="Calibri" panose="020F0502020204030204" pitchFamily="34" charset="0"/>
                <a:cs typeface="Times New Roman" panose="02020603050405020304" pitchFamily="18" charset="0"/>
              </a:rPr>
              <a:t>coupons</a:t>
            </a:r>
            <a:r>
              <a:rPr lang="cs-CZ" sz="2000" dirty="0">
                <a:latin typeface="Times New Roman" panose="02020603050405020304" pitchFamily="18" charset="0"/>
                <a:ea typeface="Calibri" panose="020F0502020204030204" pitchFamily="34" charset="0"/>
                <a:cs typeface="Times New Roman" panose="02020603050405020304" pitchFamily="18" charset="0"/>
              </a:rPr>
              <a:t> </a:t>
            </a:r>
            <a:r>
              <a:rPr lang="cs-CZ" sz="2000" dirty="0" err="1">
                <a:latin typeface="Times New Roman" panose="02020603050405020304" pitchFamily="18" charset="0"/>
                <a:ea typeface="Calibri" panose="020F0502020204030204" pitchFamily="34" charset="0"/>
                <a:cs typeface="Times New Roman" panose="02020603050405020304" pitchFamily="18" charset="0"/>
              </a:rPr>
              <a:t>at</a:t>
            </a:r>
            <a:r>
              <a:rPr lang="cs-CZ" sz="2000" dirty="0">
                <a:latin typeface="Times New Roman" panose="02020603050405020304" pitchFamily="18" charset="0"/>
                <a:ea typeface="Calibri" panose="020F0502020204030204" pitchFamily="34" charset="0"/>
                <a:cs typeface="Times New Roman" panose="02020603050405020304" pitchFamily="18" charset="0"/>
              </a:rPr>
              <a:t> </a:t>
            </a:r>
            <a:r>
              <a:rPr lang="cs-CZ" sz="2000" dirty="0" err="1">
                <a:latin typeface="Times New Roman" panose="02020603050405020304" pitchFamily="18" charset="0"/>
                <a:ea typeface="Calibri" panose="020F0502020204030204" pitchFamily="34" charset="0"/>
                <a:cs typeface="Times New Roman" panose="02020603050405020304" pitchFamily="18" charset="0"/>
              </a:rPr>
              <a:t>the</a:t>
            </a:r>
            <a:r>
              <a:rPr lang="cs-CZ" sz="2000" dirty="0">
                <a:latin typeface="Times New Roman" panose="02020603050405020304" pitchFamily="18" charset="0"/>
                <a:ea typeface="Calibri" panose="020F0502020204030204" pitchFamily="34" charset="0"/>
                <a:cs typeface="Times New Roman" panose="02020603050405020304" pitchFamily="18" charset="0"/>
              </a:rPr>
              <a:t> </a:t>
            </a:r>
            <a:r>
              <a:rPr lang="cs-CZ" sz="2000" dirty="0" err="1">
                <a:latin typeface="Times New Roman" panose="02020603050405020304" pitchFamily="18" charset="0"/>
                <a:ea typeface="Calibri" panose="020F0502020204030204" pitchFamily="34" charset="0"/>
                <a:cs typeface="Times New Roman" panose="02020603050405020304" pitchFamily="18" charset="0"/>
              </a:rPr>
              <a:t>right</a:t>
            </a:r>
            <a:r>
              <a:rPr lang="cs-CZ" sz="2000" dirty="0">
                <a:latin typeface="Times New Roman" panose="02020603050405020304" pitchFamily="18" charset="0"/>
                <a:ea typeface="Calibri" panose="020F0502020204030204" pitchFamily="34" charset="0"/>
                <a:cs typeface="Times New Roman" panose="02020603050405020304" pitchFamily="18" charset="0"/>
              </a:rPr>
              <a:t> </a:t>
            </a:r>
            <a:r>
              <a:rPr lang="cs-CZ" sz="2000" dirty="0" err="1">
                <a:latin typeface="Times New Roman" panose="02020603050405020304" pitchFamily="18" charset="0"/>
                <a:ea typeface="Calibri" panose="020F0502020204030204" pitchFamily="34" charset="0"/>
                <a:cs typeface="Times New Roman" panose="02020603050405020304" pitchFamily="18" charset="0"/>
              </a:rPr>
              <a:t>time</a:t>
            </a:r>
            <a:r>
              <a:rPr lang="cs-CZ" sz="2000" dirty="0">
                <a:latin typeface="Times New Roman" panose="02020603050405020304" pitchFamily="18" charset="0"/>
                <a:ea typeface="Calibri" panose="020F0502020204030204" pitchFamily="34" charset="0"/>
                <a:cs typeface="Times New Roman" panose="02020603050405020304" pitchFamily="18" charset="0"/>
              </a:rPr>
              <a:t> </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ovéPole 8">
            <a:extLst>
              <a:ext uri="{FF2B5EF4-FFF2-40B4-BE49-F238E27FC236}">
                <a16:creationId xmlns:a16="http://schemas.microsoft.com/office/drawing/2014/main" id="{DB9BD861-80D7-408F-9312-E09CA01CB6B5}"/>
              </a:ext>
            </a:extLst>
          </p:cNvPr>
          <p:cNvSpPr txBox="1"/>
          <p:nvPr/>
        </p:nvSpPr>
        <p:spPr>
          <a:xfrm>
            <a:off x="5694880" y="2320069"/>
            <a:ext cx="6096000" cy="307777"/>
          </a:xfrm>
          <a:prstGeom prst="rect">
            <a:avLst/>
          </a:prstGeom>
          <a:noFill/>
        </p:spPr>
        <p:txBody>
          <a:bodyPr wrap="square">
            <a:spAutoFit/>
          </a:bodyPr>
          <a:lstStyle/>
          <a:p>
            <a:pPr marL="342900" lvl="0" indent="-342900" algn="just">
              <a:spcAft>
                <a:spcPts val="800"/>
              </a:spcAft>
              <a:buFont typeface="Symbol" panose="05050102010706020507" pitchFamily="18" charset="2"/>
              <a:buChar char=""/>
            </a:pPr>
            <a:endParaRPr lang="en-GB"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ovéPole 10">
            <a:extLst>
              <a:ext uri="{FF2B5EF4-FFF2-40B4-BE49-F238E27FC236}">
                <a16:creationId xmlns:a16="http://schemas.microsoft.com/office/drawing/2014/main" id="{542E24FA-8459-4191-AE3B-49298DCA298A}"/>
              </a:ext>
            </a:extLst>
          </p:cNvPr>
          <p:cNvSpPr txBox="1"/>
          <p:nvPr/>
        </p:nvSpPr>
        <p:spPr>
          <a:xfrm>
            <a:off x="540000" y="1743668"/>
            <a:ext cx="5219998" cy="399405"/>
          </a:xfrm>
          <a:prstGeom prst="rect">
            <a:avLst/>
          </a:prstGeom>
          <a:noFill/>
        </p:spPr>
        <p:txBody>
          <a:bodyPr wrap="square">
            <a:spAutoFit/>
          </a:bodyPr>
          <a:lstStyle/>
          <a:p>
            <a:pPr algn="just">
              <a:lnSpc>
                <a:spcPct val="107000"/>
              </a:lnSpc>
              <a:spcAft>
                <a:spcPts val="800"/>
              </a:spcAft>
            </a:pPr>
            <a:endParaRPr lang="en-GB" sz="20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40340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66</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dirty="0"/>
              <a:t>M</a:t>
            </a:r>
            <a:r>
              <a:rPr lang="en-GB" dirty="0" err="1"/>
              <a:t>isuse</a:t>
            </a:r>
            <a:r>
              <a:rPr lang="en-GB" dirty="0"/>
              <a:t> of statistics</a:t>
            </a:r>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2260092"/>
            <a:ext cx="6127130" cy="3578928"/>
          </a:xfrm>
        </p:spPr>
        <p:txBody>
          <a:bodyPr/>
          <a:lstStyle/>
          <a:p>
            <a:pPr>
              <a:lnSpc>
                <a:spcPct val="100000"/>
              </a:lnSpc>
              <a:spcAft>
                <a:spcPts val="800"/>
              </a:spcAft>
            </a:pPr>
            <a:r>
              <a:rPr lang="cs-CZ" sz="1800" b="1" u="sng" dirty="0" err="1">
                <a:effectLst/>
                <a:latin typeface="Times New Roman" panose="02020603050405020304" pitchFamily="18" charset="0"/>
                <a:ea typeface="Calibri" panose="020F0502020204030204" pitchFamily="34" charset="0"/>
                <a:cs typeface="Times New Roman" panose="02020603050405020304" pitchFamily="18" charset="0"/>
              </a:rPr>
              <a:t>Elderly</a:t>
            </a:r>
            <a:r>
              <a:rPr lang="cs-CZ" sz="1800" b="1" u="sng"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u="sng" dirty="0" err="1">
                <a:effectLst/>
                <a:latin typeface="Times New Roman" panose="02020603050405020304" pitchFamily="18" charset="0"/>
                <a:ea typeface="Calibri" panose="020F0502020204030204" pitchFamily="34" charset="0"/>
                <a:cs typeface="Times New Roman" panose="02020603050405020304" pitchFamily="18" charset="0"/>
              </a:rPr>
              <a:t>woman</a:t>
            </a:r>
            <a:r>
              <a:rPr lang="cs-CZ" sz="1800" b="1" u="sng"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u="sng" dirty="0" err="1">
                <a:effectLst/>
                <a:latin typeface="Times New Roman" panose="02020603050405020304" pitchFamily="18" charset="0"/>
                <a:ea typeface="Calibri" panose="020F0502020204030204" pitchFamily="34" charset="0"/>
                <a:cs typeface="Times New Roman" panose="02020603050405020304" pitchFamily="18" charset="0"/>
              </a:rPr>
              <a:t>was</a:t>
            </a:r>
            <a:r>
              <a:rPr lang="cs-CZ" sz="1800" b="1" u="sng"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b="1" u="sng" dirty="0" err="1">
                <a:effectLst/>
                <a:latin typeface="Times New Roman" panose="02020603050405020304" pitchFamily="18" charset="0"/>
                <a:ea typeface="Calibri" panose="020F0502020204030204" pitchFamily="34" charset="0"/>
                <a:cs typeface="Times New Roman" panose="02020603050405020304" pitchFamily="18" charset="0"/>
              </a:rPr>
              <a:t>robbed</a:t>
            </a:r>
            <a:r>
              <a:rPr lang="cs-CZ" sz="1800" b="1" u="sng"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(1964):</a:t>
            </a:r>
          </a:p>
          <a:p>
            <a:pPr lvl="1">
              <a:spcAft>
                <a:spcPts val="800"/>
              </a:spcAft>
            </a:pPr>
            <a:r>
              <a:rPr lang="cs-CZ" sz="1800" dirty="0" err="1">
                <a:latin typeface="Times New Roman" panose="02020603050405020304" pitchFamily="18" charset="0"/>
                <a:ea typeface="Calibri" panose="020F0502020204030204" pitchFamily="34" charset="0"/>
                <a:cs typeface="Times New Roman" panose="02020603050405020304" pitchFamily="18" charset="0"/>
              </a:rPr>
              <a:t>She</a:t>
            </a:r>
            <a:r>
              <a:rPr lang="cs-CZ" sz="1800" dirty="0">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latin typeface="Times New Roman" panose="02020603050405020304" pitchFamily="18" charset="0"/>
                <a:ea typeface="Calibri" panose="020F0502020204030204" pitchFamily="34" charset="0"/>
                <a:cs typeface="Times New Roman" panose="02020603050405020304" pitchFamily="18" charset="0"/>
              </a:rPr>
              <a:t>saw</a:t>
            </a:r>
            <a:r>
              <a:rPr lang="cs-CZ" sz="1800" dirty="0">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latin typeface="Times New Roman" panose="02020603050405020304" pitchFamily="18" charset="0"/>
                <a:ea typeface="Calibri" panose="020F0502020204030204" pitchFamily="34" charset="0"/>
                <a:cs typeface="Times New Roman" panose="02020603050405020304" pitchFamily="18" charset="0"/>
              </a:rPr>
              <a:t>Blonde</a:t>
            </a:r>
            <a:r>
              <a:rPr lang="cs-CZ" sz="1800" i="1" dirty="0">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latin typeface="Times New Roman" panose="02020603050405020304" pitchFamily="18" charset="0"/>
                <a:ea typeface="Calibri" panose="020F0502020204030204" pitchFamily="34" charset="0"/>
                <a:cs typeface="Times New Roman" panose="02020603050405020304" pitchFamily="18" charset="0"/>
              </a:rPr>
              <a:t>woman</a:t>
            </a:r>
            <a:r>
              <a:rPr lang="cs-CZ" sz="1800" i="1" dirty="0">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latin typeface="Times New Roman" panose="02020603050405020304" pitchFamily="18" charset="0"/>
                <a:ea typeface="Calibri" panose="020F0502020204030204" pitchFamily="34" charset="0"/>
                <a:cs typeface="Times New Roman" panose="02020603050405020304" pitchFamily="18" charset="0"/>
              </a:rPr>
              <a:t>ponytail</a:t>
            </a:r>
            <a:endParaRPr lang="cs-CZ" sz="1800" i="1" dirty="0">
              <a:latin typeface="Times New Roman" panose="02020603050405020304" pitchFamily="18" charset="0"/>
              <a:ea typeface="Calibri" panose="020F0502020204030204" pitchFamily="34" charset="0"/>
              <a:cs typeface="Times New Roman" panose="02020603050405020304" pitchFamily="18" charset="0"/>
            </a:endParaRPr>
          </a:p>
          <a:p>
            <a:pPr lvl="1">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 passing man saw</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yellow</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car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driven</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a:latin typeface="Times New Roman" panose="02020603050405020304" pitchFamily="18" charset="0"/>
                <a:ea typeface="Calibri" panose="020F0502020204030204" pitchFamily="34" charset="0"/>
                <a:cs typeface="Times New Roman" panose="02020603050405020304" pitchFamily="18" charset="0"/>
              </a:rPr>
              <a:t>by a </a:t>
            </a:r>
            <a:r>
              <a:rPr lang="cs-CZ" sz="1800" i="1" dirty="0" err="1">
                <a:latin typeface="Times New Roman" panose="02020603050405020304" pitchFamily="18" charset="0"/>
                <a:ea typeface="Calibri" panose="020F0502020204030204" pitchFamily="34" charset="0"/>
                <a:cs typeface="Times New Roman" panose="02020603050405020304" pitchFamily="18" charset="0"/>
              </a:rPr>
              <a:t>black</a:t>
            </a:r>
            <a:r>
              <a:rPr lang="cs-CZ" sz="1800" i="1" dirty="0">
                <a:latin typeface="Times New Roman" panose="02020603050405020304" pitchFamily="18" charset="0"/>
                <a:ea typeface="Calibri" panose="020F0502020204030204" pitchFamily="34" charset="0"/>
                <a:cs typeface="Times New Roman" panose="02020603050405020304" pitchFamily="18" charset="0"/>
              </a:rPr>
              <a:t> man (had </a:t>
            </a:r>
            <a:r>
              <a:rPr lang="cs-CZ" sz="1800" i="1" dirty="0" err="1">
                <a:latin typeface="Times New Roman" panose="02020603050405020304" pitchFamily="18" charset="0"/>
                <a:ea typeface="Calibri" panose="020F0502020204030204" pitchFamily="34" charset="0"/>
                <a:cs typeface="Times New Roman" panose="02020603050405020304" pitchFamily="18" charset="0"/>
              </a:rPr>
              <a:t>beard</a:t>
            </a:r>
            <a:r>
              <a:rPr lang="cs-CZ" sz="1800" i="1" dirty="0">
                <a:latin typeface="Times New Roman" panose="02020603050405020304" pitchFamily="18" charset="0"/>
                <a:ea typeface="Calibri" panose="020F0502020204030204" pitchFamily="34" charset="0"/>
                <a:cs typeface="Times New Roman" panose="02020603050405020304" pitchFamily="18" charset="0"/>
              </a:rPr>
              <a:t> and a </a:t>
            </a:r>
            <a:r>
              <a:rPr lang="cs-CZ" sz="1800" i="1" dirty="0" err="1">
                <a:latin typeface="Times New Roman" panose="02020603050405020304" pitchFamily="18" charset="0"/>
                <a:ea typeface="Calibri" panose="020F0502020204030204" pitchFamily="34" charset="0"/>
                <a:cs typeface="Times New Roman" panose="02020603050405020304" pitchFamily="18" charset="0"/>
              </a:rPr>
              <a:t>mustache</a:t>
            </a:r>
            <a:r>
              <a:rPr lang="cs-CZ" sz="1800" i="1" dirty="0">
                <a:latin typeface="Times New Roman" panose="02020603050405020304" pitchFamily="18" charset="0"/>
                <a:ea typeface="Calibri" panose="020F0502020204030204" pitchFamily="34" charset="0"/>
                <a:cs typeface="Times New Roman" panose="02020603050405020304" pitchFamily="18" charset="0"/>
              </a:rPr>
              <a:t>)</a:t>
            </a:r>
          </a:p>
          <a:p>
            <a:pPr lvl="1">
              <a:spcAft>
                <a:spcPts val="800"/>
              </a:spcAft>
            </a:pP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spcAft>
                <a:spcPts val="800"/>
              </a:spcAft>
            </a:pPr>
            <a:r>
              <a:rPr lang="cs-CZ" sz="1800" dirty="0">
                <a:latin typeface="Times New Roman" panose="02020603050405020304" pitchFamily="18" charset="0"/>
                <a:ea typeface="Calibri" panose="020F0502020204030204" pitchFamily="34" charset="0"/>
                <a:cs typeface="Times New Roman" panose="02020603050405020304" pitchFamily="18" charset="0"/>
              </a:rPr>
              <a:t>Police </a:t>
            </a:r>
            <a:r>
              <a:rPr lang="cs-CZ" sz="1800" dirty="0" err="1">
                <a:latin typeface="Times New Roman" panose="02020603050405020304" pitchFamily="18" charset="0"/>
                <a:ea typeface="Calibri" panose="020F0502020204030204" pitchFamily="34" charset="0"/>
                <a:cs typeface="Times New Roman" panose="02020603050405020304" pitchFamily="18" charset="0"/>
              </a:rPr>
              <a:t>catche</a:t>
            </a:r>
            <a:r>
              <a:rPr lang="cs-CZ" sz="1800" dirty="0">
                <a:latin typeface="Times New Roman" panose="02020603050405020304" pitchFamily="18" charset="0"/>
                <a:ea typeface="Calibri" panose="020F0502020204030204" pitchFamily="34" charset="0"/>
                <a:cs typeface="Times New Roman" panose="02020603050405020304" pitchFamily="18" charset="0"/>
              </a:rPr>
              <a:t>: Janet and </a:t>
            </a:r>
            <a:r>
              <a:rPr lang="cs-CZ" sz="1800" dirty="0" err="1">
                <a:latin typeface="Times New Roman" panose="02020603050405020304" pitchFamily="18" charset="0"/>
                <a:ea typeface="Calibri" panose="020F0502020204030204" pitchFamily="34" charset="0"/>
                <a:cs typeface="Times New Roman" panose="02020603050405020304" pitchFamily="18" charset="0"/>
              </a:rPr>
              <a:t>Malcom</a:t>
            </a:r>
            <a:r>
              <a:rPr lang="cs-CZ" sz="1800" dirty="0">
                <a:latin typeface="Times New Roman" panose="02020603050405020304" pitchFamily="18" charset="0"/>
                <a:ea typeface="Calibri" panose="020F0502020204030204" pitchFamily="34" charset="0"/>
                <a:cs typeface="Times New Roman" panose="02020603050405020304" pitchFamily="18" charset="0"/>
              </a:rPr>
              <a:t> Collins</a:t>
            </a:r>
          </a:p>
          <a:p>
            <a:pPr lvl="2">
              <a:spcAft>
                <a:spcPts val="800"/>
              </a:spcAft>
            </a:pP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They </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matched</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all</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descrip</a:t>
            </a:r>
            <a:r>
              <a:rPr lang="cs-CZ" sz="1400" dirty="0" err="1">
                <a:latin typeface="Times New Roman" panose="02020603050405020304" pitchFamily="18" charset="0"/>
                <a:ea typeface="Calibri" panose="020F0502020204030204" pitchFamily="34" charset="0"/>
                <a:cs typeface="Times New Roman" panose="02020603050405020304" pitchFamily="18" charset="0"/>
              </a:rPr>
              <a:t>tions</a:t>
            </a:r>
            <a:r>
              <a:rPr lang="cs-CZ" sz="1400" dirty="0">
                <a:latin typeface="Times New Roman" panose="02020603050405020304" pitchFamily="18" charset="0"/>
                <a:ea typeface="Calibri" panose="020F0502020204030204" pitchFamily="34" charset="0"/>
                <a:cs typeface="Times New Roman" panose="02020603050405020304" pitchFamily="18" charset="0"/>
              </a:rPr>
              <a:t>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72000" indent="0">
              <a:spcAft>
                <a:spcPts val="800"/>
              </a:spcAft>
              <a:buNone/>
            </a:pPr>
            <a:endParaRPr lang="cs-CZ" sz="2600" dirty="0">
              <a:latin typeface="Times New Roman" panose="02020603050405020304" pitchFamily="18" charset="0"/>
              <a:ea typeface="Calibri" panose="020F0502020204030204" pitchFamily="34" charset="0"/>
              <a:cs typeface="Times New Roman" panose="02020603050405020304" pitchFamily="18" charset="0"/>
            </a:endParaRPr>
          </a:p>
          <a:p>
            <a:pPr marL="72000" indent="0">
              <a:spcAft>
                <a:spcPts val="800"/>
              </a:spcAft>
              <a:buNone/>
            </a:pPr>
            <a:r>
              <a:rPr lang="cs-CZ" sz="2600" dirty="0" err="1">
                <a:latin typeface="Times New Roman" panose="02020603050405020304" pitchFamily="18" charset="0"/>
                <a:ea typeface="Calibri" panose="020F0502020204030204" pitchFamily="34" charset="0"/>
                <a:cs typeface="Times New Roman" panose="02020603050405020304" pitchFamily="18" charset="0"/>
              </a:rPr>
              <a:t>Prove</a:t>
            </a:r>
            <a:r>
              <a:rPr lang="cs-CZ" sz="2600" dirty="0">
                <a:latin typeface="Times New Roman" panose="02020603050405020304" pitchFamily="18" charset="0"/>
                <a:ea typeface="Calibri" panose="020F0502020204030204" pitchFamily="34" charset="0"/>
                <a:cs typeface="Times New Roman" panose="02020603050405020304" pitchFamily="18" charset="0"/>
              </a:rPr>
              <a:t> </a:t>
            </a:r>
            <a:r>
              <a:rPr lang="cs-CZ" sz="2600" dirty="0" err="1">
                <a:latin typeface="Times New Roman" panose="02020603050405020304" pitchFamily="18" charset="0"/>
                <a:ea typeface="Calibri" panose="020F0502020204030204" pitchFamily="34" charset="0"/>
                <a:cs typeface="Times New Roman" panose="02020603050405020304" pitchFamily="18" charset="0"/>
              </a:rPr>
              <a:t>of</a:t>
            </a:r>
            <a:r>
              <a:rPr lang="cs-CZ" sz="2600" dirty="0">
                <a:latin typeface="Times New Roman" panose="02020603050405020304" pitchFamily="18" charset="0"/>
                <a:ea typeface="Calibri" panose="020F0502020204030204" pitchFamily="34" charset="0"/>
                <a:cs typeface="Times New Roman" panose="02020603050405020304" pitchFamily="18" charset="0"/>
              </a:rPr>
              <a:t> </a:t>
            </a:r>
            <a:r>
              <a:rPr lang="cs-CZ" sz="2600" dirty="0" err="1">
                <a:latin typeface="Times New Roman" panose="02020603050405020304" pitchFamily="18" charset="0"/>
                <a:ea typeface="Calibri" panose="020F0502020204030204" pitchFamily="34" charset="0"/>
                <a:cs typeface="Times New Roman" panose="02020603050405020304" pitchFamily="18" charset="0"/>
              </a:rPr>
              <a:t>guilt</a:t>
            </a:r>
            <a:r>
              <a:rPr lang="cs-CZ" sz="2600" dirty="0">
                <a:latin typeface="Times New Roman" panose="02020603050405020304" pitchFamily="18" charset="0"/>
                <a:ea typeface="Calibri" panose="020F0502020204030204" pitchFamily="34" charset="0"/>
                <a:cs typeface="Times New Roman" panose="02020603050405020304" pitchFamily="18" charset="0"/>
              </a:rPr>
              <a:t> </a:t>
            </a:r>
            <a:r>
              <a:rPr lang="cs-CZ" sz="2600" dirty="0" err="1">
                <a:latin typeface="Times New Roman" panose="02020603050405020304" pitchFamily="18" charset="0"/>
                <a:ea typeface="Calibri" panose="020F0502020204030204" pitchFamily="34" charset="0"/>
                <a:cs typeface="Times New Roman" panose="02020603050405020304" pitchFamily="18" charset="0"/>
              </a:rPr>
              <a:t>for</a:t>
            </a:r>
            <a:r>
              <a:rPr lang="cs-CZ" sz="2600" dirty="0">
                <a:latin typeface="Times New Roman" panose="02020603050405020304" pitchFamily="18" charset="0"/>
                <a:ea typeface="Calibri" panose="020F0502020204030204" pitchFamily="34" charset="0"/>
                <a:cs typeface="Times New Roman" panose="02020603050405020304" pitchFamily="18" charset="0"/>
              </a:rPr>
              <a:t> Collins by </a:t>
            </a:r>
            <a:r>
              <a:rPr lang="cs-CZ" sz="2600" dirty="0" err="1">
                <a:latin typeface="Times New Roman" panose="02020603050405020304" pitchFamily="18" charset="0"/>
                <a:ea typeface="Calibri" panose="020F0502020204030204" pitchFamily="34" charset="0"/>
                <a:cs typeface="Times New Roman" panose="02020603050405020304" pitchFamily="18" charset="0"/>
              </a:rPr>
              <a:t>mathematician</a:t>
            </a:r>
            <a:endParaRPr lang="cs-CZ" sz="2600" dirty="0">
              <a:latin typeface="Times New Roman" panose="02020603050405020304" pitchFamily="18" charset="0"/>
              <a:ea typeface="Calibri" panose="020F0502020204030204" pitchFamily="34" charset="0"/>
              <a:cs typeface="Times New Roman" panose="02020603050405020304" pitchFamily="18" charset="0"/>
            </a:endParaRPr>
          </a:p>
          <a:p>
            <a:pPr marL="324000" lvl="1" indent="0">
              <a:spcAft>
                <a:spcPts val="800"/>
              </a:spcAft>
              <a:buNone/>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ovéPole 8">
            <a:extLst>
              <a:ext uri="{FF2B5EF4-FFF2-40B4-BE49-F238E27FC236}">
                <a16:creationId xmlns:a16="http://schemas.microsoft.com/office/drawing/2014/main" id="{DB9BD861-80D7-408F-9312-E09CA01CB6B5}"/>
              </a:ext>
            </a:extLst>
          </p:cNvPr>
          <p:cNvSpPr txBox="1"/>
          <p:nvPr/>
        </p:nvSpPr>
        <p:spPr>
          <a:xfrm>
            <a:off x="5694880" y="2320069"/>
            <a:ext cx="6096000" cy="307777"/>
          </a:xfrm>
          <a:prstGeom prst="rect">
            <a:avLst/>
          </a:prstGeom>
          <a:noFill/>
        </p:spPr>
        <p:txBody>
          <a:bodyPr wrap="square">
            <a:spAutoFit/>
          </a:bodyPr>
          <a:lstStyle/>
          <a:p>
            <a:pPr marL="342900" lvl="0" indent="-342900" algn="just">
              <a:spcAft>
                <a:spcPts val="800"/>
              </a:spcAft>
              <a:buFont typeface="Symbol" panose="05050102010706020507" pitchFamily="18" charset="2"/>
              <a:buChar char=""/>
            </a:pPr>
            <a:endParaRPr lang="en-GB"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ovéPole 10">
            <a:extLst>
              <a:ext uri="{FF2B5EF4-FFF2-40B4-BE49-F238E27FC236}">
                <a16:creationId xmlns:a16="http://schemas.microsoft.com/office/drawing/2014/main" id="{542E24FA-8459-4191-AE3B-49298DCA298A}"/>
              </a:ext>
            </a:extLst>
          </p:cNvPr>
          <p:cNvSpPr txBox="1"/>
          <p:nvPr/>
        </p:nvSpPr>
        <p:spPr>
          <a:xfrm>
            <a:off x="540000" y="1743668"/>
            <a:ext cx="5219998" cy="399405"/>
          </a:xfrm>
          <a:prstGeom prst="rect">
            <a:avLst/>
          </a:prstGeom>
          <a:noFill/>
        </p:spPr>
        <p:txBody>
          <a:bodyPr wrap="square">
            <a:spAutoFit/>
          </a:bodyPr>
          <a:lstStyle/>
          <a:p>
            <a:pPr algn="just">
              <a:lnSpc>
                <a:spcPct val="107000"/>
              </a:lnSpc>
              <a:spcAft>
                <a:spcPts val="800"/>
              </a:spcAft>
            </a:pPr>
            <a:endParaRPr lang="en-GB" sz="20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Zástupný obsah 6">
            <a:extLst>
              <a:ext uri="{FF2B5EF4-FFF2-40B4-BE49-F238E27FC236}">
                <a16:creationId xmlns:a16="http://schemas.microsoft.com/office/drawing/2014/main" id="{5442ED37-2F7E-4C2D-B5FD-7658F211F3F8}"/>
              </a:ext>
            </a:extLst>
          </p:cNvPr>
          <p:cNvSpPr txBox="1">
            <a:spLocks/>
          </p:cNvSpPr>
          <p:nvPr/>
        </p:nvSpPr>
        <p:spPr>
          <a:xfrm>
            <a:off x="6432004" y="2233822"/>
            <a:ext cx="5219998" cy="357892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100000"/>
              </a:lnSpc>
              <a:spcAft>
                <a:spcPts val="800"/>
              </a:spcAft>
            </a:pPr>
            <a:r>
              <a:rPr lang="cs-CZ" sz="1800" kern="0" dirty="0" err="1">
                <a:latin typeface="Times New Roman" panose="02020603050405020304" pitchFamily="18" charset="0"/>
                <a:ea typeface="Calibri" panose="020F0502020204030204" pitchFamily="34" charset="0"/>
                <a:cs typeface="Times New Roman" panose="02020603050405020304" pitchFamily="18" charset="0"/>
              </a:rPr>
              <a:t>Mathematician</a:t>
            </a:r>
            <a:r>
              <a:rPr lang="cs-CZ" sz="1800" kern="0" dirty="0">
                <a:latin typeface="Times New Roman" panose="02020603050405020304" pitchFamily="18" charset="0"/>
                <a:ea typeface="Calibri" panose="020F0502020204030204" pitchFamily="34" charset="0"/>
                <a:cs typeface="Times New Roman" panose="02020603050405020304" pitchFamily="18" charset="0"/>
              </a:rPr>
              <a:t> </a:t>
            </a:r>
            <a:r>
              <a:rPr lang="cs-CZ" sz="1800" kern="0" dirty="0" err="1">
                <a:latin typeface="Times New Roman" panose="02020603050405020304" pitchFamily="18" charset="0"/>
                <a:ea typeface="Calibri" panose="020F0502020204030204" pitchFamily="34" charset="0"/>
                <a:cs typeface="Times New Roman" panose="02020603050405020304" pitchFamily="18" charset="0"/>
              </a:rPr>
              <a:t>calculated</a:t>
            </a:r>
            <a:r>
              <a:rPr lang="cs-CZ" sz="1800" kern="0" dirty="0">
                <a:latin typeface="Times New Roman" panose="02020603050405020304" pitchFamily="18" charset="0"/>
                <a:ea typeface="Calibri" panose="020F0502020204030204" pitchFamily="34" charset="0"/>
                <a:cs typeface="Times New Roman" panose="02020603050405020304" pitchFamily="18" charset="0"/>
              </a:rPr>
              <a:t> </a:t>
            </a:r>
            <a:r>
              <a:rPr lang="cs-CZ" sz="1800" kern="0" dirty="0" err="1">
                <a:latin typeface="Times New Roman" panose="02020603050405020304" pitchFamily="18" charset="0"/>
                <a:ea typeface="Calibri" panose="020F0502020204030204" pitchFamily="34" charset="0"/>
                <a:cs typeface="Times New Roman" panose="02020603050405020304" pitchFamily="18" charset="0"/>
              </a:rPr>
              <a:t>the</a:t>
            </a:r>
            <a:r>
              <a:rPr lang="cs-CZ" sz="1800" kern="0" dirty="0">
                <a:latin typeface="Times New Roman" panose="02020603050405020304" pitchFamily="18" charset="0"/>
                <a:ea typeface="Calibri" panose="020F0502020204030204" pitchFamily="34" charset="0"/>
                <a:cs typeface="Times New Roman" panose="02020603050405020304" pitchFamily="18" charset="0"/>
              </a:rPr>
              <a:t> </a:t>
            </a:r>
            <a:r>
              <a:rPr lang="cs-CZ" sz="1800" u="sng" kern="0" dirty="0">
                <a:latin typeface="Times New Roman" panose="02020603050405020304" pitchFamily="18" charset="0"/>
                <a:ea typeface="Calibri" panose="020F0502020204030204" pitchFamily="34" charset="0"/>
                <a:cs typeface="Times New Roman" panose="02020603050405020304" pitchFamily="18" charset="0"/>
              </a:rPr>
              <a:t>probability</a:t>
            </a:r>
            <a:r>
              <a:rPr lang="cs-CZ" sz="1800" kern="0" dirty="0">
                <a:latin typeface="Times New Roman" panose="02020603050405020304" pitchFamily="18" charset="0"/>
                <a:ea typeface="Calibri" panose="020F0502020204030204" pitchFamily="34" charset="0"/>
                <a:cs typeface="Times New Roman" panose="02020603050405020304" pitchFamily="18" charset="0"/>
              </a:rPr>
              <a:t> </a:t>
            </a:r>
            <a:r>
              <a:rPr lang="cs-CZ" sz="1800" kern="0" dirty="0" err="1">
                <a:latin typeface="Times New Roman" panose="02020603050405020304" pitchFamily="18" charset="0"/>
                <a:ea typeface="Calibri" panose="020F0502020204030204" pitchFamily="34" charset="0"/>
                <a:cs typeface="Times New Roman" panose="02020603050405020304" pitchFamily="18" charset="0"/>
              </a:rPr>
              <a:t>of</a:t>
            </a:r>
            <a:r>
              <a:rPr lang="cs-CZ" sz="1800" kern="0" dirty="0">
                <a:latin typeface="Times New Roman" panose="02020603050405020304" pitchFamily="18" charset="0"/>
                <a:ea typeface="Calibri" panose="020F0502020204030204" pitchFamily="34" charset="0"/>
                <a:cs typeface="Times New Roman" panose="02020603050405020304" pitchFamily="18" charset="0"/>
              </a:rPr>
              <a:t> just </a:t>
            </a:r>
            <a:r>
              <a:rPr lang="cs-CZ" sz="1800" kern="0" dirty="0" err="1">
                <a:latin typeface="Times New Roman" panose="02020603050405020304" pitchFamily="18" charset="0"/>
                <a:ea typeface="Calibri" panose="020F0502020204030204" pitchFamily="34" charset="0"/>
                <a:cs typeface="Times New Roman" panose="02020603050405020304" pitchFamily="18" charset="0"/>
              </a:rPr>
              <a:t>randomly</a:t>
            </a:r>
            <a:r>
              <a:rPr lang="cs-CZ" sz="1800" kern="0" dirty="0">
                <a:latin typeface="Times New Roman" panose="02020603050405020304" pitchFamily="18" charset="0"/>
                <a:ea typeface="Calibri" panose="020F0502020204030204" pitchFamily="34" charset="0"/>
                <a:cs typeface="Times New Roman" panose="02020603050405020304" pitchFamily="18" charset="0"/>
              </a:rPr>
              <a:t> </a:t>
            </a:r>
            <a:r>
              <a:rPr lang="cs-CZ" sz="1800" kern="0" dirty="0" err="1">
                <a:latin typeface="Times New Roman" panose="02020603050405020304" pitchFamily="18" charset="0"/>
                <a:ea typeface="Calibri" panose="020F0502020204030204" pitchFamily="34" charset="0"/>
                <a:cs typeface="Times New Roman" panose="02020603050405020304" pitchFamily="18" charset="0"/>
              </a:rPr>
              <a:t>selecting</a:t>
            </a:r>
            <a:r>
              <a:rPr lang="cs-CZ" sz="1800" kern="0" dirty="0">
                <a:latin typeface="Times New Roman" panose="02020603050405020304" pitchFamily="18" charset="0"/>
                <a:ea typeface="Calibri" panose="020F0502020204030204" pitchFamily="34" charset="0"/>
                <a:cs typeface="Times New Roman" panose="02020603050405020304" pitchFamily="18" charset="0"/>
              </a:rPr>
              <a:t> a </a:t>
            </a:r>
            <a:r>
              <a:rPr lang="cs-CZ" sz="1800" kern="0" dirty="0" err="1">
                <a:latin typeface="Times New Roman" panose="02020603050405020304" pitchFamily="18" charset="0"/>
                <a:ea typeface="Calibri" panose="020F0502020204030204" pitchFamily="34" charset="0"/>
                <a:cs typeface="Times New Roman" panose="02020603050405020304" pitchFamily="18" charset="0"/>
              </a:rPr>
              <a:t>couple</a:t>
            </a:r>
            <a:r>
              <a:rPr lang="cs-CZ" sz="1800" kern="0" dirty="0">
                <a:latin typeface="Times New Roman" panose="02020603050405020304" pitchFamily="18" charset="0"/>
                <a:ea typeface="Calibri" panose="020F0502020204030204" pitchFamily="34" charset="0"/>
                <a:cs typeface="Times New Roman" panose="02020603050405020304" pitchFamily="18" charset="0"/>
              </a:rPr>
              <a:t> </a:t>
            </a:r>
            <a:r>
              <a:rPr lang="cs-CZ" sz="1800" kern="0" dirty="0" err="1">
                <a:latin typeface="Times New Roman" panose="02020603050405020304" pitchFamily="18" charset="0"/>
                <a:ea typeface="Calibri" panose="020F0502020204030204" pitchFamily="34" charset="0"/>
                <a:cs typeface="Times New Roman" panose="02020603050405020304" pitchFamily="18" charset="0"/>
              </a:rPr>
              <a:t>that</a:t>
            </a:r>
            <a:r>
              <a:rPr lang="cs-CZ" sz="1800" kern="0" dirty="0">
                <a:latin typeface="Times New Roman" panose="02020603050405020304" pitchFamily="18" charset="0"/>
                <a:ea typeface="Calibri" panose="020F0502020204030204" pitchFamily="34" charset="0"/>
                <a:cs typeface="Times New Roman" panose="02020603050405020304" pitchFamily="18" charset="0"/>
              </a:rPr>
              <a:t> </a:t>
            </a:r>
            <a:r>
              <a:rPr lang="cs-CZ" sz="1800" kern="0" dirty="0" err="1">
                <a:latin typeface="Times New Roman" panose="02020603050405020304" pitchFamily="18" charset="0"/>
                <a:ea typeface="Calibri" panose="020F0502020204030204" pitchFamily="34" charset="0"/>
                <a:cs typeface="Times New Roman" panose="02020603050405020304" pitchFamily="18" charset="0"/>
              </a:rPr>
              <a:t>was</a:t>
            </a:r>
            <a:r>
              <a:rPr lang="cs-CZ" sz="1800" kern="0" dirty="0">
                <a:latin typeface="Times New Roman" panose="02020603050405020304" pitchFamily="18" charset="0"/>
                <a:ea typeface="Calibri" panose="020F0502020204030204" pitchFamily="34" charset="0"/>
                <a:cs typeface="Times New Roman" panose="02020603050405020304" pitchFamily="18" charset="0"/>
              </a:rPr>
              <a:t> </a:t>
            </a:r>
            <a:r>
              <a:rPr lang="cs-CZ" sz="1800" kern="0" dirty="0" err="1">
                <a:latin typeface="Times New Roman" panose="02020603050405020304" pitchFamily="18" charset="0"/>
                <a:ea typeface="Calibri" panose="020F0502020204030204" pitchFamily="34" charset="0"/>
                <a:cs typeface="Times New Roman" panose="02020603050405020304" pitchFamily="18" charset="0"/>
              </a:rPr>
              <a:t>inocent</a:t>
            </a:r>
            <a:r>
              <a:rPr lang="cs-CZ" sz="1800" kern="0" dirty="0">
                <a:latin typeface="Times New Roman" panose="02020603050405020304" pitchFamily="18" charset="0"/>
                <a:ea typeface="Calibri" panose="020F0502020204030204" pitchFamily="34" charset="0"/>
                <a:cs typeface="Times New Roman" panose="02020603050405020304" pitchFamily="18" charset="0"/>
              </a:rPr>
              <a:t> and </a:t>
            </a:r>
            <a:r>
              <a:rPr lang="cs-CZ" sz="1800" kern="0" dirty="0" err="1">
                <a:latin typeface="Times New Roman" panose="02020603050405020304" pitchFamily="18" charset="0"/>
                <a:ea typeface="Calibri" panose="020F0502020204030204" pitchFamily="34" charset="0"/>
                <a:cs typeface="Times New Roman" panose="02020603050405020304" pitchFamily="18" charset="0"/>
              </a:rPr>
              <a:t>also</a:t>
            </a:r>
            <a:r>
              <a:rPr lang="cs-CZ" sz="1800" kern="0" dirty="0">
                <a:latin typeface="Times New Roman" panose="02020603050405020304" pitchFamily="18" charset="0"/>
                <a:ea typeface="Calibri" panose="020F0502020204030204" pitchFamily="34" charset="0"/>
                <a:cs typeface="Times New Roman" panose="02020603050405020304" pitchFamily="18" charset="0"/>
              </a:rPr>
              <a:t> </a:t>
            </a:r>
            <a:r>
              <a:rPr lang="cs-CZ" sz="1800" kern="0" dirty="0" err="1">
                <a:latin typeface="Times New Roman" panose="02020603050405020304" pitchFamily="18" charset="0"/>
                <a:ea typeface="Calibri" panose="020F0502020204030204" pitchFamily="34" charset="0"/>
                <a:cs typeface="Times New Roman" panose="02020603050405020304" pitchFamily="18" charset="0"/>
              </a:rPr>
              <a:t>share</a:t>
            </a:r>
            <a:r>
              <a:rPr lang="cs-CZ" sz="1800" kern="0" dirty="0">
                <a:latin typeface="Times New Roman" panose="02020603050405020304" pitchFamily="18" charset="0"/>
                <a:ea typeface="Calibri" panose="020F0502020204030204" pitchFamily="34" charset="0"/>
                <a:cs typeface="Times New Roman" panose="02020603050405020304" pitchFamily="18" charset="0"/>
              </a:rPr>
              <a:t> </a:t>
            </a:r>
            <a:r>
              <a:rPr lang="cs-CZ" sz="1800" kern="0" dirty="0" err="1">
                <a:latin typeface="Times New Roman" panose="02020603050405020304" pitchFamily="18" charset="0"/>
                <a:ea typeface="Calibri" panose="020F0502020204030204" pitchFamily="34" charset="0"/>
                <a:cs typeface="Times New Roman" panose="02020603050405020304" pitchFamily="18" charset="0"/>
              </a:rPr>
              <a:t>all</a:t>
            </a:r>
            <a:r>
              <a:rPr lang="cs-CZ" sz="1800" kern="0" dirty="0">
                <a:latin typeface="Times New Roman" panose="02020603050405020304" pitchFamily="18" charset="0"/>
                <a:ea typeface="Calibri" panose="020F0502020204030204" pitchFamily="34" charset="0"/>
                <a:cs typeface="Times New Roman" panose="02020603050405020304" pitchFamily="18" charset="0"/>
              </a:rPr>
              <a:t> charakteristice</a:t>
            </a:r>
          </a:p>
          <a:p>
            <a:pPr lvl="1" algn="just">
              <a:spcAft>
                <a:spcPts val="800"/>
              </a:spcAft>
            </a:pPr>
            <a:r>
              <a:rPr lang="cs-CZ" sz="1800" kern="0" dirty="0">
                <a:latin typeface="Times New Roman" panose="02020603050405020304" pitchFamily="18" charset="0"/>
                <a:ea typeface="Calibri" panose="020F0502020204030204" pitchFamily="34" charset="0"/>
                <a:cs typeface="Times New Roman" panose="02020603050405020304" pitchFamily="18" charset="0"/>
              </a:rPr>
              <a:t>1 in  12 </a:t>
            </a:r>
            <a:r>
              <a:rPr lang="cs-CZ" sz="1800" kern="0" dirty="0" err="1">
                <a:latin typeface="Times New Roman" panose="02020603050405020304" pitchFamily="18" charset="0"/>
                <a:ea typeface="Calibri" panose="020F0502020204030204" pitchFamily="34" charset="0"/>
                <a:cs typeface="Times New Roman" panose="02020603050405020304" pitchFamily="18" charset="0"/>
              </a:rPr>
              <a:t>million</a:t>
            </a:r>
            <a:r>
              <a:rPr lang="cs-CZ" sz="1800" kern="0" dirty="0">
                <a:latin typeface="Times New Roman" panose="02020603050405020304" pitchFamily="18" charset="0"/>
                <a:ea typeface="Calibri" panose="020F0502020204030204" pitchFamily="34" charset="0"/>
                <a:cs typeface="Times New Roman" panose="02020603050405020304" pitchFamily="18" charset="0"/>
              </a:rPr>
              <a:t> </a:t>
            </a:r>
            <a:r>
              <a:rPr lang="cs-CZ" sz="1800" kern="0" dirty="0" err="1">
                <a:latin typeface="Times New Roman" panose="02020603050405020304" pitchFamily="18" charset="0"/>
                <a:ea typeface="Calibri" panose="020F0502020204030204" pitchFamily="34" charset="0"/>
                <a:cs typeface="Times New Roman" panose="02020603050405020304" pitchFamily="18" charset="0"/>
              </a:rPr>
              <a:t>chance</a:t>
            </a:r>
            <a:r>
              <a:rPr lang="cs-CZ" sz="1800" kern="0" dirty="0">
                <a:latin typeface="Times New Roman" panose="02020603050405020304" pitchFamily="18" charset="0"/>
                <a:ea typeface="Calibri" panose="020F0502020204030204" pitchFamily="34" charset="0"/>
                <a:cs typeface="Times New Roman" panose="02020603050405020304" pitchFamily="18" charset="0"/>
              </a:rPr>
              <a:t> </a:t>
            </a:r>
            <a:r>
              <a:rPr lang="cs-CZ" sz="1800" kern="0" dirty="0" err="1">
                <a:latin typeface="Times New Roman" panose="02020603050405020304" pitchFamily="18" charset="0"/>
                <a:ea typeface="Calibri" panose="020F0502020204030204" pitchFamily="34" charset="0"/>
                <a:cs typeface="Times New Roman" panose="02020603050405020304" pitchFamily="18" charset="0"/>
              </a:rPr>
              <a:t>that</a:t>
            </a:r>
            <a:r>
              <a:rPr lang="cs-CZ" sz="1800" kern="0" dirty="0">
                <a:latin typeface="Times New Roman" panose="02020603050405020304" pitchFamily="18" charset="0"/>
                <a:ea typeface="Calibri" panose="020F0502020204030204" pitchFamily="34" charset="0"/>
                <a:cs typeface="Times New Roman" panose="02020603050405020304" pitchFamily="18" charset="0"/>
              </a:rPr>
              <a:t> Collins are </a:t>
            </a:r>
            <a:r>
              <a:rPr lang="cs-CZ" sz="1800" kern="0" dirty="0" err="1">
                <a:latin typeface="Times New Roman" panose="02020603050405020304" pitchFamily="18" charset="0"/>
                <a:ea typeface="Calibri" panose="020F0502020204030204" pitchFamily="34" charset="0"/>
                <a:cs typeface="Times New Roman" panose="02020603050405020304" pitchFamily="18" charset="0"/>
              </a:rPr>
              <a:t>innocent</a:t>
            </a:r>
            <a:endParaRPr lang="en-GB" sz="1800" kern="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786 Guilty Stamp Stock Photos, Pictures &amp;amp; Royalty-Free Images - iStock">
            <a:extLst>
              <a:ext uri="{FF2B5EF4-FFF2-40B4-BE49-F238E27FC236}">
                <a16:creationId xmlns:a16="http://schemas.microsoft.com/office/drawing/2014/main" id="{39C0BCB4-3DD4-46F0-B8A9-9D2FAF2B30A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30635" y="2804842"/>
            <a:ext cx="4352100" cy="435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06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fade">
                                      <p:cBhvr>
                                        <p:cTn id="23" dur="500"/>
                                        <p:tgtEl>
                                          <p:spTgt spid="7">
                                            <p:txEl>
                                              <p:pRg st="5" end="5"/>
                                            </p:txEl>
                                          </p:spTgt>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7">
                                            <p:txEl>
                                              <p:pRg st="7" end="7"/>
                                            </p:txEl>
                                          </p:spTgt>
                                        </p:tgtEl>
                                        <p:attrNameLst>
                                          <p:attrName>style.visibility</p:attrName>
                                        </p:attrNameLst>
                                      </p:cBhvr>
                                      <p:to>
                                        <p:strVal val="visible"/>
                                      </p:to>
                                    </p:set>
                                    <p:animEffect transition="in" filter="fade">
                                      <p:cBhvr>
                                        <p:cTn id="36"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69B037F-2A44-4789-9617-DB7E6CD61A11}"/>
              </a:ext>
            </a:extLst>
          </p:cNvPr>
          <p:cNvSpPr>
            <a:spLocks noGrp="1"/>
          </p:cNvSpPr>
          <p:nvPr>
            <p:ph type="ftr" sz="quarter" idx="10"/>
          </p:nvPr>
        </p:nvSpPr>
        <p:spPr/>
        <p:txBody>
          <a:bodyPr/>
          <a:lstStyle/>
          <a:p>
            <a:r>
              <a:rPr lang="en-US" noProof="0" dirty="0"/>
              <a:t>Selected Topics in Sport Science</a:t>
            </a:r>
            <a:r>
              <a:rPr lang="en-GB" noProof="0" dirty="0"/>
              <a:t> – Research Methodology and Statistics / </a:t>
            </a:r>
            <a:r>
              <a:rPr lang="cs-CZ" dirty="0"/>
              <a:t>D</a:t>
            </a:r>
            <a:r>
              <a:rPr lang="en-GB" noProof="0" dirty="0" err="1"/>
              <a:t>epartment</a:t>
            </a:r>
            <a:r>
              <a:rPr lang="cs-CZ" noProof="0" dirty="0"/>
              <a:t> </a:t>
            </a:r>
            <a:r>
              <a:rPr lang="cs-CZ" noProof="0" dirty="0" err="1"/>
              <a:t>of</a:t>
            </a:r>
            <a:r>
              <a:rPr lang="cs-CZ" noProof="0" dirty="0"/>
              <a:t> </a:t>
            </a:r>
            <a:r>
              <a:rPr lang="cs-CZ" noProof="0" dirty="0" err="1"/>
              <a:t>Kinesiology</a:t>
            </a:r>
            <a:endParaRPr lang="en-GB" noProof="0" dirty="0"/>
          </a:p>
        </p:txBody>
      </p:sp>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67</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dirty="0"/>
              <a:t>M</a:t>
            </a:r>
            <a:r>
              <a:rPr lang="en-GB" dirty="0" err="1"/>
              <a:t>isuse</a:t>
            </a:r>
            <a:r>
              <a:rPr lang="en-GB" dirty="0"/>
              <a:t> of statistics</a:t>
            </a:r>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2260092"/>
            <a:ext cx="6830064" cy="3578928"/>
          </a:xfrm>
        </p:spPr>
        <p:txBody>
          <a:bodyPr/>
          <a:lstStyle/>
          <a:p>
            <a:pPr algn="just">
              <a:lnSpc>
                <a:spcPct val="100000"/>
              </a:lnSpc>
              <a:spcAft>
                <a:spcPts val="800"/>
              </a:spcAft>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Sally Clark</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guilty</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murdering</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her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two</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infant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son‘s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in 90s.</a:t>
            </a:r>
          </a:p>
          <a:p>
            <a:pPr lvl="1" algn="just">
              <a:spcAft>
                <a:spcPts val="800"/>
              </a:spcAft>
            </a:pPr>
            <a:r>
              <a:rPr lang="cs-CZ" sz="1800" dirty="0">
                <a:latin typeface="Times New Roman" panose="02020603050405020304" pitchFamily="18" charset="0"/>
                <a:ea typeface="Calibri" panose="020F0502020204030204" pitchFamily="34" charset="0"/>
                <a:cs typeface="Times New Roman" panose="02020603050405020304" pitchFamily="18" charset="0"/>
              </a:rPr>
              <a:t>1</a:t>
            </a:r>
            <a:r>
              <a:rPr lang="cs-CZ" sz="1800" baseline="30000" dirty="0">
                <a:latin typeface="Times New Roman" panose="02020603050405020304" pitchFamily="18" charset="0"/>
                <a:ea typeface="Calibri" panose="020F0502020204030204" pitchFamily="34" charset="0"/>
                <a:cs typeface="Times New Roman" panose="02020603050405020304" pitchFamily="18" charset="0"/>
              </a:rPr>
              <a:t>st</a:t>
            </a:r>
            <a:r>
              <a:rPr lang="cs-CZ" sz="1800" dirty="0">
                <a:latin typeface="Times New Roman" panose="02020603050405020304" pitchFamily="18" charset="0"/>
                <a:ea typeface="Calibri" panose="020F0502020204030204" pitchFamily="34" charset="0"/>
                <a:cs typeface="Times New Roman" panose="02020603050405020304" pitchFamily="18" charset="0"/>
              </a:rPr>
              <a:t> son: </a:t>
            </a:r>
            <a:r>
              <a:rPr lang="cs-CZ" sz="1800" dirty="0" err="1">
                <a:latin typeface="Times New Roman" panose="02020603050405020304" pitchFamily="18" charset="0"/>
                <a:ea typeface="Calibri" panose="020F0502020204030204" pitchFamily="34" charset="0"/>
                <a:cs typeface="Times New Roman" panose="02020603050405020304" pitchFamily="18" charset="0"/>
              </a:rPr>
              <a:t>died</a:t>
            </a:r>
            <a:r>
              <a:rPr lang="cs-CZ" sz="1800" dirty="0">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latin typeface="Times New Roman" panose="02020603050405020304" pitchFamily="18" charset="0"/>
                <a:ea typeface="Calibri" panose="020F0502020204030204" pitchFamily="34" charset="0"/>
                <a:cs typeface="Times New Roman" panose="02020603050405020304" pitchFamily="18" charset="0"/>
              </a:rPr>
              <a:t>suddenly</a:t>
            </a:r>
            <a:r>
              <a:rPr lang="cs-CZ" sz="1800" dirty="0">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latin typeface="Times New Roman" panose="02020603050405020304" pitchFamily="18" charset="0"/>
                <a:ea typeface="Calibri" panose="020F0502020204030204" pitchFamily="34" charset="0"/>
                <a:cs typeface="Times New Roman" panose="02020603050405020304" pitchFamily="18" charset="0"/>
              </a:rPr>
              <a:t>due</a:t>
            </a:r>
            <a:r>
              <a:rPr lang="cs-CZ" sz="1800" dirty="0">
                <a:latin typeface="Times New Roman" panose="02020603050405020304" pitchFamily="18" charset="0"/>
                <a:ea typeface="Calibri" panose="020F0502020204030204" pitchFamily="34" charset="0"/>
                <a:cs typeface="Times New Roman" panose="02020603050405020304" pitchFamily="18" charset="0"/>
              </a:rPr>
              <a:t> to </a:t>
            </a:r>
            <a:r>
              <a:rPr lang="cs-CZ" sz="1800" i="1" dirty="0" err="1">
                <a:latin typeface="Times New Roman" panose="02020603050405020304" pitchFamily="18" charset="0"/>
                <a:ea typeface="Calibri" panose="020F0502020204030204" pitchFamily="34" charset="0"/>
                <a:cs typeface="Times New Roman" panose="02020603050405020304" pitchFamily="18" charset="0"/>
              </a:rPr>
              <a:t>unknown</a:t>
            </a:r>
            <a:r>
              <a:rPr lang="cs-CZ" sz="1800" i="1" dirty="0">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latin typeface="Times New Roman" panose="02020603050405020304" pitchFamily="18" charset="0"/>
                <a:ea typeface="Calibri" panose="020F0502020204030204" pitchFamily="34" charset="0"/>
                <a:cs typeface="Times New Roman" panose="02020603050405020304" pitchFamily="18" charset="0"/>
              </a:rPr>
              <a:t>causes</a:t>
            </a:r>
            <a:endParaRPr lang="cs-CZ" sz="1800" i="1" dirty="0">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2nd son: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found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dead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8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week</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after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birth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suddent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unknown</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causes</a:t>
            </a:r>
            <a:endParaRPr lang="cs-CZ" sz="1800" i="1"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pPr>
            <a:r>
              <a:rPr lang="cs-CZ" sz="1800" dirty="0" err="1">
                <a:latin typeface="Times New Roman" panose="02020603050405020304" pitchFamily="18" charset="0"/>
                <a:ea typeface="Calibri" panose="020F0502020204030204" pitchFamily="34" charset="0"/>
                <a:cs typeface="Times New Roman" panose="02020603050405020304" pitchFamily="18" charset="0"/>
              </a:rPr>
              <a:t>During</a:t>
            </a:r>
            <a:r>
              <a:rPr lang="cs-CZ" sz="1800" dirty="0">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latin typeface="Times New Roman" panose="02020603050405020304" pitchFamily="18" charset="0"/>
                <a:ea typeface="Calibri" panose="020F0502020204030204" pitchFamily="34" charset="0"/>
                <a:cs typeface="Times New Roman" panose="02020603050405020304" pitchFamily="18" charset="0"/>
              </a:rPr>
              <a:t>the</a:t>
            </a:r>
            <a:r>
              <a:rPr lang="cs-CZ" sz="1800" dirty="0">
                <a:latin typeface="Times New Roman" panose="02020603050405020304" pitchFamily="18" charset="0"/>
                <a:ea typeface="Calibri" panose="020F0502020204030204" pitchFamily="34" charset="0"/>
                <a:cs typeface="Times New Roman" panose="02020603050405020304" pitchFamily="18" charset="0"/>
              </a:rPr>
              <a:t> trial a </a:t>
            </a:r>
            <a:r>
              <a:rPr lang="cs-CZ" sz="1800" dirty="0" err="1">
                <a:latin typeface="Times New Roman" panose="02020603050405020304" pitchFamily="18" charset="0"/>
                <a:ea typeface="Calibri" panose="020F0502020204030204" pitchFamily="34" charset="0"/>
                <a:cs typeface="Times New Roman" panose="02020603050405020304" pitchFamily="18" charset="0"/>
              </a:rPr>
              <a:t>pediatrician</a:t>
            </a:r>
            <a:r>
              <a:rPr lang="cs-CZ" sz="1800" dirty="0">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latin typeface="Times New Roman" panose="02020603050405020304" pitchFamily="18" charset="0"/>
                <a:ea typeface="Calibri" panose="020F0502020204030204" pitchFamily="34" charset="0"/>
                <a:cs typeface="Times New Roman" panose="02020603050405020304" pitchFamily="18" charset="0"/>
              </a:rPr>
              <a:t>professor</a:t>
            </a:r>
            <a:r>
              <a:rPr lang="cs-CZ" sz="1800" dirty="0">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latin typeface="Times New Roman" panose="02020603050405020304" pitchFamily="18" charset="0"/>
                <a:ea typeface="Calibri" panose="020F0502020204030204" pitchFamily="34" charset="0"/>
                <a:cs typeface="Times New Roman" panose="02020603050405020304" pitchFamily="18" charset="0"/>
              </a:rPr>
              <a:t>chance</a:t>
            </a:r>
            <a:r>
              <a:rPr lang="cs-CZ" sz="1800" dirty="0">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latin typeface="Times New Roman" panose="02020603050405020304" pitchFamily="18" charset="0"/>
                <a:ea typeface="Calibri" panose="020F0502020204030204" pitchFamily="34" charset="0"/>
                <a:cs typeface="Times New Roman" panose="02020603050405020304" pitchFamily="18" charset="0"/>
              </a:rPr>
              <a:t>of</a:t>
            </a:r>
            <a:r>
              <a:rPr lang="cs-CZ" sz="1800" dirty="0">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latin typeface="Times New Roman" panose="02020603050405020304" pitchFamily="18" charset="0"/>
                <a:ea typeface="Calibri" panose="020F0502020204030204" pitchFamily="34" charset="0"/>
                <a:cs typeface="Times New Roman" panose="02020603050405020304" pitchFamily="18" charset="0"/>
              </a:rPr>
              <a:t>two</a:t>
            </a:r>
            <a:r>
              <a:rPr lang="cs-CZ" sz="1800" dirty="0">
                <a:latin typeface="Times New Roman" panose="02020603050405020304" pitchFamily="18" charset="0"/>
                <a:ea typeface="Calibri" panose="020F0502020204030204" pitchFamily="34" charset="0"/>
                <a:cs typeface="Times New Roman" panose="02020603050405020304" pitchFamily="18" charset="0"/>
              </a:rPr>
              <a:t> </a:t>
            </a:r>
            <a:r>
              <a:rPr lang="cs-CZ" sz="1800" u="sng" dirty="0" err="1">
                <a:latin typeface="Times New Roman" panose="02020603050405020304" pitchFamily="18" charset="0"/>
                <a:ea typeface="Calibri" panose="020F0502020204030204" pitchFamily="34" charset="0"/>
                <a:cs typeface="Times New Roman" panose="02020603050405020304" pitchFamily="18" charset="0"/>
              </a:rPr>
              <a:t>suddent</a:t>
            </a:r>
            <a:r>
              <a:rPr lang="cs-CZ" sz="1800" u="sng" dirty="0">
                <a:latin typeface="Times New Roman" panose="02020603050405020304" pitchFamily="18" charset="0"/>
                <a:ea typeface="Calibri" panose="020F0502020204030204" pitchFamily="34" charset="0"/>
                <a:cs typeface="Times New Roman" panose="02020603050405020304" pitchFamily="18" charset="0"/>
              </a:rPr>
              <a:t> </a:t>
            </a:r>
            <a:r>
              <a:rPr lang="cs-CZ" sz="1800" u="sng" dirty="0" err="1">
                <a:latin typeface="Times New Roman" panose="02020603050405020304" pitchFamily="18" charset="0"/>
                <a:ea typeface="Calibri" panose="020F0502020204030204" pitchFamily="34" charset="0"/>
                <a:cs typeface="Times New Roman" panose="02020603050405020304" pitchFamily="18" charset="0"/>
              </a:rPr>
              <a:t>unknown</a:t>
            </a:r>
            <a:r>
              <a:rPr lang="cs-CZ" sz="1800" u="sng" dirty="0">
                <a:latin typeface="Times New Roman" panose="02020603050405020304" pitchFamily="18" charset="0"/>
                <a:ea typeface="Calibri" panose="020F0502020204030204" pitchFamily="34" charset="0"/>
                <a:cs typeface="Times New Roman" panose="02020603050405020304" pitchFamily="18" charset="0"/>
              </a:rPr>
              <a:t>  </a:t>
            </a:r>
            <a:r>
              <a:rPr lang="cs-CZ" sz="1800" u="sng" dirty="0" err="1">
                <a:latin typeface="Times New Roman" panose="02020603050405020304" pitchFamily="18" charset="0"/>
                <a:ea typeface="Calibri" panose="020F0502020204030204" pitchFamily="34" charset="0"/>
                <a:cs typeface="Times New Roman" panose="02020603050405020304" pitchFamily="18" charset="0"/>
              </a:rPr>
              <a:t>causes</a:t>
            </a:r>
            <a:r>
              <a:rPr lang="cs-CZ" sz="1800" dirty="0">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latin typeface="Times New Roman" panose="02020603050405020304" pitchFamily="18" charset="0"/>
                <a:ea typeface="Calibri" panose="020F0502020204030204" pitchFamily="34" charset="0"/>
                <a:cs typeface="Times New Roman" panose="02020603050405020304" pitchFamily="18" charset="0"/>
              </a:rPr>
              <a:t>is</a:t>
            </a:r>
            <a:r>
              <a:rPr lang="cs-CZ" sz="1800" dirty="0">
                <a:latin typeface="Times New Roman" panose="02020603050405020304" pitchFamily="18" charset="0"/>
                <a:ea typeface="Calibri" panose="020F0502020204030204" pitchFamily="34" charset="0"/>
                <a:cs typeface="Times New Roman" panose="02020603050405020304" pitchFamily="18" charset="0"/>
              </a:rPr>
              <a:t> </a:t>
            </a:r>
            <a:r>
              <a:rPr lang="cs-CZ" sz="1800" b="1" dirty="0">
                <a:latin typeface="Times New Roman" panose="02020603050405020304" pitchFamily="18" charset="0"/>
                <a:ea typeface="Calibri" panose="020F0502020204030204" pitchFamily="34" charset="0"/>
                <a:cs typeface="Times New Roman" panose="02020603050405020304" pitchFamily="18" charset="0"/>
              </a:rPr>
              <a:t>1 in 73 </a:t>
            </a:r>
            <a:r>
              <a:rPr lang="cs-CZ" sz="1800" b="1" dirty="0" err="1">
                <a:latin typeface="Times New Roman" panose="02020603050405020304" pitchFamily="18" charset="0"/>
                <a:ea typeface="Calibri" panose="020F0502020204030204" pitchFamily="34" charset="0"/>
                <a:cs typeface="Times New Roman" panose="02020603050405020304" pitchFamily="18" charset="0"/>
              </a:rPr>
              <a:t>million</a:t>
            </a:r>
            <a:endParaRPr lang="en-GB" sz="1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ovéPole 8">
            <a:extLst>
              <a:ext uri="{FF2B5EF4-FFF2-40B4-BE49-F238E27FC236}">
                <a16:creationId xmlns:a16="http://schemas.microsoft.com/office/drawing/2014/main" id="{DB9BD861-80D7-408F-9312-E09CA01CB6B5}"/>
              </a:ext>
            </a:extLst>
          </p:cNvPr>
          <p:cNvSpPr txBox="1"/>
          <p:nvPr/>
        </p:nvSpPr>
        <p:spPr>
          <a:xfrm>
            <a:off x="5694880" y="2320069"/>
            <a:ext cx="6096000" cy="307777"/>
          </a:xfrm>
          <a:prstGeom prst="rect">
            <a:avLst/>
          </a:prstGeom>
          <a:noFill/>
        </p:spPr>
        <p:txBody>
          <a:bodyPr wrap="square">
            <a:spAutoFit/>
          </a:bodyPr>
          <a:lstStyle/>
          <a:p>
            <a:pPr marL="342900" lvl="0" indent="-342900" algn="just">
              <a:spcAft>
                <a:spcPts val="800"/>
              </a:spcAft>
              <a:buFont typeface="Symbol" panose="05050102010706020507" pitchFamily="18" charset="2"/>
              <a:buChar char=""/>
            </a:pPr>
            <a:endParaRPr lang="en-GB"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ovéPole 10">
            <a:extLst>
              <a:ext uri="{FF2B5EF4-FFF2-40B4-BE49-F238E27FC236}">
                <a16:creationId xmlns:a16="http://schemas.microsoft.com/office/drawing/2014/main" id="{542E24FA-8459-4191-AE3B-49298DCA298A}"/>
              </a:ext>
            </a:extLst>
          </p:cNvPr>
          <p:cNvSpPr txBox="1"/>
          <p:nvPr/>
        </p:nvSpPr>
        <p:spPr>
          <a:xfrm>
            <a:off x="540000" y="1743668"/>
            <a:ext cx="5219998" cy="399405"/>
          </a:xfrm>
          <a:prstGeom prst="rect">
            <a:avLst/>
          </a:prstGeom>
          <a:noFill/>
        </p:spPr>
        <p:txBody>
          <a:bodyPr wrap="square">
            <a:spAutoFit/>
          </a:bodyPr>
          <a:lstStyle/>
          <a:p>
            <a:pPr algn="just">
              <a:lnSpc>
                <a:spcPct val="107000"/>
              </a:lnSpc>
              <a:spcAft>
                <a:spcPts val="800"/>
              </a:spcAft>
            </a:pPr>
            <a:endParaRPr lang="en-GB" sz="20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Zástupný obsah 6">
            <a:extLst>
              <a:ext uri="{FF2B5EF4-FFF2-40B4-BE49-F238E27FC236}">
                <a16:creationId xmlns:a16="http://schemas.microsoft.com/office/drawing/2014/main" id="{5442ED37-2F7E-4C2D-B5FD-7658F211F3F8}"/>
              </a:ext>
            </a:extLst>
          </p:cNvPr>
          <p:cNvSpPr txBox="1">
            <a:spLocks/>
          </p:cNvSpPr>
          <p:nvPr/>
        </p:nvSpPr>
        <p:spPr>
          <a:xfrm>
            <a:off x="6432004" y="2233822"/>
            <a:ext cx="5219998" cy="357892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100000"/>
              </a:lnSpc>
              <a:spcAft>
                <a:spcPts val="800"/>
              </a:spcAft>
            </a:pPr>
            <a:endParaRPr lang="en-GB" sz="1800" kern="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786 Guilty Stamp Stock Photos, Pictures &amp;amp; Royalty-Free Images - iStock">
            <a:extLst>
              <a:ext uri="{FF2B5EF4-FFF2-40B4-BE49-F238E27FC236}">
                <a16:creationId xmlns:a16="http://schemas.microsoft.com/office/drawing/2014/main" id="{39C0BCB4-3DD4-46F0-B8A9-9D2FAF2B30A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30635" y="2804842"/>
            <a:ext cx="4352100" cy="435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9718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68</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dirty="0"/>
              <a:t>M</a:t>
            </a:r>
            <a:r>
              <a:rPr lang="en-GB" dirty="0" err="1"/>
              <a:t>isuse</a:t>
            </a:r>
            <a:r>
              <a:rPr lang="en-GB" dirty="0"/>
              <a:t> of statistics</a:t>
            </a:r>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10" name="Zástupný obsah 6">
            <a:extLst>
              <a:ext uri="{FF2B5EF4-FFF2-40B4-BE49-F238E27FC236}">
                <a16:creationId xmlns:a16="http://schemas.microsoft.com/office/drawing/2014/main" id="{5442ED37-2F7E-4C2D-B5FD-7658F211F3F8}"/>
              </a:ext>
            </a:extLst>
          </p:cNvPr>
          <p:cNvSpPr txBox="1">
            <a:spLocks/>
          </p:cNvSpPr>
          <p:nvPr/>
        </p:nvSpPr>
        <p:spPr>
          <a:xfrm>
            <a:off x="65051" y="2816269"/>
            <a:ext cx="5694947" cy="110208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100000"/>
              </a:lnSpc>
              <a:spcAft>
                <a:spcPts val="800"/>
              </a:spcAft>
            </a:pPr>
            <a:endParaRPr lang="en-GB" sz="1800" kern="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Zástupný obsah 16">
            <a:extLst>
              <a:ext uri="{FF2B5EF4-FFF2-40B4-BE49-F238E27FC236}">
                <a16:creationId xmlns:a16="http://schemas.microsoft.com/office/drawing/2014/main" id="{05CFE490-87A8-4840-892F-E5668BC30354}"/>
              </a:ext>
            </a:extLst>
          </p:cNvPr>
          <p:cNvSpPr>
            <a:spLocks noGrp="1"/>
          </p:cNvSpPr>
          <p:nvPr>
            <p:ph idx="29"/>
          </p:nvPr>
        </p:nvSpPr>
        <p:spPr>
          <a:xfrm>
            <a:off x="665999" y="2193870"/>
            <a:ext cx="6360813" cy="3747866"/>
          </a:xfrm>
        </p:spPr>
        <p:txBody>
          <a:bodyPr/>
          <a:lstStyle/>
          <a:p>
            <a:pPr marL="72000" indent="0" algn="just">
              <a:lnSpc>
                <a:spcPct val="100000"/>
              </a:lnSpc>
              <a:spcAft>
                <a:spcPts val="800"/>
              </a:spcAft>
              <a:buNone/>
            </a:pPr>
            <a:r>
              <a:rPr lang="cs-CZ" sz="2800" b="1" dirty="0" err="1">
                <a:effectLst/>
                <a:latin typeface="Times New Roman" panose="02020603050405020304" pitchFamily="18" charset="0"/>
                <a:ea typeface="Calibri" panose="020F0502020204030204" pitchFamily="34" charset="0"/>
                <a:cs typeface="Times New Roman" panose="02020603050405020304" pitchFamily="18" charset="0"/>
              </a:rPr>
              <a:t>Elderly</a:t>
            </a:r>
            <a:r>
              <a:rPr lang="cs-CZ"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800" b="1" dirty="0" err="1">
                <a:effectLst/>
                <a:latin typeface="Times New Roman" panose="02020603050405020304" pitchFamily="18" charset="0"/>
                <a:ea typeface="Calibri" panose="020F0502020204030204" pitchFamily="34" charset="0"/>
                <a:cs typeface="Times New Roman" panose="02020603050405020304" pitchFamily="18" charset="0"/>
              </a:rPr>
              <a:t>woman</a:t>
            </a:r>
            <a:r>
              <a:rPr lang="cs-CZ"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800" b="1" dirty="0" err="1">
                <a:effectLst/>
                <a:latin typeface="Times New Roman" panose="02020603050405020304" pitchFamily="18" charset="0"/>
                <a:ea typeface="Calibri" panose="020F0502020204030204" pitchFamily="34" charset="0"/>
                <a:cs typeface="Times New Roman" panose="02020603050405020304" pitchFamily="18" charset="0"/>
              </a:rPr>
              <a:t>was</a:t>
            </a:r>
            <a:r>
              <a:rPr lang="cs-CZ"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800" b="1" dirty="0" err="1">
                <a:effectLst/>
                <a:latin typeface="Times New Roman" panose="02020603050405020304" pitchFamily="18" charset="0"/>
                <a:ea typeface="Calibri" panose="020F0502020204030204" pitchFamily="34" charset="0"/>
                <a:cs typeface="Times New Roman" panose="02020603050405020304" pitchFamily="18" charset="0"/>
              </a:rPr>
              <a:t>robbed</a:t>
            </a:r>
            <a:r>
              <a:rPr lang="cs-CZ" sz="2800" dirty="0">
                <a:effectLst/>
                <a:latin typeface="Times New Roman" panose="02020603050405020304" pitchFamily="18" charset="0"/>
                <a:ea typeface="Calibri" panose="020F0502020204030204" pitchFamily="34" charset="0"/>
                <a:cs typeface="Times New Roman" panose="02020603050405020304" pitchFamily="18" charset="0"/>
              </a:rPr>
              <a:t> (1964)</a:t>
            </a:r>
          </a:p>
          <a:p>
            <a:pPr algn="just">
              <a:lnSpc>
                <a:spcPct val="100000"/>
              </a:lnSpc>
              <a:spcAft>
                <a:spcPts val="800"/>
              </a:spcAft>
            </a:pPr>
            <a:r>
              <a:rPr lang="cs-CZ" dirty="0" err="1">
                <a:latin typeface="Times New Roman" panose="02020603050405020304" pitchFamily="18" charset="0"/>
                <a:ea typeface="Calibri" panose="020F0502020204030204" pitchFamily="34" charset="0"/>
                <a:cs typeface="Times New Roman" panose="02020603050405020304" pitchFamily="18" charset="0"/>
              </a:rPr>
              <a:t>People</a:t>
            </a:r>
            <a:r>
              <a:rPr lang="cs-CZ" dirty="0">
                <a:latin typeface="Times New Roman" panose="02020603050405020304" pitchFamily="18" charset="0"/>
                <a:ea typeface="Calibri" panose="020F0502020204030204" pitchFamily="34" charset="0"/>
                <a:cs typeface="Times New Roman" panose="02020603050405020304" pitchFamily="18" charset="0"/>
              </a:rPr>
              <a:t> v. Collins</a:t>
            </a:r>
          </a:p>
          <a:p>
            <a:pPr lvl="1" algn="just">
              <a:spcAft>
                <a:spcPts val="800"/>
              </a:spcAft>
            </a:pPr>
            <a:r>
              <a:rPr lang="cs-CZ" dirty="0" err="1">
                <a:effectLst/>
                <a:latin typeface="Times New Roman" panose="02020603050405020304" pitchFamily="18" charset="0"/>
                <a:ea typeface="Calibri" panose="020F0502020204030204" pitchFamily="34" charset="0"/>
                <a:cs typeface="Times New Roman" panose="02020603050405020304" pitchFamily="18" charset="0"/>
              </a:rPr>
              <a:t>Example</a:t>
            </a:r>
            <a:r>
              <a:rPr lang="cs-CZ" dirty="0">
                <a:effectLst/>
                <a:latin typeface="Times New Roman" panose="02020603050405020304" pitchFamily="18" charset="0"/>
                <a:ea typeface="Calibri" panose="020F0502020204030204" pitchFamily="34" charset="0"/>
                <a:cs typeface="Times New Roman" panose="02020603050405020304" pitchFamily="18" charset="0"/>
              </a:rPr>
              <a:t>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dirty="0">
                <a:effectLst/>
                <a:latin typeface="Times New Roman" panose="02020603050405020304" pitchFamily="18" charset="0"/>
                <a:ea typeface="Calibri" panose="020F0502020204030204" pitchFamily="34" charset="0"/>
                <a:cs typeface="Times New Roman" panose="02020603050405020304" pitchFamily="18" charset="0"/>
              </a:rPr>
              <a:t> </a:t>
            </a:r>
            <a:r>
              <a:rPr lang="cs-CZ" b="1" u="sng" dirty="0" err="1">
                <a:effectLst/>
                <a:latin typeface="Times New Roman" panose="02020603050405020304" pitchFamily="18" charset="0"/>
                <a:ea typeface="Calibri" panose="020F0502020204030204" pitchFamily="34" charset="0"/>
                <a:cs typeface="Times New Roman" panose="02020603050405020304" pitchFamily="18" charset="0"/>
              </a:rPr>
              <a:t>Prosecutor‘s</a:t>
            </a:r>
            <a:r>
              <a:rPr lang="cs-CZ" b="1" u="sng" dirty="0">
                <a:effectLst/>
                <a:latin typeface="Times New Roman" panose="02020603050405020304" pitchFamily="18" charset="0"/>
                <a:ea typeface="Calibri" panose="020F0502020204030204" pitchFamily="34" charset="0"/>
                <a:cs typeface="Times New Roman" panose="02020603050405020304" pitchFamily="18" charset="0"/>
              </a:rPr>
              <a:t> </a:t>
            </a:r>
            <a:r>
              <a:rPr lang="cs-CZ" b="1" u="sng" dirty="0" err="1">
                <a:effectLst/>
                <a:latin typeface="Times New Roman" panose="02020603050405020304" pitchFamily="18" charset="0"/>
                <a:ea typeface="Calibri" panose="020F0502020204030204" pitchFamily="34" charset="0"/>
                <a:cs typeface="Times New Roman" panose="02020603050405020304" pitchFamily="18" charset="0"/>
              </a:rPr>
              <a:t>fallacy</a:t>
            </a:r>
            <a:endParaRPr lang="cs-CZ" b="1" u="sng"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pPr>
            <a:r>
              <a:rPr lang="cs-CZ" dirty="0">
                <a:effectLst/>
                <a:latin typeface="Times New Roman" panose="02020603050405020304" pitchFamily="18" charset="0"/>
                <a:ea typeface="Calibri" panose="020F0502020204030204" pitchFamily="34" charset="0"/>
                <a:cs typeface="Times New Roman" panose="02020603050405020304" pitchFamily="18" charset="0"/>
              </a:rPr>
              <a:t>P(A/B) ≠ P(B/A)</a:t>
            </a:r>
          </a:p>
        </p:txBody>
      </p:sp>
      <p:pic>
        <p:nvPicPr>
          <p:cNvPr id="8194" name="Picture 2" descr="Maths in a minute: The prosecutor's fallacy | plus.maths.org">
            <a:extLst>
              <a:ext uri="{FF2B5EF4-FFF2-40B4-BE49-F238E27FC236}">
                <a16:creationId xmlns:a16="http://schemas.microsoft.com/office/drawing/2014/main" id="{45245C99-45B0-4542-BD5D-2FEF88EB1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2946" y="226314"/>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he Bayesian flip: Correcting the prosecutor's fallacy - Skorupski - 2015 -  Significance - Wiley Online Library">
            <a:extLst>
              <a:ext uri="{FF2B5EF4-FFF2-40B4-BE49-F238E27FC236}">
                <a16:creationId xmlns:a16="http://schemas.microsoft.com/office/drawing/2014/main" id="{AD4A5A02-F8A1-43BD-988D-005157670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6057" y="3205477"/>
            <a:ext cx="4104389" cy="273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5336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VÄNNEÅN Sprchový závěs, šedotyrkysová, 180x200 cm - IKEA">
            <a:extLst>
              <a:ext uri="{FF2B5EF4-FFF2-40B4-BE49-F238E27FC236}">
                <a16:creationId xmlns:a16="http://schemas.microsoft.com/office/drawing/2014/main" id="{E8C3939C-8C39-4A52-9D39-4AA608055731}"/>
              </a:ext>
            </a:extLst>
          </p:cNvPr>
          <p:cNvPicPr>
            <a:picLocks noChangeAspect="1" noChangeArrowheads="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65369" y="1418601"/>
            <a:ext cx="2800863" cy="400539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69</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dirty="0"/>
              <a:t>M</a:t>
            </a:r>
            <a:r>
              <a:rPr lang="en-GB" dirty="0" err="1"/>
              <a:t>isuse</a:t>
            </a:r>
            <a:r>
              <a:rPr lang="en-GB" dirty="0"/>
              <a:t> of statistics</a:t>
            </a:r>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10" name="Zástupný obsah 6">
            <a:extLst>
              <a:ext uri="{FF2B5EF4-FFF2-40B4-BE49-F238E27FC236}">
                <a16:creationId xmlns:a16="http://schemas.microsoft.com/office/drawing/2014/main" id="{5442ED37-2F7E-4C2D-B5FD-7658F211F3F8}"/>
              </a:ext>
            </a:extLst>
          </p:cNvPr>
          <p:cNvSpPr txBox="1">
            <a:spLocks/>
          </p:cNvSpPr>
          <p:nvPr/>
        </p:nvSpPr>
        <p:spPr>
          <a:xfrm>
            <a:off x="65051" y="2816269"/>
            <a:ext cx="5694947" cy="110208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100000"/>
              </a:lnSpc>
              <a:spcAft>
                <a:spcPts val="800"/>
              </a:spcAft>
            </a:pPr>
            <a:endParaRPr lang="en-GB" sz="1800" kern="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268" name="Picture 4" descr="VÄNNEÅN Sprchový závěs, šedotyrkysová, 180x200 cm - IKEA">
            <a:extLst>
              <a:ext uri="{FF2B5EF4-FFF2-40B4-BE49-F238E27FC236}">
                <a16:creationId xmlns:a16="http://schemas.microsoft.com/office/drawing/2014/main" id="{7989D5B5-2811-459C-BFD4-DC41F862E9D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3374" y="1562091"/>
            <a:ext cx="2682254" cy="3803780"/>
          </a:xfrm>
          <a:prstGeom prst="rect">
            <a:avLst/>
          </a:prstGeom>
          <a:noFill/>
          <a:extLst>
            <a:ext uri="{909E8E84-426E-40DD-AFC4-6F175D3DCCD1}">
              <a14:hiddenFill xmlns:a14="http://schemas.microsoft.com/office/drawing/2010/main">
                <a:solidFill>
                  <a:srgbClr val="FFFFFF"/>
                </a:solidFill>
              </a14:hiddenFill>
            </a:ext>
          </a:extLst>
        </p:spPr>
      </p:pic>
      <p:sp>
        <p:nvSpPr>
          <p:cNvPr id="8" name="Zástupný obsah 7">
            <a:extLst>
              <a:ext uri="{FF2B5EF4-FFF2-40B4-BE49-F238E27FC236}">
                <a16:creationId xmlns:a16="http://schemas.microsoft.com/office/drawing/2014/main" id="{2D894F04-AEFF-48F0-9001-0E30BB457216}"/>
              </a:ext>
            </a:extLst>
          </p:cNvPr>
          <p:cNvSpPr>
            <a:spLocks noGrp="1"/>
          </p:cNvSpPr>
          <p:nvPr>
            <p:ph idx="29"/>
          </p:nvPr>
        </p:nvSpPr>
        <p:spPr>
          <a:xfrm>
            <a:off x="715960" y="1724962"/>
            <a:ext cx="5488180" cy="3392673"/>
          </a:xfrm>
        </p:spPr>
        <p:txBody>
          <a:bodyPr/>
          <a:lstStyle/>
          <a:p>
            <a:pPr marL="72000" indent="0">
              <a:buNone/>
            </a:pPr>
            <a:r>
              <a:rPr lang="cs-CZ" sz="2400" dirty="0" err="1"/>
              <a:t>Given</a:t>
            </a:r>
            <a:r>
              <a:rPr lang="cs-CZ" sz="2400" dirty="0"/>
              <a:t>: </a:t>
            </a:r>
          </a:p>
          <a:p>
            <a:pPr lvl="1"/>
            <a:r>
              <a:rPr lang="cs-CZ" sz="1800" dirty="0" err="1"/>
              <a:t>Behind</a:t>
            </a:r>
            <a:r>
              <a:rPr lang="cs-CZ" sz="1800" dirty="0"/>
              <a:t> </a:t>
            </a:r>
            <a:r>
              <a:rPr lang="cs-CZ" sz="1800" dirty="0" err="1"/>
              <a:t>curtain</a:t>
            </a:r>
            <a:r>
              <a:rPr lang="cs-CZ" sz="1800" dirty="0"/>
              <a:t> </a:t>
            </a:r>
            <a:r>
              <a:rPr lang="cs-CZ" sz="1800" dirty="0" err="1"/>
              <a:t>is</a:t>
            </a:r>
            <a:r>
              <a:rPr lang="cs-CZ" sz="1800" dirty="0"/>
              <a:t> </a:t>
            </a:r>
            <a:r>
              <a:rPr lang="cs-CZ" sz="1800" dirty="0" err="1"/>
              <a:t>an</a:t>
            </a:r>
            <a:r>
              <a:rPr lang="cs-CZ" sz="1800" dirty="0"/>
              <a:t> </a:t>
            </a:r>
            <a:r>
              <a:rPr lang="cs-CZ" sz="1800" u="sng" dirty="0"/>
              <a:t>animal </a:t>
            </a:r>
            <a:r>
              <a:rPr lang="cs-CZ" sz="1800" u="sng" dirty="0" err="1"/>
              <a:t>with</a:t>
            </a:r>
            <a:r>
              <a:rPr lang="cs-CZ" sz="1800" u="sng" dirty="0"/>
              <a:t> 4 leg</a:t>
            </a:r>
            <a:endParaRPr lang="cs-CZ" sz="1800" dirty="0"/>
          </a:p>
          <a:p>
            <a:pPr marL="72000" indent="0">
              <a:buNone/>
            </a:pPr>
            <a:r>
              <a:rPr lang="cs-CZ" sz="2400" dirty="0" err="1"/>
              <a:t>What</a:t>
            </a:r>
            <a:r>
              <a:rPr lang="cs-CZ" sz="2400" dirty="0"/>
              <a:t> </a:t>
            </a:r>
            <a:r>
              <a:rPr lang="cs-CZ" sz="2400" dirty="0" err="1"/>
              <a:t>is</a:t>
            </a:r>
            <a:r>
              <a:rPr lang="cs-CZ" sz="2400" dirty="0"/>
              <a:t> </a:t>
            </a:r>
            <a:r>
              <a:rPr lang="cs-CZ" sz="2400" dirty="0" err="1"/>
              <a:t>the</a:t>
            </a:r>
            <a:r>
              <a:rPr lang="cs-CZ" sz="2400" dirty="0"/>
              <a:t> probability </a:t>
            </a:r>
            <a:r>
              <a:rPr lang="cs-CZ" sz="2400" dirty="0" err="1"/>
              <a:t>that</a:t>
            </a:r>
            <a:r>
              <a:rPr lang="cs-CZ" sz="2400" dirty="0"/>
              <a:t> </a:t>
            </a:r>
            <a:r>
              <a:rPr lang="cs-CZ" sz="2400" u="sng" dirty="0" err="1"/>
              <a:t>it‘s</a:t>
            </a:r>
            <a:r>
              <a:rPr lang="cs-CZ" sz="2400" u="sng" dirty="0"/>
              <a:t> a dog</a:t>
            </a:r>
          </a:p>
          <a:p>
            <a:endParaRPr lang="cs-CZ" sz="2400" dirty="0"/>
          </a:p>
          <a:p>
            <a:r>
              <a:rPr lang="cs-CZ" sz="2400" b="1" dirty="0"/>
              <a:t>1 in 1000</a:t>
            </a:r>
          </a:p>
        </p:txBody>
      </p:sp>
      <p:sp>
        <p:nvSpPr>
          <p:cNvPr id="13" name="Zástupný obsah 7">
            <a:extLst>
              <a:ext uri="{FF2B5EF4-FFF2-40B4-BE49-F238E27FC236}">
                <a16:creationId xmlns:a16="http://schemas.microsoft.com/office/drawing/2014/main" id="{D9631F60-C8A4-4524-9D49-5EEF41407C10}"/>
              </a:ext>
            </a:extLst>
          </p:cNvPr>
          <p:cNvSpPr txBox="1">
            <a:spLocks/>
          </p:cNvSpPr>
          <p:nvPr/>
        </p:nvSpPr>
        <p:spPr>
          <a:xfrm>
            <a:off x="6372131" y="1753962"/>
            <a:ext cx="5754817" cy="3392673"/>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sz="2400" kern="0" dirty="0" err="1"/>
              <a:t>Given</a:t>
            </a:r>
            <a:r>
              <a:rPr lang="cs-CZ" sz="2400" kern="0" dirty="0"/>
              <a:t>: </a:t>
            </a:r>
          </a:p>
          <a:p>
            <a:pPr lvl="1"/>
            <a:r>
              <a:rPr lang="cs-CZ" sz="1800" kern="0" dirty="0" err="1"/>
              <a:t>Behind</a:t>
            </a:r>
            <a:r>
              <a:rPr lang="cs-CZ" sz="1800" kern="0" dirty="0"/>
              <a:t> </a:t>
            </a:r>
            <a:r>
              <a:rPr lang="cs-CZ" sz="1800" kern="0" dirty="0" err="1"/>
              <a:t>curtain</a:t>
            </a:r>
            <a:r>
              <a:rPr lang="cs-CZ" sz="1800" kern="0" dirty="0"/>
              <a:t> </a:t>
            </a:r>
            <a:r>
              <a:rPr lang="cs-CZ" sz="1800" kern="0" dirty="0" err="1"/>
              <a:t>is</a:t>
            </a:r>
            <a:r>
              <a:rPr lang="cs-CZ" sz="1800" kern="0" dirty="0"/>
              <a:t> </a:t>
            </a:r>
            <a:r>
              <a:rPr lang="cs-CZ" sz="1800" u="sng" kern="0" dirty="0"/>
              <a:t>a dog</a:t>
            </a:r>
            <a:endParaRPr lang="cs-CZ" sz="1800" kern="0" dirty="0"/>
          </a:p>
          <a:p>
            <a:pPr marL="72000" indent="0">
              <a:buNone/>
            </a:pPr>
            <a:r>
              <a:rPr lang="cs-CZ" sz="2400" kern="0" dirty="0" err="1"/>
              <a:t>What</a:t>
            </a:r>
            <a:r>
              <a:rPr lang="cs-CZ" sz="2400" kern="0" dirty="0"/>
              <a:t> </a:t>
            </a:r>
            <a:r>
              <a:rPr lang="cs-CZ" sz="2400" kern="0" dirty="0" err="1"/>
              <a:t>is</a:t>
            </a:r>
            <a:r>
              <a:rPr lang="cs-CZ" sz="2400" kern="0" dirty="0"/>
              <a:t> </a:t>
            </a:r>
            <a:r>
              <a:rPr lang="cs-CZ" sz="2400" kern="0" dirty="0" err="1"/>
              <a:t>the</a:t>
            </a:r>
            <a:r>
              <a:rPr lang="cs-CZ" sz="2400" kern="0" dirty="0"/>
              <a:t> probability </a:t>
            </a:r>
            <a:r>
              <a:rPr lang="cs-CZ" sz="2400" kern="0" dirty="0" err="1"/>
              <a:t>that</a:t>
            </a:r>
            <a:r>
              <a:rPr lang="cs-CZ" sz="2400" kern="0" dirty="0"/>
              <a:t> </a:t>
            </a:r>
            <a:r>
              <a:rPr lang="cs-CZ" sz="2400" kern="0" dirty="0" err="1"/>
              <a:t>it</a:t>
            </a:r>
            <a:r>
              <a:rPr lang="cs-CZ" sz="2400" kern="0" dirty="0"/>
              <a:t> has </a:t>
            </a:r>
            <a:r>
              <a:rPr lang="cs-CZ" sz="2400" u="sng" kern="0" dirty="0"/>
              <a:t>4 </a:t>
            </a:r>
            <a:r>
              <a:rPr lang="cs-CZ" sz="2400" u="sng" kern="0" dirty="0" err="1"/>
              <a:t>legs</a:t>
            </a:r>
            <a:r>
              <a:rPr lang="cs-CZ" sz="2400" kern="0" dirty="0"/>
              <a:t>?</a:t>
            </a:r>
          </a:p>
          <a:p>
            <a:endParaRPr lang="cs-CZ" sz="2400" kern="0" dirty="0"/>
          </a:p>
          <a:p>
            <a:r>
              <a:rPr lang="cs-CZ" sz="2400" b="1" kern="0" dirty="0" err="1"/>
              <a:t>Almost</a:t>
            </a:r>
            <a:r>
              <a:rPr lang="cs-CZ" sz="2400" b="1" kern="0" dirty="0"/>
              <a:t> 100%</a:t>
            </a:r>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a:xfrm>
            <a:off x="1126836" y="5948257"/>
            <a:ext cx="9938327" cy="947173"/>
          </a:xfrm>
        </p:spPr>
        <p:txBody>
          <a:bodyPr/>
          <a:lstStyle/>
          <a:p>
            <a:r>
              <a:rPr lang="cs-CZ" sz="2400" b="1" dirty="0"/>
              <a:t>By </a:t>
            </a:r>
            <a:r>
              <a:rPr lang="cs-CZ" sz="2400" b="1" dirty="0" err="1"/>
              <a:t>switching</a:t>
            </a:r>
            <a:r>
              <a:rPr lang="cs-CZ" sz="2400" b="1" dirty="0"/>
              <a:t> </a:t>
            </a:r>
            <a:r>
              <a:rPr lang="cs-CZ" sz="2400" b="1" dirty="0" err="1"/>
              <a:t>the</a:t>
            </a:r>
            <a:r>
              <a:rPr lang="cs-CZ" sz="2400" b="1" dirty="0"/>
              <a:t> </a:t>
            </a:r>
            <a:r>
              <a:rPr lang="cs-CZ" sz="2400" b="1" u="sng" dirty="0" err="1"/>
              <a:t>given</a:t>
            </a:r>
            <a:r>
              <a:rPr lang="cs-CZ" sz="2400" b="1" dirty="0"/>
              <a:t> and </a:t>
            </a:r>
            <a:r>
              <a:rPr lang="cs-CZ" sz="2400" b="1" dirty="0" err="1"/>
              <a:t>the</a:t>
            </a:r>
            <a:r>
              <a:rPr lang="cs-CZ" sz="2400" b="1" dirty="0"/>
              <a:t> </a:t>
            </a:r>
            <a:r>
              <a:rPr lang="cs-CZ" sz="2400" b="1" u="sng" dirty="0" err="1"/>
              <a:t>question</a:t>
            </a:r>
            <a:r>
              <a:rPr lang="cs-CZ" sz="2400" b="1" dirty="0"/>
              <a:t> = </a:t>
            </a:r>
            <a:r>
              <a:rPr lang="cs-CZ" sz="2400" b="1" dirty="0" err="1"/>
              <a:t>change</a:t>
            </a:r>
            <a:r>
              <a:rPr lang="cs-CZ" sz="2400" b="1" dirty="0"/>
              <a:t> </a:t>
            </a:r>
            <a:r>
              <a:rPr lang="cs-CZ" sz="2400" b="1" dirty="0" err="1"/>
              <a:t>of</a:t>
            </a:r>
            <a:r>
              <a:rPr lang="cs-CZ" sz="2400" b="1" dirty="0"/>
              <a:t> probability </a:t>
            </a:r>
            <a:endParaRPr lang="en-GB" sz="2400" b="1" dirty="0"/>
          </a:p>
        </p:txBody>
      </p:sp>
      <p:sp>
        <p:nvSpPr>
          <p:cNvPr id="2" name="Ovál 1">
            <a:extLst>
              <a:ext uri="{FF2B5EF4-FFF2-40B4-BE49-F238E27FC236}">
                <a16:creationId xmlns:a16="http://schemas.microsoft.com/office/drawing/2014/main" id="{60ADA198-6E3E-46B1-ADCE-B39D6D4C376E}"/>
              </a:ext>
            </a:extLst>
          </p:cNvPr>
          <p:cNvSpPr/>
          <p:nvPr/>
        </p:nvSpPr>
        <p:spPr bwMode="auto">
          <a:xfrm>
            <a:off x="812801" y="3112656"/>
            <a:ext cx="1514764" cy="1237672"/>
          </a:xfrm>
          <a:prstGeom prst="ellipse">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12" name="Ovál 11">
            <a:extLst>
              <a:ext uri="{FF2B5EF4-FFF2-40B4-BE49-F238E27FC236}">
                <a16:creationId xmlns:a16="http://schemas.microsoft.com/office/drawing/2014/main" id="{D95962AD-E6A9-40F8-BF64-500E0F2FF434}"/>
              </a:ext>
            </a:extLst>
          </p:cNvPr>
          <p:cNvSpPr/>
          <p:nvPr/>
        </p:nvSpPr>
        <p:spPr bwMode="auto">
          <a:xfrm>
            <a:off x="6610198" y="2909456"/>
            <a:ext cx="1871218" cy="1644071"/>
          </a:xfrm>
          <a:prstGeom prst="ellipse">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200820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500"/>
                            </p:stCondLst>
                            <p:childTnLst>
                              <p:par>
                                <p:cTn id="17" presetID="21" presetClass="entr" presetSubtype="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P spid="2"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7</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Type of Research</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pic>
        <p:nvPicPr>
          <p:cNvPr id="1026" name="Picture 2" descr="Qualitative &amp;amp; Quantitative Research – The CDS Way - CDS Community  Development Strategies">
            <a:extLst>
              <a:ext uri="{FF2B5EF4-FFF2-40B4-BE49-F238E27FC236}">
                <a16:creationId xmlns:a16="http://schemas.microsoft.com/office/drawing/2014/main" id="{E0EC0502-76F2-4D94-AFAB-44BFCD7FE0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338"/>
          <a:stretch/>
        </p:blipFill>
        <p:spPr bwMode="auto">
          <a:xfrm>
            <a:off x="2436772" y="2112250"/>
            <a:ext cx="2998977" cy="38062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Qualitative &amp;amp; Quantitative Research – The CDS Way - CDS Community  Development Strategies">
            <a:extLst>
              <a:ext uri="{FF2B5EF4-FFF2-40B4-BE49-F238E27FC236}">
                <a16:creationId xmlns:a16="http://schemas.microsoft.com/office/drawing/2014/main" id="{C6E64671-38B3-4B10-9CBA-9753D5C7A9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338"/>
          <a:stretch/>
        </p:blipFill>
        <p:spPr bwMode="auto">
          <a:xfrm>
            <a:off x="5747031" y="2169157"/>
            <a:ext cx="2998977" cy="3806274"/>
          </a:xfrm>
          <a:prstGeom prst="rect">
            <a:avLst/>
          </a:prstGeom>
          <a:noFill/>
          <a:extLst>
            <a:ext uri="{909E8E84-426E-40DD-AFC4-6F175D3DCCD1}">
              <a14:hiddenFill xmlns:a14="http://schemas.microsoft.com/office/drawing/2010/main">
                <a:solidFill>
                  <a:srgbClr val="FFFFFF"/>
                </a:solidFill>
              </a14:hiddenFill>
            </a:ext>
          </a:extLst>
        </p:spPr>
      </p:pic>
      <p:sp>
        <p:nvSpPr>
          <p:cNvPr id="11" name="Zástupný obsah 10">
            <a:extLst>
              <a:ext uri="{FF2B5EF4-FFF2-40B4-BE49-F238E27FC236}">
                <a16:creationId xmlns:a16="http://schemas.microsoft.com/office/drawing/2014/main" id="{990BDFF6-7BF0-4D3B-9489-F655E29FA3F2}"/>
              </a:ext>
            </a:extLst>
          </p:cNvPr>
          <p:cNvSpPr>
            <a:spLocks noGrp="1"/>
          </p:cNvSpPr>
          <p:nvPr>
            <p:ph idx="30"/>
          </p:nvPr>
        </p:nvSpPr>
        <p:spPr>
          <a:xfrm>
            <a:off x="5916451" y="2005512"/>
            <a:ext cx="2660136" cy="497990"/>
          </a:xfrm>
          <a:solidFill>
            <a:schemeClr val="bg1"/>
          </a:solidFill>
        </p:spPr>
        <p:txBody>
          <a:bodyPr/>
          <a:lstStyle/>
          <a:p>
            <a:pPr marL="324000" lvl="1" indent="0" algn="ctr">
              <a:buNone/>
            </a:pPr>
            <a:r>
              <a:rPr lang="en-GB" i="1" dirty="0">
                <a:effectLst/>
                <a:latin typeface="Times New Roman" panose="02020603050405020304" pitchFamily="18" charset="0"/>
                <a:ea typeface="Calibri" panose="020F0502020204030204" pitchFamily="34" charset="0"/>
                <a:cs typeface="Times New Roman" panose="02020603050405020304" pitchFamily="18" charset="0"/>
              </a:rPr>
              <a:t>Quantitative research</a:t>
            </a:r>
            <a:endParaRPr lang="en-GB" sz="105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2769032" y="2005512"/>
            <a:ext cx="2570234" cy="497990"/>
          </a:xfrm>
          <a:solidFill>
            <a:schemeClr val="bg1"/>
          </a:solidFill>
        </p:spPr>
        <p:txBody>
          <a:bodyPr/>
          <a:lstStyle/>
          <a:p>
            <a:pPr marL="72000" indent="0" algn="ctr">
              <a:lnSpc>
                <a:spcPct val="100000"/>
              </a:lnSpc>
              <a:buNone/>
            </a:pP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Qualitative</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i="1" dirty="0">
                <a:effectLst/>
                <a:latin typeface="Times New Roman" panose="02020603050405020304" pitchFamily="18" charset="0"/>
                <a:ea typeface="Calibri" panose="020F0502020204030204" pitchFamily="34" charset="0"/>
                <a:cs typeface="Times New Roman" panose="02020603050405020304" pitchFamily="18" charset="0"/>
              </a:rPr>
              <a:t>research</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nSpc>
                <a:spcPct val="100000"/>
              </a:lnSpc>
              <a:buNone/>
            </a:pPr>
            <a:endParaRPr lang="cs-CZ" dirty="0"/>
          </a:p>
          <a:p>
            <a:pPr marL="72000" indent="0">
              <a:lnSpc>
                <a:spcPct val="100000"/>
              </a:lnSpc>
              <a:buNone/>
            </a:pPr>
            <a:endParaRPr lang="en-GB" dirty="0"/>
          </a:p>
        </p:txBody>
      </p:sp>
    </p:spTree>
    <p:extLst>
      <p:ext uri="{BB962C8B-B14F-4D97-AF65-F5344CB8AC3E}">
        <p14:creationId xmlns:p14="http://schemas.microsoft.com/office/powerpoint/2010/main" val="40255922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70</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dirty="0"/>
              <a:t>M</a:t>
            </a:r>
            <a:r>
              <a:rPr lang="en-GB" dirty="0" err="1"/>
              <a:t>isuse</a:t>
            </a:r>
            <a:r>
              <a:rPr lang="en-GB" dirty="0"/>
              <a:t> of statistics</a:t>
            </a:r>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10" name="Zástupný obsah 6">
            <a:extLst>
              <a:ext uri="{FF2B5EF4-FFF2-40B4-BE49-F238E27FC236}">
                <a16:creationId xmlns:a16="http://schemas.microsoft.com/office/drawing/2014/main" id="{5442ED37-2F7E-4C2D-B5FD-7658F211F3F8}"/>
              </a:ext>
            </a:extLst>
          </p:cNvPr>
          <p:cNvSpPr txBox="1">
            <a:spLocks/>
          </p:cNvSpPr>
          <p:nvPr/>
        </p:nvSpPr>
        <p:spPr>
          <a:xfrm>
            <a:off x="65051" y="2816269"/>
            <a:ext cx="5694947" cy="110208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100000"/>
              </a:lnSpc>
              <a:spcAft>
                <a:spcPts val="800"/>
              </a:spcAft>
            </a:pPr>
            <a:endParaRPr lang="en-GB" sz="1800" kern="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Zástupný obsah 16">
            <a:extLst>
              <a:ext uri="{FF2B5EF4-FFF2-40B4-BE49-F238E27FC236}">
                <a16:creationId xmlns:a16="http://schemas.microsoft.com/office/drawing/2014/main" id="{05CFE490-87A8-4840-892F-E5668BC30354}"/>
              </a:ext>
            </a:extLst>
          </p:cNvPr>
          <p:cNvSpPr>
            <a:spLocks noGrp="1"/>
          </p:cNvSpPr>
          <p:nvPr>
            <p:ph idx="29"/>
          </p:nvPr>
        </p:nvSpPr>
        <p:spPr>
          <a:xfrm>
            <a:off x="665999" y="2193870"/>
            <a:ext cx="6360813" cy="3747866"/>
          </a:xfrm>
        </p:spPr>
        <p:txBody>
          <a:bodyPr/>
          <a:lstStyle/>
          <a:p>
            <a:pPr marL="72000" indent="0" algn="just">
              <a:lnSpc>
                <a:spcPct val="100000"/>
              </a:lnSpc>
              <a:spcAft>
                <a:spcPts val="800"/>
              </a:spcAft>
              <a:buNone/>
            </a:pPr>
            <a:r>
              <a:rPr lang="cs-CZ" sz="2800" b="1" dirty="0" err="1">
                <a:effectLst/>
                <a:latin typeface="Times New Roman" panose="02020603050405020304" pitchFamily="18" charset="0"/>
                <a:ea typeface="Calibri" panose="020F0502020204030204" pitchFamily="34" charset="0"/>
                <a:cs typeface="Times New Roman" panose="02020603050405020304" pitchFamily="18" charset="0"/>
              </a:rPr>
              <a:t>Elderly</a:t>
            </a:r>
            <a:r>
              <a:rPr lang="cs-CZ"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800" b="1" dirty="0" err="1">
                <a:effectLst/>
                <a:latin typeface="Times New Roman" panose="02020603050405020304" pitchFamily="18" charset="0"/>
                <a:ea typeface="Calibri" panose="020F0502020204030204" pitchFamily="34" charset="0"/>
                <a:cs typeface="Times New Roman" panose="02020603050405020304" pitchFamily="18" charset="0"/>
              </a:rPr>
              <a:t>woman</a:t>
            </a:r>
            <a:r>
              <a:rPr lang="cs-CZ"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800" b="1" dirty="0" err="1">
                <a:effectLst/>
                <a:latin typeface="Times New Roman" panose="02020603050405020304" pitchFamily="18" charset="0"/>
                <a:ea typeface="Calibri" panose="020F0502020204030204" pitchFamily="34" charset="0"/>
                <a:cs typeface="Times New Roman" panose="02020603050405020304" pitchFamily="18" charset="0"/>
              </a:rPr>
              <a:t>was</a:t>
            </a:r>
            <a:r>
              <a:rPr lang="cs-CZ"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800" b="1" dirty="0" err="1">
                <a:effectLst/>
                <a:latin typeface="Times New Roman" panose="02020603050405020304" pitchFamily="18" charset="0"/>
                <a:ea typeface="Calibri" panose="020F0502020204030204" pitchFamily="34" charset="0"/>
                <a:cs typeface="Times New Roman" panose="02020603050405020304" pitchFamily="18" charset="0"/>
              </a:rPr>
              <a:t>robbed</a:t>
            </a:r>
            <a:r>
              <a:rPr lang="cs-CZ" sz="2800" dirty="0">
                <a:effectLst/>
                <a:latin typeface="Times New Roman" panose="02020603050405020304" pitchFamily="18" charset="0"/>
                <a:ea typeface="Calibri" panose="020F0502020204030204" pitchFamily="34" charset="0"/>
                <a:cs typeface="Times New Roman" panose="02020603050405020304" pitchFamily="18" charset="0"/>
              </a:rPr>
              <a:t> (1964)</a:t>
            </a:r>
          </a:p>
          <a:p>
            <a:pPr algn="just">
              <a:lnSpc>
                <a:spcPct val="100000"/>
              </a:lnSpc>
              <a:spcAft>
                <a:spcPts val="800"/>
              </a:spcAft>
            </a:pPr>
            <a:r>
              <a:rPr lang="cs-CZ" dirty="0" err="1">
                <a:latin typeface="Times New Roman" panose="02020603050405020304" pitchFamily="18" charset="0"/>
                <a:ea typeface="Calibri" panose="020F0502020204030204" pitchFamily="34" charset="0"/>
                <a:cs typeface="Times New Roman" panose="02020603050405020304" pitchFamily="18" charset="0"/>
              </a:rPr>
              <a:t>People</a:t>
            </a:r>
            <a:r>
              <a:rPr lang="cs-CZ" dirty="0">
                <a:latin typeface="Times New Roman" panose="02020603050405020304" pitchFamily="18" charset="0"/>
                <a:ea typeface="Calibri" panose="020F0502020204030204" pitchFamily="34" charset="0"/>
                <a:cs typeface="Times New Roman" panose="02020603050405020304" pitchFamily="18" charset="0"/>
              </a:rPr>
              <a:t> v. Collins</a:t>
            </a:r>
          </a:p>
          <a:p>
            <a:pPr lvl="1" algn="just">
              <a:spcAft>
                <a:spcPts val="800"/>
              </a:spcAft>
            </a:pPr>
            <a:r>
              <a:rPr lang="cs-CZ" dirty="0" err="1">
                <a:effectLst/>
                <a:latin typeface="Times New Roman" panose="02020603050405020304" pitchFamily="18" charset="0"/>
                <a:ea typeface="Calibri" panose="020F0502020204030204" pitchFamily="34" charset="0"/>
                <a:cs typeface="Times New Roman" panose="02020603050405020304" pitchFamily="18" charset="0"/>
              </a:rPr>
              <a:t>Example</a:t>
            </a:r>
            <a:r>
              <a:rPr lang="cs-CZ" dirty="0">
                <a:effectLst/>
                <a:latin typeface="Times New Roman" panose="02020603050405020304" pitchFamily="18" charset="0"/>
                <a:ea typeface="Calibri" panose="020F0502020204030204" pitchFamily="34" charset="0"/>
                <a:cs typeface="Times New Roman" panose="02020603050405020304" pitchFamily="18" charset="0"/>
              </a:rPr>
              <a:t>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dirty="0">
                <a:effectLst/>
                <a:latin typeface="Times New Roman" panose="02020603050405020304" pitchFamily="18" charset="0"/>
                <a:ea typeface="Calibri" panose="020F0502020204030204" pitchFamily="34" charset="0"/>
                <a:cs typeface="Times New Roman" panose="02020603050405020304" pitchFamily="18" charset="0"/>
              </a:rPr>
              <a:t>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Prosecutor‘s</a:t>
            </a:r>
            <a:r>
              <a:rPr lang="cs-CZ" dirty="0">
                <a:effectLst/>
                <a:latin typeface="Times New Roman" panose="02020603050405020304" pitchFamily="18" charset="0"/>
                <a:ea typeface="Calibri" panose="020F0502020204030204" pitchFamily="34" charset="0"/>
                <a:cs typeface="Times New Roman" panose="02020603050405020304" pitchFamily="18" charset="0"/>
              </a:rPr>
              <a:t> </a:t>
            </a:r>
            <a:r>
              <a:rPr lang="cs-CZ" dirty="0" err="1">
                <a:effectLst/>
                <a:latin typeface="Times New Roman" panose="02020603050405020304" pitchFamily="18" charset="0"/>
                <a:ea typeface="Calibri" panose="020F0502020204030204" pitchFamily="34" charset="0"/>
                <a:cs typeface="Times New Roman" panose="02020603050405020304" pitchFamily="18" charset="0"/>
              </a:rPr>
              <a:t>fallacy</a:t>
            </a:r>
            <a:endParaRPr lang="cs-CZ"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pPr>
            <a:r>
              <a:rPr lang="cs-CZ" dirty="0">
                <a:effectLst/>
                <a:latin typeface="Times New Roman" panose="02020603050405020304" pitchFamily="18" charset="0"/>
                <a:ea typeface="Calibri" panose="020F0502020204030204" pitchFamily="34" charset="0"/>
                <a:cs typeface="Times New Roman" panose="02020603050405020304" pitchFamily="18" charset="0"/>
              </a:rPr>
              <a:t>P(A/B) ≠ P(B/A)</a:t>
            </a:r>
          </a:p>
        </p:txBody>
      </p:sp>
      <p:sp>
        <p:nvSpPr>
          <p:cNvPr id="9" name="Zástupný obsah 7">
            <a:extLst>
              <a:ext uri="{FF2B5EF4-FFF2-40B4-BE49-F238E27FC236}">
                <a16:creationId xmlns:a16="http://schemas.microsoft.com/office/drawing/2014/main" id="{4D82DB90-050C-40EE-96C3-D13A689C5754}"/>
              </a:ext>
            </a:extLst>
          </p:cNvPr>
          <p:cNvSpPr txBox="1">
            <a:spLocks/>
          </p:cNvSpPr>
          <p:nvPr/>
        </p:nvSpPr>
        <p:spPr>
          <a:xfrm>
            <a:off x="6306000" y="2222017"/>
            <a:ext cx="5625587" cy="3392673"/>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sz="2400" kern="0" dirty="0" err="1"/>
              <a:t>Given</a:t>
            </a:r>
            <a:r>
              <a:rPr lang="cs-CZ" sz="2400" kern="0" dirty="0"/>
              <a:t>: </a:t>
            </a:r>
          </a:p>
          <a:p>
            <a:pPr lvl="1"/>
            <a:r>
              <a:rPr lang="cs-CZ" sz="1800" kern="0" dirty="0" err="1"/>
              <a:t>Couple</a:t>
            </a:r>
            <a:r>
              <a:rPr lang="cs-CZ" sz="1800" kern="0" dirty="0"/>
              <a:t> fit </a:t>
            </a:r>
            <a:r>
              <a:rPr lang="cs-CZ" sz="1800" kern="0" dirty="0" err="1"/>
              <a:t>all</a:t>
            </a:r>
            <a:r>
              <a:rPr lang="cs-CZ" sz="1800" kern="0" dirty="0"/>
              <a:t> </a:t>
            </a:r>
            <a:r>
              <a:rPr lang="cs-CZ" sz="1800" kern="0" dirty="0" err="1"/>
              <a:t>description</a:t>
            </a:r>
            <a:r>
              <a:rPr lang="cs-CZ" sz="1800" kern="0" dirty="0"/>
              <a:t> (</a:t>
            </a:r>
            <a:r>
              <a:rPr lang="cs-CZ" sz="1800" kern="0" dirty="0" err="1"/>
              <a:t>blonde</a:t>
            </a:r>
            <a:r>
              <a:rPr lang="cs-CZ" sz="1800" kern="0" dirty="0"/>
              <a:t> </a:t>
            </a:r>
            <a:r>
              <a:rPr lang="cs-CZ" sz="1800" kern="0" dirty="0" err="1"/>
              <a:t>woman</a:t>
            </a:r>
            <a:r>
              <a:rPr lang="cs-CZ" sz="1800" kern="0" dirty="0"/>
              <a:t>,…).</a:t>
            </a:r>
          </a:p>
          <a:p>
            <a:r>
              <a:rPr lang="cs-CZ" sz="2400" kern="0" dirty="0"/>
              <a:t>&lt; 1 in 12 </a:t>
            </a:r>
            <a:r>
              <a:rPr lang="cs-CZ" sz="2400" kern="0" dirty="0" err="1"/>
              <a:t>million</a:t>
            </a:r>
            <a:r>
              <a:rPr lang="cs-CZ" sz="2400" kern="0" dirty="0"/>
              <a:t> </a:t>
            </a:r>
            <a:r>
              <a:rPr lang="cs-CZ" sz="2400" kern="0" dirty="0" err="1"/>
              <a:t>chance</a:t>
            </a:r>
            <a:r>
              <a:rPr lang="cs-CZ" sz="2400" kern="0" dirty="0"/>
              <a:t> </a:t>
            </a:r>
            <a:r>
              <a:rPr lang="cs-CZ" sz="2400" kern="0" dirty="0" err="1"/>
              <a:t>of</a:t>
            </a:r>
            <a:r>
              <a:rPr lang="cs-CZ" sz="2400" kern="0" dirty="0"/>
              <a:t> </a:t>
            </a:r>
            <a:r>
              <a:rPr lang="cs-CZ" sz="2400" kern="0" dirty="0" err="1"/>
              <a:t>innocence</a:t>
            </a:r>
            <a:endParaRPr lang="cs-CZ" sz="2400" kern="0" dirty="0"/>
          </a:p>
          <a:p>
            <a:endParaRPr lang="cs-CZ" sz="2400" b="1" kern="0" dirty="0"/>
          </a:p>
          <a:p>
            <a:pPr marL="72000" indent="0">
              <a:buNone/>
            </a:pPr>
            <a:r>
              <a:rPr lang="cs-CZ" sz="2400" b="1" kern="0" dirty="0"/>
              <a:t>WRONG</a:t>
            </a:r>
          </a:p>
        </p:txBody>
      </p:sp>
      <p:sp>
        <p:nvSpPr>
          <p:cNvPr id="8" name="Ovál 7">
            <a:extLst>
              <a:ext uri="{FF2B5EF4-FFF2-40B4-BE49-F238E27FC236}">
                <a16:creationId xmlns:a16="http://schemas.microsoft.com/office/drawing/2014/main" id="{3F2644B8-39C0-4812-A44D-F3996FC8DFD7}"/>
              </a:ext>
            </a:extLst>
          </p:cNvPr>
          <p:cNvSpPr/>
          <p:nvPr/>
        </p:nvSpPr>
        <p:spPr bwMode="auto">
          <a:xfrm>
            <a:off x="6164355" y="3549851"/>
            <a:ext cx="1536557" cy="1305613"/>
          </a:xfrm>
          <a:prstGeom prst="ellipse">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418139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71</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dirty="0"/>
              <a:t>M</a:t>
            </a:r>
            <a:r>
              <a:rPr lang="en-GB" dirty="0" err="1"/>
              <a:t>isuse</a:t>
            </a:r>
            <a:r>
              <a:rPr lang="en-GB" dirty="0"/>
              <a:t> of statistics</a:t>
            </a:r>
            <a:r>
              <a:rPr lang="cs-CZ" dirty="0"/>
              <a:t> </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10" name="Zástupný obsah 6">
            <a:extLst>
              <a:ext uri="{FF2B5EF4-FFF2-40B4-BE49-F238E27FC236}">
                <a16:creationId xmlns:a16="http://schemas.microsoft.com/office/drawing/2014/main" id="{5442ED37-2F7E-4C2D-B5FD-7658F211F3F8}"/>
              </a:ext>
            </a:extLst>
          </p:cNvPr>
          <p:cNvSpPr txBox="1">
            <a:spLocks/>
          </p:cNvSpPr>
          <p:nvPr/>
        </p:nvSpPr>
        <p:spPr>
          <a:xfrm>
            <a:off x="65051" y="2816269"/>
            <a:ext cx="5694947" cy="110208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100000"/>
              </a:lnSpc>
              <a:spcAft>
                <a:spcPts val="800"/>
              </a:spcAft>
            </a:pPr>
            <a:endParaRPr lang="en-GB" sz="1800" kern="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Zástupný obsah 7">
            <a:extLst>
              <a:ext uri="{FF2B5EF4-FFF2-40B4-BE49-F238E27FC236}">
                <a16:creationId xmlns:a16="http://schemas.microsoft.com/office/drawing/2014/main" id="{2D894F04-AEFF-48F0-9001-0E30BB457216}"/>
              </a:ext>
            </a:extLst>
          </p:cNvPr>
          <p:cNvSpPr>
            <a:spLocks noGrp="1"/>
          </p:cNvSpPr>
          <p:nvPr>
            <p:ph idx="29"/>
          </p:nvPr>
        </p:nvSpPr>
        <p:spPr>
          <a:xfrm>
            <a:off x="709281" y="1732663"/>
            <a:ext cx="5220000" cy="4405337"/>
          </a:xfrm>
        </p:spPr>
        <p:txBody>
          <a:bodyPr/>
          <a:lstStyle/>
          <a:p>
            <a:pPr marL="72000" indent="0">
              <a:buNone/>
            </a:pPr>
            <a:r>
              <a:rPr lang="cs-CZ" sz="2400" dirty="0" err="1"/>
              <a:t>Given</a:t>
            </a:r>
            <a:r>
              <a:rPr lang="cs-CZ" sz="2400" dirty="0"/>
              <a:t>: </a:t>
            </a:r>
          </a:p>
          <a:p>
            <a:pPr lvl="1"/>
            <a:r>
              <a:rPr lang="cs-CZ" sz="1800" dirty="0" err="1"/>
              <a:t>Innocent</a:t>
            </a:r>
            <a:r>
              <a:rPr lang="cs-CZ" sz="1800" dirty="0"/>
              <a:t> </a:t>
            </a:r>
            <a:r>
              <a:rPr lang="cs-CZ" sz="1800" dirty="0" err="1"/>
              <a:t>couple</a:t>
            </a:r>
            <a:endParaRPr lang="cs-CZ" sz="1800" dirty="0"/>
          </a:p>
          <a:p>
            <a:r>
              <a:rPr lang="cs-CZ" sz="2400" dirty="0"/>
              <a:t> &lt; 1 in 12 </a:t>
            </a:r>
            <a:r>
              <a:rPr lang="cs-CZ" sz="2400" dirty="0" err="1"/>
              <a:t>million</a:t>
            </a:r>
            <a:endParaRPr lang="cs-CZ" sz="2400" dirty="0"/>
          </a:p>
          <a:p>
            <a:r>
              <a:rPr lang="cs-CZ" sz="2400" dirty="0"/>
              <a:t>Probability </a:t>
            </a:r>
            <a:r>
              <a:rPr lang="cs-CZ" sz="2400" dirty="0" err="1"/>
              <a:t>of</a:t>
            </a:r>
            <a:r>
              <a:rPr lang="cs-CZ" sz="2400" dirty="0"/>
              <a:t> </a:t>
            </a:r>
            <a:r>
              <a:rPr lang="cs-CZ" sz="2400" dirty="0" err="1"/>
              <a:t>fiffing</a:t>
            </a:r>
            <a:r>
              <a:rPr lang="cs-CZ" sz="2400" dirty="0"/>
              <a:t> </a:t>
            </a:r>
            <a:r>
              <a:rPr lang="cs-CZ" sz="2400" dirty="0" err="1"/>
              <a:t>all</a:t>
            </a:r>
            <a:r>
              <a:rPr lang="cs-CZ" sz="2400" dirty="0"/>
              <a:t> </a:t>
            </a:r>
            <a:r>
              <a:rPr lang="cs-CZ" sz="2400" dirty="0" err="1"/>
              <a:t>descriptions</a:t>
            </a:r>
            <a:endParaRPr lang="cs-CZ" sz="2400" dirty="0"/>
          </a:p>
          <a:p>
            <a:pPr marL="72000" indent="0">
              <a:buNone/>
            </a:pPr>
            <a:r>
              <a:rPr lang="cs-CZ" sz="2400" b="1" dirty="0" err="1"/>
              <a:t>Right</a:t>
            </a:r>
            <a:endParaRPr lang="cs-CZ" sz="2400" b="1" dirty="0"/>
          </a:p>
          <a:p>
            <a:pPr lvl="1"/>
            <a:r>
              <a:rPr lang="cs-CZ" sz="1800" dirty="0" err="1"/>
              <a:t>Example</a:t>
            </a:r>
            <a:r>
              <a:rPr lang="cs-CZ" sz="1800" dirty="0"/>
              <a:t>: </a:t>
            </a:r>
            <a:r>
              <a:rPr lang="cs-CZ" sz="1800" dirty="0" err="1"/>
              <a:t>random</a:t>
            </a:r>
            <a:r>
              <a:rPr lang="cs-CZ" sz="1800" dirty="0"/>
              <a:t> </a:t>
            </a:r>
            <a:r>
              <a:rPr lang="cs-CZ" sz="1800" dirty="0" err="1"/>
              <a:t>couple</a:t>
            </a:r>
            <a:r>
              <a:rPr lang="cs-CZ" sz="1800" dirty="0"/>
              <a:t> (</a:t>
            </a:r>
            <a:r>
              <a:rPr lang="cs-CZ" sz="1800" dirty="0" err="1"/>
              <a:t>of</a:t>
            </a:r>
            <a:r>
              <a:rPr lang="cs-CZ" sz="1800" dirty="0"/>
              <a:t> a </a:t>
            </a:r>
            <a:r>
              <a:rPr lang="cs-CZ" sz="1800" dirty="0" err="1"/>
              <a:t>mall</a:t>
            </a:r>
            <a:r>
              <a:rPr lang="cs-CZ" sz="1800" dirty="0"/>
              <a:t>) had very </a:t>
            </a:r>
            <a:r>
              <a:rPr lang="cs-CZ" sz="1800" dirty="0" err="1"/>
              <a:t>small</a:t>
            </a:r>
            <a:r>
              <a:rPr lang="cs-CZ" sz="1800" dirty="0"/>
              <a:t> </a:t>
            </a:r>
            <a:r>
              <a:rPr lang="cs-CZ" sz="1800" dirty="0" err="1"/>
              <a:t>chance</a:t>
            </a:r>
            <a:r>
              <a:rPr lang="cs-CZ" sz="1800" dirty="0"/>
              <a:t> </a:t>
            </a:r>
            <a:r>
              <a:rPr lang="cs-CZ" sz="1800" dirty="0" err="1"/>
              <a:t>of</a:t>
            </a:r>
            <a:r>
              <a:rPr lang="cs-CZ" sz="1800" dirty="0"/>
              <a:t> </a:t>
            </a:r>
            <a:r>
              <a:rPr lang="cs-CZ" sz="1800" dirty="0" err="1"/>
              <a:t>fitting</a:t>
            </a:r>
            <a:r>
              <a:rPr lang="cs-CZ" sz="1800" dirty="0"/>
              <a:t> </a:t>
            </a:r>
            <a:r>
              <a:rPr lang="cs-CZ" sz="1800" dirty="0" err="1"/>
              <a:t>the</a:t>
            </a:r>
            <a:r>
              <a:rPr lang="cs-CZ" sz="1800" dirty="0"/>
              <a:t> </a:t>
            </a:r>
            <a:r>
              <a:rPr lang="cs-CZ" sz="1800" dirty="0" err="1"/>
              <a:t>description</a:t>
            </a:r>
            <a:endParaRPr lang="cs-CZ" sz="1800" dirty="0"/>
          </a:p>
        </p:txBody>
      </p:sp>
      <p:sp>
        <p:nvSpPr>
          <p:cNvPr id="12" name="Zástupný text 3">
            <a:extLst>
              <a:ext uri="{FF2B5EF4-FFF2-40B4-BE49-F238E27FC236}">
                <a16:creationId xmlns:a16="http://schemas.microsoft.com/office/drawing/2014/main" id="{D2258356-7347-46A7-B2F1-0CB01473C6DC}"/>
              </a:ext>
            </a:extLst>
          </p:cNvPr>
          <p:cNvSpPr txBox="1">
            <a:spLocks/>
          </p:cNvSpPr>
          <p:nvPr/>
        </p:nvSpPr>
        <p:spPr>
          <a:xfrm>
            <a:off x="6323455" y="1257988"/>
            <a:ext cx="5220000" cy="237692"/>
          </a:xfrm>
          <a:prstGeom prst="rect">
            <a:avLst/>
          </a:prstGeom>
        </p:spPr>
        <p:txBody>
          <a:bodyPr vert="horz" lIns="0" tIns="0" rIns="0" bIns="0" rtlCol="0">
            <a:noAutofit/>
          </a:bodyPr>
          <a:lstStyle>
            <a:lvl1pPr marL="0" marR="0" indent="0" algn="l" defTabSz="914400" rtl="0" eaLnBrk="1" fontAlgn="base" latinLnBrk="0" hangingPunct="1">
              <a:lnSpc>
                <a:spcPts val="2300"/>
              </a:lnSpc>
              <a:spcBef>
                <a:spcPts val="0"/>
              </a:spcBef>
              <a:spcAft>
                <a:spcPct val="0"/>
              </a:spcAft>
              <a:buClr>
                <a:schemeClr val="tx2"/>
              </a:buClr>
              <a:buSzPct val="100000"/>
              <a:buFontTx/>
              <a:buNone/>
              <a:tabLst/>
              <a:defRPr sz="2000" b="0">
                <a:solidFill>
                  <a:schemeClr val="tx2"/>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cs-CZ" dirty="0" err="1">
                <a:latin typeface="Times New Roman" panose="02020603050405020304" pitchFamily="18" charset="0"/>
                <a:ea typeface="Calibri" panose="020F0502020204030204" pitchFamily="34" charset="0"/>
                <a:cs typeface="Times New Roman" panose="02020603050405020304" pitchFamily="18" charset="0"/>
              </a:rPr>
              <a:t>People</a:t>
            </a:r>
            <a:r>
              <a:rPr lang="cs-CZ" dirty="0">
                <a:latin typeface="Times New Roman" panose="02020603050405020304" pitchFamily="18" charset="0"/>
                <a:ea typeface="Calibri" panose="020F0502020204030204" pitchFamily="34" charset="0"/>
                <a:cs typeface="Times New Roman" panose="02020603050405020304" pitchFamily="18" charset="0"/>
              </a:rPr>
              <a:t> v. Collins</a:t>
            </a:r>
            <a:endParaRPr lang="en-GB" kern="0" dirty="0"/>
          </a:p>
        </p:txBody>
      </p:sp>
      <p:sp>
        <p:nvSpPr>
          <p:cNvPr id="15" name="Zástupný obsah 7">
            <a:extLst>
              <a:ext uri="{FF2B5EF4-FFF2-40B4-BE49-F238E27FC236}">
                <a16:creationId xmlns:a16="http://schemas.microsoft.com/office/drawing/2014/main" id="{BD1E6CE1-A19F-4D86-AF4F-E3ABD7C9876B}"/>
              </a:ext>
            </a:extLst>
          </p:cNvPr>
          <p:cNvSpPr txBox="1">
            <a:spLocks/>
          </p:cNvSpPr>
          <p:nvPr/>
        </p:nvSpPr>
        <p:spPr>
          <a:xfrm>
            <a:off x="6323454" y="1808194"/>
            <a:ext cx="5617011" cy="3392673"/>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sz="2400" kern="0" dirty="0" err="1"/>
              <a:t>Given</a:t>
            </a:r>
            <a:r>
              <a:rPr lang="cs-CZ" sz="2400" kern="0" dirty="0"/>
              <a:t>: </a:t>
            </a:r>
          </a:p>
          <a:p>
            <a:pPr lvl="1"/>
            <a:r>
              <a:rPr lang="cs-CZ" sz="1800" kern="0" dirty="0" err="1"/>
              <a:t>Couple</a:t>
            </a:r>
            <a:r>
              <a:rPr lang="cs-CZ" sz="1800" kern="0" dirty="0"/>
              <a:t> fit </a:t>
            </a:r>
            <a:r>
              <a:rPr lang="cs-CZ" sz="1800" kern="0" dirty="0" err="1"/>
              <a:t>all</a:t>
            </a:r>
            <a:r>
              <a:rPr lang="cs-CZ" sz="1800" kern="0" dirty="0"/>
              <a:t> </a:t>
            </a:r>
            <a:r>
              <a:rPr lang="cs-CZ" sz="1800" kern="0" dirty="0" err="1"/>
              <a:t>description</a:t>
            </a:r>
            <a:r>
              <a:rPr lang="cs-CZ" sz="1800" kern="0" dirty="0"/>
              <a:t> (</a:t>
            </a:r>
            <a:r>
              <a:rPr lang="cs-CZ" sz="1800" kern="0" dirty="0" err="1"/>
              <a:t>blonde</a:t>
            </a:r>
            <a:r>
              <a:rPr lang="cs-CZ" sz="1800" kern="0" dirty="0"/>
              <a:t> </a:t>
            </a:r>
            <a:r>
              <a:rPr lang="cs-CZ" sz="1800" kern="0" dirty="0" err="1"/>
              <a:t>woman</a:t>
            </a:r>
            <a:r>
              <a:rPr lang="cs-CZ" sz="1800" kern="0" dirty="0"/>
              <a:t>,…).</a:t>
            </a:r>
          </a:p>
          <a:p>
            <a:r>
              <a:rPr lang="cs-CZ" sz="2400" kern="0" dirty="0"/>
              <a:t>&lt; 1 in 12 </a:t>
            </a:r>
            <a:r>
              <a:rPr lang="cs-CZ" sz="2400" kern="0" dirty="0" err="1"/>
              <a:t>million</a:t>
            </a:r>
            <a:r>
              <a:rPr lang="cs-CZ" sz="2400" kern="0" dirty="0"/>
              <a:t> </a:t>
            </a:r>
            <a:r>
              <a:rPr lang="cs-CZ" sz="2400" kern="0" dirty="0" err="1"/>
              <a:t>chance</a:t>
            </a:r>
            <a:r>
              <a:rPr lang="cs-CZ" sz="2400" kern="0" dirty="0"/>
              <a:t> </a:t>
            </a:r>
            <a:r>
              <a:rPr lang="cs-CZ" sz="2400" kern="0" dirty="0" err="1"/>
              <a:t>of</a:t>
            </a:r>
            <a:r>
              <a:rPr lang="cs-CZ" sz="2400" kern="0" dirty="0"/>
              <a:t> </a:t>
            </a:r>
            <a:r>
              <a:rPr lang="cs-CZ" sz="2400" kern="0" dirty="0" err="1"/>
              <a:t>innocence</a:t>
            </a:r>
            <a:endParaRPr lang="cs-CZ" sz="2400" kern="0" dirty="0"/>
          </a:p>
          <a:p>
            <a:endParaRPr lang="cs-CZ" sz="2400" b="1" kern="0" dirty="0"/>
          </a:p>
          <a:p>
            <a:pPr marL="72000" indent="0">
              <a:buNone/>
            </a:pPr>
            <a:r>
              <a:rPr lang="cs-CZ" sz="2400" b="1" kern="0" dirty="0"/>
              <a:t>WRONG </a:t>
            </a:r>
          </a:p>
          <a:p>
            <a:endParaRPr lang="cs-CZ" sz="2400" b="1" kern="0" dirty="0"/>
          </a:p>
          <a:p>
            <a:pPr marL="72000" indent="0">
              <a:buNone/>
            </a:pPr>
            <a:r>
              <a:rPr lang="cs-CZ" sz="2400" b="1" kern="0" dirty="0"/>
              <a:t>	(eg. </a:t>
            </a:r>
            <a:r>
              <a:rPr lang="cs-CZ" sz="2400" b="1" kern="0" dirty="0" err="1"/>
              <a:t>Prosecutors</a:t>
            </a:r>
            <a:r>
              <a:rPr lang="cs-CZ" sz="2400" b="1" kern="0" dirty="0"/>
              <a:t> </a:t>
            </a:r>
            <a:r>
              <a:rPr lang="cs-CZ" sz="2400" b="1" kern="0" dirty="0" err="1"/>
              <a:t>fallacy</a:t>
            </a:r>
            <a:r>
              <a:rPr lang="cs-CZ" sz="2400" b="1" kern="0" dirty="0"/>
              <a:t>)</a:t>
            </a:r>
          </a:p>
        </p:txBody>
      </p:sp>
      <p:pic>
        <p:nvPicPr>
          <p:cNvPr id="9218" name="Picture 2" descr="Icons Check Mark Tick And Cross Cancel Vector Concept Words Ok And No  Approved And Rejected Sign Stock Illustration - Download Image Now - iStock">
            <a:extLst>
              <a:ext uri="{FF2B5EF4-FFF2-40B4-BE49-F238E27FC236}">
                <a16:creationId xmlns:a16="http://schemas.microsoft.com/office/drawing/2014/main" id="{DA8CDCE7-3B07-4A3F-8CC3-805F53E8E1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558"/>
          <a:stretch/>
        </p:blipFill>
        <p:spPr bwMode="auto">
          <a:xfrm>
            <a:off x="4559171" y="5665549"/>
            <a:ext cx="1044798" cy="10338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cons Check Mark Tick And Cross Cancel Vector Concept Words Ok And No  Approved And Rejected Sign Stock Illustration - Download Image Now - iStock">
            <a:extLst>
              <a:ext uri="{FF2B5EF4-FFF2-40B4-BE49-F238E27FC236}">
                <a16:creationId xmlns:a16="http://schemas.microsoft.com/office/drawing/2014/main" id="{D5C9813E-CEDD-4CC7-B559-564C2A2D793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0130"/>
          <a:stretch/>
        </p:blipFill>
        <p:spPr bwMode="auto">
          <a:xfrm>
            <a:off x="9722704" y="5653570"/>
            <a:ext cx="1000460" cy="1001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9466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72</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dirty="0"/>
              <a:t>M</a:t>
            </a:r>
            <a:r>
              <a:rPr lang="en-GB" dirty="0" err="1"/>
              <a:t>isuse</a:t>
            </a:r>
            <a:r>
              <a:rPr lang="en-GB" dirty="0"/>
              <a:t> of statistics</a:t>
            </a:r>
            <a:r>
              <a:rPr lang="cs-CZ" dirty="0"/>
              <a:t> </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10" name="Zástupný obsah 6">
            <a:extLst>
              <a:ext uri="{FF2B5EF4-FFF2-40B4-BE49-F238E27FC236}">
                <a16:creationId xmlns:a16="http://schemas.microsoft.com/office/drawing/2014/main" id="{5442ED37-2F7E-4C2D-B5FD-7658F211F3F8}"/>
              </a:ext>
            </a:extLst>
          </p:cNvPr>
          <p:cNvSpPr txBox="1">
            <a:spLocks/>
          </p:cNvSpPr>
          <p:nvPr/>
        </p:nvSpPr>
        <p:spPr>
          <a:xfrm>
            <a:off x="65051" y="2816269"/>
            <a:ext cx="5694947" cy="110208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100000"/>
              </a:lnSpc>
              <a:spcAft>
                <a:spcPts val="800"/>
              </a:spcAft>
            </a:pPr>
            <a:endParaRPr lang="en-GB" sz="1800" kern="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Zástupný obsah 7">
            <a:extLst>
              <a:ext uri="{FF2B5EF4-FFF2-40B4-BE49-F238E27FC236}">
                <a16:creationId xmlns:a16="http://schemas.microsoft.com/office/drawing/2014/main" id="{2D894F04-AEFF-48F0-9001-0E30BB457216}"/>
              </a:ext>
            </a:extLst>
          </p:cNvPr>
          <p:cNvSpPr>
            <a:spLocks noGrp="1"/>
          </p:cNvSpPr>
          <p:nvPr>
            <p:ph idx="29"/>
          </p:nvPr>
        </p:nvSpPr>
        <p:spPr>
          <a:xfrm>
            <a:off x="1254708" y="1732663"/>
            <a:ext cx="9489492" cy="4405337"/>
          </a:xfrm>
        </p:spPr>
        <p:txBody>
          <a:bodyPr/>
          <a:lstStyle/>
          <a:p>
            <a:pPr marL="72000" indent="0" algn="ctr">
              <a:buNone/>
            </a:pPr>
            <a:r>
              <a:rPr lang="cs-CZ" sz="2400" dirty="0" err="1"/>
              <a:t>Bacterial</a:t>
            </a:r>
            <a:r>
              <a:rPr lang="cs-CZ" sz="2400" dirty="0"/>
              <a:t> test </a:t>
            </a:r>
            <a:r>
              <a:rPr lang="cs-CZ" sz="2400" dirty="0" err="1"/>
              <a:t>reveal</a:t>
            </a:r>
            <a:r>
              <a:rPr lang="cs-CZ" sz="2400" dirty="0"/>
              <a:t> </a:t>
            </a:r>
            <a:r>
              <a:rPr lang="cs-CZ" sz="2400" i="1" u="sng" dirty="0"/>
              <a:t>more </a:t>
            </a:r>
            <a:r>
              <a:rPr lang="cs-CZ" sz="2400" i="1" u="sng" dirty="0" err="1"/>
              <a:t>specific</a:t>
            </a:r>
            <a:r>
              <a:rPr lang="cs-CZ" sz="2400" i="1" u="sng" dirty="0"/>
              <a:t> </a:t>
            </a:r>
            <a:r>
              <a:rPr lang="cs-CZ" sz="2400" i="1" u="sng" dirty="0" err="1"/>
              <a:t>information</a:t>
            </a:r>
            <a:r>
              <a:rPr lang="cs-CZ" sz="2400" i="1" u="sng" dirty="0"/>
              <a:t> </a:t>
            </a:r>
            <a:r>
              <a:rPr lang="cs-CZ" sz="2400" dirty="0" err="1"/>
              <a:t>that</a:t>
            </a:r>
            <a:r>
              <a:rPr lang="cs-CZ" sz="2400" dirty="0"/>
              <a:t> a </a:t>
            </a:r>
            <a:r>
              <a:rPr lang="cs-CZ" sz="2400" dirty="0" err="1"/>
              <a:t>simple</a:t>
            </a:r>
            <a:r>
              <a:rPr lang="cs-CZ" sz="2400" dirty="0"/>
              <a:t> </a:t>
            </a:r>
            <a:r>
              <a:rPr lang="cs-CZ" sz="2400" i="1" u="sng" dirty="0" err="1"/>
              <a:t>multiplication</a:t>
            </a:r>
            <a:r>
              <a:rPr lang="cs-CZ" sz="2400" i="1" u="sng" dirty="0"/>
              <a:t> </a:t>
            </a:r>
            <a:r>
              <a:rPr lang="cs-CZ" sz="2400" i="1" u="sng" dirty="0" err="1"/>
              <a:t>of</a:t>
            </a:r>
            <a:r>
              <a:rPr lang="cs-CZ" sz="2400" i="1" u="sng" dirty="0"/>
              <a:t> </a:t>
            </a:r>
            <a:r>
              <a:rPr lang="cs-CZ" sz="2400" i="1" u="sng" dirty="0" err="1"/>
              <a:t>two</a:t>
            </a:r>
            <a:r>
              <a:rPr lang="cs-CZ" sz="2400" i="1" u="sng" dirty="0"/>
              <a:t> </a:t>
            </a:r>
            <a:r>
              <a:rPr lang="cs-CZ" sz="2400" i="1" u="sng" dirty="0" err="1"/>
              <a:t>probabilities</a:t>
            </a:r>
            <a:endParaRPr lang="cs-CZ" sz="2400" i="1" u="sng" dirty="0"/>
          </a:p>
          <a:p>
            <a:pPr marL="324000" lvl="1" indent="0" algn="ctr">
              <a:buNone/>
            </a:pPr>
            <a:r>
              <a:rPr lang="cs-CZ" sz="1800" dirty="0"/>
              <a:t>They </a:t>
            </a:r>
            <a:r>
              <a:rPr lang="cs-CZ" sz="1800" dirty="0" err="1"/>
              <a:t>were</a:t>
            </a:r>
            <a:r>
              <a:rPr lang="cs-CZ" sz="1800" dirty="0"/>
              <a:t> independent </a:t>
            </a:r>
            <a:r>
              <a:rPr lang="cs-CZ" sz="1800" dirty="0" err="1"/>
              <a:t>of</a:t>
            </a:r>
            <a:r>
              <a:rPr lang="cs-CZ" sz="1800" dirty="0"/>
              <a:t> </a:t>
            </a:r>
            <a:r>
              <a:rPr lang="cs-CZ" sz="1800" dirty="0" err="1"/>
              <a:t>each</a:t>
            </a:r>
            <a:r>
              <a:rPr lang="cs-CZ" sz="1800" dirty="0"/>
              <a:t> </a:t>
            </a:r>
            <a:r>
              <a:rPr lang="cs-CZ" sz="1800" dirty="0" err="1"/>
              <a:t>other</a:t>
            </a:r>
            <a:r>
              <a:rPr lang="cs-CZ" sz="1800" dirty="0"/>
              <a:t> (</a:t>
            </a:r>
            <a:r>
              <a:rPr lang="cs-CZ" sz="1800" dirty="0" err="1"/>
              <a:t>genetic</a:t>
            </a:r>
            <a:r>
              <a:rPr lang="cs-CZ" sz="1800" dirty="0"/>
              <a:t> and </a:t>
            </a:r>
            <a:r>
              <a:rPr lang="cs-CZ" sz="1800" dirty="0" err="1"/>
              <a:t>enviromental</a:t>
            </a:r>
            <a:r>
              <a:rPr lang="cs-CZ" sz="1800" dirty="0"/>
              <a:t> </a:t>
            </a:r>
            <a:r>
              <a:rPr lang="cs-CZ" sz="1800" dirty="0" err="1"/>
              <a:t>factor</a:t>
            </a:r>
            <a:r>
              <a:rPr lang="cs-CZ" sz="1800" dirty="0"/>
              <a:t>)</a:t>
            </a:r>
          </a:p>
          <a:p>
            <a:pPr lvl="1" algn="ctr"/>
            <a:endParaRPr lang="cs-CZ" sz="1800" dirty="0"/>
          </a:p>
          <a:p>
            <a:pPr marL="324000" lvl="1" indent="0" algn="ctr">
              <a:buNone/>
            </a:pPr>
            <a:endParaRPr lang="cs-CZ" sz="1800" dirty="0"/>
          </a:p>
          <a:p>
            <a:pPr marL="72000" indent="0" algn="ctr">
              <a:buNone/>
            </a:pPr>
            <a:r>
              <a:rPr lang="cs-CZ" sz="2400" dirty="0" err="1"/>
              <a:t>Lost</a:t>
            </a:r>
            <a:r>
              <a:rPr lang="cs-CZ" sz="2400" dirty="0"/>
              <a:t> </a:t>
            </a:r>
            <a:r>
              <a:rPr lang="cs-CZ" sz="2400" dirty="0" err="1"/>
              <a:t>childrens</a:t>
            </a:r>
            <a:r>
              <a:rPr lang="cs-CZ" sz="2400" dirty="0"/>
              <a:t> (</a:t>
            </a:r>
            <a:r>
              <a:rPr lang="cs-CZ" sz="2400" dirty="0" err="1"/>
              <a:t>due</a:t>
            </a:r>
            <a:r>
              <a:rPr lang="cs-CZ" sz="2400" dirty="0"/>
              <a:t> natural </a:t>
            </a:r>
            <a:r>
              <a:rPr lang="cs-CZ" sz="2400" dirty="0" err="1"/>
              <a:t>caused</a:t>
            </a:r>
            <a:r>
              <a:rPr lang="cs-CZ" sz="2400" dirty="0"/>
              <a:t>), </a:t>
            </a:r>
            <a:r>
              <a:rPr lang="cs-CZ" sz="2400" dirty="0" err="1"/>
              <a:t>accused</a:t>
            </a:r>
            <a:r>
              <a:rPr lang="cs-CZ" sz="2400" dirty="0"/>
              <a:t> </a:t>
            </a:r>
            <a:r>
              <a:rPr lang="cs-CZ" sz="2400" dirty="0" err="1"/>
              <a:t>of</a:t>
            </a:r>
            <a:r>
              <a:rPr lang="cs-CZ" sz="2400" dirty="0"/>
              <a:t> </a:t>
            </a:r>
            <a:r>
              <a:rPr lang="cs-CZ" sz="2400" dirty="0" err="1"/>
              <a:t>murdering</a:t>
            </a:r>
            <a:r>
              <a:rPr lang="cs-CZ" sz="2400" dirty="0"/>
              <a:t>, </a:t>
            </a:r>
            <a:r>
              <a:rPr lang="cs-CZ" sz="2400" dirty="0" err="1"/>
              <a:t>found</a:t>
            </a:r>
            <a:r>
              <a:rPr lang="cs-CZ" sz="2400" dirty="0"/>
              <a:t> </a:t>
            </a:r>
            <a:r>
              <a:rPr lang="cs-CZ" sz="2400" dirty="0" err="1"/>
              <a:t>guilty</a:t>
            </a:r>
            <a:r>
              <a:rPr lang="cs-CZ" sz="2400" dirty="0"/>
              <a:t> (</a:t>
            </a:r>
            <a:r>
              <a:rPr lang="cs-CZ" sz="2400" dirty="0" err="1"/>
              <a:t>due</a:t>
            </a:r>
            <a:r>
              <a:rPr lang="cs-CZ" sz="2400" dirty="0"/>
              <a:t> to a </a:t>
            </a:r>
            <a:r>
              <a:rPr lang="cs-CZ" sz="2400" dirty="0" err="1"/>
              <a:t>misuse</a:t>
            </a:r>
            <a:r>
              <a:rPr lang="cs-CZ" sz="2400" dirty="0"/>
              <a:t> </a:t>
            </a:r>
            <a:r>
              <a:rPr lang="cs-CZ" sz="2400" dirty="0" err="1"/>
              <a:t>of</a:t>
            </a:r>
            <a:r>
              <a:rPr lang="cs-CZ" sz="2400" dirty="0"/>
              <a:t> </a:t>
            </a:r>
            <a:r>
              <a:rPr lang="cs-CZ" sz="2400" dirty="0" err="1"/>
              <a:t>statistic</a:t>
            </a:r>
            <a:r>
              <a:rPr lang="cs-CZ" sz="2400" dirty="0"/>
              <a:t>), </a:t>
            </a:r>
            <a:r>
              <a:rPr lang="cs-CZ" sz="2400" dirty="0" err="1"/>
              <a:t>spent</a:t>
            </a:r>
            <a:r>
              <a:rPr lang="cs-CZ" sz="2400" dirty="0"/>
              <a:t> 3 </a:t>
            </a:r>
            <a:r>
              <a:rPr lang="cs-CZ" sz="2400" dirty="0" err="1"/>
              <a:t>years</a:t>
            </a:r>
            <a:r>
              <a:rPr lang="cs-CZ" sz="2400" dirty="0"/>
              <a:t> in </a:t>
            </a:r>
            <a:r>
              <a:rPr lang="cs-CZ" sz="2400" dirty="0" err="1"/>
              <a:t>prison</a:t>
            </a:r>
            <a:r>
              <a:rPr lang="cs-CZ" sz="2400" dirty="0"/>
              <a:t>, </a:t>
            </a:r>
            <a:r>
              <a:rPr lang="cs-CZ" sz="2400" dirty="0" err="1"/>
              <a:t>after</a:t>
            </a:r>
            <a:r>
              <a:rPr lang="cs-CZ" sz="2400" dirty="0"/>
              <a:t> </a:t>
            </a:r>
            <a:r>
              <a:rPr lang="cs-CZ" sz="2400" dirty="0" err="1"/>
              <a:t>release</a:t>
            </a:r>
            <a:r>
              <a:rPr lang="cs-CZ" sz="2400" dirty="0"/>
              <a:t> not </a:t>
            </a:r>
            <a:r>
              <a:rPr lang="cs-CZ" sz="2400" dirty="0" err="1"/>
              <a:t>able</a:t>
            </a:r>
            <a:r>
              <a:rPr lang="cs-CZ" sz="2400" dirty="0"/>
              <a:t> to </a:t>
            </a:r>
            <a:r>
              <a:rPr lang="cs-CZ" sz="2400" dirty="0" err="1"/>
              <a:t>recovery</a:t>
            </a:r>
            <a:r>
              <a:rPr lang="cs-CZ" sz="2400" dirty="0"/>
              <a:t> and </a:t>
            </a:r>
            <a:r>
              <a:rPr lang="cs-CZ" sz="2400" dirty="0" err="1"/>
              <a:t>died</a:t>
            </a:r>
            <a:r>
              <a:rPr lang="cs-CZ" sz="2400" dirty="0"/>
              <a:t> (</a:t>
            </a:r>
            <a:r>
              <a:rPr lang="cs-CZ" sz="2400" dirty="0" err="1"/>
              <a:t>alcohol</a:t>
            </a:r>
            <a:r>
              <a:rPr lang="cs-CZ" sz="2400" dirty="0"/>
              <a:t> </a:t>
            </a:r>
            <a:r>
              <a:rPr lang="cs-CZ" sz="2400" dirty="0" err="1"/>
              <a:t>poisoning</a:t>
            </a:r>
            <a:r>
              <a:rPr lang="cs-CZ" sz="2400" dirty="0"/>
              <a:t>)</a:t>
            </a:r>
          </a:p>
          <a:p>
            <a:pPr algn="ctr"/>
            <a:endParaRPr lang="cs-CZ" sz="2400" dirty="0"/>
          </a:p>
        </p:txBody>
      </p:sp>
      <p:sp>
        <p:nvSpPr>
          <p:cNvPr id="12" name="Zástupný text 3">
            <a:extLst>
              <a:ext uri="{FF2B5EF4-FFF2-40B4-BE49-F238E27FC236}">
                <a16:creationId xmlns:a16="http://schemas.microsoft.com/office/drawing/2014/main" id="{D2258356-7347-46A7-B2F1-0CB01473C6DC}"/>
              </a:ext>
            </a:extLst>
          </p:cNvPr>
          <p:cNvSpPr txBox="1">
            <a:spLocks/>
          </p:cNvSpPr>
          <p:nvPr/>
        </p:nvSpPr>
        <p:spPr>
          <a:xfrm>
            <a:off x="6096000" y="1257987"/>
            <a:ext cx="5800344" cy="271576"/>
          </a:xfrm>
          <a:prstGeom prst="rect">
            <a:avLst/>
          </a:prstGeom>
        </p:spPr>
        <p:txBody>
          <a:bodyPr vert="horz" lIns="0" tIns="0" rIns="0" bIns="0" rtlCol="0">
            <a:noAutofit/>
          </a:bodyPr>
          <a:lstStyle>
            <a:lvl1pPr marL="0" marR="0" indent="0" algn="l" defTabSz="914400" rtl="0" eaLnBrk="1" fontAlgn="base" latinLnBrk="0" hangingPunct="1">
              <a:lnSpc>
                <a:spcPts val="2300"/>
              </a:lnSpc>
              <a:spcBef>
                <a:spcPts val="0"/>
              </a:spcBef>
              <a:spcAft>
                <a:spcPct val="0"/>
              </a:spcAft>
              <a:buClr>
                <a:schemeClr val="tx2"/>
              </a:buClr>
              <a:buSzPct val="100000"/>
              <a:buFontTx/>
              <a:buNone/>
              <a:tabLst/>
              <a:defRPr sz="2000" b="0">
                <a:solidFill>
                  <a:schemeClr val="tx2"/>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r>
              <a:rPr lang="cs-CZ" sz="2000" b="1" dirty="0">
                <a:effectLst/>
                <a:latin typeface="Times New Roman" panose="02020603050405020304" pitchFamily="18" charset="0"/>
                <a:ea typeface="Calibri" panose="020F0502020204030204" pitchFamily="34" charset="0"/>
                <a:cs typeface="Times New Roman" panose="02020603050405020304" pitchFamily="18" charset="0"/>
              </a:rPr>
              <a:t>Sally Clark</a:t>
            </a:r>
            <a:r>
              <a:rPr lang="cs-CZ" b="1" dirty="0">
                <a:latin typeface="Times New Roman" panose="02020603050405020304" pitchFamily="18" charset="0"/>
                <a:ea typeface="Calibri" panose="020F0502020204030204" pitchFamily="34" charset="0"/>
                <a:cs typeface="Times New Roman" panose="02020603050405020304" pitchFamily="18" charset="0"/>
              </a:rPr>
              <a:t> -</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dirty="0" err="1">
                <a:effectLst/>
                <a:latin typeface="Times New Roman" panose="02020603050405020304" pitchFamily="18" charset="0"/>
                <a:ea typeface="Calibri" panose="020F0502020204030204" pitchFamily="34" charset="0"/>
                <a:cs typeface="Times New Roman" panose="02020603050405020304" pitchFamily="18" charset="0"/>
              </a:rPr>
              <a:t>guilty</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dirty="0" err="1">
                <a:effectLst/>
                <a:latin typeface="Times New Roman" panose="02020603050405020304" pitchFamily="18" charset="0"/>
                <a:ea typeface="Calibri" panose="020F0502020204030204" pitchFamily="34" charset="0"/>
                <a:cs typeface="Times New Roman" panose="02020603050405020304" pitchFamily="18" charset="0"/>
              </a:rPr>
              <a:t>murdering</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her </a:t>
            </a:r>
            <a:r>
              <a:rPr lang="cs-CZ" sz="2000" dirty="0" err="1">
                <a:effectLst/>
                <a:latin typeface="Times New Roman" panose="02020603050405020304" pitchFamily="18" charset="0"/>
                <a:ea typeface="Calibri" panose="020F0502020204030204" pitchFamily="34" charset="0"/>
                <a:cs typeface="Times New Roman" panose="02020603050405020304" pitchFamily="18" charset="0"/>
              </a:rPr>
              <a:t>two</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infant </a:t>
            </a:r>
            <a:r>
              <a:rPr lang="cs-CZ" sz="2000" dirty="0" err="1">
                <a:effectLst/>
                <a:latin typeface="Times New Roman" panose="02020603050405020304" pitchFamily="18" charset="0"/>
                <a:ea typeface="Calibri" panose="020F0502020204030204" pitchFamily="34" charset="0"/>
                <a:cs typeface="Times New Roman" panose="02020603050405020304" pitchFamily="18" charset="0"/>
              </a:rPr>
              <a:t>son‘s</a:t>
            </a:r>
            <a:endParaRPr lang="en-GB" kern="0" dirty="0"/>
          </a:p>
        </p:txBody>
      </p:sp>
      <p:sp>
        <p:nvSpPr>
          <p:cNvPr id="15" name="Zástupný obsah 7">
            <a:extLst>
              <a:ext uri="{FF2B5EF4-FFF2-40B4-BE49-F238E27FC236}">
                <a16:creationId xmlns:a16="http://schemas.microsoft.com/office/drawing/2014/main" id="{BD1E6CE1-A19F-4D86-AF4F-E3ABD7C9876B}"/>
              </a:ext>
            </a:extLst>
          </p:cNvPr>
          <p:cNvSpPr txBox="1">
            <a:spLocks/>
          </p:cNvSpPr>
          <p:nvPr/>
        </p:nvSpPr>
        <p:spPr>
          <a:xfrm>
            <a:off x="6323455" y="1808194"/>
            <a:ext cx="5220000" cy="3392673"/>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endParaRPr lang="cs-CZ" b="1" kern="0" dirty="0"/>
          </a:p>
        </p:txBody>
      </p:sp>
    </p:spTree>
    <p:extLst>
      <p:ext uri="{BB962C8B-B14F-4D97-AF65-F5344CB8AC3E}">
        <p14:creationId xmlns:p14="http://schemas.microsoft.com/office/powerpoint/2010/main" val="7991509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73</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dirty="0"/>
              <a:t>M</a:t>
            </a:r>
            <a:r>
              <a:rPr lang="en-GB" dirty="0" err="1"/>
              <a:t>isuse</a:t>
            </a:r>
            <a:r>
              <a:rPr lang="en-GB" dirty="0"/>
              <a:t> of statistics</a:t>
            </a:r>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3975474" y="4035327"/>
            <a:ext cx="1048168" cy="1190416"/>
          </a:xfrm>
        </p:spPr>
        <p:txBody>
          <a:bodyPr/>
          <a:lstStyle/>
          <a:p>
            <a:pPr marL="72000" indent="0" algn="just">
              <a:lnSpc>
                <a:spcPct val="100000"/>
              </a:lnSpc>
              <a:spcAft>
                <a:spcPts val="800"/>
              </a:spcAft>
              <a:buNone/>
            </a:pPr>
            <a:r>
              <a:rPr lang="cs-CZ" sz="48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en-GB"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ovéPole 10">
            <a:extLst>
              <a:ext uri="{FF2B5EF4-FFF2-40B4-BE49-F238E27FC236}">
                <a16:creationId xmlns:a16="http://schemas.microsoft.com/office/drawing/2014/main" id="{542E24FA-8459-4191-AE3B-49298DCA298A}"/>
              </a:ext>
            </a:extLst>
          </p:cNvPr>
          <p:cNvSpPr txBox="1"/>
          <p:nvPr/>
        </p:nvSpPr>
        <p:spPr>
          <a:xfrm>
            <a:off x="594908" y="2067043"/>
            <a:ext cx="6418451" cy="460895"/>
          </a:xfrm>
          <a:prstGeom prst="rect">
            <a:avLst/>
          </a:prstGeom>
          <a:noFill/>
        </p:spPr>
        <p:txBody>
          <a:bodyPr wrap="square">
            <a:spAutoFit/>
          </a:bodyPr>
          <a:lstStyle/>
          <a:p>
            <a:pPr algn="just">
              <a:lnSpc>
                <a:spcPct val="107000"/>
              </a:lnSpc>
              <a:spcAft>
                <a:spcPts val="800"/>
              </a:spcAft>
            </a:pPr>
            <a:r>
              <a:rPr lang="cs-CZ" i="1" dirty="0" err="1">
                <a:effectLst/>
                <a:latin typeface="Times New Roman" panose="02020603050405020304" pitchFamily="18" charset="0"/>
                <a:ea typeface="Calibri" panose="020F0502020204030204" pitchFamily="34" charset="0"/>
                <a:cs typeface="Times New Roman" panose="02020603050405020304" pitchFamily="18" charset="0"/>
              </a:rPr>
              <a:t>If</a:t>
            </a:r>
            <a:r>
              <a:rPr lang="cs-CZ"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i="1" dirty="0" err="1">
                <a:effectLst/>
                <a:latin typeface="Times New Roman" panose="02020603050405020304" pitchFamily="18" charset="0"/>
                <a:ea typeface="Calibri" panose="020F0502020204030204" pitchFamily="34" charset="0"/>
                <a:cs typeface="Times New Roman" panose="02020603050405020304" pitchFamily="18" charset="0"/>
              </a:rPr>
              <a:t>high</a:t>
            </a:r>
            <a:r>
              <a:rPr lang="cs-CZ"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i="1" dirty="0" err="1">
                <a:effectLst/>
                <a:latin typeface="Times New Roman" panose="02020603050405020304" pitchFamily="18" charset="0"/>
                <a:ea typeface="Calibri" panose="020F0502020204030204" pitchFamily="34" charset="0"/>
                <a:cs typeface="Times New Roman" panose="02020603050405020304" pitchFamily="18" charset="0"/>
              </a:rPr>
              <a:t>school</a:t>
            </a:r>
            <a:r>
              <a:rPr lang="cs-CZ"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i="1" dirty="0" err="1">
                <a:effectLst/>
                <a:latin typeface="Times New Roman" panose="02020603050405020304" pitchFamily="18" charset="0"/>
                <a:ea typeface="Calibri" panose="020F0502020204030204" pitchFamily="34" charset="0"/>
                <a:cs typeface="Times New Roman" panose="02020603050405020304" pitchFamily="18" charset="0"/>
              </a:rPr>
              <a:t>dropout</a:t>
            </a:r>
            <a:r>
              <a:rPr lang="cs-CZ"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i="1" dirty="0" err="1">
                <a:effectLst/>
                <a:latin typeface="Times New Roman" panose="02020603050405020304" pitchFamily="18" charset="0"/>
                <a:ea typeface="Calibri" panose="020F0502020204030204" pitchFamily="34" charset="0"/>
                <a:cs typeface="Times New Roman" panose="02020603050405020304" pitchFamily="18" charset="0"/>
              </a:rPr>
              <a:t>rates</a:t>
            </a:r>
            <a:r>
              <a:rPr lang="cs-CZ" i="1" dirty="0">
                <a:effectLst/>
                <a:latin typeface="Times New Roman" panose="02020603050405020304" pitchFamily="18" charset="0"/>
                <a:ea typeface="Calibri" panose="020F0502020204030204" pitchFamily="34" charset="0"/>
                <a:cs typeface="Times New Roman" panose="02020603050405020304" pitchFamily="18" charset="0"/>
              </a:rPr>
              <a:t> go </a:t>
            </a:r>
            <a:r>
              <a:rPr lang="cs-CZ" i="1" dirty="0" err="1">
                <a:effectLst/>
                <a:latin typeface="Times New Roman" panose="02020603050405020304" pitchFamily="18" charset="0"/>
                <a:ea typeface="Calibri" panose="020F0502020204030204" pitchFamily="34" charset="0"/>
                <a:cs typeface="Times New Roman" panose="02020603050405020304" pitchFamily="18" charset="0"/>
              </a:rPr>
              <a:t>from</a:t>
            </a:r>
            <a:r>
              <a:rPr lang="cs-CZ" i="1" dirty="0">
                <a:effectLst/>
                <a:latin typeface="Times New Roman" panose="02020603050405020304" pitchFamily="18" charset="0"/>
                <a:ea typeface="Calibri" panose="020F0502020204030204" pitchFamily="34" charset="0"/>
                <a:cs typeface="Times New Roman" panose="02020603050405020304" pitchFamily="18" charset="0"/>
              </a:rPr>
              <a:t> 5% to 10%</a:t>
            </a:r>
            <a:endParaRPr lang="en-GB"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Zástupný obsah 6">
            <a:extLst>
              <a:ext uri="{FF2B5EF4-FFF2-40B4-BE49-F238E27FC236}">
                <a16:creationId xmlns:a16="http://schemas.microsoft.com/office/drawing/2014/main" id="{5442ED37-2F7E-4C2D-B5FD-7658F211F3F8}"/>
              </a:ext>
            </a:extLst>
          </p:cNvPr>
          <p:cNvSpPr txBox="1">
            <a:spLocks/>
          </p:cNvSpPr>
          <p:nvPr/>
        </p:nvSpPr>
        <p:spPr>
          <a:xfrm>
            <a:off x="65051" y="2816269"/>
            <a:ext cx="5694947" cy="110208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100000"/>
              </a:lnSpc>
              <a:spcAft>
                <a:spcPts val="800"/>
              </a:spcAft>
            </a:pPr>
            <a:endParaRPr lang="en-GB" sz="1800" kern="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Zástupný obsah 6">
            <a:extLst>
              <a:ext uri="{FF2B5EF4-FFF2-40B4-BE49-F238E27FC236}">
                <a16:creationId xmlns:a16="http://schemas.microsoft.com/office/drawing/2014/main" id="{B312809E-F3C2-4805-BCC4-A7C64F77E190}"/>
              </a:ext>
            </a:extLst>
          </p:cNvPr>
          <p:cNvSpPr txBox="1">
            <a:spLocks/>
          </p:cNvSpPr>
          <p:nvPr/>
        </p:nvSpPr>
        <p:spPr>
          <a:xfrm>
            <a:off x="7233693" y="4037667"/>
            <a:ext cx="1374799" cy="953547"/>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just">
              <a:lnSpc>
                <a:spcPct val="100000"/>
              </a:lnSpc>
              <a:spcAft>
                <a:spcPts val="800"/>
              </a:spcAft>
              <a:buFont typeface="Arial" panose="020B0604020202020204" pitchFamily="34" charset="0"/>
              <a:buNone/>
            </a:pPr>
            <a:r>
              <a:rPr lang="cs-CZ" sz="4800" kern="0" dirty="0">
                <a:latin typeface="Times New Roman" panose="02020603050405020304" pitchFamily="18" charset="0"/>
                <a:ea typeface="Calibri" panose="020F0502020204030204" pitchFamily="34" charset="0"/>
                <a:cs typeface="Times New Roman" panose="02020603050405020304" pitchFamily="18" charset="0"/>
              </a:rPr>
              <a:t>10%</a:t>
            </a:r>
            <a:endParaRPr lang="en-GB" sz="4800" kern="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Šipka: doleva 7">
            <a:extLst>
              <a:ext uri="{FF2B5EF4-FFF2-40B4-BE49-F238E27FC236}">
                <a16:creationId xmlns:a16="http://schemas.microsoft.com/office/drawing/2014/main" id="{A59A2D81-6B05-4B09-B7F5-24D09DD68A35}"/>
              </a:ext>
            </a:extLst>
          </p:cNvPr>
          <p:cNvSpPr/>
          <p:nvPr/>
        </p:nvSpPr>
        <p:spPr bwMode="auto">
          <a:xfrm rot="10800000">
            <a:off x="5342748" y="4167701"/>
            <a:ext cx="1670612" cy="551301"/>
          </a:xfrm>
          <a:prstGeom prst="lef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13" name="TextovéPole 12">
            <a:extLst>
              <a:ext uri="{FF2B5EF4-FFF2-40B4-BE49-F238E27FC236}">
                <a16:creationId xmlns:a16="http://schemas.microsoft.com/office/drawing/2014/main" id="{E9F73A3C-ABA4-47AC-AE1E-B6212C100D8A}"/>
              </a:ext>
            </a:extLst>
          </p:cNvPr>
          <p:cNvSpPr txBox="1"/>
          <p:nvPr/>
        </p:nvSpPr>
        <p:spPr>
          <a:xfrm>
            <a:off x="5243975" y="3467221"/>
            <a:ext cx="2287635" cy="523220"/>
          </a:xfrm>
          <a:prstGeom prst="rect">
            <a:avLst/>
          </a:prstGeom>
          <a:noFill/>
        </p:spPr>
        <p:txBody>
          <a:bodyPr wrap="square" rtlCol="0">
            <a:spAutoFit/>
          </a:bodyPr>
          <a:lstStyle/>
          <a:p>
            <a:pPr algn="l"/>
            <a:r>
              <a:rPr lang="cs-CZ" sz="2800" dirty="0">
                <a:latin typeface="+mn-lt"/>
              </a:rPr>
              <a:t>5% </a:t>
            </a:r>
            <a:r>
              <a:rPr lang="cs-CZ" sz="2800" dirty="0" err="1">
                <a:latin typeface="+mn-lt"/>
              </a:rPr>
              <a:t>increase</a:t>
            </a:r>
            <a:endParaRPr lang="cs-CZ" sz="2800" dirty="0">
              <a:latin typeface="+mn-lt"/>
            </a:endParaRPr>
          </a:p>
        </p:txBody>
      </p:sp>
      <p:sp>
        <p:nvSpPr>
          <p:cNvPr id="15" name="TextovéPole 14">
            <a:extLst>
              <a:ext uri="{FF2B5EF4-FFF2-40B4-BE49-F238E27FC236}">
                <a16:creationId xmlns:a16="http://schemas.microsoft.com/office/drawing/2014/main" id="{686A8881-7521-4A1D-B85D-E619F7D55BB8}"/>
              </a:ext>
            </a:extLst>
          </p:cNvPr>
          <p:cNvSpPr txBox="1"/>
          <p:nvPr/>
        </p:nvSpPr>
        <p:spPr>
          <a:xfrm>
            <a:off x="5107460" y="4964133"/>
            <a:ext cx="2560666" cy="523220"/>
          </a:xfrm>
          <a:prstGeom prst="rect">
            <a:avLst/>
          </a:prstGeom>
          <a:noFill/>
        </p:spPr>
        <p:txBody>
          <a:bodyPr wrap="square" rtlCol="0">
            <a:spAutoFit/>
          </a:bodyPr>
          <a:lstStyle/>
          <a:p>
            <a:pPr algn="l"/>
            <a:r>
              <a:rPr lang="cs-CZ" sz="2800" dirty="0">
                <a:latin typeface="+mn-lt"/>
              </a:rPr>
              <a:t>100% </a:t>
            </a:r>
            <a:r>
              <a:rPr lang="cs-CZ" sz="2800" dirty="0" err="1">
                <a:latin typeface="+mn-lt"/>
              </a:rPr>
              <a:t>increase</a:t>
            </a:r>
            <a:endParaRPr lang="cs-CZ" sz="2800" dirty="0">
              <a:latin typeface="+mn-lt"/>
            </a:endParaRPr>
          </a:p>
        </p:txBody>
      </p:sp>
      <p:pic>
        <p:nvPicPr>
          <p:cNvPr id="10242" name="Picture 2" descr="Gilliard Fighting High School Drop – Wendell Gilliard">
            <a:extLst>
              <a:ext uri="{FF2B5EF4-FFF2-40B4-BE49-F238E27FC236}">
                <a16:creationId xmlns:a16="http://schemas.microsoft.com/office/drawing/2014/main" id="{3510481A-6850-4577-924D-5F90C331D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7173" y="85198"/>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arents' Night Out: Advocating for Kids in the School Discipline Process –  Orleans Public Education Network">
            <a:extLst>
              <a:ext uri="{FF2B5EF4-FFF2-40B4-BE49-F238E27FC236}">
                <a16:creationId xmlns:a16="http://schemas.microsoft.com/office/drawing/2014/main" id="{C2CD672C-1E4C-43A1-B154-04AE98E50F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8859" y="2727733"/>
            <a:ext cx="2531333" cy="2531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97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242"/>
                                        </p:tgtEl>
                                        <p:attrNameLst>
                                          <p:attrName>style.visibility</p:attrName>
                                        </p:attrNameLst>
                                      </p:cBhvr>
                                      <p:to>
                                        <p:strVal val="visible"/>
                                      </p:to>
                                    </p:set>
                                    <p:animEffect transition="in" filter="fade">
                                      <p:cBhvr>
                                        <p:cTn id="16" dur="500"/>
                                        <p:tgtEl>
                                          <p:spTgt spid="1024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244"/>
                                        </p:tgtEl>
                                        <p:attrNameLst>
                                          <p:attrName>style.visibility</p:attrName>
                                        </p:attrNameLst>
                                      </p:cBhvr>
                                      <p:to>
                                        <p:strVal val="visible"/>
                                      </p:to>
                                    </p:set>
                                    <p:animEffect transition="in" filter="fade">
                                      <p:cBhvr>
                                        <p:cTn id="20" dur="500"/>
                                        <p:tgtEl>
                                          <p:spTgt spid="10244"/>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p:bldP spid="8" grpId="0" animBg="1"/>
      <p:bldP spid="13" grpId="0"/>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74</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dirty="0"/>
              <a:t>M</a:t>
            </a:r>
            <a:r>
              <a:rPr lang="en-GB" dirty="0" err="1"/>
              <a:t>isuse</a:t>
            </a:r>
            <a:r>
              <a:rPr lang="en-GB" dirty="0"/>
              <a:t> of statistics</a:t>
            </a:r>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a:xfrm>
            <a:off x="720000" y="751191"/>
            <a:ext cx="10753200" cy="451576"/>
          </a:xfrm>
        </p:spPr>
        <p:txBody>
          <a:bodyPr/>
          <a:lstStyle/>
          <a:p>
            <a:r>
              <a:rPr lang="cs-CZ" dirty="0" err="1"/>
              <a:t>MaSiSS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2478783" y="3813166"/>
            <a:ext cx="3239901" cy="1966233"/>
          </a:xfrm>
        </p:spPr>
        <p:txBody>
          <a:bodyPr/>
          <a:lstStyle/>
          <a:p>
            <a:pPr marL="72000" indent="0">
              <a:lnSpc>
                <a:spcPct val="100000"/>
              </a:lnSpc>
              <a:spcAft>
                <a:spcPts val="800"/>
              </a:spcAft>
              <a:buNone/>
            </a:pPr>
            <a:r>
              <a:rPr lang="cs-CZ" sz="4800" dirty="0">
                <a:latin typeface="Times New Roman" panose="02020603050405020304" pitchFamily="18" charset="0"/>
                <a:ea typeface="Calibri" panose="020F0502020204030204" pitchFamily="34" charset="0"/>
                <a:cs typeface="Times New Roman" panose="02020603050405020304" pitchFamily="18" charset="0"/>
              </a:rPr>
              <a:t>1 in 1 mil</a:t>
            </a:r>
          </a:p>
          <a:p>
            <a:pPr lvl="1" algn="just">
              <a:spcAft>
                <a:spcPts val="800"/>
              </a:spcAft>
            </a:pPr>
            <a:r>
              <a:rPr lang="cs-CZ" sz="4000" dirty="0">
                <a:effectLst/>
                <a:latin typeface="Times New Roman" panose="02020603050405020304" pitchFamily="18" charset="0"/>
                <a:ea typeface="Calibri" panose="020F0502020204030204" pitchFamily="34" charset="0"/>
                <a:cs typeface="Times New Roman" panose="02020603050405020304" pitchFamily="18" charset="0"/>
              </a:rPr>
              <a:t> .0001%</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ovéPole 10">
            <a:extLst>
              <a:ext uri="{FF2B5EF4-FFF2-40B4-BE49-F238E27FC236}">
                <a16:creationId xmlns:a16="http://schemas.microsoft.com/office/drawing/2014/main" id="{542E24FA-8459-4191-AE3B-49298DCA298A}"/>
              </a:ext>
            </a:extLst>
          </p:cNvPr>
          <p:cNvSpPr txBox="1"/>
          <p:nvPr/>
        </p:nvSpPr>
        <p:spPr>
          <a:xfrm>
            <a:off x="594908" y="2067043"/>
            <a:ext cx="9672039" cy="1263231"/>
          </a:xfrm>
          <a:prstGeom prst="rect">
            <a:avLst/>
          </a:prstGeom>
          <a:noFill/>
        </p:spPr>
        <p:txBody>
          <a:bodyPr wrap="square">
            <a:spAutoFit/>
          </a:bodyPr>
          <a:lstStyle/>
          <a:p>
            <a:pPr algn="just">
              <a:lnSpc>
                <a:spcPct val="107000"/>
              </a:lnSpc>
              <a:spcAft>
                <a:spcPts val="800"/>
              </a:spcAft>
            </a:pP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If</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dropout</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rates</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are 1 in a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million</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people</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and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then</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next</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year</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go to 2 in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million</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people</a:t>
            </a:r>
            <a:endParaRPr lang="cs-CZ" sz="20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Arial" panose="020B0604020202020204" pitchFamily="34" charset="0"/>
              <a:buChar char="•"/>
            </a:pPr>
            <a:r>
              <a:rPr lang="cs-CZ" sz="2000" dirty="0" err="1">
                <a:latin typeface="Times New Roman" panose="02020603050405020304" pitchFamily="18" charset="0"/>
                <a:ea typeface="Calibri" panose="020F0502020204030204" pitchFamily="34" charset="0"/>
                <a:cs typeface="Times New Roman" panose="02020603050405020304" pitchFamily="18" charset="0"/>
              </a:rPr>
              <a:t>Headlines</a:t>
            </a:r>
            <a:r>
              <a:rPr lang="cs-CZ" sz="2000" dirty="0">
                <a:latin typeface="Times New Roman" panose="02020603050405020304" pitchFamily="18" charset="0"/>
                <a:ea typeface="Calibri" panose="020F0502020204030204" pitchFamily="34" charset="0"/>
                <a:cs typeface="Times New Roman" panose="02020603050405020304" pitchFamily="18" charset="0"/>
              </a:rPr>
              <a:t> 1: </a:t>
            </a:r>
            <a:r>
              <a:rPr lang="cs-CZ" sz="2000" dirty="0" err="1">
                <a:latin typeface="Times New Roman" panose="02020603050405020304" pitchFamily="18" charset="0"/>
                <a:ea typeface="Calibri" panose="020F0502020204030204" pitchFamily="34" charset="0"/>
                <a:cs typeface="Times New Roman" panose="02020603050405020304" pitchFamily="18" charset="0"/>
              </a:rPr>
              <a:t>Dropout</a:t>
            </a:r>
            <a:r>
              <a:rPr lang="cs-CZ" sz="2000" dirty="0">
                <a:latin typeface="Times New Roman" panose="02020603050405020304" pitchFamily="18" charset="0"/>
                <a:ea typeface="Calibri" panose="020F0502020204030204" pitchFamily="34" charset="0"/>
                <a:cs typeface="Times New Roman" panose="02020603050405020304" pitchFamily="18" charset="0"/>
              </a:rPr>
              <a:t> </a:t>
            </a:r>
            <a:r>
              <a:rPr lang="cs-CZ" sz="2000" dirty="0" err="1">
                <a:latin typeface="Times New Roman" panose="02020603050405020304" pitchFamily="18" charset="0"/>
                <a:ea typeface="Calibri" panose="020F0502020204030204" pitchFamily="34" charset="0"/>
                <a:cs typeface="Times New Roman" panose="02020603050405020304" pitchFamily="18" charset="0"/>
              </a:rPr>
              <a:t>rates</a:t>
            </a:r>
            <a:r>
              <a:rPr lang="cs-CZ" sz="2000" dirty="0">
                <a:latin typeface="Times New Roman" panose="02020603050405020304" pitchFamily="18" charset="0"/>
                <a:ea typeface="Calibri" panose="020F0502020204030204" pitchFamily="34" charset="0"/>
                <a:cs typeface="Times New Roman" panose="02020603050405020304" pitchFamily="18" charset="0"/>
              </a:rPr>
              <a:t> go up by 100%</a:t>
            </a:r>
          </a:p>
          <a:p>
            <a:pPr marL="342900" indent="-342900" algn="just">
              <a:lnSpc>
                <a:spcPct val="107000"/>
              </a:lnSpc>
              <a:spcAft>
                <a:spcPts val="800"/>
              </a:spcAft>
              <a:buFont typeface="Arial" panose="020B0604020202020204" pitchFamily="34" charset="0"/>
              <a:buChar char="•"/>
            </a:pPr>
            <a:r>
              <a:rPr lang="cs-CZ" sz="2000" dirty="0" err="1">
                <a:effectLst/>
                <a:latin typeface="Times New Roman" panose="02020603050405020304" pitchFamily="18" charset="0"/>
                <a:ea typeface="Calibri" panose="020F0502020204030204" pitchFamily="34" charset="0"/>
                <a:cs typeface="Times New Roman" panose="02020603050405020304" pitchFamily="18" charset="0"/>
              </a:rPr>
              <a:t>Heallines</a:t>
            </a:r>
            <a:r>
              <a:rPr lang="cs-CZ" sz="2000" dirty="0">
                <a:effectLst/>
                <a:latin typeface="Times New Roman" panose="02020603050405020304" pitchFamily="18" charset="0"/>
                <a:ea typeface="Calibri" panose="020F0502020204030204" pitchFamily="34" charset="0"/>
                <a:cs typeface="Times New Roman" panose="02020603050405020304" pitchFamily="18" charset="0"/>
              </a:rPr>
              <a:t> 2: </a:t>
            </a:r>
            <a:r>
              <a:rPr lang="cs-CZ" sz="2000" dirty="0">
                <a:latin typeface="Times New Roman" panose="02020603050405020304" pitchFamily="18" charset="0"/>
                <a:ea typeface="Calibri" panose="020F0502020204030204" pitchFamily="34" charset="0"/>
                <a:cs typeface="Times New Roman" panose="02020603050405020304" pitchFamily="18" charset="0"/>
              </a:rPr>
              <a:t> </a:t>
            </a:r>
            <a:r>
              <a:rPr lang="cs-CZ" sz="2000" dirty="0" err="1">
                <a:latin typeface="Times New Roman" panose="02020603050405020304" pitchFamily="18" charset="0"/>
                <a:ea typeface="Calibri" panose="020F0502020204030204" pitchFamily="34" charset="0"/>
                <a:cs typeface="Times New Roman" panose="02020603050405020304" pitchFamily="18" charset="0"/>
              </a:rPr>
              <a:t>Dropout</a:t>
            </a:r>
            <a:r>
              <a:rPr lang="cs-CZ" sz="2000" dirty="0">
                <a:latin typeface="Times New Roman" panose="02020603050405020304" pitchFamily="18" charset="0"/>
                <a:ea typeface="Calibri" panose="020F0502020204030204" pitchFamily="34" charset="0"/>
                <a:cs typeface="Times New Roman" panose="02020603050405020304" pitchFamily="18" charset="0"/>
              </a:rPr>
              <a:t> </a:t>
            </a:r>
            <a:r>
              <a:rPr lang="cs-CZ" sz="2000" dirty="0" err="1">
                <a:latin typeface="Times New Roman" panose="02020603050405020304" pitchFamily="18" charset="0"/>
                <a:ea typeface="Calibri" panose="020F0502020204030204" pitchFamily="34" charset="0"/>
                <a:cs typeface="Times New Roman" panose="02020603050405020304" pitchFamily="18" charset="0"/>
              </a:rPr>
              <a:t>rates</a:t>
            </a:r>
            <a:r>
              <a:rPr lang="cs-CZ" sz="2000" dirty="0">
                <a:latin typeface="Times New Roman" panose="02020603050405020304" pitchFamily="18" charset="0"/>
                <a:ea typeface="Calibri" panose="020F0502020204030204" pitchFamily="34" charset="0"/>
                <a:cs typeface="Times New Roman" panose="02020603050405020304" pitchFamily="18" charset="0"/>
              </a:rPr>
              <a:t> go up by .0001%</a:t>
            </a: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Zástupný obsah 6">
            <a:extLst>
              <a:ext uri="{FF2B5EF4-FFF2-40B4-BE49-F238E27FC236}">
                <a16:creationId xmlns:a16="http://schemas.microsoft.com/office/drawing/2014/main" id="{5442ED37-2F7E-4C2D-B5FD-7658F211F3F8}"/>
              </a:ext>
            </a:extLst>
          </p:cNvPr>
          <p:cNvSpPr txBox="1">
            <a:spLocks/>
          </p:cNvSpPr>
          <p:nvPr/>
        </p:nvSpPr>
        <p:spPr>
          <a:xfrm>
            <a:off x="65051" y="2816269"/>
            <a:ext cx="5694947" cy="110208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100000"/>
              </a:lnSpc>
              <a:spcAft>
                <a:spcPts val="800"/>
              </a:spcAft>
            </a:pPr>
            <a:endParaRPr lang="en-GB" sz="1800" kern="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Zástupný obsah 6">
            <a:extLst>
              <a:ext uri="{FF2B5EF4-FFF2-40B4-BE49-F238E27FC236}">
                <a16:creationId xmlns:a16="http://schemas.microsoft.com/office/drawing/2014/main" id="{B312809E-F3C2-4805-BCC4-A7C64F77E190}"/>
              </a:ext>
            </a:extLst>
          </p:cNvPr>
          <p:cNvSpPr txBox="1">
            <a:spLocks/>
          </p:cNvSpPr>
          <p:nvPr/>
        </p:nvSpPr>
        <p:spPr>
          <a:xfrm>
            <a:off x="7515159" y="3835226"/>
            <a:ext cx="2990541" cy="192681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00000"/>
              </a:lnSpc>
              <a:spcAft>
                <a:spcPts val="800"/>
              </a:spcAft>
              <a:buFont typeface="Arial" panose="020B0604020202020204" pitchFamily="34" charset="0"/>
              <a:buNone/>
            </a:pPr>
            <a:r>
              <a:rPr lang="cs-CZ" sz="4800" kern="0" dirty="0">
                <a:latin typeface="Times New Roman" panose="02020603050405020304" pitchFamily="18" charset="0"/>
                <a:ea typeface="Calibri" panose="020F0502020204030204" pitchFamily="34" charset="0"/>
                <a:cs typeface="Times New Roman" panose="02020603050405020304" pitchFamily="18" charset="0"/>
              </a:rPr>
              <a:t>2 in 1 mil</a:t>
            </a:r>
          </a:p>
          <a:p>
            <a:pPr lvl="1" algn="ctr">
              <a:spcAft>
                <a:spcPts val="800"/>
              </a:spcAft>
            </a:pPr>
            <a:r>
              <a:rPr lang="cs-CZ" sz="4000" kern="0" dirty="0">
                <a:latin typeface="Times New Roman" panose="02020603050405020304" pitchFamily="18" charset="0"/>
                <a:ea typeface="Calibri" panose="020F0502020204030204" pitchFamily="34" charset="0"/>
                <a:cs typeface="Times New Roman" panose="02020603050405020304" pitchFamily="18" charset="0"/>
              </a:rPr>
              <a:t> .0002%</a:t>
            </a:r>
            <a:endParaRPr lang="en-GB" sz="4000" kern="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Šipka: doleva 7">
            <a:extLst>
              <a:ext uri="{FF2B5EF4-FFF2-40B4-BE49-F238E27FC236}">
                <a16:creationId xmlns:a16="http://schemas.microsoft.com/office/drawing/2014/main" id="{A59A2D81-6B05-4B09-B7F5-24D09DD68A35}"/>
              </a:ext>
            </a:extLst>
          </p:cNvPr>
          <p:cNvSpPr/>
          <p:nvPr/>
        </p:nvSpPr>
        <p:spPr bwMode="auto">
          <a:xfrm rot="10800000">
            <a:off x="5342748" y="4167701"/>
            <a:ext cx="1670612" cy="551301"/>
          </a:xfrm>
          <a:prstGeom prst="lef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13" name="TextovéPole 12">
            <a:extLst>
              <a:ext uri="{FF2B5EF4-FFF2-40B4-BE49-F238E27FC236}">
                <a16:creationId xmlns:a16="http://schemas.microsoft.com/office/drawing/2014/main" id="{E9F73A3C-ABA4-47AC-AE1E-B6212C100D8A}"/>
              </a:ext>
            </a:extLst>
          </p:cNvPr>
          <p:cNvSpPr txBox="1"/>
          <p:nvPr/>
        </p:nvSpPr>
        <p:spPr>
          <a:xfrm>
            <a:off x="4955219" y="3488230"/>
            <a:ext cx="2990541" cy="523220"/>
          </a:xfrm>
          <a:prstGeom prst="rect">
            <a:avLst/>
          </a:prstGeom>
          <a:noFill/>
        </p:spPr>
        <p:txBody>
          <a:bodyPr wrap="square" rtlCol="0">
            <a:spAutoFit/>
          </a:bodyPr>
          <a:lstStyle/>
          <a:p>
            <a:pPr algn="l"/>
            <a:r>
              <a:rPr lang="cs-CZ" sz="2800" i="1" dirty="0">
                <a:latin typeface="+mn-lt"/>
              </a:rPr>
              <a:t>100% </a:t>
            </a:r>
            <a:r>
              <a:rPr lang="cs-CZ" sz="2800" i="1" dirty="0" err="1">
                <a:latin typeface="+mn-lt"/>
              </a:rPr>
              <a:t>increase</a:t>
            </a:r>
            <a:endParaRPr lang="cs-CZ" sz="2800" i="1" dirty="0">
              <a:latin typeface="+mn-lt"/>
            </a:endParaRPr>
          </a:p>
        </p:txBody>
      </p:sp>
      <p:sp>
        <p:nvSpPr>
          <p:cNvPr id="15" name="TextovéPole 14">
            <a:extLst>
              <a:ext uri="{FF2B5EF4-FFF2-40B4-BE49-F238E27FC236}">
                <a16:creationId xmlns:a16="http://schemas.microsoft.com/office/drawing/2014/main" id="{686A8881-7521-4A1D-B85D-E619F7D55BB8}"/>
              </a:ext>
            </a:extLst>
          </p:cNvPr>
          <p:cNvSpPr txBox="1"/>
          <p:nvPr/>
        </p:nvSpPr>
        <p:spPr>
          <a:xfrm>
            <a:off x="5284527" y="4884312"/>
            <a:ext cx="2560666" cy="523220"/>
          </a:xfrm>
          <a:prstGeom prst="rect">
            <a:avLst/>
          </a:prstGeom>
          <a:noFill/>
        </p:spPr>
        <p:txBody>
          <a:bodyPr wrap="square" rtlCol="0">
            <a:spAutoFit/>
          </a:bodyPr>
          <a:lstStyle/>
          <a:p>
            <a:pPr algn="l"/>
            <a:r>
              <a:rPr lang="cs-CZ" sz="2800" i="1" dirty="0">
                <a:latin typeface="+mn-lt"/>
              </a:rPr>
              <a:t>+ .001%</a:t>
            </a:r>
          </a:p>
        </p:txBody>
      </p:sp>
      <p:pic>
        <p:nvPicPr>
          <p:cNvPr id="11266" name="Picture 2" descr="Breaking News - Dropout">
            <a:extLst>
              <a:ext uri="{FF2B5EF4-FFF2-40B4-BE49-F238E27FC236}">
                <a16:creationId xmlns:a16="http://schemas.microsoft.com/office/drawing/2014/main" id="{0D29A814-79F6-4DDD-B8AF-D2000058A2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52" y="5407532"/>
            <a:ext cx="2538236" cy="142775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3 Purpose of a Headline in Writing | by Ehochi Darlington | Medium">
            <a:extLst>
              <a:ext uri="{FF2B5EF4-FFF2-40B4-BE49-F238E27FC236}">
                <a16:creationId xmlns:a16="http://schemas.microsoft.com/office/drawing/2014/main" id="{CF382665-0815-4423-AFD7-34EC1C5DF7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8890" y="136542"/>
            <a:ext cx="3153381" cy="1772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06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1270"/>
                                        </p:tgtEl>
                                        <p:attrNameLst>
                                          <p:attrName>style.visibility</p:attrName>
                                        </p:attrNameLst>
                                      </p:cBhvr>
                                      <p:to>
                                        <p:strVal val="visible"/>
                                      </p:to>
                                    </p:set>
                                    <p:animEffect transition="in" filter="fade">
                                      <p:cBhvr>
                                        <p:cTn id="10" dur="500"/>
                                        <p:tgtEl>
                                          <p:spTgt spid="11270"/>
                                        </p:tgtEl>
                                      </p:cBhvr>
                                    </p:animEffect>
                                  </p:childTnLst>
                                </p:cTn>
                              </p:par>
                              <p:par>
                                <p:cTn id="11" presetID="10" presetClass="entr" presetSubtype="0" fill="hold" nodeType="with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fade">
                                      <p:cBhvr>
                                        <p:cTn id="13" dur="500"/>
                                        <p:tgtEl>
                                          <p:spTgt spid="11266"/>
                                        </p:tgtEl>
                                      </p:cBhvr>
                                    </p:animEffect>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8" fill="hold" grpId="0"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additive="base">
                                        <p:cTn id="22"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2"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1" grpId="0"/>
      <p:bldP spid="12" grpId="0"/>
      <p:bldP spid="8" grpId="0" animBg="1"/>
      <p:bldP spid="13" grpId="0"/>
      <p:bldP spid="1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75</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dirty="0"/>
              <a:t>M</a:t>
            </a:r>
            <a:r>
              <a:rPr lang="en-GB" dirty="0" err="1"/>
              <a:t>isuse</a:t>
            </a:r>
            <a:r>
              <a:rPr lang="en-GB" dirty="0"/>
              <a:t> of statistics</a:t>
            </a:r>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2417136" y="3684463"/>
            <a:ext cx="3239901" cy="1966233"/>
          </a:xfrm>
        </p:spPr>
        <p:txBody>
          <a:bodyPr/>
          <a:lstStyle/>
          <a:p>
            <a:pPr marL="72000" indent="0">
              <a:lnSpc>
                <a:spcPct val="100000"/>
              </a:lnSpc>
              <a:spcAft>
                <a:spcPts val="800"/>
              </a:spcAft>
              <a:buNone/>
            </a:pPr>
            <a:r>
              <a:rPr lang="cs-CZ" sz="4800" dirty="0">
                <a:latin typeface="Times New Roman" panose="02020603050405020304" pitchFamily="18" charset="0"/>
                <a:ea typeface="Calibri" panose="020F0502020204030204" pitchFamily="34" charset="0"/>
                <a:cs typeface="Times New Roman" panose="02020603050405020304" pitchFamily="18" charset="0"/>
              </a:rPr>
              <a:t>1 in 7000</a:t>
            </a:r>
          </a:p>
          <a:p>
            <a:pPr lvl="1" algn="just">
              <a:spcAft>
                <a:spcPts val="800"/>
              </a:spcAft>
            </a:pPr>
            <a:r>
              <a:rPr lang="cs-CZ" sz="4000" dirty="0">
                <a:effectLst/>
                <a:latin typeface="Times New Roman" panose="02020603050405020304" pitchFamily="18" charset="0"/>
                <a:ea typeface="Calibri" panose="020F0502020204030204" pitchFamily="34" charset="0"/>
                <a:cs typeface="Times New Roman" panose="02020603050405020304" pitchFamily="18" charset="0"/>
              </a:rPr>
              <a:t> ≈.014%</a:t>
            </a:r>
            <a:endParaRPr lang="en-GB"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ovéPole 10">
            <a:extLst>
              <a:ext uri="{FF2B5EF4-FFF2-40B4-BE49-F238E27FC236}">
                <a16:creationId xmlns:a16="http://schemas.microsoft.com/office/drawing/2014/main" id="{542E24FA-8459-4191-AE3B-49298DCA298A}"/>
              </a:ext>
            </a:extLst>
          </p:cNvPr>
          <p:cNvSpPr txBox="1"/>
          <p:nvPr/>
        </p:nvSpPr>
        <p:spPr>
          <a:xfrm>
            <a:off x="566635" y="1883317"/>
            <a:ext cx="9672039" cy="1263231"/>
          </a:xfrm>
          <a:prstGeom prst="rect">
            <a:avLst/>
          </a:prstGeom>
          <a:noFill/>
        </p:spPr>
        <p:txBody>
          <a:bodyPr wrap="square">
            <a:spAutoFit/>
          </a:bodyPr>
          <a:lstStyle/>
          <a:p>
            <a:pPr algn="just">
              <a:lnSpc>
                <a:spcPct val="107000"/>
              </a:lnSpc>
              <a:spcAft>
                <a:spcPts val="800"/>
              </a:spcAft>
            </a:pPr>
            <a:r>
              <a:rPr lang="cs-CZ" sz="2000" b="1" i="1" dirty="0">
                <a:effectLst/>
                <a:latin typeface="Times New Roman" panose="02020603050405020304" pitchFamily="18" charset="0"/>
                <a:ea typeface="Calibri" panose="020F0502020204030204" pitchFamily="34" charset="0"/>
                <a:cs typeface="Times New Roman" panose="02020603050405020304" pitchFamily="18" charset="0"/>
              </a:rPr>
              <a:t>UK </a:t>
            </a:r>
            <a:r>
              <a:rPr lang="cs-CZ" sz="2000" b="1" i="1" dirty="0" err="1">
                <a:effectLst/>
                <a:latin typeface="Times New Roman" panose="02020603050405020304" pitchFamily="18" charset="0"/>
                <a:ea typeface="Calibri" panose="020F0502020204030204" pitchFamily="34" charset="0"/>
                <a:cs typeface="Times New Roman" panose="02020603050405020304" pitchFamily="18" charset="0"/>
              </a:rPr>
              <a:t>committee</a:t>
            </a:r>
            <a:r>
              <a:rPr lang="cs-CZ" sz="2000" b="1" i="1" dirty="0">
                <a:effectLst/>
                <a:latin typeface="Times New Roman" panose="02020603050405020304" pitchFamily="18" charset="0"/>
                <a:ea typeface="Calibri" panose="020F0502020204030204" pitchFamily="34" charset="0"/>
                <a:cs typeface="Times New Roman" panose="02020603050405020304" pitchFamily="18" charset="0"/>
              </a:rPr>
              <a:t> on </a:t>
            </a:r>
            <a:r>
              <a:rPr lang="cs-CZ" sz="2000" b="1" i="1" dirty="0" err="1">
                <a:effectLst/>
                <a:latin typeface="Times New Roman" panose="02020603050405020304" pitchFamily="18" charset="0"/>
                <a:ea typeface="Calibri" panose="020F0502020204030204" pitchFamily="34" charset="0"/>
                <a:cs typeface="Times New Roman" panose="02020603050405020304" pitchFamily="18" charset="0"/>
              </a:rPr>
              <a:t>sefty</a:t>
            </a:r>
            <a:r>
              <a:rPr lang="cs-CZ" sz="2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b="1" i="1"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2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b="1" i="1" dirty="0" err="1">
                <a:effectLst/>
                <a:latin typeface="Times New Roman" panose="02020603050405020304" pitchFamily="18" charset="0"/>
                <a:ea typeface="Calibri" panose="020F0502020204030204" pitchFamily="34" charset="0"/>
                <a:cs typeface="Times New Roman" panose="02020603050405020304" pitchFamily="18" charset="0"/>
              </a:rPr>
              <a:t>medicines</a:t>
            </a:r>
            <a:r>
              <a:rPr lang="cs-CZ" sz="2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(1995)</a:t>
            </a:r>
            <a:r>
              <a:rPr lang="cs-CZ" sz="2000" b="1" i="1"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gn="just">
              <a:lnSpc>
                <a:spcPct val="107000"/>
              </a:lnSpc>
              <a:spcAft>
                <a:spcPts val="800"/>
              </a:spcAft>
              <a:buFont typeface="Arial" panose="020B0604020202020204" pitchFamily="34" charset="0"/>
              <a:buChar char="•"/>
            </a:pP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certain</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type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birth</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control</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pill</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increaased</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risk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life-threating</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blood</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2000" i="1" dirty="0" err="1">
                <a:effectLst/>
                <a:latin typeface="Times New Roman" panose="02020603050405020304" pitchFamily="18" charset="0"/>
                <a:ea typeface="Calibri" panose="020F0502020204030204" pitchFamily="34" charset="0"/>
                <a:cs typeface="Times New Roman" panose="02020603050405020304" pitchFamily="18" charset="0"/>
              </a:rPr>
              <a:t>clots</a:t>
            </a:r>
            <a:r>
              <a:rPr lang="cs-CZ" sz="2000" i="1" dirty="0">
                <a:effectLst/>
                <a:latin typeface="Times New Roman" panose="02020603050405020304" pitchFamily="18" charset="0"/>
                <a:ea typeface="Calibri" panose="020F0502020204030204" pitchFamily="34" charset="0"/>
                <a:cs typeface="Times New Roman" panose="02020603050405020304" pitchFamily="18" charset="0"/>
              </a:rPr>
              <a:t> by 100%</a:t>
            </a:r>
          </a:p>
          <a:p>
            <a:pPr marL="342900" indent="-342900" algn="just">
              <a:lnSpc>
                <a:spcPct val="107000"/>
              </a:lnSpc>
              <a:spcAft>
                <a:spcPts val="800"/>
              </a:spcAft>
              <a:buFont typeface="Arial" panose="020B0604020202020204" pitchFamily="34" charset="0"/>
              <a:buChar char="•"/>
            </a:pPr>
            <a:endParaRPr lang="en-GB"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Zástupný obsah 6">
            <a:extLst>
              <a:ext uri="{FF2B5EF4-FFF2-40B4-BE49-F238E27FC236}">
                <a16:creationId xmlns:a16="http://schemas.microsoft.com/office/drawing/2014/main" id="{5442ED37-2F7E-4C2D-B5FD-7658F211F3F8}"/>
              </a:ext>
            </a:extLst>
          </p:cNvPr>
          <p:cNvSpPr txBox="1">
            <a:spLocks/>
          </p:cNvSpPr>
          <p:nvPr/>
        </p:nvSpPr>
        <p:spPr>
          <a:xfrm>
            <a:off x="65051" y="2816269"/>
            <a:ext cx="5694947" cy="110208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100000"/>
              </a:lnSpc>
              <a:spcAft>
                <a:spcPts val="800"/>
              </a:spcAft>
            </a:pPr>
            <a:endParaRPr lang="en-GB" sz="1800" kern="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Zástupný obsah 6">
            <a:extLst>
              <a:ext uri="{FF2B5EF4-FFF2-40B4-BE49-F238E27FC236}">
                <a16:creationId xmlns:a16="http://schemas.microsoft.com/office/drawing/2014/main" id="{B312809E-F3C2-4805-BCC4-A7C64F77E190}"/>
              </a:ext>
            </a:extLst>
          </p:cNvPr>
          <p:cNvSpPr txBox="1">
            <a:spLocks/>
          </p:cNvSpPr>
          <p:nvPr/>
        </p:nvSpPr>
        <p:spPr>
          <a:xfrm>
            <a:off x="7493302" y="3833566"/>
            <a:ext cx="2990541" cy="192681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00000"/>
              </a:lnSpc>
              <a:spcAft>
                <a:spcPts val="800"/>
              </a:spcAft>
              <a:buFont typeface="Arial" panose="020B0604020202020204" pitchFamily="34" charset="0"/>
              <a:buNone/>
            </a:pPr>
            <a:r>
              <a:rPr lang="cs-CZ" sz="4800" kern="0" dirty="0">
                <a:latin typeface="Times New Roman" panose="02020603050405020304" pitchFamily="18" charset="0"/>
                <a:ea typeface="Calibri" panose="020F0502020204030204" pitchFamily="34" charset="0"/>
                <a:cs typeface="Times New Roman" panose="02020603050405020304" pitchFamily="18" charset="0"/>
              </a:rPr>
              <a:t>2 in 7000</a:t>
            </a:r>
          </a:p>
          <a:p>
            <a:pPr lvl="1" algn="ctr">
              <a:spcAft>
                <a:spcPts val="800"/>
              </a:spcAft>
            </a:pPr>
            <a:r>
              <a:rPr lang="cs-CZ"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4000" kern="0" dirty="0">
                <a:latin typeface="Times New Roman" panose="02020603050405020304" pitchFamily="18" charset="0"/>
                <a:ea typeface="Calibri" panose="020F0502020204030204" pitchFamily="34" charset="0"/>
                <a:cs typeface="Times New Roman" panose="02020603050405020304" pitchFamily="18" charset="0"/>
              </a:rPr>
              <a:t>.028%</a:t>
            </a:r>
            <a:endParaRPr lang="en-GB" sz="4000" kern="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Šipka: doleva 7">
            <a:extLst>
              <a:ext uri="{FF2B5EF4-FFF2-40B4-BE49-F238E27FC236}">
                <a16:creationId xmlns:a16="http://schemas.microsoft.com/office/drawing/2014/main" id="{A59A2D81-6B05-4B09-B7F5-24D09DD68A35}"/>
              </a:ext>
            </a:extLst>
          </p:cNvPr>
          <p:cNvSpPr/>
          <p:nvPr/>
        </p:nvSpPr>
        <p:spPr bwMode="auto">
          <a:xfrm rot="10800000">
            <a:off x="5342748" y="4167701"/>
            <a:ext cx="1670612" cy="551301"/>
          </a:xfrm>
          <a:prstGeom prst="lef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13" name="TextovéPole 12">
            <a:extLst>
              <a:ext uri="{FF2B5EF4-FFF2-40B4-BE49-F238E27FC236}">
                <a16:creationId xmlns:a16="http://schemas.microsoft.com/office/drawing/2014/main" id="{E9F73A3C-ABA4-47AC-AE1E-B6212C100D8A}"/>
              </a:ext>
            </a:extLst>
          </p:cNvPr>
          <p:cNvSpPr txBox="1"/>
          <p:nvPr/>
        </p:nvSpPr>
        <p:spPr>
          <a:xfrm>
            <a:off x="4955219" y="3488230"/>
            <a:ext cx="2990541" cy="523220"/>
          </a:xfrm>
          <a:prstGeom prst="rect">
            <a:avLst/>
          </a:prstGeom>
          <a:noFill/>
        </p:spPr>
        <p:txBody>
          <a:bodyPr wrap="square" rtlCol="0">
            <a:spAutoFit/>
          </a:bodyPr>
          <a:lstStyle/>
          <a:p>
            <a:pPr algn="l"/>
            <a:r>
              <a:rPr lang="cs-CZ" sz="2800" i="1" dirty="0">
                <a:latin typeface="+mn-lt"/>
              </a:rPr>
              <a:t>100% </a:t>
            </a:r>
            <a:r>
              <a:rPr lang="cs-CZ" sz="2800" i="1" dirty="0" err="1">
                <a:latin typeface="+mn-lt"/>
              </a:rPr>
              <a:t>increase</a:t>
            </a:r>
            <a:endParaRPr lang="cs-CZ" sz="2800" i="1" dirty="0">
              <a:latin typeface="+mn-lt"/>
            </a:endParaRPr>
          </a:p>
        </p:txBody>
      </p:sp>
      <p:sp>
        <p:nvSpPr>
          <p:cNvPr id="15" name="TextovéPole 14">
            <a:extLst>
              <a:ext uri="{FF2B5EF4-FFF2-40B4-BE49-F238E27FC236}">
                <a16:creationId xmlns:a16="http://schemas.microsoft.com/office/drawing/2014/main" id="{686A8881-7521-4A1D-B85D-E619F7D55BB8}"/>
              </a:ext>
            </a:extLst>
          </p:cNvPr>
          <p:cNvSpPr txBox="1"/>
          <p:nvPr/>
        </p:nvSpPr>
        <p:spPr>
          <a:xfrm>
            <a:off x="5284527" y="4884312"/>
            <a:ext cx="2560666" cy="523220"/>
          </a:xfrm>
          <a:prstGeom prst="rect">
            <a:avLst/>
          </a:prstGeom>
          <a:noFill/>
        </p:spPr>
        <p:txBody>
          <a:bodyPr wrap="square" rtlCol="0">
            <a:spAutoFit/>
          </a:bodyPr>
          <a:lstStyle/>
          <a:p>
            <a:pPr algn="l"/>
            <a:r>
              <a:rPr lang="cs-CZ" sz="2800" i="1" dirty="0">
                <a:latin typeface="+mn-lt"/>
              </a:rPr>
              <a:t>+ .014%</a:t>
            </a:r>
          </a:p>
        </p:txBody>
      </p:sp>
      <p:sp>
        <p:nvSpPr>
          <p:cNvPr id="14" name="TextovéPole 13">
            <a:extLst>
              <a:ext uri="{FF2B5EF4-FFF2-40B4-BE49-F238E27FC236}">
                <a16:creationId xmlns:a16="http://schemas.microsoft.com/office/drawing/2014/main" id="{0798E159-79DE-41C1-A88F-504B7B7D3A06}"/>
              </a:ext>
            </a:extLst>
          </p:cNvPr>
          <p:cNvSpPr txBox="1"/>
          <p:nvPr/>
        </p:nvSpPr>
        <p:spPr>
          <a:xfrm>
            <a:off x="2635517" y="2946440"/>
            <a:ext cx="2990541" cy="523220"/>
          </a:xfrm>
          <a:prstGeom prst="rect">
            <a:avLst/>
          </a:prstGeom>
          <a:noFill/>
        </p:spPr>
        <p:txBody>
          <a:bodyPr wrap="square" rtlCol="0">
            <a:spAutoFit/>
          </a:bodyPr>
          <a:lstStyle/>
          <a:p>
            <a:pPr algn="l"/>
            <a:r>
              <a:rPr lang="cs-CZ" sz="2800" b="1" i="1" u="sng" dirty="0" err="1">
                <a:latin typeface="+mn-lt"/>
              </a:rPr>
              <a:t>Older</a:t>
            </a:r>
            <a:r>
              <a:rPr lang="cs-CZ" sz="2800" b="1" i="1" u="sng" dirty="0">
                <a:latin typeface="+mn-lt"/>
              </a:rPr>
              <a:t> </a:t>
            </a:r>
            <a:r>
              <a:rPr lang="cs-CZ" sz="2800" b="1" i="1" u="sng" dirty="0" err="1">
                <a:latin typeface="+mn-lt"/>
              </a:rPr>
              <a:t>pill</a:t>
            </a:r>
            <a:endParaRPr lang="cs-CZ" sz="2800" b="1" i="1" u="sng" dirty="0">
              <a:latin typeface="+mn-lt"/>
            </a:endParaRPr>
          </a:p>
        </p:txBody>
      </p:sp>
      <p:sp>
        <p:nvSpPr>
          <p:cNvPr id="16" name="TextovéPole 15">
            <a:extLst>
              <a:ext uri="{FF2B5EF4-FFF2-40B4-BE49-F238E27FC236}">
                <a16:creationId xmlns:a16="http://schemas.microsoft.com/office/drawing/2014/main" id="{81E3A5CD-73E1-4929-A81D-5280681028F3}"/>
              </a:ext>
            </a:extLst>
          </p:cNvPr>
          <p:cNvSpPr txBox="1"/>
          <p:nvPr/>
        </p:nvSpPr>
        <p:spPr>
          <a:xfrm>
            <a:off x="7493302" y="2757337"/>
            <a:ext cx="2990541" cy="523220"/>
          </a:xfrm>
          <a:prstGeom prst="rect">
            <a:avLst/>
          </a:prstGeom>
          <a:noFill/>
        </p:spPr>
        <p:txBody>
          <a:bodyPr wrap="square" rtlCol="0">
            <a:spAutoFit/>
          </a:bodyPr>
          <a:lstStyle/>
          <a:p>
            <a:pPr algn="l"/>
            <a:r>
              <a:rPr lang="cs-CZ" sz="2800" b="1" i="1" u="sng" dirty="0">
                <a:latin typeface="+mn-lt"/>
              </a:rPr>
              <a:t>New </a:t>
            </a:r>
            <a:r>
              <a:rPr lang="cs-CZ" sz="2800" b="1" i="1" u="sng" dirty="0" err="1">
                <a:latin typeface="+mn-lt"/>
              </a:rPr>
              <a:t>pill</a:t>
            </a:r>
            <a:endParaRPr lang="cs-CZ" sz="2800" b="1" i="1" u="sng" dirty="0">
              <a:latin typeface="+mn-lt"/>
            </a:endParaRPr>
          </a:p>
        </p:txBody>
      </p:sp>
      <p:pic>
        <p:nvPicPr>
          <p:cNvPr id="12290" name="Picture 2" descr="BBC News | Health | U-turn over pill scare">
            <a:extLst>
              <a:ext uri="{FF2B5EF4-FFF2-40B4-BE49-F238E27FC236}">
                <a16:creationId xmlns:a16="http://schemas.microsoft.com/office/drawing/2014/main" id="{998967E9-E672-4B73-A1EF-0FC9AF53D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1375" y="149145"/>
            <a:ext cx="27622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What Are the Signs of a Blood Clot?">
            <a:extLst>
              <a:ext uri="{FF2B5EF4-FFF2-40B4-BE49-F238E27FC236}">
                <a16:creationId xmlns:a16="http://schemas.microsoft.com/office/drawing/2014/main" id="{D9497B35-8A09-4524-BD9A-D0F64CEBC83A}"/>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0602" y="5004922"/>
            <a:ext cx="2855468" cy="2012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77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292"/>
                                        </p:tgtEl>
                                        <p:attrNameLst>
                                          <p:attrName>style.visibility</p:attrName>
                                        </p:attrNameLst>
                                      </p:cBhvr>
                                      <p:to>
                                        <p:strVal val="visible"/>
                                      </p:to>
                                    </p:set>
                                    <p:animEffect transition="in" filter="fade">
                                      <p:cBhvr>
                                        <p:cTn id="11" dur="500"/>
                                        <p:tgtEl>
                                          <p:spTgt spid="1229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 calcmode="lin" valueType="num">
                                      <p:cBhvr additive="base">
                                        <p:cTn id="20"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7">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1+#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1+#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p:bldP spid="8" grpId="0" animBg="1"/>
      <p:bldP spid="13" grpId="0"/>
      <p:bldP spid="15" grpId="0"/>
      <p:bldP spid="14" grpId="0"/>
      <p:bldP spid="1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76</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dirty="0"/>
              <a:t>M</a:t>
            </a:r>
            <a:r>
              <a:rPr lang="en-GB" dirty="0" err="1"/>
              <a:t>isuse</a:t>
            </a:r>
            <a:r>
              <a:rPr lang="en-GB" dirty="0"/>
              <a:t> of statistics</a:t>
            </a:r>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10" name="Zástupný obsah 6">
            <a:extLst>
              <a:ext uri="{FF2B5EF4-FFF2-40B4-BE49-F238E27FC236}">
                <a16:creationId xmlns:a16="http://schemas.microsoft.com/office/drawing/2014/main" id="{5442ED37-2F7E-4C2D-B5FD-7658F211F3F8}"/>
              </a:ext>
            </a:extLst>
          </p:cNvPr>
          <p:cNvSpPr txBox="1">
            <a:spLocks/>
          </p:cNvSpPr>
          <p:nvPr/>
        </p:nvSpPr>
        <p:spPr>
          <a:xfrm>
            <a:off x="65051" y="2816269"/>
            <a:ext cx="5694947" cy="110208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100000"/>
              </a:lnSpc>
              <a:spcAft>
                <a:spcPts val="800"/>
              </a:spcAft>
            </a:pPr>
            <a:endParaRPr lang="en-GB" sz="1800" kern="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Zástupný obsah 16">
            <a:extLst>
              <a:ext uri="{FF2B5EF4-FFF2-40B4-BE49-F238E27FC236}">
                <a16:creationId xmlns:a16="http://schemas.microsoft.com/office/drawing/2014/main" id="{05CFE490-87A8-4840-892F-E5668BC30354}"/>
              </a:ext>
            </a:extLst>
          </p:cNvPr>
          <p:cNvSpPr>
            <a:spLocks noGrp="1"/>
          </p:cNvSpPr>
          <p:nvPr>
            <p:ph idx="29"/>
          </p:nvPr>
        </p:nvSpPr>
        <p:spPr>
          <a:xfrm>
            <a:off x="666000" y="1801738"/>
            <a:ext cx="6446000" cy="4139998"/>
          </a:xfrm>
        </p:spPr>
        <p:txBody>
          <a:bodyPr/>
          <a:lstStyle/>
          <a:p>
            <a:pPr marL="72000" indent="0">
              <a:buNone/>
            </a:pPr>
            <a:r>
              <a:rPr lang="cs-CZ" dirty="0" err="1">
                <a:latin typeface="Times New Roman" panose="02020603050405020304" pitchFamily="18" charset="0"/>
                <a:cs typeface="Times New Roman" panose="02020603050405020304" pitchFamily="18" charset="0"/>
              </a:rPr>
              <a:t>Correlation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Causation</a:t>
            </a:r>
            <a:r>
              <a:rPr lang="cs-CZ" dirty="0">
                <a:latin typeface="Times New Roman" panose="02020603050405020304" pitchFamily="18" charset="0"/>
                <a:cs typeface="Times New Roman" panose="02020603050405020304" pitchFamily="18" charset="0"/>
              </a:rPr>
              <a:t>?</a:t>
            </a:r>
          </a:p>
          <a:p>
            <a:pPr lvl="1"/>
            <a:r>
              <a:rPr lang="cs-CZ" dirty="0">
                <a:latin typeface="Times New Roman" panose="02020603050405020304" pitchFamily="18" charset="0"/>
                <a:cs typeface="Times New Roman" panose="02020603050405020304" pitchFamily="18" charset="0"/>
              </a:rPr>
              <a:t>Or </a:t>
            </a:r>
            <a:r>
              <a:rPr lang="cs-CZ" dirty="0" err="1">
                <a:latin typeface="Times New Roman" panose="02020603050405020304" pitchFamily="18" charset="0"/>
                <a:cs typeface="Times New Roman" panose="02020603050405020304" pitchFamily="18" charset="0"/>
              </a:rPr>
              <a:t>both</a:t>
            </a:r>
            <a:r>
              <a:rPr lang="cs-CZ" dirty="0">
                <a:latin typeface="Times New Roman" panose="02020603050405020304" pitchFamily="18" charset="0"/>
                <a:cs typeface="Times New Roman" panose="02020603050405020304" pitchFamily="18" charset="0"/>
              </a:rPr>
              <a:t>?</a:t>
            </a:r>
          </a:p>
          <a:p>
            <a:pPr lvl="1"/>
            <a:endParaRPr lang="cs-CZ" dirty="0">
              <a:latin typeface="Times New Roman" panose="02020603050405020304" pitchFamily="18" charset="0"/>
              <a:cs typeface="Times New Roman" panose="02020603050405020304" pitchFamily="18" charset="0"/>
            </a:endParaRPr>
          </a:p>
          <a:p>
            <a:r>
              <a:rPr lang="cs-CZ" dirty="0" err="1">
                <a:latin typeface="Times New Roman" panose="02020603050405020304" pitchFamily="18" charset="0"/>
                <a:cs typeface="Times New Roman" panose="02020603050405020304" pitchFamily="18" charset="0"/>
              </a:rPr>
              <a:t>If</a:t>
            </a:r>
            <a:r>
              <a:rPr lang="cs-CZ" dirty="0">
                <a:latin typeface="Times New Roman" panose="02020603050405020304" pitchFamily="18" charset="0"/>
                <a:cs typeface="Times New Roman" panose="02020603050405020304" pitchFamily="18" charset="0"/>
              </a:rPr>
              <a:t> A </a:t>
            </a:r>
            <a:r>
              <a:rPr lang="cs-CZ" i="1" u="sng" dirty="0" err="1">
                <a:latin typeface="Times New Roman" panose="02020603050405020304" pitchFamily="18" charset="0"/>
                <a:cs typeface="Times New Roman" panose="02020603050405020304" pitchFamily="18" charset="0"/>
              </a:rPr>
              <a:t>correlated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with</a:t>
            </a:r>
            <a:r>
              <a:rPr lang="cs-CZ" dirty="0">
                <a:latin typeface="Times New Roman" panose="02020603050405020304" pitchFamily="18" charset="0"/>
                <a:cs typeface="Times New Roman" panose="02020603050405020304" pitchFamily="18" charset="0"/>
              </a:rPr>
              <a:t> B, </a:t>
            </a:r>
            <a:r>
              <a:rPr lang="cs-CZ" dirty="0" err="1">
                <a:latin typeface="Times New Roman" panose="02020603050405020304" pitchFamily="18" charset="0"/>
                <a:cs typeface="Times New Roman" panose="02020603050405020304" pitchFamily="18" charset="0"/>
              </a:rPr>
              <a:t>it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don‘t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mean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that</a:t>
            </a:r>
            <a:r>
              <a:rPr lang="cs-CZ" dirty="0">
                <a:latin typeface="Times New Roman" panose="02020603050405020304" pitchFamily="18" charset="0"/>
                <a:cs typeface="Times New Roman" panose="02020603050405020304" pitchFamily="18" charset="0"/>
              </a:rPr>
              <a:t> A </a:t>
            </a:r>
            <a:r>
              <a:rPr lang="cs-CZ" i="1" u="sng" dirty="0">
                <a:latin typeface="Times New Roman" panose="02020603050405020304" pitchFamily="18" charset="0"/>
                <a:cs typeface="Times New Roman" panose="02020603050405020304" pitchFamily="18" charset="0"/>
              </a:rPr>
              <a:t>cause</a:t>
            </a:r>
            <a:r>
              <a:rPr lang="cs-CZ" dirty="0">
                <a:latin typeface="Times New Roman" panose="02020603050405020304" pitchFamily="18" charset="0"/>
                <a:cs typeface="Times New Roman" panose="02020603050405020304" pitchFamily="18" charset="0"/>
              </a:rPr>
              <a:t> B</a:t>
            </a:r>
          </a:p>
          <a:p>
            <a:endParaRPr lang="cs-CZ" dirty="0">
              <a:latin typeface="Times New Roman" panose="02020603050405020304" pitchFamily="18" charset="0"/>
              <a:cs typeface="Times New Roman" panose="02020603050405020304" pitchFamily="18" charset="0"/>
            </a:endParaRPr>
          </a:p>
          <a:p>
            <a:r>
              <a:rPr lang="cs-CZ" dirty="0" err="1">
                <a:latin typeface="Times New Roman" panose="02020603050405020304" pitchFamily="18" charset="0"/>
                <a:cs typeface="Times New Roman" panose="02020603050405020304" pitchFamily="18" charset="0"/>
              </a:rPr>
              <a:t>Rotating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turbines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correlated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with</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wind</a:t>
            </a:r>
            <a:endParaRPr lang="cs-CZ" dirty="0">
              <a:latin typeface="Times New Roman" panose="02020603050405020304" pitchFamily="18" charset="0"/>
              <a:cs typeface="Times New Roman" panose="02020603050405020304" pitchFamily="18" charset="0"/>
            </a:endParaRPr>
          </a:p>
          <a:p>
            <a:pPr lvl="1"/>
            <a:r>
              <a:rPr lang="cs-CZ" dirty="0">
                <a:latin typeface="Times New Roman" panose="02020603050405020304" pitchFamily="18" charset="0"/>
                <a:cs typeface="Times New Roman" panose="02020603050405020304" pitchFamily="18" charset="0"/>
              </a:rPr>
              <a:t> but </a:t>
            </a:r>
            <a:r>
              <a:rPr lang="cs-CZ" dirty="0" err="1">
                <a:latin typeface="Times New Roman" panose="02020603050405020304" pitchFamily="18" charset="0"/>
                <a:cs typeface="Times New Roman" panose="02020603050405020304" pitchFamily="18" charset="0"/>
              </a:rPr>
              <a:t>tubine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don‘t</a:t>
            </a:r>
            <a:r>
              <a:rPr lang="cs-CZ" dirty="0">
                <a:latin typeface="Times New Roman" panose="02020603050405020304" pitchFamily="18" charset="0"/>
                <a:cs typeface="Times New Roman" panose="02020603050405020304" pitchFamily="18" charset="0"/>
              </a:rPr>
              <a:t> cause </a:t>
            </a:r>
            <a:r>
              <a:rPr lang="cs-CZ" dirty="0" err="1">
                <a:latin typeface="Times New Roman" panose="02020603050405020304" pitchFamily="18" charset="0"/>
                <a:cs typeface="Times New Roman" panose="02020603050405020304" pitchFamily="18" charset="0"/>
              </a:rPr>
              <a:t>wind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wind</a:t>
            </a:r>
            <a:r>
              <a:rPr lang="cs-CZ" dirty="0">
                <a:latin typeface="Times New Roman" panose="02020603050405020304" pitchFamily="18" charset="0"/>
                <a:cs typeface="Times New Roman" panose="02020603050405020304" pitchFamily="18" charset="0"/>
              </a:rPr>
              <a:t> cause </a:t>
            </a:r>
            <a:r>
              <a:rPr lang="cs-CZ" dirty="0" err="1">
                <a:latin typeface="Times New Roman" panose="02020603050405020304" pitchFamily="18" charset="0"/>
                <a:cs typeface="Times New Roman" panose="02020603050405020304" pitchFamily="18" charset="0"/>
              </a:rPr>
              <a:t>rotation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turbine</a:t>
            </a:r>
            <a:endParaRPr lang="cs-CZ" dirty="0">
              <a:latin typeface="Times New Roman" panose="02020603050405020304" pitchFamily="18" charset="0"/>
              <a:cs typeface="Times New Roman" panose="02020603050405020304" pitchFamily="18" charset="0"/>
            </a:endParaRPr>
          </a:p>
        </p:txBody>
      </p:sp>
      <p:pic>
        <p:nvPicPr>
          <p:cNvPr id="2050" name="Picture 2" descr="Wind Turbines | IPS-Group A/S">
            <a:extLst>
              <a:ext uri="{FF2B5EF4-FFF2-40B4-BE49-F238E27FC236}">
                <a16:creationId xmlns:a16="http://schemas.microsoft.com/office/drawing/2014/main" id="{7F86E467-F57B-4419-9781-7562A15723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6270" y="2095974"/>
            <a:ext cx="4519132" cy="2542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3069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id Tracker | Personal GPS Tracker| Child Tracker | GPS Child Locator App">
            <a:extLst>
              <a:ext uri="{FF2B5EF4-FFF2-40B4-BE49-F238E27FC236}">
                <a16:creationId xmlns:a16="http://schemas.microsoft.com/office/drawing/2014/main" id="{8DC8C950-440F-47E2-A662-B389E9530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9670" y="307441"/>
            <a:ext cx="2847975" cy="1600200"/>
          </a:xfrm>
          <a:prstGeom prst="rect">
            <a:avLst/>
          </a:prstGeom>
          <a:noFill/>
          <a:extLst>
            <a:ext uri="{909E8E84-426E-40DD-AFC4-6F175D3DCCD1}">
              <a14:hiddenFill xmlns:a14="http://schemas.microsoft.com/office/drawing/2010/main">
                <a:solidFill>
                  <a:srgbClr val="FFFFFF"/>
                </a:solidFill>
              </a14:hiddenFill>
            </a:ext>
          </a:extLst>
        </p:spPr>
      </p:pic>
      <p:sp>
        <p:nvSpPr>
          <p:cNvPr id="13" name="Šipka: zahnutá dolů 12">
            <a:extLst>
              <a:ext uri="{FF2B5EF4-FFF2-40B4-BE49-F238E27FC236}">
                <a16:creationId xmlns:a16="http://schemas.microsoft.com/office/drawing/2014/main" id="{6A2738AF-581C-4B72-A746-A17E75EF5609}"/>
              </a:ext>
            </a:extLst>
          </p:cNvPr>
          <p:cNvSpPr/>
          <p:nvPr/>
        </p:nvSpPr>
        <p:spPr bwMode="auto">
          <a:xfrm rot="14290511">
            <a:off x="7164172" y="1917491"/>
            <a:ext cx="2134589" cy="1269506"/>
          </a:xfrm>
          <a:prstGeom prst="curvedDown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pic>
        <p:nvPicPr>
          <p:cNvPr id="8196" name="Picture 4" descr="Media violence and its effects on child&amp;#39;s development | Rising Kashmir">
            <a:extLst>
              <a:ext uri="{FF2B5EF4-FFF2-40B4-BE49-F238E27FC236}">
                <a16:creationId xmlns:a16="http://schemas.microsoft.com/office/drawing/2014/main" id="{BA930561-D31F-475E-94E3-6B99F1081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6140" y="2163009"/>
            <a:ext cx="2636993" cy="1757995"/>
          </a:xfrm>
          <a:prstGeom prst="rect">
            <a:avLst/>
          </a:prstGeom>
          <a:noFill/>
          <a:extLst>
            <a:ext uri="{909E8E84-426E-40DD-AFC4-6F175D3DCCD1}">
              <a14:hiddenFill xmlns:a14="http://schemas.microsoft.com/office/drawing/2010/main">
                <a:solidFill>
                  <a:srgbClr val="FFFFFF"/>
                </a:solidFill>
              </a14:hiddenFill>
            </a:ext>
          </a:extLst>
        </p:spPr>
      </p:pic>
      <p:sp>
        <p:nvSpPr>
          <p:cNvPr id="7" name="Šipka: zahnutá dolů 6">
            <a:extLst>
              <a:ext uri="{FF2B5EF4-FFF2-40B4-BE49-F238E27FC236}">
                <a16:creationId xmlns:a16="http://schemas.microsoft.com/office/drawing/2014/main" id="{48C9FE34-8E93-45D4-8436-960C6FBB5F99}"/>
              </a:ext>
            </a:extLst>
          </p:cNvPr>
          <p:cNvSpPr/>
          <p:nvPr/>
        </p:nvSpPr>
        <p:spPr bwMode="auto">
          <a:xfrm rot="3207440">
            <a:off x="10587602" y="915849"/>
            <a:ext cx="2134589" cy="1269506"/>
          </a:xfrm>
          <a:prstGeom prst="curvedDown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77</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dirty="0"/>
              <a:t>M</a:t>
            </a:r>
            <a:r>
              <a:rPr lang="en-GB" dirty="0" err="1"/>
              <a:t>isuse</a:t>
            </a:r>
            <a:r>
              <a:rPr lang="en-GB" dirty="0"/>
              <a:t> of statistics</a:t>
            </a:r>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10" name="Zástupný obsah 6">
            <a:extLst>
              <a:ext uri="{FF2B5EF4-FFF2-40B4-BE49-F238E27FC236}">
                <a16:creationId xmlns:a16="http://schemas.microsoft.com/office/drawing/2014/main" id="{5442ED37-2F7E-4C2D-B5FD-7658F211F3F8}"/>
              </a:ext>
            </a:extLst>
          </p:cNvPr>
          <p:cNvSpPr txBox="1">
            <a:spLocks/>
          </p:cNvSpPr>
          <p:nvPr/>
        </p:nvSpPr>
        <p:spPr>
          <a:xfrm>
            <a:off x="65051" y="2816269"/>
            <a:ext cx="5694947" cy="110208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100000"/>
              </a:lnSpc>
              <a:spcAft>
                <a:spcPts val="800"/>
              </a:spcAft>
            </a:pPr>
            <a:endParaRPr lang="en-GB" sz="1800" kern="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Zástupný obsah 16">
            <a:extLst>
              <a:ext uri="{FF2B5EF4-FFF2-40B4-BE49-F238E27FC236}">
                <a16:creationId xmlns:a16="http://schemas.microsoft.com/office/drawing/2014/main" id="{05CFE490-87A8-4840-892F-E5668BC30354}"/>
              </a:ext>
            </a:extLst>
          </p:cNvPr>
          <p:cNvSpPr>
            <a:spLocks noGrp="1"/>
          </p:cNvSpPr>
          <p:nvPr>
            <p:ph idx="29"/>
          </p:nvPr>
        </p:nvSpPr>
        <p:spPr>
          <a:xfrm>
            <a:off x="665999" y="1801738"/>
            <a:ext cx="7659853" cy="4139998"/>
          </a:xfrm>
        </p:spPr>
        <p:txBody>
          <a:bodyPr/>
          <a:lstStyle/>
          <a:p>
            <a:pPr marL="72000" indent="0">
              <a:buNone/>
            </a:pPr>
            <a:r>
              <a:rPr lang="cs-CZ" dirty="0" err="1">
                <a:latin typeface="Times New Roman" panose="02020603050405020304" pitchFamily="18" charset="0"/>
                <a:cs typeface="Times New Roman" panose="02020603050405020304" pitchFamily="18" charset="0"/>
              </a:rPr>
              <a:t>Correlation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Causation</a:t>
            </a:r>
            <a:r>
              <a:rPr lang="cs-CZ" dirty="0">
                <a:latin typeface="Times New Roman" panose="02020603050405020304" pitchFamily="18" charset="0"/>
                <a:cs typeface="Times New Roman" panose="02020603050405020304" pitchFamily="18" charset="0"/>
              </a:rPr>
              <a:t>?</a:t>
            </a:r>
          </a:p>
          <a:p>
            <a:pPr lvl="1"/>
            <a:r>
              <a:rPr lang="cs-CZ" dirty="0">
                <a:latin typeface="Times New Roman" panose="02020603050405020304" pitchFamily="18" charset="0"/>
                <a:cs typeface="Times New Roman" panose="02020603050405020304" pitchFamily="18" charset="0"/>
              </a:rPr>
              <a:t>Or </a:t>
            </a:r>
            <a:r>
              <a:rPr lang="cs-CZ" dirty="0" err="1">
                <a:latin typeface="Times New Roman" panose="02020603050405020304" pitchFamily="18" charset="0"/>
                <a:cs typeface="Times New Roman" panose="02020603050405020304" pitchFamily="18" charset="0"/>
              </a:rPr>
              <a:t>both</a:t>
            </a:r>
            <a:r>
              <a:rPr lang="cs-CZ" dirty="0">
                <a:latin typeface="Times New Roman" panose="02020603050405020304" pitchFamily="18" charset="0"/>
                <a:cs typeface="Times New Roman" panose="02020603050405020304" pitchFamily="18" charset="0"/>
              </a:rPr>
              <a:t>?</a:t>
            </a:r>
          </a:p>
          <a:p>
            <a:pPr lvl="1"/>
            <a:endParaRPr lang="cs-CZ" dirty="0">
              <a:latin typeface="Times New Roman" panose="02020603050405020304" pitchFamily="18" charset="0"/>
              <a:cs typeface="Times New Roman" panose="02020603050405020304" pitchFamily="18" charset="0"/>
            </a:endParaRPr>
          </a:p>
          <a:p>
            <a:pPr marL="72000" indent="0">
              <a:buNone/>
            </a:pPr>
            <a:endParaRPr lang="cs-CZ" dirty="0">
              <a:latin typeface="Times New Roman" panose="02020603050405020304" pitchFamily="18" charset="0"/>
              <a:cs typeface="Times New Roman" panose="02020603050405020304" pitchFamily="18" charset="0"/>
            </a:endParaRPr>
          </a:p>
          <a:p>
            <a:r>
              <a:rPr lang="cs-CZ" dirty="0" err="1">
                <a:latin typeface="Times New Roman" panose="02020603050405020304" pitchFamily="18" charset="0"/>
                <a:cs typeface="Times New Roman" panose="02020603050405020304" pitchFamily="18" charset="0"/>
              </a:rPr>
              <a:t>Violent</a:t>
            </a:r>
            <a:r>
              <a:rPr lang="cs-CZ" dirty="0">
                <a:latin typeface="Times New Roman" panose="02020603050405020304" pitchFamily="18" charset="0"/>
                <a:cs typeface="Times New Roman" panose="02020603050405020304" pitchFamily="18" charset="0"/>
              </a:rPr>
              <a:t> show cause </a:t>
            </a:r>
            <a:r>
              <a:rPr lang="cs-CZ" dirty="0" err="1">
                <a:latin typeface="Times New Roman" panose="02020603050405020304" pitchFamily="18" charset="0"/>
                <a:cs typeface="Times New Roman" panose="02020603050405020304" pitchFamily="18" charset="0"/>
              </a:rPr>
              <a:t>kids</a:t>
            </a:r>
            <a:r>
              <a:rPr lang="cs-CZ" dirty="0">
                <a:latin typeface="Times New Roman" panose="02020603050405020304" pitchFamily="18" charset="0"/>
                <a:cs typeface="Times New Roman" panose="02020603050405020304" pitchFamily="18" charset="0"/>
              </a:rPr>
              <a:t> to </a:t>
            </a:r>
            <a:r>
              <a:rPr lang="cs-CZ" dirty="0" err="1">
                <a:latin typeface="Times New Roman" panose="02020603050405020304" pitchFamily="18" charset="0"/>
                <a:cs typeface="Times New Roman" panose="02020603050405020304" pitchFamily="18" charset="0"/>
              </a:rPr>
              <a:t>be</a:t>
            </a:r>
            <a:r>
              <a:rPr lang="cs-CZ" dirty="0">
                <a:latin typeface="Times New Roman" panose="02020603050405020304" pitchFamily="18" charset="0"/>
                <a:cs typeface="Times New Roman" panose="02020603050405020304" pitchFamily="18" charset="0"/>
              </a:rPr>
              <a:t> more </a:t>
            </a:r>
            <a:r>
              <a:rPr lang="cs-CZ" dirty="0" err="1">
                <a:latin typeface="Times New Roman" panose="02020603050405020304" pitchFamily="18" charset="0"/>
                <a:cs typeface="Times New Roman" panose="02020603050405020304" pitchFamily="18" charset="0"/>
              </a:rPr>
              <a:t>violent</a:t>
            </a:r>
            <a:r>
              <a:rPr lang="cs-CZ" dirty="0">
                <a:latin typeface="Times New Roman" panose="02020603050405020304" pitchFamily="18" charset="0"/>
                <a:cs typeface="Times New Roman" panose="02020603050405020304" pitchFamily="18" charset="0"/>
              </a:rPr>
              <a:t>?</a:t>
            </a:r>
          </a:p>
          <a:p>
            <a:pPr lvl="1"/>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posible</a:t>
            </a:r>
            <a:r>
              <a:rPr lang="cs-CZ" dirty="0">
                <a:latin typeface="Times New Roman" panose="02020603050405020304" pitchFamily="18" charset="0"/>
                <a:cs typeface="Times New Roman" panose="02020603050405020304" pitchFamily="18" charset="0"/>
              </a:rPr>
              <a:t> but …</a:t>
            </a:r>
          </a:p>
          <a:p>
            <a:r>
              <a:rPr lang="cs-CZ" dirty="0">
                <a:latin typeface="Times New Roman" panose="02020603050405020304" pitchFamily="18" charset="0"/>
                <a:cs typeface="Times New Roman" panose="02020603050405020304" pitchFamily="18" charset="0"/>
              </a:rPr>
              <a:t>More </a:t>
            </a:r>
            <a:r>
              <a:rPr lang="cs-CZ" dirty="0" err="1">
                <a:latin typeface="Times New Roman" panose="02020603050405020304" pitchFamily="18" charset="0"/>
                <a:cs typeface="Times New Roman" panose="02020603050405020304" pitchFamily="18" charset="0"/>
              </a:rPr>
              <a:t>violent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kids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watch</a:t>
            </a:r>
            <a:r>
              <a:rPr lang="cs-CZ" dirty="0">
                <a:latin typeface="Times New Roman" panose="02020603050405020304" pitchFamily="18" charset="0"/>
                <a:cs typeface="Times New Roman" panose="02020603050405020304" pitchFamily="18" charset="0"/>
              </a:rPr>
              <a:t> more </a:t>
            </a:r>
            <a:r>
              <a:rPr lang="cs-CZ" dirty="0" err="1">
                <a:latin typeface="Times New Roman" panose="02020603050405020304" pitchFamily="18" charset="0"/>
                <a:cs typeface="Times New Roman" panose="02020603050405020304" pitchFamily="18" charset="0"/>
              </a:rPr>
              <a:t>violent</a:t>
            </a:r>
            <a:r>
              <a:rPr lang="cs-CZ" dirty="0">
                <a:latin typeface="Times New Roman" panose="02020603050405020304" pitchFamily="18" charset="0"/>
                <a:cs typeface="Times New Roman" panose="02020603050405020304" pitchFamily="18" charset="0"/>
              </a:rPr>
              <a:t> TV </a:t>
            </a:r>
            <a:r>
              <a:rPr lang="cs-CZ" dirty="0" err="1">
                <a:latin typeface="Times New Roman" panose="02020603050405020304" pitchFamily="18" charset="0"/>
                <a:cs typeface="Times New Roman" panose="02020603050405020304" pitchFamily="18" charset="0"/>
              </a:rPr>
              <a:t>shows</a:t>
            </a:r>
            <a:endParaRPr lang="cs-CZ" dirty="0">
              <a:latin typeface="Times New Roman" panose="02020603050405020304" pitchFamily="18" charset="0"/>
              <a:cs typeface="Times New Roman" panose="02020603050405020304" pitchFamily="18" charset="0"/>
            </a:endParaRPr>
          </a:p>
          <a:p>
            <a:pPr lvl="1"/>
            <a:r>
              <a:rPr lang="cs-CZ" dirty="0" err="1">
                <a:latin typeface="Times New Roman" panose="02020603050405020304" pitchFamily="18" charset="0"/>
                <a:cs typeface="Times New Roman" panose="02020603050405020304" pitchFamily="18" charset="0"/>
              </a:rPr>
              <a:t>Also</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seens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reasonable</a:t>
            </a:r>
            <a:r>
              <a:rPr lang="cs-CZ"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965365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78</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dirty="0"/>
              <a:t>M</a:t>
            </a:r>
            <a:r>
              <a:rPr lang="en-GB" dirty="0" err="1"/>
              <a:t>isuse</a:t>
            </a:r>
            <a:r>
              <a:rPr lang="en-GB" dirty="0"/>
              <a:t> of statistics</a:t>
            </a:r>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10" name="Zástupný obsah 6">
            <a:extLst>
              <a:ext uri="{FF2B5EF4-FFF2-40B4-BE49-F238E27FC236}">
                <a16:creationId xmlns:a16="http://schemas.microsoft.com/office/drawing/2014/main" id="{5442ED37-2F7E-4C2D-B5FD-7658F211F3F8}"/>
              </a:ext>
            </a:extLst>
          </p:cNvPr>
          <p:cNvSpPr txBox="1">
            <a:spLocks/>
          </p:cNvSpPr>
          <p:nvPr/>
        </p:nvSpPr>
        <p:spPr>
          <a:xfrm>
            <a:off x="65051" y="2816269"/>
            <a:ext cx="5694947" cy="110208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100000"/>
              </a:lnSpc>
              <a:spcAft>
                <a:spcPts val="800"/>
              </a:spcAft>
            </a:pPr>
            <a:endParaRPr lang="en-GB" sz="1800" kern="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Zástupný obsah 16">
            <a:extLst>
              <a:ext uri="{FF2B5EF4-FFF2-40B4-BE49-F238E27FC236}">
                <a16:creationId xmlns:a16="http://schemas.microsoft.com/office/drawing/2014/main" id="{05CFE490-87A8-4840-892F-E5668BC30354}"/>
              </a:ext>
            </a:extLst>
          </p:cNvPr>
          <p:cNvSpPr>
            <a:spLocks noGrp="1"/>
          </p:cNvSpPr>
          <p:nvPr>
            <p:ph idx="29"/>
          </p:nvPr>
        </p:nvSpPr>
        <p:spPr>
          <a:xfrm>
            <a:off x="666000" y="1801738"/>
            <a:ext cx="6740160" cy="4139998"/>
          </a:xfrm>
        </p:spPr>
        <p:txBody>
          <a:bodyPr/>
          <a:lstStyle/>
          <a:p>
            <a:pPr marL="72000" indent="0">
              <a:buNone/>
            </a:pPr>
            <a:r>
              <a:rPr lang="cs-CZ" dirty="0" err="1">
                <a:latin typeface="Times New Roman" panose="02020603050405020304" pitchFamily="18" charset="0"/>
                <a:cs typeface="Times New Roman" panose="02020603050405020304" pitchFamily="18" charset="0"/>
              </a:rPr>
              <a:t>Correlation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Causation</a:t>
            </a:r>
            <a:r>
              <a:rPr lang="cs-CZ" dirty="0">
                <a:latin typeface="Times New Roman" panose="02020603050405020304" pitchFamily="18" charset="0"/>
                <a:cs typeface="Times New Roman" panose="02020603050405020304" pitchFamily="18" charset="0"/>
              </a:rPr>
              <a:t>?</a:t>
            </a:r>
          </a:p>
          <a:p>
            <a:pPr lvl="1"/>
            <a:r>
              <a:rPr lang="cs-CZ" dirty="0">
                <a:latin typeface="Times New Roman" panose="02020603050405020304" pitchFamily="18" charset="0"/>
                <a:cs typeface="Times New Roman" panose="02020603050405020304" pitchFamily="18" charset="0"/>
              </a:rPr>
              <a:t>Or </a:t>
            </a:r>
            <a:r>
              <a:rPr lang="cs-CZ" dirty="0" err="1">
                <a:latin typeface="Times New Roman" panose="02020603050405020304" pitchFamily="18" charset="0"/>
                <a:cs typeface="Times New Roman" panose="02020603050405020304" pitchFamily="18" charset="0"/>
              </a:rPr>
              <a:t>both</a:t>
            </a:r>
            <a:r>
              <a:rPr lang="cs-CZ" dirty="0">
                <a:latin typeface="Times New Roman" panose="02020603050405020304" pitchFamily="18" charset="0"/>
                <a:cs typeface="Times New Roman" panose="02020603050405020304" pitchFamily="18" charset="0"/>
              </a:rPr>
              <a:t>?</a:t>
            </a:r>
          </a:p>
          <a:p>
            <a:pPr lvl="1"/>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r>
              <a:rPr lang="cs-CZ" dirty="0" err="1">
                <a:latin typeface="Times New Roman" panose="02020603050405020304" pitchFamily="18" charset="0"/>
                <a:cs typeface="Times New Roman" panose="02020603050405020304" pitchFamily="18" charset="0"/>
              </a:rPr>
              <a:t>Peole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how</a:t>
            </a:r>
            <a:r>
              <a:rPr lang="cs-CZ" dirty="0">
                <a:latin typeface="Times New Roman" panose="02020603050405020304" pitchFamily="18" charset="0"/>
                <a:cs typeface="Times New Roman" panose="02020603050405020304" pitchFamily="18" charset="0"/>
              </a:rPr>
              <a:t> had </a:t>
            </a:r>
            <a:r>
              <a:rPr lang="cs-CZ" u="sng" dirty="0" err="1">
                <a:latin typeface="Times New Roman" panose="02020603050405020304" pitchFamily="18" charset="0"/>
                <a:cs typeface="Times New Roman" panose="02020603050405020304" pitchFamily="18" charset="0"/>
              </a:rPr>
              <a:t>head</a:t>
            </a:r>
            <a:r>
              <a:rPr lang="cs-CZ" u="sng" dirty="0">
                <a:latin typeface="Times New Roman" panose="02020603050405020304" pitchFamily="18" charset="0"/>
                <a:cs typeface="Times New Roman" panose="02020603050405020304" pitchFamily="18" charset="0"/>
              </a:rPr>
              <a:t> </a:t>
            </a:r>
            <a:r>
              <a:rPr lang="cs-CZ" u="sng" dirty="0" err="1">
                <a:latin typeface="Times New Roman" panose="02020603050405020304" pitchFamily="18" charset="0"/>
                <a:cs typeface="Times New Roman" panose="02020603050405020304" pitchFamily="18" charset="0"/>
              </a:rPr>
              <a:t>lice</a:t>
            </a:r>
            <a:r>
              <a:rPr lang="cs-CZ" u="sng"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were</a:t>
            </a:r>
            <a:r>
              <a:rPr lang="cs-CZ" dirty="0">
                <a:latin typeface="Times New Roman" panose="02020603050405020304" pitchFamily="18" charset="0"/>
                <a:cs typeface="Times New Roman" panose="02020603050405020304" pitchFamily="18" charset="0"/>
              </a:rPr>
              <a:t> </a:t>
            </a:r>
            <a:r>
              <a:rPr lang="cs-CZ" u="sng" dirty="0" err="1">
                <a:latin typeface="Times New Roman" panose="02020603050405020304" pitchFamily="18" charset="0"/>
                <a:cs typeface="Times New Roman" panose="02020603050405020304" pitchFamily="18" charset="0"/>
              </a:rPr>
              <a:t>healthy</a:t>
            </a:r>
            <a:r>
              <a:rPr lang="cs-CZ" dirty="0">
                <a:latin typeface="Times New Roman" panose="02020603050405020304" pitchFamily="18" charset="0"/>
                <a:cs typeface="Times New Roman" panose="02020603050405020304" pitchFamily="18" charset="0"/>
              </a:rPr>
              <a:t> and </a:t>
            </a:r>
            <a:r>
              <a:rPr lang="cs-CZ" dirty="0" err="1">
                <a:latin typeface="Times New Roman" panose="02020603050405020304" pitchFamily="18" charset="0"/>
                <a:cs typeface="Times New Roman" panose="02020603050405020304" pitchFamily="18" charset="0"/>
              </a:rPr>
              <a:t>sick</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people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were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ralely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even</a:t>
            </a:r>
            <a:r>
              <a:rPr lang="cs-CZ" dirty="0">
                <a:latin typeface="Times New Roman" panose="02020603050405020304" pitchFamily="18" charset="0"/>
                <a:cs typeface="Times New Roman" panose="02020603050405020304" pitchFamily="18" charset="0"/>
              </a:rPr>
              <a:t> had </a:t>
            </a:r>
            <a:r>
              <a:rPr lang="cs-CZ" dirty="0" err="1">
                <a:latin typeface="Times New Roman" panose="02020603050405020304" pitchFamily="18" charset="0"/>
                <a:cs typeface="Times New Roman" panose="02020603050405020304" pitchFamily="18" charset="0"/>
              </a:rPr>
              <a:t>head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lice</a:t>
            </a:r>
            <a:endParaRPr lang="cs-CZ" dirty="0">
              <a:latin typeface="Times New Roman" panose="02020603050405020304" pitchFamily="18" charset="0"/>
              <a:cs typeface="Times New Roman" panose="02020603050405020304" pitchFamily="18" charset="0"/>
            </a:endParaRPr>
          </a:p>
          <a:p>
            <a:pPr lvl="1"/>
            <a:r>
              <a:rPr lang="cs-CZ" dirty="0" err="1">
                <a:latin typeface="Times New Roman" panose="02020603050405020304" pitchFamily="18" charset="0"/>
                <a:cs typeface="Times New Roman" panose="02020603050405020304" pitchFamily="18" charset="0"/>
              </a:rPr>
              <a:t>Head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lice</a:t>
            </a:r>
            <a:r>
              <a:rPr lang="cs-CZ" dirty="0">
                <a:latin typeface="Times New Roman" panose="02020603050405020304" pitchFamily="18" charset="0"/>
                <a:cs typeface="Times New Roman" panose="02020603050405020304" pitchFamily="18" charset="0"/>
              </a:rPr>
              <a:t> </a:t>
            </a:r>
            <a:r>
              <a:rPr lang="cs-CZ" i="1" u="sng" dirty="0">
                <a:latin typeface="Times New Roman" panose="02020603050405020304" pitchFamily="18" charset="0"/>
                <a:cs typeface="Times New Roman" panose="02020603050405020304" pitchFamily="18" charset="0"/>
              </a:rPr>
              <a:t>cause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bettet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health</a:t>
            </a:r>
            <a:endParaRPr lang="cs-CZ" dirty="0">
              <a:latin typeface="Times New Roman" panose="02020603050405020304" pitchFamily="18" charset="0"/>
              <a:cs typeface="Times New Roman" panose="02020603050405020304" pitchFamily="18" charset="0"/>
            </a:endParaRPr>
          </a:p>
          <a:p>
            <a:pPr lvl="1"/>
            <a:r>
              <a:rPr lang="cs-CZ" dirty="0">
                <a:latin typeface="Times New Roman" panose="02020603050405020304" pitchFamily="18" charset="0"/>
                <a:cs typeface="Times New Roman" panose="02020603050405020304" pitchFamily="18" charset="0"/>
              </a:rPr>
              <a:t>But </a:t>
            </a:r>
            <a:r>
              <a:rPr lang="cs-CZ" dirty="0" err="1">
                <a:latin typeface="Times New Roman" panose="02020603050405020304" pitchFamily="18" charset="0"/>
                <a:cs typeface="Times New Roman" panose="02020603050405020304" pitchFamily="18" charset="0"/>
              </a:rPr>
              <a:t>head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lice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is</a:t>
            </a:r>
            <a:r>
              <a:rPr lang="cs-CZ" dirty="0">
                <a:latin typeface="Times New Roman" panose="02020603050405020304" pitchFamily="18" charset="0"/>
                <a:cs typeface="Times New Roman" panose="02020603050405020304" pitchFamily="18" charset="0"/>
              </a:rPr>
              <a:t> very </a:t>
            </a:r>
            <a:r>
              <a:rPr lang="cs-CZ" i="1" u="sng" dirty="0" err="1">
                <a:latin typeface="Times New Roman" panose="02020603050405020304" pitchFamily="18" charset="0"/>
                <a:cs typeface="Times New Roman" panose="02020603050405020304" pitchFamily="18" charset="0"/>
              </a:rPr>
              <a:t>sentive</a:t>
            </a:r>
            <a:r>
              <a:rPr lang="cs-CZ" dirty="0">
                <a:latin typeface="Times New Roman" panose="02020603050405020304" pitchFamily="18" charset="0"/>
                <a:cs typeface="Times New Roman" panose="02020603050405020304" pitchFamily="18" charset="0"/>
              </a:rPr>
              <a:t> to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body </a:t>
            </a:r>
            <a:r>
              <a:rPr lang="cs-CZ" dirty="0" err="1">
                <a:latin typeface="Times New Roman" panose="02020603050405020304" pitchFamily="18" charset="0"/>
                <a:cs typeface="Times New Roman" panose="02020603050405020304" pitchFamily="18" charset="0"/>
              </a:rPr>
              <a:t>temperature</a:t>
            </a:r>
            <a:endParaRPr lang="cs-CZ" dirty="0">
              <a:latin typeface="Times New Roman" panose="02020603050405020304" pitchFamily="18" charset="0"/>
              <a:cs typeface="Times New Roman" panose="02020603050405020304" pitchFamily="18" charset="0"/>
            </a:endParaRPr>
          </a:p>
        </p:txBody>
      </p:sp>
      <p:pic>
        <p:nvPicPr>
          <p:cNvPr id="7174" name="Picture 6" descr="What is the difference between maximum and minimum temperatures? |  ArabiaWeather | ArabiaWeather">
            <a:extLst>
              <a:ext uri="{FF2B5EF4-FFF2-40B4-BE49-F238E27FC236}">
                <a16:creationId xmlns:a16="http://schemas.microsoft.com/office/drawing/2014/main" id="{1956A825-5F90-4C6E-8A13-CF6FA459685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04476" y="3070693"/>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8" name="Šipka: dolů 7">
            <a:extLst>
              <a:ext uri="{FF2B5EF4-FFF2-40B4-BE49-F238E27FC236}">
                <a16:creationId xmlns:a16="http://schemas.microsoft.com/office/drawing/2014/main" id="{F0B280EA-B869-405C-8091-C6CE9F5A054C}"/>
              </a:ext>
            </a:extLst>
          </p:cNvPr>
          <p:cNvSpPr/>
          <p:nvPr/>
        </p:nvSpPr>
        <p:spPr bwMode="auto">
          <a:xfrm>
            <a:off x="8247406" y="3276305"/>
            <a:ext cx="632342" cy="1231777"/>
          </a:xfrm>
          <a:prstGeom prst="downArrow">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14" name="Šipka: dolů 13">
            <a:extLst>
              <a:ext uri="{FF2B5EF4-FFF2-40B4-BE49-F238E27FC236}">
                <a16:creationId xmlns:a16="http://schemas.microsoft.com/office/drawing/2014/main" id="{8CD8CECE-E5A1-4582-99AB-9D2588B19D6D}"/>
              </a:ext>
            </a:extLst>
          </p:cNvPr>
          <p:cNvSpPr/>
          <p:nvPr/>
        </p:nvSpPr>
        <p:spPr bwMode="auto">
          <a:xfrm rot="10800000">
            <a:off x="8981322" y="3214916"/>
            <a:ext cx="632342" cy="1231777"/>
          </a:xfrm>
          <a:prstGeom prst="downArrow">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15" name="Šipka: dolů 14">
            <a:extLst>
              <a:ext uri="{FF2B5EF4-FFF2-40B4-BE49-F238E27FC236}">
                <a16:creationId xmlns:a16="http://schemas.microsoft.com/office/drawing/2014/main" id="{665B3BE7-4B84-413D-ADA9-6E94FE8EB520}"/>
              </a:ext>
            </a:extLst>
          </p:cNvPr>
          <p:cNvSpPr/>
          <p:nvPr/>
        </p:nvSpPr>
        <p:spPr bwMode="auto">
          <a:xfrm rot="19327108">
            <a:off x="10158088" y="2004899"/>
            <a:ext cx="632342" cy="1231777"/>
          </a:xfrm>
          <a:prstGeom prst="down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16" name="Šipka: dolů 15">
            <a:extLst>
              <a:ext uri="{FF2B5EF4-FFF2-40B4-BE49-F238E27FC236}">
                <a16:creationId xmlns:a16="http://schemas.microsoft.com/office/drawing/2014/main" id="{14CB036B-1A03-4C7E-B493-899DA1B27F90}"/>
              </a:ext>
            </a:extLst>
          </p:cNvPr>
          <p:cNvSpPr/>
          <p:nvPr/>
        </p:nvSpPr>
        <p:spPr bwMode="auto">
          <a:xfrm rot="12372179">
            <a:off x="10414885" y="4627363"/>
            <a:ext cx="632342" cy="1231777"/>
          </a:xfrm>
          <a:prstGeom prst="down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cxnSp>
        <p:nvCxnSpPr>
          <p:cNvPr id="11" name="Přímá spojnice 10">
            <a:extLst>
              <a:ext uri="{FF2B5EF4-FFF2-40B4-BE49-F238E27FC236}">
                <a16:creationId xmlns:a16="http://schemas.microsoft.com/office/drawing/2014/main" id="{6A3ECBE8-3DF0-42D2-8824-7C067F98DAB9}"/>
              </a:ext>
            </a:extLst>
          </p:cNvPr>
          <p:cNvCxnSpPr/>
          <p:nvPr/>
        </p:nvCxnSpPr>
        <p:spPr bwMode="auto">
          <a:xfrm>
            <a:off x="7637100" y="3392296"/>
            <a:ext cx="0" cy="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Přímá spojnice 12">
            <a:extLst>
              <a:ext uri="{FF2B5EF4-FFF2-40B4-BE49-F238E27FC236}">
                <a16:creationId xmlns:a16="http://schemas.microsoft.com/office/drawing/2014/main" id="{B5A533AD-F9B6-4645-9A78-69C2E3467B03}"/>
              </a:ext>
            </a:extLst>
          </p:cNvPr>
          <p:cNvCxnSpPr/>
          <p:nvPr/>
        </p:nvCxnSpPr>
        <p:spPr bwMode="auto">
          <a:xfrm>
            <a:off x="8343027" y="3385984"/>
            <a:ext cx="1213392" cy="914441"/>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1" name="Přímá spojnice 20">
            <a:extLst>
              <a:ext uri="{FF2B5EF4-FFF2-40B4-BE49-F238E27FC236}">
                <a16:creationId xmlns:a16="http://schemas.microsoft.com/office/drawing/2014/main" id="{1ADFD5E5-5262-4BB8-BBBE-FB9CC56C7CEB}"/>
              </a:ext>
            </a:extLst>
          </p:cNvPr>
          <p:cNvCxnSpPr>
            <a:cxnSpLocks/>
          </p:cNvCxnSpPr>
          <p:nvPr/>
        </p:nvCxnSpPr>
        <p:spPr bwMode="auto">
          <a:xfrm flipV="1">
            <a:off x="8433877" y="3391221"/>
            <a:ext cx="1031691" cy="860355"/>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pic>
        <p:nvPicPr>
          <p:cNvPr id="7170" name="Picture 2" descr="How to Catch Lice in Blonde Hair: Remedies and Treatment">
            <a:extLst>
              <a:ext uri="{FF2B5EF4-FFF2-40B4-BE49-F238E27FC236}">
                <a16:creationId xmlns:a16="http://schemas.microsoft.com/office/drawing/2014/main" id="{BA09C156-DF28-4374-AF82-FD4E24D24C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5388" y="1643727"/>
            <a:ext cx="2579994" cy="144747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ssue-based Coalition on Health and Well-being | UNECE">
            <a:extLst>
              <a:ext uri="{FF2B5EF4-FFF2-40B4-BE49-F238E27FC236}">
                <a16:creationId xmlns:a16="http://schemas.microsoft.com/office/drawing/2014/main" id="{164FA0AB-054A-4976-9141-EF6CEB0F2E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0359" y="4715681"/>
            <a:ext cx="2895600"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7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fade">
                                      <p:cBhvr>
                                        <p:cTn id="11" dur="500"/>
                                        <p:tgtEl>
                                          <p:spTgt spid="1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animEffect transition="in" filter="fade">
                                      <p:cBhvr>
                                        <p:cTn id="15" dur="500"/>
                                        <p:tgtEl>
                                          <p:spTgt spid="17">
                                            <p:txEl>
                                              <p:pRg st="4" end="4"/>
                                            </p:txEl>
                                          </p:spTgt>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fade">
                                      <p:cBhvr>
                                        <p:cTn id="19" dur="500"/>
                                        <p:tgtEl>
                                          <p:spTgt spid="7170"/>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fade">
                                      <p:cBhvr>
                                        <p:cTn id="23" dur="500"/>
                                        <p:tgtEl>
                                          <p:spTgt spid="7172"/>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7">
                                            <p:txEl>
                                              <p:pRg st="5" end="5"/>
                                            </p:txEl>
                                          </p:spTgt>
                                        </p:tgtEl>
                                        <p:attrNameLst>
                                          <p:attrName>style.visibility</p:attrName>
                                        </p:attrNameLst>
                                      </p:cBhvr>
                                      <p:to>
                                        <p:strVal val="visible"/>
                                      </p:to>
                                    </p:set>
                                    <p:animEffect transition="in" filter="fade">
                                      <p:cBhvr>
                                        <p:cTn id="40" dur="500"/>
                                        <p:tgtEl>
                                          <p:spTgt spid="17">
                                            <p:txEl>
                                              <p:pRg st="5" end="5"/>
                                            </p:txEl>
                                          </p:spTgt>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17">
                                            <p:txEl>
                                              <p:pRg st="6" end="6"/>
                                            </p:txEl>
                                          </p:spTgt>
                                        </p:tgtEl>
                                        <p:attrNameLst>
                                          <p:attrName>style.visibility</p:attrName>
                                        </p:attrNameLst>
                                      </p:cBhvr>
                                      <p:to>
                                        <p:strVal val="visible"/>
                                      </p:to>
                                    </p:set>
                                    <p:animEffect transition="in" filter="fade">
                                      <p:cBhvr>
                                        <p:cTn id="44" dur="500"/>
                                        <p:tgtEl>
                                          <p:spTgt spid="17">
                                            <p:txEl>
                                              <p:pRg st="6" end="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par>
                          <p:cTn id="48" fill="hold">
                            <p:stCondLst>
                              <p:cond delay="15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par>
                          <p:cTn id="55" fill="hold">
                            <p:stCondLst>
                              <p:cond delay="2000"/>
                            </p:stCondLst>
                            <p:childTnLst>
                              <p:par>
                                <p:cTn id="56" presetID="10" presetClass="entr" presetSubtype="0" fill="hold" nodeType="afterEffect">
                                  <p:stCondLst>
                                    <p:cond delay="500"/>
                                  </p:stCondLst>
                                  <p:childTnLst>
                                    <p:set>
                                      <p:cBhvr>
                                        <p:cTn id="57" dur="1" fill="hold">
                                          <p:stCondLst>
                                            <p:cond delay="0"/>
                                          </p:stCondLst>
                                        </p:cTn>
                                        <p:tgtEl>
                                          <p:spTgt spid="7174"/>
                                        </p:tgtEl>
                                        <p:attrNameLst>
                                          <p:attrName>style.visibility</p:attrName>
                                        </p:attrNameLst>
                                      </p:cBhvr>
                                      <p:to>
                                        <p:strVal val="visible"/>
                                      </p:to>
                                    </p:set>
                                    <p:animEffect transition="in" filter="fade">
                                      <p:cBhvr>
                                        <p:cTn id="58" dur="10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8" grpId="0" animBg="1"/>
      <p:bldP spid="14" grpId="0" animBg="1"/>
      <p:bldP spid="15" grpId="0" animBg="1"/>
      <p:bldP spid="1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79</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dirty="0"/>
              <a:t>M</a:t>
            </a:r>
            <a:r>
              <a:rPr lang="en-GB" dirty="0" err="1"/>
              <a:t>isuse</a:t>
            </a:r>
            <a:r>
              <a:rPr lang="en-GB" dirty="0"/>
              <a:t> of statistics</a:t>
            </a:r>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10" name="Zástupný obsah 6">
            <a:extLst>
              <a:ext uri="{FF2B5EF4-FFF2-40B4-BE49-F238E27FC236}">
                <a16:creationId xmlns:a16="http://schemas.microsoft.com/office/drawing/2014/main" id="{5442ED37-2F7E-4C2D-B5FD-7658F211F3F8}"/>
              </a:ext>
            </a:extLst>
          </p:cNvPr>
          <p:cNvSpPr txBox="1">
            <a:spLocks/>
          </p:cNvSpPr>
          <p:nvPr/>
        </p:nvSpPr>
        <p:spPr>
          <a:xfrm>
            <a:off x="65051" y="2816269"/>
            <a:ext cx="5694947" cy="110208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100000"/>
              </a:lnSpc>
              <a:spcAft>
                <a:spcPts val="800"/>
              </a:spcAft>
            </a:pPr>
            <a:endParaRPr lang="en-GB" sz="1800" kern="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Zástupný obsah 16">
            <a:extLst>
              <a:ext uri="{FF2B5EF4-FFF2-40B4-BE49-F238E27FC236}">
                <a16:creationId xmlns:a16="http://schemas.microsoft.com/office/drawing/2014/main" id="{05CFE490-87A8-4840-892F-E5668BC30354}"/>
              </a:ext>
            </a:extLst>
          </p:cNvPr>
          <p:cNvSpPr>
            <a:spLocks noGrp="1"/>
          </p:cNvSpPr>
          <p:nvPr>
            <p:ph idx="29"/>
          </p:nvPr>
        </p:nvSpPr>
        <p:spPr>
          <a:xfrm>
            <a:off x="665999" y="1801738"/>
            <a:ext cx="7659853" cy="4139998"/>
          </a:xfrm>
        </p:spPr>
        <p:txBody>
          <a:bodyPr/>
          <a:lstStyle/>
          <a:p>
            <a:pPr marL="72000" indent="0">
              <a:buNone/>
            </a:pPr>
            <a:r>
              <a:rPr lang="cs-CZ" dirty="0" err="1">
                <a:latin typeface="Times New Roman" panose="02020603050405020304" pitchFamily="18" charset="0"/>
                <a:cs typeface="Times New Roman" panose="02020603050405020304" pitchFamily="18" charset="0"/>
              </a:rPr>
              <a:t>Correlation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Causation</a:t>
            </a:r>
            <a:r>
              <a:rPr lang="cs-CZ" dirty="0">
                <a:latin typeface="Times New Roman" panose="02020603050405020304" pitchFamily="18" charset="0"/>
                <a:cs typeface="Times New Roman" panose="02020603050405020304" pitchFamily="18" charset="0"/>
              </a:rPr>
              <a:t>?</a:t>
            </a:r>
          </a:p>
          <a:p>
            <a:pPr lvl="1"/>
            <a:r>
              <a:rPr lang="cs-CZ" dirty="0">
                <a:latin typeface="Times New Roman" panose="02020603050405020304" pitchFamily="18" charset="0"/>
                <a:cs typeface="Times New Roman" panose="02020603050405020304" pitchFamily="18" charset="0"/>
              </a:rPr>
              <a:t>Or </a:t>
            </a:r>
            <a:r>
              <a:rPr lang="cs-CZ" dirty="0" err="1">
                <a:latin typeface="Times New Roman" panose="02020603050405020304" pitchFamily="18" charset="0"/>
                <a:cs typeface="Times New Roman" panose="02020603050405020304" pitchFamily="18" charset="0"/>
              </a:rPr>
              <a:t>both</a:t>
            </a:r>
            <a:r>
              <a:rPr lang="cs-CZ" dirty="0">
                <a:latin typeface="Times New Roman" panose="02020603050405020304" pitchFamily="18" charset="0"/>
                <a:cs typeface="Times New Roman" panose="02020603050405020304" pitchFamily="18" charset="0"/>
              </a:rPr>
              <a:t>?</a:t>
            </a:r>
          </a:p>
          <a:p>
            <a:pPr lvl="1"/>
            <a:endParaRPr lang="cs-CZ" dirty="0">
              <a:latin typeface="Times New Roman" panose="02020603050405020304" pitchFamily="18" charset="0"/>
              <a:cs typeface="Times New Roman" panose="02020603050405020304" pitchFamily="18" charset="0"/>
            </a:endParaRPr>
          </a:p>
          <a:p>
            <a:r>
              <a:rPr lang="cs-CZ" dirty="0" err="1">
                <a:latin typeface="Times New Roman" panose="02020603050405020304" pitchFamily="18" charset="0"/>
                <a:cs typeface="Times New Roman" panose="02020603050405020304" pitchFamily="18" charset="0"/>
              </a:rPr>
              <a:t>Ice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cream</a:t>
            </a:r>
            <a:r>
              <a:rPr lang="cs-CZ" dirty="0">
                <a:latin typeface="Times New Roman" panose="02020603050405020304" pitchFamily="18" charset="0"/>
                <a:cs typeface="Times New Roman" panose="02020603050405020304" pitchFamily="18" charset="0"/>
              </a:rPr>
              <a:t> sales do not cause </a:t>
            </a:r>
            <a:r>
              <a:rPr lang="cs-CZ" dirty="0" err="1">
                <a:latin typeface="Times New Roman" panose="02020603050405020304" pitchFamily="18" charset="0"/>
                <a:cs typeface="Times New Roman" panose="02020603050405020304" pitchFamily="18" charset="0"/>
              </a:rPr>
              <a:t>increase</a:t>
            </a:r>
            <a:r>
              <a:rPr lang="cs-CZ" dirty="0">
                <a:latin typeface="Times New Roman" panose="02020603050405020304" pitchFamily="18" charset="0"/>
                <a:cs typeface="Times New Roman" panose="02020603050405020304" pitchFamily="18" charset="0"/>
              </a:rPr>
              <a:t> in </a:t>
            </a:r>
            <a:r>
              <a:rPr lang="cs-CZ" dirty="0" err="1">
                <a:latin typeface="Times New Roman" panose="02020603050405020304" pitchFamily="18" charset="0"/>
                <a:cs typeface="Times New Roman" panose="02020603050405020304" pitchFamily="18" charset="0"/>
              </a:rPr>
              <a:t>heat</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strokes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other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way</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even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though</a:t>
            </a:r>
            <a:r>
              <a:rPr lang="cs-CZ" dirty="0">
                <a:latin typeface="Times New Roman" panose="02020603050405020304" pitchFamily="18" charset="0"/>
                <a:cs typeface="Times New Roman" panose="02020603050405020304" pitchFamily="18" charset="0"/>
              </a:rPr>
              <a:t> are </a:t>
            </a:r>
            <a:r>
              <a:rPr lang="cs-CZ" dirty="0" err="1">
                <a:latin typeface="Times New Roman" panose="02020603050405020304" pitchFamily="18" charset="0"/>
                <a:cs typeface="Times New Roman" panose="02020603050405020304" pitchFamily="18" charset="0"/>
              </a:rPr>
              <a:t>correlated</a:t>
            </a:r>
            <a:endParaRPr lang="cs-CZ" dirty="0">
              <a:latin typeface="Times New Roman" panose="02020603050405020304" pitchFamily="18" charset="0"/>
              <a:cs typeface="Times New Roman" panose="02020603050405020304" pitchFamily="18" charset="0"/>
            </a:endParaRPr>
          </a:p>
          <a:p>
            <a:pPr lvl="1"/>
            <a:r>
              <a:rPr lang="cs-CZ" dirty="0">
                <a:latin typeface="Times New Roman" panose="02020603050405020304" pitchFamily="18" charset="0"/>
                <a:cs typeface="Times New Roman" panose="02020603050405020304" pitchFamily="18" charset="0"/>
              </a:rPr>
              <a:t>Hot </a:t>
            </a:r>
            <a:r>
              <a:rPr lang="cs-CZ" dirty="0" err="1">
                <a:latin typeface="Times New Roman" panose="02020603050405020304" pitchFamily="18" charset="0"/>
                <a:cs typeface="Times New Roman" panose="02020603050405020304" pitchFamily="18" charset="0"/>
              </a:rPr>
              <a:t>weather</a:t>
            </a:r>
            <a:r>
              <a:rPr lang="cs-CZ" dirty="0">
                <a:latin typeface="Times New Roman" panose="02020603050405020304" pitchFamily="18" charset="0"/>
                <a:cs typeface="Times New Roman" panose="02020603050405020304" pitchFamily="18" charset="0"/>
              </a:rPr>
              <a:t> cause </a:t>
            </a:r>
            <a:r>
              <a:rPr lang="cs-CZ" dirty="0" err="1">
                <a:latin typeface="Times New Roman" panose="02020603050405020304" pitchFamily="18" charset="0"/>
                <a:cs typeface="Times New Roman" panose="02020603050405020304" pitchFamily="18" charset="0"/>
              </a:rPr>
              <a:t>both</a:t>
            </a:r>
            <a:r>
              <a:rPr lang="cs-CZ" dirty="0">
                <a:latin typeface="Times New Roman" panose="02020603050405020304" pitchFamily="18" charset="0"/>
                <a:cs typeface="Times New Roman" panose="02020603050405020304" pitchFamily="18" charset="0"/>
              </a:rPr>
              <a:t> (eg. </a:t>
            </a:r>
            <a:r>
              <a:rPr lang="cs-CZ" i="1" dirty="0" err="1">
                <a:latin typeface="Times New Roman" panose="02020603050405020304" pitchFamily="18" charset="0"/>
                <a:cs typeface="Times New Roman" panose="02020603050405020304" pitchFamily="18" charset="0"/>
              </a:rPr>
              <a:t>Third</a:t>
            </a:r>
            <a:r>
              <a:rPr lang="cs-CZ" i="1" dirty="0">
                <a:latin typeface="Times New Roman" panose="02020603050405020304" pitchFamily="18" charset="0"/>
                <a:cs typeface="Times New Roman" panose="02020603050405020304" pitchFamily="18" charset="0"/>
              </a:rPr>
              <a:t>-Cause </a:t>
            </a:r>
            <a:r>
              <a:rPr lang="cs-CZ" i="1" dirty="0" err="1">
                <a:latin typeface="Times New Roman" panose="02020603050405020304" pitchFamily="18" charset="0"/>
                <a:cs typeface="Times New Roman" panose="02020603050405020304" pitchFamily="18" charset="0"/>
              </a:rPr>
              <a:t>Fallacy</a:t>
            </a:r>
            <a:r>
              <a:rPr lang="cs-CZ" dirty="0">
                <a:latin typeface="Times New Roman" panose="02020603050405020304" pitchFamily="18" charset="0"/>
                <a:cs typeface="Times New Roman" panose="02020603050405020304" pitchFamily="18" charset="0"/>
              </a:rPr>
              <a:t>)</a:t>
            </a:r>
          </a:p>
          <a:p>
            <a:pPr lvl="1"/>
            <a:endParaRPr lang="cs-CZ" dirty="0">
              <a:latin typeface="Times New Roman" panose="02020603050405020304" pitchFamily="18" charset="0"/>
              <a:cs typeface="Times New Roman" panose="02020603050405020304" pitchFamily="18" charset="0"/>
            </a:endParaRPr>
          </a:p>
        </p:txBody>
      </p:sp>
      <p:pic>
        <p:nvPicPr>
          <p:cNvPr id="9218" name="Picture 2" descr="A Strawberry Ice Cream Cone – License Images – 647468 ❘ StockFood">
            <a:extLst>
              <a:ext uri="{FF2B5EF4-FFF2-40B4-BE49-F238E27FC236}">
                <a16:creationId xmlns:a16="http://schemas.microsoft.com/office/drawing/2014/main" id="{4ACA8B6A-7791-44C7-B5EE-4751857E5021}"/>
              </a:ext>
            </a:extLst>
          </p:cNvPr>
          <p:cNvPicPr>
            <a:picLocks noChangeAspect="1" noChangeArrowheads="1"/>
          </p:cNvPicPr>
          <p:nvPr/>
        </p:nvPicPr>
        <p:blipFill>
          <a:blip r:embed="rId3"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7659712" y="1290515"/>
            <a:ext cx="1954836" cy="293735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UK heatwave: What are the signs of sun stroke and heat exhaustion?">
            <a:extLst>
              <a:ext uri="{FF2B5EF4-FFF2-40B4-BE49-F238E27FC236}">
                <a16:creationId xmlns:a16="http://schemas.microsoft.com/office/drawing/2014/main" id="{0F25E10A-EF3F-4ABD-A796-F88683CB55D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1" t="9661" r="47884" b="12884"/>
          <a:stretch/>
        </p:blipFill>
        <p:spPr bwMode="auto">
          <a:xfrm>
            <a:off x="9554511" y="3429000"/>
            <a:ext cx="1916767" cy="2309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69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xEl>
                                              <p:pRg st="3" end="3"/>
                                            </p:txEl>
                                          </p:spTgt>
                                        </p:tgtEl>
                                        <p:attrNameLst>
                                          <p:attrName>style.visibility</p:attrName>
                                        </p:attrNameLst>
                                      </p:cBhvr>
                                      <p:to>
                                        <p:strVal val="visible"/>
                                      </p:to>
                                    </p:set>
                                    <p:animEffect transition="in" filter="fade">
                                      <p:cBhvr>
                                        <p:cTn id="7" dur="500"/>
                                        <p:tgtEl>
                                          <p:spTgt spid="17">
                                            <p:txEl>
                                              <p:pRg st="3" end="3"/>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fade">
                                      <p:cBhvr>
                                        <p:cTn id="11" dur="500"/>
                                        <p:tgtEl>
                                          <p:spTgt spid="92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220"/>
                                        </p:tgtEl>
                                        <p:attrNameLst>
                                          <p:attrName>style.visibility</p:attrName>
                                        </p:attrNameLst>
                                      </p:cBhvr>
                                      <p:to>
                                        <p:strVal val="visible"/>
                                      </p:to>
                                    </p:set>
                                    <p:animEffect transition="in" filter="fade">
                                      <p:cBhvr>
                                        <p:cTn id="15"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8</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Type of Research</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p:txBody>
          <a:bodyPr/>
          <a:lstStyle/>
          <a:p>
            <a:pPr marL="72000" indent="0" algn="just">
              <a:lnSpc>
                <a:spcPct val="100000"/>
              </a:lnSpc>
              <a:buNone/>
            </a:pP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Qualitative</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research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According </a:t>
            </a:r>
            <a:r>
              <a:rPr lang="cs-CZ" sz="1800" dirty="0">
                <a:latin typeface="Times New Roman" panose="02020603050405020304" pitchFamily="18" charset="0"/>
                <a:ea typeface="Calibri" panose="020F0502020204030204" pitchFamily="34" charset="0"/>
                <a:cs typeface="Times New Roman" panose="02020603050405020304" pitchFamily="18" charset="0"/>
              </a:rPr>
              <a:t>to</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Švaříček</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&amp;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Šeďová</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et al. (2007) it is a process of examining phenomena and problems in an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authentic environment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in order to obtain a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comprehensive picture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of these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phenomena</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based on </a:t>
            </a:r>
            <a:r>
              <a:rPr lang="en-GB" sz="1800" i="1" u="sng" dirty="0">
                <a:effectLst/>
                <a:latin typeface="Times New Roman" panose="02020603050405020304" pitchFamily="18" charset="0"/>
                <a:ea typeface="Calibri" panose="020F0502020204030204" pitchFamily="34" charset="0"/>
                <a:cs typeface="Times New Roman" panose="02020603050405020304" pitchFamily="18" charset="0"/>
              </a:rPr>
              <a:t>deep data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and a </a:t>
            </a:r>
            <a:r>
              <a:rPr lang="en-GB" sz="1800" i="1" u="sng" dirty="0">
                <a:effectLst/>
                <a:latin typeface="Times New Roman" panose="02020603050405020304" pitchFamily="18" charset="0"/>
                <a:ea typeface="Calibri" panose="020F0502020204030204" pitchFamily="34" charset="0"/>
                <a:cs typeface="Times New Roman" panose="02020603050405020304" pitchFamily="18" charset="0"/>
              </a:rPr>
              <a:t>specific relationship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between a researcher and a research participant. The aim of a qualitative research is to uncover and represent how people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understand</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experience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create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social reality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It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focuses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on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how</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individuals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and/</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groups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view</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i="1" dirty="0" err="1">
                <a:effectLst/>
                <a:latin typeface="Times New Roman" panose="02020603050405020304" pitchFamily="18" charset="0"/>
                <a:ea typeface="Calibri" panose="020F0502020204030204" pitchFamily="34" charset="0"/>
                <a:cs typeface="Times New Roman" panose="02020603050405020304" pitchFamily="18" charset="0"/>
              </a:rPr>
              <a:t>understand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cs-CZ" sz="1800" i="1" dirty="0">
                <a:effectLst/>
                <a:latin typeface="Times New Roman" panose="02020603050405020304" pitchFamily="18" charset="0"/>
                <a:ea typeface="Calibri" panose="020F0502020204030204" pitchFamily="34" charset="0"/>
                <a:cs typeface="Times New Roman" panose="02020603050405020304" pitchFamily="18" charset="0"/>
              </a:rPr>
              <a:t>interpret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World (Zháněl, 2014), via </a:t>
            </a:r>
            <a:r>
              <a:rPr lang="cs-CZ" sz="1800" i="1" u="sng" dirty="0">
                <a:effectLst/>
                <a:latin typeface="Times New Roman" panose="02020603050405020304" pitchFamily="18" charset="0"/>
                <a:ea typeface="Calibri" panose="020F0502020204030204" pitchFamily="34" charset="0"/>
                <a:cs typeface="Times New Roman" panose="02020603050405020304" pitchFamily="18" charset="0"/>
              </a:rPr>
              <a:t>non-</a:t>
            </a:r>
            <a:r>
              <a:rPr lang="cs-CZ" sz="1800" i="1" u="sng" dirty="0" err="1">
                <a:effectLst/>
                <a:latin typeface="Times New Roman" panose="02020603050405020304" pitchFamily="18" charset="0"/>
                <a:ea typeface="Calibri" panose="020F0502020204030204" pitchFamily="34" charset="0"/>
                <a:cs typeface="Times New Roman" panose="02020603050405020304" pitchFamily="18" charset="0"/>
              </a:rPr>
              <a:t>numerical</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data. </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nSpc>
                <a:spcPct val="100000"/>
              </a:lnSpc>
              <a:buNone/>
            </a:pPr>
            <a:endParaRPr lang="cs-CZ" dirty="0"/>
          </a:p>
          <a:p>
            <a:pPr marL="72000" indent="0">
              <a:lnSpc>
                <a:spcPct val="100000"/>
              </a:lnSpc>
              <a:buNone/>
            </a:pPr>
            <a:endParaRPr lang="en-GB" dirty="0"/>
          </a:p>
        </p:txBody>
      </p:sp>
      <p:sp>
        <p:nvSpPr>
          <p:cNvPr id="11" name="Zástupný obsah 10">
            <a:extLst>
              <a:ext uri="{FF2B5EF4-FFF2-40B4-BE49-F238E27FC236}">
                <a16:creationId xmlns:a16="http://schemas.microsoft.com/office/drawing/2014/main" id="{990BDFF6-7BF0-4D3B-9489-F655E29FA3F2}"/>
              </a:ext>
            </a:extLst>
          </p:cNvPr>
          <p:cNvSpPr>
            <a:spLocks noGrp="1"/>
          </p:cNvSpPr>
          <p:nvPr>
            <p:ph idx="30"/>
          </p:nvPr>
        </p:nvSpPr>
        <p:spPr/>
        <p:txBody>
          <a:bodyPr/>
          <a:lstStyle/>
          <a:p>
            <a:pPr marL="324000" lvl="1" indent="0" algn="just">
              <a:buNone/>
            </a:pP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Quantitative research</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is the process of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collecting</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800" i="1" dirty="0" err="1">
                <a:effectLst/>
                <a:latin typeface="Times New Roman" panose="02020603050405020304" pitchFamily="18" charset="0"/>
                <a:ea typeface="Calibri" panose="020F0502020204030204" pitchFamily="34" charset="0"/>
                <a:cs typeface="Times New Roman" panose="02020603050405020304" pitchFamily="18" charset="0"/>
              </a:rPr>
              <a:t>analyzing</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i="1" u="sng" dirty="0">
                <a:effectLst/>
                <a:latin typeface="Times New Roman" panose="02020603050405020304" pitchFamily="18" charset="0"/>
                <a:ea typeface="Calibri" panose="020F0502020204030204" pitchFamily="34" charset="0"/>
                <a:cs typeface="Times New Roman" panose="02020603050405020304" pitchFamily="18" charset="0"/>
              </a:rPr>
              <a:t>numerical data</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It can be used to find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patterns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averages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make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predictions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test causal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relationships</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generalize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results to wider populations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Bhandari</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2021). </a:t>
            </a:r>
          </a:p>
          <a:p>
            <a:pPr marL="324000" lvl="1" indent="0" algn="just">
              <a:buNone/>
            </a:pPr>
            <a:endParaRPr lang="cs-CZ" sz="1800" dirty="0">
              <a:latin typeface="Times New Roman" panose="02020603050405020304" pitchFamily="18" charset="0"/>
              <a:ea typeface="Calibri" panose="020F0502020204030204" pitchFamily="34" charset="0"/>
              <a:cs typeface="Times New Roman" panose="02020603050405020304" pitchFamily="18" charset="0"/>
            </a:endParaRPr>
          </a:p>
          <a:p>
            <a:pPr marL="324000" lvl="1" indent="0" algn="just">
              <a:buNone/>
            </a:pPr>
            <a:r>
              <a:rPr lang="en-GB" sz="1800" b="1"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A common mistake</a:t>
            </a:r>
            <a:r>
              <a:rPr lang="en-GB" sz="1800"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when it </a:t>
            </a:r>
            <a:r>
              <a:rPr lang="cs-CZ" sz="1800"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is</a:t>
            </a:r>
            <a:r>
              <a:rPr lang="en-GB" sz="1800"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relatively simple </a:t>
            </a:r>
            <a:r>
              <a:rPr lang="cs-CZ" sz="1800"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to </a:t>
            </a:r>
            <a:r>
              <a:rPr lang="en-GB" sz="1800"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transforming </a:t>
            </a:r>
            <a:r>
              <a:rPr lang="en-GB" sz="1800" u="sng"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words</a:t>
            </a:r>
            <a:r>
              <a:rPr lang="cs-CZ" sz="1800"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eg</a:t>
            </a:r>
            <a:r>
              <a:rPr lang="en-GB" sz="1800"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answers in a questionnaire</a:t>
            </a:r>
            <a:r>
              <a:rPr lang="cs-CZ" sz="1800"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a:t>
            </a:r>
            <a:r>
              <a:rPr lang="en-GB" sz="1800"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into </a:t>
            </a:r>
            <a:r>
              <a:rPr lang="en-GB" sz="1800" u="sng"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numbers</a:t>
            </a:r>
            <a:r>
              <a:rPr lang="en-GB" sz="1800"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a:t>
            </a:r>
            <a:r>
              <a:rPr lang="cs-CZ" sz="1800" dirty="0" err="1">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occurrence</a:t>
            </a:r>
            <a:r>
              <a:rPr lang="cs-CZ" sz="1800"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a:solidFill>
                  <a:srgbClr val="0000DC"/>
                </a:solidFill>
                <a:effectLst/>
                <a:latin typeface="Times New Roman" panose="02020603050405020304" pitchFamily="18" charset="0"/>
                <a:ea typeface="Calibri" panose="020F0502020204030204" pitchFamily="34" charset="0"/>
                <a:cs typeface="Times New Roman" panose="02020603050405020304" pitchFamily="18" charset="0"/>
              </a:rPr>
              <a:t>these are quantitative data</a:t>
            </a:r>
          </a:p>
          <a:p>
            <a:pPr lvl="1"/>
            <a:endParaRPr lang="en-GB" sz="1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ovéPole 9">
            <a:extLst>
              <a:ext uri="{FF2B5EF4-FFF2-40B4-BE49-F238E27FC236}">
                <a16:creationId xmlns:a16="http://schemas.microsoft.com/office/drawing/2014/main" id="{B05B95AD-16C2-4F16-8A38-AE34481E1DDF}"/>
              </a:ext>
            </a:extLst>
          </p:cNvPr>
          <p:cNvSpPr txBox="1"/>
          <p:nvPr/>
        </p:nvSpPr>
        <p:spPr>
          <a:xfrm>
            <a:off x="1250736" y="4731830"/>
            <a:ext cx="9378523" cy="1302921"/>
          </a:xfrm>
          <a:prstGeom prst="rect">
            <a:avLst/>
          </a:prstGeom>
          <a:noFill/>
        </p:spPr>
        <p:txBody>
          <a:bodyPr wrap="square">
            <a:spAutoFit/>
          </a:bodyPr>
          <a:lstStyle/>
          <a:p>
            <a:pPr marL="72000" indent="0" algn="ctr">
              <a:lnSpc>
                <a:spcPct val="100000"/>
              </a:lnSpc>
              <a:spcAft>
                <a:spcPts val="800"/>
              </a:spcAft>
              <a:buNone/>
            </a:pP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Mixed research</a:t>
            </a:r>
          </a:p>
          <a:p>
            <a:pPr algn="ctr">
              <a:lnSpc>
                <a:spcPct val="10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Hendl (2005) then talks about a combination of quantitative and qualitative methods in a single research activity when speaking of a mixed research strategy, in which the results obtained by the two strategies complement each other </a:t>
            </a:r>
          </a:p>
        </p:txBody>
      </p:sp>
    </p:spTree>
    <p:extLst>
      <p:ext uri="{BB962C8B-B14F-4D97-AF65-F5344CB8AC3E}">
        <p14:creationId xmlns:p14="http://schemas.microsoft.com/office/powerpoint/2010/main" val="35614897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80</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dirty="0"/>
              <a:t>M</a:t>
            </a:r>
            <a:r>
              <a:rPr lang="en-GB" dirty="0" err="1"/>
              <a:t>isuse</a:t>
            </a:r>
            <a:r>
              <a:rPr lang="en-GB" dirty="0"/>
              <a:t> of statistics</a:t>
            </a:r>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10" name="Zástupný obsah 6">
            <a:extLst>
              <a:ext uri="{FF2B5EF4-FFF2-40B4-BE49-F238E27FC236}">
                <a16:creationId xmlns:a16="http://schemas.microsoft.com/office/drawing/2014/main" id="{5442ED37-2F7E-4C2D-B5FD-7658F211F3F8}"/>
              </a:ext>
            </a:extLst>
          </p:cNvPr>
          <p:cNvSpPr txBox="1">
            <a:spLocks/>
          </p:cNvSpPr>
          <p:nvPr/>
        </p:nvSpPr>
        <p:spPr>
          <a:xfrm>
            <a:off x="65051" y="2816269"/>
            <a:ext cx="5694947" cy="110208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100000"/>
              </a:lnSpc>
              <a:spcAft>
                <a:spcPts val="800"/>
              </a:spcAft>
            </a:pPr>
            <a:endParaRPr lang="en-GB" sz="1800" kern="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Zástupný obsah 16">
            <a:extLst>
              <a:ext uri="{FF2B5EF4-FFF2-40B4-BE49-F238E27FC236}">
                <a16:creationId xmlns:a16="http://schemas.microsoft.com/office/drawing/2014/main" id="{05CFE490-87A8-4840-892F-E5668BC30354}"/>
              </a:ext>
            </a:extLst>
          </p:cNvPr>
          <p:cNvSpPr>
            <a:spLocks noGrp="1"/>
          </p:cNvSpPr>
          <p:nvPr>
            <p:ph idx="29"/>
          </p:nvPr>
        </p:nvSpPr>
        <p:spPr>
          <a:xfrm>
            <a:off x="665999" y="1801738"/>
            <a:ext cx="7659853" cy="4139998"/>
          </a:xfrm>
        </p:spPr>
        <p:txBody>
          <a:bodyPr/>
          <a:lstStyle/>
          <a:p>
            <a:pPr marL="72000" indent="0">
              <a:buNone/>
            </a:pPr>
            <a:r>
              <a:rPr lang="cs-CZ" dirty="0" err="1">
                <a:latin typeface="Times New Roman" panose="02020603050405020304" pitchFamily="18" charset="0"/>
                <a:cs typeface="Times New Roman" panose="02020603050405020304" pitchFamily="18" charset="0"/>
              </a:rPr>
              <a:t>Correlation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Causation</a:t>
            </a:r>
            <a:r>
              <a:rPr lang="cs-CZ" dirty="0">
                <a:latin typeface="Times New Roman" panose="02020603050405020304" pitchFamily="18" charset="0"/>
                <a:cs typeface="Times New Roman" panose="02020603050405020304" pitchFamily="18" charset="0"/>
              </a:rPr>
              <a:t>?</a:t>
            </a:r>
          </a:p>
          <a:p>
            <a:pPr lvl="1"/>
            <a:r>
              <a:rPr lang="cs-CZ" dirty="0">
                <a:latin typeface="Times New Roman" panose="02020603050405020304" pitchFamily="18" charset="0"/>
                <a:cs typeface="Times New Roman" panose="02020603050405020304" pitchFamily="18" charset="0"/>
              </a:rPr>
              <a:t>Or </a:t>
            </a:r>
            <a:r>
              <a:rPr lang="cs-CZ" dirty="0" err="1">
                <a:latin typeface="Times New Roman" panose="02020603050405020304" pitchFamily="18" charset="0"/>
                <a:cs typeface="Times New Roman" panose="02020603050405020304" pitchFamily="18" charset="0"/>
              </a:rPr>
              <a:t>both</a:t>
            </a:r>
            <a:r>
              <a:rPr lang="cs-CZ" dirty="0">
                <a:latin typeface="Times New Roman" panose="02020603050405020304" pitchFamily="18" charset="0"/>
                <a:cs typeface="Times New Roman" panose="02020603050405020304" pitchFamily="18" charset="0"/>
              </a:rPr>
              <a:t>?</a:t>
            </a:r>
          </a:p>
          <a:p>
            <a:pPr lvl="1"/>
            <a:endParaRPr lang="cs-CZ" dirty="0">
              <a:latin typeface="Times New Roman" panose="02020603050405020304" pitchFamily="18" charset="0"/>
              <a:cs typeface="Times New Roman" panose="02020603050405020304" pitchFamily="18" charset="0"/>
            </a:endParaRPr>
          </a:p>
          <a:p>
            <a:r>
              <a:rPr lang="cs-CZ" dirty="0">
                <a:latin typeface="Times New Roman" panose="02020603050405020304" pitchFamily="18" charset="0"/>
                <a:cs typeface="Times New Roman" panose="02020603050405020304" pitchFamily="18" charset="0"/>
              </a:rPr>
              <a:t>CO</a:t>
            </a:r>
            <a:r>
              <a:rPr lang="cs-CZ" baseline="-25000" dirty="0">
                <a:latin typeface="Times New Roman" panose="02020603050405020304" pitchFamily="18" charset="0"/>
                <a:cs typeface="Times New Roman" panose="02020603050405020304" pitchFamily="18" charset="0"/>
              </a:rPr>
              <a:t>2</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production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increased</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along</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with</a:t>
            </a:r>
            <a:r>
              <a:rPr lang="cs-CZ" dirty="0">
                <a:latin typeface="Times New Roman" panose="02020603050405020304" pitchFamily="18" charset="0"/>
                <a:cs typeface="Times New Roman" panose="02020603050405020304" pitchFamily="18" charset="0"/>
              </a:rPr>
              <a:t> obesity. </a:t>
            </a:r>
            <a:r>
              <a:rPr lang="cs-CZ" dirty="0" err="1">
                <a:latin typeface="Times New Roman" panose="02020603050405020304" pitchFamily="18" charset="0"/>
                <a:cs typeface="Times New Roman" panose="02020603050405020304" pitchFamily="18" charset="0"/>
              </a:rPr>
              <a:t>Does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one</a:t>
            </a:r>
            <a:r>
              <a:rPr lang="cs-CZ" dirty="0">
                <a:latin typeface="Times New Roman" panose="02020603050405020304" pitchFamily="18" charset="0"/>
                <a:cs typeface="Times New Roman" panose="02020603050405020304" pitchFamily="18" charset="0"/>
              </a:rPr>
              <a:t> cause </a:t>
            </a:r>
            <a:r>
              <a:rPr lang="cs-CZ" dirty="0" err="1">
                <a:latin typeface="Times New Roman" panose="02020603050405020304" pitchFamily="18" charset="0"/>
                <a:cs typeface="Times New Roman" panose="02020603050405020304" pitchFamily="18" charset="0"/>
              </a:rPr>
              <a:t>the</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other</a:t>
            </a:r>
            <a:r>
              <a:rPr lang="cs-CZ" dirty="0">
                <a:latin typeface="Times New Roman" panose="02020603050405020304" pitchFamily="18" charset="0"/>
                <a:cs typeface="Times New Roman" panose="02020603050405020304" pitchFamily="18" charset="0"/>
              </a:rPr>
              <a:t>?</a:t>
            </a:r>
          </a:p>
          <a:p>
            <a:pPr marL="72000" indent="0">
              <a:buNone/>
            </a:pPr>
            <a:endParaRPr lang="cs-CZ" dirty="0">
              <a:latin typeface="Times New Roman" panose="02020603050405020304" pitchFamily="18" charset="0"/>
              <a:cs typeface="Times New Roman" panose="02020603050405020304" pitchFamily="18" charset="0"/>
            </a:endParaRPr>
          </a:p>
          <a:p>
            <a:pPr lvl="1"/>
            <a:r>
              <a:rPr lang="cs-CZ" i="1" dirty="0">
                <a:latin typeface="Times New Roman" panose="02020603050405020304" pitchFamily="18" charset="0"/>
                <a:cs typeface="Times New Roman" panose="02020603050405020304" pitchFamily="18" charset="0"/>
              </a:rPr>
              <a:t>No, </a:t>
            </a:r>
            <a:r>
              <a:rPr lang="cs-CZ" i="1" u="sng" dirty="0" err="1">
                <a:latin typeface="Times New Roman" panose="02020603050405020304" pitchFamily="18" charset="0"/>
                <a:cs typeface="Times New Roman" panose="02020603050405020304" pitchFamily="18" charset="0"/>
              </a:rPr>
              <a:t>wealthy</a:t>
            </a:r>
            <a:r>
              <a:rPr lang="cs-CZ" i="1" dirty="0">
                <a:latin typeface="Times New Roman" panose="02020603050405020304" pitchFamily="18" charset="0"/>
                <a:cs typeface="Times New Roman" panose="02020603050405020304" pitchFamily="18" charset="0"/>
              </a:rPr>
              <a:t> </a:t>
            </a:r>
            <a:r>
              <a:rPr lang="cs-CZ" i="1" dirty="0" err="1">
                <a:latin typeface="Times New Roman" panose="02020603050405020304" pitchFamily="18" charset="0"/>
                <a:cs typeface="Times New Roman" panose="02020603050405020304" pitchFamily="18" charset="0"/>
              </a:rPr>
              <a:t>population</a:t>
            </a:r>
            <a:r>
              <a:rPr lang="cs-CZ" i="1" dirty="0">
                <a:latin typeface="Times New Roman" panose="02020603050405020304" pitchFamily="18" charset="0"/>
                <a:cs typeface="Times New Roman" panose="02020603050405020304" pitchFamily="18" charset="0"/>
              </a:rPr>
              <a:t> </a:t>
            </a:r>
            <a:r>
              <a:rPr lang="cs-CZ" i="1" u="sng" dirty="0" err="1">
                <a:latin typeface="Times New Roman" panose="02020603050405020304" pitchFamily="18" charset="0"/>
                <a:cs typeface="Times New Roman" panose="02020603050405020304" pitchFamily="18" charset="0"/>
              </a:rPr>
              <a:t>eat</a:t>
            </a:r>
            <a:r>
              <a:rPr lang="cs-CZ" i="1" u="sng" dirty="0">
                <a:latin typeface="Times New Roman" panose="02020603050405020304" pitchFamily="18" charset="0"/>
                <a:cs typeface="Times New Roman" panose="02020603050405020304" pitchFamily="18" charset="0"/>
              </a:rPr>
              <a:t> more </a:t>
            </a:r>
            <a:r>
              <a:rPr lang="cs-CZ" i="1" dirty="0">
                <a:latin typeface="Times New Roman" panose="02020603050405020304" pitchFamily="18" charset="0"/>
                <a:cs typeface="Times New Roman" panose="02020603050405020304" pitchFamily="18" charset="0"/>
              </a:rPr>
              <a:t>and </a:t>
            </a:r>
            <a:r>
              <a:rPr lang="cs-CZ" i="1" u="sng" dirty="0" err="1">
                <a:latin typeface="Times New Roman" panose="02020603050405020304" pitchFamily="18" charset="0"/>
                <a:cs typeface="Times New Roman" panose="02020603050405020304" pitchFamily="18" charset="0"/>
              </a:rPr>
              <a:t>produce</a:t>
            </a:r>
            <a:r>
              <a:rPr lang="cs-CZ" i="1" u="sng" dirty="0">
                <a:latin typeface="Times New Roman" panose="02020603050405020304" pitchFamily="18" charset="0"/>
                <a:cs typeface="Times New Roman" panose="02020603050405020304" pitchFamily="18" charset="0"/>
              </a:rPr>
              <a:t> more CO2 </a:t>
            </a:r>
          </a:p>
          <a:p>
            <a:pPr lvl="2"/>
            <a:r>
              <a:rPr lang="cs-CZ" i="1" dirty="0">
                <a:latin typeface="Times New Roman" panose="02020603050405020304" pitchFamily="18" charset="0"/>
                <a:cs typeface="Times New Roman" panose="02020603050405020304" pitchFamily="18" charset="0"/>
              </a:rPr>
              <a:t>(eg. </a:t>
            </a:r>
            <a:r>
              <a:rPr lang="cs-CZ" i="1" dirty="0" err="1">
                <a:latin typeface="Times New Roman" panose="02020603050405020304" pitchFamily="18" charset="0"/>
                <a:cs typeface="Times New Roman" panose="02020603050405020304" pitchFamily="18" charset="0"/>
              </a:rPr>
              <a:t>Third</a:t>
            </a:r>
            <a:r>
              <a:rPr lang="cs-CZ" i="1" dirty="0">
                <a:latin typeface="Times New Roman" panose="02020603050405020304" pitchFamily="18" charset="0"/>
                <a:cs typeface="Times New Roman" panose="02020603050405020304" pitchFamily="18" charset="0"/>
              </a:rPr>
              <a:t>-Cause </a:t>
            </a:r>
            <a:r>
              <a:rPr lang="cs-CZ" i="1" dirty="0" err="1">
                <a:latin typeface="Times New Roman" panose="02020603050405020304" pitchFamily="18" charset="0"/>
                <a:cs typeface="Times New Roman" panose="02020603050405020304" pitchFamily="18" charset="0"/>
              </a:rPr>
              <a:t>Fallacy</a:t>
            </a:r>
            <a:r>
              <a:rPr lang="cs-CZ" i="1" dirty="0">
                <a:latin typeface="Times New Roman" panose="02020603050405020304" pitchFamily="18" charset="0"/>
                <a:cs typeface="Times New Roman" panose="02020603050405020304" pitchFamily="18" charset="0"/>
              </a:rPr>
              <a:t>)</a:t>
            </a:r>
          </a:p>
          <a:p>
            <a:pPr lvl="1"/>
            <a:endParaRPr lang="cs-CZ" dirty="0">
              <a:latin typeface="Times New Roman" panose="02020603050405020304" pitchFamily="18" charset="0"/>
              <a:cs typeface="Times New Roman" panose="02020603050405020304" pitchFamily="18" charset="0"/>
            </a:endParaRPr>
          </a:p>
        </p:txBody>
      </p:sp>
      <p:pic>
        <p:nvPicPr>
          <p:cNvPr id="10242" name="Picture 2" descr="Nedostatek CO2 v Evropě ohrožuje medicínu, jadernou bezpečnost a potraviny  - Burzovnisvet.cz - Akcie, kurzy, burza, forex, komodity, IPO, dluhopisy -  zpravodajství">
            <a:extLst>
              <a:ext uri="{FF2B5EF4-FFF2-40B4-BE49-F238E27FC236}">
                <a16:creationId xmlns:a16="http://schemas.microsoft.com/office/drawing/2014/main" id="{7059EC6D-16A8-4237-86E0-ED5A945D54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2904" y="489985"/>
            <a:ext cx="2398623" cy="160105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s Advertising Feeding the Obesity Crisis? - Creative and PR Agency in  Manchester | Peppermint Soda">
            <a:extLst>
              <a:ext uri="{FF2B5EF4-FFF2-40B4-BE49-F238E27FC236}">
                <a16:creationId xmlns:a16="http://schemas.microsoft.com/office/drawing/2014/main" id="{299980F3-74B7-4065-835F-F76332B610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2984" y="3929980"/>
            <a:ext cx="2544478" cy="1279693"/>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Being rich makes you more selfish, finds study | The Independent | The  Independent">
            <a:extLst>
              <a:ext uri="{FF2B5EF4-FFF2-40B4-BE49-F238E27FC236}">
                <a16:creationId xmlns:a16="http://schemas.microsoft.com/office/drawing/2014/main" id="{E63AFE1B-4645-49F1-A218-96239A9ADF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9365" y="1968262"/>
            <a:ext cx="2293938" cy="1696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4248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81</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dirty="0"/>
              <a:t>M</a:t>
            </a:r>
            <a:r>
              <a:rPr lang="en-GB" dirty="0" err="1"/>
              <a:t>isuse</a:t>
            </a:r>
            <a:r>
              <a:rPr lang="en-GB" dirty="0"/>
              <a:t> of statistics</a:t>
            </a:r>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10" name="Zástupný obsah 6">
            <a:extLst>
              <a:ext uri="{FF2B5EF4-FFF2-40B4-BE49-F238E27FC236}">
                <a16:creationId xmlns:a16="http://schemas.microsoft.com/office/drawing/2014/main" id="{5442ED37-2F7E-4C2D-B5FD-7658F211F3F8}"/>
              </a:ext>
            </a:extLst>
          </p:cNvPr>
          <p:cNvSpPr txBox="1">
            <a:spLocks/>
          </p:cNvSpPr>
          <p:nvPr/>
        </p:nvSpPr>
        <p:spPr>
          <a:xfrm>
            <a:off x="65051" y="2816269"/>
            <a:ext cx="5694947" cy="110208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100000"/>
              </a:lnSpc>
              <a:spcAft>
                <a:spcPts val="800"/>
              </a:spcAft>
            </a:pPr>
            <a:endParaRPr lang="en-GB" sz="1800" kern="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Zástupný obsah 16">
            <a:extLst>
              <a:ext uri="{FF2B5EF4-FFF2-40B4-BE49-F238E27FC236}">
                <a16:creationId xmlns:a16="http://schemas.microsoft.com/office/drawing/2014/main" id="{05CFE490-87A8-4840-892F-E5668BC30354}"/>
              </a:ext>
            </a:extLst>
          </p:cNvPr>
          <p:cNvSpPr>
            <a:spLocks noGrp="1"/>
          </p:cNvSpPr>
          <p:nvPr>
            <p:ph idx="29"/>
          </p:nvPr>
        </p:nvSpPr>
        <p:spPr>
          <a:xfrm>
            <a:off x="665999" y="1801738"/>
            <a:ext cx="7659853" cy="4139998"/>
          </a:xfrm>
        </p:spPr>
        <p:txBody>
          <a:bodyPr/>
          <a:lstStyle/>
          <a:p>
            <a:pPr marL="72000" indent="0">
              <a:buNone/>
            </a:pPr>
            <a:r>
              <a:rPr lang="cs-CZ" dirty="0" err="1">
                <a:latin typeface="Times New Roman" panose="02020603050405020304" pitchFamily="18" charset="0"/>
                <a:cs typeface="Times New Roman" panose="02020603050405020304" pitchFamily="18" charset="0"/>
              </a:rPr>
              <a:t>Correlation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Causation</a:t>
            </a:r>
            <a:r>
              <a:rPr lang="cs-CZ" dirty="0">
                <a:latin typeface="Times New Roman" panose="02020603050405020304" pitchFamily="18" charset="0"/>
                <a:cs typeface="Times New Roman" panose="02020603050405020304" pitchFamily="18" charset="0"/>
              </a:rPr>
              <a:t>?</a:t>
            </a:r>
          </a:p>
          <a:p>
            <a:pPr lvl="1"/>
            <a:r>
              <a:rPr lang="cs-CZ" dirty="0">
                <a:latin typeface="Times New Roman" panose="02020603050405020304" pitchFamily="18" charset="0"/>
                <a:cs typeface="Times New Roman" panose="02020603050405020304" pitchFamily="18" charset="0"/>
              </a:rPr>
              <a:t>Or </a:t>
            </a:r>
            <a:r>
              <a:rPr lang="cs-CZ" dirty="0" err="1">
                <a:latin typeface="Times New Roman" panose="02020603050405020304" pitchFamily="18" charset="0"/>
                <a:cs typeface="Times New Roman" panose="02020603050405020304" pitchFamily="18" charset="0"/>
              </a:rPr>
              <a:t>neither</a:t>
            </a:r>
            <a:r>
              <a:rPr lang="cs-CZ" dirty="0">
                <a:latin typeface="Times New Roman" panose="02020603050405020304" pitchFamily="18" charset="0"/>
                <a:cs typeface="Times New Roman" panose="02020603050405020304" pitchFamily="18" charset="0"/>
              </a:rPr>
              <a:t>?</a:t>
            </a:r>
          </a:p>
          <a:p>
            <a:pPr lvl="1"/>
            <a:endParaRPr lang="cs-CZ" dirty="0">
              <a:latin typeface="Times New Roman" panose="02020603050405020304" pitchFamily="18" charset="0"/>
              <a:cs typeface="Times New Roman" panose="02020603050405020304" pitchFamily="18" charset="0"/>
            </a:endParaRPr>
          </a:p>
          <a:p>
            <a:pPr marL="324000" lvl="1" indent="0">
              <a:buNone/>
            </a:pPr>
            <a:endParaRPr lang="cs-CZ"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Cheese consumption per person and the number of people who died as a result of tangling in the sheets</a:t>
            </a:r>
            <a:endParaRPr lang="cs-CZ" dirty="0">
              <a:latin typeface="Times New Roman" panose="02020603050405020304" pitchFamily="18" charset="0"/>
              <a:cs typeface="Times New Roman" panose="02020603050405020304" pitchFamily="18" charset="0"/>
            </a:endParaRPr>
          </a:p>
          <a:p>
            <a:pPr marL="324000" lvl="1" indent="0">
              <a:buNone/>
            </a:pPr>
            <a:r>
              <a:rPr lang="cs-CZ" sz="2000" i="1" dirty="0">
                <a:solidFill>
                  <a:schemeClr val="bg2">
                    <a:lumMod val="10000"/>
                  </a:schemeClr>
                </a:solidFill>
                <a:latin typeface="Times New Roman" panose="02020603050405020304" pitchFamily="18" charset="0"/>
                <a:cs typeface="Times New Roman" panose="02020603050405020304" pitchFamily="18" charset="0"/>
              </a:rPr>
              <a:t>(r</a:t>
            </a:r>
            <a:r>
              <a:rPr lang="cs-CZ" sz="2000" dirty="0">
                <a:solidFill>
                  <a:schemeClr val="bg2">
                    <a:lumMod val="10000"/>
                  </a:schemeClr>
                </a:solidFill>
                <a:latin typeface="Times New Roman" panose="02020603050405020304" pitchFamily="18" charset="0"/>
                <a:cs typeface="Times New Roman" panose="02020603050405020304" pitchFamily="18" charset="0"/>
              </a:rPr>
              <a:t> = 0.947)</a:t>
            </a:r>
          </a:p>
          <a:p>
            <a:pPr marL="324000" lvl="1" indent="0">
              <a:buNone/>
            </a:pPr>
            <a:endParaRPr lang="cs-CZ" dirty="0">
              <a:latin typeface="Times New Roman" panose="02020603050405020304" pitchFamily="18" charset="0"/>
              <a:cs typeface="Times New Roman" panose="02020603050405020304" pitchFamily="18" charset="0"/>
            </a:endParaRPr>
          </a:p>
        </p:txBody>
      </p:sp>
      <p:pic>
        <p:nvPicPr>
          <p:cNvPr id="11" name="Obrázek 10">
            <a:extLst>
              <a:ext uri="{FF2B5EF4-FFF2-40B4-BE49-F238E27FC236}">
                <a16:creationId xmlns:a16="http://schemas.microsoft.com/office/drawing/2014/main" id="{FDE9C65C-9C86-4B46-80F6-CE2734D2F90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022354" y="285451"/>
            <a:ext cx="6873325" cy="2792927"/>
          </a:xfrm>
          <a:prstGeom prst="rect">
            <a:avLst/>
          </a:prstGeom>
        </p:spPr>
      </p:pic>
      <p:pic>
        <p:nvPicPr>
          <p:cNvPr id="13314" name="Picture 2" descr="Should you use or not use a Flat Sheet? - Vero Linens">
            <a:extLst>
              <a:ext uri="{FF2B5EF4-FFF2-40B4-BE49-F238E27FC236}">
                <a16:creationId xmlns:a16="http://schemas.microsoft.com/office/drawing/2014/main" id="{D93ADBDC-ACD3-4206-849C-4E5E559AC7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463345" y="3626609"/>
            <a:ext cx="1941549" cy="1456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6" name="Picture 4" descr="Cheese consumption posts another new record">
            <a:extLst>
              <a:ext uri="{FF2B5EF4-FFF2-40B4-BE49-F238E27FC236}">
                <a16:creationId xmlns:a16="http://schemas.microsoft.com/office/drawing/2014/main" id="{9E7F2D11-E05D-4AF0-8FEA-E2E801A6FD38}"/>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4384" y="4607480"/>
            <a:ext cx="2360855" cy="1573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42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fade">
                                      <p:cBhvr>
                                        <p:cTn id="13" dur="1000"/>
                                        <p:tgtEl>
                                          <p:spTgt spid="13316"/>
                                        </p:tgtEl>
                                      </p:cBhvr>
                                    </p:animEffect>
                                    <p:anim calcmode="lin" valueType="num">
                                      <p:cBhvr>
                                        <p:cTn id="14" dur="1000" fill="hold"/>
                                        <p:tgtEl>
                                          <p:spTgt spid="13316"/>
                                        </p:tgtEl>
                                        <p:attrNameLst>
                                          <p:attrName>ppt_x</p:attrName>
                                        </p:attrNameLst>
                                      </p:cBhvr>
                                      <p:tavLst>
                                        <p:tav tm="0">
                                          <p:val>
                                            <p:strVal val="#ppt_x"/>
                                          </p:val>
                                        </p:tav>
                                        <p:tav tm="100000">
                                          <p:val>
                                            <p:strVal val="#ppt_x"/>
                                          </p:val>
                                        </p:tav>
                                      </p:tavLst>
                                    </p:anim>
                                    <p:anim calcmode="lin" valueType="num">
                                      <p:cBhvr>
                                        <p:cTn id="15" dur="1000" fill="hold"/>
                                        <p:tgtEl>
                                          <p:spTgt spid="1331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314"/>
                                        </p:tgtEl>
                                        <p:attrNameLst>
                                          <p:attrName>style.visibility</p:attrName>
                                        </p:attrNameLst>
                                      </p:cBhvr>
                                      <p:to>
                                        <p:strVal val="visible"/>
                                      </p:to>
                                    </p:set>
                                    <p:animEffect transition="in" filter="fade">
                                      <p:cBhvr>
                                        <p:cTn id="19" dur="1000"/>
                                        <p:tgtEl>
                                          <p:spTgt spid="13314"/>
                                        </p:tgtEl>
                                      </p:cBhvr>
                                    </p:animEffect>
                                    <p:anim calcmode="lin" valueType="num">
                                      <p:cBhvr>
                                        <p:cTn id="20" dur="1000" fill="hold"/>
                                        <p:tgtEl>
                                          <p:spTgt spid="13314"/>
                                        </p:tgtEl>
                                        <p:attrNameLst>
                                          <p:attrName>ppt_x</p:attrName>
                                        </p:attrNameLst>
                                      </p:cBhvr>
                                      <p:tavLst>
                                        <p:tav tm="0">
                                          <p:val>
                                            <p:strVal val="#ppt_x"/>
                                          </p:val>
                                        </p:tav>
                                        <p:tav tm="100000">
                                          <p:val>
                                            <p:strVal val="#ppt_x"/>
                                          </p:val>
                                        </p:tav>
                                      </p:tavLst>
                                    </p:anim>
                                    <p:anim calcmode="lin" valueType="num">
                                      <p:cBhvr>
                                        <p:cTn id="21"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82</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cs-CZ" dirty="0"/>
              <a:t>M</a:t>
            </a:r>
            <a:r>
              <a:rPr lang="en-GB" dirty="0" err="1"/>
              <a:t>isuse</a:t>
            </a:r>
            <a:r>
              <a:rPr lang="en-GB" dirty="0"/>
              <a:t> of statistics</a:t>
            </a:r>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10" name="Zástupný obsah 6">
            <a:extLst>
              <a:ext uri="{FF2B5EF4-FFF2-40B4-BE49-F238E27FC236}">
                <a16:creationId xmlns:a16="http://schemas.microsoft.com/office/drawing/2014/main" id="{5442ED37-2F7E-4C2D-B5FD-7658F211F3F8}"/>
              </a:ext>
            </a:extLst>
          </p:cNvPr>
          <p:cNvSpPr txBox="1">
            <a:spLocks/>
          </p:cNvSpPr>
          <p:nvPr/>
        </p:nvSpPr>
        <p:spPr>
          <a:xfrm>
            <a:off x="65051" y="2816269"/>
            <a:ext cx="5694947" cy="1102085"/>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100000"/>
              </a:lnSpc>
              <a:spcAft>
                <a:spcPts val="800"/>
              </a:spcAft>
            </a:pPr>
            <a:endParaRPr lang="en-GB" sz="1800" kern="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Zástupný obsah 16">
            <a:extLst>
              <a:ext uri="{FF2B5EF4-FFF2-40B4-BE49-F238E27FC236}">
                <a16:creationId xmlns:a16="http://schemas.microsoft.com/office/drawing/2014/main" id="{05CFE490-87A8-4840-892F-E5668BC30354}"/>
              </a:ext>
            </a:extLst>
          </p:cNvPr>
          <p:cNvSpPr>
            <a:spLocks noGrp="1"/>
          </p:cNvSpPr>
          <p:nvPr>
            <p:ph idx="29"/>
          </p:nvPr>
        </p:nvSpPr>
        <p:spPr>
          <a:xfrm>
            <a:off x="665999" y="1801738"/>
            <a:ext cx="7659853" cy="4139998"/>
          </a:xfrm>
        </p:spPr>
        <p:txBody>
          <a:bodyPr/>
          <a:lstStyle/>
          <a:p>
            <a:pPr marL="72000" indent="0">
              <a:buNone/>
            </a:pPr>
            <a:r>
              <a:rPr lang="cs-CZ" dirty="0" err="1">
                <a:latin typeface="Times New Roman" panose="02020603050405020304" pitchFamily="18" charset="0"/>
                <a:cs typeface="Times New Roman" panose="02020603050405020304" pitchFamily="18" charset="0"/>
              </a:rPr>
              <a:t>Correlation</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or</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Causation</a:t>
            </a:r>
            <a:r>
              <a:rPr lang="cs-CZ" dirty="0">
                <a:latin typeface="Times New Roman" panose="02020603050405020304" pitchFamily="18" charset="0"/>
                <a:cs typeface="Times New Roman" panose="02020603050405020304" pitchFamily="18" charset="0"/>
              </a:rPr>
              <a:t>?</a:t>
            </a:r>
          </a:p>
          <a:p>
            <a:pPr lvl="1"/>
            <a:r>
              <a:rPr lang="cs-CZ" dirty="0">
                <a:latin typeface="Times New Roman" panose="02020603050405020304" pitchFamily="18" charset="0"/>
                <a:cs typeface="Times New Roman" panose="02020603050405020304" pitchFamily="18" charset="0"/>
              </a:rPr>
              <a:t>Or </a:t>
            </a:r>
            <a:r>
              <a:rPr lang="cs-CZ" dirty="0" err="1">
                <a:latin typeface="Times New Roman" panose="02020603050405020304" pitchFamily="18" charset="0"/>
                <a:cs typeface="Times New Roman" panose="02020603050405020304" pitchFamily="18" charset="0"/>
              </a:rPr>
              <a:t>neither</a:t>
            </a:r>
            <a:r>
              <a:rPr lang="cs-CZ" dirty="0">
                <a:latin typeface="Times New Roman" panose="02020603050405020304" pitchFamily="18" charset="0"/>
                <a:cs typeface="Times New Roman" panose="02020603050405020304" pitchFamily="18" charset="0"/>
              </a:rPr>
              <a:t>?</a:t>
            </a:r>
          </a:p>
          <a:p>
            <a:pPr lvl="1"/>
            <a:endParaRPr lang="cs-CZ" dirty="0">
              <a:latin typeface="Times New Roman" panose="02020603050405020304" pitchFamily="18" charset="0"/>
              <a:cs typeface="Times New Roman" panose="02020603050405020304" pitchFamily="18" charset="0"/>
            </a:endParaRPr>
          </a:p>
          <a:p>
            <a:pPr marL="324000" lvl="1" indent="0">
              <a:buNone/>
            </a:pPr>
            <a:endParaRPr lang="cs-CZ" dirty="0">
              <a:latin typeface="Times New Roman" panose="02020603050405020304" pitchFamily="18" charset="0"/>
              <a:cs typeface="Times New Roman" panose="02020603050405020304" pitchFamily="18" charset="0"/>
            </a:endParaRPr>
          </a:p>
          <a:p>
            <a:pPr marL="324000" lvl="1" indent="0">
              <a:buNone/>
            </a:pPr>
            <a:endParaRPr lang="cs-CZ" dirty="0">
              <a:latin typeface="Times New Roman" panose="02020603050405020304" pitchFamily="18" charset="0"/>
              <a:cs typeface="Times New Roman" panose="02020603050405020304" pitchFamily="18" charset="0"/>
            </a:endParaRPr>
          </a:p>
          <a:p>
            <a:pPr marL="324000" lvl="1" indent="0">
              <a:buNone/>
            </a:pPr>
            <a:endParaRPr lang="cs-CZ"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Consumption of mozzarella cheese per person with doctorates</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from</a:t>
            </a:r>
            <a:r>
              <a:rPr lang="cs-CZ"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engineering</a:t>
            </a:r>
            <a:endParaRPr lang="cs-CZ" dirty="0">
              <a:latin typeface="Times New Roman" panose="02020603050405020304" pitchFamily="18" charset="0"/>
              <a:cs typeface="Times New Roman" panose="02020603050405020304" pitchFamily="18" charset="0"/>
            </a:endParaRPr>
          </a:p>
          <a:p>
            <a:pPr marL="324000" lvl="1" indent="0">
              <a:buNone/>
            </a:pPr>
            <a:r>
              <a:rPr lang="cs-CZ" i="1" dirty="0">
                <a:latin typeface="Times New Roman" panose="02020603050405020304" pitchFamily="18" charset="0"/>
                <a:cs typeface="Times New Roman" panose="02020603050405020304" pitchFamily="18" charset="0"/>
              </a:rPr>
              <a:t>(r</a:t>
            </a:r>
            <a:r>
              <a:rPr lang="cs-CZ" dirty="0">
                <a:latin typeface="Times New Roman" panose="02020603050405020304" pitchFamily="18" charset="0"/>
                <a:cs typeface="Times New Roman" panose="02020603050405020304" pitchFamily="18" charset="0"/>
              </a:rPr>
              <a:t> = 0.950)</a:t>
            </a:r>
          </a:p>
          <a:p>
            <a:pPr marL="324000" lvl="1" indent="0">
              <a:buNone/>
            </a:pPr>
            <a:endParaRPr lang="cs-CZ" dirty="0">
              <a:latin typeface="Times New Roman" panose="02020603050405020304" pitchFamily="18" charset="0"/>
              <a:cs typeface="Times New Roman" panose="02020603050405020304" pitchFamily="18" charset="0"/>
            </a:endParaRPr>
          </a:p>
        </p:txBody>
      </p:sp>
      <p:pic>
        <p:nvPicPr>
          <p:cNvPr id="8" name="Obrázek 7">
            <a:extLst>
              <a:ext uri="{FF2B5EF4-FFF2-40B4-BE49-F238E27FC236}">
                <a16:creationId xmlns:a16="http://schemas.microsoft.com/office/drawing/2014/main" id="{108993A3-66B3-4944-AADF-E6FC7D30715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817417" y="173952"/>
            <a:ext cx="7309532" cy="3255571"/>
          </a:xfrm>
          <a:prstGeom prst="rect">
            <a:avLst/>
          </a:prstGeom>
        </p:spPr>
      </p:pic>
      <p:sp>
        <p:nvSpPr>
          <p:cNvPr id="12" name="TextovéPole 11">
            <a:extLst>
              <a:ext uri="{FF2B5EF4-FFF2-40B4-BE49-F238E27FC236}">
                <a16:creationId xmlns:a16="http://schemas.microsoft.com/office/drawing/2014/main" id="{82153765-FDE2-4CE6-B551-68E516098D7F}"/>
              </a:ext>
            </a:extLst>
          </p:cNvPr>
          <p:cNvSpPr txBox="1"/>
          <p:nvPr/>
        </p:nvSpPr>
        <p:spPr>
          <a:xfrm>
            <a:off x="1621249" y="5854036"/>
            <a:ext cx="9205247" cy="523220"/>
          </a:xfrm>
          <a:prstGeom prst="rect">
            <a:avLst/>
          </a:prstGeom>
          <a:noFill/>
        </p:spPr>
        <p:txBody>
          <a:bodyPr wrap="square">
            <a:spAutoFit/>
          </a:bodyPr>
          <a:lstStyle/>
          <a:p>
            <a:r>
              <a:rPr lang="cs-CZ"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oth</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examples are an example of a false correlation</a:t>
            </a:r>
            <a:endParaRPr lang="cs-CZ"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4338" name="Picture 2" descr="The 6 Types of Mozzarella Cheese">
            <a:extLst>
              <a:ext uri="{FF2B5EF4-FFF2-40B4-BE49-F238E27FC236}">
                <a16:creationId xmlns:a16="http://schemas.microsoft.com/office/drawing/2014/main" id="{E0EA9CBC-4B7F-42E1-944C-08F52AFF84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39473">
            <a:off x="10005772" y="3546484"/>
            <a:ext cx="2038613" cy="108301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octorate-of-engineering">
            <a:extLst>
              <a:ext uri="{FF2B5EF4-FFF2-40B4-BE49-F238E27FC236}">
                <a16:creationId xmlns:a16="http://schemas.microsoft.com/office/drawing/2014/main" id="{CF2D14DB-A8DF-4653-B384-8C02D55AC664}"/>
              </a:ext>
            </a:extLst>
          </p:cNvPr>
          <p:cNvPicPr>
            <a:picLocks noChangeAspect="1" noChangeArrowheads="1"/>
          </p:cNvPicPr>
          <p:nvPr/>
        </p:nvPicPr>
        <p:blipFill>
          <a:blip r:embed="rId5">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rot="671634">
            <a:off x="8402263" y="4372593"/>
            <a:ext cx="2056874" cy="135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21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fade">
                                      <p:cBhvr>
                                        <p:cTn id="13" dur="1000"/>
                                        <p:tgtEl>
                                          <p:spTgt spid="14338"/>
                                        </p:tgtEl>
                                      </p:cBhvr>
                                    </p:animEffect>
                                    <p:anim calcmode="lin" valueType="num">
                                      <p:cBhvr>
                                        <p:cTn id="14" dur="1000" fill="hold"/>
                                        <p:tgtEl>
                                          <p:spTgt spid="14338"/>
                                        </p:tgtEl>
                                        <p:attrNameLst>
                                          <p:attrName>ppt_x</p:attrName>
                                        </p:attrNameLst>
                                      </p:cBhvr>
                                      <p:tavLst>
                                        <p:tav tm="0">
                                          <p:val>
                                            <p:strVal val="#ppt_x"/>
                                          </p:val>
                                        </p:tav>
                                        <p:tav tm="100000">
                                          <p:val>
                                            <p:strVal val="#ppt_x"/>
                                          </p:val>
                                        </p:tav>
                                      </p:tavLst>
                                    </p:anim>
                                    <p:anim calcmode="lin" valueType="num">
                                      <p:cBhvr>
                                        <p:cTn id="15" dur="1000" fill="hold"/>
                                        <p:tgtEl>
                                          <p:spTgt spid="143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fade">
                                      <p:cBhvr>
                                        <p:cTn id="19" dur="1000"/>
                                        <p:tgtEl>
                                          <p:spTgt spid="14340"/>
                                        </p:tgtEl>
                                      </p:cBhvr>
                                    </p:animEffect>
                                    <p:anim calcmode="lin" valueType="num">
                                      <p:cBhvr>
                                        <p:cTn id="20" dur="1000" fill="hold"/>
                                        <p:tgtEl>
                                          <p:spTgt spid="14340"/>
                                        </p:tgtEl>
                                        <p:attrNameLst>
                                          <p:attrName>ppt_x</p:attrName>
                                        </p:attrNameLst>
                                      </p:cBhvr>
                                      <p:tavLst>
                                        <p:tav tm="0">
                                          <p:val>
                                            <p:strVal val="#ppt_x"/>
                                          </p:val>
                                        </p:tav>
                                        <p:tav tm="100000">
                                          <p:val>
                                            <p:strVal val="#ppt_x"/>
                                          </p:val>
                                        </p:tav>
                                      </p:tavLst>
                                    </p:anim>
                                    <p:anim calcmode="lin" valueType="num">
                                      <p:cBhvr>
                                        <p:cTn id="21" dur="1000" fill="hold"/>
                                        <p:tgtEl>
                                          <p:spTgt spid="143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xit" presetSubtype="0" fill="hold" nodeType="withEffect">
                                  <p:stCondLst>
                                    <p:cond delay="0"/>
                                  </p:stCondLst>
                                  <p:childTnLst>
                                    <p:animEffect transition="out" filter="fade">
                                      <p:cBhvr>
                                        <p:cTn id="28" dur="500"/>
                                        <p:tgtEl>
                                          <p:spTgt spid="14338"/>
                                        </p:tgtEl>
                                      </p:cBhvr>
                                    </p:animEffect>
                                    <p:set>
                                      <p:cBhvr>
                                        <p:cTn id="29" dur="1" fill="hold">
                                          <p:stCondLst>
                                            <p:cond delay="499"/>
                                          </p:stCondLst>
                                        </p:cTn>
                                        <p:tgtEl>
                                          <p:spTgt spid="1433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4340"/>
                                        </p:tgtEl>
                                      </p:cBhvr>
                                    </p:animEffect>
                                    <p:set>
                                      <p:cBhvr>
                                        <p:cTn id="32" dur="1" fill="hold">
                                          <p:stCondLst>
                                            <p:cond delay="499"/>
                                          </p:stCondLst>
                                        </p:cTn>
                                        <p:tgtEl>
                                          <p:spTgt spid="143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83</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Descriptive Statistic</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Inferential Statistic</a:t>
            </a:r>
            <a:endParaRPr lang="en-GB" sz="1800" dirty="0"/>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720000" y="4132621"/>
            <a:ext cx="5219998" cy="1518238"/>
          </a:xfrm>
        </p:spPr>
        <p:txBody>
          <a:bodyPr/>
          <a:lstStyle/>
          <a:p>
            <a:pPr marL="72000" indent="0" algn="just">
              <a:lnSpc>
                <a:spcPct val="100000"/>
              </a:lnSpc>
              <a:spcAft>
                <a:spcPts val="800"/>
              </a:spcAft>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Measures of Distribution or Frequency</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0000"/>
              </a:lnSpc>
              <a:spcAft>
                <a:spcPts val="800"/>
              </a:spcAft>
              <a:buNone/>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Measures of Central Tendency</a:t>
            </a:r>
          </a:p>
          <a:p>
            <a:pPr marL="72000" indent="0" algn="just">
              <a:lnSpc>
                <a:spcPct val="100000"/>
              </a:lnSpc>
              <a:spcAft>
                <a:spcPts val="800"/>
              </a:spcAft>
              <a:buNone/>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Measures of Dispersion or Variation</a:t>
            </a:r>
            <a:endParaRPr lang="cs-CZ"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2000" indent="0" algn="just">
              <a:lnSpc>
                <a:spcPct val="100000"/>
              </a:lnSpc>
              <a:spcAft>
                <a:spcPts val="800"/>
              </a:spcAft>
              <a:buNone/>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Measures of Position</a:t>
            </a:r>
          </a:p>
          <a:p>
            <a:pPr marL="72000" indent="0" algn="just">
              <a:lnSpc>
                <a:spcPct val="100000"/>
              </a:lnSpc>
              <a:spcAft>
                <a:spcPts val="800"/>
              </a:spcAft>
              <a:buNone/>
            </a:pPr>
            <a:endPar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2000" indent="0" algn="just">
              <a:lnSpc>
                <a:spcPct val="100000"/>
              </a:lnSpc>
              <a:spcAft>
                <a:spcPts val="800"/>
              </a:spcAft>
              <a:buNone/>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Zástupný obsah 8">
            <a:extLst>
              <a:ext uri="{FF2B5EF4-FFF2-40B4-BE49-F238E27FC236}">
                <a16:creationId xmlns:a16="http://schemas.microsoft.com/office/drawing/2014/main" id="{67195430-BDA0-4ED7-AA6A-33FCC1E392F0}"/>
              </a:ext>
            </a:extLst>
          </p:cNvPr>
          <p:cNvSpPr>
            <a:spLocks noGrp="1"/>
          </p:cNvSpPr>
          <p:nvPr>
            <p:ph idx="30"/>
          </p:nvPr>
        </p:nvSpPr>
        <p:spPr>
          <a:xfrm>
            <a:off x="6305278" y="4173411"/>
            <a:ext cx="5219998" cy="1477448"/>
          </a:xfrm>
        </p:spPr>
        <p:txBody>
          <a:bodyPr/>
          <a:lstStyle/>
          <a:p>
            <a:pPr marL="72000" indent="0" algn="just">
              <a:lnSpc>
                <a:spcPct val="100000"/>
              </a:lnSpc>
              <a:spcAft>
                <a:spcPts val="800"/>
              </a:spcAft>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Comparison tests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0000"/>
              </a:lnSpc>
              <a:spcAft>
                <a:spcPts val="800"/>
              </a:spcAft>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Correlation tests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0000"/>
              </a:lnSpc>
              <a:spcAft>
                <a:spcPts val="800"/>
              </a:spcAft>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Regression tests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en-GB" sz="15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ovéPole 9">
            <a:extLst>
              <a:ext uri="{FF2B5EF4-FFF2-40B4-BE49-F238E27FC236}">
                <a16:creationId xmlns:a16="http://schemas.microsoft.com/office/drawing/2014/main" id="{BE5F1D72-F353-47F4-8C5C-25DF3551D4E8}"/>
              </a:ext>
            </a:extLst>
          </p:cNvPr>
          <p:cNvSpPr txBox="1"/>
          <p:nvPr/>
        </p:nvSpPr>
        <p:spPr>
          <a:xfrm>
            <a:off x="414000" y="1851166"/>
            <a:ext cx="4900629"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800" i="1" dirty="0">
                <a:ln w="0"/>
                <a:solidFill>
                  <a:schemeClr val="accent1"/>
                </a:solidFill>
                <a:effectLst>
                  <a:outerShdw blurRad="38100" dist="25400" dir="5400000" algn="ctr" rotWithShape="0">
                    <a:srgbClr val="6E747A">
                      <a:alpha val="43000"/>
                    </a:srgbClr>
                  </a:outerShdw>
                </a:effectLst>
                <a:latin typeface="+mn-lt"/>
              </a:rPr>
              <a:t>Presenting, organizing, simplifying, and summarizing data</a:t>
            </a:r>
          </a:p>
        </p:txBody>
      </p:sp>
      <p:sp>
        <p:nvSpPr>
          <p:cNvPr id="11" name="TextovéPole 10">
            <a:extLst>
              <a:ext uri="{FF2B5EF4-FFF2-40B4-BE49-F238E27FC236}">
                <a16:creationId xmlns:a16="http://schemas.microsoft.com/office/drawing/2014/main" id="{13073DAC-7354-4BB6-A055-F61EA888FA60}"/>
              </a:ext>
            </a:extLst>
          </p:cNvPr>
          <p:cNvSpPr txBox="1"/>
          <p:nvPr/>
        </p:nvSpPr>
        <p:spPr>
          <a:xfrm>
            <a:off x="6363989" y="1851166"/>
            <a:ext cx="4900629"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800" i="1" dirty="0">
                <a:ln w="0"/>
                <a:solidFill>
                  <a:schemeClr val="accent1"/>
                </a:solidFill>
                <a:effectLst>
                  <a:outerShdw blurRad="38100" dist="25400" dir="5400000" algn="ctr" rotWithShape="0">
                    <a:srgbClr val="6E747A">
                      <a:alpha val="43000"/>
                    </a:srgbClr>
                  </a:outerShdw>
                </a:effectLst>
                <a:latin typeface="+mn-lt"/>
              </a:rPr>
              <a:t>Drawing conclusions about a population base on data observed in a sample</a:t>
            </a:r>
          </a:p>
        </p:txBody>
      </p:sp>
      <p:sp>
        <p:nvSpPr>
          <p:cNvPr id="12" name="Šipka: doprava 11">
            <a:extLst>
              <a:ext uri="{FF2B5EF4-FFF2-40B4-BE49-F238E27FC236}">
                <a16:creationId xmlns:a16="http://schemas.microsoft.com/office/drawing/2014/main" id="{2B0BBCE9-C643-450E-A95C-E5E1C7810A44}"/>
              </a:ext>
            </a:extLst>
          </p:cNvPr>
          <p:cNvSpPr/>
          <p:nvPr/>
        </p:nvSpPr>
        <p:spPr bwMode="auto">
          <a:xfrm>
            <a:off x="5495278" y="2244036"/>
            <a:ext cx="663191" cy="451576"/>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13" name="TextovéPole 12">
            <a:extLst>
              <a:ext uri="{FF2B5EF4-FFF2-40B4-BE49-F238E27FC236}">
                <a16:creationId xmlns:a16="http://schemas.microsoft.com/office/drawing/2014/main" id="{7F113045-3892-4C42-946E-AC25D616438E}"/>
              </a:ext>
            </a:extLst>
          </p:cNvPr>
          <p:cNvSpPr txBox="1"/>
          <p:nvPr/>
        </p:nvSpPr>
        <p:spPr>
          <a:xfrm>
            <a:off x="1764997" y="3470720"/>
            <a:ext cx="2139519" cy="461665"/>
          </a:xfrm>
          <a:prstGeom prst="rect">
            <a:avLst/>
          </a:prstGeom>
          <a:noFill/>
        </p:spPr>
        <p:txBody>
          <a:bodyPr wrap="square" rtlCol="0">
            <a:spAutoFit/>
          </a:bodyPr>
          <a:lstStyle/>
          <a:p>
            <a:pPr algn="ctr"/>
            <a:r>
              <a:rPr lang="cs-CZ" dirty="0">
                <a:latin typeface="+mn-lt"/>
              </a:rPr>
              <a:t>1</a:t>
            </a:r>
            <a:r>
              <a:rPr lang="cs-CZ" baseline="30000" dirty="0">
                <a:latin typeface="+mn-lt"/>
              </a:rPr>
              <a:t>st</a:t>
            </a:r>
            <a:r>
              <a:rPr lang="cs-CZ" dirty="0">
                <a:latin typeface="+mn-lt"/>
              </a:rPr>
              <a:t> step</a:t>
            </a:r>
          </a:p>
        </p:txBody>
      </p:sp>
      <p:sp>
        <p:nvSpPr>
          <p:cNvPr id="14" name="TextovéPole 13">
            <a:extLst>
              <a:ext uri="{FF2B5EF4-FFF2-40B4-BE49-F238E27FC236}">
                <a16:creationId xmlns:a16="http://schemas.microsoft.com/office/drawing/2014/main" id="{F11D4FC5-1098-4FB6-AEB7-B1447B66BEB8}"/>
              </a:ext>
            </a:extLst>
          </p:cNvPr>
          <p:cNvSpPr txBox="1"/>
          <p:nvPr/>
        </p:nvSpPr>
        <p:spPr>
          <a:xfrm>
            <a:off x="7750937" y="3537992"/>
            <a:ext cx="2139519" cy="461665"/>
          </a:xfrm>
          <a:prstGeom prst="rect">
            <a:avLst/>
          </a:prstGeom>
          <a:noFill/>
        </p:spPr>
        <p:txBody>
          <a:bodyPr wrap="square" rtlCol="0">
            <a:spAutoFit/>
          </a:bodyPr>
          <a:lstStyle/>
          <a:p>
            <a:pPr algn="ctr"/>
            <a:r>
              <a:rPr lang="cs-CZ" dirty="0">
                <a:latin typeface="+mn-lt"/>
              </a:rPr>
              <a:t>2</a:t>
            </a:r>
            <a:r>
              <a:rPr lang="cs-CZ" baseline="30000" dirty="0">
                <a:latin typeface="+mn-lt"/>
              </a:rPr>
              <a:t>nd</a:t>
            </a:r>
            <a:r>
              <a:rPr lang="cs-CZ" dirty="0">
                <a:latin typeface="+mn-lt"/>
              </a:rPr>
              <a:t> step</a:t>
            </a:r>
          </a:p>
        </p:txBody>
      </p:sp>
    </p:spTree>
    <p:extLst>
      <p:ext uri="{BB962C8B-B14F-4D97-AF65-F5344CB8AC3E}">
        <p14:creationId xmlns:p14="http://schemas.microsoft.com/office/powerpoint/2010/main" val="622535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84</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Descriptive Statistic</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414900" indent="-342900" algn="just">
              <a:lnSpc>
                <a:spcPct val="100000"/>
              </a:lnSpc>
              <a:spcAft>
                <a:spcPts val="800"/>
              </a:spcAft>
              <a:buFont typeface="+mj-lt"/>
              <a:buAutoNum type="arabicPeriod"/>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Measures of Distribution or Frequency</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14900" indent="-342900" algn="just">
              <a:lnSpc>
                <a:spcPct val="100000"/>
              </a:lnSpc>
              <a:spcAft>
                <a:spcPts val="800"/>
              </a:spcAft>
              <a:buFont typeface="+mj-lt"/>
              <a:buAutoNum type="arabicPeriod"/>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Measures of Central Tendency</a:t>
            </a:r>
          </a:p>
          <a:p>
            <a:pPr marL="414900" indent="-342900" algn="just">
              <a:lnSpc>
                <a:spcPct val="100000"/>
              </a:lnSpc>
              <a:spcAft>
                <a:spcPts val="800"/>
              </a:spcAft>
              <a:buFont typeface="+mj-lt"/>
              <a:buAutoNum type="arabicPeriod"/>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Measures of Dispersion or Variation</a:t>
            </a:r>
            <a:endParaRPr lang="cs-CZ"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14900" indent="-342900" algn="just">
              <a:lnSpc>
                <a:spcPct val="100000"/>
              </a:lnSpc>
              <a:spcAft>
                <a:spcPts val="800"/>
              </a:spcAft>
              <a:buFont typeface="+mj-lt"/>
              <a:buAutoNum type="arabicPeriod"/>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Measures of Position</a:t>
            </a:r>
          </a:p>
          <a:p>
            <a:pPr marL="72000" indent="0" algn="just">
              <a:lnSpc>
                <a:spcPct val="100000"/>
              </a:lnSpc>
              <a:spcAft>
                <a:spcPts val="800"/>
              </a:spcAft>
              <a:buNone/>
            </a:pPr>
            <a:endPar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2000" indent="0" algn="just">
              <a:lnSpc>
                <a:spcPct val="100000"/>
              </a:lnSpc>
              <a:spcAft>
                <a:spcPts val="800"/>
              </a:spcAft>
              <a:buNone/>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Zástupný obsah 9">
            <a:extLst>
              <a:ext uri="{FF2B5EF4-FFF2-40B4-BE49-F238E27FC236}">
                <a16:creationId xmlns:a16="http://schemas.microsoft.com/office/drawing/2014/main" id="{C1829407-933E-4064-8239-7FC06BEAE53D}"/>
              </a:ext>
            </a:extLst>
          </p:cNvPr>
          <p:cNvPicPr>
            <a:picLocks noGrp="1" noChangeAspect="1"/>
          </p:cNvPicPr>
          <p:nvPr>
            <p:ph idx="30"/>
          </p:nvPr>
        </p:nvPicPr>
        <p:blipFill>
          <a:blip r:embed="rId2"/>
          <a:stretch>
            <a:fillRect/>
          </a:stretch>
        </p:blipFill>
        <p:spPr>
          <a:xfrm>
            <a:off x="5124218" y="1793546"/>
            <a:ext cx="6347057" cy="35702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85295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85</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Descriptive Statistic</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a:effectLst/>
                <a:latin typeface="Times New Roman" panose="02020603050405020304" pitchFamily="18" charset="0"/>
                <a:ea typeface="Calibri" panose="020F0502020204030204" pitchFamily="34" charset="0"/>
                <a:cs typeface="Times New Roman" panose="02020603050405020304" pitchFamily="18" charset="0"/>
              </a:rPr>
              <a:t>Measures of Distribution or Frequency</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6979386" cy="3812484"/>
          </a:xfrm>
        </p:spPr>
        <p:txBody>
          <a:bodyPr/>
          <a:lstStyle/>
          <a:p>
            <a:pPr marL="285750" indent="-285750">
              <a:lnSpc>
                <a:spcPct val="150000"/>
              </a:lnSpc>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 graph or data set organized to show the frequency of occurrence of each possible outcome of a repeatable event observed many times</a:t>
            </a:r>
          </a:p>
          <a:p>
            <a:pPr marL="285750" indent="-285750">
              <a:lnSpc>
                <a:spcPct val="150000"/>
              </a:lnSpc>
              <a:spcAft>
                <a:spcPts val="800"/>
              </a:spcAft>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compare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one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part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distribution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to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another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part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distribution</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GB" sz="1800" i="1" dirty="0">
                <a:effectLst/>
                <a:latin typeface="Times New Roman" panose="02020603050405020304" pitchFamily="18" charset="0"/>
                <a:ea typeface="Calibri" panose="020F0502020204030204" pitchFamily="34" charset="0"/>
              </a:rPr>
              <a:t>Count, Percent, Frequency </a:t>
            </a:r>
            <a:endParaRPr lang="en-GB" sz="18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2000" indent="0" algn="just">
              <a:lnSpc>
                <a:spcPct val="100000"/>
              </a:lnSpc>
              <a:spcAft>
                <a:spcPts val="800"/>
              </a:spcAft>
              <a:buNone/>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Zástupný obsah 9" descr="Data Analysis Interactive Notebook | Interactive math journals, Math  journals, Kids math worksheets">
            <a:extLst>
              <a:ext uri="{FF2B5EF4-FFF2-40B4-BE49-F238E27FC236}">
                <a16:creationId xmlns:a16="http://schemas.microsoft.com/office/drawing/2014/main" id="{A2042E0C-ECF2-46FA-BCA1-C8226E5E9B4F}"/>
              </a:ext>
            </a:extLst>
          </p:cNvPr>
          <p:cNvPicPr>
            <a:picLocks noGrp="1"/>
          </p:cNvPicPr>
          <p:nvPr>
            <p:ph idx="30"/>
          </p:nvPr>
        </p:nvPicPr>
        <p:blipFill rotWithShape="1">
          <a:blip r:embed="rId2">
            <a:extLst>
              <a:ext uri="{28A0092B-C50C-407E-A947-70E740481C1C}">
                <a14:useLocalDpi xmlns:a14="http://schemas.microsoft.com/office/drawing/2010/main" val="0"/>
              </a:ext>
            </a:extLst>
          </a:blip>
          <a:srcRect l="9789" t="18686" r="7540" b="45834"/>
          <a:stretch/>
        </p:blipFill>
        <p:spPr bwMode="auto">
          <a:xfrm>
            <a:off x="7726323" y="1728813"/>
            <a:ext cx="4147328" cy="2019909"/>
          </a:xfrm>
          <a:prstGeom prst="rect">
            <a:avLst/>
          </a:prstGeom>
          <a:noFill/>
          <a:ln>
            <a:noFill/>
          </a:ln>
          <a:extLst>
            <a:ext uri="{53640926-AAD7-44D8-BBD7-CCE9431645EC}">
              <a14:shadowObscured xmlns:a14="http://schemas.microsoft.com/office/drawing/2010/main"/>
            </a:ext>
          </a:extLst>
        </p:spPr>
      </p:pic>
      <p:pic>
        <p:nvPicPr>
          <p:cNvPr id="11" name="Zástupný obsah 11" descr="Obsah obrázku stůl&#10;&#10;Popis byl vytvořen automaticky">
            <a:extLst>
              <a:ext uri="{FF2B5EF4-FFF2-40B4-BE49-F238E27FC236}">
                <a16:creationId xmlns:a16="http://schemas.microsoft.com/office/drawing/2014/main" id="{30158183-59E3-49A7-B045-7D3610D80CE0}"/>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489798" y="4483338"/>
            <a:ext cx="2522658" cy="2168293"/>
          </a:xfrm>
          <a:prstGeom prst="rect">
            <a:avLst/>
          </a:prstGeom>
          <a:noFill/>
          <a:ln>
            <a:noFill/>
          </a:ln>
        </p:spPr>
      </p:pic>
      <p:pic>
        <p:nvPicPr>
          <p:cNvPr id="8" name="Obrázek 7">
            <a:extLst>
              <a:ext uri="{FF2B5EF4-FFF2-40B4-BE49-F238E27FC236}">
                <a16:creationId xmlns:a16="http://schemas.microsoft.com/office/drawing/2014/main" id="{E5E0EAF3-2957-4B7A-BD46-0A949E1E9F55}"/>
              </a:ext>
            </a:extLst>
          </p:cNvPr>
          <p:cNvPicPr>
            <a:picLocks noChangeAspect="1"/>
          </p:cNvPicPr>
          <p:nvPr/>
        </p:nvPicPr>
        <p:blipFill rotWithShape="1">
          <a:blip r:embed="rId4"/>
          <a:srcRect l="37269" t="36016" r="5740" b="6809"/>
          <a:stretch/>
        </p:blipFill>
        <p:spPr>
          <a:xfrm>
            <a:off x="6442994" y="3980177"/>
            <a:ext cx="4147328" cy="17800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92784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86</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Descriptive Statistic</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a:effectLst/>
                <a:latin typeface="Times New Roman" panose="02020603050405020304" pitchFamily="18" charset="0"/>
                <a:ea typeface="Calibri" panose="020F0502020204030204" pitchFamily="34" charset="0"/>
                <a:cs typeface="Times New Roman" panose="02020603050405020304" pitchFamily="18" charset="0"/>
              </a:rPr>
              <a:t>Measures of Distribution or Frequency</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967561"/>
            <a:ext cx="5219998" cy="3812484"/>
          </a:xfrm>
        </p:spPr>
        <p:txBody>
          <a:bodyPr/>
          <a:lstStyle/>
          <a:p>
            <a:pPr marL="285750" indent="-285750">
              <a:lnSpc>
                <a:spcPct val="150000"/>
              </a:lnSpc>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 graph or data set organized to show the frequency of occurrence of each possible outcome of a repeatable event observed many times</a:t>
            </a:r>
          </a:p>
          <a:p>
            <a:pPr marL="285750" indent="-285750">
              <a:lnSpc>
                <a:spcPct val="150000"/>
              </a:lnSpc>
              <a:spcAft>
                <a:spcPts val="800"/>
              </a:spcAft>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compare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one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part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distribution</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to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another</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part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distribution</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GB" sz="1800" i="1" dirty="0">
                <a:effectLst/>
                <a:latin typeface="Times New Roman" panose="02020603050405020304" pitchFamily="18" charset="0"/>
                <a:ea typeface="Calibri" panose="020F0502020204030204" pitchFamily="34" charset="0"/>
              </a:rPr>
              <a:t>Count, Percent, Frequency </a:t>
            </a:r>
            <a:endParaRPr lang="en-GB" sz="1800" b="1"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2000" indent="0" algn="just">
              <a:lnSpc>
                <a:spcPct val="100000"/>
              </a:lnSpc>
              <a:spcAft>
                <a:spcPts val="800"/>
              </a:spcAft>
              <a:buNone/>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Zástupný obsah 14" descr="Frequency Distribution in SPSS - Quick Tutorial">
            <a:extLst>
              <a:ext uri="{FF2B5EF4-FFF2-40B4-BE49-F238E27FC236}">
                <a16:creationId xmlns:a16="http://schemas.microsoft.com/office/drawing/2014/main" id="{D44C61BD-12A1-40D0-B40B-B538732376AF}"/>
              </a:ext>
            </a:extLst>
          </p:cNvPr>
          <p:cNvPicPr>
            <a:picLocks noGrp="1"/>
          </p:cNvPicPr>
          <p:nvPr>
            <p:ph idx="30"/>
          </p:nvPr>
        </p:nvPicPr>
        <p:blipFill>
          <a:blip r:embed="rId2">
            <a:extLst>
              <a:ext uri="{28A0092B-C50C-407E-A947-70E740481C1C}">
                <a14:useLocalDpi xmlns:a14="http://schemas.microsoft.com/office/drawing/2010/main" val="0"/>
              </a:ext>
            </a:extLst>
          </a:blip>
          <a:srcRect/>
          <a:stretch>
            <a:fillRect/>
          </a:stretch>
        </p:blipFill>
        <p:spPr bwMode="auto">
          <a:xfrm>
            <a:off x="6479025" y="1976182"/>
            <a:ext cx="4764505" cy="34472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64598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87</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Descriptive Statistic</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dirty="0">
                <a:effectLst/>
                <a:latin typeface="Times New Roman" panose="02020603050405020304" pitchFamily="18" charset="0"/>
                <a:ea typeface="Calibri" panose="020F0502020204030204" pitchFamily="34" charset="0"/>
                <a:cs typeface="Times New Roman" panose="02020603050405020304" pitchFamily="18" charset="0"/>
              </a:rPr>
              <a:t>Measures of Central Tendency</a:t>
            </a:r>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2325516"/>
            <a:ext cx="5219998" cy="1971276"/>
          </a:xfrm>
        </p:spPr>
        <p:txBody>
          <a:bodyPr/>
          <a:lstStyle/>
          <a:p>
            <a:pPr marL="0" lvl="0" indent="0" algn="l">
              <a:lnSpc>
                <a:spcPct val="150000"/>
              </a:lnSpc>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is defined as the number used to represent the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center</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or middle of a set of data values</a:t>
            </a:r>
          </a:p>
          <a:p>
            <a:pPr marL="342900" lvl="0" indent="-342900" algn="l">
              <a:lnSpc>
                <a:spcPct val="150000"/>
              </a:lnSpc>
              <a:spcAft>
                <a:spcPts val="800"/>
              </a:spcAft>
              <a:buFont typeface="Symbol" panose="05050102010706020507" pitchFamily="18" charset="2"/>
              <a:buChar char=""/>
            </a:pP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Mean, Median, Mode</a:t>
            </a:r>
          </a:p>
          <a:p>
            <a:pPr marL="72000" indent="0" algn="just">
              <a:lnSpc>
                <a:spcPct val="100000"/>
              </a:lnSpc>
              <a:spcAft>
                <a:spcPts val="800"/>
              </a:spcAft>
              <a:buNone/>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Zástupný obsah 11" descr="Types of Frequency Distribution | Nave">
            <a:extLst>
              <a:ext uri="{FF2B5EF4-FFF2-40B4-BE49-F238E27FC236}">
                <a16:creationId xmlns:a16="http://schemas.microsoft.com/office/drawing/2014/main" id="{64728C6A-753A-46CE-AE46-CE27F5A894FE}"/>
              </a:ext>
            </a:extLst>
          </p:cNvPr>
          <p:cNvPicPr>
            <a:picLocks noGrp="1"/>
          </p:cNvPicPr>
          <p:nvPr>
            <p:ph idx="30"/>
          </p:nvPr>
        </p:nvPicPr>
        <p:blipFill>
          <a:blip r:embed="rId2" cstate="print">
            <a:extLst>
              <a:ext uri="{28A0092B-C50C-407E-A947-70E740481C1C}">
                <a14:useLocalDpi xmlns:a14="http://schemas.microsoft.com/office/drawing/2010/main" val="0"/>
              </a:ext>
            </a:extLst>
          </a:blip>
          <a:srcRect/>
          <a:stretch>
            <a:fillRect/>
          </a:stretch>
        </p:blipFill>
        <p:spPr bwMode="auto">
          <a:xfrm>
            <a:off x="6030150" y="2260667"/>
            <a:ext cx="5219700" cy="2336666"/>
          </a:xfrm>
          <a:prstGeom prst="rect">
            <a:avLst/>
          </a:prstGeom>
          <a:noFill/>
          <a:ln>
            <a:noFill/>
          </a:ln>
        </p:spPr>
      </p:pic>
    </p:spTree>
    <p:extLst>
      <p:ext uri="{BB962C8B-B14F-4D97-AF65-F5344CB8AC3E}">
        <p14:creationId xmlns:p14="http://schemas.microsoft.com/office/powerpoint/2010/main" val="17956316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88</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Descriptive Statistic</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dirty="0">
                <a:effectLst/>
                <a:latin typeface="Times New Roman" panose="02020603050405020304" pitchFamily="18" charset="0"/>
                <a:ea typeface="Calibri" panose="020F0502020204030204" pitchFamily="34" charset="0"/>
                <a:cs typeface="Times New Roman" panose="02020603050405020304" pitchFamily="18" charset="0"/>
              </a:rPr>
              <a:t>Measures of Central Tendency</a:t>
            </a:r>
          </a:p>
        </p:txBody>
      </p:sp>
      <p:pic>
        <p:nvPicPr>
          <p:cNvPr id="9" name="Zástupný obsah 8" descr="A bell curves can be skewed negatively or positively">
            <a:extLst>
              <a:ext uri="{FF2B5EF4-FFF2-40B4-BE49-F238E27FC236}">
                <a16:creationId xmlns:a16="http://schemas.microsoft.com/office/drawing/2014/main" id="{65A9A4A3-F02B-4E7D-88D7-CC356A6256BF}"/>
              </a:ext>
            </a:extLst>
          </p:cNvPr>
          <p:cNvPicPr>
            <a:picLocks noGrp="1"/>
          </p:cNvPicPr>
          <p:nvPr>
            <p:ph idx="29"/>
          </p:nvPr>
        </p:nvPicPr>
        <p:blipFill rotWithShape="1">
          <a:blip r:embed="rId2" cstate="print">
            <a:extLst>
              <a:ext uri="{28A0092B-C50C-407E-A947-70E740481C1C}">
                <a14:useLocalDpi xmlns:a14="http://schemas.microsoft.com/office/drawing/2010/main" val="0"/>
              </a:ext>
            </a:extLst>
          </a:blip>
          <a:srcRect b="10369"/>
          <a:stretch/>
        </p:blipFill>
        <p:spPr bwMode="auto">
          <a:xfrm>
            <a:off x="752822" y="2547234"/>
            <a:ext cx="5219700" cy="2207658"/>
          </a:xfrm>
          <a:prstGeom prst="rect">
            <a:avLst/>
          </a:prstGeom>
          <a:noFill/>
          <a:ln>
            <a:noFill/>
          </a:ln>
        </p:spPr>
      </p:pic>
      <p:pic>
        <p:nvPicPr>
          <p:cNvPr id="13" name="Zástupný obsah 12" descr="Lecture 03 Descriptives and graphing">
            <a:extLst>
              <a:ext uri="{FF2B5EF4-FFF2-40B4-BE49-F238E27FC236}">
                <a16:creationId xmlns:a16="http://schemas.microsoft.com/office/drawing/2014/main" id="{D2A09B94-D9F4-4015-82F1-22A906A71FD3}"/>
              </a:ext>
            </a:extLst>
          </p:cNvPr>
          <p:cNvPicPr>
            <a:picLocks noGrp="1"/>
          </p:cNvPicPr>
          <p:nvPr>
            <p:ph idx="30"/>
          </p:nvPr>
        </p:nvPicPr>
        <p:blipFill>
          <a:blip r:embed="rId3">
            <a:extLst>
              <a:ext uri="{28A0092B-C50C-407E-A947-70E740481C1C}">
                <a14:useLocalDpi xmlns:a14="http://schemas.microsoft.com/office/drawing/2010/main" val="0"/>
              </a:ext>
            </a:extLst>
          </a:blip>
          <a:srcRect/>
          <a:stretch>
            <a:fillRect/>
          </a:stretch>
        </p:blipFill>
        <p:spPr bwMode="auto">
          <a:xfrm>
            <a:off x="6684886" y="2663673"/>
            <a:ext cx="2912922" cy="2135610"/>
          </a:xfrm>
          <a:prstGeom prst="rect">
            <a:avLst/>
          </a:prstGeom>
          <a:noFill/>
          <a:ln>
            <a:noFill/>
          </a:ln>
        </p:spPr>
      </p:pic>
      <p:sp>
        <p:nvSpPr>
          <p:cNvPr id="11" name="TextovéPole 10">
            <a:extLst>
              <a:ext uri="{FF2B5EF4-FFF2-40B4-BE49-F238E27FC236}">
                <a16:creationId xmlns:a16="http://schemas.microsoft.com/office/drawing/2014/main" id="{0C805145-568D-4B95-98F2-5471C58E91F0}"/>
              </a:ext>
            </a:extLst>
          </p:cNvPr>
          <p:cNvSpPr txBox="1"/>
          <p:nvPr/>
        </p:nvSpPr>
        <p:spPr>
          <a:xfrm>
            <a:off x="726188" y="4801477"/>
            <a:ext cx="2372126" cy="369332"/>
          </a:xfrm>
          <a:prstGeom prst="rect">
            <a:avLst/>
          </a:prstGeom>
          <a:noFill/>
        </p:spPr>
        <p:txBody>
          <a:bodyPr wrap="square" rtlCol="0">
            <a:spAutoFit/>
          </a:bodyPr>
          <a:lstStyle/>
          <a:p>
            <a:pPr algn="l"/>
            <a:r>
              <a:rPr lang="cs-CZ" sz="1800" dirty="0" err="1">
                <a:latin typeface="Times New Roman" panose="02020603050405020304" pitchFamily="18" charset="0"/>
                <a:cs typeface="Times New Roman" panose="02020603050405020304" pitchFamily="18" charset="0"/>
              </a:rPr>
              <a:t>Right</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or</a:t>
            </a:r>
            <a:r>
              <a:rPr lang="cs-CZ" sz="1800" dirty="0">
                <a:latin typeface="Times New Roman" panose="02020603050405020304" pitchFamily="18" charset="0"/>
                <a:cs typeface="Times New Roman" panose="02020603050405020304" pitchFamily="18" charset="0"/>
              </a:rPr>
              <a:t> Positive </a:t>
            </a:r>
            <a:r>
              <a:rPr lang="cs-CZ" sz="1800" b="1" dirty="0" err="1">
                <a:latin typeface="Times New Roman" panose="02020603050405020304" pitchFamily="18" charset="0"/>
                <a:cs typeface="Times New Roman" panose="02020603050405020304" pitchFamily="18" charset="0"/>
              </a:rPr>
              <a:t>skew</a:t>
            </a:r>
            <a:endParaRPr lang="en-GB" sz="1800" b="1" dirty="0" err="1">
              <a:latin typeface="Times New Roman" panose="02020603050405020304" pitchFamily="18" charset="0"/>
              <a:cs typeface="Times New Roman" panose="02020603050405020304" pitchFamily="18" charset="0"/>
            </a:endParaRPr>
          </a:p>
        </p:txBody>
      </p:sp>
      <p:sp>
        <p:nvSpPr>
          <p:cNvPr id="14" name="TextovéPole 13">
            <a:extLst>
              <a:ext uri="{FF2B5EF4-FFF2-40B4-BE49-F238E27FC236}">
                <a16:creationId xmlns:a16="http://schemas.microsoft.com/office/drawing/2014/main" id="{94B57785-8EDE-4AAF-9F3C-DE85BB1363CF}"/>
              </a:ext>
            </a:extLst>
          </p:cNvPr>
          <p:cNvSpPr txBox="1"/>
          <p:nvPr/>
        </p:nvSpPr>
        <p:spPr>
          <a:xfrm>
            <a:off x="8965742" y="3811633"/>
            <a:ext cx="3226258" cy="369332"/>
          </a:xfrm>
          <a:prstGeom prst="rect">
            <a:avLst/>
          </a:prstGeom>
          <a:solidFill>
            <a:schemeClr val="bg1"/>
          </a:solidFill>
        </p:spPr>
        <p:txBody>
          <a:bodyPr wrap="square" rtlCol="0">
            <a:spAutoFit/>
          </a:bodyPr>
          <a:lstStyle/>
          <a:p>
            <a:pPr algn="l"/>
            <a:r>
              <a:rPr lang="cs-CZ" sz="1800" dirty="0">
                <a:latin typeface="Times New Roman" panose="02020603050405020304" pitchFamily="18" charset="0"/>
                <a:cs typeface="Times New Roman" panose="02020603050405020304" pitchFamily="18" charset="0"/>
              </a:rPr>
              <a:t>Negative </a:t>
            </a:r>
            <a:r>
              <a:rPr lang="cs-CZ" sz="1800" b="1" dirty="0" err="1">
                <a:latin typeface="Times New Roman" panose="02020603050405020304" pitchFamily="18" charset="0"/>
                <a:cs typeface="Times New Roman" panose="02020603050405020304" pitchFamily="18" charset="0"/>
              </a:rPr>
              <a:t>kurtosis</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or</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platykurtic</a:t>
            </a:r>
            <a:r>
              <a:rPr lang="cs-CZ" sz="1800" dirty="0">
                <a:latin typeface="Times New Roman" panose="02020603050405020304" pitchFamily="18" charset="0"/>
                <a:cs typeface="Times New Roman" panose="02020603050405020304" pitchFamily="18" charset="0"/>
              </a:rPr>
              <a:t> </a:t>
            </a:r>
            <a:endParaRPr lang="en-GB" sz="1800" dirty="0" err="1">
              <a:latin typeface="Times New Roman" panose="02020603050405020304" pitchFamily="18" charset="0"/>
              <a:cs typeface="Times New Roman" panose="02020603050405020304" pitchFamily="18" charset="0"/>
            </a:endParaRPr>
          </a:p>
        </p:txBody>
      </p:sp>
      <p:sp>
        <p:nvSpPr>
          <p:cNvPr id="16" name="TextovéPole 15">
            <a:extLst>
              <a:ext uri="{FF2B5EF4-FFF2-40B4-BE49-F238E27FC236}">
                <a16:creationId xmlns:a16="http://schemas.microsoft.com/office/drawing/2014/main" id="{B1AEFCD2-29C8-4250-B281-5F632F71FDF2}"/>
              </a:ext>
            </a:extLst>
          </p:cNvPr>
          <p:cNvSpPr txBox="1"/>
          <p:nvPr/>
        </p:nvSpPr>
        <p:spPr>
          <a:xfrm>
            <a:off x="3819421" y="4873525"/>
            <a:ext cx="2431857" cy="369332"/>
          </a:xfrm>
          <a:prstGeom prst="rect">
            <a:avLst/>
          </a:prstGeom>
          <a:noFill/>
        </p:spPr>
        <p:txBody>
          <a:bodyPr wrap="square" rtlCol="0">
            <a:spAutoFit/>
          </a:bodyPr>
          <a:lstStyle/>
          <a:p>
            <a:pPr algn="l"/>
            <a:r>
              <a:rPr lang="cs-CZ" sz="1800" dirty="0" err="1">
                <a:latin typeface="Times New Roman" panose="02020603050405020304" pitchFamily="18" charset="0"/>
                <a:cs typeface="Times New Roman" panose="02020603050405020304" pitchFamily="18" charset="0"/>
              </a:rPr>
              <a:t>Left</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or</a:t>
            </a:r>
            <a:r>
              <a:rPr lang="cs-CZ" sz="1800" dirty="0">
                <a:latin typeface="Times New Roman" panose="02020603050405020304" pitchFamily="18" charset="0"/>
                <a:cs typeface="Times New Roman" panose="02020603050405020304" pitchFamily="18" charset="0"/>
              </a:rPr>
              <a:t> Negative </a:t>
            </a:r>
            <a:r>
              <a:rPr lang="cs-CZ" sz="1800" b="1" dirty="0" err="1">
                <a:latin typeface="Times New Roman" panose="02020603050405020304" pitchFamily="18" charset="0"/>
                <a:cs typeface="Times New Roman" panose="02020603050405020304" pitchFamily="18" charset="0"/>
              </a:rPr>
              <a:t>skew</a:t>
            </a:r>
            <a:endParaRPr lang="en-GB" sz="1800" b="1" dirty="0" err="1">
              <a:latin typeface="Times New Roman" panose="02020603050405020304" pitchFamily="18" charset="0"/>
              <a:cs typeface="Times New Roman" panose="02020603050405020304" pitchFamily="18" charset="0"/>
            </a:endParaRPr>
          </a:p>
        </p:txBody>
      </p:sp>
      <p:sp>
        <p:nvSpPr>
          <p:cNvPr id="15" name="TextovéPole 14">
            <a:extLst>
              <a:ext uri="{FF2B5EF4-FFF2-40B4-BE49-F238E27FC236}">
                <a16:creationId xmlns:a16="http://schemas.microsoft.com/office/drawing/2014/main" id="{8D5A9F10-0F5E-4EDD-8ABA-775210DF40D6}"/>
              </a:ext>
            </a:extLst>
          </p:cNvPr>
          <p:cNvSpPr txBox="1"/>
          <p:nvPr/>
        </p:nvSpPr>
        <p:spPr>
          <a:xfrm>
            <a:off x="8711020" y="2823984"/>
            <a:ext cx="3218184" cy="369332"/>
          </a:xfrm>
          <a:prstGeom prst="rect">
            <a:avLst/>
          </a:prstGeom>
          <a:solidFill>
            <a:schemeClr val="bg1"/>
          </a:solidFill>
        </p:spPr>
        <p:txBody>
          <a:bodyPr wrap="square" rtlCol="0">
            <a:spAutoFit/>
          </a:bodyPr>
          <a:lstStyle/>
          <a:p>
            <a:pPr algn="l"/>
            <a:r>
              <a:rPr lang="cs-CZ" sz="1800" dirty="0">
                <a:latin typeface="Times New Roman" panose="02020603050405020304" pitchFamily="18" charset="0"/>
                <a:cs typeface="Times New Roman" panose="02020603050405020304" pitchFamily="18" charset="0"/>
              </a:rPr>
              <a:t>Positive </a:t>
            </a:r>
            <a:r>
              <a:rPr lang="cs-CZ" sz="1800" b="1" dirty="0" err="1">
                <a:latin typeface="Times New Roman" panose="02020603050405020304" pitchFamily="18" charset="0"/>
                <a:cs typeface="Times New Roman" panose="02020603050405020304" pitchFamily="18" charset="0"/>
              </a:rPr>
              <a:t>kurtosis</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or</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Leptokurtic</a:t>
            </a:r>
            <a:endParaRPr lang="en-GB" sz="1800" dirty="0" err="1">
              <a:latin typeface="Times New Roman" panose="02020603050405020304" pitchFamily="18" charset="0"/>
              <a:cs typeface="Times New Roman" panose="02020603050405020304" pitchFamily="18" charset="0"/>
            </a:endParaRPr>
          </a:p>
        </p:txBody>
      </p:sp>
      <p:sp>
        <p:nvSpPr>
          <p:cNvPr id="17" name="TextovéPole 16">
            <a:extLst>
              <a:ext uri="{FF2B5EF4-FFF2-40B4-BE49-F238E27FC236}">
                <a16:creationId xmlns:a16="http://schemas.microsoft.com/office/drawing/2014/main" id="{CFDC99B3-A143-4F3D-B7BA-954EE2F979DE}"/>
              </a:ext>
            </a:extLst>
          </p:cNvPr>
          <p:cNvSpPr txBox="1"/>
          <p:nvPr/>
        </p:nvSpPr>
        <p:spPr>
          <a:xfrm>
            <a:off x="8814200" y="3353627"/>
            <a:ext cx="3115004" cy="369332"/>
          </a:xfrm>
          <a:prstGeom prst="rect">
            <a:avLst/>
          </a:prstGeom>
          <a:solidFill>
            <a:schemeClr val="bg1"/>
          </a:solidFill>
        </p:spPr>
        <p:txBody>
          <a:bodyPr wrap="square" rtlCol="0">
            <a:spAutoFit/>
          </a:bodyPr>
          <a:lstStyle/>
          <a:p>
            <a:pPr algn="l"/>
            <a:r>
              <a:rPr lang="cs-CZ" sz="1800" dirty="0" err="1">
                <a:latin typeface="Times New Roman" panose="02020603050405020304" pitchFamily="18" charset="0"/>
                <a:cs typeface="Times New Roman" panose="02020603050405020304" pitchFamily="18" charset="0"/>
              </a:rPr>
              <a:t>Normal</a:t>
            </a:r>
            <a:r>
              <a:rPr lang="cs-CZ" sz="1800" dirty="0">
                <a:latin typeface="Times New Roman" panose="02020603050405020304" pitchFamily="18" charset="0"/>
                <a:cs typeface="Times New Roman" panose="02020603050405020304" pitchFamily="18" charset="0"/>
              </a:rPr>
              <a:t> </a:t>
            </a:r>
            <a:r>
              <a:rPr lang="cs-CZ" sz="1800" b="1" dirty="0" err="1">
                <a:latin typeface="Times New Roman" panose="02020603050405020304" pitchFamily="18" charset="0"/>
                <a:cs typeface="Times New Roman" panose="02020603050405020304" pitchFamily="18" charset="0"/>
              </a:rPr>
              <a:t>kurtosis</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or</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Mesokurtic</a:t>
            </a:r>
            <a:endParaRPr lang="en-GB" sz="1800" dirty="0" err="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11436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89</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Descriptive Statistic</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dirty="0">
                <a:effectLst/>
                <a:latin typeface="Times New Roman" panose="02020603050405020304" pitchFamily="18" charset="0"/>
                <a:ea typeface="Calibri" panose="020F0502020204030204" pitchFamily="34" charset="0"/>
                <a:cs typeface="Times New Roman" panose="02020603050405020304" pitchFamily="18" charset="0"/>
              </a:rPr>
              <a:t>Measures of Dispersion or Variation</a:t>
            </a:r>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0" indent="0">
              <a:lnSpc>
                <a:spcPct val="100000"/>
              </a:lnSpc>
              <a:buNone/>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how far apart data points lie from each other and from the </a:t>
            </a:r>
            <a:r>
              <a:rPr lang="en-GB" sz="1200" dirty="0" err="1">
                <a:effectLst/>
                <a:latin typeface="Times New Roman" panose="02020603050405020304" pitchFamily="18" charset="0"/>
                <a:ea typeface="Calibri" panose="020F0502020204030204" pitchFamily="34" charset="0"/>
                <a:cs typeface="Times New Roman" panose="02020603050405020304" pitchFamily="18" charset="0"/>
              </a:rPr>
              <a:t>center</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of a distribution (</a:t>
            </a:r>
            <a:r>
              <a:rPr lang="en-GB" sz="1200" dirty="0" err="1">
                <a:effectLst/>
                <a:latin typeface="Times New Roman" panose="02020603050405020304" pitchFamily="18" charset="0"/>
                <a:ea typeface="Calibri" panose="020F0502020204030204" pitchFamily="34" charset="0"/>
                <a:cs typeface="Times New Roman" panose="02020603050405020304" pitchFamily="18" charset="0"/>
              </a:rPr>
              <a:t>mean±SD</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a:t>
            </a:r>
          </a:p>
          <a:p>
            <a:pPr marL="171450" indent="-171450">
              <a:lnSpc>
                <a:spcPct val="100000"/>
              </a:lnSpc>
              <a:buFont typeface="Arial" panose="020B0604020202020204" pitchFamily="34" charset="0"/>
              <a:buChar char="•"/>
            </a:pPr>
            <a:r>
              <a:rPr lang="fr-FR" sz="1200" b="1" dirty="0">
                <a:effectLst/>
                <a:latin typeface="Times New Roman" panose="02020603050405020304" pitchFamily="18" charset="0"/>
                <a:ea typeface="Calibri" panose="020F0502020204030204" pitchFamily="34" charset="0"/>
                <a:cs typeface="Times New Roman" panose="02020603050405020304" pitchFamily="18" charset="0"/>
              </a:rPr>
              <a:t>Range, IQR, Standard Deviation, Variance </a:t>
            </a:r>
            <a:endParaRPr lang="en-GB"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628650" lvl="1" indent="-171450">
              <a:spcBef>
                <a:spcPts val="1200"/>
              </a:spcBef>
              <a:buFont typeface="Arial" panose="020B0604020202020204" pitchFamily="34" charset="0"/>
              <a:buChar char="•"/>
            </a:pPr>
            <a:r>
              <a:rPr lang="fr-FR" sz="1200" i="1" dirty="0">
                <a:effectLst/>
                <a:latin typeface="Times New Roman" panose="02020603050405020304" pitchFamily="18" charset="0"/>
                <a:ea typeface="Calibri" panose="020F0502020204030204" pitchFamily="34" charset="0"/>
                <a:cs typeface="Times New Roman" panose="02020603050405020304" pitchFamily="18" charset="0"/>
              </a:rPr>
              <a:t>Range</a:t>
            </a:r>
            <a:r>
              <a:rPr lang="fr-FR" sz="1200" dirty="0">
                <a:effectLst/>
                <a:latin typeface="Times New Roman" panose="02020603050405020304" pitchFamily="18" charset="0"/>
                <a:ea typeface="Calibri" panose="020F0502020204030204" pitchFamily="34" charset="0"/>
                <a:cs typeface="Times New Roman" panose="02020603050405020304" pitchFamily="18" charset="0"/>
              </a:rPr>
              <a:t> (R) = x</a:t>
            </a:r>
            <a:r>
              <a:rPr lang="fr-FR" sz="1200" baseline="-25000" dirty="0">
                <a:effectLst/>
                <a:latin typeface="Times New Roman" panose="02020603050405020304" pitchFamily="18" charset="0"/>
                <a:ea typeface="Calibri" panose="020F0502020204030204" pitchFamily="34" charset="0"/>
                <a:cs typeface="Times New Roman" panose="02020603050405020304" pitchFamily="18" charset="0"/>
              </a:rPr>
              <a:t>Max</a:t>
            </a:r>
            <a:r>
              <a:rPr lang="fr-FR" sz="1200" dirty="0">
                <a:effectLst/>
                <a:latin typeface="Times New Roman" panose="02020603050405020304" pitchFamily="18" charset="0"/>
                <a:ea typeface="Calibri" panose="020F0502020204030204" pitchFamily="34" charset="0"/>
                <a:cs typeface="Times New Roman" panose="02020603050405020304" pitchFamily="18" charset="0"/>
              </a:rPr>
              <a:t> - x</a:t>
            </a:r>
            <a:r>
              <a:rPr lang="fr-FR" sz="1200" baseline="-25000" dirty="0">
                <a:effectLst/>
                <a:latin typeface="Times New Roman" panose="02020603050405020304" pitchFamily="18" charset="0"/>
                <a:ea typeface="Calibri" panose="020F0502020204030204" pitchFamily="34" charset="0"/>
                <a:cs typeface="Times New Roman" panose="02020603050405020304" pitchFamily="18" charset="0"/>
              </a:rPr>
              <a:t>min</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628650" lvl="1" indent="-171450">
              <a:spcBef>
                <a:spcPts val="1200"/>
              </a:spcBef>
              <a:buFont typeface="Arial" panose="020B0604020202020204" pitchFamily="34" charset="0"/>
              <a:buChar char="•"/>
            </a:pPr>
            <a:r>
              <a:rPr lang="fr-FR" sz="1200" i="1" dirty="0">
                <a:effectLst/>
                <a:latin typeface="Times New Roman" panose="02020603050405020304" pitchFamily="18" charset="0"/>
                <a:ea typeface="Calibri" panose="020F0502020204030204" pitchFamily="34" charset="0"/>
                <a:cs typeface="Times New Roman" panose="02020603050405020304" pitchFamily="18" charset="0"/>
              </a:rPr>
              <a:t>Interquartile range</a:t>
            </a:r>
            <a:r>
              <a:rPr lang="cs-CZ"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200" i="1" dirty="0">
                <a:effectLst/>
                <a:latin typeface="Times New Roman" panose="02020603050405020304" pitchFamily="18" charset="0"/>
                <a:ea typeface="Calibri" panose="020F0502020204030204" pitchFamily="34" charset="0"/>
                <a:cs typeface="Times New Roman" panose="02020603050405020304" pitchFamily="18" charset="0"/>
              </a:rPr>
              <a:t>IQR</a:t>
            </a:r>
            <a:r>
              <a:rPr lang="cs-CZ" sz="1200" i="1"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1200" dirty="0">
                <a:effectLst/>
                <a:latin typeface="Times New Roman" panose="02020603050405020304" pitchFamily="18" charset="0"/>
                <a:ea typeface="Calibri" panose="020F0502020204030204" pitchFamily="34" charset="0"/>
                <a:cs typeface="Times New Roman" panose="02020603050405020304" pitchFamily="18" charset="0"/>
              </a:rPr>
              <a:t> = Q</a:t>
            </a:r>
            <a:r>
              <a:rPr lang="fr-FR" sz="1200" baseline="-25000" dirty="0">
                <a:effectLst/>
                <a:latin typeface="Times New Roman" panose="02020603050405020304" pitchFamily="18" charset="0"/>
                <a:ea typeface="Calibri" panose="020F0502020204030204" pitchFamily="34" charset="0"/>
                <a:cs typeface="Times New Roman" panose="02020603050405020304" pitchFamily="18" charset="0"/>
              </a:rPr>
              <a:t>3 </a:t>
            </a:r>
            <a:r>
              <a:rPr lang="fr-FR" sz="1200" dirty="0">
                <a:effectLst/>
                <a:latin typeface="Times New Roman" panose="02020603050405020304" pitchFamily="18" charset="0"/>
                <a:ea typeface="Calibri" panose="020F0502020204030204" pitchFamily="34" charset="0"/>
                <a:cs typeface="Times New Roman" panose="02020603050405020304" pitchFamily="18" charset="0"/>
              </a:rPr>
              <a:t>- Q</a:t>
            </a:r>
            <a:r>
              <a:rPr lang="fr-FR" sz="1200" baseline="-25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628650" lvl="1" indent="-171450">
              <a:spcBef>
                <a:spcPts val="1200"/>
              </a:spcBef>
              <a:buFont typeface="Arial" panose="020B0604020202020204" pitchFamily="34" charset="0"/>
              <a:buChar char="•"/>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Standard </a:t>
            </a:r>
            <a:r>
              <a:rPr lang="cs-CZ" sz="1200" i="1" dirty="0">
                <a:effectLst/>
                <a:latin typeface="Times New Roman" panose="02020603050405020304" pitchFamily="18" charset="0"/>
                <a:ea typeface="Calibri" panose="020F0502020204030204" pitchFamily="34" charset="0"/>
                <a:cs typeface="Times New Roman" panose="02020603050405020304" pitchFamily="18" charset="0"/>
              </a:rPr>
              <a:t>d</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eviation</a:t>
            </a:r>
            <a:r>
              <a:rPr lang="cs-CZ"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SD</a:t>
            </a:r>
            <a:r>
              <a:rPr lang="cs-CZ"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 is the average amount of variability in your dataset</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085850" lvl="2" indent="-171450" algn="l">
              <a:spcBef>
                <a:spcPts val="1200"/>
              </a:spcBef>
              <a:buFont typeface="Arial" panose="020B0604020202020204" pitchFamily="34" charset="0"/>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 = </a:t>
            </a:r>
            <a:r>
              <a:rPr lang="en-US" sz="1200" u="sng" dirty="0">
                <a:effectLst/>
                <a:latin typeface="Times New Roman" panose="02020603050405020304" pitchFamily="18" charset="0"/>
                <a:ea typeface="Calibri" panose="020F0502020204030204" pitchFamily="34" charset="0"/>
                <a:cs typeface="Times New Roman" panose="02020603050405020304" pitchFamily="18" charset="0"/>
              </a:rPr>
              <a:t>sample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standart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diviation</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085850" lvl="2" indent="-171450" algn="l">
              <a:spcBef>
                <a:spcPts val="1200"/>
              </a:spcBef>
              <a:buFont typeface="Arial" panose="020B0604020202020204" pitchFamily="34" charset="0"/>
              <a:buChar char="•"/>
            </a:pPr>
            <a:r>
              <a:rPr lang="en-US" sz="1200" dirty="0">
                <a:effectLst/>
                <a:latin typeface="Symbol" panose="05050102010706020507" pitchFamily="18" charset="2"/>
                <a:ea typeface="Calibri" panose="020F0502020204030204" pitchFamily="34" charset="0"/>
                <a:cs typeface="Times New Roman" panose="02020603050405020304" pitchFamily="18" charset="0"/>
              </a:rPr>
              <a:t>s</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u="sng" dirty="0">
                <a:effectLst/>
                <a:latin typeface="Times New Roman" panose="02020603050405020304" pitchFamily="18" charset="0"/>
                <a:ea typeface="Calibri" panose="020F0502020204030204" pitchFamily="34" charset="0"/>
                <a:cs typeface="Times New Roman" panose="02020603050405020304" pitchFamily="18" charset="0"/>
              </a:rPr>
              <a:t>population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standard deviation</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628650" lvl="1" indent="-171450">
              <a:spcBef>
                <a:spcPts val="1200"/>
              </a:spcBef>
              <a:buFont typeface="Arial" panose="020B0604020202020204" pitchFamily="34" charset="0"/>
              <a:buChar char="•"/>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Variance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(s</a:t>
            </a:r>
            <a:r>
              <a:rPr lang="en-US" sz="12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is the average of squared deviations from the mean</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085850" lvl="2" indent="-171450" algn="l">
              <a:spcBef>
                <a:spcPts val="1200"/>
              </a:spcBef>
              <a:buFont typeface="Arial" panose="020B0604020202020204" pitchFamily="34" charset="0"/>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To get variance, square the standard deviation (s)</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085850" lvl="2" indent="-171450" algn="l">
              <a:spcBef>
                <a:spcPts val="1200"/>
              </a:spcBef>
              <a:buFont typeface="Arial" panose="020B0604020202020204" pitchFamily="34" charset="0"/>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a:t>
            </a:r>
            <a:r>
              <a:rPr lang="en-US" sz="12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u="sng" dirty="0">
                <a:effectLst/>
                <a:latin typeface="Times New Roman" panose="02020603050405020304" pitchFamily="18" charset="0"/>
                <a:ea typeface="Calibri" panose="020F0502020204030204" pitchFamily="34" charset="0"/>
                <a:cs typeface="Times New Roman" panose="02020603050405020304" pitchFamily="18" charset="0"/>
              </a:rPr>
              <a:t>sample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variance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085850" lvl="2" indent="-171450" algn="l">
              <a:spcBef>
                <a:spcPts val="1200"/>
              </a:spcBef>
              <a:spcAft>
                <a:spcPts val="800"/>
              </a:spcAft>
              <a:buFont typeface="Arial" panose="020B0604020202020204" pitchFamily="34" charset="0"/>
              <a:buChar char="•"/>
            </a:pPr>
            <a:r>
              <a:rPr lang="en-US" sz="1200" dirty="0">
                <a:effectLst/>
                <a:latin typeface="Symbol" panose="05050102010706020507" pitchFamily="18" charset="2"/>
                <a:ea typeface="Calibri" panose="020F0502020204030204" pitchFamily="34" charset="0"/>
                <a:cs typeface="Times New Roman" panose="02020603050405020304" pitchFamily="18" charset="0"/>
              </a:rPr>
              <a:t>s</a:t>
            </a:r>
            <a:r>
              <a:rPr lang="en-US" sz="1200" baseline="30000" dirty="0">
                <a:effectLst/>
                <a:latin typeface="Symbol" panose="05050102010706020507" pitchFamily="18" charset="2"/>
                <a:ea typeface="Calibri" panose="020F0502020204030204" pitchFamily="34" charset="0"/>
                <a:cs typeface="Times New Roman" panose="02020603050405020304" pitchFamily="18" charset="0"/>
              </a:rPr>
              <a:t>2</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200" u="sng" dirty="0">
                <a:effectLst/>
                <a:latin typeface="Times New Roman" panose="02020603050405020304" pitchFamily="18" charset="0"/>
                <a:ea typeface="Calibri" panose="020F0502020204030204" pitchFamily="34" charset="0"/>
                <a:cs typeface="Times New Roman" panose="02020603050405020304" pitchFamily="18" charset="0"/>
              </a:rPr>
              <a:t>population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variance</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buFont typeface="Arial" panose="020B0604020202020204" pitchFamily="34" charset="0"/>
              <a:buChar cha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Zástupný obsah 10" descr="How to interpret Box Plot || Python - AI ASPIRANT">
            <a:extLst>
              <a:ext uri="{FF2B5EF4-FFF2-40B4-BE49-F238E27FC236}">
                <a16:creationId xmlns:a16="http://schemas.microsoft.com/office/drawing/2014/main" id="{6DF8653D-1716-4D71-8211-01EA16BB4B1F}"/>
              </a:ext>
            </a:extLst>
          </p:cNvPr>
          <p:cNvPicPr>
            <a:picLocks noGrp="1"/>
          </p:cNvPicPr>
          <p:nvPr>
            <p:ph idx="30"/>
          </p:nvPr>
        </p:nvPicPr>
        <p:blipFill>
          <a:blip r:embed="rId2">
            <a:extLst>
              <a:ext uri="{28A0092B-C50C-407E-A947-70E740481C1C}">
                <a14:useLocalDpi xmlns:a14="http://schemas.microsoft.com/office/drawing/2010/main" val="0"/>
              </a:ext>
            </a:extLst>
          </a:blip>
          <a:srcRect/>
          <a:stretch>
            <a:fillRect/>
          </a:stretch>
        </p:blipFill>
        <p:spPr bwMode="auto">
          <a:xfrm>
            <a:off x="6663783" y="1793546"/>
            <a:ext cx="4149219" cy="40484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59436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9</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Type of </a:t>
            </a:r>
            <a:r>
              <a:rPr lang="cs-CZ" sz="1800" b="1" i="1" kern="0" dirty="0" err="1">
                <a:effectLst/>
                <a:latin typeface="Times New Roman" panose="02020603050405020304" pitchFamily="18" charset="0"/>
                <a:ea typeface="Times New Roman" panose="02020603050405020304" pitchFamily="18" charset="0"/>
                <a:cs typeface="Times New Roman" panose="02020603050405020304" pitchFamily="18" charset="0"/>
              </a:rPr>
              <a:t>Qualitative</a:t>
            </a:r>
            <a:r>
              <a:rPr lang="cs-CZ" sz="1800" b="1"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b="1" kern="0" dirty="0" err="1">
                <a:effectLst/>
                <a:latin typeface="Times New Roman" panose="02020603050405020304" pitchFamily="18" charset="0"/>
                <a:ea typeface="Times New Roman" panose="02020603050405020304" pitchFamily="18" charset="0"/>
                <a:cs typeface="Times New Roman" panose="02020603050405020304" pitchFamily="18" charset="0"/>
              </a:rPr>
              <a:t>Research</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2000" b="1" kern="0" dirty="0">
                <a:effectLst/>
                <a:latin typeface="Times New Roman" panose="02020603050405020304" pitchFamily="18" charset="0"/>
                <a:ea typeface="Times New Roman" panose="02020603050405020304" pitchFamily="18" charset="0"/>
                <a:cs typeface="Times New Roman" panose="02020603050405020304" pitchFamily="18" charset="0"/>
              </a:rPr>
              <a:t>Type of</a:t>
            </a:r>
            <a:r>
              <a:rPr lang="cs-CZ" sz="20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2000" b="1" i="1" kern="0" dirty="0" err="1">
                <a:effectLst/>
                <a:latin typeface="Times New Roman" panose="02020603050405020304" pitchFamily="18" charset="0"/>
                <a:ea typeface="Times New Roman" panose="02020603050405020304" pitchFamily="18" charset="0"/>
                <a:cs typeface="Times New Roman" panose="02020603050405020304" pitchFamily="18" charset="0"/>
              </a:rPr>
              <a:t>Quantitative</a:t>
            </a:r>
            <a:r>
              <a:rPr lang="cs-CZ" sz="2000" b="1"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2000" b="1" kern="0" dirty="0" err="1">
                <a:effectLst/>
                <a:latin typeface="Times New Roman" panose="02020603050405020304" pitchFamily="18" charset="0"/>
                <a:ea typeface="Times New Roman" panose="02020603050405020304" pitchFamily="18" charset="0"/>
                <a:cs typeface="Times New Roman" panose="02020603050405020304" pitchFamily="18" charset="0"/>
              </a:rPr>
              <a:t>Research</a:t>
            </a:r>
            <a:endParaRPr lang="en-GB" b="1" dirty="0"/>
          </a:p>
          <a:p>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p:txBody>
          <a:bodyPr/>
          <a:lstStyle/>
          <a:p>
            <a:pPr marL="72000" indent="0" algn="just">
              <a:lnSpc>
                <a:spcPct val="100000"/>
              </a:lnSpc>
              <a:spcAft>
                <a:spcPts val="800"/>
              </a:spcAft>
              <a:buNone/>
            </a:pPr>
            <a:r>
              <a:rPr lang="en-GB" sz="1600" i="1" u="sng" dirty="0">
                <a:effectLst/>
                <a:latin typeface="Times New Roman" panose="02020603050405020304" pitchFamily="18" charset="0"/>
                <a:ea typeface="Calibri" panose="020F0502020204030204" pitchFamily="34" charset="0"/>
                <a:cs typeface="Times New Roman" panose="02020603050405020304" pitchFamily="18" charset="0"/>
              </a:rPr>
              <a:t>Phenomenological method</a:t>
            </a: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how participant </a:t>
            </a: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experiences</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feel</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have </a:t>
            </a: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opinion</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about a specific </a:t>
            </a: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event</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or </a:t>
            </a: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activity</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It utilizes in-depth interviews, observation or survey to gather information</a:t>
            </a:r>
          </a:p>
          <a:p>
            <a:pPr marL="72000" indent="0" algn="just">
              <a:lnSpc>
                <a:spcPct val="100000"/>
              </a:lnSpc>
              <a:spcAft>
                <a:spcPts val="800"/>
              </a:spcAft>
              <a:buNone/>
            </a:pPr>
            <a:r>
              <a:rPr lang="en-GB" sz="1600" i="1" u="sng" dirty="0">
                <a:effectLst/>
                <a:latin typeface="Times New Roman" panose="02020603050405020304" pitchFamily="18" charset="0"/>
                <a:ea typeface="Calibri" panose="020F0502020204030204" pitchFamily="34" charset="0"/>
                <a:cs typeface="Times New Roman" panose="02020603050405020304" pitchFamily="18" charset="0"/>
              </a:rPr>
              <a:t>Grounded theory</a:t>
            </a: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 -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tries</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to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explain</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why</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 </a:t>
            </a:r>
            <a:r>
              <a:rPr lang="cs-CZ" sz="1600" i="1" dirty="0" err="1">
                <a:effectLst/>
                <a:latin typeface="Times New Roman" panose="02020603050405020304" pitchFamily="18" charset="0"/>
                <a:ea typeface="Calibri" panose="020F0502020204030204" pitchFamily="34" charset="0"/>
                <a:cs typeface="Times New Roman" panose="02020603050405020304" pitchFamily="18" charset="0"/>
              </a:rPr>
              <a:t>course</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i="1"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i="1" dirty="0" err="1">
                <a:effectLst/>
                <a:latin typeface="Times New Roman" panose="02020603050405020304" pitchFamily="18" charset="0"/>
                <a:ea typeface="Calibri" panose="020F0502020204030204" pitchFamily="34" charset="0"/>
                <a:cs typeface="Times New Roman" panose="02020603050405020304" pitchFamily="18" charset="0"/>
              </a:rPr>
              <a:t>action</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i="1" dirty="0" err="1">
                <a:effectLst/>
                <a:latin typeface="Times New Roman" panose="02020603050405020304" pitchFamily="18" charset="0"/>
                <a:ea typeface="Calibri" panose="020F0502020204030204" pitchFamily="34" charset="0"/>
                <a:cs typeface="Times New Roman" panose="02020603050405020304" pitchFamily="18" charset="0"/>
              </a:rPr>
              <a:t>evolved</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way</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it</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did</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Need</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large</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subject</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number</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to developer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theoretical</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model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based</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on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existing</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data (DNA –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genetic</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model)</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0000"/>
              </a:lnSpc>
              <a:spcAft>
                <a:spcPts val="800"/>
              </a:spcAft>
              <a:buNone/>
            </a:pPr>
            <a:r>
              <a:rPr lang="en-GB" sz="1600" i="1" u="sng" dirty="0">
                <a:effectLst/>
                <a:latin typeface="Times New Roman" panose="02020603050405020304" pitchFamily="18" charset="0"/>
                <a:ea typeface="Calibri" panose="020F0502020204030204" pitchFamily="34" charset="0"/>
                <a:cs typeface="Times New Roman" panose="02020603050405020304" pitchFamily="18" charset="0"/>
              </a:rPr>
              <a:t>Case study</a:t>
            </a: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in-depth look</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at one test subject (opposite of grounded theory). Various data are compiled to create a bigger conclusion</a:t>
            </a:r>
          </a:p>
          <a:p>
            <a:pPr marL="72000" indent="0" algn="just">
              <a:lnSpc>
                <a:spcPct val="100000"/>
              </a:lnSpc>
              <a:spcAft>
                <a:spcPts val="800"/>
              </a:spcAft>
              <a:buNone/>
            </a:pPr>
            <a:r>
              <a:rPr lang="en-GB" sz="1600" i="1" u="sng" dirty="0">
                <a:effectLst/>
                <a:latin typeface="Times New Roman" panose="02020603050405020304" pitchFamily="18" charset="0"/>
                <a:ea typeface="Calibri" panose="020F0502020204030204" pitchFamily="34" charset="0"/>
                <a:cs typeface="Times New Roman" panose="02020603050405020304" pitchFamily="18" charset="0"/>
              </a:rPr>
              <a:t>Focus groups</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 </a:t>
            </a: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group of individuals</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who are asked questions about their </a:t>
            </a: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opinions</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attitudes</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towards certain </a:t>
            </a:r>
            <a:r>
              <a:rPr lang="en-GB" sz="1600" i="1" dirty="0" err="1">
                <a:effectLst/>
                <a:latin typeface="Times New Roman" panose="02020603050405020304" pitchFamily="18" charset="0"/>
                <a:ea typeface="Calibri" panose="020F0502020204030204" pitchFamily="34" charset="0"/>
                <a:cs typeface="Times New Roman" panose="02020603050405020304" pitchFamily="18" charset="0"/>
              </a:rPr>
              <a:t>fenomen</a:t>
            </a:r>
            <a:endParaRPr lang="en-GB" sz="16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72000" indent="0" algn="just">
              <a:lnSpc>
                <a:spcPct val="100000"/>
              </a:lnSpc>
              <a:spcAft>
                <a:spcPts val="800"/>
              </a:spcAft>
              <a:buNone/>
            </a:pPr>
            <a:r>
              <a:rPr lang="en-GB" sz="1600" i="1" u="sng" dirty="0">
                <a:effectLst/>
                <a:latin typeface="Times New Roman" panose="02020603050405020304" pitchFamily="18" charset="0"/>
                <a:ea typeface="Calibri" panose="020F0502020204030204" pitchFamily="34" charset="0"/>
                <a:cs typeface="Times New Roman" panose="02020603050405020304" pitchFamily="18" charset="0"/>
              </a:rPr>
              <a:t>Ethnographic research</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 subjects are experiencing a </a:t>
            </a:r>
            <a:r>
              <a:rPr lang="en-GB" sz="1600" i="1" dirty="0">
                <a:effectLst/>
                <a:latin typeface="Times New Roman" panose="02020603050405020304" pitchFamily="18" charset="0"/>
                <a:ea typeface="Calibri" panose="020F0502020204030204" pitchFamily="34" charset="0"/>
                <a:cs typeface="Times New Roman" panose="02020603050405020304" pitchFamily="18" charset="0"/>
              </a:rPr>
              <a:t>culture</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that is unfamiliar to them</a:t>
            </a:r>
            <a:endParaRPr lang="en-GB" sz="1600" dirty="0"/>
          </a:p>
        </p:txBody>
      </p:sp>
      <p:sp>
        <p:nvSpPr>
          <p:cNvPr id="11" name="Zástupný obsah 10">
            <a:extLst>
              <a:ext uri="{FF2B5EF4-FFF2-40B4-BE49-F238E27FC236}">
                <a16:creationId xmlns:a16="http://schemas.microsoft.com/office/drawing/2014/main" id="{990BDFF6-7BF0-4D3B-9489-F655E29FA3F2}"/>
              </a:ext>
            </a:extLst>
          </p:cNvPr>
          <p:cNvSpPr>
            <a:spLocks noGrp="1"/>
          </p:cNvSpPr>
          <p:nvPr>
            <p:ph idx="30"/>
          </p:nvPr>
        </p:nvSpPr>
        <p:spPr/>
        <p:txBody>
          <a:bodyPr/>
          <a:lstStyle/>
          <a:p>
            <a:pPr marL="324000" lvl="1" indent="0">
              <a:buNone/>
            </a:pPr>
            <a:r>
              <a:rPr lang="cs-CZ" sz="1800" i="1" u="sng" dirty="0" err="1">
                <a:effectLst/>
                <a:latin typeface="Times New Roman" panose="02020603050405020304" pitchFamily="18" charset="0"/>
                <a:ea typeface="Calibri" panose="020F0502020204030204" pitchFamily="34" charset="0"/>
              </a:rPr>
              <a:t>Descriptive</a:t>
            </a:r>
            <a:r>
              <a:rPr lang="cs-CZ" sz="1800" i="1" u="sng" dirty="0">
                <a:effectLst/>
                <a:latin typeface="Times New Roman" panose="02020603050405020304" pitchFamily="18" charset="0"/>
                <a:ea typeface="Calibri" panose="020F0502020204030204" pitchFamily="34" charset="0"/>
              </a:rPr>
              <a:t> </a:t>
            </a:r>
            <a:r>
              <a:rPr lang="cs-CZ" sz="1800" i="1" u="sng" dirty="0" err="1">
                <a:effectLst/>
                <a:latin typeface="Times New Roman" panose="02020603050405020304" pitchFamily="18" charset="0"/>
                <a:ea typeface="Calibri" panose="020F0502020204030204" pitchFamily="34" charset="0"/>
              </a:rPr>
              <a:t>research</a:t>
            </a:r>
            <a:r>
              <a:rPr lang="cs-CZ" sz="1800" dirty="0">
                <a:effectLst/>
                <a:latin typeface="Times New Roman" panose="02020603050405020304" pitchFamily="18" charset="0"/>
                <a:ea typeface="Calibri" panose="020F0502020204030204" pitchFamily="34" charset="0"/>
              </a:rPr>
              <a:t> - </a:t>
            </a:r>
            <a:r>
              <a:rPr lang="en-GB" sz="1800" dirty="0">
                <a:effectLst/>
                <a:latin typeface="Times New Roman" panose="02020603050405020304" pitchFamily="18" charset="0"/>
                <a:ea typeface="Calibri" panose="020F0502020204030204" pitchFamily="34" charset="0"/>
              </a:rPr>
              <a:t>seeks to </a:t>
            </a:r>
            <a:r>
              <a:rPr lang="en-GB" sz="1800" i="1" dirty="0">
                <a:effectLst/>
                <a:latin typeface="Times New Roman" panose="02020603050405020304" pitchFamily="18" charset="0"/>
                <a:ea typeface="Calibri" panose="020F0502020204030204" pitchFamily="34" charset="0"/>
              </a:rPr>
              <a:t>describe the current status</a:t>
            </a:r>
            <a:r>
              <a:rPr lang="en-GB" sz="1800" dirty="0">
                <a:effectLst/>
                <a:latin typeface="Times New Roman" panose="02020603050405020304" pitchFamily="18" charset="0"/>
                <a:ea typeface="Calibri" panose="020F0502020204030204" pitchFamily="34" charset="0"/>
              </a:rPr>
              <a:t> of an identified variable</a:t>
            </a:r>
            <a:r>
              <a:rPr lang="cs-CZ" sz="1800" dirty="0">
                <a:effectLst/>
                <a:latin typeface="Times New Roman" panose="02020603050405020304" pitchFamily="18" charset="0"/>
                <a:ea typeface="Calibri" panose="020F0502020204030204" pitchFamily="34" charset="0"/>
              </a:rPr>
              <a:t>.</a:t>
            </a:r>
            <a:r>
              <a:rPr lang="en-GB" sz="1800" dirty="0">
                <a:effectLst/>
                <a:latin typeface="Times New Roman" panose="02020603050405020304" pitchFamily="18" charset="0"/>
                <a:ea typeface="Calibri" panose="020F0502020204030204" pitchFamily="34" charset="0"/>
              </a:rPr>
              <a:t> The researcher does not usually begin with an hypothesis, but is likely to develop one after collecting data</a:t>
            </a:r>
            <a:endParaRPr lang="cs-CZ" sz="1800" dirty="0">
              <a:effectLst/>
              <a:latin typeface="Times New Roman" panose="02020603050405020304" pitchFamily="18" charset="0"/>
              <a:ea typeface="Calibri" panose="020F0502020204030204" pitchFamily="34" charset="0"/>
            </a:endParaRPr>
          </a:p>
          <a:p>
            <a:pPr marL="324000" lvl="1" indent="0">
              <a:buNone/>
            </a:pPr>
            <a:r>
              <a:rPr lang="cs-CZ" sz="1800" i="1" u="sng" dirty="0" err="1">
                <a:effectLst/>
                <a:latin typeface="Times New Roman" panose="02020603050405020304" pitchFamily="18" charset="0"/>
                <a:ea typeface="Calibri" panose="020F0502020204030204" pitchFamily="34" charset="0"/>
              </a:rPr>
              <a:t>Correlation</a:t>
            </a:r>
            <a:r>
              <a:rPr lang="cs-CZ" sz="1800" i="1" u="sng" dirty="0">
                <a:effectLst/>
                <a:latin typeface="Times New Roman" panose="02020603050405020304" pitchFamily="18" charset="0"/>
                <a:ea typeface="Calibri" panose="020F0502020204030204" pitchFamily="34" charset="0"/>
              </a:rPr>
              <a:t> </a:t>
            </a:r>
            <a:r>
              <a:rPr lang="cs-CZ" sz="1800" i="1" u="sng" dirty="0" err="1">
                <a:effectLst/>
                <a:latin typeface="Times New Roman" panose="02020603050405020304" pitchFamily="18" charset="0"/>
                <a:ea typeface="Calibri" panose="020F0502020204030204" pitchFamily="34" charset="0"/>
              </a:rPr>
              <a:t>research</a:t>
            </a:r>
            <a:r>
              <a:rPr lang="cs-CZ" sz="1800" dirty="0">
                <a:effectLst/>
                <a:latin typeface="Times New Roman" panose="02020603050405020304" pitchFamily="18" charset="0"/>
                <a:ea typeface="Calibri" panose="020F0502020204030204" pitchFamily="34" charset="0"/>
              </a:rPr>
              <a:t> - </a:t>
            </a:r>
            <a:r>
              <a:rPr lang="en-GB" sz="1800" dirty="0">
                <a:effectLst/>
                <a:latin typeface="Times New Roman" panose="02020603050405020304" pitchFamily="18" charset="0"/>
                <a:ea typeface="Calibri" panose="020F0502020204030204" pitchFamily="34" charset="0"/>
              </a:rPr>
              <a:t>aim is to determine the extent of a </a:t>
            </a:r>
            <a:r>
              <a:rPr lang="en-GB" sz="1800" i="1" dirty="0">
                <a:effectLst/>
                <a:latin typeface="Times New Roman" panose="02020603050405020304" pitchFamily="18" charset="0"/>
                <a:ea typeface="Calibri" panose="020F0502020204030204" pitchFamily="34" charset="0"/>
              </a:rPr>
              <a:t>relationship </a:t>
            </a:r>
            <a:r>
              <a:rPr lang="en-GB" sz="1800" dirty="0">
                <a:effectLst/>
                <a:latin typeface="Times New Roman" panose="02020603050405020304" pitchFamily="18" charset="0"/>
                <a:ea typeface="Calibri" panose="020F0502020204030204" pitchFamily="34" charset="0"/>
              </a:rPr>
              <a:t>between two or more </a:t>
            </a:r>
            <a:r>
              <a:rPr lang="en-GB" sz="1800" i="1" dirty="0">
                <a:effectLst/>
                <a:latin typeface="Times New Roman" panose="02020603050405020304" pitchFamily="18" charset="0"/>
                <a:ea typeface="Calibri" panose="020F0502020204030204" pitchFamily="34" charset="0"/>
              </a:rPr>
              <a:t>variables</a:t>
            </a:r>
            <a:r>
              <a:rPr lang="en-GB" sz="1800" dirty="0">
                <a:effectLst/>
                <a:latin typeface="Times New Roman" panose="02020603050405020304" pitchFamily="18" charset="0"/>
                <a:ea typeface="Calibri" panose="020F0502020204030204" pitchFamily="34" charset="0"/>
              </a:rPr>
              <a:t> using statistical data. This type of research will recognize trends and patterns in data</a:t>
            </a:r>
            <a:endParaRPr lang="cs-CZ" sz="1800" i="1" u="sng" dirty="0">
              <a:latin typeface="Times New Roman" panose="02020603050405020304" pitchFamily="18" charset="0"/>
              <a:ea typeface="Calibri" panose="020F0502020204030204" pitchFamily="34" charset="0"/>
            </a:endParaRPr>
          </a:p>
          <a:p>
            <a:pPr marL="324000" lvl="1" indent="0">
              <a:buNone/>
            </a:pPr>
            <a:r>
              <a:rPr lang="cs-CZ" sz="1800" i="1" u="sng" dirty="0" err="1">
                <a:effectLst/>
                <a:latin typeface="Times New Roman" panose="02020603050405020304" pitchFamily="18" charset="0"/>
                <a:ea typeface="Calibri" panose="020F0502020204030204" pitchFamily="34" charset="0"/>
              </a:rPr>
              <a:t>Causal-Comparative</a:t>
            </a:r>
            <a:r>
              <a:rPr lang="cs-CZ" sz="1800" i="1" u="sng" dirty="0">
                <a:effectLst/>
                <a:latin typeface="Times New Roman" panose="02020603050405020304" pitchFamily="18" charset="0"/>
                <a:ea typeface="Calibri" panose="020F0502020204030204" pitchFamily="34" charset="0"/>
              </a:rPr>
              <a:t>/Quasi-</a:t>
            </a:r>
            <a:r>
              <a:rPr lang="cs-CZ" sz="1800" i="1" u="sng" dirty="0" err="1">
                <a:effectLst/>
                <a:latin typeface="Times New Roman" panose="02020603050405020304" pitchFamily="18" charset="0"/>
                <a:ea typeface="Calibri" panose="020F0502020204030204" pitchFamily="34" charset="0"/>
              </a:rPr>
              <a:t>Experimental</a:t>
            </a:r>
            <a:r>
              <a:rPr lang="cs-CZ" sz="1800" dirty="0">
                <a:effectLst/>
                <a:latin typeface="Times New Roman" panose="02020603050405020304" pitchFamily="18" charset="0"/>
                <a:ea typeface="Calibri" panose="020F0502020204030204" pitchFamily="34" charset="0"/>
              </a:rPr>
              <a:t> - </a:t>
            </a:r>
            <a:r>
              <a:rPr lang="en-GB" sz="1800" dirty="0">
                <a:effectLst/>
                <a:latin typeface="Times New Roman" panose="02020603050405020304" pitchFamily="18" charset="0"/>
                <a:ea typeface="Calibri" panose="020F0502020204030204" pitchFamily="34" charset="0"/>
              </a:rPr>
              <a:t>establish </a:t>
            </a:r>
            <a:r>
              <a:rPr lang="en-GB" sz="1800" i="1" dirty="0">
                <a:effectLst/>
                <a:latin typeface="Times New Roman" panose="02020603050405020304" pitchFamily="18" charset="0"/>
                <a:ea typeface="Calibri" panose="020F0502020204030204" pitchFamily="34" charset="0"/>
              </a:rPr>
              <a:t>cause-effect relationships</a:t>
            </a:r>
            <a:r>
              <a:rPr lang="en-GB" sz="1800" dirty="0">
                <a:effectLst/>
                <a:latin typeface="Times New Roman" panose="02020603050405020304" pitchFamily="18" charset="0"/>
                <a:ea typeface="Calibri" panose="020F0502020204030204" pitchFamily="34" charset="0"/>
              </a:rPr>
              <a:t> among the </a:t>
            </a:r>
            <a:r>
              <a:rPr lang="en-GB" sz="1800" i="1" dirty="0">
                <a:effectLst/>
                <a:latin typeface="Times New Roman" panose="02020603050405020304" pitchFamily="18" charset="0"/>
                <a:ea typeface="Calibri" panose="020F0502020204030204" pitchFamily="34" charset="0"/>
              </a:rPr>
              <a:t>variables</a:t>
            </a:r>
            <a:r>
              <a:rPr lang="cs-CZ" sz="1800" dirty="0">
                <a:effectLst/>
                <a:latin typeface="Times New Roman" panose="02020603050405020304" pitchFamily="18" charset="0"/>
                <a:ea typeface="Calibri" panose="020F0502020204030204" pitchFamily="34" charset="0"/>
              </a:rPr>
              <a:t>.</a:t>
            </a:r>
            <a:r>
              <a:rPr lang="en-GB" sz="1800" dirty="0">
                <a:effectLst/>
                <a:latin typeface="Times New Roman" panose="02020603050405020304" pitchFamily="18" charset="0"/>
                <a:ea typeface="Calibri" panose="020F0502020204030204" pitchFamily="34" charset="0"/>
              </a:rPr>
              <a:t> The researcher </a:t>
            </a:r>
            <a:r>
              <a:rPr lang="en-GB" sz="1800" u="sng" dirty="0">
                <a:effectLst/>
                <a:latin typeface="Times New Roman" panose="02020603050405020304" pitchFamily="18" charset="0"/>
                <a:ea typeface="Calibri" panose="020F0502020204030204" pitchFamily="34" charset="0"/>
              </a:rPr>
              <a:t>does not</a:t>
            </a:r>
            <a:r>
              <a:rPr lang="en-GB" sz="1800" dirty="0">
                <a:effectLst/>
                <a:latin typeface="Times New Roman" panose="02020603050405020304" pitchFamily="18" charset="0"/>
                <a:ea typeface="Calibri" panose="020F0502020204030204" pitchFamily="34" charset="0"/>
              </a:rPr>
              <a:t> randomly assign groups</a:t>
            </a:r>
            <a:endParaRPr lang="cs-CZ" sz="1800" i="1" u="sng" dirty="0">
              <a:effectLst/>
              <a:latin typeface="Times New Roman" panose="02020603050405020304" pitchFamily="18" charset="0"/>
              <a:ea typeface="Calibri" panose="020F0502020204030204" pitchFamily="34" charset="0"/>
            </a:endParaRPr>
          </a:p>
          <a:p>
            <a:pPr marL="324000" lvl="1" indent="0">
              <a:buNone/>
            </a:pPr>
            <a:r>
              <a:rPr lang="cs-CZ" sz="1800" i="1" u="sng" dirty="0" err="1">
                <a:effectLst/>
                <a:latin typeface="Times New Roman" panose="02020603050405020304" pitchFamily="18" charset="0"/>
                <a:ea typeface="Calibri" panose="020F0502020204030204" pitchFamily="34" charset="0"/>
              </a:rPr>
              <a:t>Experimental</a:t>
            </a:r>
            <a:r>
              <a:rPr lang="cs-CZ" sz="1800" i="1" u="sng" dirty="0">
                <a:effectLst/>
                <a:latin typeface="Times New Roman" panose="02020603050405020304" pitchFamily="18" charset="0"/>
                <a:ea typeface="Calibri" panose="020F0502020204030204" pitchFamily="34" charset="0"/>
              </a:rPr>
              <a:t> </a:t>
            </a:r>
            <a:r>
              <a:rPr lang="cs-CZ" sz="1800" i="1" u="sng" dirty="0" err="1">
                <a:effectLst/>
                <a:latin typeface="Times New Roman" panose="02020603050405020304" pitchFamily="18" charset="0"/>
                <a:ea typeface="Calibri" panose="020F0502020204030204" pitchFamily="34" charset="0"/>
              </a:rPr>
              <a:t>Research</a:t>
            </a:r>
            <a:r>
              <a:rPr lang="cs-CZ" sz="1800" dirty="0">
                <a:effectLst/>
                <a:latin typeface="Times New Roman" panose="02020603050405020304" pitchFamily="18" charset="0"/>
                <a:ea typeface="Calibri" panose="020F0502020204030204" pitchFamily="34" charset="0"/>
              </a:rPr>
              <a:t> - </a:t>
            </a:r>
            <a:r>
              <a:rPr lang="cs-CZ" sz="1800" dirty="0" err="1">
                <a:effectLst/>
                <a:latin typeface="Times New Roman" panose="02020603050405020304" pitchFamily="18" charset="0"/>
                <a:ea typeface="Calibri" panose="020F0502020204030204" pitchFamily="34" charset="0"/>
              </a:rPr>
              <a:t>establish</a:t>
            </a:r>
            <a:r>
              <a:rPr lang="cs-CZ" sz="1800" dirty="0">
                <a:effectLst/>
                <a:latin typeface="Times New Roman" panose="02020603050405020304" pitchFamily="18" charset="0"/>
                <a:ea typeface="Calibri" panose="020F0502020204030204" pitchFamily="34" charset="0"/>
              </a:rPr>
              <a:t> </a:t>
            </a:r>
            <a:r>
              <a:rPr lang="cs-CZ" sz="1800" dirty="0" err="1">
                <a:effectLst/>
                <a:latin typeface="Times New Roman" panose="02020603050405020304" pitchFamily="18" charset="0"/>
                <a:ea typeface="Calibri" panose="020F0502020204030204" pitchFamily="34" charset="0"/>
              </a:rPr>
              <a:t>the</a:t>
            </a:r>
            <a:r>
              <a:rPr lang="cs-CZ" sz="1800" dirty="0">
                <a:effectLst/>
                <a:latin typeface="Times New Roman" panose="02020603050405020304" pitchFamily="18" charset="0"/>
                <a:ea typeface="Calibri" panose="020F0502020204030204" pitchFamily="34" charset="0"/>
              </a:rPr>
              <a:t> </a:t>
            </a:r>
            <a:r>
              <a:rPr lang="cs-CZ" sz="1800" i="1" dirty="0">
                <a:effectLst/>
                <a:latin typeface="Times New Roman" panose="02020603050405020304" pitchFamily="18" charset="0"/>
                <a:ea typeface="Calibri" panose="020F0502020204030204" pitchFamily="34" charset="0"/>
              </a:rPr>
              <a:t>cause-</a:t>
            </a:r>
            <a:r>
              <a:rPr lang="cs-CZ" sz="1800" i="1" dirty="0" err="1">
                <a:effectLst/>
                <a:latin typeface="Times New Roman" panose="02020603050405020304" pitchFamily="18" charset="0"/>
                <a:ea typeface="Calibri" panose="020F0502020204030204" pitchFamily="34" charset="0"/>
              </a:rPr>
              <a:t>effect</a:t>
            </a:r>
            <a:r>
              <a:rPr lang="cs-CZ" sz="1800" i="1" dirty="0">
                <a:effectLst/>
                <a:latin typeface="Times New Roman" panose="02020603050405020304" pitchFamily="18" charset="0"/>
                <a:ea typeface="Calibri" panose="020F0502020204030204" pitchFamily="34" charset="0"/>
              </a:rPr>
              <a:t> </a:t>
            </a:r>
            <a:r>
              <a:rPr lang="cs-CZ" sz="1800" i="1" dirty="0" err="1">
                <a:effectLst/>
                <a:latin typeface="Times New Roman" panose="02020603050405020304" pitchFamily="18" charset="0"/>
                <a:ea typeface="Calibri" panose="020F0502020204030204" pitchFamily="34" charset="0"/>
              </a:rPr>
              <a:t>relationship</a:t>
            </a:r>
            <a:r>
              <a:rPr lang="cs-CZ" sz="1800" dirty="0">
                <a:latin typeface="Times New Roman" panose="02020603050405020304" pitchFamily="18" charset="0"/>
                <a:ea typeface="Calibri" panose="020F0502020204030204" pitchFamily="34" charset="0"/>
              </a:rPr>
              <a:t>. </a:t>
            </a:r>
            <a:r>
              <a:rPr lang="en-GB" sz="1800" dirty="0">
                <a:latin typeface="Times New Roman" panose="02020603050405020304" pitchFamily="18" charset="0"/>
                <a:ea typeface="Calibri" panose="020F0502020204030204" pitchFamily="34" charset="0"/>
              </a:rPr>
              <a:t>Subjects </a:t>
            </a:r>
            <a:r>
              <a:rPr lang="en-GB" sz="1800" u="sng" dirty="0">
                <a:latin typeface="Times New Roman" panose="02020603050405020304" pitchFamily="18" charset="0"/>
                <a:ea typeface="Calibri" panose="020F0502020204030204" pitchFamily="34" charset="0"/>
              </a:rPr>
              <a:t>are</a:t>
            </a:r>
            <a:r>
              <a:rPr lang="en-GB" sz="1800" dirty="0">
                <a:latin typeface="Times New Roman" panose="02020603050405020304" pitchFamily="18" charset="0"/>
                <a:ea typeface="Calibri" panose="020F0502020204030204" pitchFamily="34" charset="0"/>
              </a:rPr>
              <a:t> randomly assigned to experimental </a:t>
            </a:r>
            <a:endParaRPr lang="cs-CZ" sz="1800" dirty="0">
              <a:latin typeface="Times New Roman" panose="02020603050405020304" pitchFamily="18" charset="0"/>
              <a:ea typeface="Calibri" panose="020F0502020204030204" pitchFamily="34" charset="0"/>
            </a:endParaRPr>
          </a:p>
          <a:p>
            <a:pPr marL="324000" lvl="1" indent="0">
              <a:buNone/>
            </a:pPr>
            <a:endParaRPr lang="cs-CZ" sz="1800" i="1" u="sng"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Obrázek 7" descr="Obsah obrázku text&#10;&#10;Popis byl vytvořen automaticky">
            <a:extLst>
              <a:ext uri="{FF2B5EF4-FFF2-40B4-BE49-F238E27FC236}">
                <a16:creationId xmlns:a16="http://schemas.microsoft.com/office/drawing/2014/main" id="{90F3B36D-5EE7-468D-980A-EB1961A9F3F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07177" y="5272810"/>
            <a:ext cx="5835227" cy="181916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4620235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90</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Descriptive Statistic</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dirty="0">
                <a:effectLst/>
                <a:latin typeface="Times New Roman" panose="02020603050405020304" pitchFamily="18" charset="0"/>
                <a:ea typeface="Calibri" panose="020F0502020204030204" pitchFamily="34" charset="0"/>
                <a:cs typeface="Times New Roman" panose="02020603050405020304" pitchFamily="18" charset="0"/>
              </a:rPr>
              <a:t>Measures of Dispersion or Variation</a:t>
            </a:r>
          </a:p>
        </p:txBody>
      </p:sp>
      <p:pic>
        <p:nvPicPr>
          <p:cNvPr id="11" name="Zástupný obsah 10" descr="How to interpret Box Plot || Python - AI ASPIRANT">
            <a:extLst>
              <a:ext uri="{FF2B5EF4-FFF2-40B4-BE49-F238E27FC236}">
                <a16:creationId xmlns:a16="http://schemas.microsoft.com/office/drawing/2014/main" id="{2CE9A8CD-9A10-4A7C-985D-A190BFFA1881}"/>
              </a:ext>
            </a:extLst>
          </p:cNvPr>
          <p:cNvPicPr>
            <a:picLocks noGrp="1"/>
          </p:cNvPicPr>
          <p:nvPr>
            <p:ph idx="30"/>
          </p:nvPr>
        </p:nvPicPr>
        <p:blipFill>
          <a:blip r:embed="rId2">
            <a:extLst>
              <a:ext uri="{28A0092B-C50C-407E-A947-70E740481C1C}">
                <a14:useLocalDpi xmlns:a14="http://schemas.microsoft.com/office/drawing/2010/main" val="0"/>
              </a:ext>
            </a:extLst>
          </a:blip>
          <a:srcRect/>
          <a:stretch>
            <a:fillRect/>
          </a:stretch>
        </p:blipFill>
        <p:spPr bwMode="auto">
          <a:xfrm>
            <a:off x="284718" y="1905240"/>
            <a:ext cx="4091973" cy="3896733"/>
          </a:xfrm>
          <a:prstGeom prst="rect">
            <a:avLst/>
          </a:prstGeom>
          <a:noFill/>
          <a:ln>
            <a:noFill/>
          </a:ln>
        </p:spPr>
      </p:pic>
      <p:pic>
        <p:nvPicPr>
          <p:cNvPr id="9" name="Zástupný obsah 8" descr="Introduction to Statistics with GraphPad Prism 7 - ppt download">
            <a:extLst>
              <a:ext uri="{FF2B5EF4-FFF2-40B4-BE49-F238E27FC236}">
                <a16:creationId xmlns:a16="http://schemas.microsoft.com/office/drawing/2014/main" id="{E22E77DC-E425-4834-B489-7E7EED0454B8}"/>
              </a:ext>
            </a:extLst>
          </p:cNvPr>
          <p:cNvPicPr>
            <a:picLocks noGrp="1"/>
          </p:cNvPicPr>
          <p:nvPr>
            <p:ph idx="29"/>
          </p:nvPr>
        </p:nvPicPr>
        <p:blipFill rotWithShape="1">
          <a:blip r:embed="rId3">
            <a:extLst>
              <a:ext uri="{28A0092B-C50C-407E-A947-70E740481C1C}">
                <a14:useLocalDpi xmlns:a14="http://schemas.microsoft.com/office/drawing/2010/main" val="0"/>
              </a:ext>
            </a:extLst>
          </a:blip>
          <a:srcRect l="13751" r="13812"/>
          <a:stretch/>
        </p:blipFill>
        <p:spPr bwMode="auto">
          <a:xfrm>
            <a:off x="4554245" y="2056189"/>
            <a:ext cx="3391270" cy="3511296"/>
          </a:xfrm>
          <a:prstGeom prst="rect">
            <a:avLst/>
          </a:prstGeom>
          <a:noFill/>
          <a:ln>
            <a:solidFill>
              <a:schemeClr val="tx1"/>
            </a:solidFill>
          </a:ln>
        </p:spPr>
      </p:pic>
      <p:pic>
        <p:nvPicPr>
          <p:cNvPr id="10" name="Obrázek 9" descr="Box plot - Wikipedia">
            <a:extLst>
              <a:ext uri="{FF2B5EF4-FFF2-40B4-BE49-F238E27FC236}">
                <a16:creationId xmlns:a16="http://schemas.microsoft.com/office/drawing/2014/main" id="{3E1E2E86-8EC9-45DE-B9CE-604FF9062F7D}"/>
              </a:ext>
            </a:extLst>
          </p:cNvPr>
          <p:cNvPicPr/>
          <p:nvPr/>
        </p:nvPicPr>
        <p:blipFill rotWithShape="1">
          <a:blip r:embed="rId4">
            <a:extLst>
              <a:ext uri="{28A0092B-C50C-407E-A947-70E740481C1C}">
                <a14:useLocalDpi xmlns:a14="http://schemas.microsoft.com/office/drawing/2010/main" val="0"/>
              </a:ext>
            </a:extLst>
          </a:blip>
          <a:srcRect l="3298" b="7481"/>
          <a:stretch/>
        </p:blipFill>
        <p:spPr bwMode="auto">
          <a:xfrm>
            <a:off x="8170036" y="2056190"/>
            <a:ext cx="3737246" cy="3456843"/>
          </a:xfrm>
          <a:prstGeom prst="rect">
            <a:avLst/>
          </a:prstGeom>
          <a:noFill/>
          <a:ln>
            <a:solidFill>
              <a:schemeClr val="tx1"/>
            </a:solidFill>
          </a:ln>
        </p:spPr>
      </p:pic>
    </p:spTree>
    <p:extLst>
      <p:ext uri="{BB962C8B-B14F-4D97-AF65-F5344CB8AC3E}">
        <p14:creationId xmlns:p14="http://schemas.microsoft.com/office/powerpoint/2010/main" val="14473393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91</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Descriptive Statistic</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dirty="0">
                <a:effectLst/>
                <a:latin typeface="Times New Roman" panose="02020603050405020304" pitchFamily="18" charset="0"/>
                <a:ea typeface="Calibri" panose="020F0502020204030204" pitchFamily="34" charset="0"/>
                <a:cs typeface="Times New Roman" panose="02020603050405020304" pitchFamily="18" charset="0"/>
              </a:rPr>
              <a:t>Measures of Dispersion or Variation</a:t>
            </a:r>
          </a:p>
        </p:txBody>
      </p:sp>
      <p:pic>
        <p:nvPicPr>
          <p:cNvPr id="3074" name="Picture 2" descr="standard deviation calculator using mean All products are discounted,  Cheaper Than Retail Price, Free Delivery &amp;amp; Returns OFF 63%">
            <a:extLst>
              <a:ext uri="{FF2B5EF4-FFF2-40B4-BE49-F238E27FC236}">
                <a16:creationId xmlns:a16="http://schemas.microsoft.com/office/drawing/2014/main" id="{DA1FA45F-40DB-428E-A337-365B1AA9D6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11"/>
          <a:stretch/>
        </p:blipFill>
        <p:spPr bwMode="auto">
          <a:xfrm>
            <a:off x="92474" y="2190184"/>
            <a:ext cx="6858000" cy="340972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ariance - Wikipedia">
            <a:extLst>
              <a:ext uri="{FF2B5EF4-FFF2-40B4-BE49-F238E27FC236}">
                <a16:creationId xmlns:a16="http://schemas.microsoft.com/office/drawing/2014/main" id="{75D8226D-D142-4892-B28D-F373C0D3C440}"/>
              </a:ext>
            </a:extLst>
          </p:cNvPr>
          <p:cNvPicPr>
            <a:picLocks noGrp="1" noChangeAspect="1" noChangeArrowheads="1"/>
          </p:cNvPicPr>
          <p:nvPr>
            <p:ph idx="30"/>
          </p:nvPr>
        </p:nvPicPr>
        <p:blipFill>
          <a:blip r:embed="rId3">
            <a:extLst>
              <a:ext uri="{28A0092B-C50C-407E-A947-70E740481C1C}">
                <a14:useLocalDpi xmlns:a14="http://schemas.microsoft.com/office/drawing/2010/main" val="0"/>
              </a:ext>
            </a:extLst>
          </a:blip>
          <a:srcRect/>
          <a:stretch>
            <a:fillRect/>
          </a:stretch>
        </p:blipFill>
        <p:spPr bwMode="auto">
          <a:xfrm>
            <a:off x="6950474" y="2190184"/>
            <a:ext cx="4300460" cy="3182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5519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92</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Descriptive Statistic</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dirty="0">
                <a:effectLst/>
                <a:latin typeface="Times New Roman" panose="02020603050405020304" pitchFamily="18" charset="0"/>
                <a:ea typeface="Calibri" panose="020F0502020204030204" pitchFamily="34" charset="0"/>
                <a:cs typeface="Times New Roman" panose="02020603050405020304" pitchFamily="18" charset="0"/>
              </a:rPr>
              <a:t>2.3.4	Measures of Position</a:t>
            </a:r>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marL="0" lvl="0" indent="0" algn="l">
              <a:lnSpc>
                <a:spcPct val="150000"/>
              </a:lnSpc>
              <a:buNone/>
            </a:pPr>
            <a:r>
              <a:rPr lang="cs-CZ" sz="1200" dirty="0">
                <a:latin typeface="Times New Roman" panose="02020603050405020304" pitchFamily="18" charset="0"/>
                <a:ea typeface="Calibri" panose="020F0502020204030204" pitchFamily="34" charset="0"/>
                <a:cs typeface="Times New Roman" panose="02020603050405020304" pitchFamily="18" charset="0"/>
              </a:rPr>
              <a:t>D</a:t>
            </a:r>
            <a:r>
              <a:rPr lang="en-GB" sz="1200" dirty="0" err="1">
                <a:effectLst/>
                <a:latin typeface="Times New Roman" panose="02020603050405020304" pitchFamily="18" charset="0"/>
                <a:ea typeface="Calibri" panose="020F0502020204030204" pitchFamily="34" charset="0"/>
                <a:cs typeface="Times New Roman" panose="02020603050405020304" pitchFamily="18" charset="0"/>
              </a:rPr>
              <a:t>etermines</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the position of a single value in relation to other values in a sample or a population data set. </a:t>
            </a:r>
            <a:endParaRPr lang="cs-CZ"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50000"/>
              </a:lnSpc>
              <a:buFont typeface="Symbol" panose="05050102010706020507" pitchFamily="18" charset="2"/>
              <a:buChar char=""/>
            </a:pPr>
            <a:r>
              <a:rPr lang="fr-FR" sz="1200" b="1" dirty="0">
                <a:effectLst/>
                <a:latin typeface="Times New Roman" panose="02020603050405020304" pitchFamily="18" charset="0"/>
                <a:ea typeface="Calibri" panose="020F0502020204030204" pitchFamily="34" charset="0"/>
                <a:cs typeface="Times New Roman" panose="02020603050405020304" pitchFamily="18" charset="0"/>
              </a:rPr>
              <a:t>Quantiles (Percentile, Decile, Quartile), Outliers, standard scores</a:t>
            </a:r>
            <a:endParaRPr lang="en-GB"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gn="l">
              <a:lnSpc>
                <a:spcPct val="150000"/>
              </a:lnSpc>
              <a:buFont typeface="Courier New" panose="02070309020205020404" pitchFamily="49" charset="0"/>
              <a:buChar char="o"/>
            </a:pPr>
            <a:r>
              <a:rPr lang="en-GB" sz="1200" i="1" u="sng" dirty="0">
                <a:effectLst/>
                <a:latin typeface="Times New Roman" panose="02020603050405020304" pitchFamily="18" charset="0"/>
                <a:ea typeface="Calibri" panose="020F0502020204030204" pitchFamily="34" charset="0"/>
                <a:cs typeface="Times New Roman" panose="02020603050405020304" pitchFamily="18" charset="0"/>
              </a:rPr>
              <a:t>Percentile</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(P</a:t>
            </a:r>
            <a:r>
              <a:rPr lang="en-GB" sz="1200" baseline="-25000" dirty="0">
                <a:effectLst/>
                <a:latin typeface="Times New Roman" panose="02020603050405020304" pitchFamily="18" charset="0"/>
                <a:ea typeface="Calibri" panose="020F0502020204030204" pitchFamily="34" charset="0"/>
                <a:cs typeface="Times New Roman" panose="02020603050405020304" pitchFamily="18" charset="0"/>
              </a:rPr>
              <a:t>i</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divide a rank-ordered data set (from the smallest to the largest) into 100 equal parts</a:t>
            </a:r>
          </a:p>
          <a:p>
            <a:pPr marL="742950" lvl="1" indent="-285750" algn="l">
              <a:lnSpc>
                <a:spcPct val="150000"/>
              </a:lnSpc>
              <a:buFont typeface="Courier New" panose="02070309020205020404" pitchFamily="49" charset="0"/>
              <a:buChar char="o"/>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Decile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 </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divide a rank-ordered data set into ten equal parts</a:t>
            </a:r>
          </a:p>
          <a:p>
            <a:pPr marL="742950" lvl="1" indent="-285750" algn="l">
              <a:lnSpc>
                <a:spcPct val="150000"/>
              </a:lnSpc>
              <a:buFont typeface="Courier New" panose="02070309020205020404" pitchFamily="49" charset="0"/>
              <a:buChar char="o"/>
            </a:pPr>
            <a:r>
              <a:rPr lang="en-GB" sz="1200" i="1" u="sng" dirty="0">
                <a:effectLst/>
                <a:latin typeface="Times New Roman" panose="02020603050405020304" pitchFamily="18" charset="0"/>
                <a:ea typeface="Calibri" panose="020F0502020204030204" pitchFamily="34" charset="0"/>
                <a:cs typeface="Times New Roman" panose="02020603050405020304" pitchFamily="18" charset="0"/>
              </a:rPr>
              <a:t>Quartiles</a:t>
            </a:r>
            <a:r>
              <a:rPr lang="cs-CZ" sz="1200" i="1" dirty="0">
                <a:effectLst/>
                <a:latin typeface="Times New Roman" panose="02020603050405020304" pitchFamily="18" charset="0"/>
                <a:ea typeface="Calibri" panose="020F0502020204030204" pitchFamily="34" charset="0"/>
                <a:cs typeface="Times New Roman" panose="02020603050405020304" pitchFamily="18" charset="0"/>
              </a:rPr>
              <a:t> (Q</a:t>
            </a:r>
            <a:r>
              <a:rPr lang="cs-CZ" sz="1200" i="1" baseline="-25000" dirty="0">
                <a:effectLst/>
                <a:latin typeface="Times New Roman" panose="02020603050405020304" pitchFamily="18" charset="0"/>
                <a:ea typeface="Calibri" panose="020F0502020204030204" pitchFamily="34" charset="0"/>
                <a:cs typeface="Times New Roman" panose="02020603050405020304" pitchFamily="18" charset="0"/>
              </a:rPr>
              <a:t>i</a:t>
            </a:r>
            <a:r>
              <a:rPr lang="cs-CZ" sz="12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 divide a rank-ordered data set into four equal parts</a:t>
            </a:r>
          </a:p>
          <a:p>
            <a:pPr marL="1143000" lvl="2" indent="-228600" algn="l">
              <a:lnSpc>
                <a:spcPct val="150000"/>
              </a:lnSpc>
              <a:buFont typeface="Wingdings" panose="05000000000000000000" pitchFamily="2" charset="2"/>
              <a:buChar char=""/>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Q</a:t>
            </a:r>
            <a:r>
              <a:rPr lang="en-GB" sz="1200" baseline="-25000" dirty="0">
                <a:effectLst/>
                <a:latin typeface="Times New Roman" panose="02020603050405020304" pitchFamily="18" charset="0"/>
                <a:ea typeface="Calibri" panose="020F0502020204030204" pitchFamily="34" charset="0"/>
                <a:cs typeface="Times New Roman" panose="02020603050405020304" pitchFamily="18" charset="0"/>
              </a:rPr>
              <a:t>1</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 P</a:t>
            </a:r>
            <a:r>
              <a:rPr lang="en-GB" sz="1200" baseline="-25000" dirty="0">
                <a:effectLst/>
                <a:latin typeface="Times New Roman" panose="02020603050405020304" pitchFamily="18" charset="0"/>
                <a:ea typeface="Calibri" panose="020F0502020204030204" pitchFamily="34" charset="0"/>
                <a:cs typeface="Times New Roman" panose="02020603050405020304" pitchFamily="18" charset="0"/>
              </a:rPr>
              <a:t>25</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Q</a:t>
            </a:r>
            <a:r>
              <a:rPr lang="en-GB" sz="12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 P</a:t>
            </a:r>
            <a:r>
              <a:rPr lang="en-GB" sz="1200" baseline="-25000" dirty="0">
                <a:effectLst/>
                <a:latin typeface="Times New Roman" panose="02020603050405020304" pitchFamily="18" charset="0"/>
                <a:ea typeface="Calibri" panose="020F0502020204030204" pitchFamily="34" charset="0"/>
                <a:cs typeface="Times New Roman" panose="02020603050405020304" pitchFamily="18" charset="0"/>
              </a:rPr>
              <a:t>50</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 median</a:t>
            </a:r>
          </a:p>
          <a:p>
            <a:pPr marL="742950" lvl="1" indent="-285750" algn="l">
              <a:lnSpc>
                <a:spcPct val="150000"/>
              </a:lnSpc>
              <a:buFont typeface="Courier New" panose="02070309020205020404" pitchFamily="49" charset="0"/>
              <a:buChar char="o"/>
            </a:pPr>
            <a:r>
              <a:rPr lang="en-GB" sz="1200" i="1" u="sng" dirty="0">
                <a:effectLst/>
                <a:latin typeface="Times New Roman" panose="02020603050405020304" pitchFamily="18" charset="0"/>
                <a:ea typeface="Calibri" panose="020F0502020204030204" pitchFamily="34" charset="0"/>
                <a:cs typeface="Times New Roman" panose="02020603050405020304" pitchFamily="18" charset="0"/>
              </a:rPr>
              <a:t>Standard scores</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raw scores that, for ease of interpretation, are converted to a common scale of measurement, or z distribution</a:t>
            </a:r>
          </a:p>
          <a:p>
            <a:pPr marL="1143000" lvl="2" indent="-228600" algn="l">
              <a:lnSpc>
                <a:spcPct val="150000"/>
              </a:lnSpc>
              <a:buFont typeface="Wingdings" panose="05000000000000000000" pitchFamily="2" charset="2"/>
              <a:buChar char=""/>
            </a:pPr>
            <a:r>
              <a:rPr lang="en-GB" sz="1200" i="1" u="sng" dirty="0">
                <a:effectLst/>
                <a:latin typeface="Times New Roman" panose="02020603050405020304" pitchFamily="18" charset="0"/>
                <a:ea typeface="Calibri" panose="020F0502020204030204" pitchFamily="34" charset="0"/>
                <a:cs typeface="Times New Roman" panose="02020603050405020304" pitchFamily="18" charset="0"/>
              </a:rPr>
              <a:t>z-Score</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indicates how many standard deviations an element is from the mean</a:t>
            </a:r>
          </a:p>
          <a:p>
            <a:pPr marL="1143000" lvl="2" indent="-228600" algn="l">
              <a:lnSpc>
                <a:spcPct val="150000"/>
              </a:lnSpc>
              <a:spcAft>
                <a:spcPts val="800"/>
              </a:spcAft>
              <a:buFont typeface="Wingdings" panose="05000000000000000000" pitchFamily="2" charset="2"/>
              <a:buChar char=""/>
            </a:pPr>
            <a:r>
              <a:rPr lang="en-GB" sz="1200" i="1" u="sng" dirty="0">
                <a:effectLst/>
                <a:latin typeface="Times New Roman" panose="02020603050405020304" pitchFamily="18" charset="0"/>
                <a:ea typeface="Calibri" panose="020F0502020204030204" pitchFamily="34" charset="0"/>
                <a:cs typeface="Times New Roman" panose="02020603050405020304" pitchFamily="18" charset="0"/>
              </a:rPr>
              <a:t>t-score</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enables you to take an individual score and transform it into a standardized form, which helps you to compare scores.</a:t>
            </a:r>
          </a:p>
          <a:p>
            <a:pPr algn="just">
              <a:lnSpc>
                <a:spcPct val="100000"/>
              </a:lnSpc>
              <a:spcAft>
                <a:spcPts val="800"/>
              </a:spcAft>
              <a:buFont typeface="Arial" panose="020B0604020202020204" pitchFamily="34" charset="0"/>
              <a:buChar cha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Zástupný obsah 13">
            <a:extLst>
              <a:ext uri="{FF2B5EF4-FFF2-40B4-BE49-F238E27FC236}">
                <a16:creationId xmlns:a16="http://schemas.microsoft.com/office/drawing/2014/main" id="{93DABBC7-59FC-4F32-8CA8-33377F47088D}"/>
              </a:ext>
            </a:extLst>
          </p:cNvPr>
          <p:cNvPicPr>
            <a:picLocks noGrp="1"/>
          </p:cNvPicPr>
          <p:nvPr>
            <p:ph idx="30"/>
          </p:nvPr>
        </p:nvPicPr>
        <p:blipFill>
          <a:blip r:embed="rId2">
            <a:extLst>
              <a:ext uri="{28A0092B-C50C-407E-A947-70E740481C1C}">
                <a14:useLocalDpi xmlns:a14="http://schemas.microsoft.com/office/drawing/2010/main" val="0"/>
              </a:ext>
            </a:extLst>
          </a:blip>
          <a:srcRect/>
          <a:stretch>
            <a:fillRect/>
          </a:stretch>
        </p:blipFill>
        <p:spPr bwMode="auto">
          <a:xfrm>
            <a:off x="6251278" y="2202922"/>
            <a:ext cx="5219700" cy="2993732"/>
          </a:xfrm>
          <a:prstGeom prst="rect">
            <a:avLst/>
          </a:prstGeom>
          <a:noFill/>
        </p:spPr>
      </p:pic>
      <p:cxnSp>
        <p:nvCxnSpPr>
          <p:cNvPr id="16" name="Přímá spojnice se šipkou 15">
            <a:extLst>
              <a:ext uri="{FF2B5EF4-FFF2-40B4-BE49-F238E27FC236}">
                <a16:creationId xmlns:a16="http://schemas.microsoft.com/office/drawing/2014/main" id="{DEE7D042-3191-4206-A866-14AA677C1E3D}"/>
              </a:ext>
            </a:extLst>
          </p:cNvPr>
          <p:cNvCxnSpPr/>
          <p:nvPr/>
        </p:nvCxnSpPr>
        <p:spPr bwMode="auto">
          <a:xfrm>
            <a:off x="5601810" y="2885243"/>
            <a:ext cx="923277" cy="1100831"/>
          </a:xfrm>
          <a:prstGeom prst="straightConnector1">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Přímá spojnice se šipkou 23">
            <a:extLst>
              <a:ext uri="{FF2B5EF4-FFF2-40B4-BE49-F238E27FC236}">
                <a16:creationId xmlns:a16="http://schemas.microsoft.com/office/drawing/2014/main" id="{7F2E3B0F-E4FF-4D3E-8DA9-3D0BBD776DD8}"/>
              </a:ext>
            </a:extLst>
          </p:cNvPr>
          <p:cNvCxnSpPr/>
          <p:nvPr/>
        </p:nvCxnSpPr>
        <p:spPr bwMode="auto">
          <a:xfrm flipV="1">
            <a:off x="2796466" y="4396107"/>
            <a:ext cx="3923930" cy="542257"/>
          </a:xfrm>
          <a:prstGeom prst="straightConnector1">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Přímá spojnice se šipkou 26">
            <a:extLst>
              <a:ext uri="{FF2B5EF4-FFF2-40B4-BE49-F238E27FC236}">
                <a16:creationId xmlns:a16="http://schemas.microsoft.com/office/drawing/2014/main" id="{CD88F31C-C3ED-42AC-80BC-36D0C6CC6E79}"/>
              </a:ext>
            </a:extLst>
          </p:cNvPr>
          <p:cNvCxnSpPr/>
          <p:nvPr/>
        </p:nvCxnSpPr>
        <p:spPr bwMode="auto">
          <a:xfrm flipV="1">
            <a:off x="5415379" y="4608044"/>
            <a:ext cx="1305017" cy="899266"/>
          </a:xfrm>
          <a:prstGeom prst="straightConnector1">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046408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93</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Inferential or Analytical Statistic</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a:xfrm>
            <a:off x="719999" y="720000"/>
            <a:ext cx="11353631" cy="451576"/>
          </a:xfrm>
        </p:spPr>
        <p:txBody>
          <a:bodyPr/>
          <a:lstStyle/>
          <a:p>
            <a:r>
              <a:rPr lang="cs-CZ" dirty="0" err="1"/>
              <a:t>MaSiSS</a:t>
            </a:r>
            <a:endParaRPr lang="en-GB" dirty="0"/>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2036490"/>
            <a:ext cx="5219998" cy="3812484"/>
          </a:xfrm>
        </p:spPr>
        <p:txBody>
          <a:bodyPr/>
          <a:lstStyle/>
          <a:p>
            <a:pPr algn="just">
              <a:lnSpc>
                <a:spcPct val="10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Inferential statistics takes data from a sample and makes inferences about the larger population from which the sample was drawn</a:t>
            </a:r>
          </a:p>
          <a:p>
            <a:pPr algn="just">
              <a:lnSpc>
                <a:spcPct val="100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goal of inferential statistics is to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draw conclusions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from a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sample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generalize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them to a </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population</a:t>
            </a:r>
          </a:p>
          <a:p>
            <a:pPr algn="just">
              <a:lnSpc>
                <a:spcPct val="100000"/>
              </a:lnSpc>
              <a:spcAft>
                <a:spcPts val="800"/>
              </a:spcAft>
              <a:buFont typeface="Arial" panose="020B0604020202020204" pitchFamily="34" charset="0"/>
              <a:buChar cha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Zástupný obsah 9">
            <a:extLst>
              <a:ext uri="{FF2B5EF4-FFF2-40B4-BE49-F238E27FC236}">
                <a16:creationId xmlns:a16="http://schemas.microsoft.com/office/drawing/2014/main" id="{C68BDDBA-8477-4D94-AE13-BED95325EFAD}"/>
              </a:ext>
            </a:extLst>
          </p:cNvPr>
          <p:cNvPicPr>
            <a:picLocks noGrp="1" noChangeAspect="1"/>
          </p:cNvPicPr>
          <p:nvPr>
            <p:ph idx="3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51278" y="2036490"/>
            <a:ext cx="5219700" cy="29360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9064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94</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err="1"/>
              <a:t>Inferential</a:t>
            </a:r>
            <a:r>
              <a:rPr lang="cs-CZ" dirty="0"/>
              <a:t> </a:t>
            </a:r>
            <a:r>
              <a:rPr lang="cs-CZ" dirty="0" err="1"/>
              <a:t>statistic</a:t>
            </a:r>
            <a:r>
              <a:rPr lang="cs-CZ" dirty="0"/>
              <a:t> (</a:t>
            </a:r>
            <a:r>
              <a:rPr lang="cs-CZ" i="1" dirty="0"/>
              <a:t>p</a:t>
            </a:r>
            <a:r>
              <a:rPr lang="cs-CZ" dirty="0"/>
              <a:t>-</a:t>
            </a:r>
            <a:r>
              <a:rPr lang="cs-CZ" dirty="0" err="1"/>
              <a:t>value</a:t>
            </a:r>
            <a:r>
              <a:rPr lang="cs-CZ" dirty="0"/>
              <a:t>)</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a:t>Lady </a:t>
            </a:r>
            <a:r>
              <a:rPr lang="cs-CZ" dirty="0" err="1"/>
              <a:t>tasting</a:t>
            </a:r>
            <a:r>
              <a:rPr lang="cs-CZ" dirty="0"/>
              <a:t> </a:t>
            </a:r>
            <a:r>
              <a:rPr lang="cs-CZ" dirty="0" err="1"/>
              <a:t>tea</a:t>
            </a:r>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p:txBody>
          <a:bodyPr/>
          <a:lstStyle/>
          <a:p>
            <a:pPr marL="72000" indent="0">
              <a:buNone/>
            </a:pPr>
            <a:r>
              <a:rPr lang="cs-CZ" dirty="0">
                <a:latin typeface="Times New Roman" panose="02020603050405020304" pitchFamily="18" charset="0"/>
                <a:cs typeface="Times New Roman" panose="02020603050405020304" pitchFamily="18" charset="0"/>
              </a:rPr>
              <a:t>Ronald </a:t>
            </a:r>
            <a:r>
              <a:rPr lang="cs-CZ" dirty="0" err="1">
                <a:latin typeface="Times New Roman" panose="02020603050405020304" pitchFamily="18" charset="0"/>
                <a:cs typeface="Times New Roman" panose="02020603050405020304" pitchFamily="18" charset="0"/>
              </a:rPr>
              <a:t>Fisher</a:t>
            </a:r>
            <a:r>
              <a:rPr lang="cs-CZ" dirty="0">
                <a:latin typeface="Times New Roman" panose="02020603050405020304" pitchFamily="18" charset="0"/>
                <a:cs typeface="Times New Roman" panose="02020603050405020304" pitchFamily="18" charset="0"/>
              </a:rPr>
              <a:t> (1890–1962)</a:t>
            </a:r>
          </a:p>
          <a:p>
            <a:r>
              <a:rPr lang="en-US" dirty="0">
                <a:latin typeface="Times New Roman" panose="02020603050405020304" pitchFamily="18" charset="0"/>
                <a:cs typeface="Times New Roman" panose="02020603050405020304" pitchFamily="18" charset="0"/>
              </a:rPr>
              <a:t>The experiment provides a subject with 8 randomly ordered cups of tea</a:t>
            </a:r>
            <a:endParaRPr lang="cs-CZ"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4 prepared by first pouring the </a:t>
            </a:r>
            <a:r>
              <a:rPr lang="en-US" i="1" dirty="0">
                <a:latin typeface="Times New Roman" panose="02020603050405020304" pitchFamily="18" charset="0"/>
                <a:cs typeface="Times New Roman" panose="02020603050405020304" pitchFamily="18" charset="0"/>
              </a:rPr>
              <a:t>tea</a:t>
            </a:r>
            <a:r>
              <a:rPr lang="en-US" dirty="0">
                <a:latin typeface="Times New Roman" panose="02020603050405020304" pitchFamily="18" charset="0"/>
                <a:cs typeface="Times New Roman" panose="02020603050405020304" pitchFamily="18" charset="0"/>
              </a:rPr>
              <a:t>, then adding milk</a:t>
            </a:r>
            <a:endParaRPr lang="cs-CZ"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4 prepared by first pouring the </a:t>
            </a:r>
            <a:r>
              <a:rPr lang="en-US" i="1" dirty="0">
                <a:latin typeface="Times New Roman" panose="02020603050405020304" pitchFamily="18" charset="0"/>
                <a:cs typeface="Times New Roman" panose="02020603050405020304" pitchFamily="18" charset="0"/>
              </a:rPr>
              <a:t>milk</a:t>
            </a:r>
            <a:r>
              <a:rPr lang="en-US" dirty="0">
                <a:latin typeface="Times New Roman" panose="02020603050405020304" pitchFamily="18" charset="0"/>
                <a:cs typeface="Times New Roman" panose="02020603050405020304" pitchFamily="18" charset="0"/>
              </a:rPr>
              <a:t>, then adding the tea</a:t>
            </a:r>
            <a:endParaRPr lang="cs-CZ" dirty="0">
              <a:latin typeface="Times New Roman" panose="02020603050405020304" pitchFamily="18" charset="0"/>
              <a:cs typeface="Times New Roman" panose="02020603050405020304" pitchFamily="18" charset="0"/>
            </a:endParaRPr>
          </a:p>
        </p:txBody>
      </p:sp>
      <p:sp>
        <p:nvSpPr>
          <p:cNvPr id="8" name="Zástupný obsah 7">
            <a:extLst>
              <a:ext uri="{FF2B5EF4-FFF2-40B4-BE49-F238E27FC236}">
                <a16:creationId xmlns:a16="http://schemas.microsoft.com/office/drawing/2014/main" id="{671C4CE2-50DD-417D-A85A-54E03A94CF5E}"/>
              </a:ext>
            </a:extLst>
          </p:cNvPr>
          <p:cNvSpPr>
            <a:spLocks noGrp="1"/>
          </p:cNvSpPr>
          <p:nvPr>
            <p:ph idx="30"/>
          </p:nvPr>
        </p:nvSpPr>
        <p:spPr/>
        <p:txBody>
          <a:bodyPr/>
          <a:lstStyle/>
          <a:p>
            <a:pPr marL="72000" indent="0">
              <a:buNone/>
            </a:pPr>
            <a:r>
              <a:rPr lang="cs-CZ" i="1" dirty="0">
                <a:latin typeface="Times New Roman" panose="02020603050405020304" pitchFamily="18" charset="0"/>
                <a:cs typeface="Times New Roman" panose="02020603050405020304" pitchFamily="18" charset="0"/>
              </a:rPr>
              <a:t>n</a:t>
            </a:r>
            <a:r>
              <a:rPr lang="cs-CZ" dirty="0">
                <a:latin typeface="Times New Roman" panose="02020603050405020304" pitchFamily="18" charset="0"/>
                <a:cs typeface="Times New Roman" panose="02020603050405020304" pitchFamily="18" charset="0"/>
              </a:rPr>
              <a:t> = 8 </a:t>
            </a:r>
            <a:r>
              <a:rPr lang="cs-CZ" dirty="0" err="1">
                <a:latin typeface="Times New Roman" panose="02020603050405020304" pitchFamily="18" charset="0"/>
                <a:cs typeface="Times New Roman" panose="02020603050405020304" pitchFamily="18" charset="0"/>
              </a:rPr>
              <a:t>total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cups</a:t>
            </a:r>
            <a:endParaRPr lang="cs-CZ" dirty="0">
              <a:latin typeface="Times New Roman" panose="02020603050405020304" pitchFamily="18" charset="0"/>
              <a:cs typeface="Times New Roman" panose="02020603050405020304" pitchFamily="18" charset="0"/>
            </a:endParaRPr>
          </a:p>
          <a:p>
            <a:pPr marL="72000" indent="0">
              <a:buNone/>
            </a:pPr>
            <a:r>
              <a:rPr lang="cs-CZ" i="1" dirty="0">
                <a:latin typeface="Times New Roman" panose="02020603050405020304" pitchFamily="18" charset="0"/>
                <a:cs typeface="Times New Roman" panose="02020603050405020304" pitchFamily="18" charset="0"/>
              </a:rPr>
              <a:t>k</a:t>
            </a:r>
            <a:r>
              <a:rPr lang="cs-CZ" dirty="0">
                <a:latin typeface="Times New Roman" panose="02020603050405020304" pitchFamily="18" charset="0"/>
                <a:cs typeface="Times New Roman" panose="02020603050405020304" pitchFamily="18" charset="0"/>
              </a:rPr>
              <a:t> = 4 cup </a:t>
            </a:r>
            <a:r>
              <a:rPr lang="cs-CZ" dirty="0" err="1">
                <a:latin typeface="Times New Roman" panose="02020603050405020304" pitchFamily="18" charset="0"/>
                <a:cs typeface="Times New Roman" panose="02020603050405020304" pitchFamily="18" charset="0"/>
              </a:rPr>
              <a:t>chosen</a:t>
            </a:r>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p:txBody>
      </p:sp>
      <p:pic>
        <p:nvPicPr>
          <p:cNvPr id="12" name="Obrázek 11">
            <a:extLst>
              <a:ext uri="{FF2B5EF4-FFF2-40B4-BE49-F238E27FC236}">
                <a16:creationId xmlns:a16="http://schemas.microsoft.com/office/drawing/2014/main" id="{5EB38F3F-F900-442D-84C3-42A17B391C87}"/>
              </a:ext>
            </a:extLst>
          </p:cNvPr>
          <p:cNvPicPr>
            <a:picLocks noChangeAspect="1"/>
          </p:cNvPicPr>
          <p:nvPr/>
        </p:nvPicPr>
        <p:blipFill rotWithShape="1">
          <a:blip r:embed="rId2"/>
          <a:srcRect t="4138" b="9075"/>
          <a:stretch/>
        </p:blipFill>
        <p:spPr>
          <a:xfrm>
            <a:off x="5754647" y="3006743"/>
            <a:ext cx="4811409" cy="1216240"/>
          </a:xfrm>
          <a:prstGeom prst="rect">
            <a:avLst/>
          </a:prstGeom>
        </p:spPr>
      </p:pic>
      <p:pic>
        <p:nvPicPr>
          <p:cNvPr id="1030" name="Picture 6">
            <a:extLst>
              <a:ext uri="{FF2B5EF4-FFF2-40B4-BE49-F238E27FC236}">
                <a16:creationId xmlns:a16="http://schemas.microsoft.com/office/drawing/2014/main" id="{51C79B92-FB7E-4EF3-B110-E26E030C6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3868" y="119228"/>
            <a:ext cx="2095500" cy="2933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ne Proportion — Introduction to Statistics 6.4 documentation">
            <a:extLst>
              <a:ext uri="{FF2B5EF4-FFF2-40B4-BE49-F238E27FC236}">
                <a16:creationId xmlns:a16="http://schemas.microsoft.com/office/drawing/2014/main" id="{1030533C-E52D-4648-B36A-CA56D9AC5E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9250" y="3171866"/>
            <a:ext cx="2095500" cy="2827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79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500"/>
                                        <p:tgtEl>
                                          <p:spTgt spid="8">
                                            <p:txEl>
                                              <p:pRg st="1" end="1"/>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fade">
                                      <p:cBhvr>
                                        <p:cTn id="31" dur="500"/>
                                        <p:tgtEl>
                                          <p:spTgt spid="103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32"/>
                                        </p:tgtEl>
                                        <p:attrNameLst>
                                          <p:attrName>style.visibility</p:attrName>
                                        </p:attrNameLst>
                                      </p:cBhvr>
                                      <p:to>
                                        <p:strVal val="visible"/>
                                      </p:to>
                                    </p:set>
                                    <p:animEffect transition="in" filter="fade">
                                      <p:cBhvr>
                                        <p:cTn id="35" dur="500"/>
                                        <p:tgtEl>
                                          <p:spTgt spid="10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95</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err="1"/>
              <a:t>Inferential</a:t>
            </a:r>
            <a:r>
              <a:rPr lang="cs-CZ" dirty="0"/>
              <a:t> </a:t>
            </a:r>
            <a:r>
              <a:rPr lang="cs-CZ" dirty="0" err="1"/>
              <a:t>statistic</a:t>
            </a:r>
            <a:r>
              <a:rPr lang="cs-CZ" dirty="0"/>
              <a:t> (</a:t>
            </a:r>
            <a:r>
              <a:rPr lang="cs-CZ" i="1" dirty="0"/>
              <a:t>p</a:t>
            </a:r>
            <a:r>
              <a:rPr lang="cs-CZ" dirty="0"/>
              <a:t>-</a:t>
            </a:r>
            <a:r>
              <a:rPr lang="cs-CZ" dirty="0" err="1"/>
              <a:t>value</a:t>
            </a:r>
            <a:r>
              <a:rPr lang="cs-CZ" dirty="0"/>
              <a:t>)</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a:t>Lady </a:t>
            </a:r>
            <a:r>
              <a:rPr lang="cs-CZ" dirty="0" err="1"/>
              <a:t>tasting</a:t>
            </a:r>
            <a:r>
              <a:rPr lang="cs-CZ" dirty="0"/>
              <a:t> </a:t>
            </a:r>
            <a:r>
              <a:rPr lang="cs-CZ" dirty="0" err="1"/>
              <a:t>tea</a:t>
            </a:r>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p:txBody>
          <a:bodyPr/>
          <a:lstStyle/>
          <a:p>
            <a:endParaRPr lang="cs-CZ" dirty="0"/>
          </a:p>
        </p:txBody>
      </p:sp>
      <p:sp>
        <p:nvSpPr>
          <p:cNvPr id="8" name="Zástupný obsah 7">
            <a:extLst>
              <a:ext uri="{FF2B5EF4-FFF2-40B4-BE49-F238E27FC236}">
                <a16:creationId xmlns:a16="http://schemas.microsoft.com/office/drawing/2014/main" id="{671C4CE2-50DD-417D-A85A-54E03A94CF5E}"/>
              </a:ext>
            </a:extLst>
          </p:cNvPr>
          <p:cNvSpPr>
            <a:spLocks noGrp="1"/>
          </p:cNvSpPr>
          <p:nvPr>
            <p:ph idx="30"/>
          </p:nvPr>
        </p:nvSpPr>
        <p:spPr/>
        <p:txBody>
          <a:bodyPr/>
          <a:lstStyle/>
          <a:p>
            <a:pPr marL="72000" indent="0">
              <a:buNone/>
            </a:pPr>
            <a:r>
              <a:rPr lang="cs-CZ" i="1" dirty="0">
                <a:latin typeface="Times New Roman" panose="02020603050405020304" pitchFamily="18" charset="0"/>
                <a:cs typeface="Times New Roman" panose="02020603050405020304" pitchFamily="18" charset="0"/>
              </a:rPr>
              <a:t>n</a:t>
            </a:r>
            <a:r>
              <a:rPr lang="cs-CZ" dirty="0">
                <a:latin typeface="Times New Roman" panose="02020603050405020304" pitchFamily="18" charset="0"/>
                <a:cs typeface="Times New Roman" panose="02020603050405020304" pitchFamily="18" charset="0"/>
              </a:rPr>
              <a:t> = 8 </a:t>
            </a:r>
            <a:r>
              <a:rPr lang="cs-CZ" dirty="0" err="1">
                <a:latin typeface="Times New Roman" panose="02020603050405020304" pitchFamily="18" charset="0"/>
                <a:cs typeface="Times New Roman" panose="02020603050405020304" pitchFamily="18" charset="0"/>
              </a:rPr>
              <a:t>total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cups</a:t>
            </a:r>
            <a:endParaRPr lang="cs-CZ" dirty="0">
              <a:latin typeface="Times New Roman" panose="02020603050405020304" pitchFamily="18" charset="0"/>
              <a:cs typeface="Times New Roman" panose="02020603050405020304" pitchFamily="18" charset="0"/>
            </a:endParaRPr>
          </a:p>
          <a:p>
            <a:pPr marL="72000" indent="0">
              <a:buNone/>
            </a:pPr>
            <a:r>
              <a:rPr lang="cs-CZ" i="1" dirty="0">
                <a:latin typeface="Times New Roman" panose="02020603050405020304" pitchFamily="18" charset="0"/>
                <a:cs typeface="Times New Roman" panose="02020603050405020304" pitchFamily="18" charset="0"/>
              </a:rPr>
              <a:t>k</a:t>
            </a:r>
            <a:r>
              <a:rPr lang="cs-CZ" dirty="0">
                <a:latin typeface="Times New Roman" panose="02020603050405020304" pitchFamily="18" charset="0"/>
                <a:cs typeface="Times New Roman" panose="02020603050405020304" pitchFamily="18" charset="0"/>
              </a:rPr>
              <a:t> = 4 cup </a:t>
            </a:r>
            <a:r>
              <a:rPr lang="cs-CZ" dirty="0" err="1">
                <a:latin typeface="Times New Roman" panose="02020603050405020304" pitchFamily="18" charset="0"/>
                <a:cs typeface="Times New Roman" panose="02020603050405020304" pitchFamily="18" charset="0"/>
              </a:rPr>
              <a:t>chosen</a:t>
            </a:r>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p:txBody>
      </p:sp>
      <p:pic>
        <p:nvPicPr>
          <p:cNvPr id="10" name="Obrázek 9">
            <a:extLst>
              <a:ext uri="{FF2B5EF4-FFF2-40B4-BE49-F238E27FC236}">
                <a16:creationId xmlns:a16="http://schemas.microsoft.com/office/drawing/2014/main" id="{4DBE987B-1A41-4FFD-B555-08C291C9529D}"/>
              </a:ext>
            </a:extLst>
          </p:cNvPr>
          <p:cNvPicPr>
            <a:picLocks noChangeAspect="1"/>
          </p:cNvPicPr>
          <p:nvPr/>
        </p:nvPicPr>
        <p:blipFill rotWithShape="1">
          <a:blip r:embed="rId2">
            <a:clrChange>
              <a:clrFrom>
                <a:srgbClr val="FFFFFF"/>
              </a:clrFrom>
              <a:clrTo>
                <a:srgbClr val="FFFFFF">
                  <a:alpha val="0"/>
                </a:srgbClr>
              </a:clrTo>
            </a:clrChange>
          </a:blip>
          <a:srcRect t="3469"/>
          <a:stretch/>
        </p:blipFill>
        <p:spPr>
          <a:xfrm>
            <a:off x="5939998" y="2931850"/>
            <a:ext cx="6220693" cy="2565643"/>
          </a:xfrm>
          <a:prstGeom prst="rect">
            <a:avLst/>
          </a:prstGeom>
        </p:spPr>
      </p:pic>
      <p:pic>
        <p:nvPicPr>
          <p:cNvPr id="13" name="Obrázek 12">
            <a:extLst>
              <a:ext uri="{FF2B5EF4-FFF2-40B4-BE49-F238E27FC236}">
                <a16:creationId xmlns:a16="http://schemas.microsoft.com/office/drawing/2014/main" id="{14ED23FA-AA9D-4EB2-AFAA-796740AA42D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695839" y="105142"/>
            <a:ext cx="2394066" cy="1596363"/>
          </a:xfrm>
          <a:prstGeom prst="rect">
            <a:avLst/>
          </a:prstGeom>
        </p:spPr>
      </p:pic>
      <p:pic>
        <p:nvPicPr>
          <p:cNvPr id="3076" name="Picture 4" descr="What is the meaning of p value? Why is the p-value 0.05? What is the Lady  Tasting Tea experiment? | Cantor's Paradise">
            <a:extLst>
              <a:ext uri="{FF2B5EF4-FFF2-40B4-BE49-F238E27FC236}">
                <a16:creationId xmlns:a16="http://schemas.microsoft.com/office/drawing/2014/main" id="{1C5ED604-7111-49F9-A24D-56B8159B25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0" y="3227832"/>
            <a:ext cx="1871930" cy="2806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7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96</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err="1"/>
              <a:t>Inferential</a:t>
            </a:r>
            <a:r>
              <a:rPr lang="cs-CZ" dirty="0"/>
              <a:t> </a:t>
            </a:r>
            <a:r>
              <a:rPr lang="cs-CZ" dirty="0" err="1"/>
              <a:t>statistic</a:t>
            </a:r>
            <a:r>
              <a:rPr lang="cs-CZ" dirty="0"/>
              <a:t> (</a:t>
            </a:r>
            <a:r>
              <a:rPr lang="cs-CZ" i="1" dirty="0"/>
              <a:t>p</a:t>
            </a:r>
            <a:r>
              <a:rPr lang="cs-CZ" dirty="0"/>
              <a:t>-</a:t>
            </a:r>
            <a:r>
              <a:rPr lang="cs-CZ" dirty="0" err="1"/>
              <a:t>value</a:t>
            </a:r>
            <a:r>
              <a:rPr lang="cs-CZ" dirty="0"/>
              <a:t>)</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a:t>Lady </a:t>
            </a:r>
            <a:r>
              <a:rPr lang="cs-CZ" dirty="0" err="1"/>
              <a:t>tasting</a:t>
            </a:r>
            <a:r>
              <a:rPr lang="cs-CZ" dirty="0"/>
              <a:t> </a:t>
            </a:r>
            <a:r>
              <a:rPr lang="cs-CZ" dirty="0" err="1"/>
              <a:t>tea</a:t>
            </a:r>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p:txBody>
          <a:bodyPr/>
          <a:lstStyle/>
          <a:p>
            <a:pPr marL="72000" indent="0">
              <a:buNone/>
            </a:pP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many </a:t>
            </a: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cups</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must</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correctly</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identified</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 </a:t>
            </a: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concludes</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subject</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truly</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tell</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difference</a:t>
            </a:r>
            <a:r>
              <a:rPr lang="cs-CZ"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8" name="Zástupný obsah 7">
            <a:extLst>
              <a:ext uri="{FF2B5EF4-FFF2-40B4-BE49-F238E27FC236}">
                <a16:creationId xmlns:a16="http://schemas.microsoft.com/office/drawing/2014/main" id="{671C4CE2-50DD-417D-A85A-54E03A94CF5E}"/>
              </a:ext>
            </a:extLst>
          </p:cNvPr>
          <p:cNvSpPr>
            <a:spLocks noGrp="1"/>
          </p:cNvSpPr>
          <p:nvPr>
            <p:ph idx="30"/>
          </p:nvPr>
        </p:nvSpPr>
        <p:spPr>
          <a:xfrm>
            <a:off x="6625305" y="3551183"/>
            <a:ext cx="5476122" cy="2490566"/>
          </a:xfrm>
        </p:spPr>
        <p:txBody>
          <a:bodyPr/>
          <a:lstStyle/>
          <a:p>
            <a:pPr marL="72000" indent="0" algn="ctr">
              <a:buNone/>
            </a:pPr>
            <a:r>
              <a:rPr lang="cs-CZ" sz="2000" dirty="0">
                <a:latin typeface="Times New Roman" panose="02020603050405020304" pitchFamily="18" charset="0"/>
                <a:cs typeface="Times New Roman" panose="02020603050405020304" pitchFamily="18" charset="0"/>
              </a:rPr>
              <a:t>Lady </a:t>
            </a:r>
            <a:r>
              <a:rPr lang="en-US" sz="2000" dirty="0">
                <a:latin typeface="Times New Roman" panose="02020603050405020304" pitchFamily="18" charset="0"/>
                <a:cs typeface="Times New Roman" panose="02020603050405020304" pitchFamily="18" charset="0"/>
              </a:rPr>
              <a:t>Ottoline Violet Anne Morrell (1873–1938</a:t>
            </a:r>
            <a:r>
              <a:rPr lang="cs-CZ" sz="2000" dirty="0">
                <a:latin typeface="Times New Roman" panose="02020603050405020304" pitchFamily="18" charset="0"/>
                <a:cs typeface="Times New Roman" panose="02020603050405020304" pitchFamily="18" charset="0"/>
              </a:rPr>
              <a:t>)</a:t>
            </a:r>
          </a:p>
          <a:p>
            <a:pPr marL="72000" indent="0" algn="r">
              <a:buNone/>
            </a:pPr>
            <a:r>
              <a:rPr lang="en-US" sz="2000" dirty="0">
                <a:latin typeface="Times New Roman" panose="02020603050405020304" pitchFamily="18" charset="0"/>
                <a:cs typeface="Times New Roman" panose="02020603050405020304" pitchFamily="18" charset="0"/>
              </a:rPr>
              <a:t>English aristocrat and society hostess</a:t>
            </a:r>
            <a:endParaRPr lang="cs-CZ" sz="2000" dirty="0">
              <a:latin typeface="Times New Roman" panose="02020603050405020304" pitchFamily="18" charset="0"/>
              <a:cs typeface="Times New Roman" panose="02020603050405020304" pitchFamily="18" charset="0"/>
            </a:endParaRPr>
          </a:p>
        </p:txBody>
      </p:sp>
      <p:pic>
        <p:nvPicPr>
          <p:cNvPr id="4100" name="Picture 4" descr="Lady Ottoline Morrell - Wikipedia">
            <a:extLst>
              <a:ext uri="{FF2B5EF4-FFF2-40B4-BE49-F238E27FC236}">
                <a16:creationId xmlns:a16="http://schemas.microsoft.com/office/drawing/2014/main" id="{4B8F5AD5-7091-41A9-8EC5-25011CBBEB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6295" y="106418"/>
            <a:ext cx="2535132"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25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7904B99-08B7-422E-B19F-2935CEBE7E36}"/>
              </a:ext>
            </a:extLst>
          </p:cNvPr>
          <p:cNvSpPr>
            <a:spLocks noGrp="1"/>
          </p:cNvSpPr>
          <p:nvPr>
            <p:ph type="ftr" sz="quarter" idx="10"/>
          </p:nvPr>
        </p:nvSpPr>
        <p:spPr/>
        <p:txBody>
          <a:bodyPr/>
          <a:lstStyle/>
          <a:p>
            <a:endParaRPr lang="en-GB" noProof="0" dirty="0"/>
          </a:p>
        </p:txBody>
      </p:sp>
      <p:sp>
        <p:nvSpPr>
          <p:cNvPr id="3" name="Zástupný symbol pro číslo snímku 2">
            <a:extLst>
              <a:ext uri="{FF2B5EF4-FFF2-40B4-BE49-F238E27FC236}">
                <a16:creationId xmlns:a16="http://schemas.microsoft.com/office/drawing/2014/main" id="{F0C507B9-2328-4B9E-8616-4B268DAE9AFA}"/>
              </a:ext>
            </a:extLst>
          </p:cNvPr>
          <p:cNvSpPr>
            <a:spLocks noGrp="1"/>
          </p:cNvSpPr>
          <p:nvPr>
            <p:ph type="sldNum" sz="quarter" idx="11"/>
          </p:nvPr>
        </p:nvSpPr>
        <p:spPr/>
        <p:txBody>
          <a:bodyPr/>
          <a:lstStyle/>
          <a:p>
            <a:fld id="{D6D6C118-631F-4A80-9886-907009361577}" type="slidenum">
              <a:rPr lang="en-GB" altLang="cs-CZ" noProof="0" smtClean="0"/>
              <a:pPr/>
              <a:t>97</a:t>
            </a:fld>
            <a:endParaRPr lang="en-GB" altLang="cs-CZ" noProof="0" dirty="0"/>
          </a:p>
        </p:txBody>
      </p:sp>
      <p:sp>
        <p:nvSpPr>
          <p:cNvPr id="4" name="Zástupný text 3">
            <a:extLst>
              <a:ext uri="{FF2B5EF4-FFF2-40B4-BE49-F238E27FC236}">
                <a16:creationId xmlns:a16="http://schemas.microsoft.com/office/drawing/2014/main" id="{29C312CE-9AB8-4FD7-8A4B-0D6A36E4D29C}"/>
              </a:ext>
            </a:extLst>
          </p:cNvPr>
          <p:cNvSpPr>
            <a:spLocks noGrp="1"/>
          </p:cNvSpPr>
          <p:nvPr>
            <p:ph type="body" sz="quarter" idx="26"/>
          </p:nvPr>
        </p:nvSpPr>
        <p:spPr/>
        <p:txBody>
          <a:bodyPr/>
          <a:lstStyle/>
          <a:p>
            <a:r>
              <a:rPr lang="cs-CZ" dirty="0" err="1"/>
              <a:t>Inferential</a:t>
            </a:r>
            <a:r>
              <a:rPr lang="cs-CZ" dirty="0"/>
              <a:t> </a:t>
            </a:r>
            <a:r>
              <a:rPr lang="cs-CZ" dirty="0" err="1"/>
              <a:t>statistic</a:t>
            </a:r>
            <a:r>
              <a:rPr lang="cs-CZ" dirty="0"/>
              <a:t> (</a:t>
            </a:r>
            <a:r>
              <a:rPr lang="cs-CZ" i="1" dirty="0"/>
              <a:t>p</a:t>
            </a:r>
            <a:r>
              <a:rPr lang="cs-CZ" dirty="0"/>
              <a:t>-</a:t>
            </a:r>
            <a:r>
              <a:rPr lang="cs-CZ" dirty="0" err="1"/>
              <a:t>value</a:t>
            </a:r>
            <a:r>
              <a:rPr lang="cs-CZ" dirty="0"/>
              <a:t>)</a:t>
            </a:r>
          </a:p>
        </p:txBody>
      </p:sp>
      <p:sp>
        <p:nvSpPr>
          <p:cNvPr id="5" name="Nadpis 4">
            <a:extLst>
              <a:ext uri="{FF2B5EF4-FFF2-40B4-BE49-F238E27FC236}">
                <a16:creationId xmlns:a16="http://schemas.microsoft.com/office/drawing/2014/main" id="{5B86979A-18AC-4C93-B534-702969E2DBAB}"/>
              </a:ext>
            </a:extLst>
          </p:cNvPr>
          <p:cNvSpPr>
            <a:spLocks noGrp="1"/>
          </p:cNvSpPr>
          <p:nvPr>
            <p:ph type="title"/>
          </p:nvPr>
        </p:nvSpPr>
        <p:spPr/>
        <p:txBody>
          <a:bodyPr/>
          <a:lstStyle/>
          <a:p>
            <a:r>
              <a:rPr lang="cs-CZ" dirty="0" err="1"/>
              <a:t>MaSiSS</a:t>
            </a:r>
            <a:endParaRPr lang="cs-CZ" dirty="0"/>
          </a:p>
        </p:txBody>
      </p:sp>
      <p:sp>
        <p:nvSpPr>
          <p:cNvPr id="6" name="Zástupný text 5">
            <a:extLst>
              <a:ext uri="{FF2B5EF4-FFF2-40B4-BE49-F238E27FC236}">
                <a16:creationId xmlns:a16="http://schemas.microsoft.com/office/drawing/2014/main" id="{AA2A0E41-89B6-498F-A4A6-8AB986B4CEDF}"/>
              </a:ext>
            </a:extLst>
          </p:cNvPr>
          <p:cNvSpPr>
            <a:spLocks noGrp="1"/>
          </p:cNvSpPr>
          <p:nvPr>
            <p:ph type="body" sz="quarter" idx="27"/>
          </p:nvPr>
        </p:nvSpPr>
        <p:spPr/>
        <p:txBody>
          <a:bodyPr/>
          <a:lstStyle/>
          <a:p>
            <a:r>
              <a:rPr lang="cs-CZ" dirty="0"/>
              <a:t>Lady </a:t>
            </a:r>
            <a:r>
              <a:rPr lang="cs-CZ" dirty="0" err="1"/>
              <a:t>tasting</a:t>
            </a:r>
            <a:r>
              <a:rPr lang="cs-CZ" dirty="0"/>
              <a:t> </a:t>
            </a:r>
            <a:r>
              <a:rPr lang="cs-CZ" dirty="0" err="1"/>
              <a:t>tea</a:t>
            </a:r>
            <a:endParaRPr lang="cs-CZ" dirty="0"/>
          </a:p>
        </p:txBody>
      </p:sp>
      <p:sp>
        <p:nvSpPr>
          <p:cNvPr id="7" name="Zástupný obsah 6">
            <a:extLst>
              <a:ext uri="{FF2B5EF4-FFF2-40B4-BE49-F238E27FC236}">
                <a16:creationId xmlns:a16="http://schemas.microsoft.com/office/drawing/2014/main" id="{1122168A-4639-4A86-AD8F-09FE8A7DB946}"/>
              </a:ext>
            </a:extLst>
          </p:cNvPr>
          <p:cNvSpPr>
            <a:spLocks noGrp="1"/>
          </p:cNvSpPr>
          <p:nvPr>
            <p:ph idx="29"/>
          </p:nvPr>
        </p:nvSpPr>
        <p:spPr/>
        <p:txBody>
          <a:bodyPr/>
          <a:lstStyle/>
          <a:p>
            <a:pPr marL="72000" indent="0">
              <a:buNone/>
            </a:pPr>
            <a:r>
              <a:rPr lang="cs-CZ" dirty="0">
                <a:latin typeface="Times New Roman" panose="02020603050405020304" pitchFamily="18" charset="0"/>
                <a:cs typeface="Times New Roman" panose="02020603050405020304" pitchFamily="18" charset="0"/>
              </a:rPr>
              <a:t>4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4 </a:t>
            </a:r>
            <a:r>
              <a:rPr lang="cs-CZ" dirty="0" err="1">
                <a:latin typeface="Times New Roman" panose="02020603050405020304" pitchFamily="18" charset="0"/>
                <a:cs typeface="Times New Roman" panose="02020603050405020304" pitchFamily="18" charset="0"/>
              </a:rPr>
              <a:t>successe</a:t>
            </a:r>
            <a:endParaRPr lang="cs-CZ" dirty="0">
              <a:latin typeface="Times New Roman" panose="02020603050405020304" pitchFamily="18" charset="0"/>
              <a:cs typeface="Times New Roman" panose="02020603050405020304" pitchFamily="18" charset="0"/>
            </a:endParaRPr>
          </a:p>
          <a:p>
            <a:pPr lvl="1"/>
            <a:r>
              <a:rPr lang="cs-CZ" dirty="0">
                <a:latin typeface="Times New Roman" panose="02020603050405020304" pitchFamily="18" charset="0"/>
                <a:cs typeface="Times New Roman" panose="02020603050405020304" pitchFamily="18" charset="0"/>
              </a:rPr>
              <a:t>1 / 70 = 0.0143 (1.14%)</a:t>
            </a:r>
          </a:p>
          <a:p>
            <a:endParaRPr lang="cs-CZ" dirty="0">
              <a:latin typeface="Times New Roman" panose="02020603050405020304" pitchFamily="18" charset="0"/>
              <a:cs typeface="Times New Roman" panose="02020603050405020304" pitchFamily="18" charset="0"/>
            </a:endParaRPr>
          </a:p>
          <a:p>
            <a:pPr marL="72000" indent="0">
              <a:buNone/>
            </a:pPr>
            <a:r>
              <a:rPr lang="cs-CZ" dirty="0">
                <a:latin typeface="Times New Roman" panose="02020603050405020304" pitchFamily="18" charset="0"/>
                <a:cs typeface="Times New Roman" panose="02020603050405020304" pitchFamily="18" charset="0"/>
              </a:rPr>
              <a:t>3 </a:t>
            </a:r>
            <a:r>
              <a:rPr lang="cs-CZ" dirty="0" err="1">
                <a:latin typeface="Times New Roman" panose="02020603050405020304" pitchFamily="18" charset="0"/>
                <a:cs typeface="Times New Roman" panose="02020603050405020304" pitchFamily="18" charset="0"/>
              </a:rPr>
              <a:t>of</a:t>
            </a:r>
            <a:r>
              <a:rPr lang="cs-CZ" dirty="0">
                <a:latin typeface="Times New Roman" panose="02020603050405020304" pitchFamily="18" charset="0"/>
                <a:cs typeface="Times New Roman" panose="02020603050405020304" pitchFamily="18" charset="0"/>
              </a:rPr>
              <a:t> 4 </a:t>
            </a:r>
            <a:r>
              <a:rPr lang="cs-CZ" dirty="0" err="1">
                <a:latin typeface="Times New Roman" panose="02020603050405020304" pitchFamily="18" charset="0"/>
                <a:cs typeface="Times New Roman" panose="02020603050405020304" pitchFamily="18" charset="0"/>
              </a:rPr>
              <a:t>success</a:t>
            </a:r>
            <a:endParaRPr lang="cs-CZ" dirty="0">
              <a:latin typeface="Times New Roman" panose="02020603050405020304" pitchFamily="18" charset="0"/>
              <a:cs typeface="Times New Roman" panose="02020603050405020304" pitchFamily="18" charset="0"/>
            </a:endParaRPr>
          </a:p>
          <a:p>
            <a:pPr lvl="1"/>
            <a:r>
              <a:rPr lang="cs-CZ" dirty="0">
                <a:latin typeface="Times New Roman" panose="02020603050405020304" pitchFamily="18" charset="0"/>
                <a:cs typeface="Times New Roman" panose="02020603050405020304" pitchFamily="18" charset="0"/>
              </a:rPr>
              <a:t>(16 + 1) / 70 = 0.243 (24.3%)</a:t>
            </a:r>
          </a:p>
          <a:p>
            <a:pPr lvl="1"/>
            <a:endParaRPr lang="cs-CZ" dirty="0">
              <a:latin typeface="Times New Roman" panose="02020603050405020304" pitchFamily="18" charset="0"/>
              <a:cs typeface="Times New Roman" panose="02020603050405020304" pitchFamily="18" charset="0"/>
            </a:endParaRPr>
          </a:p>
          <a:p>
            <a:pPr marL="72000" indent="0">
              <a:buNone/>
            </a:pPr>
            <a:r>
              <a:rPr lang="en-US" sz="2400" dirty="0">
                <a:latin typeface="Times New Roman" panose="02020603050405020304" pitchFamily="18" charset="0"/>
                <a:cs typeface="Times New Roman" panose="02020603050405020304" pitchFamily="18" charset="0"/>
              </a:rPr>
              <a:t>Fisher willing to </a:t>
            </a:r>
            <a:r>
              <a:rPr lang="en-US" sz="2400" i="1" dirty="0">
                <a:latin typeface="Times New Roman" panose="02020603050405020304" pitchFamily="18" charset="0"/>
                <a:cs typeface="Times New Roman" panose="02020603050405020304" pitchFamily="18" charset="0"/>
              </a:rPr>
              <a:t>reject the null hypothesis</a:t>
            </a:r>
            <a:r>
              <a:rPr lang="cs-CZ" sz="2400" dirty="0">
                <a:latin typeface="Times New Roman" panose="02020603050405020304" pitchFamily="18" charset="0"/>
                <a:cs typeface="Times New Roman" panose="02020603050405020304" pitchFamily="18" charset="0"/>
              </a:rPr>
              <a:t> … </a:t>
            </a:r>
            <a:r>
              <a:rPr lang="en-US" sz="2400" dirty="0">
                <a:latin typeface="Times New Roman" panose="02020603050405020304" pitchFamily="18" charset="0"/>
                <a:cs typeface="Times New Roman" panose="02020603050405020304" pitchFamily="18" charset="0"/>
              </a:rPr>
              <a:t>acknowledging the lady's ability </a:t>
            </a:r>
            <a:r>
              <a:rPr lang="en-US" sz="2400" i="1" dirty="0">
                <a:latin typeface="Times New Roman" panose="02020603050405020304" pitchFamily="18" charset="0"/>
                <a:cs typeface="Times New Roman" panose="02020603050405020304" pitchFamily="18" charset="0"/>
              </a:rPr>
              <a:t>at a 1.</a:t>
            </a:r>
            <a:r>
              <a:rPr lang="cs-CZ" sz="2400" i="1" dirty="0">
                <a:latin typeface="Times New Roman" panose="02020603050405020304" pitchFamily="18" charset="0"/>
                <a:cs typeface="Times New Roman" panose="02020603050405020304" pitchFamily="18" charset="0"/>
              </a:rPr>
              <a:t>14</a:t>
            </a:r>
            <a:r>
              <a:rPr lang="en-US" sz="2400" i="1" dirty="0">
                <a:latin typeface="Times New Roman" panose="02020603050405020304" pitchFamily="18" charset="0"/>
                <a:cs typeface="Times New Roman" panose="02020603050405020304" pitchFamily="18" charset="0"/>
              </a:rPr>
              <a:t>% significance level</a:t>
            </a:r>
            <a:endParaRPr lang="cs-CZ" sz="2400" i="1" dirty="0">
              <a:latin typeface="Times New Roman" panose="02020603050405020304" pitchFamily="18" charset="0"/>
              <a:cs typeface="Times New Roman" panose="02020603050405020304" pitchFamily="18" charset="0"/>
            </a:endParaRPr>
          </a:p>
        </p:txBody>
      </p:sp>
      <p:sp>
        <p:nvSpPr>
          <p:cNvPr id="8" name="Zástupný obsah 7">
            <a:extLst>
              <a:ext uri="{FF2B5EF4-FFF2-40B4-BE49-F238E27FC236}">
                <a16:creationId xmlns:a16="http://schemas.microsoft.com/office/drawing/2014/main" id="{671C4CE2-50DD-417D-A85A-54E03A94CF5E}"/>
              </a:ext>
            </a:extLst>
          </p:cNvPr>
          <p:cNvSpPr>
            <a:spLocks noGrp="1"/>
          </p:cNvSpPr>
          <p:nvPr>
            <p:ph idx="30"/>
          </p:nvPr>
        </p:nvSpPr>
        <p:spPr/>
        <p:txBody>
          <a:bodyPr/>
          <a:lstStyle/>
          <a:p>
            <a:pPr marL="72000" indent="0">
              <a:buNone/>
            </a:pPr>
            <a:r>
              <a:rPr lang="cs-CZ" i="1" dirty="0">
                <a:latin typeface="Times New Roman" panose="02020603050405020304" pitchFamily="18" charset="0"/>
                <a:cs typeface="Times New Roman" panose="02020603050405020304" pitchFamily="18" charset="0"/>
              </a:rPr>
              <a:t>n</a:t>
            </a:r>
            <a:r>
              <a:rPr lang="cs-CZ" dirty="0">
                <a:latin typeface="Times New Roman" panose="02020603050405020304" pitchFamily="18" charset="0"/>
                <a:cs typeface="Times New Roman" panose="02020603050405020304" pitchFamily="18" charset="0"/>
              </a:rPr>
              <a:t> = 8 </a:t>
            </a:r>
            <a:r>
              <a:rPr lang="cs-CZ" dirty="0" err="1">
                <a:latin typeface="Times New Roman" panose="02020603050405020304" pitchFamily="18" charset="0"/>
                <a:cs typeface="Times New Roman" panose="02020603050405020304" pitchFamily="18" charset="0"/>
              </a:rPr>
              <a:t>total</a:t>
            </a:r>
            <a:r>
              <a:rPr lang="cs-CZ" dirty="0">
                <a:latin typeface="Times New Roman" panose="02020603050405020304" pitchFamily="18" charset="0"/>
                <a:cs typeface="Times New Roman" panose="02020603050405020304" pitchFamily="18" charset="0"/>
              </a:rPr>
              <a:t> </a:t>
            </a:r>
            <a:r>
              <a:rPr lang="cs-CZ" dirty="0" err="1">
                <a:latin typeface="Times New Roman" panose="02020603050405020304" pitchFamily="18" charset="0"/>
                <a:cs typeface="Times New Roman" panose="02020603050405020304" pitchFamily="18" charset="0"/>
              </a:rPr>
              <a:t>cups</a:t>
            </a:r>
            <a:endParaRPr lang="cs-CZ" dirty="0">
              <a:latin typeface="Times New Roman" panose="02020603050405020304" pitchFamily="18" charset="0"/>
              <a:cs typeface="Times New Roman" panose="02020603050405020304" pitchFamily="18" charset="0"/>
            </a:endParaRPr>
          </a:p>
          <a:p>
            <a:pPr marL="72000" indent="0">
              <a:buNone/>
            </a:pPr>
            <a:r>
              <a:rPr lang="cs-CZ" i="1" dirty="0">
                <a:latin typeface="Times New Roman" panose="02020603050405020304" pitchFamily="18" charset="0"/>
                <a:cs typeface="Times New Roman" panose="02020603050405020304" pitchFamily="18" charset="0"/>
              </a:rPr>
              <a:t>k</a:t>
            </a:r>
            <a:r>
              <a:rPr lang="cs-CZ" dirty="0">
                <a:latin typeface="Times New Roman" panose="02020603050405020304" pitchFamily="18" charset="0"/>
                <a:cs typeface="Times New Roman" panose="02020603050405020304" pitchFamily="18" charset="0"/>
              </a:rPr>
              <a:t> = 4 cup </a:t>
            </a:r>
            <a:r>
              <a:rPr lang="cs-CZ" dirty="0" err="1">
                <a:latin typeface="Times New Roman" panose="02020603050405020304" pitchFamily="18" charset="0"/>
                <a:cs typeface="Times New Roman" panose="02020603050405020304" pitchFamily="18" charset="0"/>
              </a:rPr>
              <a:t>chosen</a:t>
            </a:r>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a:p>
            <a:endParaRPr lang="cs-CZ" dirty="0">
              <a:latin typeface="Times New Roman" panose="02020603050405020304" pitchFamily="18" charset="0"/>
              <a:cs typeface="Times New Roman" panose="02020603050405020304" pitchFamily="18" charset="0"/>
            </a:endParaRPr>
          </a:p>
        </p:txBody>
      </p:sp>
      <p:pic>
        <p:nvPicPr>
          <p:cNvPr id="10" name="Obrázek 9">
            <a:extLst>
              <a:ext uri="{FF2B5EF4-FFF2-40B4-BE49-F238E27FC236}">
                <a16:creationId xmlns:a16="http://schemas.microsoft.com/office/drawing/2014/main" id="{4DBE987B-1A41-4FFD-B555-08C291C9529D}"/>
              </a:ext>
            </a:extLst>
          </p:cNvPr>
          <p:cNvPicPr>
            <a:picLocks noChangeAspect="1"/>
          </p:cNvPicPr>
          <p:nvPr/>
        </p:nvPicPr>
        <p:blipFill rotWithShape="1">
          <a:blip r:embed="rId2">
            <a:clrChange>
              <a:clrFrom>
                <a:srgbClr val="FFFFFF"/>
              </a:clrFrom>
              <a:clrTo>
                <a:srgbClr val="FFFFFF">
                  <a:alpha val="0"/>
                </a:srgbClr>
              </a:clrTo>
            </a:clrChange>
          </a:blip>
          <a:srcRect t="3469"/>
          <a:stretch/>
        </p:blipFill>
        <p:spPr>
          <a:xfrm>
            <a:off x="5939998" y="2931850"/>
            <a:ext cx="6220693" cy="2565643"/>
          </a:xfrm>
          <a:prstGeom prst="rect">
            <a:avLst/>
          </a:prstGeom>
        </p:spPr>
      </p:pic>
      <p:pic>
        <p:nvPicPr>
          <p:cNvPr id="16" name="Obrázek 15">
            <a:extLst>
              <a:ext uri="{FF2B5EF4-FFF2-40B4-BE49-F238E27FC236}">
                <a16:creationId xmlns:a16="http://schemas.microsoft.com/office/drawing/2014/main" id="{3B9C5681-C09E-4527-95E6-CC477612DB6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055125" y="213787"/>
            <a:ext cx="1726706" cy="2590059"/>
          </a:xfrm>
          <a:prstGeom prst="rect">
            <a:avLst/>
          </a:prstGeom>
        </p:spPr>
      </p:pic>
      <p:cxnSp>
        <p:nvCxnSpPr>
          <p:cNvPr id="19" name="Přímá spojnice 18">
            <a:extLst>
              <a:ext uri="{FF2B5EF4-FFF2-40B4-BE49-F238E27FC236}">
                <a16:creationId xmlns:a16="http://schemas.microsoft.com/office/drawing/2014/main" id="{24AC0B98-A460-4195-B508-C4DDC65DA7A4}"/>
              </a:ext>
            </a:extLst>
          </p:cNvPr>
          <p:cNvCxnSpPr>
            <a:cxnSpLocks/>
          </p:cNvCxnSpPr>
          <p:nvPr/>
        </p:nvCxnSpPr>
        <p:spPr bwMode="auto">
          <a:xfrm>
            <a:off x="914400" y="2167128"/>
            <a:ext cx="2633472"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2" name="Ovál 21">
            <a:extLst>
              <a:ext uri="{FF2B5EF4-FFF2-40B4-BE49-F238E27FC236}">
                <a16:creationId xmlns:a16="http://schemas.microsoft.com/office/drawing/2014/main" id="{B664EA28-3D9A-4C2D-BCA3-CF556AD2F0FA}"/>
              </a:ext>
            </a:extLst>
          </p:cNvPr>
          <p:cNvSpPr/>
          <p:nvPr/>
        </p:nvSpPr>
        <p:spPr bwMode="auto">
          <a:xfrm>
            <a:off x="5939998" y="4727448"/>
            <a:ext cx="5531280" cy="512064"/>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cxnSp>
        <p:nvCxnSpPr>
          <p:cNvPr id="23" name="Přímá spojnice 22">
            <a:extLst>
              <a:ext uri="{FF2B5EF4-FFF2-40B4-BE49-F238E27FC236}">
                <a16:creationId xmlns:a16="http://schemas.microsoft.com/office/drawing/2014/main" id="{49C89D37-8886-4D32-8F86-C4F8BEE9B9D8}"/>
              </a:ext>
            </a:extLst>
          </p:cNvPr>
          <p:cNvCxnSpPr>
            <a:cxnSpLocks/>
          </p:cNvCxnSpPr>
          <p:nvPr/>
        </p:nvCxnSpPr>
        <p:spPr bwMode="auto">
          <a:xfrm>
            <a:off x="914400" y="3390404"/>
            <a:ext cx="2633472" cy="0"/>
          </a:xfrm>
          <a:prstGeom prst="lin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cxnSp>
      <p:sp>
        <p:nvSpPr>
          <p:cNvPr id="24" name="Ovál 23">
            <a:extLst>
              <a:ext uri="{FF2B5EF4-FFF2-40B4-BE49-F238E27FC236}">
                <a16:creationId xmlns:a16="http://schemas.microsoft.com/office/drawing/2014/main" id="{1E754CED-CB67-43F3-B3CD-B8998DDADFCC}"/>
              </a:ext>
            </a:extLst>
          </p:cNvPr>
          <p:cNvSpPr/>
          <p:nvPr/>
        </p:nvSpPr>
        <p:spPr bwMode="auto">
          <a:xfrm>
            <a:off x="5802838" y="4398264"/>
            <a:ext cx="5531280" cy="512064"/>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29" name="TextovéPole 28">
            <a:extLst>
              <a:ext uri="{FF2B5EF4-FFF2-40B4-BE49-F238E27FC236}">
                <a16:creationId xmlns:a16="http://schemas.microsoft.com/office/drawing/2014/main" id="{4A30F553-3D4D-45C5-A622-8C21A4FC019C}"/>
              </a:ext>
            </a:extLst>
          </p:cNvPr>
          <p:cNvSpPr txBox="1"/>
          <p:nvPr/>
        </p:nvSpPr>
        <p:spPr>
          <a:xfrm>
            <a:off x="5246346" y="5876390"/>
            <a:ext cx="4370702" cy="523220"/>
          </a:xfrm>
          <a:prstGeom prst="rect">
            <a:avLst/>
          </a:prstGeom>
          <a:noFill/>
        </p:spPr>
        <p:txBody>
          <a:bodyPr wrap="square">
            <a:spAutoFit/>
          </a:bodyPr>
          <a:lstStyle/>
          <a:p>
            <a:pPr algn="l"/>
            <a:r>
              <a:rPr lang="cs-CZ" sz="2800" b="0" i="0" dirty="0" err="1">
                <a:solidFill>
                  <a:srgbClr val="03030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Fisher's</a:t>
            </a:r>
            <a:r>
              <a:rPr lang="cs-CZ" sz="2800" b="0" i="0" dirty="0">
                <a:solidFill>
                  <a:srgbClr val="03030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cs-CZ" sz="2800" b="0" i="0" dirty="0" err="1">
                <a:solidFill>
                  <a:srgbClr val="03030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Exact</a:t>
            </a:r>
            <a:r>
              <a:rPr lang="cs-CZ" sz="2800" b="0" i="0" dirty="0">
                <a:solidFill>
                  <a:srgbClr val="03030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Test </a:t>
            </a:r>
          </a:p>
        </p:txBody>
      </p:sp>
      <p:sp>
        <p:nvSpPr>
          <p:cNvPr id="28" name="Šipka: doprava 27">
            <a:extLst>
              <a:ext uri="{FF2B5EF4-FFF2-40B4-BE49-F238E27FC236}">
                <a16:creationId xmlns:a16="http://schemas.microsoft.com/office/drawing/2014/main" id="{1013632C-7B8E-4FC9-98B5-6C992EC57979}"/>
              </a:ext>
            </a:extLst>
          </p:cNvPr>
          <p:cNvSpPr/>
          <p:nvPr/>
        </p:nvSpPr>
        <p:spPr bwMode="auto">
          <a:xfrm rot="1380825">
            <a:off x="4251248" y="5350249"/>
            <a:ext cx="960120" cy="982507"/>
          </a:xfrm>
          <a:prstGeom prst="rightArrow">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84323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heel(1)">
                                      <p:cBhvr>
                                        <p:cTn id="15" dur="20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2"/>
                                        </p:tgtEl>
                                      </p:cBhvr>
                                    </p:animEffect>
                                    <p:set>
                                      <p:cBhvr>
                                        <p:cTn id="23" dur="1" fill="hold">
                                          <p:stCondLst>
                                            <p:cond delay="499"/>
                                          </p:stCondLst>
                                        </p:cTn>
                                        <p:tgtEl>
                                          <p:spTgt spid="2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500"/>
                                        <p:tgtEl>
                                          <p:spTgt spid="7">
                                            <p:txEl>
                                              <p:pRg st="3" end="3"/>
                                            </p:txEl>
                                          </p:spTgt>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Effect transition="in" filter="fade">
                                      <p:cBhvr>
                                        <p:cTn id="34" dur="500"/>
                                        <p:tgtEl>
                                          <p:spTgt spid="7">
                                            <p:txEl>
                                              <p:pRg st="4" end="4"/>
                                            </p:txEl>
                                          </p:spTgt>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heel(1)">
                                      <p:cBhvr>
                                        <p:cTn id="37" dur="20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7">
                                            <p:txEl>
                                              <p:pRg st="6" end="6"/>
                                            </p:txEl>
                                          </p:spTgt>
                                        </p:tgtEl>
                                        <p:attrNameLst>
                                          <p:attrName>style.visibility</p:attrName>
                                        </p:attrNameLst>
                                      </p:cBhvr>
                                      <p:to>
                                        <p:strVal val="visible"/>
                                      </p:to>
                                    </p:set>
                                    <p:animEffect transition="in" filter="fade">
                                      <p:cBhvr>
                                        <p:cTn id="44" dur="500"/>
                                        <p:tgtEl>
                                          <p:spTgt spid="7">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22" grpId="0" animBg="1"/>
      <p:bldP spid="22" grpId="1" animBg="1"/>
      <p:bldP spid="24" grpId="0" animBg="1"/>
      <p:bldP spid="29" grpId="0"/>
      <p:bldP spid="2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98</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Inferential or Analytical Statistic</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rPr>
              <a:t>Hypothesis (or Predictions) Testing</a:t>
            </a: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algn="just">
              <a:lnSpc>
                <a:spcPct val="100000"/>
              </a:lnSpc>
              <a:spcAft>
                <a:spcPts val="800"/>
              </a:spcAft>
              <a:buFont typeface="Arial" panose="020B0604020202020204" pitchFamily="34" charset="0"/>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Comparison tests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t-test, ANOVA, Mann-Whitney U test, Wilcoxon test, Kruskal</a:t>
            </a:r>
            <a:r>
              <a:rPr lang="cs-CZ"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Wallis H test</a:t>
            </a:r>
          </a:p>
          <a:p>
            <a:pPr algn="just">
              <a:lnSpc>
                <a:spcPct val="100000"/>
              </a:lnSpc>
              <a:spcAft>
                <a:spcPts val="800"/>
              </a:spcAft>
              <a:buFont typeface="Arial" panose="020B0604020202020204" pitchFamily="34" charset="0"/>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Correlation tests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Pearson’s r, Spearman’s rho, Chi square test</a:t>
            </a:r>
          </a:p>
          <a:p>
            <a:pPr algn="just">
              <a:lnSpc>
                <a:spcPct val="100000"/>
              </a:lnSpc>
              <a:spcAft>
                <a:spcPts val="800"/>
              </a:spcAft>
              <a:buFont typeface="Arial" panose="020B0604020202020204" pitchFamily="34" charset="0"/>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Regression tests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Simple linear regression, Multiple linear regression, …</a:t>
            </a:r>
          </a:p>
          <a:p>
            <a:pPr algn="just">
              <a:lnSpc>
                <a:spcPct val="100000"/>
              </a:lnSpc>
              <a:spcAft>
                <a:spcPts val="800"/>
              </a:spcAft>
              <a:buFont typeface="Arial" panose="020B0604020202020204" pitchFamily="34" charset="0"/>
              <a:buChar cha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Zástupný obsah 9">
            <a:extLst>
              <a:ext uri="{FF2B5EF4-FFF2-40B4-BE49-F238E27FC236}">
                <a16:creationId xmlns:a16="http://schemas.microsoft.com/office/drawing/2014/main" id="{3CBF18F6-A64C-4560-9F47-ADF0C998B86A}"/>
              </a:ext>
            </a:extLst>
          </p:cNvPr>
          <p:cNvPicPr>
            <a:picLocks noGrp="1" noChangeAspect="1"/>
          </p:cNvPicPr>
          <p:nvPr>
            <p:ph idx="3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51278" y="2144810"/>
            <a:ext cx="4392544" cy="31099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485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0-#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CB96067-5CC5-43B7-A684-118DAAFFFB40}"/>
              </a:ext>
            </a:extLst>
          </p:cNvPr>
          <p:cNvSpPr>
            <a:spLocks noGrp="1"/>
          </p:cNvSpPr>
          <p:nvPr>
            <p:ph type="sldNum" sz="quarter" idx="11"/>
          </p:nvPr>
        </p:nvSpPr>
        <p:spPr/>
        <p:txBody>
          <a:bodyPr/>
          <a:lstStyle/>
          <a:p>
            <a:fld id="{D6D6C118-631F-4A80-9886-907009361577}" type="slidenum">
              <a:rPr lang="en-GB" altLang="cs-CZ" noProof="0" smtClean="0"/>
              <a:pPr/>
              <a:t>99</a:t>
            </a:fld>
            <a:endParaRPr lang="en-GB" altLang="cs-CZ" noProof="0" dirty="0"/>
          </a:p>
        </p:txBody>
      </p:sp>
      <p:sp>
        <p:nvSpPr>
          <p:cNvPr id="4" name="Zástupný text 3">
            <a:extLst>
              <a:ext uri="{FF2B5EF4-FFF2-40B4-BE49-F238E27FC236}">
                <a16:creationId xmlns:a16="http://schemas.microsoft.com/office/drawing/2014/main" id="{BCAE16F6-6097-48FC-BDF2-B1BDA1E16DB5}"/>
              </a:ext>
            </a:extLst>
          </p:cNvPr>
          <p:cNvSpPr>
            <a:spLocks noGrp="1"/>
          </p:cNvSpPr>
          <p:nvPr>
            <p:ph type="body" sz="quarter" idx="26"/>
          </p:nvPr>
        </p:nvSpPr>
        <p:spPr>
          <a:xfrm>
            <a:off x="720000" y="1290515"/>
            <a:ext cx="5220000" cy="271576"/>
          </a:xfrm>
        </p:spPr>
        <p:txBody>
          <a:bodyPr/>
          <a:lstStyle/>
          <a:p>
            <a:r>
              <a:rPr lang="en-GB" sz="1800" b="1" kern="0" dirty="0">
                <a:effectLst/>
                <a:latin typeface="Times New Roman" panose="02020603050405020304" pitchFamily="18" charset="0"/>
                <a:ea typeface="Times New Roman" panose="02020603050405020304" pitchFamily="18" charset="0"/>
                <a:cs typeface="Times New Roman" panose="02020603050405020304" pitchFamily="18" charset="0"/>
              </a:rPr>
              <a:t>Inferential or Analytical Statistic</a:t>
            </a:r>
            <a:endParaRPr lang="en-GB" dirty="0"/>
          </a:p>
        </p:txBody>
      </p:sp>
      <p:sp>
        <p:nvSpPr>
          <p:cNvPr id="5" name="Nadpis 4">
            <a:extLst>
              <a:ext uri="{FF2B5EF4-FFF2-40B4-BE49-F238E27FC236}">
                <a16:creationId xmlns:a16="http://schemas.microsoft.com/office/drawing/2014/main" id="{D8E4F11A-871B-453C-A908-0E28AD230EB1}"/>
              </a:ext>
            </a:extLst>
          </p:cNvPr>
          <p:cNvSpPr>
            <a:spLocks noGrp="1"/>
          </p:cNvSpPr>
          <p:nvPr>
            <p:ph type="title"/>
          </p:nvPr>
        </p:nvSpPr>
        <p:spPr/>
        <p:txBody>
          <a:bodyPr/>
          <a:lstStyle/>
          <a:p>
            <a:r>
              <a:rPr lang="cs-CZ" dirty="0" err="1"/>
              <a:t>MaSiSS</a:t>
            </a:r>
            <a:endParaRPr lang="en-GB" dirty="0"/>
          </a:p>
        </p:txBody>
      </p:sp>
      <p:sp>
        <p:nvSpPr>
          <p:cNvPr id="6" name="Zástupný text 5">
            <a:extLst>
              <a:ext uri="{FF2B5EF4-FFF2-40B4-BE49-F238E27FC236}">
                <a16:creationId xmlns:a16="http://schemas.microsoft.com/office/drawing/2014/main" id="{63E92E5F-8DD2-4689-B215-33173A32C7D9}"/>
              </a:ext>
            </a:extLst>
          </p:cNvPr>
          <p:cNvSpPr>
            <a:spLocks noGrp="1"/>
          </p:cNvSpPr>
          <p:nvPr>
            <p:ph type="body" sz="quarter" idx="27"/>
          </p:nvPr>
        </p:nvSpPr>
        <p:spPr/>
        <p:txBody>
          <a:bodyPr/>
          <a:lstStyle/>
          <a:p>
            <a:r>
              <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rPr>
              <a:t>Hypothesis (or Predictions) Testing</a:t>
            </a:r>
          </a:p>
          <a:p>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Zástupný obsah 6">
            <a:extLst>
              <a:ext uri="{FF2B5EF4-FFF2-40B4-BE49-F238E27FC236}">
                <a16:creationId xmlns:a16="http://schemas.microsoft.com/office/drawing/2014/main" id="{177D62F0-62EB-472B-BD11-8C7355419C89}"/>
              </a:ext>
            </a:extLst>
          </p:cNvPr>
          <p:cNvSpPr>
            <a:spLocks noGrp="1"/>
          </p:cNvSpPr>
          <p:nvPr>
            <p:ph idx="29"/>
          </p:nvPr>
        </p:nvSpPr>
        <p:spPr>
          <a:xfrm>
            <a:off x="540000" y="1793546"/>
            <a:ext cx="5219998" cy="3812484"/>
          </a:xfrm>
        </p:spPr>
        <p:txBody>
          <a:bodyPr/>
          <a:lstStyle/>
          <a:p>
            <a:pPr algn="just">
              <a:lnSpc>
                <a:spcPct val="100000"/>
              </a:lnSpc>
              <a:spcAft>
                <a:spcPts val="800"/>
              </a:spcAft>
              <a:buFont typeface="Arial" panose="020B0604020202020204" pitchFamily="34" charset="0"/>
              <a:buChar char="•"/>
            </a:pPr>
            <a:r>
              <a:rPr lang="en-GB" sz="1800" b="1" u="sng" dirty="0" err="1">
                <a:effectLst/>
                <a:latin typeface="Times New Roman" panose="02020603050405020304" pitchFamily="18" charset="0"/>
                <a:ea typeface="Calibri" panose="020F0502020204030204" pitchFamily="34" charset="0"/>
                <a:cs typeface="Times New Roman" panose="02020603050405020304" pitchFamily="18" charset="0"/>
              </a:rPr>
              <a:t>Compar</a:t>
            </a:r>
            <a:r>
              <a:rPr lang="cs-CZ" sz="1800" b="1" u="sng" dirty="0">
                <a:effectLst/>
                <a:latin typeface="Times New Roman" panose="02020603050405020304" pitchFamily="18" charset="0"/>
                <a:ea typeface="Calibri" panose="020F0502020204030204" pitchFamily="34" charset="0"/>
                <a:cs typeface="Times New Roman" panose="02020603050405020304" pitchFamily="18" charset="0"/>
              </a:rPr>
              <a:t>a</a:t>
            </a:r>
            <a:r>
              <a:rPr lang="en-GB" sz="1800" b="1" u="sng" dirty="0">
                <a:effectLst/>
                <a:latin typeface="Times New Roman" panose="02020603050405020304" pitchFamily="18" charset="0"/>
                <a:ea typeface="Calibri" panose="020F0502020204030204" pitchFamily="34" charset="0"/>
                <a:cs typeface="Times New Roman" panose="02020603050405020304" pitchFamily="18" charset="0"/>
              </a:rPr>
              <a:t>s</a:t>
            </a:r>
            <a:r>
              <a:rPr lang="cs-CZ" sz="1800" b="1" u="sng" dirty="0">
                <a:effectLst/>
                <a:latin typeface="Times New Roman" panose="02020603050405020304" pitchFamily="18" charset="0"/>
                <a:ea typeface="Calibri" panose="020F0502020204030204" pitchFamily="34" charset="0"/>
                <a:cs typeface="Times New Roman" panose="02020603050405020304" pitchFamily="18" charset="0"/>
              </a:rPr>
              <a:t>ion</a:t>
            </a:r>
            <a:r>
              <a:rPr lang="en-GB" sz="1800" b="1" u="sng" dirty="0">
                <a:effectLst/>
                <a:latin typeface="Times New Roman" panose="02020603050405020304" pitchFamily="18" charset="0"/>
                <a:ea typeface="Calibri" panose="020F0502020204030204" pitchFamily="34" charset="0"/>
                <a:cs typeface="Times New Roman" panose="02020603050405020304" pitchFamily="18" charset="0"/>
              </a:rPr>
              <a:t> tests </a:t>
            </a:r>
            <a:endParaRPr lang="cs-CZ" sz="1800" b="1" u="sng"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t-test, ANOVA, Mann-Whitney U test, Wilcoxon test, Kruskal</a:t>
            </a:r>
            <a:r>
              <a:rPr lang="cs-CZ"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Wallis H test</a:t>
            </a:r>
          </a:p>
          <a:p>
            <a:pPr algn="just">
              <a:lnSpc>
                <a:spcPct val="100000"/>
              </a:lnSpc>
              <a:spcAft>
                <a:spcPts val="800"/>
              </a:spcAft>
              <a:buFont typeface="Arial" panose="020B0604020202020204" pitchFamily="34" charset="0"/>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Correlation tests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Pearson’s r, Spearman’s rho, Chi square test</a:t>
            </a:r>
          </a:p>
          <a:p>
            <a:pPr algn="just">
              <a:lnSpc>
                <a:spcPct val="100000"/>
              </a:lnSpc>
              <a:spcAft>
                <a:spcPts val="800"/>
              </a:spcAft>
              <a:buFont typeface="Arial" panose="020B0604020202020204" pitchFamily="34" charset="0"/>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Regression tests </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algn="just">
              <a:spcAft>
                <a:spcPts val="800"/>
              </a:spcAft>
              <a:buFont typeface="Arial" panose="020B0604020202020204" pitchFamily="34" charset="0"/>
              <a:buChar char="•"/>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Simple linear regression, Multiple linear regression, …</a:t>
            </a:r>
          </a:p>
          <a:p>
            <a:pPr algn="just">
              <a:lnSpc>
                <a:spcPct val="100000"/>
              </a:lnSpc>
              <a:spcAft>
                <a:spcPts val="800"/>
              </a:spcAft>
              <a:buFont typeface="Arial" panose="020B0604020202020204" pitchFamily="34" charset="0"/>
              <a:buChar cha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Zástupný obsah 8">
            <a:extLst>
              <a:ext uri="{FF2B5EF4-FFF2-40B4-BE49-F238E27FC236}">
                <a16:creationId xmlns:a16="http://schemas.microsoft.com/office/drawing/2014/main" id="{8509BC82-CF4D-4FA6-8E47-A21DF1F5DF94}"/>
              </a:ext>
            </a:extLst>
          </p:cNvPr>
          <p:cNvSpPr>
            <a:spLocks noGrp="1"/>
          </p:cNvSpPr>
          <p:nvPr>
            <p:ph idx="30"/>
          </p:nvPr>
        </p:nvSpPr>
        <p:spPr/>
        <p:txBody>
          <a:bodyPr/>
          <a:lstStyle/>
          <a:p>
            <a:pPr marL="72000" indent="0" algn="l">
              <a:lnSpc>
                <a:spcPct val="150000"/>
              </a:lnSpc>
              <a:spcAft>
                <a:spcPts val="800"/>
              </a:spcAft>
              <a:buNone/>
            </a:pPr>
            <a:r>
              <a:rPr lang="cs-CZ" sz="1400" b="1" dirty="0" err="1">
                <a:latin typeface="Times New Roman" panose="02020603050405020304" pitchFamily="18" charset="0"/>
                <a:ea typeface="Calibri" panose="020F0502020204030204" pitchFamily="34" charset="0"/>
                <a:cs typeface="Times New Roman" panose="02020603050405020304" pitchFamily="18" charset="0"/>
              </a:rPr>
              <a:t>For</a:t>
            </a:r>
            <a:r>
              <a:rPr lang="cs-CZ" sz="1400" b="1" dirty="0">
                <a:latin typeface="Times New Roman" panose="02020603050405020304" pitchFamily="18" charset="0"/>
                <a:ea typeface="Calibri" panose="020F0502020204030204" pitchFamily="34" charset="0"/>
                <a:cs typeface="Times New Roman" panose="02020603050405020304" pitchFamily="18" charset="0"/>
              </a:rPr>
              <a:t> </a:t>
            </a:r>
            <a:r>
              <a:rPr lang="cs-CZ" sz="1400" b="1" dirty="0" err="1">
                <a:latin typeface="Times New Roman" panose="02020603050405020304" pitchFamily="18" charset="0"/>
                <a:ea typeface="Calibri" panose="020F0502020204030204" pitchFamily="34" charset="0"/>
                <a:cs typeface="Times New Roman" panose="02020603050405020304" pitchFamily="18" charset="0"/>
              </a:rPr>
              <a:t>Choosing</a:t>
            </a:r>
            <a:r>
              <a:rPr lang="cs-CZ" sz="1400" b="1" dirty="0">
                <a:latin typeface="Times New Roman" panose="02020603050405020304" pitchFamily="18" charset="0"/>
                <a:ea typeface="Calibri" panose="020F0502020204030204" pitchFamily="34" charset="0"/>
                <a:cs typeface="Times New Roman" panose="02020603050405020304" pitchFamily="18" charset="0"/>
              </a:rPr>
              <a:t> </a:t>
            </a:r>
            <a:r>
              <a:rPr lang="cs-CZ" sz="1400" b="1" dirty="0" err="1">
                <a:latin typeface="Times New Roman" panose="02020603050405020304" pitchFamily="18" charset="0"/>
                <a:ea typeface="Calibri" panose="020F0502020204030204" pitchFamily="34" charset="0"/>
                <a:cs typeface="Times New Roman" panose="02020603050405020304" pitchFamily="18" charset="0"/>
              </a:rPr>
              <a:t>adequate</a:t>
            </a:r>
            <a:r>
              <a:rPr lang="cs-CZ" sz="1400" b="1" dirty="0">
                <a:latin typeface="Times New Roman" panose="02020603050405020304" pitchFamily="18" charset="0"/>
                <a:ea typeface="Calibri" panose="020F0502020204030204" pitchFamily="34" charset="0"/>
                <a:cs typeface="Times New Roman" panose="02020603050405020304" pitchFamily="18" charset="0"/>
              </a:rPr>
              <a:t> </a:t>
            </a:r>
            <a:r>
              <a:rPr lang="cs-CZ" sz="1400" b="1" dirty="0" err="1">
                <a:latin typeface="Times New Roman" panose="02020603050405020304" pitchFamily="18" charset="0"/>
                <a:ea typeface="Calibri" panose="020F0502020204030204" pitchFamily="34" charset="0"/>
                <a:cs typeface="Times New Roman" panose="02020603050405020304" pitchFamily="18" charset="0"/>
              </a:rPr>
              <a:t>Comparasion</a:t>
            </a:r>
            <a:r>
              <a:rPr lang="cs-CZ" sz="1400" b="1" dirty="0">
                <a:latin typeface="Times New Roman" panose="02020603050405020304" pitchFamily="18" charset="0"/>
                <a:ea typeface="Calibri" panose="020F0502020204030204" pitchFamily="34" charset="0"/>
                <a:cs typeface="Times New Roman" panose="02020603050405020304" pitchFamily="18" charset="0"/>
              </a:rPr>
              <a:t> test </a:t>
            </a:r>
            <a:r>
              <a:rPr lang="en-GB" sz="1400" b="1" dirty="0">
                <a:effectLst/>
                <a:latin typeface="Times New Roman" panose="02020603050405020304" pitchFamily="18" charset="0"/>
                <a:ea typeface="Calibri" panose="020F0502020204030204" pitchFamily="34" charset="0"/>
                <a:cs typeface="Times New Roman" panose="02020603050405020304" pitchFamily="18" charset="0"/>
              </a:rPr>
              <a:t>You need to know:</a:t>
            </a:r>
            <a:endParaRPr lang="en-GB"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50000"/>
              </a:lnSpc>
              <a:buFont typeface="Times New Roman" panose="02020603050405020304" pitchFamily="18" charset="0"/>
              <a:buChar char="-"/>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Which test answer the research question (</a:t>
            </a:r>
            <a:r>
              <a:rPr lang="en-GB" sz="1400" i="1" dirty="0">
                <a:effectLst/>
                <a:latin typeface="Times New Roman" panose="02020603050405020304" pitchFamily="18" charset="0"/>
                <a:ea typeface="Calibri" panose="020F0502020204030204" pitchFamily="34" charset="0"/>
                <a:cs typeface="Times New Roman" panose="02020603050405020304" pitchFamily="18" charset="0"/>
              </a:rPr>
              <a:t>Validity</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l">
              <a:lnSpc>
                <a:spcPct val="150000"/>
              </a:lnSpc>
              <a:buFont typeface="Times New Roman" panose="02020603050405020304" pitchFamily="18" charset="0"/>
              <a:buChar char="-"/>
            </a:pPr>
            <a:r>
              <a:rPr lang="en-GB" sz="1400" i="1" dirty="0">
                <a:effectLst/>
                <a:latin typeface="Times New Roman" panose="02020603050405020304" pitchFamily="18" charset="0"/>
                <a:ea typeface="Calibri" panose="020F0502020204030204" pitchFamily="34" charset="0"/>
                <a:cs typeface="Times New Roman" panose="02020603050405020304" pitchFamily="18" charset="0"/>
              </a:rPr>
              <a:t>Scales of measurement</a:t>
            </a:r>
          </a:p>
          <a:p>
            <a:pPr marL="742950" lvl="1" indent="-285750" algn="l">
              <a:lnSpc>
                <a:spcPct val="150000"/>
              </a:lnSpc>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Nominal, Ordinal, Interval, Ratio data</a:t>
            </a:r>
          </a:p>
          <a:p>
            <a:pPr marL="742950" lvl="1" indent="-285750" algn="l">
              <a:lnSpc>
                <a:spcPct val="150000"/>
              </a:lnSpc>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Binary, Multiple, Discrete Continuous data</a:t>
            </a:r>
          </a:p>
          <a:p>
            <a:pPr marL="742950" lvl="1" indent="-285750" algn="l">
              <a:lnSpc>
                <a:spcPct val="150000"/>
              </a:lnSpc>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Binary, Nominal, Ordinal, Discrete, Continuous data</a:t>
            </a:r>
          </a:p>
          <a:p>
            <a:pPr marL="342900" lvl="0" indent="-342900" algn="l">
              <a:lnSpc>
                <a:spcPct val="150000"/>
              </a:lnSpc>
              <a:buFont typeface="Times New Roman" panose="02020603050405020304" pitchFamily="18" charset="0"/>
              <a:buChar char="-"/>
            </a:pPr>
            <a:r>
              <a:rPr lang="en-GB" sz="1400" i="1" dirty="0">
                <a:effectLst/>
                <a:latin typeface="Times New Roman" panose="02020603050405020304" pitchFamily="18" charset="0"/>
                <a:ea typeface="Calibri" panose="020F0502020204030204" pitchFamily="34" charset="0"/>
                <a:cs typeface="Times New Roman" panose="02020603050405020304" pitchFamily="18" charset="0"/>
              </a:rPr>
              <a:t>Parametric</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or </a:t>
            </a:r>
            <a:r>
              <a:rPr lang="en-GB" sz="1400" i="1" dirty="0">
                <a:effectLst/>
                <a:latin typeface="Times New Roman" panose="02020603050405020304" pitchFamily="18" charset="0"/>
                <a:ea typeface="Calibri" panose="020F0502020204030204" pitchFamily="34" charset="0"/>
                <a:cs typeface="Times New Roman" panose="02020603050405020304" pitchFamily="18" charset="0"/>
              </a:rPr>
              <a:t>nonparametric</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data</a:t>
            </a:r>
          </a:p>
          <a:p>
            <a:pPr marL="742950" lvl="1" indent="-285750" algn="l">
              <a:lnSpc>
                <a:spcPct val="150000"/>
              </a:lnSpc>
              <a:buFont typeface="Courier New" panose="02070309020205020404" pitchFamily="49" charset="0"/>
              <a:buChar char="o"/>
            </a:pP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using the normal distribution test (just for quantitative data)</a:t>
            </a:r>
          </a:p>
          <a:p>
            <a:pPr marL="342900" lvl="0" indent="-342900" algn="l">
              <a:lnSpc>
                <a:spcPct val="150000"/>
              </a:lnSpc>
              <a:spcAft>
                <a:spcPts val="800"/>
              </a:spcAft>
              <a:buFont typeface="Times New Roman" panose="02020603050405020304" pitchFamily="18" charset="0"/>
              <a:buChar char="-"/>
            </a:pPr>
            <a:r>
              <a:rPr lang="en-GB" sz="1400" i="1" dirty="0">
                <a:effectLst/>
                <a:latin typeface="Times New Roman" panose="02020603050405020304" pitchFamily="18" charset="0"/>
                <a:ea typeface="Calibri" panose="020F0502020204030204" pitchFamily="34" charset="0"/>
                <a:cs typeface="Times New Roman" panose="02020603050405020304" pitchFamily="18" charset="0"/>
              </a:rPr>
              <a:t>Paired</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(repeated measurements) or </a:t>
            </a:r>
            <a:r>
              <a:rPr lang="en-GB" sz="1400" i="1" dirty="0">
                <a:effectLst/>
                <a:latin typeface="Times New Roman" panose="02020603050405020304" pitchFamily="18" charset="0"/>
                <a:ea typeface="Calibri" panose="020F0502020204030204" pitchFamily="34" charset="0"/>
                <a:cs typeface="Times New Roman" panose="02020603050405020304" pitchFamily="18" charset="0"/>
              </a:rPr>
              <a:t>independent</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 (unpaired) sample</a:t>
            </a:r>
          </a:p>
        </p:txBody>
      </p:sp>
      <p:pic>
        <p:nvPicPr>
          <p:cNvPr id="10" name="Picture 2" descr="13.4: The Independent Samples t-test (Welch Test) - Statistics LibreTexts">
            <a:extLst>
              <a:ext uri="{FF2B5EF4-FFF2-40B4-BE49-F238E27FC236}">
                <a16:creationId xmlns:a16="http://schemas.microsoft.com/office/drawing/2014/main" id="{05CC058B-4A1A-469E-BA5E-56EDF3DF5A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5600" y="3843176"/>
            <a:ext cx="3047405" cy="219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08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500"/>
                                        <p:tgtEl>
                                          <p:spTgt spid="9">
                                            <p:txEl>
                                              <p:pRg st="3" end="3"/>
                                            </p:txEl>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fade">
                                      <p:cBhvr>
                                        <p:cTn id="24" dur="500"/>
                                        <p:tgtEl>
                                          <p:spTgt spid="9">
                                            <p:txEl>
                                              <p:pRg st="4" end="4"/>
                                            </p:txEl>
                                          </p:spTgt>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500"/>
                                        <p:tgtEl>
                                          <p:spTgt spid="9">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animEffect transition="in" filter="fade">
                                      <p:cBhvr>
                                        <p:cTn id="33" dur="500"/>
                                        <p:tgtEl>
                                          <p:spTgt spid="9">
                                            <p:txEl>
                                              <p:pRg st="6" end="6"/>
                                            </p:txEl>
                                          </p:spTgt>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animEffect transition="in" filter="fade">
                                      <p:cBhvr>
                                        <p:cTn id="37" dur="500"/>
                                        <p:tgtEl>
                                          <p:spTgt spid="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fade">
                                      <p:cBhvr>
                                        <p:cTn id="42"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sport-prezentace-16-9-en-v10.potx" id="{5727B0CB-1FE9-4607-9AC5-0A9EABEF67CB}" vid="{36DBB8EA-EAD4-4319-A33F-1B66A35B5065}"/>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muni-sport-prezentace-16-9-en-v10</Template>
  <TotalTime>4910</TotalTime>
  <Words>14527</Words>
  <Application>Microsoft Office PowerPoint</Application>
  <PresentationFormat>Širokoúhlá obrazovka</PresentationFormat>
  <Paragraphs>2113</Paragraphs>
  <Slides>144</Slides>
  <Notes>0</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144</vt:i4>
      </vt:variant>
    </vt:vector>
  </HeadingPairs>
  <TitlesOfParts>
    <vt:vector size="154" baseType="lpstr">
      <vt:lpstr>Arial</vt:lpstr>
      <vt:lpstr>Calibri</vt:lpstr>
      <vt:lpstr>Cambria Math</vt:lpstr>
      <vt:lpstr>Courier New</vt:lpstr>
      <vt:lpstr>Palatino Linotype</vt:lpstr>
      <vt:lpstr>Symbol</vt:lpstr>
      <vt:lpstr>Tahoma</vt:lpstr>
      <vt:lpstr>Times New Roman</vt:lpstr>
      <vt:lpstr>Wingdings</vt:lpstr>
      <vt:lpstr>Presentation_MU_EN</vt:lpstr>
      <vt:lpstr>Methodology and Statistics in Sports Sciences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Research Methodology and Statistics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lpstr>MaSiSS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Methodology and Statistics</dc:title>
  <dc:creator>Michal Bozděch</dc:creator>
  <cp:lastModifiedBy>Michal Bozděch</cp:lastModifiedBy>
  <cp:revision>165</cp:revision>
  <cp:lastPrinted>1601-01-01T00:00:00Z</cp:lastPrinted>
  <dcterms:created xsi:type="dcterms:W3CDTF">2021-06-21T05:49:12Z</dcterms:created>
  <dcterms:modified xsi:type="dcterms:W3CDTF">2022-05-11T05:52:54Z</dcterms:modified>
</cp:coreProperties>
</file>