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2" r:id="rId3"/>
    <p:sldId id="267" r:id="rId4"/>
    <p:sldId id="298" r:id="rId5"/>
    <p:sldId id="285" r:id="rId6"/>
    <p:sldId id="301" r:id="rId7"/>
    <p:sldId id="286" r:id="rId8"/>
    <p:sldId id="302" r:id="rId9"/>
    <p:sldId id="297" r:id="rId10"/>
    <p:sldId id="287" r:id="rId11"/>
    <p:sldId id="300" r:id="rId12"/>
    <p:sldId id="303" r:id="rId13"/>
    <p:sldId id="288" r:id="rId14"/>
    <p:sldId id="311" r:id="rId15"/>
    <p:sldId id="308" r:id="rId16"/>
    <p:sldId id="304" r:id="rId17"/>
    <p:sldId id="293" r:id="rId18"/>
    <p:sldId id="310" r:id="rId19"/>
    <p:sldId id="309" r:id="rId20"/>
    <p:sldId id="264" r:id="rId21"/>
    <p:sldId id="290" r:id="rId22"/>
  </p:sldIdLst>
  <p:sldSz cx="12192000" cy="6858000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Vodička" initials="TV" lastIdx="0" clrIdx="0">
    <p:extLst>
      <p:ext uri="{19B8F6BF-5375-455C-9EA6-DF929625EA0E}">
        <p15:presenceInfo xmlns:p15="http://schemas.microsoft.com/office/powerpoint/2012/main" userId="Tomáš Vodič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E6123-51C5-4E2C-BE43-EC81539C55D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FDC1247-1652-478A-85F0-DDFAEE06D88B}">
      <dgm:prSet phldrT="[Text]"/>
      <dgm:spPr/>
      <dgm:t>
        <a:bodyPr/>
        <a:lstStyle/>
        <a:p>
          <a:r>
            <a:rPr lang="cs-CZ" dirty="0"/>
            <a:t>Vědec</a:t>
          </a:r>
        </a:p>
      </dgm:t>
    </dgm:pt>
    <dgm:pt modelId="{3601BA6B-1638-4565-9A56-1EB7A4ADF840}" type="parTrans" cxnId="{714600DC-1E55-464D-9B15-26AE57CA3709}">
      <dgm:prSet/>
      <dgm:spPr/>
      <dgm:t>
        <a:bodyPr/>
        <a:lstStyle/>
        <a:p>
          <a:endParaRPr lang="cs-CZ"/>
        </a:p>
      </dgm:t>
    </dgm:pt>
    <dgm:pt modelId="{C39E9DB9-21CD-43A8-85F2-1389E8CAA055}" type="sibTrans" cxnId="{714600DC-1E55-464D-9B15-26AE57CA3709}">
      <dgm:prSet/>
      <dgm:spPr/>
      <dgm:t>
        <a:bodyPr/>
        <a:lstStyle/>
        <a:p>
          <a:endParaRPr lang="cs-CZ"/>
        </a:p>
      </dgm:t>
    </dgm:pt>
    <dgm:pt modelId="{898EF6EF-CA24-4BA8-AB84-EBE9593103A6}">
      <dgm:prSet phldrT="[Text]"/>
      <dgm:spPr/>
      <dgm:t>
        <a:bodyPr/>
        <a:lstStyle/>
        <a:p>
          <a:r>
            <a:rPr lang="cs-CZ" dirty="0"/>
            <a:t>Výzkum</a:t>
          </a:r>
        </a:p>
      </dgm:t>
    </dgm:pt>
    <dgm:pt modelId="{1E938EBF-898E-449C-B966-EBF0EFBFC6E6}" type="parTrans" cxnId="{6F27B5CF-C9D2-479B-AB6B-924904208E51}">
      <dgm:prSet/>
      <dgm:spPr/>
      <dgm:t>
        <a:bodyPr/>
        <a:lstStyle/>
        <a:p>
          <a:endParaRPr lang="cs-CZ"/>
        </a:p>
      </dgm:t>
    </dgm:pt>
    <dgm:pt modelId="{A8109A90-363A-47BF-9AD8-CBA21BA4CCDD}" type="sibTrans" cxnId="{6F27B5CF-C9D2-479B-AB6B-924904208E51}">
      <dgm:prSet/>
      <dgm:spPr/>
      <dgm:t>
        <a:bodyPr/>
        <a:lstStyle/>
        <a:p>
          <a:endParaRPr lang="cs-CZ"/>
        </a:p>
      </dgm:t>
    </dgm:pt>
    <dgm:pt modelId="{6C72DDF9-9FD3-426F-B4D6-C959113F520B}">
      <dgm:prSet phldrT="[Text]"/>
      <dgm:spPr/>
      <dgm:t>
        <a:bodyPr/>
        <a:lstStyle/>
        <a:p>
          <a:r>
            <a:rPr lang="cs-CZ" dirty="0"/>
            <a:t>Manuskript/</a:t>
          </a:r>
        </a:p>
        <a:p>
          <a:r>
            <a:rPr lang="cs-CZ" dirty="0"/>
            <a:t>Publikace</a:t>
          </a:r>
        </a:p>
      </dgm:t>
    </dgm:pt>
    <dgm:pt modelId="{D43CA851-50F6-42A4-A676-B453A364B9CB}" type="parTrans" cxnId="{C904B177-D0AF-4032-AE23-9445701997FC}">
      <dgm:prSet/>
      <dgm:spPr/>
      <dgm:t>
        <a:bodyPr/>
        <a:lstStyle/>
        <a:p>
          <a:endParaRPr lang="cs-CZ"/>
        </a:p>
      </dgm:t>
    </dgm:pt>
    <dgm:pt modelId="{D2E6124A-6E13-4472-AFB5-418E3B958A8D}" type="sibTrans" cxnId="{C904B177-D0AF-4032-AE23-9445701997FC}">
      <dgm:prSet/>
      <dgm:spPr/>
      <dgm:t>
        <a:bodyPr/>
        <a:lstStyle/>
        <a:p>
          <a:endParaRPr lang="cs-CZ"/>
        </a:p>
      </dgm:t>
    </dgm:pt>
    <dgm:pt modelId="{B8F20D6C-B03C-42CB-91E2-E12786B337B5}">
      <dgm:prSet phldrT="[Text]"/>
      <dgm:spPr/>
      <dgm:t>
        <a:bodyPr/>
        <a:lstStyle/>
        <a:p>
          <a:r>
            <a:rPr lang="cs-CZ" dirty="0"/>
            <a:t>Vědecký časopis</a:t>
          </a:r>
        </a:p>
      </dgm:t>
    </dgm:pt>
    <dgm:pt modelId="{42989480-C597-484E-9505-62FE478027E9}" type="parTrans" cxnId="{2CC0105D-3D43-48F7-9AF3-C18CF85A6A69}">
      <dgm:prSet/>
      <dgm:spPr/>
      <dgm:t>
        <a:bodyPr/>
        <a:lstStyle/>
        <a:p>
          <a:endParaRPr lang="cs-CZ"/>
        </a:p>
      </dgm:t>
    </dgm:pt>
    <dgm:pt modelId="{20AA4349-04B2-4509-A1C2-4E7A96D2D16A}" type="sibTrans" cxnId="{2CC0105D-3D43-48F7-9AF3-C18CF85A6A69}">
      <dgm:prSet/>
      <dgm:spPr/>
      <dgm:t>
        <a:bodyPr/>
        <a:lstStyle/>
        <a:p>
          <a:endParaRPr lang="cs-CZ"/>
        </a:p>
      </dgm:t>
    </dgm:pt>
    <dgm:pt modelId="{EE23F138-1D51-4000-B1B4-B56A814C3836}">
      <dgm:prSet phldrT="[Text]"/>
      <dgm:spPr/>
      <dgm:t>
        <a:bodyPr/>
        <a:lstStyle/>
        <a:p>
          <a:r>
            <a:rPr lang="cs-CZ" dirty="0"/>
            <a:t>Databáze</a:t>
          </a:r>
        </a:p>
      </dgm:t>
    </dgm:pt>
    <dgm:pt modelId="{41B230A2-013D-454B-8375-2C4D4C852A7F}" type="parTrans" cxnId="{CC8E4DEF-1AC6-47CC-AB56-AADEEBE50447}">
      <dgm:prSet/>
      <dgm:spPr/>
      <dgm:t>
        <a:bodyPr/>
        <a:lstStyle/>
        <a:p>
          <a:endParaRPr lang="cs-CZ"/>
        </a:p>
      </dgm:t>
    </dgm:pt>
    <dgm:pt modelId="{A1F1140E-4B42-4D2E-B6AA-01E74AA037F8}" type="sibTrans" cxnId="{CC8E4DEF-1AC6-47CC-AB56-AADEEBE50447}">
      <dgm:prSet/>
      <dgm:spPr/>
      <dgm:t>
        <a:bodyPr/>
        <a:lstStyle/>
        <a:p>
          <a:endParaRPr lang="cs-CZ"/>
        </a:p>
      </dgm:t>
    </dgm:pt>
    <dgm:pt modelId="{C29ACFAC-3CE4-4987-B3B8-7EB0F0848336}" type="pres">
      <dgm:prSet presAssocID="{7B0E6123-51C5-4E2C-BE43-EC81539C55DB}" presName="Name0" presStyleCnt="0">
        <dgm:presLayoutVars>
          <dgm:dir/>
          <dgm:resizeHandles val="exact"/>
        </dgm:presLayoutVars>
      </dgm:prSet>
      <dgm:spPr/>
    </dgm:pt>
    <dgm:pt modelId="{58BAB7A5-20FD-4369-A2E0-A145779B940D}" type="pres">
      <dgm:prSet presAssocID="{8FDC1247-1652-478A-85F0-DDFAEE06D88B}" presName="node" presStyleLbl="node1" presStyleIdx="0" presStyleCnt="5" custScaleX="50094" custScaleY="34494" custLinFactNeighborX="528" custLinFactNeighborY="34871">
        <dgm:presLayoutVars>
          <dgm:bulletEnabled val="1"/>
        </dgm:presLayoutVars>
      </dgm:prSet>
      <dgm:spPr/>
    </dgm:pt>
    <dgm:pt modelId="{79191BBD-EF00-45D7-BA1B-570B69442C57}" type="pres">
      <dgm:prSet presAssocID="{C39E9DB9-21CD-43A8-85F2-1389E8CAA055}" presName="sibTrans" presStyleLbl="sibTrans2D1" presStyleIdx="0" presStyleCnt="4" custScaleX="171373" custScaleY="33311" custLinFactNeighborX="4987" custLinFactNeighborY="-218"/>
      <dgm:spPr/>
    </dgm:pt>
    <dgm:pt modelId="{000819B3-1A03-4D66-BB42-0D5966ADE7D3}" type="pres">
      <dgm:prSet presAssocID="{C39E9DB9-21CD-43A8-85F2-1389E8CAA055}" presName="connectorText" presStyleLbl="sibTrans2D1" presStyleIdx="0" presStyleCnt="4"/>
      <dgm:spPr/>
    </dgm:pt>
    <dgm:pt modelId="{70C97FCA-ED9C-4843-A2D6-40707A60159A}" type="pres">
      <dgm:prSet presAssocID="{898EF6EF-CA24-4BA8-AB84-EBE9593103A6}" presName="node" presStyleLbl="node1" presStyleIdx="1" presStyleCnt="5" custScaleX="50094" custScaleY="34494" custLinFactNeighborX="-39832" custLinFactNeighborY="34629">
        <dgm:presLayoutVars>
          <dgm:bulletEnabled val="1"/>
        </dgm:presLayoutVars>
      </dgm:prSet>
      <dgm:spPr/>
    </dgm:pt>
    <dgm:pt modelId="{5FB91907-65EE-4062-99F0-7007ADDCFC9D}" type="pres">
      <dgm:prSet presAssocID="{A8109A90-363A-47BF-9AD8-CBA21BA4CCDD}" presName="sibTrans" presStyleLbl="sibTrans2D1" presStyleIdx="1" presStyleCnt="4" custScaleX="171373" custScaleY="33311" custLinFactNeighborX="3173" custLinFactNeighborY="-218"/>
      <dgm:spPr/>
    </dgm:pt>
    <dgm:pt modelId="{B61C3C09-9102-41F5-B082-758588BA010F}" type="pres">
      <dgm:prSet presAssocID="{A8109A90-363A-47BF-9AD8-CBA21BA4CCDD}" presName="connectorText" presStyleLbl="sibTrans2D1" presStyleIdx="1" presStyleCnt="4"/>
      <dgm:spPr/>
    </dgm:pt>
    <dgm:pt modelId="{DDB4F702-428A-4C92-8289-8852BA7D1991}" type="pres">
      <dgm:prSet presAssocID="{6C72DDF9-9FD3-426F-B4D6-C959113F520B}" presName="node" presStyleLbl="node1" presStyleIdx="2" presStyleCnt="5" custScaleX="50094" custScaleY="34494" custLinFactNeighborX="-68329" custLinFactNeighborY="34699">
        <dgm:presLayoutVars>
          <dgm:bulletEnabled val="1"/>
        </dgm:presLayoutVars>
      </dgm:prSet>
      <dgm:spPr/>
    </dgm:pt>
    <dgm:pt modelId="{31B9CE67-8D36-4B60-BB80-DF0D7C9FB42A}" type="pres">
      <dgm:prSet presAssocID="{D2E6124A-6E13-4472-AFB5-418E3B958A8D}" presName="sibTrans" presStyleLbl="sibTrans2D1" presStyleIdx="2" presStyleCnt="4" custScaleX="171373" custScaleY="33311" custLinFactNeighborX="3878" custLinFactNeighborY="-218"/>
      <dgm:spPr/>
    </dgm:pt>
    <dgm:pt modelId="{DB2E246B-BDFF-4FAC-8B14-AEC3AEEB2C81}" type="pres">
      <dgm:prSet presAssocID="{D2E6124A-6E13-4472-AFB5-418E3B958A8D}" presName="connectorText" presStyleLbl="sibTrans2D1" presStyleIdx="2" presStyleCnt="4"/>
      <dgm:spPr/>
    </dgm:pt>
    <dgm:pt modelId="{CE9121E6-A855-49B4-BA38-0115AC22BBC6}" type="pres">
      <dgm:prSet presAssocID="{B8F20D6C-B03C-42CB-91E2-E12786B337B5}" presName="node" presStyleLbl="node1" presStyleIdx="3" presStyleCnt="5" custScaleX="50094" custScaleY="34494" custLinFactX="-393" custLinFactNeighborX="-100000" custLinFactNeighborY="34700">
        <dgm:presLayoutVars>
          <dgm:bulletEnabled val="1"/>
        </dgm:presLayoutVars>
      </dgm:prSet>
      <dgm:spPr/>
    </dgm:pt>
    <dgm:pt modelId="{A0838961-F65E-4BB5-8421-257BE42CE86A}" type="pres">
      <dgm:prSet presAssocID="{20AA4349-04B2-4509-A1C2-4E7A96D2D16A}" presName="sibTrans" presStyleLbl="sibTrans2D1" presStyleIdx="3" presStyleCnt="4" custScaleX="176220" custScaleY="36316" custLinFactNeighborX="-531" custLinFactNeighborY="-2109"/>
      <dgm:spPr/>
    </dgm:pt>
    <dgm:pt modelId="{E5400B89-8EC1-4C00-A4BB-45A50EFDC9AB}" type="pres">
      <dgm:prSet presAssocID="{20AA4349-04B2-4509-A1C2-4E7A96D2D16A}" presName="connectorText" presStyleLbl="sibTrans2D1" presStyleIdx="3" presStyleCnt="4"/>
      <dgm:spPr/>
    </dgm:pt>
    <dgm:pt modelId="{EB8DB6BE-2D60-4884-B183-E3623E3F47F9}" type="pres">
      <dgm:prSet presAssocID="{EE23F138-1D51-4000-B1B4-B56A814C3836}" presName="node" presStyleLbl="node1" presStyleIdx="4" presStyleCnt="5" custScaleX="50094" custScaleY="34494" custLinFactX="-6853" custLinFactNeighborX="-100000" custLinFactNeighborY="17898">
        <dgm:presLayoutVars>
          <dgm:bulletEnabled val="1"/>
        </dgm:presLayoutVars>
      </dgm:prSet>
      <dgm:spPr/>
    </dgm:pt>
  </dgm:ptLst>
  <dgm:cxnLst>
    <dgm:cxn modelId="{129BCC05-CDBA-4B5C-91F1-E75E98E13589}" type="presOf" srcId="{A8109A90-363A-47BF-9AD8-CBA21BA4CCDD}" destId="{5FB91907-65EE-4062-99F0-7007ADDCFC9D}" srcOrd="0" destOrd="0" presId="urn:microsoft.com/office/officeart/2005/8/layout/process1"/>
    <dgm:cxn modelId="{8135E013-BD74-46B7-8F5C-5CED9727D9C1}" type="presOf" srcId="{6C72DDF9-9FD3-426F-B4D6-C959113F520B}" destId="{DDB4F702-428A-4C92-8289-8852BA7D1991}" srcOrd="0" destOrd="0" presId="urn:microsoft.com/office/officeart/2005/8/layout/process1"/>
    <dgm:cxn modelId="{12169D25-DE4A-46F2-9856-97D13E9C7EF1}" type="presOf" srcId="{A8109A90-363A-47BF-9AD8-CBA21BA4CCDD}" destId="{B61C3C09-9102-41F5-B082-758588BA010F}" srcOrd="1" destOrd="0" presId="urn:microsoft.com/office/officeart/2005/8/layout/process1"/>
    <dgm:cxn modelId="{26266729-5F65-4E69-9F12-C1C8F42FF27A}" type="presOf" srcId="{D2E6124A-6E13-4472-AFB5-418E3B958A8D}" destId="{DB2E246B-BDFF-4FAC-8B14-AEC3AEEB2C81}" srcOrd="1" destOrd="0" presId="urn:microsoft.com/office/officeart/2005/8/layout/process1"/>
    <dgm:cxn modelId="{E6B4142B-8053-40F9-952E-3E0C186BC718}" type="presOf" srcId="{7B0E6123-51C5-4E2C-BE43-EC81539C55DB}" destId="{C29ACFAC-3CE4-4987-B3B8-7EB0F0848336}" srcOrd="0" destOrd="0" presId="urn:microsoft.com/office/officeart/2005/8/layout/process1"/>
    <dgm:cxn modelId="{2CC0105D-3D43-48F7-9AF3-C18CF85A6A69}" srcId="{7B0E6123-51C5-4E2C-BE43-EC81539C55DB}" destId="{B8F20D6C-B03C-42CB-91E2-E12786B337B5}" srcOrd="3" destOrd="0" parTransId="{42989480-C597-484E-9505-62FE478027E9}" sibTransId="{20AA4349-04B2-4509-A1C2-4E7A96D2D16A}"/>
    <dgm:cxn modelId="{2B472E47-2D65-4F7F-97DD-612C6E9BD1D4}" type="presOf" srcId="{B8F20D6C-B03C-42CB-91E2-E12786B337B5}" destId="{CE9121E6-A855-49B4-BA38-0115AC22BBC6}" srcOrd="0" destOrd="0" presId="urn:microsoft.com/office/officeart/2005/8/layout/process1"/>
    <dgm:cxn modelId="{C67AD36C-D5FB-47F2-8949-BCC074E833EE}" type="presOf" srcId="{C39E9DB9-21CD-43A8-85F2-1389E8CAA055}" destId="{000819B3-1A03-4D66-BB42-0D5966ADE7D3}" srcOrd="1" destOrd="0" presId="urn:microsoft.com/office/officeart/2005/8/layout/process1"/>
    <dgm:cxn modelId="{C904B177-D0AF-4032-AE23-9445701997FC}" srcId="{7B0E6123-51C5-4E2C-BE43-EC81539C55DB}" destId="{6C72DDF9-9FD3-426F-B4D6-C959113F520B}" srcOrd="2" destOrd="0" parTransId="{D43CA851-50F6-42A4-A676-B453A364B9CB}" sibTransId="{D2E6124A-6E13-4472-AFB5-418E3B958A8D}"/>
    <dgm:cxn modelId="{92635681-60D2-48A2-82A7-02156FE6DCC4}" type="presOf" srcId="{20AA4349-04B2-4509-A1C2-4E7A96D2D16A}" destId="{E5400B89-8EC1-4C00-A4BB-45A50EFDC9AB}" srcOrd="1" destOrd="0" presId="urn:microsoft.com/office/officeart/2005/8/layout/process1"/>
    <dgm:cxn modelId="{69502C99-6795-48F0-B5A5-6F8307919B8D}" type="presOf" srcId="{C39E9DB9-21CD-43A8-85F2-1389E8CAA055}" destId="{79191BBD-EF00-45D7-BA1B-570B69442C57}" srcOrd="0" destOrd="0" presId="urn:microsoft.com/office/officeart/2005/8/layout/process1"/>
    <dgm:cxn modelId="{5E8460A3-C6B0-429C-9C00-241D8C4F52DD}" type="presOf" srcId="{D2E6124A-6E13-4472-AFB5-418E3B958A8D}" destId="{31B9CE67-8D36-4B60-BB80-DF0D7C9FB42A}" srcOrd="0" destOrd="0" presId="urn:microsoft.com/office/officeart/2005/8/layout/process1"/>
    <dgm:cxn modelId="{F7A86CCE-53BF-49C2-82A9-B1AB01D2010B}" type="presOf" srcId="{8FDC1247-1652-478A-85F0-DDFAEE06D88B}" destId="{58BAB7A5-20FD-4369-A2E0-A145779B940D}" srcOrd="0" destOrd="0" presId="urn:microsoft.com/office/officeart/2005/8/layout/process1"/>
    <dgm:cxn modelId="{6F27B5CF-C9D2-479B-AB6B-924904208E51}" srcId="{7B0E6123-51C5-4E2C-BE43-EC81539C55DB}" destId="{898EF6EF-CA24-4BA8-AB84-EBE9593103A6}" srcOrd="1" destOrd="0" parTransId="{1E938EBF-898E-449C-B966-EBF0EFBFC6E6}" sibTransId="{A8109A90-363A-47BF-9AD8-CBA21BA4CCDD}"/>
    <dgm:cxn modelId="{714600DC-1E55-464D-9B15-26AE57CA3709}" srcId="{7B0E6123-51C5-4E2C-BE43-EC81539C55DB}" destId="{8FDC1247-1652-478A-85F0-DDFAEE06D88B}" srcOrd="0" destOrd="0" parTransId="{3601BA6B-1638-4565-9A56-1EB7A4ADF840}" sibTransId="{C39E9DB9-21CD-43A8-85F2-1389E8CAA055}"/>
    <dgm:cxn modelId="{21D524DE-3D82-4F77-B463-2C9D5431E21A}" type="presOf" srcId="{898EF6EF-CA24-4BA8-AB84-EBE9593103A6}" destId="{70C97FCA-ED9C-4843-A2D6-40707A60159A}" srcOrd="0" destOrd="0" presId="urn:microsoft.com/office/officeart/2005/8/layout/process1"/>
    <dgm:cxn modelId="{D02E18DF-68B2-42B9-AE1D-4A75E09A84C6}" type="presOf" srcId="{EE23F138-1D51-4000-B1B4-B56A814C3836}" destId="{EB8DB6BE-2D60-4884-B183-E3623E3F47F9}" srcOrd="0" destOrd="0" presId="urn:microsoft.com/office/officeart/2005/8/layout/process1"/>
    <dgm:cxn modelId="{62FD4CE3-0EEB-4B97-AB07-E7FB97EA2C36}" type="presOf" srcId="{20AA4349-04B2-4509-A1C2-4E7A96D2D16A}" destId="{A0838961-F65E-4BB5-8421-257BE42CE86A}" srcOrd="0" destOrd="0" presId="urn:microsoft.com/office/officeart/2005/8/layout/process1"/>
    <dgm:cxn modelId="{CC8E4DEF-1AC6-47CC-AB56-AADEEBE50447}" srcId="{7B0E6123-51C5-4E2C-BE43-EC81539C55DB}" destId="{EE23F138-1D51-4000-B1B4-B56A814C3836}" srcOrd="4" destOrd="0" parTransId="{41B230A2-013D-454B-8375-2C4D4C852A7F}" sibTransId="{A1F1140E-4B42-4D2E-B6AA-01E74AA037F8}"/>
    <dgm:cxn modelId="{DC03BFB4-603F-48B2-B226-AB0EC58746EF}" type="presParOf" srcId="{C29ACFAC-3CE4-4987-B3B8-7EB0F0848336}" destId="{58BAB7A5-20FD-4369-A2E0-A145779B940D}" srcOrd="0" destOrd="0" presId="urn:microsoft.com/office/officeart/2005/8/layout/process1"/>
    <dgm:cxn modelId="{EB7C16B7-2E84-48ED-8AEE-E2AE41F8F46C}" type="presParOf" srcId="{C29ACFAC-3CE4-4987-B3B8-7EB0F0848336}" destId="{79191BBD-EF00-45D7-BA1B-570B69442C57}" srcOrd="1" destOrd="0" presId="urn:microsoft.com/office/officeart/2005/8/layout/process1"/>
    <dgm:cxn modelId="{DA85D61B-6498-4126-B762-BD07F19C5B35}" type="presParOf" srcId="{79191BBD-EF00-45D7-BA1B-570B69442C57}" destId="{000819B3-1A03-4D66-BB42-0D5966ADE7D3}" srcOrd="0" destOrd="0" presId="urn:microsoft.com/office/officeart/2005/8/layout/process1"/>
    <dgm:cxn modelId="{682F3547-5F43-47DB-BF7F-1DB086FF0221}" type="presParOf" srcId="{C29ACFAC-3CE4-4987-B3B8-7EB0F0848336}" destId="{70C97FCA-ED9C-4843-A2D6-40707A60159A}" srcOrd="2" destOrd="0" presId="urn:microsoft.com/office/officeart/2005/8/layout/process1"/>
    <dgm:cxn modelId="{ACA9BC92-5E5B-4C6B-A13B-2CADA1BA6579}" type="presParOf" srcId="{C29ACFAC-3CE4-4987-B3B8-7EB0F0848336}" destId="{5FB91907-65EE-4062-99F0-7007ADDCFC9D}" srcOrd="3" destOrd="0" presId="urn:microsoft.com/office/officeart/2005/8/layout/process1"/>
    <dgm:cxn modelId="{214E6750-E11D-496D-BEBE-880ED72FC269}" type="presParOf" srcId="{5FB91907-65EE-4062-99F0-7007ADDCFC9D}" destId="{B61C3C09-9102-41F5-B082-758588BA010F}" srcOrd="0" destOrd="0" presId="urn:microsoft.com/office/officeart/2005/8/layout/process1"/>
    <dgm:cxn modelId="{478D6010-F0AF-4DAF-8AEF-EF79C68E3B15}" type="presParOf" srcId="{C29ACFAC-3CE4-4987-B3B8-7EB0F0848336}" destId="{DDB4F702-428A-4C92-8289-8852BA7D1991}" srcOrd="4" destOrd="0" presId="urn:microsoft.com/office/officeart/2005/8/layout/process1"/>
    <dgm:cxn modelId="{9A6C874E-926A-45FC-B6D7-34233C6C853E}" type="presParOf" srcId="{C29ACFAC-3CE4-4987-B3B8-7EB0F0848336}" destId="{31B9CE67-8D36-4B60-BB80-DF0D7C9FB42A}" srcOrd="5" destOrd="0" presId="urn:microsoft.com/office/officeart/2005/8/layout/process1"/>
    <dgm:cxn modelId="{5215D76C-F304-4169-B618-CF5F4B5BAC75}" type="presParOf" srcId="{31B9CE67-8D36-4B60-BB80-DF0D7C9FB42A}" destId="{DB2E246B-BDFF-4FAC-8B14-AEC3AEEB2C81}" srcOrd="0" destOrd="0" presId="urn:microsoft.com/office/officeart/2005/8/layout/process1"/>
    <dgm:cxn modelId="{95F8A5D0-5899-4BDE-B805-413E189ABD53}" type="presParOf" srcId="{C29ACFAC-3CE4-4987-B3B8-7EB0F0848336}" destId="{CE9121E6-A855-49B4-BA38-0115AC22BBC6}" srcOrd="6" destOrd="0" presId="urn:microsoft.com/office/officeart/2005/8/layout/process1"/>
    <dgm:cxn modelId="{3FA14DB7-D20F-4F12-8C10-A28FB1DB8BEC}" type="presParOf" srcId="{C29ACFAC-3CE4-4987-B3B8-7EB0F0848336}" destId="{A0838961-F65E-4BB5-8421-257BE42CE86A}" srcOrd="7" destOrd="0" presId="urn:microsoft.com/office/officeart/2005/8/layout/process1"/>
    <dgm:cxn modelId="{840D5BC4-12B7-4789-BC03-FE185B4EDDBD}" type="presParOf" srcId="{A0838961-F65E-4BB5-8421-257BE42CE86A}" destId="{E5400B89-8EC1-4C00-A4BB-45A50EFDC9AB}" srcOrd="0" destOrd="0" presId="urn:microsoft.com/office/officeart/2005/8/layout/process1"/>
    <dgm:cxn modelId="{45425DF6-F47F-478B-AC01-B187758D64FD}" type="presParOf" srcId="{C29ACFAC-3CE4-4987-B3B8-7EB0F0848336}" destId="{EB8DB6BE-2D60-4884-B183-E3623E3F47F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0E6123-51C5-4E2C-BE43-EC81539C55D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FDC1247-1652-478A-85F0-DDFAEE06D88B}">
      <dgm:prSet phldrT="[Text]"/>
      <dgm:spPr/>
      <dgm:t>
        <a:bodyPr/>
        <a:lstStyle/>
        <a:p>
          <a:r>
            <a:rPr lang="cs-CZ" dirty="0"/>
            <a:t>Vědec</a:t>
          </a:r>
        </a:p>
      </dgm:t>
    </dgm:pt>
    <dgm:pt modelId="{3601BA6B-1638-4565-9A56-1EB7A4ADF840}" type="parTrans" cxnId="{714600DC-1E55-464D-9B15-26AE57CA3709}">
      <dgm:prSet/>
      <dgm:spPr/>
      <dgm:t>
        <a:bodyPr/>
        <a:lstStyle/>
        <a:p>
          <a:endParaRPr lang="cs-CZ"/>
        </a:p>
      </dgm:t>
    </dgm:pt>
    <dgm:pt modelId="{C39E9DB9-21CD-43A8-85F2-1389E8CAA055}" type="sibTrans" cxnId="{714600DC-1E55-464D-9B15-26AE57CA3709}">
      <dgm:prSet/>
      <dgm:spPr/>
      <dgm:t>
        <a:bodyPr/>
        <a:lstStyle/>
        <a:p>
          <a:endParaRPr lang="cs-CZ"/>
        </a:p>
      </dgm:t>
    </dgm:pt>
    <dgm:pt modelId="{898EF6EF-CA24-4BA8-AB84-EBE9593103A6}">
      <dgm:prSet phldrT="[Text]"/>
      <dgm:spPr/>
      <dgm:t>
        <a:bodyPr/>
        <a:lstStyle/>
        <a:p>
          <a:r>
            <a:rPr lang="cs-CZ" dirty="0"/>
            <a:t>Výzkum</a:t>
          </a:r>
        </a:p>
      </dgm:t>
    </dgm:pt>
    <dgm:pt modelId="{1E938EBF-898E-449C-B966-EBF0EFBFC6E6}" type="parTrans" cxnId="{6F27B5CF-C9D2-479B-AB6B-924904208E51}">
      <dgm:prSet/>
      <dgm:spPr/>
      <dgm:t>
        <a:bodyPr/>
        <a:lstStyle/>
        <a:p>
          <a:endParaRPr lang="cs-CZ"/>
        </a:p>
      </dgm:t>
    </dgm:pt>
    <dgm:pt modelId="{A8109A90-363A-47BF-9AD8-CBA21BA4CCDD}" type="sibTrans" cxnId="{6F27B5CF-C9D2-479B-AB6B-924904208E51}">
      <dgm:prSet/>
      <dgm:spPr/>
      <dgm:t>
        <a:bodyPr/>
        <a:lstStyle/>
        <a:p>
          <a:endParaRPr lang="cs-CZ"/>
        </a:p>
      </dgm:t>
    </dgm:pt>
    <dgm:pt modelId="{6C72DDF9-9FD3-426F-B4D6-C959113F520B}">
      <dgm:prSet phldrT="[Text]"/>
      <dgm:spPr/>
      <dgm:t>
        <a:bodyPr/>
        <a:lstStyle/>
        <a:p>
          <a:r>
            <a:rPr lang="cs-CZ" dirty="0"/>
            <a:t>Publikace/</a:t>
          </a:r>
        </a:p>
        <a:p>
          <a:r>
            <a:rPr lang="cs-CZ" dirty="0"/>
            <a:t>článek</a:t>
          </a:r>
        </a:p>
      </dgm:t>
    </dgm:pt>
    <dgm:pt modelId="{D43CA851-50F6-42A4-A676-B453A364B9CB}" type="parTrans" cxnId="{C904B177-D0AF-4032-AE23-9445701997FC}">
      <dgm:prSet/>
      <dgm:spPr/>
      <dgm:t>
        <a:bodyPr/>
        <a:lstStyle/>
        <a:p>
          <a:endParaRPr lang="cs-CZ"/>
        </a:p>
      </dgm:t>
    </dgm:pt>
    <dgm:pt modelId="{D2E6124A-6E13-4472-AFB5-418E3B958A8D}" type="sibTrans" cxnId="{C904B177-D0AF-4032-AE23-9445701997FC}">
      <dgm:prSet/>
      <dgm:spPr/>
      <dgm:t>
        <a:bodyPr/>
        <a:lstStyle/>
        <a:p>
          <a:endParaRPr lang="cs-CZ"/>
        </a:p>
      </dgm:t>
    </dgm:pt>
    <dgm:pt modelId="{B8F20D6C-B03C-42CB-91E2-E12786B337B5}">
      <dgm:prSet phldrT="[Text]"/>
      <dgm:spPr/>
      <dgm:t>
        <a:bodyPr/>
        <a:lstStyle/>
        <a:p>
          <a:r>
            <a:rPr lang="cs-CZ" dirty="0"/>
            <a:t>Časopis</a:t>
          </a:r>
        </a:p>
      </dgm:t>
    </dgm:pt>
    <dgm:pt modelId="{42989480-C597-484E-9505-62FE478027E9}" type="parTrans" cxnId="{2CC0105D-3D43-48F7-9AF3-C18CF85A6A69}">
      <dgm:prSet/>
      <dgm:spPr/>
      <dgm:t>
        <a:bodyPr/>
        <a:lstStyle/>
        <a:p>
          <a:endParaRPr lang="cs-CZ"/>
        </a:p>
      </dgm:t>
    </dgm:pt>
    <dgm:pt modelId="{20AA4349-04B2-4509-A1C2-4E7A96D2D16A}" type="sibTrans" cxnId="{2CC0105D-3D43-48F7-9AF3-C18CF85A6A69}">
      <dgm:prSet/>
      <dgm:spPr/>
      <dgm:t>
        <a:bodyPr/>
        <a:lstStyle/>
        <a:p>
          <a:endParaRPr lang="cs-CZ"/>
        </a:p>
      </dgm:t>
    </dgm:pt>
    <dgm:pt modelId="{EE23F138-1D51-4000-B1B4-B56A814C3836}">
      <dgm:prSet phldrT="[Text]"/>
      <dgm:spPr/>
      <dgm:t>
        <a:bodyPr/>
        <a:lstStyle/>
        <a:p>
          <a:r>
            <a:rPr lang="cs-CZ" dirty="0"/>
            <a:t>Databáze</a:t>
          </a:r>
        </a:p>
      </dgm:t>
    </dgm:pt>
    <dgm:pt modelId="{41B230A2-013D-454B-8375-2C4D4C852A7F}" type="parTrans" cxnId="{CC8E4DEF-1AC6-47CC-AB56-AADEEBE50447}">
      <dgm:prSet/>
      <dgm:spPr/>
      <dgm:t>
        <a:bodyPr/>
        <a:lstStyle/>
        <a:p>
          <a:endParaRPr lang="cs-CZ"/>
        </a:p>
      </dgm:t>
    </dgm:pt>
    <dgm:pt modelId="{A1F1140E-4B42-4D2E-B6AA-01E74AA037F8}" type="sibTrans" cxnId="{CC8E4DEF-1AC6-47CC-AB56-AADEEBE50447}">
      <dgm:prSet/>
      <dgm:spPr/>
      <dgm:t>
        <a:bodyPr/>
        <a:lstStyle/>
        <a:p>
          <a:endParaRPr lang="cs-CZ"/>
        </a:p>
      </dgm:t>
    </dgm:pt>
    <dgm:pt modelId="{C29ACFAC-3CE4-4987-B3B8-7EB0F0848336}" type="pres">
      <dgm:prSet presAssocID="{7B0E6123-51C5-4E2C-BE43-EC81539C55DB}" presName="Name0" presStyleCnt="0">
        <dgm:presLayoutVars>
          <dgm:dir/>
          <dgm:resizeHandles val="exact"/>
        </dgm:presLayoutVars>
      </dgm:prSet>
      <dgm:spPr/>
    </dgm:pt>
    <dgm:pt modelId="{58BAB7A5-20FD-4369-A2E0-A145779B940D}" type="pres">
      <dgm:prSet presAssocID="{8FDC1247-1652-478A-85F0-DDFAEE06D88B}" presName="node" presStyleLbl="node1" presStyleIdx="0" presStyleCnt="5" custScaleX="50094" custScaleY="34494" custLinFactNeighborX="528" custLinFactNeighborY="34871">
        <dgm:presLayoutVars>
          <dgm:bulletEnabled val="1"/>
        </dgm:presLayoutVars>
      </dgm:prSet>
      <dgm:spPr/>
    </dgm:pt>
    <dgm:pt modelId="{79191BBD-EF00-45D7-BA1B-570B69442C57}" type="pres">
      <dgm:prSet presAssocID="{C39E9DB9-21CD-43A8-85F2-1389E8CAA055}" presName="sibTrans" presStyleLbl="sibTrans2D1" presStyleIdx="0" presStyleCnt="4" custScaleX="171373" custScaleY="33311" custLinFactNeighborX="4987" custLinFactNeighborY="-218"/>
      <dgm:spPr/>
    </dgm:pt>
    <dgm:pt modelId="{000819B3-1A03-4D66-BB42-0D5966ADE7D3}" type="pres">
      <dgm:prSet presAssocID="{C39E9DB9-21CD-43A8-85F2-1389E8CAA055}" presName="connectorText" presStyleLbl="sibTrans2D1" presStyleIdx="0" presStyleCnt="4"/>
      <dgm:spPr/>
    </dgm:pt>
    <dgm:pt modelId="{70C97FCA-ED9C-4843-A2D6-40707A60159A}" type="pres">
      <dgm:prSet presAssocID="{898EF6EF-CA24-4BA8-AB84-EBE9593103A6}" presName="node" presStyleLbl="node1" presStyleIdx="1" presStyleCnt="5" custScaleX="50094" custScaleY="34494" custLinFactNeighborX="-39832" custLinFactNeighborY="34629">
        <dgm:presLayoutVars>
          <dgm:bulletEnabled val="1"/>
        </dgm:presLayoutVars>
      </dgm:prSet>
      <dgm:spPr/>
    </dgm:pt>
    <dgm:pt modelId="{5FB91907-65EE-4062-99F0-7007ADDCFC9D}" type="pres">
      <dgm:prSet presAssocID="{A8109A90-363A-47BF-9AD8-CBA21BA4CCDD}" presName="sibTrans" presStyleLbl="sibTrans2D1" presStyleIdx="1" presStyleCnt="4" custScaleX="171373" custScaleY="33311" custLinFactNeighborX="3173" custLinFactNeighborY="-218"/>
      <dgm:spPr/>
    </dgm:pt>
    <dgm:pt modelId="{B61C3C09-9102-41F5-B082-758588BA010F}" type="pres">
      <dgm:prSet presAssocID="{A8109A90-363A-47BF-9AD8-CBA21BA4CCDD}" presName="connectorText" presStyleLbl="sibTrans2D1" presStyleIdx="1" presStyleCnt="4"/>
      <dgm:spPr/>
    </dgm:pt>
    <dgm:pt modelId="{DDB4F702-428A-4C92-8289-8852BA7D1991}" type="pres">
      <dgm:prSet presAssocID="{6C72DDF9-9FD3-426F-B4D6-C959113F520B}" presName="node" presStyleLbl="node1" presStyleIdx="2" presStyleCnt="5" custScaleX="50094" custScaleY="34494" custLinFactNeighborX="-68329" custLinFactNeighborY="34699">
        <dgm:presLayoutVars>
          <dgm:bulletEnabled val="1"/>
        </dgm:presLayoutVars>
      </dgm:prSet>
      <dgm:spPr/>
    </dgm:pt>
    <dgm:pt modelId="{31B9CE67-8D36-4B60-BB80-DF0D7C9FB42A}" type="pres">
      <dgm:prSet presAssocID="{D2E6124A-6E13-4472-AFB5-418E3B958A8D}" presName="sibTrans" presStyleLbl="sibTrans2D1" presStyleIdx="2" presStyleCnt="4" custScaleX="171373" custScaleY="33311" custLinFactNeighborX="3878" custLinFactNeighborY="-218"/>
      <dgm:spPr/>
    </dgm:pt>
    <dgm:pt modelId="{DB2E246B-BDFF-4FAC-8B14-AEC3AEEB2C81}" type="pres">
      <dgm:prSet presAssocID="{D2E6124A-6E13-4472-AFB5-418E3B958A8D}" presName="connectorText" presStyleLbl="sibTrans2D1" presStyleIdx="2" presStyleCnt="4"/>
      <dgm:spPr/>
    </dgm:pt>
    <dgm:pt modelId="{CE9121E6-A855-49B4-BA38-0115AC22BBC6}" type="pres">
      <dgm:prSet presAssocID="{B8F20D6C-B03C-42CB-91E2-E12786B337B5}" presName="node" presStyleLbl="node1" presStyleIdx="3" presStyleCnt="5" custScaleX="50094" custScaleY="34494" custLinFactX="-393" custLinFactNeighborX="-100000" custLinFactNeighborY="34700">
        <dgm:presLayoutVars>
          <dgm:bulletEnabled val="1"/>
        </dgm:presLayoutVars>
      </dgm:prSet>
      <dgm:spPr/>
    </dgm:pt>
    <dgm:pt modelId="{A0838961-F65E-4BB5-8421-257BE42CE86A}" type="pres">
      <dgm:prSet presAssocID="{20AA4349-04B2-4509-A1C2-4E7A96D2D16A}" presName="sibTrans" presStyleLbl="sibTrans2D1" presStyleIdx="3" presStyleCnt="4" custScaleX="176220" custScaleY="36316" custLinFactNeighborX="-531" custLinFactNeighborY="-2109"/>
      <dgm:spPr/>
    </dgm:pt>
    <dgm:pt modelId="{E5400B89-8EC1-4C00-A4BB-45A50EFDC9AB}" type="pres">
      <dgm:prSet presAssocID="{20AA4349-04B2-4509-A1C2-4E7A96D2D16A}" presName="connectorText" presStyleLbl="sibTrans2D1" presStyleIdx="3" presStyleCnt="4"/>
      <dgm:spPr/>
    </dgm:pt>
    <dgm:pt modelId="{EB8DB6BE-2D60-4884-B183-E3623E3F47F9}" type="pres">
      <dgm:prSet presAssocID="{EE23F138-1D51-4000-B1B4-B56A814C3836}" presName="node" presStyleLbl="node1" presStyleIdx="4" presStyleCnt="5" custScaleX="50094" custScaleY="34494" custLinFactX="-6853" custLinFactNeighborX="-100000" custLinFactNeighborY="17898">
        <dgm:presLayoutVars>
          <dgm:bulletEnabled val="1"/>
        </dgm:presLayoutVars>
      </dgm:prSet>
      <dgm:spPr/>
    </dgm:pt>
  </dgm:ptLst>
  <dgm:cxnLst>
    <dgm:cxn modelId="{129BCC05-CDBA-4B5C-91F1-E75E98E13589}" type="presOf" srcId="{A8109A90-363A-47BF-9AD8-CBA21BA4CCDD}" destId="{5FB91907-65EE-4062-99F0-7007ADDCFC9D}" srcOrd="0" destOrd="0" presId="urn:microsoft.com/office/officeart/2005/8/layout/process1"/>
    <dgm:cxn modelId="{8135E013-BD74-46B7-8F5C-5CED9727D9C1}" type="presOf" srcId="{6C72DDF9-9FD3-426F-B4D6-C959113F520B}" destId="{DDB4F702-428A-4C92-8289-8852BA7D1991}" srcOrd="0" destOrd="0" presId="urn:microsoft.com/office/officeart/2005/8/layout/process1"/>
    <dgm:cxn modelId="{12169D25-DE4A-46F2-9856-97D13E9C7EF1}" type="presOf" srcId="{A8109A90-363A-47BF-9AD8-CBA21BA4CCDD}" destId="{B61C3C09-9102-41F5-B082-758588BA010F}" srcOrd="1" destOrd="0" presId="urn:microsoft.com/office/officeart/2005/8/layout/process1"/>
    <dgm:cxn modelId="{26266729-5F65-4E69-9F12-C1C8F42FF27A}" type="presOf" srcId="{D2E6124A-6E13-4472-AFB5-418E3B958A8D}" destId="{DB2E246B-BDFF-4FAC-8B14-AEC3AEEB2C81}" srcOrd="1" destOrd="0" presId="urn:microsoft.com/office/officeart/2005/8/layout/process1"/>
    <dgm:cxn modelId="{E6B4142B-8053-40F9-952E-3E0C186BC718}" type="presOf" srcId="{7B0E6123-51C5-4E2C-BE43-EC81539C55DB}" destId="{C29ACFAC-3CE4-4987-B3B8-7EB0F0848336}" srcOrd="0" destOrd="0" presId="urn:microsoft.com/office/officeart/2005/8/layout/process1"/>
    <dgm:cxn modelId="{2CC0105D-3D43-48F7-9AF3-C18CF85A6A69}" srcId="{7B0E6123-51C5-4E2C-BE43-EC81539C55DB}" destId="{B8F20D6C-B03C-42CB-91E2-E12786B337B5}" srcOrd="3" destOrd="0" parTransId="{42989480-C597-484E-9505-62FE478027E9}" sibTransId="{20AA4349-04B2-4509-A1C2-4E7A96D2D16A}"/>
    <dgm:cxn modelId="{2B472E47-2D65-4F7F-97DD-612C6E9BD1D4}" type="presOf" srcId="{B8F20D6C-B03C-42CB-91E2-E12786B337B5}" destId="{CE9121E6-A855-49B4-BA38-0115AC22BBC6}" srcOrd="0" destOrd="0" presId="urn:microsoft.com/office/officeart/2005/8/layout/process1"/>
    <dgm:cxn modelId="{C67AD36C-D5FB-47F2-8949-BCC074E833EE}" type="presOf" srcId="{C39E9DB9-21CD-43A8-85F2-1389E8CAA055}" destId="{000819B3-1A03-4D66-BB42-0D5966ADE7D3}" srcOrd="1" destOrd="0" presId="urn:microsoft.com/office/officeart/2005/8/layout/process1"/>
    <dgm:cxn modelId="{C904B177-D0AF-4032-AE23-9445701997FC}" srcId="{7B0E6123-51C5-4E2C-BE43-EC81539C55DB}" destId="{6C72DDF9-9FD3-426F-B4D6-C959113F520B}" srcOrd="2" destOrd="0" parTransId="{D43CA851-50F6-42A4-A676-B453A364B9CB}" sibTransId="{D2E6124A-6E13-4472-AFB5-418E3B958A8D}"/>
    <dgm:cxn modelId="{92635681-60D2-48A2-82A7-02156FE6DCC4}" type="presOf" srcId="{20AA4349-04B2-4509-A1C2-4E7A96D2D16A}" destId="{E5400B89-8EC1-4C00-A4BB-45A50EFDC9AB}" srcOrd="1" destOrd="0" presId="urn:microsoft.com/office/officeart/2005/8/layout/process1"/>
    <dgm:cxn modelId="{69502C99-6795-48F0-B5A5-6F8307919B8D}" type="presOf" srcId="{C39E9DB9-21CD-43A8-85F2-1389E8CAA055}" destId="{79191BBD-EF00-45D7-BA1B-570B69442C57}" srcOrd="0" destOrd="0" presId="urn:microsoft.com/office/officeart/2005/8/layout/process1"/>
    <dgm:cxn modelId="{5E8460A3-C6B0-429C-9C00-241D8C4F52DD}" type="presOf" srcId="{D2E6124A-6E13-4472-AFB5-418E3B958A8D}" destId="{31B9CE67-8D36-4B60-BB80-DF0D7C9FB42A}" srcOrd="0" destOrd="0" presId="urn:microsoft.com/office/officeart/2005/8/layout/process1"/>
    <dgm:cxn modelId="{F7A86CCE-53BF-49C2-82A9-B1AB01D2010B}" type="presOf" srcId="{8FDC1247-1652-478A-85F0-DDFAEE06D88B}" destId="{58BAB7A5-20FD-4369-A2E0-A145779B940D}" srcOrd="0" destOrd="0" presId="urn:microsoft.com/office/officeart/2005/8/layout/process1"/>
    <dgm:cxn modelId="{6F27B5CF-C9D2-479B-AB6B-924904208E51}" srcId="{7B0E6123-51C5-4E2C-BE43-EC81539C55DB}" destId="{898EF6EF-CA24-4BA8-AB84-EBE9593103A6}" srcOrd="1" destOrd="0" parTransId="{1E938EBF-898E-449C-B966-EBF0EFBFC6E6}" sibTransId="{A8109A90-363A-47BF-9AD8-CBA21BA4CCDD}"/>
    <dgm:cxn modelId="{714600DC-1E55-464D-9B15-26AE57CA3709}" srcId="{7B0E6123-51C5-4E2C-BE43-EC81539C55DB}" destId="{8FDC1247-1652-478A-85F0-DDFAEE06D88B}" srcOrd="0" destOrd="0" parTransId="{3601BA6B-1638-4565-9A56-1EB7A4ADF840}" sibTransId="{C39E9DB9-21CD-43A8-85F2-1389E8CAA055}"/>
    <dgm:cxn modelId="{21D524DE-3D82-4F77-B463-2C9D5431E21A}" type="presOf" srcId="{898EF6EF-CA24-4BA8-AB84-EBE9593103A6}" destId="{70C97FCA-ED9C-4843-A2D6-40707A60159A}" srcOrd="0" destOrd="0" presId="urn:microsoft.com/office/officeart/2005/8/layout/process1"/>
    <dgm:cxn modelId="{D02E18DF-68B2-42B9-AE1D-4A75E09A84C6}" type="presOf" srcId="{EE23F138-1D51-4000-B1B4-B56A814C3836}" destId="{EB8DB6BE-2D60-4884-B183-E3623E3F47F9}" srcOrd="0" destOrd="0" presId="urn:microsoft.com/office/officeart/2005/8/layout/process1"/>
    <dgm:cxn modelId="{62FD4CE3-0EEB-4B97-AB07-E7FB97EA2C36}" type="presOf" srcId="{20AA4349-04B2-4509-A1C2-4E7A96D2D16A}" destId="{A0838961-F65E-4BB5-8421-257BE42CE86A}" srcOrd="0" destOrd="0" presId="urn:microsoft.com/office/officeart/2005/8/layout/process1"/>
    <dgm:cxn modelId="{CC8E4DEF-1AC6-47CC-AB56-AADEEBE50447}" srcId="{7B0E6123-51C5-4E2C-BE43-EC81539C55DB}" destId="{EE23F138-1D51-4000-B1B4-B56A814C3836}" srcOrd="4" destOrd="0" parTransId="{41B230A2-013D-454B-8375-2C4D4C852A7F}" sibTransId="{A1F1140E-4B42-4D2E-B6AA-01E74AA037F8}"/>
    <dgm:cxn modelId="{DC03BFB4-603F-48B2-B226-AB0EC58746EF}" type="presParOf" srcId="{C29ACFAC-3CE4-4987-B3B8-7EB0F0848336}" destId="{58BAB7A5-20FD-4369-A2E0-A145779B940D}" srcOrd="0" destOrd="0" presId="urn:microsoft.com/office/officeart/2005/8/layout/process1"/>
    <dgm:cxn modelId="{EB7C16B7-2E84-48ED-8AEE-E2AE41F8F46C}" type="presParOf" srcId="{C29ACFAC-3CE4-4987-B3B8-7EB0F0848336}" destId="{79191BBD-EF00-45D7-BA1B-570B69442C57}" srcOrd="1" destOrd="0" presId="urn:microsoft.com/office/officeart/2005/8/layout/process1"/>
    <dgm:cxn modelId="{DA85D61B-6498-4126-B762-BD07F19C5B35}" type="presParOf" srcId="{79191BBD-EF00-45D7-BA1B-570B69442C57}" destId="{000819B3-1A03-4D66-BB42-0D5966ADE7D3}" srcOrd="0" destOrd="0" presId="urn:microsoft.com/office/officeart/2005/8/layout/process1"/>
    <dgm:cxn modelId="{682F3547-5F43-47DB-BF7F-1DB086FF0221}" type="presParOf" srcId="{C29ACFAC-3CE4-4987-B3B8-7EB0F0848336}" destId="{70C97FCA-ED9C-4843-A2D6-40707A60159A}" srcOrd="2" destOrd="0" presId="urn:microsoft.com/office/officeart/2005/8/layout/process1"/>
    <dgm:cxn modelId="{ACA9BC92-5E5B-4C6B-A13B-2CADA1BA6579}" type="presParOf" srcId="{C29ACFAC-3CE4-4987-B3B8-7EB0F0848336}" destId="{5FB91907-65EE-4062-99F0-7007ADDCFC9D}" srcOrd="3" destOrd="0" presId="urn:microsoft.com/office/officeart/2005/8/layout/process1"/>
    <dgm:cxn modelId="{214E6750-E11D-496D-BEBE-880ED72FC269}" type="presParOf" srcId="{5FB91907-65EE-4062-99F0-7007ADDCFC9D}" destId="{B61C3C09-9102-41F5-B082-758588BA010F}" srcOrd="0" destOrd="0" presId="urn:microsoft.com/office/officeart/2005/8/layout/process1"/>
    <dgm:cxn modelId="{478D6010-F0AF-4DAF-8AEF-EF79C68E3B15}" type="presParOf" srcId="{C29ACFAC-3CE4-4987-B3B8-7EB0F0848336}" destId="{DDB4F702-428A-4C92-8289-8852BA7D1991}" srcOrd="4" destOrd="0" presId="urn:microsoft.com/office/officeart/2005/8/layout/process1"/>
    <dgm:cxn modelId="{9A6C874E-926A-45FC-B6D7-34233C6C853E}" type="presParOf" srcId="{C29ACFAC-3CE4-4987-B3B8-7EB0F0848336}" destId="{31B9CE67-8D36-4B60-BB80-DF0D7C9FB42A}" srcOrd="5" destOrd="0" presId="urn:microsoft.com/office/officeart/2005/8/layout/process1"/>
    <dgm:cxn modelId="{5215D76C-F304-4169-B618-CF5F4B5BAC75}" type="presParOf" srcId="{31B9CE67-8D36-4B60-BB80-DF0D7C9FB42A}" destId="{DB2E246B-BDFF-4FAC-8B14-AEC3AEEB2C81}" srcOrd="0" destOrd="0" presId="urn:microsoft.com/office/officeart/2005/8/layout/process1"/>
    <dgm:cxn modelId="{95F8A5D0-5899-4BDE-B805-413E189ABD53}" type="presParOf" srcId="{C29ACFAC-3CE4-4987-B3B8-7EB0F0848336}" destId="{CE9121E6-A855-49B4-BA38-0115AC22BBC6}" srcOrd="6" destOrd="0" presId="urn:microsoft.com/office/officeart/2005/8/layout/process1"/>
    <dgm:cxn modelId="{3FA14DB7-D20F-4F12-8C10-A28FB1DB8BEC}" type="presParOf" srcId="{C29ACFAC-3CE4-4987-B3B8-7EB0F0848336}" destId="{A0838961-F65E-4BB5-8421-257BE42CE86A}" srcOrd="7" destOrd="0" presId="urn:microsoft.com/office/officeart/2005/8/layout/process1"/>
    <dgm:cxn modelId="{840D5BC4-12B7-4789-BC03-FE185B4EDDBD}" type="presParOf" srcId="{A0838961-F65E-4BB5-8421-257BE42CE86A}" destId="{E5400B89-8EC1-4C00-A4BB-45A50EFDC9AB}" srcOrd="0" destOrd="0" presId="urn:microsoft.com/office/officeart/2005/8/layout/process1"/>
    <dgm:cxn modelId="{45425DF6-F47F-478B-AC01-B187758D64FD}" type="presParOf" srcId="{C29ACFAC-3CE4-4987-B3B8-7EB0F0848336}" destId="{EB8DB6BE-2D60-4884-B183-E3623E3F47F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0E6123-51C5-4E2C-BE43-EC81539C55D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C72DDF9-9FD3-426F-B4D6-C959113F520B}">
      <dgm:prSet phldrT="[Text]"/>
      <dgm:spPr/>
      <dgm:t>
        <a:bodyPr/>
        <a:lstStyle/>
        <a:p>
          <a:r>
            <a:rPr lang="cs-CZ" dirty="0"/>
            <a:t>Publikace/</a:t>
          </a:r>
        </a:p>
        <a:p>
          <a:r>
            <a:rPr lang="cs-CZ" dirty="0"/>
            <a:t>článek</a:t>
          </a:r>
        </a:p>
      </dgm:t>
    </dgm:pt>
    <dgm:pt modelId="{D43CA851-50F6-42A4-A676-B453A364B9CB}" type="parTrans" cxnId="{C904B177-D0AF-4032-AE23-9445701997FC}">
      <dgm:prSet/>
      <dgm:spPr/>
      <dgm:t>
        <a:bodyPr/>
        <a:lstStyle/>
        <a:p>
          <a:endParaRPr lang="cs-CZ"/>
        </a:p>
      </dgm:t>
    </dgm:pt>
    <dgm:pt modelId="{D2E6124A-6E13-4472-AFB5-418E3B958A8D}" type="sibTrans" cxnId="{C904B177-D0AF-4032-AE23-9445701997FC}">
      <dgm:prSet/>
      <dgm:spPr/>
      <dgm:t>
        <a:bodyPr/>
        <a:lstStyle/>
        <a:p>
          <a:endParaRPr lang="cs-CZ"/>
        </a:p>
      </dgm:t>
    </dgm:pt>
    <dgm:pt modelId="{B8F20D6C-B03C-42CB-91E2-E12786B337B5}">
      <dgm:prSet phldrT="[Text]"/>
      <dgm:spPr/>
      <dgm:t>
        <a:bodyPr/>
        <a:lstStyle/>
        <a:p>
          <a:r>
            <a:rPr lang="cs-CZ" dirty="0"/>
            <a:t>Časopis</a:t>
          </a:r>
        </a:p>
      </dgm:t>
    </dgm:pt>
    <dgm:pt modelId="{42989480-C597-484E-9505-62FE478027E9}" type="parTrans" cxnId="{2CC0105D-3D43-48F7-9AF3-C18CF85A6A69}">
      <dgm:prSet/>
      <dgm:spPr/>
      <dgm:t>
        <a:bodyPr/>
        <a:lstStyle/>
        <a:p>
          <a:endParaRPr lang="cs-CZ"/>
        </a:p>
      </dgm:t>
    </dgm:pt>
    <dgm:pt modelId="{20AA4349-04B2-4509-A1C2-4E7A96D2D16A}" type="sibTrans" cxnId="{2CC0105D-3D43-48F7-9AF3-C18CF85A6A69}">
      <dgm:prSet/>
      <dgm:spPr/>
      <dgm:t>
        <a:bodyPr/>
        <a:lstStyle/>
        <a:p>
          <a:endParaRPr lang="cs-CZ"/>
        </a:p>
      </dgm:t>
    </dgm:pt>
    <dgm:pt modelId="{EE23F138-1D51-4000-B1B4-B56A814C3836}">
      <dgm:prSet phldrT="[Text]"/>
      <dgm:spPr/>
      <dgm:t>
        <a:bodyPr/>
        <a:lstStyle/>
        <a:p>
          <a:r>
            <a:rPr lang="cs-CZ" dirty="0"/>
            <a:t>Databáze</a:t>
          </a:r>
        </a:p>
      </dgm:t>
    </dgm:pt>
    <dgm:pt modelId="{41B230A2-013D-454B-8375-2C4D4C852A7F}" type="parTrans" cxnId="{CC8E4DEF-1AC6-47CC-AB56-AADEEBE50447}">
      <dgm:prSet/>
      <dgm:spPr/>
      <dgm:t>
        <a:bodyPr/>
        <a:lstStyle/>
        <a:p>
          <a:endParaRPr lang="cs-CZ"/>
        </a:p>
      </dgm:t>
    </dgm:pt>
    <dgm:pt modelId="{A1F1140E-4B42-4D2E-B6AA-01E74AA037F8}" type="sibTrans" cxnId="{CC8E4DEF-1AC6-47CC-AB56-AADEEBE50447}">
      <dgm:prSet/>
      <dgm:spPr/>
      <dgm:t>
        <a:bodyPr/>
        <a:lstStyle/>
        <a:p>
          <a:endParaRPr lang="cs-CZ"/>
        </a:p>
      </dgm:t>
    </dgm:pt>
    <dgm:pt modelId="{C29ACFAC-3CE4-4987-B3B8-7EB0F0848336}" type="pres">
      <dgm:prSet presAssocID="{7B0E6123-51C5-4E2C-BE43-EC81539C55DB}" presName="Name0" presStyleCnt="0">
        <dgm:presLayoutVars>
          <dgm:dir/>
          <dgm:resizeHandles val="exact"/>
        </dgm:presLayoutVars>
      </dgm:prSet>
      <dgm:spPr/>
    </dgm:pt>
    <dgm:pt modelId="{DDB4F702-428A-4C92-8289-8852BA7D1991}" type="pres">
      <dgm:prSet presAssocID="{6C72DDF9-9FD3-426F-B4D6-C959113F520B}" presName="node" presStyleLbl="node1" presStyleIdx="0" presStyleCnt="3" custScaleX="50094" custScaleY="34494" custLinFactNeighborX="-68329" custLinFactNeighborY="34699">
        <dgm:presLayoutVars>
          <dgm:bulletEnabled val="1"/>
        </dgm:presLayoutVars>
      </dgm:prSet>
      <dgm:spPr/>
    </dgm:pt>
    <dgm:pt modelId="{31B9CE67-8D36-4B60-BB80-DF0D7C9FB42A}" type="pres">
      <dgm:prSet presAssocID="{D2E6124A-6E13-4472-AFB5-418E3B958A8D}" presName="sibTrans" presStyleLbl="sibTrans2D1" presStyleIdx="0" presStyleCnt="2" custScaleX="171373" custScaleY="33311" custLinFactNeighborX="3878" custLinFactNeighborY="-218"/>
      <dgm:spPr/>
    </dgm:pt>
    <dgm:pt modelId="{DB2E246B-BDFF-4FAC-8B14-AEC3AEEB2C81}" type="pres">
      <dgm:prSet presAssocID="{D2E6124A-6E13-4472-AFB5-418E3B958A8D}" presName="connectorText" presStyleLbl="sibTrans2D1" presStyleIdx="0" presStyleCnt="2"/>
      <dgm:spPr/>
    </dgm:pt>
    <dgm:pt modelId="{CE9121E6-A855-49B4-BA38-0115AC22BBC6}" type="pres">
      <dgm:prSet presAssocID="{B8F20D6C-B03C-42CB-91E2-E12786B337B5}" presName="node" presStyleLbl="node1" presStyleIdx="1" presStyleCnt="3" custScaleX="50094" custScaleY="34494" custLinFactX="-393" custLinFactNeighborX="-100000" custLinFactNeighborY="34700">
        <dgm:presLayoutVars>
          <dgm:bulletEnabled val="1"/>
        </dgm:presLayoutVars>
      </dgm:prSet>
      <dgm:spPr/>
    </dgm:pt>
    <dgm:pt modelId="{A0838961-F65E-4BB5-8421-257BE42CE86A}" type="pres">
      <dgm:prSet presAssocID="{20AA4349-04B2-4509-A1C2-4E7A96D2D16A}" presName="sibTrans" presStyleLbl="sibTrans2D1" presStyleIdx="1" presStyleCnt="2" custScaleX="176220" custScaleY="36316" custLinFactNeighborX="-531" custLinFactNeighborY="-2109"/>
      <dgm:spPr/>
    </dgm:pt>
    <dgm:pt modelId="{E5400B89-8EC1-4C00-A4BB-45A50EFDC9AB}" type="pres">
      <dgm:prSet presAssocID="{20AA4349-04B2-4509-A1C2-4E7A96D2D16A}" presName="connectorText" presStyleLbl="sibTrans2D1" presStyleIdx="1" presStyleCnt="2"/>
      <dgm:spPr/>
    </dgm:pt>
    <dgm:pt modelId="{EB8DB6BE-2D60-4884-B183-E3623E3F47F9}" type="pres">
      <dgm:prSet presAssocID="{EE23F138-1D51-4000-B1B4-B56A814C3836}" presName="node" presStyleLbl="node1" presStyleIdx="2" presStyleCnt="3" custScaleX="50094" custScaleY="34494" custLinFactX="-18214" custLinFactNeighborX="-100000" custLinFactNeighborY="1026">
        <dgm:presLayoutVars>
          <dgm:bulletEnabled val="1"/>
        </dgm:presLayoutVars>
      </dgm:prSet>
      <dgm:spPr/>
    </dgm:pt>
  </dgm:ptLst>
  <dgm:cxnLst>
    <dgm:cxn modelId="{8135E013-BD74-46B7-8F5C-5CED9727D9C1}" type="presOf" srcId="{6C72DDF9-9FD3-426F-B4D6-C959113F520B}" destId="{DDB4F702-428A-4C92-8289-8852BA7D1991}" srcOrd="0" destOrd="0" presId="urn:microsoft.com/office/officeart/2005/8/layout/process1"/>
    <dgm:cxn modelId="{26266729-5F65-4E69-9F12-C1C8F42FF27A}" type="presOf" srcId="{D2E6124A-6E13-4472-AFB5-418E3B958A8D}" destId="{DB2E246B-BDFF-4FAC-8B14-AEC3AEEB2C81}" srcOrd="1" destOrd="0" presId="urn:microsoft.com/office/officeart/2005/8/layout/process1"/>
    <dgm:cxn modelId="{E6B4142B-8053-40F9-952E-3E0C186BC718}" type="presOf" srcId="{7B0E6123-51C5-4E2C-BE43-EC81539C55DB}" destId="{C29ACFAC-3CE4-4987-B3B8-7EB0F0848336}" srcOrd="0" destOrd="0" presId="urn:microsoft.com/office/officeart/2005/8/layout/process1"/>
    <dgm:cxn modelId="{2CC0105D-3D43-48F7-9AF3-C18CF85A6A69}" srcId="{7B0E6123-51C5-4E2C-BE43-EC81539C55DB}" destId="{B8F20D6C-B03C-42CB-91E2-E12786B337B5}" srcOrd="1" destOrd="0" parTransId="{42989480-C597-484E-9505-62FE478027E9}" sibTransId="{20AA4349-04B2-4509-A1C2-4E7A96D2D16A}"/>
    <dgm:cxn modelId="{2B472E47-2D65-4F7F-97DD-612C6E9BD1D4}" type="presOf" srcId="{B8F20D6C-B03C-42CB-91E2-E12786B337B5}" destId="{CE9121E6-A855-49B4-BA38-0115AC22BBC6}" srcOrd="0" destOrd="0" presId="urn:microsoft.com/office/officeart/2005/8/layout/process1"/>
    <dgm:cxn modelId="{C904B177-D0AF-4032-AE23-9445701997FC}" srcId="{7B0E6123-51C5-4E2C-BE43-EC81539C55DB}" destId="{6C72DDF9-9FD3-426F-B4D6-C959113F520B}" srcOrd="0" destOrd="0" parTransId="{D43CA851-50F6-42A4-A676-B453A364B9CB}" sibTransId="{D2E6124A-6E13-4472-AFB5-418E3B958A8D}"/>
    <dgm:cxn modelId="{92635681-60D2-48A2-82A7-02156FE6DCC4}" type="presOf" srcId="{20AA4349-04B2-4509-A1C2-4E7A96D2D16A}" destId="{E5400B89-8EC1-4C00-A4BB-45A50EFDC9AB}" srcOrd="1" destOrd="0" presId="urn:microsoft.com/office/officeart/2005/8/layout/process1"/>
    <dgm:cxn modelId="{5E8460A3-C6B0-429C-9C00-241D8C4F52DD}" type="presOf" srcId="{D2E6124A-6E13-4472-AFB5-418E3B958A8D}" destId="{31B9CE67-8D36-4B60-BB80-DF0D7C9FB42A}" srcOrd="0" destOrd="0" presId="urn:microsoft.com/office/officeart/2005/8/layout/process1"/>
    <dgm:cxn modelId="{D02E18DF-68B2-42B9-AE1D-4A75E09A84C6}" type="presOf" srcId="{EE23F138-1D51-4000-B1B4-B56A814C3836}" destId="{EB8DB6BE-2D60-4884-B183-E3623E3F47F9}" srcOrd="0" destOrd="0" presId="urn:microsoft.com/office/officeart/2005/8/layout/process1"/>
    <dgm:cxn modelId="{62FD4CE3-0EEB-4B97-AB07-E7FB97EA2C36}" type="presOf" srcId="{20AA4349-04B2-4509-A1C2-4E7A96D2D16A}" destId="{A0838961-F65E-4BB5-8421-257BE42CE86A}" srcOrd="0" destOrd="0" presId="urn:microsoft.com/office/officeart/2005/8/layout/process1"/>
    <dgm:cxn modelId="{CC8E4DEF-1AC6-47CC-AB56-AADEEBE50447}" srcId="{7B0E6123-51C5-4E2C-BE43-EC81539C55DB}" destId="{EE23F138-1D51-4000-B1B4-B56A814C3836}" srcOrd="2" destOrd="0" parTransId="{41B230A2-013D-454B-8375-2C4D4C852A7F}" sibTransId="{A1F1140E-4B42-4D2E-B6AA-01E74AA037F8}"/>
    <dgm:cxn modelId="{478D6010-F0AF-4DAF-8AEF-EF79C68E3B15}" type="presParOf" srcId="{C29ACFAC-3CE4-4987-B3B8-7EB0F0848336}" destId="{DDB4F702-428A-4C92-8289-8852BA7D1991}" srcOrd="0" destOrd="0" presId="urn:microsoft.com/office/officeart/2005/8/layout/process1"/>
    <dgm:cxn modelId="{9A6C874E-926A-45FC-B6D7-34233C6C853E}" type="presParOf" srcId="{C29ACFAC-3CE4-4987-B3B8-7EB0F0848336}" destId="{31B9CE67-8D36-4B60-BB80-DF0D7C9FB42A}" srcOrd="1" destOrd="0" presId="urn:microsoft.com/office/officeart/2005/8/layout/process1"/>
    <dgm:cxn modelId="{5215D76C-F304-4169-B618-CF5F4B5BAC75}" type="presParOf" srcId="{31B9CE67-8D36-4B60-BB80-DF0D7C9FB42A}" destId="{DB2E246B-BDFF-4FAC-8B14-AEC3AEEB2C81}" srcOrd="0" destOrd="0" presId="urn:microsoft.com/office/officeart/2005/8/layout/process1"/>
    <dgm:cxn modelId="{95F8A5D0-5899-4BDE-B805-413E189ABD53}" type="presParOf" srcId="{C29ACFAC-3CE4-4987-B3B8-7EB0F0848336}" destId="{CE9121E6-A855-49B4-BA38-0115AC22BBC6}" srcOrd="2" destOrd="0" presId="urn:microsoft.com/office/officeart/2005/8/layout/process1"/>
    <dgm:cxn modelId="{3FA14DB7-D20F-4F12-8C10-A28FB1DB8BEC}" type="presParOf" srcId="{C29ACFAC-3CE4-4987-B3B8-7EB0F0848336}" destId="{A0838961-F65E-4BB5-8421-257BE42CE86A}" srcOrd="3" destOrd="0" presId="urn:microsoft.com/office/officeart/2005/8/layout/process1"/>
    <dgm:cxn modelId="{840D5BC4-12B7-4789-BC03-FE185B4EDDBD}" type="presParOf" srcId="{A0838961-F65E-4BB5-8421-257BE42CE86A}" destId="{E5400B89-8EC1-4C00-A4BB-45A50EFDC9AB}" srcOrd="0" destOrd="0" presId="urn:microsoft.com/office/officeart/2005/8/layout/process1"/>
    <dgm:cxn modelId="{45425DF6-F47F-478B-AC01-B187758D64FD}" type="presParOf" srcId="{C29ACFAC-3CE4-4987-B3B8-7EB0F0848336}" destId="{EB8DB6BE-2D60-4884-B183-E3623E3F47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AB7A5-20FD-4369-A2E0-A145779B940D}">
      <dsp:nvSpPr>
        <dsp:cNvPr id="0" name=""/>
        <dsp:cNvSpPr/>
      </dsp:nvSpPr>
      <dsp:spPr>
        <a:xfrm>
          <a:off x="8779" y="652338"/>
          <a:ext cx="1444384" cy="62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Vědec</a:t>
          </a:r>
        </a:p>
      </dsp:txBody>
      <dsp:txXfrm>
        <a:off x="27076" y="670635"/>
        <a:ext cx="1407790" cy="588128"/>
      </dsp:txXfrm>
    </dsp:sp>
    <dsp:sp modelId="{79191BBD-EF00-45D7-BA1B-570B69442C57}">
      <dsp:nvSpPr>
        <dsp:cNvPr id="0" name=""/>
        <dsp:cNvSpPr/>
      </dsp:nvSpPr>
      <dsp:spPr>
        <a:xfrm>
          <a:off x="1530131" y="844042"/>
          <a:ext cx="800843" cy="238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1530131" y="891681"/>
        <a:ext cx="729384" cy="142919"/>
      </dsp:txXfrm>
    </dsp:sp>
    <dsp:sp modelId="{70C97FCA-ED9C-4843-A2D6-40707A60159A}">
      <dsp:nvSpPr>
        <dsp:cNvPr id="0" name=""/>
        <dsp:cNvSpPr/>
      </dsp:nvSpPr>
      <dsp:spPr>
        <a:xfrm>
          <a:off x="2334881" y="652338"/>
          <a:ext cx="1444384" cy="62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Výzkum</a:t>
          </a:r>
        </a:p>
      </dsp:txBody>
      <dsp:txXfrm>
        <a:off x="2353178" y="670635"/>
        <a:ext cx="1407790" cy="588128"/>
      </dsp:txXfrm>
    </dsp:sp>
    <dsp:sp modelId="{5FB91907-65EE-4062-99F0-7007ADDCFC9D}">
      <dsp:nvSpPr>
        <dsp:cNvPr id="0" name=""/>
        <dsp:cNvSpPr/>
      </dsp:nvSpPr>
      <dsp:spPr>
        <a:xfrm>
          <a:off x="3853957" y="844042"/>
          <a:ext cx="873358" cy="238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853957" y="891681"/>
        <a:ext cx="801899" cy="142919"/>
      </dsp:txXfrm>
    </dsp:sp>
    <dsp:sp modelId="{DDB4F702-428A-4C92-8289-8852BA7D1991}">
      <dsp:nvSpPr>
        <dsp:cNvPr id="0" name=""/>
        <dsp:cNvSpPr/>
      </dsp:nvSpPr>
      <dsp:spPr>
        <a:xfrm>
          <a:off x="4740820" y="652338"/>
          <a:ext cx="1444384" cy="62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Manuskript/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Publikace</a:t>
          </a:r>
        </a:p>
      </dsp:txBody>
      <dsp:txXfrm>
        <a:off x="4759117" y="670635"/>
        <a:ext cx="1407790" cy="588128"/>
      </dsp:txXfrm>
    </dsp:sp>
    <dsp:sp modelId="{31B9CE67-8D36-4B60-BB80-DF0D7C9FB42A}">
      <dsp:nvSpPr>
        <dsp:cNvPr id="0" name=""/>
        <dsp:cNvSpPr/>
      </dsp:nvSpPr>
      <dsp:spPr>
        <a:xfrm>
          <a:off x="6262335" y="844042"/>
          <a:ext cx="860477" cy="238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6262335" y="891681"/>
        <a:ext cx="789018" cy="142919"/>
      </dsp:txXfrm>
    </dsp:sp>
    <dsp:sp modelId="{CE9121E6-A855-49B4-BA38-0115AC22BBC6}">
      <dsp:nvSpPr>
        <dsp:cNvPr id="0" name=""/>
        <dsp:cNvSpPr/>
      </dsp:nvSpPr>
      <dsp:spPr>
        <a:xfrm>
          <a:off x="7132578" y="652338"/>
          <a:ext cx="1444384" cy="62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Vědecký časopis</a:t>
          </a:r>
        </a:p>
      </dsp:txBody>
      <dsp:txXfrm>
        <a:off x="7150875" y="670635"/>
        <a:ext cx="1407790" cy="588128"/>
      </dsp:txXfrm>
    </dsp:sp>
    <dsp:sp modelId="{A0838961-F65E-4BB5-8421-257BE42CE86A}">
      <dsp:nvSpPr>
        <dsp:cNvPr id="0" name=""/>
        <dsp:cNvSpPr/>
      </dsp:nvSpPr>
      <dsp:spPr>
        <a:xfrm rot="21597123">
          <a:off x="8620677" y="818755"/>
          <a:ext cx="903215" cy="259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8620677" y="870725"/>
        <a:ext cx="825310" cy="155811"/>
      </dsp:txXfrm>
    </dsp:sp>
    <dsp:sp modelId="{EB8DB6BE-2D60-4884-B183-E3623E3F47F9}">
      <dsp:nvSpPr>
        <dsp:cNvPr id="0" name=""/>
        <dsp:cNvSpPr/>
      </dsp:nvSpPr>
      <dsp:spPr>
        <a:xfrm>
          <a:off x="9544038" y="650320"/>
          <a:ext cx="1444384" cy="62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Databáze</a:t>
          </a:r>
        </a:p>
      </dsp:txBody>
      <dsp:txXfrm>
        <a:off x="9562335" y="668617"/>
        <a:ext cx="1407790" cy="588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AB7A5-20FD-4369-A2E0-A145779B940D}">
      <dsp:nvSpPr>
        <dsp:cNvPr id="0" name=""/>
        <dsp:cNvSpPr/>
      </dsp:nvSpPr>
      <dsp:spPr>
        <a:xfrm>
          <a:off x="8779" y="652338"/>
          <a:ext cx="1444384" cy="62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Vědec</a:t>
          </a:r>
        </a:p>
      </dsp:txBody>
      <dsp:txXfrm>
        <a:off x="27076" y="670635"/>
        <a:ext cx="1407790" cy="588128"/>
      </dsp:txXfrm>
    </dsp:sp>
    <dsp:sp modelId="{79191BBD-EF00-45D7-BA1B-570B69442C57}">
      <dsp:nvSpPr>
        <dsp:cNvPr id="0" name=""/>
        <dsp:cNvSpPr/>
      </dsp:nvSpPr>
      <dsp:spPr>
        <a:xfrm>
          <a:off x="1530131" y="844042"/>
          <a:ext cx="800843" cy="238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1530131" y="891681"/>
        <a:ext cx="729384" cy="142919"/>
      </dsp:txXfrm>
    </dsp:sp>
    <dsp:sp modelId="{70C97FCA-ED9C-4843-A2D6-40707A60159A}">
      <dsp:nvSpPr>
        <dsp:cNvPr id="0" name=""/>
        <dsp:cNvSpPr/>
      </dsp:nvSpPr>
      <dsp:spPr>
        <a:xfrm>
          <a:off x="2334881" y="652338"/>
          <a:ext cx="1444384" cy="62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Výzkum</a:t>
          </a:r>
        </a:p>
      </dsp:txBody>
      <dsp:txXfrm>
        <a:off x="2353178" y="670635"/>
        <a:ext cx="1407790" cy="588128"/>
      </dsp:txXfrm>
    </dsp:sp>
    <dsp:sp modelId="{5FB91907-65EE-4062-99F0-7007ADDCFC9D}">
      <dsp:nvSpPr>
        <dsp:cNvPr id="0" name=""/>
        <dsp:cNvSpPr/>
      </dsp:nvSpPr>
      <dsp:spPr>
        <a:xfrm>
          <a:off x="3853957" y="844042"/>
          <a:ext cx="873358" cy="238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853957" y="891681"/>
        <a:ext cx="801899" cy="142919"/>
      </dsp:txXfrm>
    </dsp:sp>
    <dsp:sp modelId="{DDB4F702-428A-4C92-8289-8852BA7D1991}">
      <dsp:nvSpPr>
        <dsp:cNvPr id="0" name=""/>
        <dsp:cNvSpPr/>
      </dsp:nvSpPr>
      <dsp:spPr>
        <a:xfrm>
          <a:off x="4740820" y="652338"/>
          <a:ext cx="1444384" cy="62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Publikace/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článek</a:t>
          </a:r>
        </a:p>
      </dsp:txBody>
      <dsp:txXfrm>
        <a:off x="4759117" y="670635"/>
        <a:ext cx="1407790" cy="588128"/>
      </dsp:txXfrm>
    </dsp:sp>
    <dsp:sp modelId="{31B9CE67-8D36-4B60-BB80-DF0D7C9FB42A}">
      <dsp:nvSpPr>
        <dsp:cNvPr id="0" name=""/>
        <dsp:cNvSpPr/>
      </dsp:nvSpPr>
      <dsp:spPr>
        <a:xfrm>
          <a:off x="6262335" y="844042"/>
          <a:ext cx="860477" cy="238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6262335" y="891681"/>
        <a:ext cx="789018" cy="142919"/>
      </dsp:txXfrm>
    </dsp:sp>
    <dsp:sp modelId="{CE9121E6-A855-49B4-BA38-0115AC22BBC6}">
      <dsp:nvSpPr>
        <dsp:cNvPr id="0" name=""/>
        <dsp:cNvSpPr/>
      </dsp:nvSpPr>
      <dsp:spPr>
        <a:xfrm>
          <a:off x="7132578" y="652338"/>
          <a:ext cx="1444384" cy="62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Časopis</a:t>
          </a:r>
        </a:p>
      </dsp:txBody>
      <dsp:txXfrm>
        <a:off x="7150875" y="670635"/>
        <a:ext cx="1407790" cy="588128"/>
      </dsp:txXfrm>
    </dsp:sp>
    <dsp:sp modelId="{A0838961-F65E-4BB5-8421-257BE42CE86A}">
      <dsp:nvSpPr>
        <dsp:cNvPr id="0" name=""/>
        <dsp:cNvSpPr/>
      </dsp:nvSpPr>
      <dsp:spPr>
        <a:xfrm rot="21597123">
          <a:off x="8620677" y="818755"/>
          <a:ext cx="903215" cy="259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8620677" y="870725"/>
        <a:ext cx="825310" cy="155811"/>
      </dsp:txXfrm>
    </dsp:sp>
    <dsp:sp modelId="{EB8DB6BE-2D60-4884-B183-E3623E3F47F9}">
      <dsp:nvSpPr>
        <dsp:cNvPr id="0" name=""/>
        <dsp:cNvSpPr/>
      </dsp:nvSpPr>
      <dsp:spPr>
        <a:xfrm>
          <a:off x="9544038" y="650320"/>
          <a:ext cx="1444384" cy="62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Databáze</a:t>
          </a:r>
        </a:p>
      </dsp:txBody>
      <dsp:txXfrm>
        <a:off x="9562335" y="668617"/>
        <a:ext cx="1407790" cy="588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4F702-428A-4C92-8289-8852BA7D1991}">
      <dsp:nvSpPr>
        <dsp:cNvPr id="0" name=""/>
        <dsp:cNvSpPr/>
      </dsp:nvSpPr>
      <dsp:spPr>
        <a:xfrm>
          <a:off x="0" y="6192"/>
          <a:ext cx="1526580" cy="660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Publikace/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článek</a:t>
          </a:r>
        </a:p>
      </dsp:txBody>
      <dsp:txXfrm>
        <a:off x="19339" y="25531"/>
        <a:ext cx="1487902" cy="621595"/>
      </dsp:txXfrm>
    </dsp:sp>
    <dsp:sp modelId="{31B9CE67-8D36-4B60-BB80-DF0D7C9FB42A}">
      <dsp:nvSpPr>
        <dsp:cNvPr id="0" name=""/>
        <dsp:cNvSpPr/>
      </dsp:nvSpPr>
      <dsp:spPr>
        <a:xfrm>
          <a:off x="1568920" y="223873"/>
          <a:ext cx="472352" cy="222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1568920" y="268274"/>
        <a:ext cx="405750" cy="133204"/>
      </dsp:txXfrm>
    </dsp:sp>
    <dsp:sp modelId="{CE9121E6-A855-49B4-BA38-0115AC22BBC6}">
      <dsp:nvSpPr>
        <dsp:cNvPr id="0" name=""/>
        <dsp:cNvSpPr/>
      </dsp:nvSpPr>
      <dsp:spPr>
        <a:xfrm>
          <a:off x="2046633" y="6192"/>
          <a:ext cx="1526580" cy="660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Časopis</a:t>
          </a:r>
        </a:p>
      </dsp:txBody>
      <dsp:txXfrm>
        <a:off x="2065972" y="25531"/>
        <a:ext cx="1487902" cy="621595"/>
      </dsp:txXfrm>
    </dsp:sp>
    <dsp:sp modelId="{A0838961-F65E-4BB5-8421-257BE42CE86A}">
      <dsp:nvSpPr>
        <dsp:cNvPr id="0" name=""/>
        <dsp:cNvSpPr/>
      </dsp:nvSpPr>
      <dsp:spPr>
        <a:xfrm>
          <a:off x="3603765" y="201256"/>
          <a:ext cx="631258" cy="242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3603765" y="249663"/>
        <a:ext cx="558648" cy="145219"/>
      </dsp:txXfrm>
    </dsp:sp>
    <dsp:sp modelId="{EB8DB6BE-2D60-4884-B183-E3623E3F47F9}">
      <dsp:nvSpPr>
        <dsp:cNvPr id="0" name=""/>
        <dsp:cNvSpPr/>
      </dsp:nvSpPr>
      <dsp:spPr>
        <a:xfrm>
          <a:off x="4249103" y="6192"/>
          <a:ext cx="1526580" cy="660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Databáze</a:t>
          </a:r>
        </a:p>
      </dsp:txBody>
      <dsp:txXfrm>
        <a:off x="4268442" y="25531"/>
        <a:ext cx="1487902" cy="621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095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095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vodicka@fsps.mu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copus.com/" TargetMode="External"/><Relationship Id="rId4" Type="http://schemas.openxmlformats.org/officeDocument/2006/relationships/hyperlink" Target="http://www.webofscience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92" y="2180628"/>
            <a:ext cx="11361600" cy="731247"/>
          </a:xfrm>
        </p:spPr>
        <p:txBody>
          <a:bodyPr/>
          <a:lstStyle/>
          <a:p>
            <a:pPr algn="ctr"/>
            <a:r>
              <a:rPr lang="cs-CZ" dirty="0"/>
              <a:t>Věda a sport</a:t>
            </a:r>
            <a:br>
              <a:rPr lang="cs-CZ" dirty="0"/>
            </a:br>
            <a:r>
              <a:rPr lang="cs-CZ" sz="2400" dirty="0"/>
              <a:t>Role vědce ve </a:t>
            </a:r>
            <a:r>
              <a:rPr lang="cs-CZ" sz="2400" dirty="0" err="1"/>
              <a:t>Sports</a:t>
            </a:r>
            <a:r>
              <a:rPr lang="cs-CZ" sz="2400" dirty="0"/>
              <a:t> </a:t>
            </a:r>
            <a:r>
              <a:rPr lang="cs-CZ" sz="2400" dirty="0" err="1"/>
              <a:t>Scineces</a:t>
            </a:r>
            <a:r>
              <a:rPr lang="cs-CZ" sz="2400" dirty="0"/>
              <a:t>, struktura vědeckého článku</a:t>
            </a:r>
            <a:br>
              <a:rPr lang="cs-CZ" sz="2800" dirty="0"/>
            </a:b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7440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Ing. Tomáš Vodička, Ph.D.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Katedra kineziologie D33/339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tvodicka@fsps.muni.cz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5F407D-1818-4BFB-B558-16C4CD6712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26A8FA-F015-4518-803E-4C9F26450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2A37083-2743-4134-AC55-400A5DB51A1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86790" y="915600"/>
            <a:ext cx="5219998" cy="4139998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3200" b="1" dirty="0">
                <a:solidFill>
                  <a:schemeClr val="tx2"/>
                </a:solidFill>
              </a:rPr>
              <a:t>Struktura vědeckého článku</a:t>
            </a:r>
          </a:p>
          <a:p>
            <a:pPr marL="72000" indent="0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Abstrakt</a:t>
            </a:r>
            <a:r>
              <a:rPr lang="cs-CZ" dirty="0"/>
              <a:t> </a:t>
            </a:r>
            <a:r>
              <a:rPr lang="cs-CZ" sz="2400" dirty="0">
                <a:solidFill>
                  <a:schemeClr val="tx2"/>
                </a:solidFill>
              </a:rPr>
              <a:t>– shrnutí </a:t>
            </a:r>
            <a:endParaRPr lang="cs-CZ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Úvod</a:t>
            </a:r>
            <a:r>
              <a:rPr lang="cs-CZ" dirty="0"/>
              <a:t> </a:t>
            </a:r>
            <a:r>
              <a:rPr lang="cs-CZ" sz="2400" dirty="0">
                <a:solidFill>
                  <a:schemeClr val="tx2"/>
                </a:solidFill>
              </a:rPr>
              <a:t>– současný stav - posun</a:t>
            </a:r>
            <a:endParaRPr lang="cs-CZ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Metodika</a:t>
            </a:r>
            <a:r>
              <a:rPr lang="cs-CZ" dirty="0"/>
              <a:t> </a:t>
            </a:r>
            <a:r>
              <a:rPr lang="cs-CZ" sz="2400" dirty="0">
                <a:solidFill>
                  <a:schemeClr val="tx2"/>
                </a:solidFill>
              </a:rPr>
              <a:t>– metodika měření</a:t>
            </a:r>
            <a:endParaRPr lang="cs-CZ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Výsledky</a:t>
            </a:r>
            <a:r>
              <a:rPr lang="cs-CZ" dirty="0"/>
              <a:t> </a:t>
            </a:r>
            <a:r>
              <a:rPr lang="cs-CZ" sz="2400" dirty="0">
                <a:solidFill>
                  <a:schemeClr val="tx2"/>
                </a:solidFill>
              </a:rPr>
              <a:t>– statistická analýza</a:t>
            </a:r>
            <a:endParaRPr lang="cs-CZ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Diskuze a závěr</a:t>
            </a:r>
            <a:r>
              <a:rPr lang="cs-CZ" dirty="0"/>
              <a:t> </a:t>
            </a:r>
            <a:r>
              <a:rPr lang="cs-CZ" sz="2400" dirty="0">
                <a:solidFill>
                  <a:schemeClr val="tx2"/>
                </a:solidFill>
              </a:rPr>
              <a:t>– porovnání se studiemi v dané oblasti, přenositelnost výsledků do praxe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Použitá literatura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26AFEA-EE56-4BEF-978E-3A2813275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1" y="915600"/>
            <a:ext cx="4860810" cy="49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ABEBEA-D2D2-45AC-AD68-55727A5BE0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5E0C20-366D-4FB4-9C53-00C5267D8B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8331D32-B528-472B-862D-F9FDE1FD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225" y="2524684"/>
            <a:ext cx="6811689" cy="993093"/>
          </a:xfrm>
        </p:spPr>
        <p:txBody>
          <a:bodyPr/>
          <a:lstStyle/>
          <a:p>
            <a:pPr algn="ctr"/>
            <a:r>
              <a:rPr lang="cs-CZ" dirty="0"/>
              <a:t>Manuskript vědeckého článku</a:t>
            </a:r>
          </a:p>
        </p:txBody>
      </p:sp>
      <p:pic>
        <p:nvPicPr>
          <p:cNvPr id="3076" name="Picture 4" descr="Reference | Překlady Janský">
            <a:extLst>
              <a:ext uri="{FF2B5EF4-FFF2-40B4-BE49-F238E27FC236}">
                <a16:creationId xmlns:a16="http://schemas.microsoft.com/office/drawing/2014/main" id="{8780490C-6414-450D-9B19-1AE74EFF9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3" y="64320"/>
            <a:ext cx="4314547" cy="61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6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E631A-023D-4E96-A365-66673E146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6D4A31-94A6-4CF9-8546-AEFC502DA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DB04D4B2-3446-4719-9149-E6BA7F0A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Vědecký časopis</a:t>
            </a: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A3FB86C7-8C7F-4E2C-B6B7-F84F1C26D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23" y="1555719"/>
            <a:ext cx="2920753" cy="390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8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7C00AC-3FF4-4E46-A9B3-3EE5C24028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417877-C4BF-435C-B6C0-8EF3016AF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0B4E9B-7E62-451D-A825-DF8D6541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31785"/>
            <a:ext cx="10753200" cy="451576"/>
          </a:xfrm>
        </p:spPr>
        <p:txBody>
          <a:bodyPr/>
          <a:lstStyle/>
          <a:p>
            <a:r>
              <a:rPr lang="cs-CZ" dirty="0"/>
              <a:t>Vědecký časopis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65EFFF0E-9716-476D-B014-3F24168FC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34" y="557573"/>
            <a:ext cx="7219367" cy="4822295"/>
          </a:xfrm>
          <a:prstGeom prst="rect">
            <a:avLst/>
          </a:prstGeom>
        </p:spPr>
      </p:pic>
      <p:pic>
        <p:nvPicPr>
          <p:cNvPr id="26" name="Zástupný symbol pro obsah 11">
            <a:extLst>
              <a:ext uri="{FF2B5EF4-FFF2-40B4-BE49-F238E27FC236}">
                <a16:creationId xmlns:a16="http://schemas.microsoft.com/office/drawing/2014/main" id="{FDF7E9B7-19F2-40C6-9563-D62631E9B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75070"/>
            <a:ext cx="2920753" cy="3907860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A09C36A8-EEA1-45CB-AD3A-BCE15C2C5774}"/>
              </a:ext>
            </a:extLst>
          </p:cNvPr>
          <p:cNvSpPr txBox="1"/>
          <p:nvPr/>
        </p:nvSpPr>
        <p:spPr>
          <a:xfrm>
            <a:off x="4095428" y="5273893"/>
            <a:ext cx="3642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solidFill>
                  <a:schemeClr val="tx2"/>
                </a:solidFill>
                <a:latin typeface="+mn-lt"/>
              </a:rPr>
              <a:t>Tematický a </a:t>
            </a:r>
          </a:p>
          <a:p>
            <a:pPr algn="ctr"/>
            <a:r>
              <a:rPr lang="cs-CZ" sz="2800" dirty="0" err="1">
                <a:solidFill>
                  <a:schemeClr val="tx2"/>
                </a:solidFill>
                <a:latin typeface="+mn-lt"/>
              </a:rPr>
              <a:t>scientometrický</a:t>
            </a:r>
            <a:r>
              <a:rPr lang="cs-CZ" sz="2800" dirty="0">
                <a:solidFill>
                  <a:schemeClr val="tx2"/>
                </a:solidFill>
                <a:latin typeface="+mn-lt"/>
              </a:rPr>
              <a:t> výběr</a:t>
            </a:r>
          </a:p>
        </p:txBody>
      </p:sp>
    </p:spTree>
    <p:extLst>
      <p:ext uri="{BB962C8B-B14F-4D97-AF65-F5344CB8AC3E}">
        <p14:creationId xmlns:p14="http://schemas.microsoft.com/office/powerpoint/2010/main" val="5592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3A93AE-950D-4C37-9FCA-BDE1C6503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3D2097-01C6-4085-82DB-41FD7DF16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B2588A-E187-4365-BE15-2246FD36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22" y="0"/>
            <a:ext cx="3116472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D31934A-8E10-4A72-8354-B8B92A6132CE}"/>
              </a:ext>
            </a:extLst>
          </p:cNvPr>
          <p:cNvSpPr txBox="1"/>
          <p:nvPr/>
        </p:nvSpPr>
        <p:spPr>
          <a:xfrm>
            <a:off x="540000" y="1038688"/>
            <a:ext cx="3207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tx2"/>
                </a:solidFill>
                <a:latin typeface="+mj-lt"/>
              </a:rPr>
              <a:t>Recenze </a:t>
            </a:r>
          </a:p>
          <a:p>
            <a:pPr algn="ctr"/>
            <a:r>
              <a:rPr lang="cs-CZ" sz="4000" b="1" dirty="0">
                <a:solidFill>
                  <a:schemeClr val="tx2"/>
                </a:solidFill>
                <a:latin typeface="+mj-lt"/>
              </a:rPr>
              <a:t>Peer </a:t>
            </a:r>
            <a:r>
              <a:rPr lang="cs-CZ" sz="4000" b="1" dirty="0" err="1">
                <a:solidFill>
                  <a:schemeClr val="tx2"/>
                </a:solidFill>
                <a:latin typeface="+mj-lt"/>
              </a:rPr>
              <a:t>Review</a:t>
            </a:r>
            <a:endParaRPr lang="cs-CZ" sz="4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067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210DE7-551D-455B-AF69-2BC286E38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469A8F-72D1-41AF-A922-B7D9ACA8E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CF708F-49FB-47AE-A50A-3C98F3E2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185" y="378000"/>
            <a:ext cx="7048871" cy="483347"/>
          </a:xfrm>
        </p:spPr>
        <p:txBody>
          <a:bodyPr/>
          <a:lstStyle/>
          <a:p>
            <a:pPr algn="ctr"/>
            <a:r>
              <a:rPr lang="cs-CZ" dirty="0"/>
              <a:t>Transfer informací k veřejnosti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BD8F5976-785C-4F85-B11C-0D8CA6E758D4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4850654" y="1995386"/>
            <a:ext cx="6974402" cy="3619254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7A1537FD-D9D5-4343-8C99-9DF0FC440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2" y="237884"/>
            <a:ext cx="4450740" cy="57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92DB3F-A650-436A-8F93-51871B24F2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393747-B74B-4748-8462-F09FA7519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780640-E48A-4FC7-A38C-2A984A4E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473" y="229789"/>
            <a:ext cx="10753200" cy="451576"/>
          </a:xfrm>
        </p:spPr>
        <p:txBody>
          <a:bodyPr/>
          <a:lstStyle/>
          <a:p>
            <a:pPr algn="ctr"/>
            <a:r>
              <a:rPr lang="cs-CZ" sz="3600" dirty="0"/>
              <a:t>Databáze vědeckých publikací, časopisů, </a:t>
            </a:r>
            <a:r>
              <a:rPr lang="cs-CZ" sz="3600" dirty="0" err="1"/>
              <a:t>scientometrie</a:t>
            </a:r>
            <a:endParaRPr lang="cs-CZ" sz="3600" dirty="0"/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06EBCC93-6BBA-42A5-9A66-1A3DB46E9418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33" y="2571601"/>
            <a:ext cx="4660602" cy="2343261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B826262-BAEC-4317-8EFA-7875E9450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8" y="2861393"/>
            <a:ext cx="6427582" cy="184136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8644F8A-65F1-49D0-9BA7-A3F5A20F87CA}"/>
              </a:ext>
            </a:extLst>
          </p:cNvPr>
          <p:cNvSpPr txBox="1"/>
          <p:nvPr/>
        </p:nvSpPr>
        <p:spPr>
          <a:xfrm>
            <a:off x="4012881" y="5420103"/>
            <a:ext cx="40024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  <a:hlinkClick r:id="rId4"/>
              </a:rPr>
              <a:t>www.webofscience.com</a:t>
            </a:r>
            <a:endParaRPr lang="cs-CZ" sz="2800" dirty="0">
              <a:latin typeface="+mn-lt"/>
            </a:endParaRPr>
          </a:p>
          <a:p>
            <a:pPr algn="l"/>
            <a:r>
              <a:rPr lang="cs-CZ" sz="2800" dirty="0">
                <a:latin typeface="+mn-lt"/>
                <a:hlinkClick r:id="rId5"/>
              </a:rPr>
              <a:t>www.scopus.com</a:t>
            </a:r>
            <a:endParaRPr lang="cs-CZ" sz="2800" dirty="0"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9B2B22A-C588-42C3-AAB8-E8544F201249}"/>
              </a:ext>
            </a:extLst>
          </p:cNvPr>
          <p:cNvSpPr txBox="1"/>
          <p:nvPr/>
        </p:nvSpPr>
        <p:spPr>
          <a:xfrm>
            <a:off x="367844" y="1543140"/>
            <a:ext cx="1083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chemeClr val="tx2"/>
                </a:solidFill>
                <a:latin typeface="+mn-lt"/>
              </a:rPr>
              <a:t>Scientometrie</a:t>
            </a:r>
            <a:r>
              <a:rPr lang="cs-CZ" sz="2800" dirty="0">
                <a:solidFill>
                  <a:schemeClr val="tx2"/>
                </a:solidFill>
                <a:latin typeface="+mn-lt"/>
              </a:rPr>
              <a:t>: </a:t>
            </a:r>
            <a:r>
              <a:rPr lang="cs-CZ" dirty="0">
                <a:solidFill>
                  <a:schemeClr val="tx2"/>
                </a:solidFill>
              </a:rPr>
              <a:t>hodnocení vědeckých výstupů na základě citačních ohlasů</a:t>
            </a:r>
            <a:endParaRPr lang="cs-CZ" sz="2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963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57134285"/>
              </p:ext>
            </p:extLst>
          </p:nvPr>
        </p:nvGraphicFramePr>
        <p:xfrm>
          <a:off x="540000" y="696291"/>
          <a:ext cx="11845734" cy="127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8503920" y="242731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cs-CZ" sz="2800" dirty="0" err="1">
              <a:latin typeface="+mn-lt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0" y="2323891"/>
            <a:ext cx="2064004" cy="1373501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8" y="2323892"/>
            <a:ext cx="2284230" cy="137350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01" y="2144127"/>
            <a:ext cx="1795550" cy="240139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53" y="2098009"/>
            <a:ext cx="2392894" cy="3080139"/>
          </a:xfrm>
          <a:prstGeom prst="rect">
            <a:avLst/>
          </a:prstGeom>
        </p:spPr>
      </p:pic>
      <p:pic>
        <p:nvPicPr>
          <p:cNvPr id="12" name="Zástupný symbol pro obsah 6"/>
          <p:cNvPicPr>
            <a:picLocks noGrp="1" noChangeAspect="1"/>
          </p:cNvPicPr>
          <p:nvPr>
            <p:ph idx="30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276" y="2144127"/>
            <a:ext cx="2676483" cy="1419130"/>
          </a:xfrm>
        </p:spPr>
      </p:pic>
      <p:sp>
        <p:nvSpPr>
          <p:cNvPr id="5" name="Šipka: zahnutá doprava 4">
            <a:extLst>
              <a:ext uri="{FF2B5EF4-FFF2-40B4-BE49-F238E27FC236}">
                <a16:creationId xmlns:a16="http://schemas.microsoft.com/office/drawing/2014/main" id="{D2685AED-2EFC-4D76-A5BD-72234682E95B}"/>
              </a:ext>
            </a:extLst>
          </p:cNvPr>
          <p:cNvSpPr/>
          <p:nvPr/>
        </p:nvSpPr>
        <p:spPr bwMode="auto">
          <a:xfrm rot="16200000">
            <a:off x="5207678" y="2540912"/>
            <a:ext cx="843381" cy="724159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3E96CBD-5CB5-4A82-96D6-8C5977E1CEB4}"/>
              </a:ext>
            </a:extLst>
          </p:cNvPr>
          <p:cNvSpPr/>
          <p:nvPr/>
        </p:nvSpPr>
        <p:spPr bwMode="auto">
          <a:xfrm>
            <a:off x="4873277" y="1056447"/>
            <a:ext cx="7261286" cy="4576753"/>
          </a:xfrm>
          <a:prstGeom prst="roundRect">
            <a:avLst/>
          </a:prstGeom>
          <a:noFill/>
          <a:ln w="571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0" u="none" strike="noStrike" normalizeH="0" baseline="0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3" name="Šipka: zahnutá doprava 12">
            <a:extLst>
              <a:ext uri="{FF2B5EF4-FFF2-40B4-BE49-F238E27FC236}">
                <a16:creationId xmlns:a16="http://schemas.microsoft.com/office/drawing/2014/main" id="{A26794D2-A851-44B6-A90D-587DBE316AD1}"/>
              </a:ext>
            </a:extLst>
          </p:cNvPr>
          <p:cNvSpPr/>
          <p:nvPr/>
        </p:nvSpPr>
        <p:spPr bwMode="auto">
          <a:xfrm rot="5400000">
            <a:off x="4967241" y="-3127634"/>
            <a:ext cx="843381" cy="724159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8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5534635" y="2262379"/>
          <a:ext cx="7027267" cy="66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8503920" y="242731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48" y="3269861"/>
            <a:ext cx="1795550" cy="240139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30" y="3269861"/>
            <a:ext cx="2392894" cy="3080139"/>
          </a:xfrm>
          <a:prstGeom prst="rect">
            <a:avLst/>
          </a:prstGeom>
        </p:spPr>
      </p:pic>
      <p:pic>
        <p:nvPicPr>
          <p:cNvPr id="12" name="Zástupný symbol pro obsah 6"/>
          <p:cNvPicPr>
            <a:picLocks noGrp="1" noChangeAspect="1"/>
          </p:cNvPicPr>
          <p:nvPr>
            <p:ph idx="30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22" y="3269861"/>
            <a:ext cx="2676483" cy="1419130"/>
          </a:xfrm>
        </p:spPr>
      </p:pic>
      <p:sp>
        <p:nvSpPr>
          <p:cNvPr id="5" name="Šipka: zahnutá doprava 4">
            <a:extLst>
              <a:ext uri="{FF2B5EF4-FFF2-40B4-BE49-F238E27FC236}">
                <a16:creationId xmlns:a16="http://schemas.microsoft.com/office/drawing/2014/main" id="{D2685AED-2EFC-4D76-A5BD-72234682E95B}"/>
              </a:ext>
            </a:extLst>
          </p:cNvPr>
          <p:cNvSpPr/>
          <p:nvPr/>
        </p:nvSpPr>
        <p:spPr bwMode="auto">
          <a:xfrm rot="5400000">
            <a:off x="4429694" y="-2245788"/>
            <a:ext cx="1800106" cy="671781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3E96CBD-5CB5-4A82-96D6-8C5977E1CEB4}"/>
              </a:ext>
            </a:extLst>
          </p:cNvPr>
          <p:cNvSpPr/>
          <p:nvPr/>
        </p:nvSpPr>
        <p:spPr bwMode="auto">
          <a:xfrm>
            <a:off x="4886019" y="2068184"/>
            <a:ext cx="7261286" cy="4576753"/>
          </a:xfrm>
          <a:prstGeom prst="roundRect">
            <a:avLst/>
          </a:prstGeom>
          <a:noFill/>
          <a:ln w="571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err="1">
              <a:ln w="22225">
                <a:solidFill>
                  <a:srgbClr val="F01928"/>
                </a:solidFill>
                <a:prstDash val="solid"/>
              </a:ln>
              <a:solidFill>
                <a:srgbClr val="F01928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2" descr="Superman - filmová i komiksová legenda slaví 80 let od svého zjevení -  Fantasymag.cz">
            <a:extLst>
              <a:ext uri="{FF2B5EF4-FFF2-40B4-BE49-F238E27FC236}">
                <a16:creationId xmlns:a16="http://schemas.microsoft.com/office/drawing/2014/main" id="{807CE55F-BAFE-497D-9742-6F47F9FE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7" y="2427316"/>
            <a:ext cx="4374959" cy="27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7C08EB7-3616-4DE9-AFBA-8BF21B70F74C}"/>
              </a:ext>
            </a:extLst>
          </p:cNvPr>
          <p:cNvSpPr txBox="1"/>
          <p:nvPr/>
        </p:nvSpPr>
        <p:spPr>
          <a:xfrm>
            <a:off x="2032001" y="4186610"/>
            <a:ext cx="163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0192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Trenér</a:t>
            </a:r>
          </a:p>
        </p:txBody>
      </p:sp>
    </p:spTree>
    <p:extLst>
      <p:ext uri="{BB962C8B-B14F-4D97-AF65-F5344CB8AC3E}">
        <p14:creationId xmlns:p14="http://schemas.microsoft.com/office/powerpoint/2010/main" val="163318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DF8563-06A6-4809-8206-9AC930C10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2C80B4-D0B4-4CE2-AFAC-BE94BCB16A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4C3628D-DA09-4194-B356-1F67C0AD5E38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423052" y="861133"/>
            <a:ext cx="5170132" cy="5078028"/>
          </a:xfrm>
          <a:prstGeom prst="rect">
            <a:avLst/>
          </a:prstGeom>
        </p:spPr>
      </p:pic>
      <p:pic>
        <p:nvPicPr>
          <p:cNvPr id="2050" name="Picture 2" descr="otaznik-s-postavickou-cloveka-do-ctverce | Remax ACE">
            <a:extLst>
              <a:ext uri="{FF2B5EF4-FFF2-40B4-BE49-F238E27FC236}">
                <a16:creationId xmlns:a16="http://schemas.microsoft.com/office/drawing/2014/main" id="{44312418-330D-4933-B281-3C7712BA26E4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93" y="861132"/>
            <a:ext cx="5078027" cy="50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7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ED8498-B82E-4E20-AE93-04B267430D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603A66-0B77-401B-9905-62BBD037F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2747034-0497-401F-BB76-C8EC2EC27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5" y="461638"/>
            <a:ext cx="4385395" cy="337897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A2B5A1-E3A6-40ED-92B9-EAF60A6D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19" y="248461"/>
            <a:ext cx="5069723" cy="165858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321B242-8958-438B-AB6A-833734A5B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" y="4496708"/>
            <a:ext cx="10236532" cy="21128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3A456A7-50CF-40F4-82DA-A4E06A1CF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717" y="1966268"/>
            <a:ext cx="4533711" cy="24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8767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5CEE05-5C8E-4909-B4FA-D41D071EA9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0C253A-185A-4F66-85E8-7925DA66C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D00D5C-2FCE-4414-9F93-DBB8127F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Nástroje pro vyhledávání článků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3B745AE-35E2-4E79-B1BC-061F3A07DE8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284267" y="1896814"/>
            <a:ext cx="3034762" cy="4139998"/>
          </a:xfrm>
        </p:spPr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Muni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1A53079-4C00-441E-97F3-64757B25AC42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312352" y="1507026"/>
            <a:ext cx="7464488" cy="15238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D41544C-54E2-4654-9B7A-83C76986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2" y="3586133"/>
            <a:ext cx="6387899" cy="26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0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vědecké práce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63905414"/>
              </p:ext>
            </p:extLst>
          </p:nvPr>
        </p:nvGraphicFramePr>
        <p:xfrm>
          <a:off x="536793" y="1582188"/>
          <a:ext cx="11845734" cy="127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8503920" y="242731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cs-CZ" sz="2800" dirty="0" err="1">
              <a:latin typeface="+mn-lt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02" y="3269861"/>
            <a:ext cx="2064004" cy="1373501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8" y="3269862"/>
            <a:ext cx="2284230" cy="137350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48" y="3269861"/>
            <a:ext cx="1795550" cy="240139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30" y="3269861"/>
            <a:ext cx="2392894" cy="3080139"/>
          </a:xfrm>
          <a:prstGeom prst="rect">
            <a:avLst/>
          </a:prstGeom>
        </p:spPr>
      </p:pic>
      <p:pic>
        <p:nvPicPr>
          <p:cNvPr id="12" name="Zástupný symbol pro obsah 6"/>
          <p:cNvPicPr>
            <a:picLocks noGrp="1" noChangeAspect="1"/>
          </p:cNvPicPr>
          <p:nvPr>
            <p:ph idx="30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22" y="3269861"/>
            <a:ext cx="2676483" cy="1419130"/>
          </a:xfrm>
        </p:spPr>
      </p:pic>
    </p:spTree>
    <p:extLst>
      <p:ext uri="{BB962C8B-B14F-4D97-AF65-F5344CB8AC3E}">
        <p14:creationId xmlns:p14="http://schemas.microsoft.com/office/powerpoint/2010/main" val="305613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63CECB-C7A7-40D4-831B-AF3255F28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E25955-F073-469A-9480-048E086896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4C108B6-EDBF-430C-859C-5DAE6E5C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Vědec 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A1F1FABC-DDCD-48D9-B8CC-030A03636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09" y="1346350"/>
            <a:ext cx="4489381" cy="2514053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6D140B1-E5C3-4F5F-BBC9-E1A940C403B6}"/>
              </a:ext>
            </a:extLst>
          </p:cNvPr>
          <p:cNvSpPr/>
          <p:nvPr/>
        </p:nvSpPr>
        <p:spPr bwMode="auto">
          <a:xfrm>
            <a:off x="666000" y="4648027"/>
            <a:ext cx="1926454" cy="83450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CCA22BE4-2ECF-4BED-B03B-310B940A1676}"/>
              </a:ext>
            </a:extLst>
          </p:cNvPr>
          <p:cNvSpPr/>
          <p:nvPr/>
        </p:nvSpPr>
        <p:spPr bwMode="auto">
          <a:xfrm>
            <a:off x="3357239" y="4648028"/>
            <a:ext cx="1926454" cy="83450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8794D43C-EF3C-40B3-8D46-719E32E1AC74}"/>
              </a:ext>
            </a:extLst>
          </p:cNvPr>
          <p:cNvSpPr/>
          <p:nvPr/>
        </p:nvSpPr>
        <p:spPr bwMode="auto">
          <a:xfrm>
            <a:off x="6030898" y="4653837"/>
            <a:ext cx="1926454" cy="83450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A77169FE-69D3-4BD3-BBDC-A17C8D307F08}"/>
              </a:ext>
            </a:extLst>
          </p:cNvPr>
          <p:cNvSpPr/>
          <p:nvPr/>
        </p:nvSpPr>
        <p:spPr bwMode="auto">
          <a:xfrm>
            <a:off x="8537359" y="4653837"/>
            <a:ext cx="1926454" cy="83450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976479-30D9-470B-A066-F820B0022AAB}"/>
              </a:ext>
            </a:extLst>
          </p:cNvPr>
          <p:cNvSpPr txBox="1"/>
          <p:nvPr/>
        </p:nvSpPr>
        <p:spPr>
          <a:xfrm>
            <a:off x="3390204" y="4865222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>
                <a:solidFill>
                  <a:schemeClr val="bg1"/>
                </a:solidFill>
                <a:latin typeface="+mn-lt"/>
              </a:rPr>
              <a:t>Biomechanika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7327C2-412C-4AA9-B2E9-57C2361CF5E8}"/>
              </a:ext>
            </a:extLst>
          </p:cNvPr>
          <p:cNvSpPr txBox="1"/>
          <p:nvPr/>
        </p:nvSpPr>
        <p:spPr>
          <a:xfrm>
            <a:off x="6323108" y="4865222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>
                <a:solidFill>
                  <a:schemeClr val="bg1"/>
                </a:solidFill>
                <a:latin typeface="+mn-lt"/>
              </a:rPr>
              <a:t>Fyziologie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F8CA1E-54E1-48E1-A09C-BA980C87B24F}"/>
              </a:ext>
            </a:extLst>
          </p:cNvPr>
          <p:cNvSpPr txBox="1"/>
          <p:nvPr/>
        </p:nvSpPr>
        <p:spPr>
          <a:xfrm>
            <a:off x="8597639" y="4749306"/>
            <a:ext cx="180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+mn-lt"/>
              </a:rPr>
              <a:t>Sportovní medicína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B9E9B14-1B17-4865-AC0C-E52905F61BA6}"/>
              </a:ext>
            </a:extLst>
          </p:cNvPr>
          <p:cNvSpPr txBox="1"/>
          <p:nvPr/>
        </p:nvSpPr>
        <p:spPr>
          <a:xfrm>
            <a:off x="938579" y="4711334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>
                <a:solidFill>
                  <a:schemeClr val="bg1"/>
                </a:solidFill>
                <a:latin typeface="+mn-lt"/>
              </a:rPr>
              <a:t>Sportovní 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+mn-lt"/>
              </a:rPr>
              <a:t>výživa</a:t>
            </a:r>
          </a:p>
        </p:txBody>
      </p:sp>
    </p:spTree>
    <p:extLst>
      <p:ext uri="{BB962C8B-B14F-4D97-AF65-F5344CB8AC3E}">
        <p14:creationId xmlns:p14="http://schemas.microsoft.com/office/powerpoint/2010/main" val="20728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D32DF2-E824-43F3-93A7-C68BC7C11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728FEC-08C6-4056-8E30-CE1E664210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E16B9C-2C4F-4756-8EEA-6F1D9A5C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09" y="31396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Příprava vědecké práce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EDB180D-FFB5-42CF-83DD-F3CC69862B7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737495" y="1410043"/>
            <a:ext cx="7096439" cy="35525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Studium současného stavu poznání v dané oblasti </a:t>
            </a:r>
            <a:r>
              <a:rPr lang="cs-CZ" sz="1800" dirty="0">
                <a:solidFill>
                  <a:schemeClr val="tx2"/>
                </a:solidFill>
              </a:rPr>
              <a:t>(literární rešerše)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Definování problému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2"/>
                </a:solidFill>
              </a:rPr>
              <a:t>Definování přínosu, inovativnosti výzkumu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Výstupy </a:t>
            </a:r>
            <a:r>
              <a:rPr lang="cs-CZ" sz="1800" dirty="0">
                <a:solidFill>
                  <a:schemeClr val="tx2"/>
                </a:solidFill>
              </a:rPr>
              <a:t>(vědecký článek, patent..)</a:t>
            </a:r>
            <a:endParaRPr lang="cs-CZ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Podání projektu do projektové výzvy = </a:t>
            </a:r>
            <a:r>
              <a:rPr lang="cs-CZ" sz="2400" dirty="0">
                <a:solidFill>
                  <a:schemeClr val="tx2"/>
                </a:solidFill>
              </a:rPr>
              <a:t>financování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Tvorba vědeckých otázek a hypotéz výzkumu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BD53D3-B684-4EAA-BB8D-865FD0A1FE02}"/>
              </a:ext>
            </a:extLst>
          </p:cNvPr>
          <p:cNvSpPr txBox="1"/>
          <p:nvPr/>
        </p:nvSpPr>
        <p:spPr>
          <a:xfrm>
            <a:off x="5493051" y="5368771"/>
            <a:ext cx="4336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2"/>
                </a:solidFill>
                <a:latin typeface="+mn-lt"/>
              </a:rPr>
              <a:t>Efektivní vyhledávání a evaluace kvality dříve uveřejněných vědeckých publikací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806BE51-6C3F-4717-A739-C38ED0BBA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30" y="875889"/>
            <a:ext cx="2726984" cy="331264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BE1C38D-19F0-4A63-A0DB-1E06CBAC8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8" y="4188533"/>
            <a:ext cx="3797999" cy="25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2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0A05D7-F585-4398-AE91-C65F304C88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60E8B9-D737-41AB-B744-2A9A97DDB9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EEA417D-9359-4FA7-A365-CECCC2AE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6D8B1C32-4A30-4A59-9F95-68D5070ED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90" y="1816392"/>
            <a:ext cx="4846636" cy="32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6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BAF4A5-1296-485D-B285-5AAD4F0FEE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5D40C2-7C42-4D91-985C-C182F9F97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B626A5-07C5-4051-BECB-C9CBDED7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565163"/>
            <a:ext cx="11059200" cy="606413"/>
          </a:xfrm>
        </p:spPr>
        <p:txBody>
          <a:bodyPr/>
          <a:lstStyle/>
          <a:p>
            <a:r>
              <a:rPr lang="cs-CZ" dirty="0"/>
              <a:t>Metodologie výzkumu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5247094-D085-4FC9-B0BF-A4DD82B81F7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78635" y="565163"/>
            <a:ext cx="5590810" cy="54320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Zopakovat již použitou metodiku testování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Kalibrace přístrojů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Detailní popis metodiky měření / experimentu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 err="1">
                <a:solidFill>
                  <a:schemeClr val="tx2"/>
                </a:solidFill>
              </a:rPr>
              <a:t>Inclusion</a:t>
            </a:r>
            <a:r>
              <a:rPr lang="cs-CZ" sz="2000" b="1" dirty="0">
                <a:solidFill>
                  <a:schemeClr val="tx2"/>
                </a:solidFill>
              </a:rPr>
              <a:t>/</a:t>
            </a:r>
            <a:r>
              <a:rPr lang="cs-CZ" sz="2000" b="1" dirty="0" err="1">
                <a:solidFill>
                  <a:schemeClr val="tx2"/>
                </a:solidFill>
              </a:rPr>
              <a:t>exclusion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kritéria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tx2"/>
                </a:solidFill>
              </a:rPr>
              <a:t>Náhodný/cílený</a:t>
            </a:r>
            <a:r>
              <a:rPr lang="cs-CZ" sz="2000" b="1" dirty="0"/>
              <a:t> </a:t>
            </a:r>
            <a:r>
              <a:rPr lang="cs-CZ" sz="2000" dirty="0"/>
              <a:t>výběr (reprezentativnost souboru)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Homogenita souboru (antropometrické charakteristiky)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Kontrolní soubor (intervence)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Schválení etickou komisí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Pilotní měření </a:t>
            </a:r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9950EC-BBF4-4B65-BE5C-CE76BC6B0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402396"/>
            <a:ext cx="4793770" cy="44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AE0001-9518-4B43-91EF-FFEACFA874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8CECFE-ADD7-4412-9B84-22EB057E8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FD5C785-6987-472E-B5C2-39B6D516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9F7AAD5-61F0-4A69-9FB8-095E9887B1C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701505"/>
            <a:ext cx="5525998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Výzkum, </a:t>
            </a:r>
            <a:r>
              <a:rPr lang="cs-CZ" dirty="0">
                <a:solidFill>
                  <a:schemeClr val="tx2"/>
                </a:solidFill>
              </a:rPr>
              <a:t>sběr dat </a:t>
            </a:r>
            <a:r>
              <a:rPr lang="cs-CZ" dirty="0"/>
              <a:t>(měření, pozorování, dotazníkové šetření)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Statistické zpracování - </a:t>
            </a:r>
            <a:r>
              <a:rPr lang="cs-CZ" dirty="0">
                <a:solidFill>
                  <a:schemeClr val="tx2"/>
                </a:solidFill>
              </a:rPr>
              <a:t>výsledky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Zodpovězení </a:t>
            </a:r>
            <a:r>
              <a:rPr lang="cs-CZ" dirty="0">
                <a:solidFill>
                  <a:schemeClr val="tx2"/>
                </a:solidFill>
              </a:rPr>
              <a:t>výzkumné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otázky</a:t>
            </a:r>
          </a:p>
          <a:p>
            <a:endParaRPr lang="cs-CZ" dirty="0"/>
          </a:p>
          <a:p>
            <a:endParaRPr lang="cs-CZ" dirty="0"/>
          </a:p>
          <a:p>
            <a:pPr marL="72000" indent="0" algn="ctr">
              <a:buNone/>
            </a:pPr>
            <a:r>
              <a:rPr lang="cs-CZ" b="1" dirty="0">
                <a:solidFill>
                  <a:schemeClr val="tx2"/>
                </a:solidFill>
              </a:rPr>
              <a:t>Tvorba výstupu – </a:t>
            </a:r>
            <a:r>
              <a:rPr lang="cs-CZ" b="1" dirty="0">
                <a:solidFill>
                  <a:schemeClr val="accent2"/>
                </a:solidFill>
              </a:rPr>
              <a:t>manuskriptu </a:t>
            </a:r>
            <a:r>
              <a:rPr lang="cs-CZ" b="1" dirty="0">
                <a:solidFill>
                  <a:schemeClr val="tx2"/>
                </a:solidFill>
              </a:rPr>
              <a:t> (vědeckého článku) </a:t>
            </a:r>
            <a:r>
              <a:rPr lang="cs-CZ" sz="2000" b="1" dirty="0">
                <a:solidFill>
                  <a:schemeClr val="tx2"/>
                </a:solidFill>
              </a:rPr>
              <a:t>=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sz="1800" b="1" dirty="0">
                <a:solidFill>
                  <a:schemeClr val="tx2"/>
                </a:solidFill>
              </a:rPr>
              <a:t>transfer informací k (odborné) veřejnosti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06ED014E-EAB0-4938-9F75-EBAE18937CC3}"/>
              </a:ext>
            </a:extLst>
          </p:cNvPr>
          <p:cNvSpPr/>
          <p:nvPr/>
        </p:nvSpPr>
        <p:spPr bwMode="auto">
          <a:xfrm>
            <a:off x="2977251" y="3686613"/>
            <a:ext cx="399495" cy="61255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26" name="Picture 2" descr="Sports University of the Year | Loughborough University">
            <a:extLst>
              <a:ext uri="{FF2B5EF4-FFF2-40B4-BE49-F238E27FC236}">
                <a16:creationId xmlns:a16="http://schemas.microsoft.com/office/drawing/2014/main" id="{30BC498E-E42E-45EF-842B-C71C8B6DF545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04" y="2037529"/>
            <a:ext cx="5219700" cy="2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6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65E329-045A-430D-89A6-88D5453ED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6935" y="6121468"/>
            <a:ext cx="7920000" cy="252000"/>
          </a:xfrm>
        </p:spPr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3507BE-F22E-4E3E-BFCE-A6A67AEE22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0935" y="6121468"/>
            <a:ext cx="252000" cy="252000"/>
          </a:xfrm>
        </p:spPr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9A7A7E-C11E-4405-AA2F-4960FE29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35" y="613468"/>
            <a:ext cx="10753200" cy="451576"/>
          </a:xfrm>
        </p:spPr>
        <p:txBody>
          <a:bodyPr/>
          <a:lstStyle/>
          <a:p>
            <a:r>
              <a:rPr lang="cs-CZ" dirty="0"/>
              <a:t>Struktura vědeckého článku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C0650F7-563E-4860-879E-5143FE14405F}"/>
              </a:ext>
            </a:extLst>
          </p:cNvPr>
          <p:cNvGrpSpPr/>
          <p:nvPr/>
        </p:nvGrpSpPr>
        <p:grpSpPr>
          <a:xfrm>
            <a:off x="143683" y="1780721"/>
            <a:ext cx="1444384" cy="624722"/>
            <a:chOff x="8779" y="652338"/>
            <a:chExt cx="1444384" cy="624722"/>
          </a:xfrm>
        </p:grpSpPr>
        <p:sp>
          <p:nvSpPr>
            <p:cNvPr id="36" name="Obdélník: se zakulacenými rohy 35">
              <a:extLst>
                <a:ext uri="{FF2B5EF4-FFF2-40B4-BE49-F238E27FC236}">
                  <a16:creationId xmlns:a16="http://schemas.microsoft.com/office/drawing/2014/main" id="{67BDC233-B701-4724-BA7B-1F48507DB7B3}"/>
                </a:ext>
              </a:extLst>
            </p:cNvPr>
            <p:cNvSpPr/>
            <p:nvPr/>
          </p:nvSpPr>
          <p:spPr>
            <a:xfrm>
              <a:off x="8779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bdélník: se zakulacenými rohy 4">
              <a:extLst>
                <a:ext uri="{FF2B5EF4-FFF2-40B4-BE49-F238E27FC236}">
                  <a16:creationId xmlns:a16="http://schemas.microsoft.com/office/drawing/2014/main" id="{7F393C53-B1A7-4ECC-AC14-0B614E931AFA}"/>
                </a:ext>
              </a:extLst>
            </p:cNvPr>
            <p:cNvSpPr txBox="1"/>
            <p:nvPr/>
          </p:nvSpPr>
          <p:spPr>
            <a:xfrm>
              <a:off x="27076" y="670635"/>
              <a:ext cx="1407790" cy="588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Abstrakt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(</a:t>
              </a:r>
              <a:r>
                <a:rPr lang="cs-CZ" sz="1500" kern="1200" dirty="0" err="1"/>
                <a:t>Abstract</a:t>
              </a:r>
              <a:r>
                <a:rPr lang="cs-CZ" sz="1500" kern="1200" dirty="0"/>
                <a:t>)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AFCE98A8-326D-41D1-9D8E-DB7A141688BB}"/>
              </a:ext>
            </a:extLst>
          </p:cNvPr>
          <p:cNvGrpSpPr/>
          <p:nvPr/>
        </p:nvGrpSpPr>
        <p:grpSpPr>
          <a:xfrm>
            <a:off x="1624454" y="1932964"/>
            <a:ext cx="483676" cy="288741"/>
            <a:chOff x="1530131" y="844042"/>
            <a:chExt cx="800843" cy="238197"/>
          </a:xfrm>
        </p:grpSpPr>
        <p:sp>
          <p:nvSpPr>
            <p:cNvPr id="34" name="Šipka: doprava 33">
              <a:extLst>
                <a:ext uri="{FF2B5EF4-FFF2-40B4-BE49-F238E27FC236}">
                  <a16:creationId xmlns:a16="http://schemas.microsoft.com/office/drawing/2014/main" id="{2915C84F-6B40-4149-9B5B-1E02E3806345}"/>
                </a:ext>
              </a:extLst>
            </p:cNvPr>
            <p:cNvSpPr/>
            <p:nvPr/>
          </p:nvSpPr>
          <p:spPr>
            <a:xfrm>
              <a:off x="1530131" y="844042"/>
              <a:ext cx="800843" cy="23819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Šipka: doprava 6">
              <a:extLst>
                <a:ext uri="{FF2B5EF4-FFF2-40B4-BE49-F238E27FC236}">
                  <a16:creationId xmlns:a16="http://schemas.microsoft.com/office/drawing/2014/main" id="{A7CB51CE-9CFF-41E0-A033-8CD1889CA5AF}"/>
                </a:ext>
              </a:extLst>
            </p:cNvPr>
            <p:cNvSpPr txBox="1"/>
            <p:nvPr/>
          </p:nvSpPr>
          <p:spPr>
            <a:xfrm>
              <a:off x="1530131" y="891681"/>
              <a:ext cx="729384" cy="142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000" kern="1200"/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162B2EAD-FF86-44AC-A03D-196563B95BA2}"/>
              </a:ext>
            </a:extLst>
          </p:cNvPr>
          <p:cNvGrpSpPr/>
          <p:nvPr/>
        </p:nvGrpSpPr>
        <p:grpSpPr>
          <a:xfrm>
            <a:off x="2169286" y="1771558"/>
            <a:ext cx="1444384" cy="624722"/>
            <a:chOff x="2334881" y="652338"/>
            <a:chExt cx="1444384" cy="624722"/>
          </a:xfrm>
        </p:grpSpPr>
        <p:sp>
          <p:nvSpPr>
            <p:cNvPr id="32" name="Obdélník: se zakulacenými rohy 31">
              <a:extLst>
                <a:ext uri="{FF2B5EF4-FFF2-40B4-BE49-F238E27FC236}">
                  <a16:creationId xmlns:a16="http://schemas.microsoft.com/office/drawing/2014/main" id="{AF6652B5-823E-41BB-9F57-DF36E6CB668C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bdélník: se zakulacenými rohy 8">
              <a:extLst>
                <a:ext uri="{FF2B5EF4-FFF2-40B4-BE49-F238E27FC236}">
                  <a16:creationId xmlns:a16="http://schemas.microsoft.com/office/drawing/2014/main" id="{6AEE64DA-8E6E-49B5-A1DD-41A99BFC32FC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Úvod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(</a:t>
              </a:r>
              <a:r>
                <a:rPr lang="cs-CZ" sz="1500" dirty="0" err="1"/>
                <a:t>Introduction</a:t>
              </a:r>
              <a:r>
                <a:rPr lang="cs-CZ" sz="1500" dirty="0"/>
                <a:t>)</a:t>
              </a:r>
              <a:endParaRPr lang="cs-CZ" sz="1500" kern="1200" dirty="0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0DCD11D2-7663-48DC-97D8-4143E5C793AB}"/>
              </a:ext>
            </a:extLst>
          </p:cNvPr>
          <p:cNvGrpSpPr/>
          <p:nvPr/>
        </p:nvGrpSpPr>
        <p:grpSpPr>
          <a:xfrm>
            <a:off x="3722929" y="2001897"/>
            <a:ext cx="444712" cy="279974"/>
            <a:chOff x="3853957" y="844042"/>
            <a:chExt cx="873358" cy="238197"/>
          </a:xfrm>
        </p:grpSpPr>
        <p:sp>
          <p:nvSpPr>
            <p:cNvPr id="30" name="Šipka: doprava 29">
              <a:extLst>
                <a:ext uri="{FF2B5EF4-FFF2-40B4-BE49-F238E27FC236}">
                  <a16:creationId xmlns:a16="http://schemas.microsoft.com/office/drawing/2014/main" id="{1ECED055-BD73-4390-B83D-1041F71A6F14}"/>
                </a:ext>
              </a:extLst>
            </p:cNvPr>
            <p:cNvSpPr/>
            <p:nvPr/>
          </p:nvSpPr>
          <p:spPr>
            <a:xfrm>
              <a:off x="3853957" y="844042"/>
              <a:ext cx="873358" cy="23819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Šipka: doprava 10">
              <a:extLst>
                <a:ext uri="{FF2B5EF4-FFF2-40B4-BE49-F238E27FC236}">
                  <a16:creationId xmlns:a16="http://schemas.microsoft.com/office/drawing/2014/main" id="{C4B53FB9-AC7F-4E41-B24A-070891FB23D7}"/>
                </a:ext>
              </a:extLst>
            </p:cNvPr>
            <p:cNvSpPr txBox="1"/>
            <p:nvPr/>
          </p:nvSpPr>
          <p:spPr>
            <a:xfrm>
              <a:off x="3853957" y="891681"/>
              <a:ext cx="801899" cy="142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000" kern="1200"/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D08A702-C020-46C8-A867-7AD917D4654A}"/>
              </a:ext>
            </a:extLst>
          </p:cNvPr>
          <p:cNvGrpSpPr/>
          <p:nvPr/>
        </p:nvGrpSpPr>
        <p:grpSpPr>
          <a:xfrm>
            <a:off x="4276900" y="1816256"/>
            <a:ext cx="1444384" cy="624722"/>
            <a:chOff x="4740820" y="652338"/>
            <a:chExt cx="1444384" cy="624722"/>
          </a:xfrm>
        </p:grpSpPr>
        <p:sp>
          <p:nvSpPr>
            <p:cNvPr id="28" name="Obdélník: se zakulacenými rohy 27">
              <a:extLst>
                <a:ext uri="{FF2B5EF4-FFF2-40B4-BE49-F238E27FC236}">
                  <a16:creationId xmlns:a16="http://schemas.microsoft.com/office/drawing/2014/main" id="{698AEB9C-B52D-4FC4-AFD6-87B82324CFC7}"/>
                </a:ext>
              </a:extLst>
            </p:cNvPr>
            <p:cNvSpPr/>
            <p:nvPr/>
          </p:nvSpPr>
          <p:spPr>
            <a:xfrm>
              <a:off x="4740820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bdélník: se zakulacenými rohy 12">
              <a:extLst>
                <a:ext uri="{FF2B5EF4-FFF2-40B4-BE49-F238E27FC236}">
                  <a16:creationId xmlns:a16="http://schemas.microsoft.com/office/drawing/2014/main" id="{A7F19882-A9A9-4007-A9E1-8C77744CF5FA}"/>
                </a:ext>
              </a:extLst>
            </p:cNvPr>
            <p:cNvSpPr txBox="1"/>
            <p:nvPr/>
          </p:nvSpPr>
          <p:spPr>
            <a:xfrm>
              <a:off x="4759117" y="670635"/>
              <a:ext cx="1407790" cy="588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Metodika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(</a:t>
              </a:r>
              <a:r>
                <a:rPr lang="cs-CZ" sz="1500" dirty="0" err="1"/>
                <a:t>Methods</a:t>
              </a:r>
              <a:r>
                <a:rPr lang="cs-CZ" sz="1500" dirty="0"/>
                <a:t>)</a:t>
              </a:r>
              <a:endParaRPr lang="cs-CZ" sz="1500" kern="1200" dirty="0"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7D9855A-0D2A-43B2-864A-A9D73B4DDF98}"/>
              </a:ext>
            </a:extLst>
          </p:cNvPr>
          <p:cNvGrpSpPr/>
          <p:nvPr/>
        </p:nvGrpSpPr>
        <p:grpSpPr>
          <a:xfrm>
            <a:off x="5830543" y="2029739"/>
            <a:ext cx="411115" cy="289673"/>
            <a:chOff x="6262335" y="844042"/>
            <a:chExt cx="860477" cy="238197"/>
          </a:xfrm>
        </p:grpSpPr>
        <p:sp>
          <p:nvSpPr>
            <p:cNvPr id="26" name="Šipka: doprava 25">
              <a:extLst>
                <a:ext uri="{FF2B5EF4-FFF2-40B4-BE49-F238E27FC236}">
                  <a16:creationId xmlns:a16="http://schemas.microsoft.com/office/drawing/2014/main" id="{6CB73579-D7C0-4C0D-92D6-E0611514F242}"/>
                </a:ext>
              </a:extLst>
            </p:cNvPr>
            <p:cNvSpPr/>
            <p:nvPr/>
          </p:nvSpPr>
          <p:spPr>
            <a:xfrm>
              <a:off x="6262335" y="844042"/>
              <a:ext cx="860477" cy="23819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Šipka: doprava 14">
              <a:extLst>
                <a:ext uri="{FF2B5EF4-FFF2-40B4-BE49-F238E27FC236}">
                  <a16:creationId xmlns:a16="http://schemas.microsoft.com/office/drawing/2014/main" id="{785596E7-CFB9-487E-89A6-1B47DB404CCA}"/>
                </a:ext>
              </a:extLst>
            </p:cNvPr>
            <p:cNvSpPr txBox="1"/>
            <p:nvPr/>
          </p:nvSpPr>
          <p:spPr>
            <a:xfrm>
              <a:off x="6262335" y="891681"/>
              <a:ext cx="789018" cy="142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000" kern="1200"/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54005254-5051-40F2-B663-A9F5A5BC6EA7}"/>
              </a:ext>
            </a:extLst>
          </p:cNvPr>
          <p:cNvGrpSpPr/>
          <p:nvPr/>
        </p:nvGrpSpPr>
        <p:grpSpPr>
          <a:xfrm>
            <a:off x="6350917" y="1845718"/>
            <a:ext cx="1444384" cy="624722"/>
            <a:chOff x="7132578" y="652338"/>
            <a:chExt cx="1444384" cy="624722"/>
          </a:xfrm>
        </p:grpSpPr>
        <p:sp>
          <p:nvSpPr>
            <p:cNvPr id="24" name="Obdélník: se zakulacenými rohy 23">
              <a:extLst>
                <a:ext uri="{FF2B5EF4-FFF2-40B4-BE49-F238E27FC236}">
                  <a16:creationId xmlns:a16="http://schemas.microsoft.com/office/drawing/2014/main" id="{5F0848E8-2D7D-4705-A413-4540D69B2517}"/>
                </a:ext>
              </a:extLst>
            </p:cNvPr>
            <p:cNvSpPr/>
            <p:nvPr/>
          </p:nvSpPr>
          <p:spPr>
            <a:xfrm>
              <a:off x="7132578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bdélník: se zakulacenými rohy 16">
              <a:extLst>
                <a:ext uri="{FF2B5EF4-FFF2-40B4-BE49-F238E27FC236}">
                  <a16:creationId xmlns:a16="http://schemas.microsoft.com/office/drawing/2014/main" id="{EC38CD4E-32D4-4B15-BCF0-39E759177E95}"/>
                </a:ext>
              </a:extLst>
            </p:cNvPr>
            <p:cNvSpPr txBox="1"/>
            <p:nvPr/>
          </p:nvSpPr>
          <p:spPr>
            <a:xfrm>
              <a:off x="7150875" y="670635"/>
              <a:ext cx="1407790" cy="588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Výsledky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(</a:t>
              </a:r>
              <a:r>
                <a:rPr lang="cs-CZ" sz="1500" dirty="0" err="1"/>
                <a:t>Results</a:t>
              </a:r>
              <a:r>
                <a:rPr lang="cs-CZ" sz="1500" dirty="0"/>
                <a:t>)</a:t>
              </a:r>
              <a:endParaRPr lang="cs-CZ" sz="1500" kern="1200" dirty="0"/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97606370-568E-4F99-88A0-66B433714A3B}"/>
              </a:ext>
            </a:extLst>
          </p:cNvPr>
          <p:cNvGrpSpPr/>
          <p:nvPr/>
        </p:nvGrpSpPr>
        <p:grpSpPr>
          <a:xfrm>
            <a:off x="7968803" y="2057891"/>
            <a:ext cx="490433" cy="252000"/>
            <a:chOff x="8620677" y="818755"/>
            <a:chExt cx="903215" cy="259685"/>
          </a:xfrm>
        </p:grpSpPr>
        <p:sp>
          <p:nvSpPr>
            <p:cNvPr id="22" name="Šipka: doprava 21">
              <a:extLst>
                <a:ext uri="{FF2B5EF4-FFF2-40B4-BE49-F238E27FC236}">
                  <a16:creationId xmlns:a16="http://schemas.microsoft.com/office/drawing/2014/main" id="{2CA927C3-DB04-4BFC-87BD-1FB4D6653392}"/>
                </a:ext>
              </a:extLst>
            </p:cNvPr>
            <p:cNvSpPr/>
            <p:nvPr/>
          </p:nvSpPr>
          <p:spPr>
            <a:xfrm rot="21597123">
              <a:off x="8620677" y="818755"/>
              <a:ext cx="903215" cy="2596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Šipka: doprava 18">
              <a:extLst>
                <a:ext uri="{FF2B5EF4-FFF2-40B4-BE49-F238E27FC236}">
                  <a16:creationId xmlns:a16="http://schemas.microsoft.com/office/drawing/2014/main" id="{410911DF-9140-4D9B-AEFF-3C7F11C684F9}"/>
                </a:ext>
              </a:extLst>
            </p:cNvPr>
            <p:cNvSpPr txBox="1"/>
            <p:nvPr/>
          </p:nvSpPr>
          <p:spPr>
            <a:xfrm rot="21597123">
              <a:off x="8620677" y="870725"/>
              <a:ext cx="825310" cy="155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100" kern="1200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776484C6-A0A7-4C95-9ADC-16498B1E2269}"/>
              </a:ext>
            </a:extLst>
          </p:cNvPr>
          <p:cNvGrpSpPr/>
          <p:nvPr/>
        </p:nvGrpSpPr>
        <p:grpSpPr>
          <a:xfrm>
            <a:off x="8509810" y="1730133"/>
            <a:ext cx="1476922" cy="834500"/>
            <a:chOff x="9544038" y="650320"/>
            <a:chExt cx="1476922" cy="624722"/>
          </a:xfrm>
        </p:grpSpPr>
        <p:sp>
          <p:nvSpPr>
            <p:cNvPr id="20" name="Obdélník: se zakulacenými rohy 19">
              <a:extLst>
                <a:ext uri="{FF2B5EF4-FFF2-40B4-BE49-F238E27FC236}">
                  <a16:creationId xmlns:a16="http://schemas.microsoft.com/office/drawing/2014/main" id="{0792EFBA-D1B7-41E8-A05D-69B689D89CB6}"/>
                </a:ext>
              </a:extLst>
            </p:cNvPr>
            <p:cNvSpPr/>
            <p:nvPr/>
          </p:nvSpPr>
          <p:spPr>
            <a:xfrm>
              <a:off x="9544038" y="650320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bdélník: se zakulacenými rohy 20">
              <a:extLst>
                <a:ext uri="{FF2B5EF4-FFF2-40B4-BE49-F238E27FC236}">
                  <a16:creationId xmlns:a16="http://schemas.microsoft.com/office/drawing/2014/main" id="{8A407046-02E1-4229-9C33-5FDBF6013D34}"/>
                </a:ext>
              </a:extLst>
            </p:cNvPr>
            <p:cNvSpPr txBox="1"/>
            <p:nvPr/>
          </p:nvSpPr>
          <p:spPr>
            <a:xfrm>
              <a:off x="9613170" y="668617"/>
              <a:ext cx="1407790" cy="588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Diskuze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(</a:t>
              </a:r>
              <a:r>
                <a:rPr lang="cs-CZ" sz="1500" dirty="0" err="1"/>
                <a:t>Discussion</a:t>
              </a:r>
              <a:r>
                <a:rPr lang="cs-CZ" sz="1500" dirty="0"/>
                <a:t>)</a:t>
              </a:r>
              <a:endParaRPr lang="cs-CZ" sz="1500" kern="1200" dirty="0"/>
            </a:p>
          </p:txBody>
        </p:sp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B3003697-274F-45C0-841C-63A3322F34E2}"/>
              </a:ext>
            </a:extLst>
          </p:cNvPr>
          <p:cNvGrpSpPr/>
          <p:nvPr/>
        </p:nvGrpSpPr>
        <p:grpSpPr>
          <a:xfrm>
            <a:off x="2187583" y="2478072"/>
            <a:ext cx="1444384" cy="624722"/>
            <a:chOff x="2334881" y="652338"/>
            <a:chExt cx="1444384" cy="624722"/>
          </a:xfrm>
        </p:grpSpPr>
        <p:sp>
          <p:nvSpPr>
            <p:cNvPr id="39" name="Obdélník: se zakulacenými rohy 38">
              <a:extLst>
                <a:ext uri="{FF2B5EF4-FFF2-40B4-BE49-F238E27FC236}">
                  <a16:creationId xmlns:a16="http://schemas.microsoft.com/office/drawing/2014/main" id="{341DA2B4-143F-49DD-A60D-AF1FA1B718EE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40" name="Obdélník: se zakulacenými rohy 8">
              <a:extLst>
                <a:ext uri="{FF2B5EF4-FFF2-40B4-BE49-F238E27FC236}">
                  <a16:creationId xmlns:a16="http://schemas.microsoft.com/office/drawing/2014/main" id="{F8F7053C-8A80-4C40-BE32-B3C008C7E273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Současný stav problematiky</a:t>
              </a:r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A0C5C418-D4E4-4340-BF2D-43DF7FD7ABC6}"/>
              </a:ext>
            </a:extLst>
          </p:cNvPr>
          <p:cNvGrpSpPr/>
          <p:nvPr/>
        </p:nvGrpSpPr>
        <p:grpSpPr>
          <a:xfrm>
            <a:off x="2169286" y="3235563"/>
            <a:ext cx="1444384" cy="829829"/>
            <a:chOff x="2334881" y="652338"/>
            <a:chExt cx="1444384" cy="624722"/>
          </a:xfrm>
        </p:grpSpPr>
        <p:sp>
          <p:nvSpPr>
            <p:cNvPr id="42" name="Obdélník: se zakulacenými rohy 41">
              <a:extLst>
                <a:ext uri="{FF2B5EF4-FFF2-40B4-BE49-F238E27FC236}">
                  <a16:creationId xmlns:a16="http://schemas.microsoft.com/office/drawing/2014/main" id="{6C3BEC63-B8EB-41DD-933D-5517D2A6B0A4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43" name="Obdélník: se zakulacenými rohy 8">
              <a:extLst>
                <a:ext uri="{FF2B5EF4-FFF2-40B4-BE49-F238E27FC236}">
                  <a16:creationId xmlns:a16="http://schemas.microsoft.com/office/drawing/2014/main" id="{0158C799-62B5-448B-94D7-898E5C5263F8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V </a:t>
              </a:r>
              <a:r>
                <a:rPr lang="cs-CZ" sz="1500" dirty="0"/>
                <a:t>čem je článek inovativní?</a:t>
              </a:r>
              <a:endParaRPr lang="cs-CZ" sz="1500" kern="1200" dirty="0"/>
            </a:p>
          </p:txBody>
        </p: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49836A33-BAC3-4A92-96AC-E84736613291}"/>
              </a:ext>
            </a:extLst>
          </p:cNvPr>
          <p:cNvGrpSpPr/>
          <p:nvPr/>
        </p:nvGrpSpPr>
        <p:grpSpPr>
          <a:xfrm>
            <a:off x="4273725" y="2508784"/>
            <a:ext cx="1444384" cy="624722"/>
            <a:chOff x="2334881" y="652338"/>
            <a:chExt cx="1444384" cy="624722"/>
          </a:xfrm>
        </p:grpSpPr>
        <p:sp>
          <p:nvSpPr>
            <p:cNvPr id="45" name="Obdélník: se zakulacenými rohy 44">
              <a:extLst>
                <a:ext uri="{FF2B5EF4-FFF2-40B4-BE49-F238E27FC236}">
                  <a16:creationId xmlns:a16="http://schemas.microsoft.com/office/drawing/2014/main" id="{D82DE013-AEAD-4E46-89E0-85F986689BEF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46" name="Obdélník: se zakulacenými rohy 8">
              <a:extLst>
                <a:ext uri="{FF2B5EF4-FFF2-40B4-BE49-F238E27FC236}">
                  <a16:creationId xmlns:a16="http://schemas.microsoft.com/office/drawing/2014/main" id="{C907EBBC-C4C4-461B-919D-EC1833C3B56E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Výzkumný soubor</a:t>
              </a: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9668E9DB-7613-4916-881C-314D03BBE6FB}"/>
              </a:ext>
            </a:extLst>
          </p:cNvPr>
          <p:cNvGrpSpPr/>
          <p:nvPr/>
        </p:nvGrpSpPr>
        <p:grpSpPr>
          <a:xfrm>
            <a:off x="4310319" y="5492886"/>
            <a:ext cx="1444384" cy="624722"/>
            <a:chOff x="2334881" y="652338"/>
            <a:chExt cx="1444384" cy="624722"/>
          </a:xfrm>
        </p:grpSpPr>
        <p:sp>
          <p:nvSpPr>
            <p:cNvPr id="48" name="Obdélník: se zakulacenými rohy 47">
              <a:extLst>
                <a:ext uri="{FF2B5EF4-FFF2-40B4-BE49-F238E27FC236}">
                  <a16:creationId xmlns:a16="http://schemas.microsoft.com/office/drawing/2014/main" id="{F131935E-D1A7-41D9-A9A3-4F95F99B872F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49" name="Obdélník: se zakulacenými rohy 8">
              <a:extLst>
                <a:ext uri="{FF2B5EF4-FFF2-40B4-BE49-F238E27FC236}">
                  <a16:creationId xmlns:a16="http://schemas.microsoft.com/office/drawing/2014/main" id="{7AC7DC42-4018-445E-906A-04190C7B3B0B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Etická komise</a:t>
              </a:r>
            </a:p>
          </p:txBody>
        </p: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3ED3890E-5D61-4A50-81BC-7D2F5F4CA9B0}"/>
              </a:ext>
            </a:extLst>
          </p:cNvPr>
          <p:cNvGrpSpPr/>
          <p:nvPr/>
        </p:nvGrpSpPr>
        <p:grpSpPr>
          <a:xfrm>
            <a:off x="4258676" y="3224367"/>
            <a:ext cx="1444384" cy="624722"/>
            <a:chOff x="2334881" y="652338"/>
            <a:chExt cx="1444384" cy="624722"/>
          </a:xfrm>
        </p:grpSpPr>
        <p:sp>
          <p:nvSpPr>
            <p:cNvPr id="51" name="Obdélník: se zakulacenými rohy 50">
              <a:extLst>
                <a:ext uri="{FF2B5EF4-FFF2-40B4-BE49-F238E27FC236}">
                  <a16:creationId xmlns:a16="http://schemas.microsoft.com/office/drawing/2014/main" id="{F9A17EB2-06D9-4B28-8579-2E6E278FDE48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bdélník: se zakulacenými rohy 8">
              <a:extLst>
                <a:ext uri="{FF2B5EF4-FFF2-40B4-BE49-F238E27FC236}">
                  <a16:creationId xmlns:a16="http://schemas.microsoft.com/office/drawing/2014/main" id="{B28F6A3D-8DA4-4782-9201-B2250D64CB75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Přístroje/dotazníky</a:t>
              </a:r>
            </a:p>
          </p:txBody>
        </p: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264C70AA-E423-4D5B-BE6F-C27B7A5696C6}"/>
              </a:ext>
            </a:extLst>
          </p:cNvPr>
          <p:cNvGrpSpPr/>
          <p:nvPr/>
        </p:nvGrpSpPr>
        <p:grpSpPr>
          <a:xfrm>
            <a:off x="4292022" y="3939037"/>
            <a:ext cx="1444384" cy="624722"/>
            <a:chOff x="2334881" y="652338"/>
            <a:chExt cx="1444384" cy="624722"/>
          </a:xfrm>
        </p:grpSpPr>
        <p:sp>
          <p:nvSpPr>
            <p:cNvPr id="54" name="Obdélník: se zakulacenými rohy 53">
              <a:extLst>
                <a:ext uri="{FF2B5EF4-FFF2-40B4-BE49-F238E27FC236}">
                  <a16:creationId xmlns:a16="http://schemas.microsoft.com/office/drawing/2014/main" id="{D8CECEA6-066B-4684-B9CF-A95779D02145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55" name="Obdélník: se zakulacenými rohy 8">
              <a:extLst>
                <a:ext uri="{FF2B5EF4-FFF2-40B4-BE49-F238E27FC236}">
                  <a16:creationId xmlns:a16="http://schemas.microsoft.com/office/drawing/2014/main" id="{4EACABD3-4048-4AB5-8118-ACDA78562B66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Metodika měření</a:t>
              </a:r>
            </a:p>
          </p:txBody>
        </p:sp>
      </p:grp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CAC088E6-C425-4F4E-BD30-32706D066B44}"/>
              </a:ext>
            </a:extLst>
          </p:cNvPr>
          <p:cNvGrpSpPr/>
          <p:nvPr/>
        </p:nvGrpSpPr>
        <p:grpSpPr>
          <a:xfrm>
            <a:off x="4310319" y="4672917"/>
            <a:ext cx="1444384" cy="624722"/>
            <a:chOff x="2334881" y="652338"/>
            <a:chExt cx="1444384" cy="624722"/>
          </a:xfrm>
        </p:grpSpPr>
        <p:sp>
          <p:nvSpPr>
            <p:cNvPr id="57" name="Obdélník: se zakulacenými rohy 56">
              <a:extLst>
                <a:ext uri="{FF2B5EF4-FFF2-40B4-BE49-F238E27FC236}">
                  <a16:creationId xmlns:a16="http://schemas.microsoft.com/office/drawing/2014/main" id="{B93D3C87-285C-404C-8891-E5EE1389573A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58" name="Obdélník: se zakulacenými rohy 8">
              <a:extLst>
                <a:ext uri="{FF2B5EF4-FFF2-40B4-BE49-F238E27FC236}">
                  <a16:creationId xmlns:a16="http://schemas.microsoft.com/office/drawing/2014/main" id="{5B5511D3-30E5-4457-B951-B488730958C6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Statistika</a:t>
              </a:r>
              <a:endParaRPr lang="cs-CZ" sz="1500" kern="1200" dirty="0"/>
            </a:p>
          </p:txBody>
        </p:sp>
      </p:grp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6ECE0BFE-A8FE-4DF1-AD5A-CA6875798D15}"/>
              </a:ext>
            </a:extLst>
          </p:cNvPr>
          <p:cNvGrpSpPr/>
          <p:nvPr/>
        </p:nvGrpSpPr>
        <p:grpSpPr>
          <a:xfrm>
            <a:off x="6359867" y="2612332"/>
            <a:ext cx="1444384" cy="986665"/>
            <a:chOff x="2334881" y="652338"/>
            <a:chExt cx="1444384" cy="624722"/>
          </a:xfrm>
        </p:grpSpPr>
        <p:sp>
          <p:nvSpPr>
            <p:cNvPr id="60" name="Obdélník: se zakulacenými rohy 59">
              <a:extLst>
                <a:ext uri="{FF2B5EF4-FFF2-40B4-BE49-F238E27FC236}">
                  <a16:creationId xmlns:a16="http://schemas.microsoft.com/office/drawing/2014/main" id="{BA890FDE-F640-4185-A9D4-8F0AE706F65F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61" name="Obdélník: se zakulacenými rohy 8">
              <a:extLst>
                <a:ext uri="{FF2B5EF4-FFF2-40B4-BE49-F238E27FC236}">
                  <a16:creationId xmlns:a16="http://schemas.microsoft.com/office/drawing/2014/main" id="{76655A00-A59E-4528-B7B5-C38C1734B8C4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Výsledky </a:t>
              </a:r>
              <a:r>
                <a:rPr lang="cs-CZ" sz="1500" dirty="0"/>
                <a:t>výzkumu</a:t>
              </a:r>
              <a:r>
                <a:rPr lang="cs-CZ" sz="1500" kern="1200" dirty="0"/>
                <a:t> po statistickém zpracování</a:t>
              </a:r>
            </a:p>
          </p:txBody>
        </p:sp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01616C52-0557-4CDE-A9B2-B7DD96222496}"/>
              </a:ext>
            </a:extLst>
          </p:cNvPr>
          <p:cNvGrpSpPr/>
          <p:nvPr/>
        </p:nvGrpSpPr>
        <p:grpSpPr>
          <a:xfrm>
            <a:off x="6332620" y="3671523"/>
            <a:ext cx="1444384" cy="902657"/>
            <a:chOff x="2334881" y="652338"/>
            <a:chExt cx="1444384" cy="624722"/>
          </a:xfrm>
        </p:grpSpPr>
        <p:sp>
          <p:nvSpPr>
            <p:cNvPr id="63" name="Obdélník: se zakulacenými rohy 62">
              <a:extLst>
                <a:ext uri="{FF2B5EF4-FFF2-40B4-BE49-F238E27FC236}">
                  <a16:creationId xmlns:a16="http://schemas.microsoft.com/office/drawing/2014/main" id="{27A09ACE-12C2-4080-8D72-CC97E6C5475B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Obdélník: se zakulacenými rohy 8">
              <a:extLst>
                <a:ext uri="{FF2B5EF4-FFF2-40B4-BE49-F238E27FC236}">
                  <a16:creationId xmlns:a16="http://schemas.microsoft.com/office/drawing/2014/main" id="{A0DA8127-7625-45F3-82AF-A798E08DF558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Popis statisticky významných </a:t>
              </a:r>
              <a:r>
                <a:rPr lang="cs-CZ" sz="1500" dirty="0" err="1"/>
                <a:t>char</a:t>
              </a:r>
              <a:r>
                <a:rPr lang="cs-CZ" sz="1500" dirty="0"/>
                <a:t>.</a:t>
              </a:r>
              <a:endParaRPr lang="cs-CZ" sz="1500" kern="1200" dirty="0"/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7055AC9E-0373-4732-A7B4-8B9E6F7CB6BA}"/>
              </a:ext>
            </a:extLst>
          </p:cNvPr>
          <p:cNvGrpSpPr/>
          <p:nvPr/>
        </p:nvGrpSpPr>
        <p:grpSpPr>
          <a:xfrm>
            <a:off x="2150989" y="4156347"/>
            <a:ext cx="1444384" cy="624722"/>
            <a:chOff x="2334881" y="652338"/>
            <a:chExt cx="1444384" cy="624722"/>
          </a:xfrm>
        </p:grpSpPr>
        <p:sp>
          <p:nvSpPr>
            <p:cNvPr id="66" name="Obdélník: se zakulacenými rohy 65">
              <a:extLst>
                <a:ext uri="{FF2B5EF4-FFF2-40B4-BE49-F238E27FC236}">
                  <a16:creationId xmlns:a16="http://schemas.microsoft.com/office/drawing/2014/main" id="{390DF280-C171-4576-9744-5386350DD7AF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67" name="Obdélník: se zakulacenými rohy 8">
              <a:extLst>
                <a:ext uri="{FF2B5EF4-FFF2-40B4-BE49-F238E27FC236}">
                  <a16:creationId xmlns:a16="http://schemas.microsoft.com/office/drawing/2014/main" id="{2EEC4B87-F36F-4BF2-A2FD-C5FE16D6EB11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Cíle studie</a:t>
              </a:r>
            </a:p>
          </p:txBody>
        </p: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38C38456-8AB0-4C27-A5F6-FFA526F62940}"/>
              </a:ext>
            </a:extLst>
          </p:cNvPr>
          <p:cNvGrpSpPr/>
          <p:nvPr/>
        </p:nvGrpSpPr>
        <p:grpSpPr>
          <a:xfrm>
            <a:off x="8541736" y="2758051"/>
            <a:ext cx="1444384" cy="624722"/>
            <a:chOff x="2334881" y="652338"/>
            <a:chExt cx="1444384" cy="624722"/>
          </a:xfrm>
        </p:grpSpPr>
        <p:sp>
          <p:nvSpPr>
            <p:cNvPr id="69" name="Obdélník: se zakulacenými rohy 68">
              <a:extLst>
                <a:ext uri="{FF2B5EF4-FFF2-40B4-BE49-F238E27FC236}">
                  <a16:creationId xmlns:a16="http://schemas.microsoft.com/office/drawing/2014/main" id="{CD75FE73-0C65-4A4C-B2D2-642000485A17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70" name="Obdélník: se zakulacenými rohy 8">
              <a:extLst>
                <a:ext uri="{FF2B5EF4-FFF2-40B4-BE49-F238E27FC236}">
                  <a16:creationId xmlns:a16="http://schemas.microsoft.com/office/drawing/2014/main" id="{BFBD7F25-E61D-41B7-8E10-798BFDFE3445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Hlavní výsledky studie</a:t>
              </a:r>
              <a:endParaRPr lang="cs-CZ" sz="1500" kern="1200" dirty="0"/>
            </a:p>
          </p:txBody>
        </p:sp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7D4700A8-0F02-469A-855F-CA54FA8C560D}"/>
              </a:ext>
            </a:extLst>
          </p:cNvPr>
          <p:cNvGrpSpPr/>
          <p:nvPr/>
        </p:nvGrpSpPr>
        <p:grpSpPr>
          <a:xfrm>
            <a:off x="8578330" y="4383230"/>
            <a:ext cx="1444384" cy="624722"/>
            <a:chOff x="2334881" y="652338"/>
            <a:chExt cx="1444384" cy="624722"/>
          </a:xfrm>
        </p:grpSpPr>
        <p:sp>
          <p:nvSpPr>
            <p:cNvPr id="72" name="Obdélník: se zakulacenými rohy 71">
              <a:extLst>
                <a:ext uri="{FF2B5EF4-FFF2-40B4-BE49-F238E27FC236}">
                  <a16:creationId xmlns:a16="http://schemas.microsoft.com/office/drawing/2014/main" id="{32D31BC8-DE2F-4B55-90EA-18F5B73884F3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Obdélník: se zakulacenými rohy 8">
              <a:extLst>
                <a:ext uri="{FF2B5EF4-FFF2-40B4-BE49-F238E27FC236}">
                  <a16:creationId xmlns:a16="http://schemas.microsoft.com/office/drawing/2014/main" id="{9EEC51BA-BD5B-41A2-8315-B28776DD8F68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Soulad/nesoulad</a:t>
              </a:r>
              <a:endParaRPr lang="cs-CZ" sz="1500" kern="1200" dirty="0"/>
            </a:p>
          </p:txBody>
        </p:sp>
      </p:grpSp>
      <p:grpSp>
        <p:nvGrpSpPr>
          <p:cNvPr id="74" name="Skupina 73">
            <a:extLst>
              <a:ext uri="{FF2B5EF4-FFF2-40B4-BE49-F238E27FC236}">
                <a16:creationId xmlns:a16="http://schemas.microsoft.com/office/drawing/2014/main" id="{8EDEFCA2-0EB7-4492-9534-FAFF4F1F4182}"/>
              </a:ext>
            </a:extLst>
          </p:cNvPr>
          <p:cNvGrpSpPr/>
          <p:nvPr/>
        </p:nvGrpSpPr>
        <p:grpSpPr>
          <a:xfrm>
            <a:off x="10483333" y="1827421"/>
            <a:ext cx="1444384" cy="624722"/>
            <a:chOff x="7132578" y="652338"/>
            <a:chExt cx="1444384" cy="624722"/>
          </a:xfrm>
        </p:grpSpPr>
        <p:sp>
          <p:nvSpPr>
            <p:cNvPr id="75" name="Obdélník: se zakulacenými rohy 74">
              <a:extLst>
                <a:ext uri="{FF2B5EF4-FFF2-40B4-BE49-F238E27FC236}">
                  <a16:creationId xmlns:a16="http://schemas.microsoft.com/office/drawing/2014/main" id="{9C7D09B1-4E8C-4C65-A6C9-AC9D51B1736B}"/>
                </a:ext>
              </a:extLst>
            </p:cNvPr>
            <p:cNvSpPr/>
            <p:nvPr/>
          </p:nvSpPr>
          <p:spPr>
            <a:xfrm>
              <a:off x="7132578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Obdélník: se zakulacenými rohy 16">
              <a:extLst>
                <a:ext uri="{FF2B5EF4-FFF2-40B4-BE49-F238E27FC236}">
                  <a16:creationId xmlns:a16="http://schemas.microsoft.com/office/drawing/2014/main" id="{03EDB218-B236-426C-9513-406E9222A339}"/>
                </a:ext>
              </a:extLst>
            </p:cNvPr>
            <p:cNvSpPr txBox="1"/>
            <p:nvPr/>
          </p:nvSpPr>
          <p:spPr>
            <a:xfrm>
              <a:off x="7150875" y="670635"/>
              <a:ext cx="1407790" cy="588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Závěry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(</a:t>
              </a:r>
              <a:r>
                <a:rPr lang="cs-CZ" sz="1500" dirty="0" err="1"/>
                <a:t>Conclusions</a:t>
              </a:r>
              <a:r>
                <a:rPr lang="cs-CZ" sz="1500" dirty="0"/>
                <a:t>)</a:t>
              </a:r>
              <a:endParaRPr lang="cs-CZ" sz="1500" kern="1200" dirty="0"/>
            </a:p>
          </p:txBody>
        </p:sp>
      </p:grpSp>
      <p:grpSp>
        <p:nvGrpSpPr>
          <p:cNvPr id="77" name="Skupina 76">
            <a:extLst>
              <a:ext uri="{FF2B5EF4-FFF2-40B4-BE49-F238E27FC236}">
                <a16:creationId xmlns:a16="http://schemas.microsoft.com/office/drawing/2014/main" id="{6812E003-E90A-4AE4-A849-6CE57A6C786F}"/>
              </a:ext>
            </a:extLst>
          </p:cNvPr>
          <p:cNvGrpSpPr/>
          <p:nvPr/>
        </p:nvGrpSpPr>
        <p:grpSpPr>
          <a:xfrm>
            <a:off x="10013744" y="2057685"/>
            <a:ext cx="411115" cy="289673"/>
            <a:chOff x="6262335" y="844042"/>
            <a:chExt cx="860477" cy="238197"/>
          </a:xfrm>
        </p:grpSpPr>
        <p:sp>
          <p:nvSpPr>
            <p:cNvPr id="78" name="Šipka: doprava 77">
              <a:extLst>
                <a:ext uri="{FF2B5EF4-FFF2-40B4-BE49-F238E27FC236}">
                  <a16:creationId xmlns:a16="http://schemas.microsoft.com/office/drawing/2014/main" id="{496A8898-0329-49C6-9F57-17A278752392}"/>
                </a:ext>
              </a:extLst>
            </p:cNvPr>
            <p:cNvSpPr/>
            <p:nvPr/>
          </p:nvSpPr>
          <p:spPr>
            <a:xfrm>
              <a:off x="6262335" y="844042"/>
              <a:ext cx="860477" cy="23819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Šipka: doprava 14">
              <a:extLst>
                <a:ext uri="{FF2B5EF4-FFF2-40B4-BE49-F238E27FC236}">
                  <a16:creationId xmlns:a16="http://schemas.microsoft.com/office/drawing/2014/main" id="{DBDA77B4-3DB7-47A5-9730-2BEF46BEC617}"/>
                </a:ext>
              </a:extLst>
            </p:cNvPr>
            <p:cNvSpPr txBox="1"/>
            <p:nvPr/>
          </p:nvSpPr>
          <p:spPr>
            <a:xfrm>
              <a:off x="6262335" y="891681"/>
              <a:ext cx="789018" cy="142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000" kern="1200"/>
            </a:p>
          </p:txBody>
        </p:sp>
      </p:grp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8098A0AC-C66D-4941-B614-581E2AF6460F}"/>
              </a:ext>
            </a:extLst>
          </p:cNvPr>
          <p:cNvGrpSpPr/>
          <p:nvPr/>
        </p:nvGrpSpPr>
        <p:grpSpPr>
          <a:xfrm>
            <a:off x="10390718" y="2758051"/>
            <a:ext cx="1444384" cy="624722"/>
            <a:chOff x="2334881" y="652338"/>
            <a:chExt cx="1444384" cy="624722"/>
          </a:xfrm>
        </p:grpSpPr>
        <p:sp>
          <p:nvSpPr>
            <p:cNvPr id="81" name="Obdélník: se zakulacenými rohy 80">
              <a:extLst>
                <a:ext uri="{FF2B5EF4-FFF2-40B4-BE49-F238E27FC236}">
                  <a16:creationId xmlns:a16="http://schemas.microsoft.com/office/drawing/2014/main" id="{13F37E69-74E8-40CD-8E00-11F6585C84E6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82" name="Obdélník: se zakulacenými rohy 8">
              <a:extLst>
                <a:ext uri="{FF2B5EF4-FFF2-40B4-BE49-F238E27FC236}">
                  <a16:creationId xmlns:a16="http://schemas.microsoft.com/office/drawing/2014/main" id="{86EB1BC0-710F-4465-AABB-2F06067C3ADA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Aplikace</a:t>
              </a:r>
            </a:p>
          </p:txBody>
        </p:sp>
      </p:grpSp>
      <p:grpSp>
        <p:nvGrpSpPr>
          <p:cNvPr id="83" name="Skupina 82">
            <a:extLst>
              <a:ext uri="{FF2B5EF4-FFF2-40B4-BE49-F238E27FC236}">
                <a16:creationId xmlns:a16="http://schemas.microsoft.com/office/drawing/2014/main" id="{BE56D9B5-18D8-4795-A7C1-E614B37B1679}"/>
              </a:ext>
            </a:extLst>
          </p:cNvPr>
          <p:cNvGrpSpPr/>
          <p:nvPr/>
        </p:nvGrpSpPr>
        <p:grpSpPr>
          <a:xfrm>
            <a:off x="10372421" y="3558919"/>
            <a:ext cx="1444384" cy="624722"/>
            <a:chOff x="2334881" y="652338"/>
            <a:chExt cx="1444384" cy="624722"/>
          </a:xfrm>
        </p:grpSpPr>
        <p:sp>
          <p:nvSpPr>
            <p:cNvPr id="84" name="Obdélník: se zakulacenými rohy 83">
              <a:extLst>
                <a:ext uri="{FF2B5EF4-FFF2-40B4-BE49-F238E27FC236}">
                  <a16:creationId xmlns:a16="http://schemas.microsoft.com/office/drawing/2014/main" id="{2771E651-4A58-4E77-8F4F-5E98E5B7E2A1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85" name="Obdélník: se zakulacenými rohy 8">
              <a:extLst>
                <a:ext uri="{FF2B5EF4-FFF2-40B4-BE49-F238E27FC236}">
                  <a16:creationId xmlns:a16="http://schemas.microsoft.com/office/drawing/2014/main" id="{2E7AFF69-9A3C-44FB-975E-D3BB49B4D870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Limitující faktory</a:t>
              </a:r>
              <a:endParaRPr lang="cs-CZ" sz="1500" kern="1200" dirty="0"/>
            </a:p>
          </p:txBody>
        </p:sp>
      </p:grpSp>
      <p:grpSp>
        <p:nvGrpSpPr>
          <p:cNvPr id="86" name="Skupina 85">
            <a:extLst>
              <a:ext uri="{FF2B5EF4-FFF2-40B4-BE49-F238E27FC236}">
                <a16:creationId xmlns:a16="http://schemas.microsoft.com/office/drawing/2014/main" id="{A1BB17D8-DE0E-4E20-A52F-E8B1944919A6}"/>
              </a:ext>
            </a:extLst>
          </p:cNvPr>
          <p:cNvGrpSpPr/>
          <p:nvPr/>
        </p:nvGrpSpPr>
        <p:grpSpPr>
          <a:xfrm>
            <a:off x="10409015" y="4401527"/>
            <a:ext cx="1444384" cy="624722"/>
            <a:chOff x="2334881" y="652338"/>
            <a:chExt cx="1444384" cy="624722"/>
          </a:xfrm>
        </p:grpSpPr>
        <p:sp>
          <p:nvSpPr>
            <p:cNvPr id="87" name="Obdélník: se zakulacenými rohy 86">
              <a:extLst>
                <a:ext uri="{FF2B5EF4-FFF2-40B4-BE49-F238E27FC236}">
                  <a16:creationId xmlns:a16="http://schemas.microsoft.com/office/drawing/2014/main" id="{C9F50F90-534C-49F2-A600-B94B5339760B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88" name="Obdélník: se zakulacenými rohy 8">
              <a:extLst>
                <a:ext uri="{FF2B5EF4-FFF2-40B4-BE49-F238E27FC236}">
                  <a16:creationId xmlns:a16="http://schemas.microsoft.com/office/drawing/2014/main" id="{F203925D-F0AD-4991-99B6-C918E581F8B7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Financování,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střet zájmu</a:t>
              </a:r>
              <a:endParaRPr lang="cs-CZ" sz="1500" kern="1200" dirty="0"/>
            </a:p>
          </p:txBody>
        </p:sp>
      </p:grpSp>
      <p:grpSp>
        <p:nvGrpSpPr>
          <p:cNvPr id="89" name="Skupina 88">
            <a:extLst>
              <a:ext uri="{FF2B5EF4-FFF2-40B4-BE49-F238E27FC236}">
                <a16:creationId xmlns:a16="http://schemas.microsoft.com/office/drawing/2014/main" id="{58919BEF-F917-4EB3-A29A-952844C46692}"/>
              </a:ext>
            </a:extLst>
          </p:cNvPr>
          <p:cNvGrpSpPr/>
          <p:nvPr/>
        </p:nvGrpSpPr>
        <p:grpSpPr>
          <a:xfrm>
            <a:off x="180070" y="2543872"/>
            <a:ext cx="1444384" cy="624722"/>
            <a:chOff x="8779" y="652338"/>
            <a:chExt cx="1444384" cy="624722"/>
          </a:xfrm>
        </p:grpSpPr>
        <p:sp>
          <p:nvSpPr>
            <p:cNvPr id="90" name="Obdélník: se zakulacenými rohy 89">
              <a:extLst>
                <a:ext uri="{FF2B5EF4-FFF2-40B4-BE49-F238E27FC236}">
                  <a16:creationId xmlns:a16="http://schemas.microsoft.com/office/drawing/2014/main" id="{E28FA0F7-5553-4ABB-A570-A055EC1F36C0}"/>
                </a:ext>
              </a:extLst>
            </p:cNvPr>
            <p:cNvSpPr/>
            <p:nvPr/>
          </p:nvSpPr>
          <p:spPr>
            <a:xfrm>
              <a:off x="8779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Obdélník: se zakulacenými rohy 4">
              <a:extLst>
                <a:ext uri="{FF2B5EF4-FFF2-40B4-BE49-F238E27FC236}">
                  <a16:creationId xmlns:a16="http://schemas.microsoft.com/office/drawing/2014/main" id="{DA44E99F-99B5-4786-AFD1-00CBA76D97FE}"/>
                </a:ext>
              </a:extLst>
            </p:cNvPr>
            <p:cNvSpPr txBox="1"/>
            <p:nvPr/>
          </p:nvSpPr>
          <p:spPr>
            <a:xfrm>
              <a:off x="27076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/>
                <a:t>Instantní shrnutí</a:t>
              </a:r>
              <a:endParaRPr lang="cs-CZ" sz="1500" kern="1200" dirty="0"/>
            </a:p>
          </p:txBody>
        </p:sp>
      </p:grpSp>
      <p:grpSp>
        <p:nvGrpSpPr>
          <p:cNvPr id="92" name="Skupina 91">
            <a:extLst>
              <a:ext uri="{FF2B5EF4-FFF2-40B4-BE49-F238E27FC236}">
                <a16:creationId xmlns:a16="http://schemas.microsoft.com/office/drawing/2014/main" id="{1652FC4A-A0FB-4D8C-9123-EB810365D5A6}"/>
              </a:ext>
            </a:extLst>
          </p:cNvPr>
          <p:cNvGrpSpPr/>
          <p:nvPr/>
        </p:nvGrpSpPr>
        <p:grpSpPr>
          <a:xfrm>
            <a:off x="8569360" y="3584444"/>
            <a:ext cx="1444384" cy="624722"/>
            <a:chOff x="2334881" y="652338"/>
            <a:chExt cx="1444384" cy="624722"/>
          </a:xfrm>
        </p:grpSpPr>
        <p:sp>
          <p:nvSpPr>
            <p:cNvPr id="93" name="Obdélník: se zakulacenými rohy 92">
              <a:extLst>
                <a:ext uri="{FF2B5EF4-FFF2-40B4-BE49-F238E27FC236}">
                  <a16:creationId xmlns:a16="http://schemas.microsoft.com/office/drawing/2014/main" id="{FF4D50C5-3EAD-4176-A789-BD8931CE1844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94" name="Obdélník: se zakulacenými rohy 8">
              <a:extLst>
                <a:ext uri="{FF2B5EF4-FFF2-40B4-BE49-F238E27FC236}">
                  <a16:creationId xmlns:a16="http://schemas.microsoft.com/office/drawing/2014/main" id="{94F56B1D-7F61-4554-A9FF-98B071062D6D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Porovn</a:t>
              </a:r>
              <a:r>
                <a:rPr lang="cs-CZ" sz="1500" dirty="0"/>
                <a:t>ání se současným stavem</a:t>
              </a:r>
              <a:endParaRPr lang="cs-CZ" sz="1500" kern="1200" dirty="0"/>
            </a:p>
          </p:txBody>
        </p:sp>
      </p:grpSp>
      <p:grpSp>
        <p:nvGrpSpPr>
          <p:cNvPr id="95" name="Skupina 94">
            <a:extLst>
              <a:ext uri="{FF2B5EF4-FFF2-40B4-BE49-F238E27FC236}">
                <a16:creationId xmlns:a16="http://schemas.microsoft.com/office/drawing/2014/main" id="{974EC441-8251-4764-B96C-DBBDEA984433}"/>
              </a:ext>
            </a:extLst>
          </p:cNvPr>
          <p:cNvGrpSpPr/>
          <p:nvPr/>
        </p:nvGrpSpPr>
        <p:grpSpPr>
          <a:xfrm>
            <a:off x="4310319" y="6230626"/>
            <a:ext cx="1444384" cy="624722"/>
            <a:chOff x="2334881" y="652338"/>
            <a:chExt cx="1444384" cy="624722"/>
          </a:xfrm>
        </p:grpSpPr>
        <p:sp>
          <p:nvSpPr>
            <p:cNvPr id="96" name="Obdélník: se zakulacenými rohy 95">
              <a:extLst>
                <a:ext uri="{FF2B5EF4-FFF2-40B4-BE49-F238E27FC236}">
                  <a16:creationId xmlns:a16="http://schemas.microsoft.com/office/drawing/2014/main" id="{29E7CBBC-1EB7-45F7-AAED-4EE3E05F62B2}"/>
                </a:ext>
              </a:extLst>
            </p:cNvPr>
            <p:cNvSpPr/>
            <p:nvPr/>
          </p:nvSpPr>
          <p:spPr>
            <a:xfrm>
              <a:off x="2334881" y="652338"/>
              <a:ext cx="1444384" cy="624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97" name="Obdélník: se zakulacenými rohy 8">
              <a:extLst>
                <a:ext uri="{FF2B5EF4-FFF2-40B4-BE49-F238E27FC236}">
                  <a16:creationId xmlns:a16="http://schemas.microsoft.com/office/drawing/2014/main" id="{F6AD1556-3A54-47A2-ADAF-10CB086C3AC2}"/>
                </a:ext>
              </a:extLst>
            </p:cNvPr>
            <p:cNvSpPr txBox="1"/>
            <p:nvPr/>
          </p:nvSpPr>
          <p:spPr>
            <a:xfrm>
              <a:off x="2353178" y="670635"/>
              <a:ext cx="1407790" cy="5881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 err="1"/>
                <a:t>Inclusion</a:t>
              </a:r>
              <a:r>
                <a:rPr lang="cs-CZ" sz="1500" dirty="0"/>
                <a:t>/</a:t>
              </a:r>
              <a:r>
                <a:rPr lang="cs-CZ" sz="1500" dirty="0" err="1"/>
                <a:t>exclusion</a:t>
              </a:r>
              <a:r>
                <a:rPr lang="cs-CZ" sz="1500" dirty="0"/>
                <a:t> kritéria</a:t>
              </a:r>
              <a:endParaRPr lang="cs-CZ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691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5289</TotalTime>
  <Words>449</Words>
  <Application>Microsoft Office PowerPoint</Application>
  <PresentationFormat>Širokoúhlá obrazovka</PresentationFormat>
  <Paragraphs>152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Prezentace_MU_CZ</vt:lpstr>
      <vt:lpstr>Věda a sport Role vědce ve Sports Scineces, struktura vědeckého článku </vt:lpstr>
      <vt:lpstr>Prezentace aplikace PowerPoint</vt:lpstr>
      <vt:lpstr>Struktura vědecké práce</vt:lpstr>
      <vt:lpstr>Vědec </vt:lpstr>
      <vt:lpstr>Příprava vědecké práce</vt:lpstr>
      <vt:lpstr>Výzkum</vt:lpstr>
      <vt:lpstr>Metodologie výzkumu</vt:lpstr>
      <vt:lpstr>Výzkum</vt:lpstr>
      <vt:lpstr>Struktura vědeckého článku</vt:lpstr>
      <vt:lpstr>Prezentace aplikace PowerPoint</vt:lpstr>
      <vt:lpstr>Manuskript vědeckého článku</vt:lpstr>
      <vt:lpstr>Vědecký časopis</vt:lpstr>
      <vt:lpstr>Vědecký časopis</vt:lpstr>
      <vt:lpstr>Prezentace aplikace PowerPoint</vt:lpstr>
      <vt:lpstr>Transfer informací k veřejnosti</vt:lpstr>
      <vt:lpstr>Databáze vědeckých publikací, časopisů, scientometrie</vt:lpstr>
      <vt:lpstr>Prezentace aplikace PowerPoint</vt:lpstr>
      <vt:lpstr>Prezentace aplikace PowerPoint</vt:lpstr>
      <vt:lpstr>Prezentace aplikace PowerPoint</vt:lpstr>
      <vt:lpstr>Děkuji za pozornost</vt:lpstr>
      <vt:lpstr>Nástroje pro vyhledávání článků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Věda a sport (np4056; nk4056) semináře</dc:title>
  <dc:creator>Tomáš Vodička</dc:creator>
  <cp:lastModifiedBy>Tomáš Vodička</cp:lastModifiedBy>
  <cp:revision>109</cp:revision>
  <cp:lastPrinted>2022-01-31T13:40:38Z</cp:lastPrinted>
  <dcterms:created xsi:type="dcterms:W3CDTF">2021-03-03T12:45:56Z</dcterms:created>
  <dcterms:modified xsi:type="dcterms:W3CDTF">2022-02-25T15:42:06Z</dcterms:modified>
</cp:coreProperties>
</file>