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AC617C30-30B9-5F40-B9CE-8190F0E78E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269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7F978BB5-2C40-1847-9BDD-10F4A7A7EB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526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89E476E0-A591-2D41-97B8-B350A84A3C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2349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A2CCDBBA-9351-4241-8683-C6B09BB842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3527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5">
            <a:extLst>
              <a:ext uri="{FF2B5EF4-FFF2-40B4-BE49-F238E27FC236}">
                <a16:creationId xmlns:a16="http://schemas.microsoft.com/office/drawing/2014/main" id="{10B27CBC-C779-8D49-81A2-7E60B02AB0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10326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5E93C79E-4EE6-7340-A532-170840922F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0762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04D6D823-4C68-D841-A02B-330212BF14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96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CA39A22B-25AC-154A-995D-A5A321924D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8398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3542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B6CE4B49-42C3-6246-B1EB-3DAF3FFB86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1378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75D85D30-781C-3645-A803-7D040A1BE2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407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E07BEE75-6ACF-F048-9475-FA5BD156AE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750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304B0A1-6A6D-2A4A-937E-72AE738379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9807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0D0310EC-05B1-B942-BF73-CC87EC1CD1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374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788EED2-C169-0E4F-A0DE-FC58E3BECC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5451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C893EBC8-BC9E-264D-9299-3E5F5EC46B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9091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FE25A66-24C4-FE4C-AD09-76419B1C76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180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846552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tvodicka@fsps.mui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Výzkumné trendy v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kinantropologii</a:t>
            </a:r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DE708CC-0C3F-4567-9698-B54C0F35BD31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557" y="2517980"/>
            <a:ext cx="11361600" cy="1171580"/>
          </a:xfrm>
        </p:spPr>
        <p:txBody>
          <a:bodyPr/>
          <a:lstStyle/>
          <a:p>
            <a:pPr algn="ctr"/>
            <a:r>
              <a:rPr lang="cs-CZ" dirty="0"/>
              <a:t>Věda a sport</a:t>
            </a:r>
            <a:br>
              <a:rPr lang="cs-CZ" dirty="0"/>
            </a:br>
            <a:r>
              <a:rPr lang="cs-CZ" sz="2800" dirty="0"/>
              <a:t>Požadavky k zápočtu</a:t>
            </a:r>
            <a:br>
              <a:rPr lang="cs-CZ" sz="2800" dirty="0"/>
            </a:br>
            <a:br>
              <a:rPr lang="cs-CZ" sz="2800" dirty="0"/>
            </a:b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174407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b="1" dirty="0"/>
              <a:t>Ing. Tomáš Vodička, Ph.D.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Katedra kineziologie D33/339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hlinkClick r:id="rId2"/>
              </a:rPr>
              <a:t>tvodicka@fsps.muni.cz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300A12A-D63C-44A6-AA9F-E97EB7CC38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1556700-5415-41A8-8779-7FA7819FAA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35B822F-829F-4714-8ABC-B589ADFC9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k zápočtu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65EBFB8-B918-4BF0-B309-4F592701AB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anose="05000000000000000000" pitchFamily="2" charset="2"/>
              <a:buChar char="§"/>
            </a:pPr>
            <a:r>
              <a:rPr lang="cs-CZ" dirty="0"/>
              <a:t>Odevzdání tří seminárních prací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cs-CZ" dirty="0"/>
              <a:t>Vypracování projektové výzvy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cs-CZ" dirty="0"/>
              <a:t>Práce ve skupinách po dvou osobách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cs-CZ" dirty="0"/>
              <a:t>Zaslání do </a:t>
            </a:r>
            <a:r>
              <a:rPr lang="cs-CZ" dirty="0" err="1"/>
              <a:t>Odevzdávárny</a:t>
            </a:r>
            <a:r>
              <a:rPr lang="cs-CZ" dirty="0"/>
              <a:t> předmětu</a:t>
            </a:r>
          </a:p>
          <a:p>
            <a:pPr algn="ctr">
              <a:buFont typeface="Wingdings" panose="05000000000000000000" pitchFamily="2" charset="2"/>
              <a:buChar char="§"/>
            </a:pPr>
            <a:endParaRPr lang="cs-CZ" dirty="0"/>
          </a:p>
          <a:p>
            <a:pPr algn="ctr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tx2"/>
                </a:solidFill>
              </a:rPr>
              <a:t>Termín do 31. 5. 2022</a:t>
            </a:r>
          </a:p>
        </p:txBody>
      </p:sp>
    </p:spTree>
    <p:extLst>
      <p:ext uri="{BB962C8B-B14F-4D97-AF65-F5344CB8AC3E}">
        <p14:creationId xmlns:p14="http://schemas.microsoft.com/office/powerpoint/2010/main" val="18182298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port-prezentace-16-9-cz-v11.potx" id="{68C0F6E9-3E3D-43EF-AA8F-59803821B974}" vid="{5DFD00D7-A41E-477F-8575-56E3B6857AA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63</Words>
  <Application>Microsoft Office PowerPoint</Application>
  <PresentationFormat>Širokoúhlá obrazovka</PresentationFormat>
  <Paragraphs>15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Tahoma</vt:lpstr>
      <vt:lpstr>Wingdings</vt:lpstr>
      <vt:lpstr>Prezentace_MU_CZ</vt:lpstr>
      <vt:lpstr>Věda a sport Požadavky k zápočtu  </vt:lpstr>
      <vt:lpstr>Požadavky k zápočtu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Věda a sport Požadavky k zápočtu  </dc:title>
  <dc:creator>Tomáš Vodička</dc:creator>
  <cp:lastModifiedBy>Tomáš Vodička</cp:lastModifiedBy>
  <cp:revision>2</cp:revision>
  <dcterms:created xsi:type="dcterms:W3CDTF">2022-05-13T08:42:22Z</dcterms:created>
  <dcterms:modified xsi:type="dcterms:W3CDTF">2022-05-13T09:54:36Z</dcterms:modified>
</cp:coreProperties>
</file>