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8" r:id="rId14"/>
    <p:sldId id="273" r:id="rId15"/>
    <p:sldId id="274" r:id="rId16"/>
    <p:sldId id="276" r:id="rId17"/>
    <p:sldId id="275" r:id="rId18"/>
    <p:sldId id="277" r:id="rId19"/>
    <p:sldId id="267" r:id="rId20"/>
    <p:sldId id="278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F1F02-1D95-4985-90AC-9B8602AE9E8E}" v="84" dt="2022-02-23T08:55:16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90" d="100"/>
          <a:sy n="90" d="100"/>
        </p:scale>
        <p:origin x="570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Kalina" userId="45bbb01e-5cd3-4f7f-8e55-4626a61d755e" providerId="ADAL" clId="{D1DF1F02-1D95-4985-90AC-9B8602AE9E8E}"/>
    <pc:docChg chg="undo custSel mod addSld delSld modSld sldOrd">
      <pc:chgData name="Tomáš Kalina" userId="45bbb01e-5cd3-4f7f-8e55-4626a61d755e" providerId="ADAL" clId="{D1DF1F02-1D95-4985-90AC-9B8602AE9E8E}" dt="2022-02-23T09:00:32.801" v="2073" actId="20577"/>
      <pc:docMkLst>
        <pc:docMk/>
      </pc:docMkLst>
      <pc:sldChg chg="delSp">
        <pc:chgData name="Tomáš Kalina" userId="45bbb01e-5cd3-4f7f-8e55-4626a61d755e" providerId="ADAL" clId="{D1DF1F02-1D95-4985-90AC-9B8602AE9E8E}" dt="2022-02-23T08:52:29.736" v="2022" actId="478"/>
        <pc:sldMkLst>
          <pc:docMk/>
          <pc:sldMk cId="3263342447" sldId="256"/>
        </pc:sldMkLst>
        <pc:spChg chg="del">
          <ac:chgData name="Tomáš Kalina" userId="45bbb01e-5cd3-4f7f-8e55-4626a61d755e" providerId="ADAL" clId="{D1DF1F02-1D95-4985-90AC-9B8602AE9E8E}" dt="2022-02-23T08:52:29.736" v="2022" actId="478"/>
          <ac:spMkLst>
            <pc:docMk/>
            <pc:sldMk cId="3263342447" sldId="256"/>
            <ac:spMk id="2" creationId="{A4692E60-FDF9-1E4F-A820-B4DF2F656193}"/>
          </ac:spMkLst>
        </pc:spChg>
      </pc:sldChg>
      <pc:sldChg chg="delSp modSp mod">
        <pc:chgData name="Tomáš Kalina" userId="45bbb01e-5cd3-4f7f-8e55-4626a61d755e" providerId="ADAL" clId="{D1DF1F02-1D95-4985-90AC-9B8602AE9E8E}" dt="2022-02-23T08:52:35.856" v="2023" actId="478"/>
        <pc:sldMkLst>
          <pc:docMk/>
          <pc:sldMk cId="2831932025" sldId="257"/>
        </pc:sldMkLst>
        <pc:spChg chg="del">
          <ac:chgData name="Tomáš Kalina" userId="45bbb01e-5cd3-4f7f-8e55-4626a61d755e" providerId="ADAL" clId="{D1DF1F02-1D95-4985-90AC-9B8602AE9E8E}" dt="2022-02-23T08:52:35.856" v="2023" actId="478"/>
          <ac:spMkLst>
            <pc:docMk/>
            <pc:sldMk cId="2831932025" sldId="257"/>
            <ac:spMk id="2" creationId="{A54FBFEB-7F1F-49B0-BCA8-01AF017BEFA4}"/>
          </ac:spMkLst>
        </pc:spChg>
        <pc:spChg chg="mod">
          <ac:chgData name="Tomáš Kalina" userId="45bbb01e-5cd3-4f7f-8e55-4626a61d755e" providerId="ADAL" clId="{D1DF1F02-1D95-4985-90AC-9B8602AE9E8E}" dt="2022-02-22T21:36:42.125" v="1845" actId="313"/>
          <ac:spMkLst>
            <pc:docMk/>
            <pc:sldMk cId="2831932025" sldId="257"/>
            <ac:spMk id="5" creationId="{27EA9E59-E959-42C1-9159-69E4B23E7826}"/>
          </ac:spMkLst>
        </pc:spChg>
      </pc:sldChg>
      <pc:sldChg chg="delSp modSp">
        <pc:chgData name="Tomáš Kalina" userId="45bbb01e-5cd3-4f7f-8e55-4626a61d755e" providerId="ADAL" clId="{D1DF1F02-1D95-4985-90AC-9B8602AE9E8E}" dt="2022-02-23T08:52:39.932" v="2024" actId="478"/>
        <pc:sldMkLst>
          <pc:docMk/>
          <pc:sldMk cId="4040342920" sldId="258"/>
        </pc:sldMkLst>
        <pc:spChg chg="del">
          <ac:chgData name="Tomáš Kalina" userId="45bbb01e-5cd3-4f7f-8e55-4626a61d755e" providerId="ADAL" clId="{D1DF1F02-1D95-4985-90AC-9B8602AE9E8E}" dt="2022-02-23T08:52:39.932" v="2024" actId="478"/>
          <ac:spMkLst>
            <pc:docMk/>
            <pc:sldMk cId="4040342920" sldId="258"/>
            <ac:spMk id="2" creationId="{CE5F9E62-79B1-4B10-B331-2FF4B0361519}"/>
          </ac:spMkLst>
        </pc:spChg>
        <pc:graphicFrameChg chg="mod">
          <ac:chgData name="Tomáš Kalina" userId="45bbb01e-5cd3-4f7f-8e55-4626a61d755e" providerId="ADAL" clId="{D1DF1F02-1D95-4985-90AC-9B8602AE9E8E}" dt="2022-02-22T21:37:19.318" v="1849" actId="20577"/>
          <ac:graphicFrameMkLst>
            <pc:docMk/>
            <pc:sldMk cId="4040342920" sldId="258"/>
            <ac:graphicFrameMk id="6" creationId="{FE1B1F68-A63E-4F87-BDA4-37700F4DEEDB}"/>
          </ac:graphicFrameMkLst>
        </pc:graphicFrameChg>
      </pc:sldChg>
      <pc:sldChg chg="delSp modSp mod">
        <pc:chgData name="Tomáš Kalina" userId="45bbb01e-5cd3-4f7f-8e55-4626a61d755e" providerId="ADAL" clId="{D1DF1F02-1D95-4985-90AC-9B8602AE9E8E}" dt="2022-02-23T08:52:44.146" v="2025" actId="478"/>
        <pc:sldMkLst>
          <pc:docMk/>
          <pc:sldMk cId="3526574323" sldId="259"/>
        </pc:sldMkLst>
        <pc:spChg chg="del">
          <ac:chgData name="Tomáš Kalina" userId="45bbb01e-5cd3-4f7f-8e55-4626a61d755e" providerId="ADAL" clId="{D1DF1F02-1D95-4985-90AC-9B8602AE9E8E}" dt="2022-02-23T08:52:44.146" v="2025" actId="478"/>
          <ac:spMkLst>
            <pc:docMk/>
            <pc:sldMk cId="3526574323" sldId="259"/>
            <ac:spMk id="2" creationId="{FA49E566-2772-4169-BF41-1AFEE843D833}"/>
          </ac:spMkLst>
        </pc:spChg>
        <pc:spChg chg="mod">
          <ac:chgData name="Tomáš Kalina" userId="45bbb01e-5cd3-4f7f-8e55-4626a61d755e" providerId="ADAL" clId="{D1DF1F02-1D95-4985-90AC-9B8602AE9E8E}" dt="2022-02-22T21:38:19.870" v="1907" actId="20577"/>
          <ac:spMkLst>
            <pc:docMk/>
            <pc:sldMk cId="3526574323" sldId="259"/>
            <ac:spMk id="5" creationId="{D3683186-4296-4704-BD3A-9EF9E48E94B4}"/>
          </ac:spMkLst>
        </pc:spChg>
      </pc:sldChg>
      <pc:sldChg chg="delSp modSp mod">
        <pc:chgData name="Tomáš Kalina" userId="45bbb01e-5cd3-4f7f-8e55-4626a61d755e" providerId="ADAL" clId="{D1DF1F02-1D95-4985-90AC-9B8602AE9E8E}" dt="2022-02-23T08:53:05.570" v="2028" actId="27636"/>
        <pc:sldMkLst>
          <pc:docMk/>
          <pc:sldMk cId="981049481" sldId="260"/>
        </pc:sldMkLst>
        <pc:spChg chg="del">
          <ac:chgData name="Tomáš Kalina" userId="45bbb01e-5cd3-4f7f-8e55-4626a61d755e" providerId="ADAL" clId="{D1DF1F02-1D95-4985-90AC-9B8602AE9E8E}" dt="2022-02-23T08:53:02.206" v="2026" actId="478"/>
          <ac:spMkLst>
            <pc:docMk/>
            <pc:sldMk cId="981049481" sldId="260"/>
            <ac:spMk id="2" creationId="{58C0FC65-4929-46A6-AABB-17168D293BBD}"/>
          </ac:spMkLst>
        </pc:spChg>
        <pc:spChg chg="mod">
          <ac:chgData name="Tomáš Kalina" userId="45bbb01e-5cd3-4f7f-8e55-4626a61d755e" providerId="ADAL" clId="{D1DF1F02-1D95-4985-90AC-9B8602AE9E8E}" dt="2022-02-23T08:53:05.570" v="2028" actId="27636"/>
          <ac:spMkLst>
            <pc:docMk/>
            <pc:sldMk cId="981049481" sldId="260"/>
            <ac:spMk id="5" creationId="{8EFDF6E4-8F8D-4693-8C15-7AD59D789EF0}"/>
          </ac:spMkLst>
        </pc:spChg>
      </pc:sldChg>
      <pc:sldChg chg="delSp">
        <pc:chgData name="Tomáš Kalina" userId="45bbb01e-5cd3-4f7f-8e55-4626a61d755e" providerId="ADAL" clId="{D1DF1F02-1D95-4985-90AC-9B8602AE9E8E}" dt="2022-02-23T08:53:22.302" v="2030" actId="478"/>
        <pc:sldMkLst>
          <pc:docMk/>
          <pc:sldMk cId="2502637824" sldId="261"/>
        </pc:sldMkLst>
        <pc:spChg chg="del">
          <ac:chgData name="Tomáš Kalina" userId="45bbb01e-5cd3-4f7f-8e55-4626a61d755e" providerId="ADAL" clId="{D1DF1F02-1D95-4985-90AC-9B8602AE9E8E}" dt="2022-02-23T08:53:22.302" v="2030" actId="478"/>
          <ac:spMkLst>
            <pc:docMk/>
            <pc:sldMk cId="2502637824" sldId="261"/>
            <ac:spMk id="2" creationId="{03E2A3A8-56D1-4828-8CD8-7B64F492C39D}"/>
          </ac:spMkLst>
        </pc:spChg>
      </pc:sldChg>
      <pc:sldChg chg="delSp">
        <pc:chgData name="Tomáš Kalina" userId="45bbb01e-5cd3-4f7f-8e55-4626a61d755e" providerId="ADAL" clId="{D1DF1F02-1D95-4985-90AC-9B8602AE9E8E}" dt="2022-02-23T08:53:19.458" v="2029" actId="478"/>
        <pc:sldMkLst>
          <pc:docMk/>
          <pc:sldMk cId="81765437" sldId="262"/>
        </pc:sldMkLst>
        <pc:spChg chg="del">
          <ac:chgData name="Tomáš Kalina" userId="45bbb01e-5cd3-4f7f-8e55-4626a61d755e" providerId="ADAL" clId="{D1DF1F02-1D95-4985-90AC-9B8602AE9E8E}" dt="2022-02-23T08:53:19.458" v="2029" actId="478"/>
          <ac:spMkLst>
            <pc:docMk/>
            <pc:sldMk cId="81765437" sldId="262"/>
            <ac:spMk id="2" creationId="{BA2AE86E-440F-49FC-AAA2-9D8AEB028D92}"/>
          </ac:spMkLst>
        </pc:spChg>
      </pc:sldChg>
      <pc:sldChg chg="delSp modSp mod">
        <pc:chgData name="Tomáš Kalina" userId="45bbb01e-5cd3-4f7f-8e55-4626a61d755e" providerId="ADAL" clId="{D1DF1F02-1D95-4985-90AC-9B8602AE9E8E}" dt="2022-02-23T08:53:37.484" v="2034" actId="27636"/>
        <pc:sldMkLst>
          <pc:docMk/>
          <pc:sldMk cId="2945189189" sldId="264"/>
        </pc:sldMkLst>
        <pc:spChg chg="del">
          <ac:chgData name="Tomáš Kalina" userId="45bbb01e-5cd3-4f7f-8e55-4626a61d755e" providerId="ADAL" clId="{D1DF1F02-1D95-4985-90AC-9B8602AE9E8E}" dt="2022-02-23T08:53:33.013" v="2032" actId="478"/>
          <ac:spMkLst>
            <pc:docMk/>
            <pc:sldMk cId="2945189189" sldId="264"/>
            <ac:spMk id="2" creationId="{A003E04B-332D-4331-BA1D-655682AAEF45}"/>
          </ac:spMkLst>
        </pc:spChg>
        <pc:spChg chg="mod">
          <ac:chgData name="Tomáš Kalina" userId="45bbb01e-5cd3-4f7f-8e55-4626a61d755e" providerId="ADAL" clId="{D1DF1F02-1D95-4985-90AC-9B8602AE9E8E}" dt="2022-02-23T08:53:37.484" v="2034" actId="27636"/>
          <ac:spMkLst>
            <pc:docMk/>
            <pc:sldMk cId="2945189189" sldId="264"/>
            <ac:spMk id="5" creationId="{0364E6E8-C6E9-4923-9C2E-FC6EA1D3852F}"/>
          </ac:spMkLst>
        </pc:spChg>
      </pc:sldChg>
      <pc:sldChg chg="addSp delSp modSp del mod modClrScheme chgLayout">
        <pc:chgData name="Tomáš Kalina" userId="45bbb01e-5cd3-4f7f-8e55-4626a61d755e" providerId="ADAL" clId="{D1DF1F02-1D95-4985-90AC-9B8602AE9E8E}" dt="2022-02-22T20:12:14.806" v="1133" actId="2696"/>
        <pc:sldMkLst>
          <pc:docMk/>
          <pc:sldMk cId="2572976361" sldId="266"/>
        </pc:sldMkLst>
        <pc:spChg chg="mod ord">
          <ac:chgData name="Tomáš Kalina" userId="45bbb01e-5cd3-4f7f-8e55-4626a61d755e" providerId="ADAL" clId="{D1DF1F02-1D95-4985-90AC-9B8602AE9E8E}" dt="2022-02-22T20:09:27.265" v="940" actId="26606"/>
          <ac:spMkLst>
            <pc:docMk/>
            <pc:sldMk cId="2572976361" sldId="266"/>
            <ac:spMk id="2" creationId="{57D6E636-E7D6-4302-B1BE-05335A33DB0B}"/>
          </ac:spMkLst>
        </pc:spChg>
        <pc:spChg chg="mod ord">
          <ac:chgData name="Tomáš Kalina" userId="45bbb01e-5cd3-4f7f-8e55-4626a61d755e" providerId="ADAL" clId="{D1DF1F02-1D95-4985-90AC-9B8602AE9E8E}" dt="2022-02-22T20:09:27.265" v="940" actId="26606"/>
          <ac:spMkLst>
            <pc:docMk/>
            <pc:sldMk cId="2572976361" sldId="266"/>
            <ac:spMk id="3" creationId="{661BFDE6-14C1-43D8-B516-0C7F51CE07F4}"/>
          </ac:spMkLst>
        </pc:spChg>
        <pc:spChg chg="add mod ord">
          <ac:chgData name="Tomáš Kalina" userId="45bbb01e-5cd3-4f7f-8e55-4626a61d755e" providerId="ADAL" clId="{D1DF1F02-1D95-4985-90AC-9B8602AE9E8E}" dt="2022-02-22T20:09:27.265" v="940" actId="26606"/>
          <ac:spMkLst>
            <pc:docMk/>
            <pc:sldMk cId="2572976361" sldId="266"/>
            <ac:spMk id="4" creationId="{77963F1D-5147-43D3-9A95-79454A2C257C}"/>
          </ac:spMkLst>
        </pc:spChg>
        <pc:spChg chg="del mod ord">
          <ac:chgData name="Tomáš Kalina" userId="45bbb01e-5cd3-4f7f-8e55-4626a61d755e" providerId="ADAL" clId="{D1DF1F02-1D95-4985-90AC-9B8602AE9E8E}" dt="2022-02-22T19:55:19.657" v="828" actId="700"/>
          <ac:spMkLst>
            <pc:docMk/>
            <pc:sldMk cId="2572976361" sldId="266"/>
            <ac:spMk id="5" creationId="{8949BE6F-6751-4BB7-96E1-9C023B3AFAC1}"/>
          </ac:spMkLst>
        </pc:spChg>
        <pc:spChg chg="del mod ord">
          <ac:chgData name="Tomáš Kalina" userId="45bbb01e-5cd3-4f7f-8e55-4626a61d755e" providerId="ADAL" clId="{D1DF1F02-1D95-4985-90AC-9B8602AE9E8E}" dt="2022-02-22T19:55:19.657" v="828" actId="700"/>
          <ac:spMkLst>
            <pc:docMk/>
            <pc:sldMk cId="2572976361" sldId="266"/>
            <ac:spMk id="6" creationId="{878DEE4A-81A5-4AFE-A697-598C008252F2}"/>
          </ac:spMkLst>
        </pc:spChg>
        <pc:spChg chg="add del mod ord">
          <ac:chgData name="Tomáš Kalina" userId="45bbb01e-5cd3-4f7f-8e55-4626a61d755e" providerId="ADAL" clId="{D1DF1F02-1D95-4985-90AC-9B8602AE9E8E}" dt="2022-02-22T20:09:16.174" v="937"/>
          <ac:spMkLst>
            <pc:docMk/>
            <pc:sldMk cId="2572976361" sldId="266"/>
            <ac:spMk id="7" creationId="{BCBC2C55-A094-4B90-AD3A-91E9EA36AB32}"/>
          </ac:spMkLst>
        </pc:spChg>
        <pc:spChg chg="add del mod ord">
          <ac:chgData name="Tomáš Kalina" userId="45bbb01e-5cd3-4f7f-8e55-4626a61d755e" providerId="ADAL" clId="{D1DF1F02-1D95-4985-90AC-9B8602AE9E8E}" dt="2022-02-22T20:09:27.265" v="940" actId="26606"/>
          <ac:spMkLst>
            <pc:docMk/>
            <pc:sldMk cId="2572976361" sldId="266"/>
            <ac:spMk id="8" creationId="{A34EFB94-F450-4F52-88E2-7E4FE0EFD9F0}"/>
          </ac:spMkLst>
        </pc:spChg>
        <pc:spChg chg="add del">
          <ac:chgData name="Tomáš Kalina" userId="45bbb01e-5cd3-4f7f-8e55-4626a61d755e" providerId="ADAL" clId="{D1DF1F02-1D95-4985-90AC-9B8602AE9E8E}" dt="2022-02-22T20:09:14.112" v="936"/>
          <ac:spMkLst>
            <pc:docMk/>
            <pc:sldMk cId="2572976361" sldId="266"/>
            <ac:spMk id="10" creationId="{58694A11-0D51-4163-9C84-4C04CD4F9179}"/>
          </ac:spMkLst>
        </pc:spChg>
        <pc:spChg chg="add mod">
          <ac:chgData name="Tomáš Kalina" userId="45bbb01e-5cd3-4f7f-8e55-4626a61d755e" providerId="ADAL" clId="{D1DF1F02-1D95-4985-90AC-9B8602AE9E8E}" dt="2022-02-22T20:09:27.265" v="940" actId="26606"/>
          <ac:spMkLst>
            <pc:docMk/>
            <pc:sldMk cId="2572976361" sldId="266"/>
            <ac:spMk id="12" creationId="{DBA14104-3A85-4C11-9886-0504075E5A06}"/>
          </ac:spMkLst>
        </pc:spChg>
        <pc:graphicFrameChg chg="add del mod">
          <ac:chgData name="Tomáš Kalina" userId="45bbb01e-5cd3-4f7f-8e55-4626a61d755e" providerId="ADAL" clId="{D1DF1F02-1D95-4985-90AC-9B8602AE9E8E}" dt="2022-02-22T20:09:14.112" v="936"/>
          <ac:graphicFrameMkLst>
            <pc:docMk/>
            <pc:sldMk cId="2572976361" sldId="266"/>
            <ac:graphicFrameMk id="9" creationId="{ABED6492-F588-4E17-8DD0-8BD505C6BF27}"/>
          </ac:graphicFrameMkLst>
        </pc:graphicFrameChg>
        <pc:graphicFrameChg chg="add mod modGraphic">
          <ac:chgData name="Tomáš Kalina" userId="45bbb01e-5cd3-4f7f-8e55-4626a61d755e" providerId="ADAL" clId="{D1DF1F02-1D95-4985-90AC-9B8602AE9E8E}" dt="2022-02-22T20:12:03.272" v="1132" actId="20577"/>
          <ac:graphicFrameMkLst>
            <pc:docMk/>
            <pc:sldMk cId="2572976361" sldId="266"/>
            <ac:graphicFrameMk id="11" creationId="{CE818E4F-E2BE-4EC0-ABBB-EB3B85A9EDD4}"/>
          </ac:graphicFrameMkLst>
        </pc:graphicFrameChg>
      </pc:sldChg>
      <pc:sldChg chg="delSp modSp new mod">
        <pc:chgData name="Tomáš Kalina" userId="45bbb01e-5cd3-4f7f-8e55-4626a61d755e" providerId="ADAL" clId="{D1DF1F02-1D95-4985-90AC-9B8602AE9E8E}" dt="2022-02-23T08:54:47.663" v="2047" actId="478"/>
        <pc:sldMkLst>
          <pc:docMk/>
          <pc:sldMk cId="3411623659" sldId="267"/>
        </pc:sldMkLst>
        <pc:spChg chg="del">
          <ac:chgData name="Tomáš Kalina" userId="45bbb01e-5cd3-4f7f-8e55-4626a61d755e" providerId="ADAL" clId="{D1DF1F02-1D95-4985-90AC-9B8602AE9E8E}" dt="2022-02-23T08:54:47.663" v="2047" actId="478"/>
          <ac:spMkLst>
            <pc:docMk/>
            <pc:sldMk cId="3411623659" sldId="267"/>
            <ac:spMk id="2" creationId="{F7810479-604E-4E70-A0A8-15B4680EF0E0}"/>
          </ac:spMkLst>
        </pc:spChg>
        <pc:spChg chg="mod">
          <ac:chgData name="Tomáš Kalina" userId="45bbb01e-5cd3-4f7f-8e55-4626a61d755e" providerId="ADAL" clId="{D1DF1F02-1D95-4985-90AC-9B8602AE9E8E}" dt="2022-02-22T19:37:02.678" v="12" actId="20577"/>
          <ac:spMkLst>
            <pc:docMk/>
            <pc:sldMk cId="3411623659" sldId="267"/>
            <ac:spMk id="4" creationId="{2141C50A-CB1C-4B8A-AC6D-15561D5A34BE}"/>
          </ac:spMkLst>
        </pc:spChg>
        <pc:spChg chg="mod">
          <ac:chgData name="Tomáš Kalina" userId="45bbb01e-5cd3-4f7f-8e55-4626a61d755e" providerId="ADAL" clId="{D1DF1F02-1D95-4985-90AC-9B8602AE9E8E}" dt="2022-02-23T08:45:46.903" v="1968" actId="20577"/>
          <ac:spMkLst>
            <pc:docMk/>
            <pc:sldMk cId="3411623659" sldId="267"/>
            <ac:spMk id="5" creationId="{678419BB-0157-47F7-B8E1-3DE74EA4B3EF}"/>
          </ac:spMkLst>
        </pc:spChg>
      </pc:sldChg>
      <pc:sldChg chg="addSp delSp modSp new mod ord">
        <pc:chgData name="Tomáš Kalina" userId="45bbb01e-5cd3-4f7f-8e55-4626a61d755e" providerId="ADAL" clId="{D1DF1F02-1D95-4985-90AC-9B8602AE9E8E}" dt="2022-02-22T21:05:53.582" v="1621"/>
        <pc:sldMkLst>
          <pc:docMk/>
          <pc:sldMk cId="3522963499" sldId="268"/>
        </pc:sldMkLst>
        <pc:spChg chg="mod">
          <ac:chgData name="Tomáš Kalina" userId="45bbb01e-5cd3-4f7f-8e55-4626a61d755e" providerId="ADAL" clId="{D1DF1F02-1D95-4985-90AC-9B8602AE9E8E}" dt="2022-02-22T19:44:37.301" v="429" actId="20577"/>
          <ac:spMkLst>
            <pc:docMk/>
            <pc:sldMk cId="3522963499" sldId="268"/>
            <ac:spMk id="4" creationId="{9FD0AEA4-5B5D-4323-A128-A79A777E2B55}"/>
          </ac:spMkLst>
        </pc:spChg>
        <pc:spChg chg="del">
          <ac:chgData name="Tomáš Kalina" userId="45bbb01e-5cd3-4f7f-8e55-4626a61d755e" providerId="ADAL" clId="{D1DF1F02-1D95-4985-90AC-9B8602AE9E8E}" dt="2022-02-22T19:44:47.964" v="430" actId="22"/>
          <ac:spMkLst>
            <pc:docMk/>
            <pc:sldMk cId="3522963499" sldId="268"/>
            <ac:spMk id="5" creationId="{EF07F87A-2ACF-4BF1-A8D6-BC2A2BA0D475}"/>
          </ac:spMkLst>
        </pc:spChg>
        <pc:picChg chg="add mod ord">
          <ac:chgData name="Tomáš Kalina" userId="45bbb01e-5cd3-4f7f-8e55-4626a61d755e" providerId="ADAL" clId="{D1DF1F02-1D95-4985-90AC-9B8602AE9E8E}" dt="2022-02-22T19:44:53.851" v="431" actId="14100"/>
          <ac:picMkLst>
            <pc:docMk/>
            <pc:sldMk cId="3522963499" sldId="268"/>
            <ac:picMk id="7" creationId="{A372FECC-58CB-4E2B-8CD9-C9110646E6E6}"/>
          </ac:picMkLst>
        </pc:picChg>
      </pc:sldChg>
      <pc:sldChg chg="addSp delSp modSp new mod">
        <pc:chgData name="Tomáš Kalina" userId="45bbb01e-5cd3-4f7f-8e55-4626a61d755e" providerId="ADAL" clId="{D1DF1F02-1D95-4985-90AC-9B8602AE9E8E}" dt="2022-02-23T08:55:51.768" v="2063" actId="20577"/>
        <pc:sldMkLst>
          <pc:docMk/>
          <pc:sldMk cId="3862853248" sldId="269"/>
        </pc:sldMkLst>
        <pc:spChg chg="del">
          <ac:chgData name="Tomáš Kalina" userId="45bbb01e-5cd3-4f7f-8e55-4626a61d755e" providerId="ADAL" clId="{D1DF1F02-1D95-4985-90AC-9B8602AE9E8E}" dt="2022-02-23T08:55:16.817" v="2048" actId="478"/>
          <ac:spMkLst>
            <pc:docMk/>
            <pc:sldMk cId="3862853248" sldId="269"/>
            <ac:spMk id="2" creationId="{128259DE-B299-458E-A293-C8A9FE6B50D4}"/>
          </ac:spMkLst>
        </pc:spChg>
        <pc:spChg chg="mod">
          <ac:chgData name="Tomáš Kalina" userId="45bbb01e-5cd3-4f7f-8e55-4626a61d755e" providerId="ADAL" clId="{D1DF1F02-1D95-4985-90AC-9B8602AE9E8E}" dt="2022-02-22T19:52:15.500" v="544" actId="20577"/>
          <ac:spMkLst>
            <pc:docMk/>
            <pc:sldMk cId="3862853248" sldId="269"/>
            <ac:spMk id="4" creationId="{466CAC28-6A82-4128-8719-49F3A37C813A}"/>
          </ac:spMkLst>
        </pc:spChg>
        <pc:spChg chg="mod">
          <ac:chgData name="Tomáš Kalina" userId="45bbb01e-5cd3-4f7f-8e55-4626a61d755e" providerId="ADAL" clId="{D1DF1F02-1D95-4985-90AC-9B8602AE9E8E}" dt="2022-02-23T08:55:51.768" v="2063" actId="20577"/>
          <ac:spMkLst>
            <pc:docMk/>
            <pc:sldMk cId="3862853248" sldId="269"/>
            <ac:spMk id="5" creationId="{83ED62B3-2982-4E8D-BC90-637A7A151444}"/>
          </ac:spMkLst>
        </pc:spChg>
        <pc:picChg chg="add mod modCrop">
          <ac:chgData name="Tomáš Kalina" userId="45bbb01e-5cd3-4f7f-8e55-4626a61d755e" providerId="ADAL" clId="{D1DF1F02-1D95-4985-90AC-9B8602AE9E8E}" dt="2022-02-22T21:24:13.004" v="1839" actId="1076"/>
          <ac:picMkLst>
            <pc:docMk/>
            <pc:sldMk cId="3862853248" sldId="269"/>
            <ac:picMk id="7" creationId="{C9A5D1F1-AD34-45E2-AB2B-B0641157EABF}"/>
          </ac:picMkLst>
        </pc:picChg>
      </pc:sldChg>
      <pc:sldChg chg="addSp delSp modSp new mod">
        <pc:chgData name="Tomáš Kalina" userId="45bbb01e-5cd3-4f7f-8e55-4626a61d755e" providerId="ADAL" clId="{D1DF1F02-1D95-4985-90AC-9B8602AE9E8E}" dt="2022-02-23T08:55:37.435" v="2059" actId="14100"/>
        <pc:sldMkLst>
          <pc:docMk/>
          <pc:sldMk cId="1126365581" sldId="270"/>
        </pc:sldMkLst>
        <pc:spChg chg="del">
          <ac:chgData name="Tomáš Kalina" userId="45bbb01e-5cd3-4f7f-8e55-4626a61d755e" providerId="ADAL" clId="{D1DF1F02-1D95-4985-90AC-9B8602AE9E8E}" dt="2022-02-23T08:52:22.233" v="2021" actId="478"/>
          <ac:spMkLst>
            <pc:docMk/>
            <pc:sldMk cId="1126365581" sldId="270"/>
            <ac:spMk id="2" creationId="{E6F00314-7C0A-42A8-95B1-EE8FF92C84F6}"/>
          </ac:spMkLst>
        </pc:spChg>
        <pc:spChg chg="mod">
          <ac:chgData name="Tomáš Kalina" userId="45bbb01e-5cd3-4f7f-8e55-4626a61d755e" providerId="ADAL" clId="{D1DF1F02-1D95-4985-90AC-9B8602AE9E8E}" dt="2022-02-23T08:55:32.758" v="2056" actId="1076"/>
          <ac:spMkLst>
            <pc:docMk/>
            <pc:sldMk cId="1126365581" sldId="270"/>
            <ac:spMk id="4" creationId="{01B6B30E-7350-49F6-8BC7-54A66174C838}"/>
          </ac:spMkLst>
        </pc:spChg>
        <pc:spChg chg="add del mod">
          <ac:chgData name="Tomáš Kalina" userId="45bbb01e-5cd3-4f7f-8e55-4626a61d755e" providerId="ADAL" clId="{D1DF1F02-1D95-4985-90AC-9B8602AE9E8E}" dt="2022-02-23T08:55:37.435" v="2059" actId="14100"/>
          <ac:spMkLst>
            <pc:docMk/>
            <pc:sldMk cId="1126365581" sldId="270"/>
            <ac:spMk id="5" creationId="{0D761735-9950-4B8A-9822-9C81FB16C862}"/>
          </ac:spMkLst>
        </pc:spChg>
        <pc:spChg chg="add del mod">
          <ac:chgData name="Tomáš Kalina" userId="45bbb01e-5cd3-4f7f-8e55-4626a61d755e" providerId="ADAL" clId="{D1DF1F02-1D95-4985-90AC-9B8602AE9E8E}" dt="2022-02-22T19:58:03.630" v="851"/>
          <ac:spMkLst>
            <pc:docMk/>
            <pc:sldMk cId="1126365581" sldId="270"/>
            <ac:spMk id="6" creationId="{DC068B0F-875F-46CB-AD27-923F6A99FCCE}"/>
          </ac:spMkLst>
        </pc:spChg>
      </pc:sldChg>
      <pc:sldChg chg="addSp delSp modSp new mod modClrScheme chgLayout">
        <pc:chgData name="Tomáš Kalina" userId="45bbb01e-5cd3-4f7f-8e55-4626a61d755e" providerId="ADAL" clId="{D1DF1F02-1D95-4985-90AC-9B8602AE9E8E}" dt="2022-02-23T08:53:45.199" v="2035" actId="478"/>
        <pc:sldMkLst>
          <pc:docMk/>
          <pc:sldMk cId="2680394630" sldId="271"/>
        </pc:sldMkLst>
        <pc:spChg chg="del mod ord">
          <ac:chgData name="Tomáš Kalina" userId="45bbb01e-5cd3-4f7f-8e55-4626a61d755e" providerId="ADAL" clId="{D1DF1F02-1D95-4985-90AC-9B8602AE9E8E}" dt="2022-02-23T08:53:45.199" v="2035" actId="478"/>
          <ac:spMkLst>
            <pc:docMk/>
            <pc:sldMk cId="2680394630" sldId="271"/>
            <ac:spMk id="2" creationId="{8D21BC10-8652-40BE-B1F0-90C1101F562E}"/>
          </ac:spMkLst>
        </pc:spChg>
        <pc:spChg chg="mod ord">
          <ac:chgData name="Tomáš Kalina" userId="45bbb01e-5cd3-4f7f-8e55-4626a61d755e" providerId="ADAL" clId="{D1DF1F02-1D95-4985-90AC-9B8602AE9E8E}" dt="2022-02-22T20:12:27.999" v="1135" actId="700"/>
          <ac:spMkLst>
            <pc:docMk/>
            <pc:sldMk cId="2680394630" sldId="271"/>
            <ac:spMk id="3" creationId="{504AE97A-B654-448B-B173-96AB3482BF58}"/>
          </ac:spMkLst>
        </pc:spChg>
        <pc:spChg chg="del mod ord">
          <ac:chgData name="Tomáš Kalina" userId="45bbb01e-5cd3-4f7f-8e55-4626a61d755e" providerId="ADAL" clId="{D1DF1F02-1D95-4985-90AC-9B8602AE9E8E}" dt="2022-02-22T20:12:27.999" v="1135" actId="700"/>
          <ac:spMkLst>
            <pc:docMk/>
            <pc:sldMk cId="2680394630" sldId="271"/>
            <ac:spMk id="4" creationId="{026E9F76-6FF0-411F-A06A-FFD4E1EA188E}"/>
          </ac:spMkLst>
        </pc:spChg>
        <pc:spChg chg="add mod ord">
          <ac:chgData name="Tomáš Kalina" userId="45bbb01e-5cd3-4f7f-8e55-4626a61d755e" providerId="ADAL" clId="{D1DF1F02-1D95-4985-90AC-9B8602AE9E8E}" dt="2022-02-22T20:12:33.216" v="1147" actId="20577"/>
          <ac:spMkLst>
            <pc:docMk/>
            <pc:sldMk cId="2680394630" sldId="271"/>
            <ac:spMk id="5" creationId="{6DE4FE92-AE8F-4024-A4CA-FB2D7BCB91DB}"/>
          </ac:spMkLst>
        </pc:spChg>
        <pc:spChg chg="add mod ord">
          <ac:chgData name="Tomáš Kalina" userId="45bbb01e-5cd3-4f7f-8e55-4626a61d755e" providerId="ADAL" clId="{D1DF1F02-1D95-4985-90AC-9B8602AE9E8E}" dt="2022-02-22T20:12:37.462" v="1154" actId="20577"/>
          <ac:spMkLst>
            <pc:docMk/>
            <pc:sldMk cId="2680394630" sldId="271"/>
            <ac:spMk id="6" creationId="{1885FB26-ECFD-4BD4-8A89-35464D1C0A84}"/>
          </ac:spMkLst>
        </pc:spChg>
        <pc:spChg chg="add mod ord">
          <ac:chgData name="Tomáš Kalina" userId="45bbb01e-5cd3-4f7f-8e55-4626a61d755e" providerId="ADAL" clId="{D1DF1F02-1D95-4985-90AC-9B8602AE9E8E}" dt="2022-02-22T20:14:20.922" v="1320" actId="20577"/>
          <ac:spMkLst>
            <pc:docMk/>
            <pc:sldMk cId="2680394630" sldId="271"/>
            <ac:spMk id="7" creationId="{97D79A01-6BC5-48DF-8CA7-6891775357C4}"/>
          </ac:spMkLst>
        </pc:spChg>
        <pc:spChg chg="add mod ord">
          <ac:chgData name="Tomáš Kalina" userId="45bbb01e-5cd3-4f7f-8e55-4626a61d755e" providerId="ADAL" clId="{D1DF1F02-1D95-4985-90AC-9B8602AE9E8E}" dt="2022-02-22T20:14:17.938" v="1315" actId="313"/>
          <ac:spMkLst>
            <pc:docMk/>
            <pc:sldMk cId="2680394630" sldId="271"/>
            <ac:spMk id="8" creationId="{37B70FED-9D10-4D11-B2C0-F17C7F890BEA}"/>
          </ac:spMkLst>
        </pc:spChg>
        <pc:spChg chg="add mod ord">
          <ac:chgData name="Tomáš Kalina" userId="45bbb01e-5cd3-4f7f-8e55-4626a61d755e" providerId="ADAL" clId="{D1DF1F02-1D95-4985-90AC-9B8602AE9E8E}" dt="2022-02-22T20:16:38.336" v="1495" actId="5793"/>
          <ac:spMkLst>
            <pc:docMk/>
            <pc:sldMk cId="2680394630" sldId="271"/>
            <ac:spMk id="9" creationId="{7FC9B971-2D7E-4D01-86A7-9578EF646682}"/>
          </ac:spMkLst>
        </pc:spChg>
      </pc:sldChg>
      <pc:sldChg chg="addSp delSp modSp new mod modClrScheme chgLayout">
        <pc:chgData name="Tomáš Kalina" userId="45bbb01e-5cd3-4f7f-8e55-4626a61d755e" providerId="ADAL" clId="{D1DF1F02-1D95-4985-90AC-9B8602AE9E8E}" dt="2022-02-23T08:53:51.677" v="2036" actId="478"/>
        <pc:sldMkLst>
          <pc:docMk/>
          <pc:sldMk cId="1277438011" sldId="272"/>
        </pc:sldMkLst>
        <pc:spChg chg="del mod ord">
          <ac:chgData name="Tomáš Kalina" userId="45bbb01e-5cd3-4f7f-8e55-4626a61d755e" providerId="ADAL" clId="{D1DF1F02-1D95-4985-90AC-9B8602AE9E8E}" dt="2022-02-23T08:53:51.677" v="2036" actId="478"/>
          <ac:spMkLst>
            <pc:docMk/>
            <pc:sldMk cId="1277438011" sldId="272"/>
            <ac:spMk id="2" creationId="{3D0798C8-29DA-48FA-9232-3532C861F5E4}"/>
          </ac:spMkLst>
        </pc:spChg>
        <pc:spChg chg="mod ord">
          <ac:chgData name="Tomáš Kalina" userId="45bbb01e-5cd3-4f7f-8e55-4626a61d755e" providerId="ADAL" clId="{D1DF1F02-1D95-4985-90AC-9B8602AE9E8E}" dt="2022-02-22T20:17:06.465" v="1497" actId="700"/>
          <ac:spMkLst>
            <pc:docMk/>
            <pc:sldMk cId="1277438011" sldId="272"/>
            <ac:spMk id="3" creationId="{71783111-A53F-4F82-8EB1-9FA2CA99F8DC}"/>
          </ac:spMkLst>
        </pc:spChg>
        <pc:spChg chg="del">
          <ac:chgData name="Tomáš Kalina" userId="45bbb01e-5cd3-4f7f-8e55-4626a61d755e" providerId="ADAL" clId="{D1DF1F02-1D95-4985-90AC-9B8602AE9E8E}" dt="2022-02-22T20:17:06.465" v="1497" actId="700"/>
          <ac:spMkLst>
            <pc:docMk/>
            <pc:sldMk cId="1277438011" sldId="272"/>
            <ac:spMk id="4" creationId="{DEDC31AA-E401-4EB0-A7C0-6A6232858366}"/>
          </ac:spMkLst>
        </pc:spChg>
        <pc:spChg chg="del mod ord">
          <ac:chgData name="Tomáš Kalina" userId="45bbb01e-5cd3-4f7f-8e55-4626a61d755e" providerId="ADAL" clId="{D1DF1F02-1D95-4985-90AC-9B8602AE9E8E}" dt="2022-02-22T20:17:06.465" v="1497" actId="700"/>
          <ac:spMkLst>
            <pc:docMk/>
            <pc:sldMk cId="1277438011" sldId="272"/>
            <ac:spMk id="5" creationId="{757A8CF6-133B-4869-8DF6-7824DE47DBE8}"/>
          </ac:spMkLst>
        </pc:spChg>
        <pc:spChg chg="del">
          <ac:chgData name="Tomáš Kalina" userId="45bbb01e-5cd3-4f7f-8e55-4626a61d755e" providerId="ADAL" clId="{D1DF1F02-1D95-4985-90AC-9B8602AE9E8E}" dt="2022-02-22T20:17:06.465" v="1497" actId="700"/>
          <ac:spMkLst>
            <pc:docMk/>
            <pc:sldMk cId="1277438011" sldId="272"/>
            <ac:spMk id="6" creationId="{74457673-A188-4002-9C0E-CC838BF852E5}"/>
          </ac:spMkLst>
        </pc:spChg>
        <pc:spChg chg="del mod ord">
          <ac:chgData name="Tomáš Kalina" userId="45bbb01e-5cd3-4f7f-8e55-4626a61d755e" providerId="ADAL" clId="{D1DF1F02-1D95-4985-90AC-9B8602AE9E8E}" dt="2022-02-22T20:17:06.465" v="1497" actId="700"/>
          <ac:spMkLst>
            <pc:docMk/>
            <pc:sldMk cId="1277438011" sldId="272"/>
            <ac:spMk id="7" creationId="{8D59D553-6143-43B4-9EC7-7F951A4DC5E9}"/>
          </ac:spMkLst>
        </pc:spChg>
        <pc:spChg chg="del">
          <ac:chgData name="Tomáš Kalina" userId="45bbb01e-5cd3-4f7f-8e55-4626a61d755e" providerId="ADAL" clId="{D1DF1F02-1D95-4985-90AC-9B8602AE9E8E}" dt="2022-02-22T20:17:06.465" v="1497" actId="700"/>
          <ac:spMkLst>
            <pc:docMk/>
            <pc:sldMk cId="1277438011" sldId="272"/>
            <ac:spMk id="8" creationId="{3B440103-04BE-4053-A815-0304F5BF395C}"/>
          </ac:spMkLst>
        </pc:spChg>
        <pc:spChg chg="add mod ord">
          <ac:chgData name="Tomáš Kalina" userId="45bbb01e-5cd3-4f7f-8e55-4626a61d755e" providerId="ADAL" clId="{D1DF1F02-1D95-4985-90AC-9B8602AE9E8E}" dt="2022-02-22T20:17:13.700" v="1515" actId="20577"/>
          <ac:spMkLst>
            <pc:docMk/>
            <pc:sldMk cId="1277438011" sldId="272"/>
            <ac:spMk id="9" creationId="{E29CF075-7A7B-4B99-AE6B-2C396F7E65F1}"/>
          </ac:spMkLst>
        </pc:spChg>
        <pc:spChg chg="add del mod ord">
          <ac:chgData name="Tomáš Kalina" userId="45bbb01e-5cd3-4f7f-8e55-4626a61d755e" providerId="ADAL" clId="{D1DF1F02-1D95-4985-90AC-9B8602AE9E8E}" dt="2022-02-22T20:17:15.903" v="1516"/>
          <ac:spMkLst>
            <pc:docMk/>
            <pc:sldMk cId="1277438011" sldId="272"/>
            <ac:spMk id="10" creationId="{336FE7A9-12B5-4FD7-924C-AD339FBEB046}"/>
          </ac:spMkLst>
        </pc:spChg>
        <pc:spChg chg="add del mod">
          <ac:chgData name="Tomáš Kalina" userId="45bbb01e-5cd3-4f7f-8e55-4626a61d755e" providerId="ADAL" clId="{D1DF1F02-1D95-4985-90AC-9B8602AE9E8E}" dt="2022-02-22T20:17:22.038" v="1517"/>
          <ac:spMkLst>
            <pc:docMk/>
            <pc:sldMk cId="1277438011" sldId="272"/>
            <ac:spMk id="11" creationId="{E0D2E956-F9B1-4BF3-86C8-1F6884A8E7DC}"/>
          </ac:spMkLst>
        </pc:spChg>
        <pc:spChg chg="add del mod">
          <ac:chgData name="Tomáš Kalina" userId="45bbb01e-5cd3-4f7f-8e55-4626a61d755e" providerId="ADAL" clId="{D1DF1F02-1D95-4985-90AC-9B8602AE9E8E}" dt="2022-02-22T20:17:39.420" v="1518"/>
          <ac:spMkLst>
            <pc:docMk/>
            <pc:sldMk cId="1277438011" sldId="272"/>
            <ac:spMk id="12" creationId="{A573A1CE-CFE9-43A8-97B6-47B4897B95BB}"/>
          </ac:spMkLst>
        </pc:spChg>
        <pc:spChg chg="add del mod">
          <ac:chgData name="Tomáš Kalina" userId="45bbb01e-5cd3-4f7f-8e55-4626a61d755e" providerId="ADAL" clId="{D1DF1F02-1D95-4985-90AC-9B8602AE9E8E}" dt="2022-02-22T20:17:53.880" v="1519" actId="22"/>
          <ac:spMkLst>
            <pc:docMk/>
            <pc:sldMk cId="1277438011" sldId="272"/>
            <ac:spMk id="13" creationId="{79CF6F97-D291-4B91-9EFF-6C1BE4A831BE}"/>
          </ac:spMkLst>
        </pc:spChg>
        <pc:picChg chg="add mod ord">
          <ac:chgData name="Tomáš Kalina" userId="45bbb01e-5cd3-4f7f-8e55-4626a61d755e" providerId="ADAL" clId="{D1DF1F02-1D95-4985-90AC-9B8602AE9E8E}" dt="2022-02-22T20:17:53.880" v="1519" actId="22"/>
          <ac:picMkLst>
            <pc:docMk/>
            <pc:sldMk cId="1277438011" sldId="272"/>
            <ac:picMk id="15" creationId="{DF22252B-2056-4AB5-8FE3-BE2BD5F110EF}"/>
          </ac:picMkLst>
        </pc:picChg>
      </pc:sldChg>
      <pc:sldChg chg="addSp delSp modSp new mod">
        <pc:chgData name="Tomáš Kalina" userId="45bbb01e-5cd3-4f7f-8e55-4626a61d755e" providerId="ADAL" clId="{D1DF1F02-1D95-4985-90AC-9B8602AE9E8E}" dt="2022-02-23T08:54:15.973" v="2042" actId="12"/>
        <pc:sldMkLst>
          <pc:docMk/>
          <pc:sldMk cId="2673496211" sldId="273"/>
        </pc:sldMkLst>
        <pc:spChg chg="mod">
          <ac:chgData name="Tomáš Kalina" userId="45bbb01e-5cd3-4f7f-8e55-4626a61d755e" providerId="ADAL" clId="{D1DF1F02-1D95-4985-90AC-9B8602AE9E8E}" dt="2022-02-23T08:54:15.973" v="2042" actId="12"/>
          <ac:spMkLst>
            <pc:docMk/>
            <pc:sldMk cId="2673496211" sldId="273"/>
            <ac:spMk id="2" creationId="{9F27C282-CD59-49A1-BC4A-0FFD0EA2EE53}"/>
          </ac:spMkLst>
        </pc:spChg>
        <pc:spChg chg="mod">
          <ac:chgData name="Tomáš Kalina" userId="45bbb01e-5cd3-4f7f-8e55-4626a61d755e" providerId="ADAL" clId="{D1DF1F02-1D95-4985-90AC-9B8602AE9E8E}" dt="2022-02-22T21:03:03.553" v="1573" actId="1076"/>
          <ac:spMkLst>
            <pc:docMk/>
            <pc:sldMk cId="2673496211" sldId="273"/>
            <ac:spMk id="4" creationId="{E0E678BD-2CD5-4828-8AB6-0D99707978B2}"/>
          </ac:spMkLst>
        </pc:spChg>
        <pc:spChg chg="del">
          <ac:chgData name="Tomáš Kalina" userId="45bbb01e-5cd3-4f7f-8e55-4626a61d755e" providerId="ADAL" clId="{D1DF1F02-1D95-4985-90AC-9B8602AE9E8E}" dt="2022-02-22T21:00:21.787" v="1521"/>
          <ac:spMkLst>
            <pc:docMk/>
            <pc:sldMk cId="2673496211" sldId="273"/>
            <ac:spMk id="5" creationId="{78ACCF8C-22D6-44F9-A414-2E9939634CF0}"/>
          </ac:spMkLst>
        </pc:spChg>
        <pc:graphicFrameChg chg="add mod modGraphic">
          <ac:chgData name="Tomáš Kalina" userId="45bbb01e-5cd3-4f7f-8e55-4626a61d755e" providerId="ADAL" clId="{D1DF1F02-1D95-4985-90AC-9B8602AE9E8E}" dt="2022-02-22T21:03:55.797" v="1619" actId="20577"/>
          <ac:graphicFrameMkLst>
            <pc:docMk/>
            <pc:sldMk cId="2673496211" sldId="273"/>
            <ac:graphicFrameMk id="6" creationId="{F32E661C-D24A-40A8-B22A-470A53E96445}"/>
          </ac:graphicFrameMkLst>
        </pc:graphicFrameChg>
      </pc:sldChg>
      <pc:sldChg chg="addSp delSp modSp new mod modClrScheme chgLayout">
        <pc:chgData name="Tomáš Kalina" userId="45bbb01e-5cd3-4f7f-8e55-4626a61d755e" providerId="ADAL" clId="{D1DF1F02-1D95-4985-90AC-9B8602AE9E8E}" dt="2022-02-23T08:54:22.838" v="2043" actId="478"/>
        <pc:sldMkLst>
          <pc:docMk/>
          <pc:sldMk cId="654647065" sldId="274"/>
        </pc:sldMkLst>
        <pc:spChg chg="del mod ord">
          <ac:chgData name="Tomáš Kalina" userId="45bbb01e-5cd3-4f7f-8e55-4626a61d755e" providerId="ADAL" clId="{D1DF1F02-1D95-4985-90AC-9B8602AE9E8E}" dt="2022-02-23T08:54:22.838" v="2043" actId="478"/>
          <ac:spMkLst>
            <pc:docMk/>
            <pc:sldMk cId="654647065" sldId="274"/>
            <ac:spMk id="2" creationId="{862DAACF-ECAC-4292-AF0A-9E08D8BBB027}"/>
          </ac:spMkLst>
        </pc:spChg>
        <pc:spChg chg="mod ord">
          <ac:chgData name="Tomáš Kalina" userId="45bbb01e-5cd3-4f7f-8e55-4626a61d755e" providerId="ADAL" clId="{D1DF1F02-1D95-4985-90AC-9B8602AE9E8E}" dt="2022-02-22T21:11:44.493" v="1624" actId="700"/>
          <ac:spMkLst>
            <pc:docMk/>
            <pc:sldMk cId="654647065" sldId="274"/>
            <ac:spMk id="3" creationId="{3714406C-AEFF-4AD7-BE5B-E99976A5FCB3}"/>
          </ac:spMkLst>
        </pc:spChg>
        <pc:spChg chg="del">
          <ac:chgData name="Tomáš Kalina" userId="45bbb01e-5cd3-4f7f-8e55-4626a61d755e" providerId="ADAL" clId="{D1DF1F02-1D95-4985-90AC-9B8602AE9E8E}" dt="2022-02-22T21:11:44.493" v="1624" actId="700"/>
          <ac:spMkLst>
            <pc:docMk/>
            <pc:sldMk cId="654647065" sldId="274"/>
            <ac:spMk id="4" creationId="{17FC4782-062E-4620-AF1C-99CF91BED4F3}"/>
          </ac:spMkLst>
        </pc:spChg>
        <pc:spChg chg="del mod ord">
          <ac:chgData name="Tomáš Kalina" userId="45bbb01e-5cd3-4f7f-8e55-4626a61d755e" providerId="ADAL" clId="{D1DF1F02-1D95-4985-90AC-9B8602AE9E8E}" dt="2022-02-22T21:11:44.493" v="1624" actId="700"/>
          <ac:spMkLst>
            <pc:docMk/>
            <pc:sldMk cId="654647065" sldId="274"/>
            <ac:spMk id="5" creationId="{1EEA82C3-3068-4451-B2E0-2D1A958632E4}"/>
          </ac:spMkLst>
        </pc:spChg>
        <pc:spChg chg="add del mod ord">
          <ac:chgData name="Tomáš Kalina" userId="45bbb01e-5cd3-4f7f-8e55-4626a61d755e" providerId="ADAL" clId="{D1DF1F02-1D95-4985-90AC-9B8602AE9E8E}" dt="2022-02-22T21:11:45.156" v="1625" actId="22"/>
          <ac:spMkLst>
            <pc:docMk/>
            <pc:sldMk cId="654647065" sldId="274"/>
            <ac:spMk id="6" creationId="{77B26135-E6F9-4F85-B0E8-0867D949443D}"/>
          </ac:spMkLst>
        </pc:spChg>
        <pc:picChg chg="add mod ord">
          <ac:chgData name="Tomáš Kalina" userId="45bbb01e-5cd3-4f7f-8e55-4626a61d755e" providerId="ADAL" clId="{D1DF1F02-1D95-4985-90AC-9B8602AE9E8E}" dt="2022-02-22T21:11:45.156" v="1625" actId="22"/>
          <ac:picMkLst>
            <pc:docMk/>
            <pc:sldMk cId="654647065" sldId="274"/>
            <ac:picMk id="8" creationId="{DBD51BF7-36C4-43AA-B479-4CC068338540}"/>
          </ac:picMkLst>
        </pc:picChg>
      </pc:sldChg>
      <pc:sldChg chg="addSp delSp modSp new mod modClrScheme chgLayout">
        <pc:chgData name="Tomáš Kalina" userId="45bbb01e-5cd3-4f7f-8e55-4626a61d755e" providerId="ADAL" clId="{D1DF1F02-1D95-4985-90AC-9B8602AE9E8E}" dt="2022-02-23T08:54:38.794" v="2045" actId="478"/>
        <pc:sldMkLst>
          <pc:docMk/>
          <pc:sldMk cId="1785162255" sldId="275"/>
        </pc:sldMkLst>
        <pc:spChg chg="del mod ord">
          <ac:chgData name="Tomáš Kalina" userId="45bbb01e-5cd3-4f7f-8e55-4626a61d755e" providerId="ADAL" clId="{D1DF1F02-1D95-4985-90AC-9B8602AE9E8E}" dt="2022-02-23T08:54:38.794" v="2045" actId="478"/>
          <ac:spMkLst>
            <pc:docMk/>
            <pc:sldMk cId="1785162255" sldId="275"/>
            <ac:spMk id="2" creationId="{C0C24D54-C1A8-4C8A-BA7E-F6FC943CFBC7}"/>
          </ac:spMkLst>
        </pc:spChg>
        <pc:spChg chg="mod ord">
          <ac:chgData name="Tomáš Kalina" userId="45bbb01e-5cd3-4f7f-8e55-4626a61d755e" providerId="ADAL" clId="{D1DF1F02-1D95-4985-90AC-9B8602AE9E8E}" dt="2022-02-22T21:13:58.511" v="1627" actId="700"/>
          <ac:spMkLst>
            <pc:docMk/>
            <pc:sldMk cId="1785162255" sldId="275"/>
            <ac:spMk id="3" creationId="{BC6C1871-D2F0-42F3-B29A-76F7CB8C6BA8}"/>
          </ac:spMkLst>
        </pc:spChg>
        <pc:spChg chg="del mod ord">
          <ac:chgData name="Tomáš Kalina" userId="45bbb01e-5cd3-4f7f-8e55-4626a61d755e" providerId="ADAL" clId="{D1DF1F02-1D95-4985-90AC-9B8602AE9E8E}" dt="2022-02-22T21:13:58.511" v="1627" actId="700"/>
          <ac:spMkLst>
            <pc:docMk/>
            <pc:sldMk cId="1785162255" sldId="275"/>
            <ac:spMk id="4" creationId="{3FDB5EBB-DF14-4E3F-AF33-1C175EBF2D45}"/>
          </ac:spMkLst>
        </pc:spChg>
        <pc:spChg chg="add mod ord">
          <ac:chgData name="Tomáš Kalina" userId="45bbb01e-5cd3-4f7f-8e55-4626a61d755e" providerId="ADAL" clId="{D1DF1F02-1D95-4985-90AC-9B8602AE9E8E}" dt="2022-02-22T21:14:09.627" v="1657" actId="20577"/>
          <ac:spMkLst>
            <pc:docMk/>
            <pc:sldMk cId="1785162255" sldId="275"/>
            <ac:spMk id="5" creationId="{06544334-B051-42F4-B2C8-F15D44BA34E5}"/>
          </ac:spMkLst>
        </pc:spChg>
        <pc:spChg chg="add del mod ord">
          <ac:chgData name="Tomáš Kalina" userId="45bbb01e-5cd3-4f7f-8e55-4626a61d755e" providerId="ADAL" clId="{D1DF1F02-1D95-4985-90AC-9B8602AE9E8E}" dt="2022-02-22T21:16:59.899" v="1723"/>
          <ac:spMkLst>
            <pc:docMk/>
            <pc:sldMk cId="1785162255" sldId="275"/>
            <ac:spMk id="6" creationId="{735F401C-24CA-4780-BF03-2D8EEB0E8C32}"/>
          </ac:spMkLst>
        </pc:spChg>
        <pc:spChg chg="add del mod">
          <ac:chgData name="Tomáš Kalina" userId="45bbb01e-5cd3-4f7f-8e55-4626a61d755e" providerId="ADAL" clId="{D1DF1F02-1D95-4985-90AC-9B8602AE9E8E}" dt="2022-02-22T21:16:49.724" v="1722"/>
          <ac:spMkLst>
            <pc:docMk/>
            <pc:sldMk cId="1785162255" sldId="275"/>
            <ac:spMk id="13" creationId="{84E20600-6176-4093-BC55-5DEF862AED4B}"/>
          </ac:spMkLst>
        </pc:spChg>
        <pc:spChg chg="add del mod">
          <ac:chgData name="Tomáš Kalina" userId="45bbb01e-5cd3-4f7f-8e55-4626a61d755e" providerId="ADAL" clId="{D1DF1F02-1D95-4985-90AC-9B8602AE9E8E}" dt="2022-02-22T21:16:49.724" v="1722"/>
          <ac:spMkLst>
            <pc:docMk/>
            <pc:sldMk cId="1785162255" sldId="275"/>
            <ac:spMk id="22" creationId="{07C19E46-1FCB-4E70-9034-D348D6327D39}"/>
          </ac:spMkLst>
        </pc:spChg>
        <pc:spChg chg="add mod">
          <ac:chgData name="Tomáš Kalina" userId="45bbb01e-5cd3-4f7f-8e55-4626a61d755e" providerId="ADAL" clId="{D1DF1F02-1D95-4985-90AC-9B8602AE9E8E}" dt="2022-02-22T21:17:10.701" v="1728" actId="403"/>
          <ac:spMkLst>
            <pc:docMk/>
            <pc:sldMk cId="1785162255" sldId="275"/>
            <ac:spMk id="24" creationId="{4B7B0824-0791-4223-A261-E5D6A0BF1141}"/>
          </ac:spMkLst>
        </pc:spChg>
        <pc:graphicFrameChg chg="add del mod">
          <ac:chgData name="Tomáš Kalina" userId="45bbb01e-5cd3-4f7f-8e55-4626a61d755e" providerId="ADAL" clId="{D1DF1F02-1D95-4985-90AC-9B8602AE9E8E}" dt="2022-02-22T21:16:25.083" v="1710"/>
          <ac:graphicFrameMkLst>
            <pc:docMk/>
            <pc:sldMk cId="1785162255" sldId="275"/>
            <ac:graphicFrameMk id="7" creationId="{0F86CB95-434B-40FF-B87D-9F2111C02EB2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37.111" v="1712"/>
          <ac:graphicFrameMkLst>
            <pc:docMk/>
            <pc:sldMk cId="1785162255" sldId="275"/>
            <ac:graphicFrameMk id="8" creationId="{DEF98075-90FB-4F60-9D83-E6CC077784B2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9" creationId="{733A4987-BD53-4FB5-811E-D2176E958204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10" creationId="{D60047D5-EC52-4A67-A8D3-F06B79382EB6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11" creationId="{58D6B022-E90A-4194-B34E-994DF1FD1EA8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12" creationId="{AF430DD5-5EC3-4F4D-8FF4-8AE0DDB5FCA1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14" creationId="{06CC16B6-FC8A-45D0-B770-73DEFEF860D5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15" creationId="{84AD002F-CFEC-4EF4-BC18-3863BA99082C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16" creationId="{95F98CB9-8F6A-46C4-ACEC-E8E376EE8A87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17" creationId="{F5F3A965-EF28-40E0-B471-4CE870FCFABE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18" creationId="{5A123A9C-FD1B-4C2F-A558-3407E135DC3B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19" creationId="{25345A4F-2886-4B19-89AC-29AF213A44F7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20" creationId="{1134AB9D-7650-4189-822B-6EC6DF981F45}"/>
          </ac:graphicFrameMkLst>
        </pc:graphicFrameChg>
        <pc:graphicFrameChg chg="add del mod">
          <ac:chgData name="Tomáš Kalina" userId="45bbb01e-5cd3-4f7f-8e55-4626a61d755e" providerId="ADAL" clId="{D1DF1F02-1D95-4985-90AC-9B8602AE9E8E}" dt="2022-02-22T21:16:49.724" v="1722"/>
          <ac:graphicFrameMkLst>
            <pc:docMk/>
            <pc:sldMk cId="1785162255" sldId="275"/>
            <ac:graphicFrameMk id="21" creationId="{F7D70244-1629-4F89-B9BC-7873823DC54D}"/>
          </ac:graphicFrameMkLst>
        </pc:graphicFrameChg>
        <pc:graphicFrameChg chg="add mod modGraphic">
          <ac:chgData name="Tomáš Kalina" userId="45bbb01e-5cd3-4f7f-8e55-4626a61d755e" providerId="ADAL" clId="{D1DF1F02-1D95-4985-90AC-9B8602AE9E8E}" dt="2022-02-22T21:17:18.728" v="1734" actId="403"/>
          <ac:graphicFrameMkLst>
            <pc:docMk/>
            <pc:sldMk cId="1785162255" sldId="275"/>
            <ac:graphicFrameMk id="23" creationId="{4B413A30-2F12-4F2A-9F06-F7563DAF6CBF}"/>
          </ac:graphicFrameMkLst>
        </pc:graphicFrameChg>
        <pc:picChg chg="add del mod">
          <ac:chgData name="Tomáš Kalina" userId="45bbb01e-5cd3-4f7f-8e55-4626a61d755e" providerId="ADAL" clId="{D1DF1F02-1D95-4985-90AC-9B8602AE9E8E}" dt="2022-02-22T21:16:49.724" v="1722"/>
          <ac:picMkLst>
            <pc:docMk/>
            <pc:sldMk cId="1785162255" sldId="275"/>
            <ac:picMk id="6147" creationId="{76800C65-8163-4397-9754-A6570EFFCDEB}"/>
          </ac:picMkLst>
        </pc:picChg>
        <pc:picChg chg="add del mod">
          <ac:chgData name="Tomáš Kalina" userId="45bbb01e-5cd3-4f7f-8e55-4626a61d755e" providerId="ADAL" clId="{D1DF1F02-1D95-4985-90AC-9B8602AE9E8E}" dt="2022-02-22T21:16:49.724" v="1722"/>
          <ac:picMkLst>
            <pc:docMk/>
            <pc:sldMk cId="1785162255" sldId="275"/>
            <ac:picMk id="6148" creationId="{1BB68BC3-5B40-4145-9D1D-A26726E77D2F}"/>
          </ac:picMkLst>
        </pc:picChg>
        <pc:picChg chg="add del mod">
          <ac:chgData name="Tomáš Kalina" userId="45bbb01e-5cd3-4f7f-8e55-4626a61d755e" providerId="ADAL" clId="{D1DF1F02-1D95-4985-90AC-9B8602AE9E8E}" dt="2022-02-22T21:16:49.724" v="1722"/>
          <ac:picMkLst>
            <pc:docMk/>
            <pc:sldMk cId="1785162255" sldId="275"/>
            <ac:picMk id="6149" creationId="{F788E436-4A32-4E17-A698-BA345972F1E9}"/>
          </ac:picMkLst>
        </pc:picChg>
        <pc:picChg chg="add del mod">
          <ac:chgData name="Tomáš Kalina" userId="45bbb01e-5cd3-4f7f-8e55-4626a61d755e" providerId="ADAL" clId="{D1DF1F02-1D95-4985-90AC-9B8602AE9E8E}" dt="2022-02-22T21:16:49.724" v="1722"/>
          <ac:picMkLst>
            <pc:docMk/>
            <pc:sldMk cId="1785162255" sldId="275"/>
            <ac:picMk id="6150" creationId="{C258A837-457C-4C3E-8E7D-7DA30B501772}"/>
          </ac:picMkLst>
        </pc:picChg>
        <pc:picChg chg="add del mod">
          <ac:chgData name="Tomáš Kalina" userId="45bbb01e-5cd3-4f7f-8e55-4626a61d755e" providerId="ADAL" clId="{D1DF1F02-1D95-4985-90AC-9B8602AE9E8E}" dt="2022-02-22T21:16:49.724" v="1722"/>
          <ac:picMkLst>
            <pc:docMk/>
            <pc:sldMk cId="1785162255" sldId="275"/>
            <ac:picMk id="6151" creationId="{5D506FC7-6274-477D-A523-883A182114D4}"/>
          </ac:picMkLst>
        </pc:picChg>
        <pc:picChg chg="add del mod">
          <ac:chgData name="Tomáš Kalina" userId="45bbb01e-5cd3-4f7f-8e55-4626a61d755e" providerId="ADAL" clId="{D1DF1F02-1D95-4985-90AC-9B8602AE9E8E}" dt="2022-02-22T21:16:49.724" v="1722"/>
          <ac:picMkLst>
            <pc:docMk/>
            <pc:sldMk cId="1785162255" sldId="275"/>
            <ac:picMk id="6152" creationId="{3C6A1440-0374-49F3-A379-8CE06C9010EB}"/>
          </ac:picMkLst>
        </pc:picChg>
        <pc:picChg chg="add del mod">
          <ac:chgData name="Tomáš Kalina" userId="45bbb01e-5cd3-4f7f-8e55-4626a61d755e" providerId="ADAL" clId="{D1DF1F02-1D95-4985-90AC-9B8602AE9E8E}" dt="2022-02-22T21:16:49.724" v="1722"/>
          <ac:picMkLst>
            <pc:docMk/>
            <pc:sldMk cId="1785162255" sldId="275"/>
            <ac:picMk id="6153" creationId="{95AAA91B-07E8-48CF-8BD0-B0B6687D70C3}"/>
          </ac:picMkLst>
        </pc:picChg>
        <pc:picChg chg="add del mod">
          <ac:chgData name="Tomáš Kalina" userId="45bbb01e-5cd3-4f7f-8e55-4626a61d755e" providerId="ADAL" clId="{D1DF1F02-1D95-4985-90AC-9B8602AE9E8E}" dt="2022-02-22T21:16:49.724" v="1722"/>
          <ac:picMkLst>
            <pc:docMk/>
            <pc:sldMk cId="1785162255" sldId="275"/>
            <ac:picMk id="6154" creationId="{52C42B1F-F8D2-49F5-A880-F0DE1EE9D335}"/>
          </ac:picMkLst>
        </pc:picChg>
        <pc:picChg chg="add del mod">
          <ac:chgData name="Tomáš Kalina" userId="45bbb01e-5cd3-4f7f-8e55-4626a61d755e" providerId="ADAL" clId="{D1DF1F02-1D95-4985-90AC-9B8602AE9E8E}" dt="2022-02-22T21:16:49.724" v="1722"/>
          <ac:picMkLst>
            <pc:docMk/>
            <pc:sldMk cId="1785162255" sldId="275"/>
            <ac:picMk id="6155" creationId="{F4CE155D-A8D2-49A5-BA1D-9B8238E42C54}"/>
          </ac:picMkLst>
        </pc:picChg>
      </pc:sldChg>
      <pc:sldChg chg="addSp delSp modSp new mod ord">
        <pc:chgData name="Tomáš Kalina" userId="45bbb01e-5cd3-4f7f-8e55-4626a61d755e" providerId="ADAL" clId="{D1DF1F02-1D95-4985-90AC-9B8602AE9E8E}" dt="2022-02-23T08:54:43.032" v="2046" actId="478"/>
        <pc:sldMkLst>
          <pc:docMk/>
          <pc:sldMk cId="899698761" sldId="276"/>
        </pc:sldMkLst>
        <pc:spChg chg="del">
          <ac:chgData name="Tomáš Kalina" userId="45bbb01e-5cd3-4f7f-8e55-4626a61d755e" providerId="ADAL" clId="{D1DF1F02-1D95-4985-90AC-9B8602AE9E8E}" dt="2022-02-23T08:54:43.032" v="2046" actId="478"/>
          <ac:spMkLst>
            <pc:docMk/>
            <pc:sldMk cId="899698761" sldId="276"/>
            <ac:spMk id="2" creationId="{11E3E421-03F6-4CBC-AF9D-E036BC49917E}"/>
          </ac:spMkLst>
        </pc:spChg>
        <pc:spChg chg="mod">
          <ac:chgData name="Tomáš Kalina" userId="45bbb01e-5cd3-4f7f-8e55-4626a61d755e" providerId="ADAL" clId="{D1DF1F02-1D95-4985-90AC-9B8602AE9E8E}" dt="2022-02-22T21:14:21.157" v="1689" actId="20577"/>
          <ac:spMkLst>
            <pc:docMk/>
            <pc:sldMk cId="899698761" sldId="276"/>
            <ac:spMk id="4" creationId="{8C6ABBAD-C4D8-4F10-AE82-8CB6A8C328FC}"/>
          </ac:spMkLst>
        </pc:spChg>
        <pc:spChg chg="add del">
          <ac:chgData name="Tomáš Kalina" userId="45bbb01e-5cd3-4f7f-8e55-4626a61d755e" providerId="ADAL" clId="{D1DF1F02-1D95-4985-90AC-9B8602AE9E8E}" dt="2022-02-22T21:15:35.385" v="1698"/>
          <ac:spMkLst>
            <pc:docMk/>
            <pc:sldMk cId="899698761" sldId="276"/>
            <ac:spMk id="5" creationId="{3CBCF8DA-A580-413A-971A-90EE4533473E}"/>
          </ac:spMkLst>
        </pc:spChg>
        <pc:spChg chg="add mod">
          <ac:chgData name="Tomáš Kalina" userId="45bbb01e-5cd3-4f7f-8e55-4626a61d755e" providerId="ADAL" clId="{D1DF1F02-1D95-4985-90AC-9B8602AE9E8E}" dt="2022-02-22T21:15:47.910" v="1700" actId="14100"/>
          <ac:spMkLst>
            <pc:docMk/>
            <pc:sldMk cId="899698761" sldId="276"/>
            <ac:spMk id="9" creationId="{3485B798-DF32-49C8-AA89-1BD76FC51BBA}"/>
          </ac:spMkLst>
        </pc:spChg>
        <pc:graphicFrameChg chg="add del mod">
          <ac:chgData name="Tomáš Kalina" userId="45bbb01e-5cd3-4f7f-8e55-4626a61d755e" providerId="ADAL" clId="{D1DF1F02-1D95-4985-90AC-9B8602AE9E8E}" dt="2022-02-22T21:14:54.208" v="1691"/>
          <ac:graphicFrameMkLst>
            <pc:docMk/>
            <pc:sldMk cId="899698761" sldId="276"/>
            <ac:graphicFrameMk id="6" creationId="{69F5581F-FB71-4AC3-A587-518E2430E41C}"/>
          </ac:graphicFrameMkLst>
        </pc:graphicFrameChg>
        <pc:graphicFrameChg chg="add del mod modGraphic">
          <ac:chgData name="Tomáš Kalina" userId="45bbb01e-5cd3-4f7f-8e55-4626a61d755e" providerId="ADAL" clId="{D1DF1F02-1D95-4985-90AC-9B8602AE9E8E}" dt="2022-02-22T21:15:32.826" v="1697"/>
          <ac:graphicFrameMkLst>
            <pc:docMk/>
            <pc:sldMk cId="899698761" sldId="276"/>
            <ac:graphicFrameMk id="7" creationId="{403027D4-5839-4F32-B2CE-68B210A6398C}"/>
          </ac:graphicFrameMkLst>
        </pc:graphicFrameChg>
        <pc:graphicFrameChg chg="add mod modGraphic">
          <ac:chgData name="Tomáš Kalina" userId="45bbb01e-5cd3-4f7f-8e55-4626a61d755e" providerId="ADAL" clId="{D1DF1F02-1D95-4985-90AC-9B8602AE9E8E}" dt="2022-02-22T21:15:59.929" v="1706" actId="403"/>
          <ac:graphicFrameMkLst>
            <pc:docMk/>
            <pc:sldMk cId="899698761" sldId="276"/>
            <ac:graphicFrameMk id="8" creationId="{6930C509-37AB-4D48-B429-3B0C6EFA9A0C}"/>
          </ac:graphicFrameMkLst>
        </pc:graphicFrameChg>
      </pc:sldChg>
      <pc:sldChg chg="addSp delSp modSp new mod">
        <pc:chgData name="Tomáš Kalina" userId="45bbb01e-5cd3-4f7f-8e55-4626a61d755e" providerId="ADAL" clId="{D1DF1F02-1D95-4985-90AC-9B8602AE9E8E}" dt="2022-02-23T08:54:35.031" v="2044" actId="478"/>
        <pc:sldMkLst>
          <pc:docMk/>
          <pc:sldMk cId="2293882100" sldId="277"/>
        </pc:sldMkLst>
        <pc:spChg chg="del">
          <ac:chgData name="Tomáš Kalina" userId="45bbb01e-5cd3-4f7f-8e55-4626a61d755e" providerId="ADAL" clId="{D1DF1F02-1D95-4985-90AC-9B8602AE9E8E}" dt="2022-02-23T08:54:35.031" v="2044" actId="478"/>
          <ac:spMkLst>
            <pc:docMk/>
            <pc:sldMk cId="2293882100" sldId="277"/>
            <ac:spMk id="2" creationId="{D38C6C07-4BF9-4D3B-A9F8-234A8AC13D61}"/>
          </ac:spMkLst>
        </pc:spChg>
        <pc:spChg chg="mod">
          <ac:chgData name="Tomáš Kalina" userId="45bbb01e-5cd3-4f7f-8e55-4626a61d755e" providerId="ADAL" clId="{D1DF1F02-1D95-4985-90AC-9B8602AE9E8E}" dt="2022-02-23T08:45:09.908" v="1921" actId="403"/>
          <ac:spMkLst>
            <pc:docMk/>
            <pc:sldMk cId="2293882100" sldId="277"/>
            <ac:spMk id="4" creationId="{35CEF8B3-1E79-434A-9A3B-3E5DD0B2B02B}"/>
          </ac:spMkLst>
        </pc:spChg>
        <pc:spChg chg="del">
          <ac:chgData name="Tomáš Kalina" userId="45bbb01e-5cd3-4f7f-8e55-4626a61d755e" providerId="ADAL" clId="{D1DF1F02-1D95-4985-90AC-9B8602AE9E8E}" dt="2022-02-22T21:20:13.786" v="1826" actId="22"/>
          <ac:spMkLst>
            <pc:docMk/>
            <pc:sldMk cId="2293882100" sldId="277"/>
            <ac:spMk id="5" creationId="{402D95F7-1F01-42CE-83B1-0DEF96C050FD}"/>
          </ac:spMkLst>
        </pc:spChg>
        <pc:picChg chg="add mod ord">
          <ac:chgData name="Tomáš Kalina" userId="45bbb01e-5cd3-4f7f-8e55-4626a61d755e" providerId="ADAL" clId="{D1DF1F02-1D95-4985-90AC-9B8602AE9E8E}" dt="2022-02-23T08:45:03.690" v="1917" actId="1076"/>
          <ac:picMkLst>
            <pc:docMk/>
            <pc:sldMk cId="2293882100" sldId="277"/>
            <ac:picMk id="7" creationId="{BAAFF518-68B6-49B7-AEA5-6C9EC1C54ACE}"/>
          </ac:picMkLst>
        </pc:picChg>
      </pc:sldChg>
      <pc:sldChg chg="addSp delSp modSp new mod modClrScheme chgLayout">
        <pc:chgData name="Tomáš Kalina" userId="45bbb01e-5cd3-4f7f-8e55-4626a61d755e" providerId="ADAL" clId="{D1DF1F02-1D95-4985-90AC-9B8602AE9E8E}" dt="2022-02-23T09:00:32.801" v="2073" actId="20577"/>
        <pc:sldMkLst>
          <pc:docMk/>
          <pc:sldMk cId="3311853952" sldId="278"/>
        </pc:sldMkLst>
        <pc:spChg chg="mod ord">
          <ac:chgData name="Tomáš Kalina" userId="45bbb01e-5cd3-4f7f-8e55-4626a61d755e" providerId="ADAL" clId="{D1DF1F02-1D95-4985-90AC-9B8602AE9E8E}" dt="2022-02-23T09:00:32.801" v="2073" actId="20577"/>
          <ac:spMkLst>
            <pc:docMk/>
            <pc:sldMk cId="3311853952" sldId="278"/>
            <ac:spMk id="2" creationId="{9A2F7018-8652-4014-92D2-E4B93EEED3E7}"/>
          </ac:spMkLst>
        </pc:spChg>
        <pc:spChg chg="mod ord">
          <ac:chgData name="Tomáš Kalina" userId="45bbb01e-5cd3-4f7f-8e55-4626a61d755e" providerId="ADAL" clId="{D1DF1F02-1D95-4985-90AC-9B8602AE9E8E}" dt="2022-02-23T08:42:54.542" v="1910" actId="700"/>
          <ac:spMkLst>
            <pc:docMk/>
            <pc:sldMk cId="3311853952" sldId="278"/>
            <ac:spMk id="3" creationId="{20240DBA-E55F-4544-8861-477CE9193143}"/>
          </ac:spMkLst>
        </pc:spChg>
        <pc:spChg chg="del">
          <ac:chgData name="Tomáš Kalina" userId="45bbb01e-5cd3-4f7f-8e55-4626a61d755e" providerId="ADAL" clId="{D1DF1F02-1D95-4985-90AC-9B8602AE9E8E}" dt="2022-02-23T08:42:54.542" v="1910" actId="700"/>
          <ac:spMkLst>
            <pc:docMk/>
            <pc:sldMk cId="3311853952" sldId="278"/>
            <ac:spMk id="4" creationId="{4A46AD71-A032-4932-BDB4-1E3270D87627}"/>
          </ac:spMkLst>
        </pc:spChg>
        <pc:spChg chg="del mod ord">
          <ac:chgData name="Tomáš Kalina" userId="45bbb01e-5cd3-4f7f-8e55-4626a61d755e" providerId="ADAL" clId="{D1DF1F02-1D95-4985-90AC-9B8602AE9E8E}" dt="2022-02-23T08:42:54.542" v="1910" actId="700"/>
          <ac:spMkLst>
            <pc:docMk/>
            <pc:sldMk cId="3311853952" sldId="278"/>
            <ac:spMk id="5" creationId="{0EBF1207-1908-436A-9E29-D31D42672423}"/>
          </ac:spMkLst>
        </pc:spChg>
        <pc:spChg chg="add del mod ord">
          <ac:chgData name="Tomáš Kalina" userId="45bbb01e-5cd3-4f7f-8e55-4626a61d755e" providerId="ADAL" clId="{D1DF1F02-1D95-4985-90AC-9B8602AE9E8E}" dt="2022-02-23T08:44:38.082" v="1911"/>
          <ac:spMkLst>
            <pc:docMk/>
            <pc:sldMk cId="3311853952" sldId="278"/>
            <ac:spMk id="6" creationId="{63C331A8-3EB7-4646-96B6-0459F48D236D}"/>
          </ac:spMkLst>
        </pc:spChg>
        <pc:picChg chg="add mod">
          <ac:chgData name="Tomáš Kalina" userId="45bbb01e-5cd3-4f7f-8e55-4626a61d755e" providerId="ADAL" clId="{D1DF1F02-1D95-4985-90AC-9B8602AE9E8E}" dt="2022-02-23T08:44:38.082" v="1911"/>
          <ac:picMkLst>
            <pc:docMk/>
            <pc:sldMk cId="3311853952" sldId="278"/>
            <ac:picMk id="7170" creationId="{C22A7B67-5456-4128-9295-9368AC218ED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0210F-6DFE-42C8-B280-59EA0943459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8C003F-EDF0-4D30-BCE3-8D34AA38A7BF}">
      <dgm:prSet phldrT="[Text]" custT="1"/>
      <dgm:spPr/>
      <dgm:t>
        <a:bodyPr/>
        <a:lstStyle/>
        <a:p>
          <a:r>
            <a:rPr lang="cs-CZ" sz="2000" dirty="0"/>
            <a:t>Feedback pro akutní zlepšení výkonu</a:t>
          </a:r>
        </a:p>
      </dgm:t>
    </dgm:pt>
    <dgm:pt modelId="{23A238F3-E133-4B28-9CE5-9E99370D6027}" type="parTrans" cxnId="{674DCB62-19C3-4707-BBFF-7B2E3D33C267}">
      <dgm:prSet/>
      <dgm:spPr/>
      <dgm:t>
        <a:bodyPr/>
        <a:lstStyle/>
        <a:p>
          <a:endParaRPr lang="cs-CZ"/>
        </a:p>
      </dgm:t>
    </dgm:pt>
    <dgm:pt modelId="{7AC1321E-9DE1-4899-A0CB-CD85FFF814DF}" type="sibTrans" cxnId="{674DCB62-19C3-4707-BBFF-7B2E3D33C267}">
      <dgm:prSet/>
      <dgm:spPr/>
      <dgm:t>
        <a:bodyPr/>
        <a:lstStyle/>
        <a:p>
          <a:endParaRPr lang="cs-CZ"/>
        </a:p>
      </dgm:t>
    </dgm:pt>
    <dgm:pt modelId="{368D77CF-F847-44F7-8660-CFD328721AF0}">
      <dgm:prSet phldrT="[Text]" custT="1"/>
      <dgm:spPr/>
      <dgm:t>
        <a:bodyPr/>
        <a:lstStyle/>
        <a:p>
          <a:r>
            <a:rPr lang="cs-CZ" sz="2000" dirty="0"/>
            <a:t>Předepsání startovní rychlosti cvičení</a:t>
          </a:r>
        </a:p>
      </dgm:t>
    </dgm:pt>
    <dgm:pt modelId="{15DDBAC2-9731-489B-92EC-ED903B9285C1}" type="parTrans" cxnId="{F12446F5-0311-4D8A-A085-AECEB782EEFD}">
      <dgm:prSet/>
      <dgm:spPr/>
      <dgm:t>
        <a:bodyPr/>
        <a:lstStyle/>
        <a:p>
          <a:endParaRPr lang="cs-CZ"/>
        </a:p>
      </dgm:t>
    </dgm:pt>
    <dgm:pt modelId="{126B5739-9F7F-4D95-ACE9-E301C6071F92}" type="sibTrans" cxnId="{F12446F5-0311-4D8A-A085-AECEB782EEFD}">
      <dgm:prSet/>
      <dgm:spPr/>
      <dgm:t>
        <a:bodyPr/>
        <a:lstStyle/>
        <a:p>
          <a:endParaRPr lang="cs-CZ"/>
        </a:p>
      </dgm:t>
    </dgm:pt>
    <dgm:pt modelId="{9F3AFC03-DA25-4B35-860F-3F5ADB87479D}">
      <dgm:prSet phldrT="[Text]" custT="1"/>
      <dgm:spPr/>
      <dgm:t>
        <a:bodyPr/>
        <a:lstStyle/>
        <a:p>
          <a:r>
            <a:rPr lang="cs-CZ" sz="2000" dirty="0"/>
            <a:t>Hodnocení adaptace pomoci rychlosti</a:t>
          </a:r>
        </a:p>
      </dgm:t>
    </dgm:pt>
    <dgm:pt modelId="{893B59D5-CD9C-402A-9DB3-16013633F5A0}" type="parTrans" cxnId="{98FFC334-15F4-4286-AB25-6CC5A4542047}">
      <dgm:prSet/>
      <dgm:spPr/>
      <dgm:t>
        <a:bodyPr/>
        <a:lstStyle/>
        <a:p>
          <a:endParaRPr lang="cs-CZ"/>
        </a:p>
      </dgm:t>
    </dgm:pt>
    <dgm:pt modelId="{59403AD9-25EC-4EF1-B5D0-5368693F9597}" type="sibTrans" cxnId="{98FFC334-15F4-4286-AB25-6CC5A4542047}">
      <dgm:prSet/>
      <dgm:spPr/>
      <dgm:t>
        <a:bodyPr/>
        <a:lstStyle/>
        <a:p>
          <a:endParaRPr lang="cs-CZ"/>
        </a:p>
      </dgm:t>
    </dgm:pt>
    <dgm:pt modelId="{BC50C5C5-CF44-4022-B96B-9BF08A5273E8}">
      <dgm:prSet custT="1"/>
      <dgm:spPr/>
      <dgm:t>
        <a:bodyPr/>
        <a:lstStyle/>
        <a:p>
          <a:r>
            <a:rPr lang="cs-CZ" sz="2000" dirty="0"/>
            <a:t>Monitorování únavy napříč </a:t>
          </a:r>
          <a:r>
            <a:rPr lang="cs-CZ" sz="2000" dirty="0" err="1"/>
            <a:t>tr</a:t>
          </a:r>
          <a:r>
            <a:rPr lang="cs-CZ" sz="2000" dirty="0"/>
            <a:t>. jednotkou/jednotkami pomocí rychlosti</a:t>
          </a:r>
        </a:p>
      </dgm:t>
    </dgm:pt>
    <dgm:pt modelId="{162DE2AF-3AAB-4CD1-9E38-FCB5067642CE}" type="parTrans" cxnId="{1670F189-8927-4B1E-83BF-40D8BFF28BE7}">
      <dgm:prSet/>
      <dgm:spPr/>
      <dgm:t>
        <a:bodyPr/>
        <a:lstStyle/>
        <a:p>
          <a:endParaRPr lang="cs-CZ"/>
        </a:p>
      </dgm:t>
    </dgm:pt>
    <dgm:pt modelId="{4C20BCA5-EA59-4D9E-9D16-9F2890E8445B}" type="sibTrans" cxnId="{1670F189-8927-4B1E-83BF-40D8BFF28BE7}">
      <dgm:prSet/>
      <dgm:spPr/>
      <dgm:t>
        <a:bodyPr/>
        <a:lstStyle/>
        <a:p>
          <a:endParaRPr lang="cs-CZ"/>
        </a:p>
      </dgm:t>
    </dgm:pt>
    <dgm:pt modelId="{FCF754EE-E618-44F9-B901-3F8B0EAEC5E9}">
      <dgm:prSet custT="1"/>
      <dgm:spPr/>
      <dgm:t>
        <a:bodyPr/>
        <a:lstStyle/>
        <a:p>
          <a:r>
            <a:rPr lang="cs-CZ" sz="2000" dirty="0"/>
            <a:t>Předepsání </a:t>
          </a:r>
          <a:r>
            <a:rPr lang="cs-CZ" sz="2000" dirty="0" err="1"/>
            <a:t>cut-off</a:t>
          </a:r>
          <a:r>
            <a:rPr lang="cs-CZ" sz="2000" dirty="0"/>
            <a:t> rychlosti ke zmírnění únavy</a:t>
          </a:r>
        </a:p>
      </dgm:t>
    </dgm:pt>
    <dgm:pt modelId="{1F0BD11D-09FB-4DBA-AC60-DD7C11534FDA}" type="parTrans" cxnId="{EBBDDCE3-64EB-4B3B-94F3-932708D90BBF}">
      <dgm:prSet/>
      <dgm:spPr/>
      <dgm:t>
        <a:bodyPr/>
        <a:lstStyle/>
        <a:p>
          <a:endParaRPr lang="cs-CZ"/>
        </a:p>
      </dgm:t>
    </dgm:pt>
    <dgm:pt modelId="{51E33A6F-F5A7-4491-BDE4-A76D48D14271}" type="sibTrans" cxnId="{EBBDDCE3-64EB-4B3B-94F3-932708D90BBF}">
      <dgm:prSet/>
      <dgm:spPr/>
      <dgm:t>
        <a:bodyPr/>
        <a:lstStyle/>
        <a:p>
          <a:endParaRPr lang="cs-CZ"/>
        </a:p>
      </dgm:t>
    </dgm:pt>
    <dgm:pt modelId="{94FB2DF2-2320-47A8-9FAF-28224A712B41}">
      <dgm:prSet custT="1"/>
      <dgm:spPr/>
      <dgm:t>
        <a:bodyPr/>
        <a:lstStyle/>
        <a:p>
          <a:r>
            <a:rPr lang="cs-CZ" sz="2000" dirty="0"/>
            <a:t>Výpočet denního 1RM pro tréninkový předpis</a:t>
          </a:r>
        </a:p>
      </dgm:t>
    </dgm:pt>
    <dgm:pt modelId="{DADD8FD0-B39B-4473-A0B7-E0ADE1FBB53C}" type="parTrans" cxnId="{9984127D-13B3-4482-9D6E-1169A5CD3D15}">
      <dgm:prSet/>
      <dgm:spPr/>
      <dgm:t>
        <a:bodyPr/>
        <a:lstStyle/>
        <a:p>
          <a:endParaRPr lang="cs-CZ"/>
        </a:p>
      </dgm:t>
    </dgm:pt>
    <dgm:pt modelId="{03FBA780-B326-442A-9E0C-FCB482596B76}" type="sibTrans" cxnId="{9984127D-13B3-4482-9D6E-1169A5CD3D15}">
      <dgm:prSet/>
      <dgm:spPr/>
      <dgm:t>
        <a:bodyPr/>
        <a:lstStyle/>
        <a:p>
          <a:endParaRPr lang="cs-CZ"/>
        </a:p>
      </dgm:t>
    </dgm:pt>
    <dgm:pt modelId="{F2ECC0C3-FBE3-4828-9E00-CE609959A729}">
      <dgm:prSet custT="1"/>
      <dgm:spPr/>
      <dgm:t>
        <a:bodyPr/>
        <a:lstStyle/>
        <a:p>
          <a:r>
            <a:rPr lang="cs-CZ" sz="2000" dirty="0"/>
            <a:t>Preskripce prahu relativní ztráty rychlosti</a:t>
          </a:r>
        </a:p>
      </dgm:t>
    </dgm:pt>
    <dgm:pt modelId="{915E2ADD-ED3D-4D49-98A2-400ED7C01EB0}" type="parTrans" cxnId="{74A8FF84-5A1C-4B37-93E4-8DA3008DAE70}">
      <dgm:prSet/>
      <dgm:spPr/>
      <dgm:t>
        <a:bodyPr/>
        <a:lstStyle/>
        <a:p>
          <a:endParaRPr lang="cs-CZ"/>
        </a:p>
      </dgm:t>
    </dgm:pt>
    <dgm:pt modelId="{0B43E841-BA20-4E9E-96F1-1DBE9DBC4F27}" type="sibTrans" cxnId="{74A8FF84-5A1C-4B37-93E4-8DA3008DAE70}">
      <dgm:prSet/>
      <dgm:spPr/>
      <dgm:t>
        <a:bodyPr/>
        <a:lstStyle/>
        <a:p>
          <a:endParaRPr lang="cs-CZ"/>
        </a:p>
      </dgm:t>
    </dgm:pt>
    <dgm:pt modelId="{0DA8B18E-6267-4827-AF0D-84E6C7632404}">
      <dgm:prSet custT="1"/>
      <dgm:spPr/>
      <dgm:t>
        <a:bodyPr/>
        <a:lstStyle/>
        <a:p>
          <a:r>
            <a:rPr lang="cs-CZ" sz="2000" dirty="0"/>
            <a:t>Preskripce na základě individuální profilu L-v</a:t>
          </a:r>
        </a:p>
      </dgm:t>
    </dgm:pt>
    <dgm:pt modelId="{1408551E-9A1E-4D3C-90AB-C71841F41934}" type="parTrans" cxnId="{C51D2E6B-A062-465C-815F-2C7B00884790}">
      <dgm:prSet/>
      <dgm:spPr/>
      <dgm:t>
        <a:bodyPr/>
        <a:lstStyle/>
        <a:p>
          <a:endParaRPr lang="cs-CZ"/>
        </a:p>
      </dgm:t>
    </dgm:pt>
    <dgm:pt modelId="{13F07B6B-9426-4E52-B174-55E84A96653A}" type="sibTrans" cxnId="{C51D2E6B-A062-465C-815F-2C7B00884790}">
      <dgm:prSet/>
      <dgm:spPr/>
      <dgm:t>
        <a:bodyPr/>
        <a:lstStyle/>
        <a:p>
          <a:endParaRPr lang="cs-CZ"/>
        </a:p>
      </dgm:t>
    </dgm:pt>
    <dgm:pt modelId="{AFEA1F3B-AE9D-43F6-B8BB-4F4CF4A04E8B}">
      <dgm:prSet custT="1"/>
      <dgm:spPr/>
      <dgm:t>
        <a:bodyPr/>
        <a:lstStyle/>
        <a:p>
          <a:r>
            <a:rPr lang="cs-CZ" sz="2000" dirty="0"/>
            <a:t>Plný VBT </a:t>
          </a:r>
          <a:r>
            <a:rPr lang="cs-CZ" sz="2000" dirty="0" err="1"/>
            <a:t>programming</a:t>
          </a:r>
          <a:endParaRPr lang="cs-CZ" sz="2000" dirty="0"/>
        </a:p>
      </dgm:t>
    </dgm:pt>
    <dgm:pt modelId="{9453A58C-D1EA-4C21-994A-23F21FDAD188}" type="parTrans" cxnId="{3271B250-0AC8-4752-B2DF-FDA4223D6AE2}">
      <dgm:prSet/>
      <dgm:spPr/>
      <dgm:t>
        <a:bodyPr/>
        <a:lstStyle/>
        <a:p>
          <a:endParaRPr lang="cs-CZ"/>
        </a:p>
      </dgm:t>
    </dgm:pt>
    <dgm:pt modelId="{FAFD3B30-9F9F-4B98-A0BF-4D3216C8891A}" type="sibTrans" cxnId="{3271B250-0AC8-4752-B2DF-FDA4223D6AE2}">
      <dgm:prSet/>
      <dgm:spPr/>
      <dgm:t>
        <a:bodyPr/>
        <a:lstStyle/>
        <a:p>
          <a:endParaRPr lang="cs-CZ"/>
        </a:p>
      </dgm:t>
    </dgm:pt>
    <dgm:pt modelId="{198C8659-ECA2-456B-AFF8-92718505EF05}" type="pres">
      <dgm:prSet presAssocID="{CA80210F-6DFE-42C8-B280-59EA09434596}" presName="Name0" presStyleCnt="0">
        <dgm:presLayoutVars>
          <dgm:dir/>
          <dgm:animLvl val="lvl"/>
          <dgm:resizeHandles val="exact"/>
        </dgm:presLayoutVars>
      </dgm:prSet>
      <dgm:spPr/>
    </dgm:pt>
    <dgm:pt modelId="{605A67F1-41C3-42D3-97C1-818838D95F8F}" type="pres">
      <dgm:prSet presAssocID="{AFEA1F3B-AE9D-43F6-B8BB-4F4CF4A04E8B}" presName="boxAndChildren" presStyleCnt="0"/>
      <dgm:spPr/>
    </dgm:pt>
    <dgm:pt modelId="{86748B48-889E-4584-B34B-0A034CF98862}" type="pres">
      <dgm:prSet presAssocID="{AFEA1F3B-AE9D-43F6-B8BB-4F4CF4A04E8B}" presName="parentTextBox" presStyleLbl="node1" presStyleIdx="0" presStyleCnt="9"/>
      <dgm:spPr/>
    </dgm:pt>
    <dgm:pt modelId="{C033595C-A80F-48DC-9F3C-DC63C107DD4A}" type="pres">
      <dgm:prSet presAssocID="{13F07B6B-9426-4E52-B174-55E84A96653A}" presName="sp" presStyleCnt="0"/>
      <dgm:spPr/>
    </dgm:pt>
    <dgm:pt modelId="{8E2329C0-1A43-4FF6-AB27-097568590930}" type="pres">
      <dgm:prSet presAssocID="{0DA8B18E-6267-4827-AF0D-84E6C7632404}" presName="arrowAndChildren" presStyleCnt="0"/>
      <dgm:spPr/>
    </dgm:pt>
    <dgm:pt modelId="{87B502B3-3515-42A9-9C08-1B71834087FF}" type="pres">
      <dgm:prSet presAssocID="{0DA8B18E-6267-4827-AF0D-84E6C7632404}" presName="parentTextArrow" presStyleLbl="node1" presStyleIdx="1" presStyleCnt="9"/>
      <dgm:spPr/>
    </dgm:pt>
    <dgm:pt modelId="{5DC95B7B-0790-4564-84EE-CF1878F97C12}" type="pres">
      <dgm:prSet presAssocID="{0B43E841-BA20-4E9E-96F1-1DBE9DBC4F27}" presName="sp" presStyleCnt="0"/>
      <dgm:spPr/>
    </dgm:pt>
    <dgm:pt modelId="{AF6F4B3B-084F-477F-96C9-B82A246F80C7}" type="pres">
      <dgm:prSet presAssocID="{F2ECC0C3-FBE3-4828-9E00-CE609959A729}" presName="arrowAndChildren" presStyleCnt="0"/>
      <dgm:spPr/>
    </dgm:pt>
    <dgm:pt modelId="{C53450DA-D75E-44FB-BF79-F9376D0F2A18}" type="pres">
      <dgm:prSet presAssocID="{F2ECC0C3-FBE3-4828-9E00-CE609959A729}" presName="parentTextArrow" presStyleLbl="node1" presStyleIdx="2" presStyleCnt="9"/>
      <dgm:spPr/>
    </dgm:pt>
    <dgm:pt modelId="{B969B6A6-4BD2-4E49-886B-50693258298C}" type="pres">
      <dgm:prSet presAssocID="{03FBA780-B326-442A-9E0C-FCB482596B76}" presName="sp" presStyleCnt="0"/>
      <dgm:spPr/>
    </dgm:pt>
    <dgm:pt modelId="{5EDBD2CF-7AE6-4E87-8D90-5836BC61EE51}" type="pres">
      <dgm:prSet presAssocID="{94FB2DF2-2320-47A8-9FAF-28224A712B41}" presName="arrowAndChildren" presStyleCnt="0"/>
      <dgm:spPr/>
    </dgm:pt>
    <dgm:pt modelId="{4A8BF9FF-525F-4D0B-8590-C01B798E4591}" type="pres">
      <dgm:prSet presAssocID="{94FB2DF2-2320-47A8-9FAF-28224A712B41}" presName="parentTextArrow" presStyleLbl="node1" presStyleIdx="3" presStyleCnt="9"/>
      <dgm:spPr/>
    </dgm:pt>
    <dgm:pt modelId="{54337BF1-EC42-4498-92F6-5618815BB329}" type="pres">
      <dgm:prSet presAssocID="{51E33A6F-F5A7-4491-BDE4-A76D48D14271}" presName="sp" presStyleCnt="0"/>
      <dgm:spPr/>
    </dgm:pt>
    <dgm:pt modelId="{1817F07E-4E80-419B-8AFE-2916BE1C993B}" type="pres">
      <dgm:prSet presAssocID="{FCF754EE-E618-44F9-B901-3F8B0EAEC5E9}" presName="arrowAndChildren" presStyleCnt="0"/>
      <dgm:spPr/>
    </dgm:pt>
    <dgm:pt modelId="{C18EB6E3-65D1-4ABF-B992-AECE8EC24D23}" type="pres">
      <dgm:prSet presAssocID="{FCF754EE-E618-44F9-B901-3F8B0EAEC5E9}" presName="parentTextArrow" presStyleLbl="node1" presStyleIdx="4" presStyleCnt="9"/>
      <dgm:spPr/>
    </dgm:pt>
    <dgm:pt modelId="{C3865588-A31E-42F1-ADCB-F7FA57320EDB}" type="pres">
      <dgm:prSet presAssocID="{4C20BCA5-EA59-4D9E-9D16-9F2890E8445B}" presName="sp" presStyleCnt="0"/>
      <dgm:spPr/>
    </dgm:pt>
    <dgm:pt modelId="{DA0FCB24-8253-4257-B10A-0C1F9A5FC540}" type="pres">
      <dgm:prSet presAssocID="{BC50C5C5-CF44-4022-B96B-9BF08A5273E8}" presName="arrowAndChildren" presStyleCnt="0"/>
      <dgm:spPr/>
    </dgm:pt>
    <dgm:pt modelId="{2428AE72-337C-4AEA-BDC1-505984A75BC4}" type="pres">
      <dgm:prSet presAssocID="{BC50C5C5-CF44-4022-B96B-9BF08A5273E8}" presName="parentTextArrow" presStyleLbl="node1" presStyleIdx="5" presStyleCnt="9"/>
      <dgm:spPr/>
    </dgm:pt>
    <dgm:pt modelId="{B4487DFD-2B66-42A5-8E8C-79C2957EE821}" type="pres">
      <dgm:prSet presAssocID="{59403AD9-25EC-4EF1-B5D0-5368693F9597}" presName="sp" presStyleCnt="0"/>
      <dgm:spPr/>
    </dgm:pt>
    <dgm:pt modelId="{7FAF68F7-6E38-4366-94F8-2249A6E70B02}" type="pres">
      <dgm:prSet presAssocID="{9F3AFC03-DA25-4B35-860F-3F5ADB87479D}" presName="arrowAndChildren" presStyleCnt="0"/>
      <dgm:spPr/>
    </dgm:pt>
    <dgm:pt modelId="{EE9D20C6-8ABA-4018-B5D2-C2947733F2CF}" type="pres">
      <dgm:prSet presAssocID="{9F3AFC03-DA25-4B35-860F-3F5ADB87479D}" presName="parentTextArrow" presStyleLbl="node1" presStyleIdx="6" presStyleCnt="9"/>
      <dgm:spPr/>
    </dgm:pt>
    <dgm:pt modelId="{E47FA2AC-57B8-4FF8-8AEF-10359553ED7F}" type="pres">
      <dgm:prSet presAssocID="{126B5739-9F7F-4D95-ACE9-E301C6071F92}" presName="sp" presStyleCnt="0"/>
      <dgm:spPr/>
    </dgm:pt>
    <dgm:pt modelId="{11434119-FACD-4ED6-B362-AFB9BCD644DF}" type="pres">
      <dgm:prSet presAssocID="{368D77CF-F847-44F7-8660-CFD328721AF0}" presName="arrowAndChildren" presStyleCnt="0"/>
      <dgm:spPr/>
    </dgm:pt>
    <dgm:pt modelId="{17EFCC2B-864C-46DB-AF05-EFD7D36AD176}" type="pres">
      <dgm:prSet presAssocID="{368D77CF-F847-44F7-8660-CFD328721AF0}" presName="parentTextArrow" presStyleLbl="node1" presStyleIdx="7" presStyleCnt="9"/>
      <dgm:spPr/>
    </dgm:pt>
    <dgm:pt modelId="{582FD76A-5975-4947-8E0F-EED18FD1EAF7}" type="pres">
      <dgm:prSet presAssocID="{7AC1321E-9DE1-4899-A0CB-CD85FFF814DF}" presName="sp" presStyleCnt="0"/>
      <dgm:spPr/>
    </dgm:pt>
    <dgm:pt modelId="{1C1B2C0B-391F-4646-877E-493EF9DDA0B4}" type="pres">
      <dgm:prSet presAssocID="{118C003F-EDF0-4D30-BCE3-8D34AA38A7BF}" presName="arrowAndChildren" presStyleCnt="0"/>
      <dgm:spPr/>
    </dgm:pt>
    <dgm:pt modelId="{12C4937C-E55F-4918-91A6-A3B4F50704C0}" type="pres">
      <dgm:prSet presAssocID="{118C003F-EDF0-4D30-BCE3-8D34AA38A7BF}" presName="parentTextArrow" presStyleLbl="node1" presStyleIdx="8" presStyleCnt="9"/>
      <dgm:spPr/>
    </dgm:pt>
  </dgm:ptLst>
  <dgm:cxnLst>
    <dgm:cxn modelId="{1C515F07-1B69-499F-91CF-103DBCC22EDA}" type="presOf" srcId="{368D77CF-F847-44F7-8660-CFD328721AF0}" destId="{17EFCC2B-864C-46DB-AF05-EFD7D36AD176}" srcOrd="0" destOrd="0" presId="urn:microsoft.com/office/officeart/2005/8/layout/process4"/>
    <dgm:cxn modelId="{7810D023-B9B1-41EB-ACC6-B57D6F0D76A1}" type="presOf" srcId="{AFEA1F3B-AE9D-43F6-B8BB-4F4CF4A04E8B}" destId="{86748B48-889E-4584-B34B-0A034CF98862}" srcOrd="0" destOrd="0" presId="urn:microsoft.com/office/officeart/2005/8/layout/process4"/>
    <dgm:cxn modelId="{98FFC334-15F4-4286-AB25-6CC5A4542047}" srcId="{CA80210F-6DFE-42C8-B280-59EA09434596}" destId="{9F3AFC03-DA25-4B35-860F-3F5ADB87479D}" srcOrd="2" destOrd="0" parTransId="{893B59D5-CD9C-402A-9DB3-16013633F5A0}" sibTransId="{59403AD9-25EC-4EF1-B5D0-5368693F9597}"/>
    <dgm:cxn modelId="{1961003B-27A9-4D44-9E81-E5E48DF86869}" type="presOf" srcId="{0DA8B18E-6267-4827-AF0D-84E6C7632404}" destId="{87B502B3-3515-42A9-9C08-1B71834087FF}" srcOrd="0" destOrd="0" presId="urn:microsoft.com/office/officeart/2005/8/layout/process4"/>
    <dgm:cxn modelId="{674DCB62-19C3-4707-BBFF-7B2E3D33C267}" srcId="{CA80210F-6DFE-42C8-B280-59EA09434596}" destId="{118C003F-EDF0-4D30-BCE3-8D34AA38A7BF}" srcOrd="0" destOrd="0" parTransId="{23A238F3-E133-4B28-9CE5-9E99370D6027}" sibTransId="{7AC1321E-9DE1-4899-A0CB-CD85FFF814DF}"/>
    <dgm:cxn modelId="{8441FE67-9CFF-4BE3-98AF-DDBE4D3CAD73}" type="presOf" srcId="{F2ECC0C3-FBE3-4828-9E00-CE609959A729}" destId="{C53450DA-D75E-44FB-BF79-F9376D0F2A18}" srcOrd="0" destOrd="0" presId="urn:microsoft.com/office/officeart/2005/8/layout/process4"/>
    <dgm:cxn modelId="{C51D2E6B-A062-465C-815F-2C7B00884790}" srcId="{CA80210F-6DFE-42C8-B280-59EA09434596}" destId="{0DA8B18E-6267-4827-AF0D-84E6C7632404}" srcOrd="7" destOrd="0" parTransId="{1408551E-9A1E-4D3C-90AB-C71841F41934}" sibTransId="{13F07B6B-9426-4E52-B174-55E84A96653A}"/>
    <dgm:cxn modelId="{ADD58F6E-8A0A-431C-987D-453EF521DCB6}" type="presOf" srcId="{118C003F-EDF0-4D30-BCE3-8D34AA38A7BF}" destId="{12C4937C-E55F-4918-91A6-A3B4F50704C0}" srcOrd="0" destOrd="0" presId="urn:microsoft.com/office/officeart/2005/8/layout/process4"/>
    <dgm:cxn modelId="{3271B250-0AC8-4752-B2DF-FDA4223D6AE2}" srcId="{CA80210F-6DFE-42C8-B280-59EA09434596}" destId="{AFEA1F3B-AE9D-43F6-B8BB-4F4CF4A04E8B}" srcOrd="8" destOrd="0" parTransId="{9453A58C-D1EA-4C21-994A-23F21FDAD188}" sibTransId="{FAFD3B30-9F9F-4B98-A0BF-4D3216C8891A}"/>
    <dgm:cxn modelId="{F4AC0454-EDDF-4D55-B419-3B9C7F15788B}" type="presOf" srcId="{94FB2DF2-2320-47A8-9FAF-28224A712B41}" destId="{4A8BF9FF-525F-4D0B-8590-C01B798E4591}" srcOrd="0" destOrd="0" presId="urn:microsoft.com/office/officeart/2005/8/layout/process4"/>
    <dgm:cxn modelId="{9984127D-13B3-4482-9D6E-1169A5CD3D15}" srcId="{CA80210F-6DFE-42C8-B280-59EA09434596}" destId="{94FB2DF2-2320-47A8-9FAF-28224A712B41}" srcOrd="5" destOrd="0" parTransId="{DADD8FD0-B39B-4473-A0B7-E0ADE1FBB53C}" sibTransId="{03FBA780-B326-442A-9E0C-FCB482596B76}"/>
    <dgm:cxn modelId="{74A8FF84-5A1C-4B37-93E4-8DA3008DAE70}" srcId="{CA80210F-6DFE-42C8-B280-59EA09434596}" destId="{F2ECC0C3-FBE3-4828-9E00-CE609959A729}" srcOrd="6" destOrd="0" parTransId="{915E2ADD-ED3D-4D49-98A2-400ED7C01EB0}" sibTransId="{0B43E841-BA20-4E9E-96F1-1DBE9DBC4F27}"/>
    <dgm:cxn modelId="{1670F189-8927-4B1E-83BF-40D8BFF28BE7}" srcId="{CA80210F-6DFE-42C8-B280-59EA09434596}" destId="{BC50C5C5-CF44-4022-B96B-9BF08A5273E8}" srcOrd="3" destOrd="0" parTransId="{162DE2AF-3AAB-4CD1-9E38-FCB5067642CE}" sibTransId="{4C20BCA5-EA59-4D9E-9D16-9F2890E8445B}"/>
    <dgm:cxn modelId="{D6385B91-2E44-4E11-A850-8FAD33923336}" type="presOf" srcId="{FCF754EE-E618-44F9-B901-3F8B0EAEC5E9}" destId="{C18EB6E3-65D1-4ABF-B992-AECE8EC24D23}" srcOrd="0" destOrd="0" presId="urn:microsoft.com/office/officeart/2005/8/layout/process4"/>
    <dgm:cxn modelId="{76CC87A1-E63D-4C76-ACB7-A1D2F94AD1F0}" type="presOf" srcId="{CA80210F-6DFE-42C8-B280-59EA09434596}" destId="{198C8659-ECA2-456B-AFF8-92718505EF05}" srcOrd="0" destOrd="0" presId="urn:microsoft.com/office/officeart/2005/8/layout/process4"/>
    <dgm:cxn modelId="{EBBDDCE3-64EB-4B3B-94F3-932708D90BBF}" srcId="{CA80210F-6DFE-42C8-B280-59EA09434596}" destId="{FCF754EE-E618-44F9-B901-3F8B0EAEC5E9}" srcOrd="4" destOrd="0" parTransId="{1F0BD11D-09FB-4DBA-AC60-DD7C11534FDA}" sibTransId="{51E33A6F-F5A7-4491-BDE4-A76D48D14271}"/>
    <dgm:cxn modelId="{7739F4EE-AD40-4CB3-9382-C8891A84B083}" type="presOf" srcId="{BC50C5C5-CF44-4022-B96B-9BF08A5273E8}" destId="{2428AE72-337C-4AEA-BDC1-505984A75BC4}" srcOrd="0" destOrd="0" presId="urn:microsoft.com/office/officeart/2005/8/layout/process4"/>
    <dgm:cxn modelId="{884161F4-01DC-4311-A508-DF267F426F32}" type="presOf" srcId="{9F3AFC03-DA25-4B35-860F-3F5ADB87479D}" destId="{EE9D20C6-8ABA-4018-B5D2-C2947733F2CF}" srcOrd="0" destOrd="0" presId="urn:microsoft.com/office/officeart/2005/8/layout/process4"/>
    <dgm:cxn modelId="{F12446F5-0311-4D8A-A085-AECEB782EEFD}" srcId="{CA80210F-6DFE-42C8-B280-59EA09434596}" destId="{368D77CF-F847-44F7-8660-CFD328721AF0}" srcOrd="1" destOrd="0" parTransId="{15DDBAC2-9731-489B-92EC-ED903B9285C1}" sibTransId="{126B5739-9F7F-4D95-ACE9-E301C6071F92}"/>
    <dgm:cxn modelId="{5ED9F277-02FC-4B2B-BB4B-DE5715F7E12C}" type="presParOf" srcId="{198C8659-ECA2-456B-AFF8-92718505EF05}" destId="{605A67F1-41C3-42D3-97C1-818838D95F8F}" srcOrd="0" destOrd="0" presId="urn:microsoft.com/office/officeart/2005/8/layout/process4"/>
    <dgm:cxn modelId="{99C1812A-16B3-4E26-A679-828AF21A4EDA}" type="presParOf" srcId="{605A67F1-41C3-42D3-97C1-818838D95F8F}" destId="{86748B48-889E-4584-B34B-0A034CF98862}" srcOrd="0" destOrd="0" presId="urn:microsoft.com/office/officeart/2005/8/layout/process4"/>
    <dgm:cxn modelId="{8D349316-FFF7-4BD4-9007-A08E4A20AF3B}" type="presParOf" srcId="{198C8659-ECA2-456B-AFF8-92718505EF05}" destId="{C033595C-A80F-48DC-9F3C-DC63C107DD4A}" srcOrd="1" destOrd="0" presId="urn:microsoft.com/office/officeart/2005/8/layout/process4"/>
    <dgm:cxn modelId="{995BB38A-32AF-470C-80C6-90354AFF93FE}" type="presParOf" srcId="{198C8659-ECA2-456B-AFF8-92718505EF05}" destId="{8E2329C0-1A43-4FF6-AB27-097568590930}" srcOrd="2" destOrd="0" presId="urn:microsoft.com/office/officeart/2005/8/layout/process4"/>
    <dgm:cxn modelId="{3BE58CE7-FB4E-4F08-8D3C-D72C87FD8646}" type="presParOf" srcId="{8E2329C0-1A43-4FF6-AB27-097568590930}" destId="{87B502B3-3515-42A9-9C08-1B71834087FF}" srcOrd="0" destOrd="0" presId="urn:microsoft.com/office/officeart/2005/8/layout/process4"/>
    <dgm:cxn modelId="{55281F5D-4ABE-4113-9978-685819CCA878}" type="presParOf" srcId="{198C8659-ECA2-456B-AFF8-92718505EF05}" destId="{5DC95B7B-0790-4564-84EE-CF1878F97C12}" srcOrd="3" destOrd="0" presId="urn:microsoft.com/office/officeart/2005/8/layout/process4"/>
    <dgm:cxn modelId="{DDBD5D97-BBD3-4423-90EE-FD9A3D643C34}" type="presParOf" srcId="{198C8659-ECA2-456B-AFF8-92718505EF05}" destId="{AF6F4B3B-084F-477F-96C9-B82A246F80C7}" srcOrd="4" destOrd="0" presId="urn:microsoft.com/office/officeart/2005/8/layout/process4"/>
    <dgm:cxn modelId="{206429D8-F684-4D00-AAD2-7112537FDE74}" type="presParOf" srcId="{AF6F4B3B-084F-477F-96C9-B82A246F80C7}" destId="{C53450DA-D75E-44FB-BF79-F9376D0F2A18}" srcOrd="0" destOrd="0" presId="urn:microsoft.com/office/officeart/2005/8/layout/process4"/>
    <dgm:cxn modelId="{EE78414D-C547-4FDC-8839-FFA0644C3BDC}" type="presParOf" srcId="{198C8659-ECA2-456B-AFF8-92718505EF05}" destId="{B969B6A6-4BD2-4E49-886B-50693258298C}" srcOrd="5" destOrd="0" presId="urn:microsoft.com/office/officeart/2005/8/layout/process4"/>
    <dgm:cxn modelId="{E9E7114C-39F0-4EA8-992C-46585F696E21}" type="presParOf" srcId="{198C8659-ECA2-456B-AFF8-92718505EF05}" destId="{5EDBD2CF-7AE6-4E87-8D90-5836BC61EE51}" srcOrd="6" destOrd="0" presId="urn:microsoft.com/office/officeart/2005/8/layout/process4"/>
    <dgm:cxn modelId="{E522A918-5CF8-4044-BBA5-E0EF7D0B4C85}" type="presParOf" srcId="{5EDBD2CF-7AE6-4E87-8D90-5836BC61EE51}" destId="{4A8BF9FF-525F-4D0B-8590-C01B798E4591}" srcOrd="0" destOrd="0" presId="urn:microsoft.com/office/officeart/2005/8/layout/process4"/>
    <dgm:cxn modelId="{A93C1ECB-E7E8-4C2C-B840-338938D1553E}" type="presParOf" srcId="{198C8659-ECA2-456B-AFF8-92718505EF05}" destId="{54337BF1-EC42-4498-92F6-5618815BB329}" srcOrd="7" destOrd="0" presId="urn:microsoft.com/office/officeart/2005/8/layout/process4"/>
    <dgm:cxn modelId="{B6F688AB-153B-4BFD-82CD-6459B9021669}" type="presParOf" srcId="{198C8659-ECA2-456B-AFF8-92718505EF05}" destId="{1817F07E-4E80-419B-8AFE-2916BE1C993B}" srcOrd="8" destOrd="0" presId="urn:microsoft.com/office/officeart/2005/8/layout/process4"/>
    <dgm:cxn modelId="{E244395D-7F3E-40B7-BCB2-F1761770A6A6}" type="presParOf" srcId="{1817F07E-4E80-419B-8AFE-2916BE1C993B}" destId="{C18EB6E3-65D1-4ABF-B992-AECE8EC24D23}" srcOrd="0" destOrd="0" presId="urn:microsoft.com/office/officeart/2005/8/layout/process4"/>
    <dgm:cxn modelId="{77BD09D2-392C-4679-9582-07CA12E1FCA3}" type="presParOf" srcId="{198C8659-ECA2-456B-AFF8-92718505EF05}" destId="{C3865588-A31E-42F1-ADCB-F7FA57320EDB}" srcOrd="9" destOrd="0" presId="urn:microsoft.com/office/officeart/2005/8/layout/process4"/>
    <dgm:cxn modelId="{6FAFC91C-2B85-4AE3-B9AA-13DDC9674AA0}" type="presParOf" srcId="{198C8659-ECA2-456B-AFF8-92718505EF05}" destId="{DA0FCB24-8253-4257-B10A-0C1F9A5FC540}" srcOrd="10" destOrd="0" presId="urn:microsoft.com/office/officeart/2005/8/layout/process4"/>
    <dgm:cxn modelId="{DE57EB2A-DA88-42E5-B0BB-736D84E4E5C0}" type="presParOf" srcId="{DA0FCB24-8253-4257-B10A-0C1F9A5FC540}" destId="{2428AE72-337C-4AEA-BDC1-505984A75BC4}" srcOrd="0" destOrd="0" presId="urn:microsoft.com/office/officeart/2005/8/layout/process4"/>
    <dgm:cxn modelId="{FB2FEF21-CD6E-41E1-8585-866ED64285A0}" type="presParOf" srcId="{198C8659-ECA2-456B-AFF8-92718505EF05}" destId="{B4487DFD-2B66-42A5-8E8C-79C2957EE821}" srcOrd="11" destOrd="0" presId="urn:microsoft.com/office/officeart/2005/8/layout/process4"/>
    <dgm:cxn modelId="{EB99C558-65E0-4622-B63F-100FB0A91163}" type="presParOf" srcId="{198C8659-ECA2-456B-AFF8-92718505EF05}" destId="{7FAF68F7-6E38-4366-94F8-2249A6E70B02}" srcOrd="12" destOrd="0" presId="urn:microsoft.com/office/officeart/2005/8/layout/process4"/>
    <dgm:cxn modelId="{EBD51F07-B8D5-4834-97E1-C158FE30584D}" type="presParOf" srcId="{7FAF68F7-6E38-4366-94F8-2249A6E70B02}" destId="{EE9D20C6-8ABA-4018-B5D2-C2947733F2CF}" srcOrd="0" destOrd="0" presId="urn:microsoft.com/office/officeart/2005/8/layout/process4"/>
    <dgm:cxn modelId="{F1AEF37E-D201-4630-BC46-78C9922926F9}" type="presParOf" srcId="{198C8659-ECA2-456B-AFF8-92718505EF05}" destId="{E47FA2AC-57B8-4FF8-8AEF-10359553ED7F}" srcOrd="13" destOrd="0" presId="urn:microsoft.com/office/officeart/2005/8/layout/process4"/>
    <dgm:cxn modelId="{EA225FC0-6F2C-49CE-9533-48E707AFAE50}" type="presParOf" srcId="{198C8659-ECA2-456B-AFF8-92718505EF05}" destId="{11434119-FACD-4ED6-B362-AFB9BCD644DF}" srcOrd="14" destOrd="0" presId="urn:microsoft.com/office/officeart/2005/8/layout/process4"/>
    <dgm:cxn modelId="{8FDC403C-7DEF-42F8-853F-FD76DB5CDB73}" type="presParOf" srcId="{11434119-FACD-4ED6-B362-AFB9BCD644DF}" destId="{17EFCC2B-864C-46DB-AF05-EFD7D36AD176}" srcOrd="0" destOrd="0" presId="urn:microsoft.com/office/officeart/2005/8/layout/process4"/>
    <dgm:cxn modelId="{9F0C0149-0EFA-4ED4-AAA5-BA4564606B2E}" type="presParOf" srcId="{198C8659-ECA2-456B-AFF8-92718505EF05}" destId="{582FD76A-5975-4947-8E0F-EED18FD1EAF7}" srcOrd="15" destOrd="0" presId="urn:microsoft.com/office/officeart/2005/8/layout/process4"/>
    <dgm:cxn modelId="{2DC89F7F-E97B-405C-B85D-288BD9F7C662}" type="presParOf" srcId="{198C8659-ECA2-456B-AFF8-92718505EF05}" destId="{1C1B2C0B-391F-4646-877E-493EF9DDA0B4}" srcOrd="16" destOrd="0" presId="urn:microsoft.com/office/officeart/2005/8/layout/process4"/>
    <dgm:cxn modelId="{CBD2EDAD-DC2E-4A63-B68D-8BDC5F8D1BFA}" type="presParOf" srcId="{1C1B2C0B-391F-4646-877E-493EF9DDA0B4}" destId="{12C4937C-E55F-4918-91A6-A3B4F50704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48B48-889E-4584-B34B-0A034CF98862}">
      <dsp:nvSpPr>
        <dsp:cNvPr id="0" name=""/>
        <dsp:cNvSpPr/>
      </dsp:nvSpPr>
      <dsp:spPr>
        <a:xfrm>
          <a:off x="0" y="3825152"/>
          <a:ext cx="10752138" cy="313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Plný VBT </a:t>
          </a:r>
          <a:r>
            <a:rPr lang="cs-CZ" sz="2000" kern="1200" dirty="0" err="1"/>
            <a:t>programming</a:t>
          </a:r>
          <a:endParaRPr lang="cs-CZ" sz="2000" kern="1200" dirty="0"/>
        </a:p>
      </dsp:txBody>
      <dsp:txXfrm>
        <a:off x="0" y="3825152"/>
        <a:ext cx="10752138" cy="313850"/>
      </dsp:txXfrm>
    </dsp:sp>
    <dsp:sp modelId="{87B502B3-3515-42A9-9C08-1B71834087FF}">
      <dsp:nvSpPr>
        <dsp:cNvPr id="0" name=""/>
        <dsp:cNvSpPr/>
      </dsp:nvSpPr>
      <dsp:spPr>
        <a:xfrm rot="10800000">
          <a:off x="0" y="3347158"/>
          <a:ext cx="10752138" cy="4827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Preskripce na základě individuální profilu L-v</a:t>
          </a:r>
        </a:p>
      </dsp:txBody>
      <dsp:txXfrm rot="10800000">
        <a:off x="0" y="3347158"/>
        <a:ext cx="10752138" cy="313645"/>
      </dsp:txXfrm>
    </dsp:sp>
    <dsp:sp modelId="{C53450DA-D75E-44FB-BF79-F9376D0F2A18}">
      <dsp:nvSpPr>
        <dsp:cNvPr id="0" name=""/>
        <dsp:cNvSpPr/>
      </dsp:nvSpPr>
      <dsp:spPr>
        <a:xfrm rot="10800000">
          <a:off x="0" y="2869163"/>
          <a:ext cx="10752138" cy="4827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Preskripce prahu relativní ztráty rychlosti</a:t>
          </a:r>
        </a:p>
      </dsp:txBody>
      <dsp:txXfrm rot="10800000">
        <a:off x="0" y="2869163"/>
        <a:ext cx="10752138" cy="313645"/>
      </dsp:txXfrm>
    </dsp:sp>
    <dsp:sp modelId="{4A8BF9FF-525F-4D0B-8590-C01B798E4591}">
      <dsp:nvSpPr>
        <dsp:cNvPr id="0" name=""/>
        <dsp:cNvSpPr/>
      </dsp:nvSpPr>
      <dsp:spPr>
        <a:xfrm rot="10800000">
          <a:off x="0" y="2391169"/>
          <a:ext cx="10752138" cy="4827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Výpočet denního 1RM pro tréninkový předpis</a:t>
          </a:r>
        </a:p>
      </dsp:txBody>
      <dsp:txXfrm rot="10800000">
        <a:off x="0" y="2391169"/>
        <a:ext cx="10752138" cy="313645"/>
      </dsp:txXfrm>
    </dsp:sp>
    <dsp:sp modelId="{C18EB6E3-65D1-4ABF-B992-AECE8EC24D23}">
      <dsp:nvSpPr>
        <dsp:cNvPr id="0" name=""/>
        <dsp:cNvSpPr/>
      </dsp:nvSpPr>
      <dsp:spPr>
        <a:xfrm rot="10800000">
          <a:off x="0" y="1913174"/>
          <a:ext cx="10752138" cy="4827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Předepsání </a:t>
          </a:r>
          <a:r>
            <a:rPr lang="cs-CZ" sz="2000" kern="1200" dirty="0" err="1"/>
            <a:t>cut-off</a:t>
          </a:r>
          <a:r>
            <a:rPr lang="cs-CZ" sz="2000" kern="1200" dirty="0"/>
            <a:t> rychlosti ke zmírnění únavy</a:t>
          </a:r>
        </a:p>
      </dsp:txBody>
      <dsp:txXfrm rot="10800000">
        <a:off x="0" y="1913174"/>
        <a:ext cx="10752138" cy="313645"/>
      </dsp:txXfrm>
    </dsp:sp>
    <dsp:sp modelId="{2428AE72-337C-4AEA-BDC1-505984A75BC4}">
      <dsp:nvSpPr>
        <dsp:cNvPr id="0" name=""/>
        <dsp:cNvSpPr/>
      </dsp:nvSpPr>
      <dsp:spPr>
        <a:xfrm rot="10800000">
          <a:off x="0" y="1435180"/>
          <a:ext cx="10752138" cy="4827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Monitorování únavy napříč </a:t>
          </a:r>
          <a:r>
            <a:rPr lang="cs-CZ" sz="2000" kern="1200" dirty="0" err="1"/>
            <a:t>tr</a:t>
          </a:r>
          <a:r>
            <a:rPr lang="cs-CZ" sz="2000" kern="1200" dirty="0"/>
            <a:t>. jednotkou/jednotkami pomocí rychlosti</a:t>
          </a:r>
        </a:p>
      </dsp:txBody>
      <dsp:txXfrm rot="10800000">
        <a:off x="0" y="1435180"/>
        <a:ext cx="10752138" cy="313645"/>
      </dsp:txXfrm>
    </dsp:sp>
    <dsp:sp modelId="{EE9D20C6-8ABA-4018-B5D2-C2947733F2CF}">
      <dsp:nvSpPr>
        <dsp:cNvPr id="0" name=""/>
        <dsp:cNvSpPr/>
      </dsp:nvSpPr>
      <dsp:spPr>
        <a:xfrm rot="10800000">
          <a:off x="0" y="957185"/>
          <a:ext cx="10752138" cy="4827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Hodnocení adaptace pomoci rychlosti</a:t>
          </a:r>
        </a:p>
      </dsp:txBody>
      <dsp:txXfrm rot="10800000">
        <a:off x="0" y="957185"/>
        <a:ext cx="10752138" cy="313645"/>
      </dsp:txXfrm>
    </dsp:sp>
    <dsp:sp modelId="{17EFCC2B-864C-46DB-AF05-EFD7D36AD176}">
      <dsp:nvSpPr>
        <dsp:cNvPr id="0" name=""/>
        <dsp:cNvSpPr/>
      </dsp:nvSpPr>
      <dsp:spPr>
        <a:xfrm rot="10800000">
          <a:off x="0" y="479191"/>
          <a:ext cx="10752138" cy="4827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Předepsání startovní rychlosti cvičení</a:t>
          </a:r>
        </a:p>
      </dsp:txBody>
      <dsp:txXfrm rot="10800000">
        <a:off x="0" y="479191"/>
        <a:ext cx="10752138" cy="313645"/>
      </dsp:txXfrm>
    </dsp:sp>
    <dsp:sp modelId="{12C4937C-E55F-4918-91A6-A3B4F50704C0}">
      <dsp:nvSpPr>
        <dsp:cNvPr id="0" name=""/>
        <dsp:cNvSpPr/>
      </dsp:nvSpPr>
      <dsp:spPr>
        <a:xfrm rot="10800000">
          <a:off x="0" y="1196"/>
          <a:ext cx="10752138" cy="4827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Feedback pro akutní zlepšení výkonu</a:t>
          </a:r>
        </a:p>
      </dsp:txBody>
      <dsp:txXfrm rot="10800000">
        <a:off x="0" y="1196"/>
        <a:ext cx="10752138" cy="313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ach.us10.list-manage.com/track/click?u=dacc472b40f0035f312ff357e&amp;id=54e0d7185e&amp;e=5eeaed490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implifaster.com/articles/buyers-guide-velocity-based-training-systems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gwradek21/" TargetMode="External"/><Relationship Id="rId2" Type="http://schemas.openxmlformats.org/officeDocument/2006/relationships/hyperlink" Target="https://journals.lww.com/nsca-scj/fulltext/2021/04000/velocity_based_training__from_theory_to.4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ets.website-files.com/606e9d26b5e253fc0880655c/61e8b573b7c3bc5707c83771_Training%20with%20Velocity%20eBook%202nd%20edition%20(Jan-22)%20(1)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Velocity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training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Specifické formy tréninku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D7F6A9-705A-4B83-8D13-9965E89F6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66A359A2-558F-4CAB-8108-B80376650F97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968286" y="31002"/>
            <a:ext cx="8257016" cy="6462622"/>
          </a:xfrm>
        </p:spPr>
      </p:pic>
    </p:spTree>
    <p:extLst>
      <p:ext uri="{BB962C8B-B14F-4D97-AF65-F5344CB8AC3E}">
        <p14:creationId xmlns:p14="http://schemas.microsoft.com/office/powerpoint/2010/main" val="309977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4AE97A-B654-448B-B173-96AB3482B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885FB26-ECFD-4BD4-8A89-35464D1C0A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1. TJ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DE4FE92-AE8F-4024-A4CA-FB2D7BCB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LV profil #1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7D79A01-6BC5-48DF-8CA7-6891775357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2. TJ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7B70FED-9D10-4D11-B2C0-F17C7F890BE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WU</a:t>
            </a:r>
          </a:p>
          <a:p>
            <a:r>
              <a:rPr lang="cs-CZ" dirty="0"/>
              <a:t>3x3 @20, 40 a 60 %1RM</a:t>
            </a:r>
          </a:p>
          <a:p>
            <a:r>
              <a:rPr lang="cs-CZ" dirty="0"/>
              <a:t>1x1@90%</a:t>
            </a:r>
          </a:p>
          <a:p>
            <a:r>
              <a:rPr lang="cs-CZ" dirty="0"/>
              <a:t>5 pokusů pro přímé stanovení 1RM</a:t>
            </a:r>
          </a:p>
          <a:p>
            <a:r>
              <a:rPr lang="cs-CZ" dirty="0"/>
              <a:t>Pokud úspěšný, tak +(0,5-2,5kg)</a:t>
            </a:r>
          </a:p>
          <a:p>
            <a:r>
              <a:rPr lang="cs-CZ" dirty="0"/>
              <a:t>Poslední úspěšný =&gt; 1RM + V1RM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FC9B971-2D7E-4D01-86A7-9578EF64668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48 hodin rest</a:t>
            </a:r>
          </a:p>
          <a:p>
            <a:r>
              <a:rPr lang="cs-CZ" dirty="0"/>
              <a:t>3x3@20, 40, 60 % =&gt; nejrychlejší opáčko (MV)</a:t>
            </a:r>
          </a:p>
          <a:p>
            <a:r>
              <a:rPr lang="cs-CZ" dirty="0"/>
              <a:t>2x1@80, 90 %</a:t>
            </a:r>
          </a:p>
          <a:p>
            <a:r>
              <a:rPr lang="cs-CZ" dirty="0"/>
              <a:t>Nasypat do Excelu, promíchat, lineární regrese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39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783111-A53F-4F82-8EB1-9FA2CA99F8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E29CF075-7A7B-4B99-AE6B-2C396F7E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LV profil #2</a:t>
            </a: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DF22252B-2056-4AB5-8FE3-BE2BD5F11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15256" y="2228850"/>
            <a:ext cx="93630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43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CA3FCC-B31C-44AC-B4B1-08DFF1793A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A4FE67-C77F-4A92-9B24-EFDBB34F3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D0AEA4-5B5D-4323-A128-A79A777E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Load-velocity-power</a:t>
            </a:r>
            <a:r>
              <a:rPr lang="cs-CZ" dirty="0"/>
              <a:t> vztah pro zadní dřep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372FECC-58CB-4E2B-8CD9-C9110646E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414906"/>
            <a:ext cx="7316788" cy="4694938"/>
          </a:xfrm>
        </p:spPr>
      </p:pic>
    </p:spTree>
    <p:extLst>
      <p:ext uri="{BB962C8B-B14F-4D97-AF65-F5344CB8AC3E}">
        <p14:creationId xmlns:p14="http://schemas.microsoft.com/office/powerpoint/2010/main" val="352296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27C282-CD59-49A1-BC4A-0FFD0EA2EE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999" y="6228000"/>
            <a:ext cx="9891293" cy="36418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F = flexibilní = neznámy počet, který je především dán únavou/připraveností (např. sportovec opakuje cvik dokud rychlost pohybu neklesne pod určitou mez)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LVP = </a:t>
            </a:r>
            <a:r>
              <a:rPr lang="cs-CZ" dirty="0" err="1"/>
              <a:t>load-velocity</a:t>
            </a:r>
            <a:r>
              <a:rPr lang="cs-CZ" dirty="0"/>
              <a:t> profil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 = předepsaný = stanoveno před TJ nebo před sérií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B940E8-38D0-4871-9B99-8377FA96A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E678BD-2CD5-4828-8AB6-0D997079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2212"/>
            <a:ext cx="10753200" cy="451576"/>
          </a:xfrm>
        </p:spPr>
        <p:txBody>
          <a:bodyPr/>
          <a:lstStyle/>
          <a:p>
            <a:r>
              <a:rPr lang="cs-CZ" dirty="0"/>
              <a:t>Metody VBT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32E661C-D24A-40A8-B22A-470A53E96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248978"/>
              </p:ext>
            </p:extLst>
          </p:nvPr>
        </p:nvGraphicFramePr>
        <p:xfrm>
          <a:off x="195225" y="696334"/>
          <a:ext cx="11801550" cy="4773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310">
                  <a:extLst>
                    <a:ext uri="{9D8B030D-6E8A-4147-A177-3AD203B41FA5}">
                      <a16:colId xmlns:a16="http://schemas.microsoft.com/office/drawing/2014/main" val="2455630170"/>
                    </a:ext>
                  </a:extLst>
                </a:gridCol>
                <a:gridCol w="8502325">
                  <a:extLst>
                    <a:ext uri="{9D8B030D-6E8A-4147-A177-3AD203B41FA5}">
                      <a16:colId xmlns:a16="http://schemas.microsoft.com/office/drawing/2014/main" val="2961472365"/>
                    </a:ext>
                  </a:extLst>
                </a:gridCol>
                <a:gridCol w="318977">
                  <a:extLst>
                    <a:ext uri="{9D8B030D-6E8A-4147-A177-3AD203B41FA5}">
                      <a16:colId xmlns:a16="http://schemas.microsoft.com/office/drawing/2014/main" val="38850551"/>
                    </a:ext>
                  </a:extLst>
                </a:gridCol>
                <a:gridCol w="318977">
                  <a:extLst>
                    <a:ext uri="{9D8B030D-6E8A-4147-A177-3AD203B41FA5}">
                      <a16:colId xmlns:a16="http://schemas.microsoft.com/office/drawing/2014/main" val="2813255091"/>
                    </a:ext>
                  </a:extLst>
                </a:gridCol>
                <a:gridCol w="300961">
                  <a:extLst>
                    <a:ext uri="{9D8B030D-6E8A-4147-A177-3AD203B41FA5}">
                      <a16:colId xmlns:a16="http://schemas.microsoft.com/office/drawing/2014/main" val="4045796857"/>
                    </a:ext>
                  </a:extLst>
                </a:gridCol>
              </a:tblGrid>
              <a:tr h="479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dirty="0">
                          <a:effectLst/>
                        </a:rPr>
                        <a:t>Metoda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dirty="0">
                          <a:effectLst/>
                        </a:rPr>
                        <a:t>Zátěž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dirty="0">
                          <a:effectLst/>
                        </a:rPr>
                        <a:t>Série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dirty="0">
                          <a:effectLst/>
                        </a:rPr>
                        <a:t>Opakování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dirty="0">
                          <a:effectLst/>
                        </a:rPr>
                        <a:t>Odpor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 vert="vert270" anchor="ctr"/>
                </a:tc>
                <a:extLst>
                  <a:ext uri="{0D108BD9-81ED-4DB2-BD59-A6C34878D82A}">
                    <a16:rowId xmlns:a16="http://schemas.microsoft.com/office/drawing/2014/main" val="1111463836"/>
                  </a:ext>
                </a:extLst>
              </a:tr>
              <a:tr h="48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Průměrná rychlost série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Odpor je stanoven z profilu LVP. Cílem je být do 0.06 m·s</a:t>
                      </a:r>
                      <a:r>
                        <a:rPr lang="cs-CZ" sz="1100" baseline="30000">
                          <a:effectLst/>
                        </a:rPr>
                        <a:t>−1</a:t>
                      </a:r>
                      <a:r>
                        <a:rPr lang="cs-CZ" sz="1400">
                          <a:effectLst/>
                        </a:rPr>
                        <a:t> od stanovené rychlosti.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Pokud prům. rychlost série ±0.06 m·s</a:t>
                      </a:r>
                      <a:r>
                        <a:rPr lang="cs-CZ" sz="1100" baseline="30000">
                          <a:effectLst/>
                        </a:rPr>
                        <a:t>−1</a:t>
                      </a:r>
                      <a:r>
                        <a:rPr lang="cs-CZ" sz="1400">
                          <a:effectLst/>
                        </a:rPr>
                        <a:t>, odpor je upraven o 4–5% 1RM.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P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P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F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extLst>
                  <a:ext uri="{0D108BD9-81ED-4DB2-BD59-A6C34878D82A}">
                    <a16:rowId xmlns:a16="http://schemas.microsoft.com/office/drawing/2014/main" val="2261642728"/>
                  </a:ext>
                </a:extLst>
              </a:tr>
              <a:tr h="810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Průměrná rychlost série + práh poklesu rychlosti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Odpor je stanoven z profilu. Počet sérií je předepsán s nastavením prahu ukončení série (např. 20% ztráta rychlosti). Rychlost provádění pohybu musí být v cílové zóně (např. 0.74–0.88 m·s</a:t>
                      </a:r>
                      <a:r>
                        <a:rPr lang="cs-CZ" sz="1100" baseline="30000">
                          <a:effectLst/>
                        </a:rPr>
                        <a:t>−1</a:t>
                      </a:r>
                      <a:r>
                        <a:rPr lang="cs-CZ" sz="1400">
                          <a:effectLst/>
                        </a:rPr>
                        <a:t> pro zadní dřep).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Pokud se nedaří, odpor je nutno upravit.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P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F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F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extLst>
                  <a:ext uri="{0D108BD9-81ED-4DB2-BD59-A6C34878D82A}">
                    <a16:rowId xmlns:a16="http://schemas.microsoft.com/office/drawing/2014/main" val="2888446898"/>
                  </a:ext>
                </a:extLst>
              </a:tr>
              <a:tr h="1132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Cílová rychlost + práh poklesu rychlosti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Stanovená startovní rychlost nebo rozmezí (např.  0.70–0.75 m·s</a:t>
                      </a:r>
                      <a:r>
                        <a:rPr lang="cs-CZ" sz="1100" baseline="30000">
                          <a:effectLst/>
                        </a:rPr>
                        <a:t>−1</a:t>
                      </a:r>
                      <a:r>
                        <a:rPr lang="cs-CZ" sz="1400">
                          <a:effectLst/>
                        </a:rPr>
                        <a:t>) Upravuje se odpor pro udržení rychlosti. Práh poklesu rychlosti (např. 10%) je stanoven pro ukončení série.</a:t>
                      </a:r>
                      <a:br>
                        <a:rPr lang="cs-CZ" sz="1400">
                          <a:effectLst/>
                        </a:rPr>
                      </a:br>
                      <a:r>
                        <a:rPr lang="cs-CZ" sz="1400">
                          <a:effectLst/>
                        </a:rPr>
                        <a:t>Pro následující set se upraví , if startovní rychlosti je větší něž ±0.06 m·s</a:t>
                      </a:r>
                      <a:r>
                        <a:rPr lang="cs-CZ" sz="1100" baseline="30000">
                          <a:effectLst/>
                        </a:rPr>
                        <a:t>−1</a:t>
                      </a:r>
                      <a:r>
                        <a:rPr lang="cs-CZ" sz="1400">
                          <a:effectLst/>
                        </a:rPr>
                        <a:t> cílové ryhclosti, přidá se 30 sekund pauzy. Pokud i následující zůstavají mimo rozsah rychlosti, odpor je upraven o 4–5% 1RM.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P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F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F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extLst>
                  <a:ext uri="{0D108BD9-81ED-4DB2-BD59-A6C34878D82A}">
                    <a16:rowId xmlns:a16="http://schemas.microsoft.com/office/drawing/2014/main" val="1266701903"/>
                  </a:ext>
                </a:extLst>
              </a:tr>
              <a:tr h="326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Zafixované série + práh poklesu rychlosti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Odpor stanoven z LVP. Práh poklesu rychlosti je stanoven pro ukončení série (např. 10%).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P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F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P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extLst>
                  <a:ext uri="{0D108BD9-81ED-4DB2-BD59-A6C34878D82A}">
                    <a16:rowId xmlns:a16="http://schemas.microsoft.com/office/drawing/2014/main" val="3364622972"/>
                  </a:ext>
                </a:extLst>
              </a:tr>
              <a:tr h="568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Celkový počet opakování + flexibilní série + práh poklesu rychlosti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Před TJ je stanoven celkový počet opakování (např. 25). Odpor je stanoven z LVP, vč. prahu poklesu rychlosti. Tzn. dělá se tolik setů, abych se odjel předepsaný počet opakování.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F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P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P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extLst>
                  <a:ext uri="{0D108BD9-81ED-4DB2-BD59-A6C34878D82A}">
                    <a16:rowId xmlns:a16="http://schemas.microsoft.com/office/drawing/2014/main" val="424293010"/>
                  </a:ext>
                </a:extLst>
              </a:tr>
              <a:tr h="729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Zafixované série + rychlostní práh + limit opakování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Zátěž předepsána z LVP nebo cílová rychlosti; práh poklesu rychlosti je předepsán (např. 10 %). Dále nastaven horní limit počtu opakování v sérii (např. 5 opak). Sportovec cvičí dokud nedocvičí počet opakování v sérii nebo rychlost neklesne pod.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P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F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dirty="0">
                          <a:effectLst/>
                        </a:rPr>
                        <a:t>P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3922"/>
                </a:tc>
                <a:extLst>
                  <a:ext uri="{0D108BD9-81ED-4DB2-BD59-A6C34878D82A}">
                    <a16:rowId xmlns:a16="http://schemas.microsoft.com/office/drawing/2014/main" val="271878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49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14406C-AEFF-4AD7-BE5B-E99976A5FC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BD51BF7-36C4-43AA-B479-4CC068338540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862806" y="1333500"/>
            <a:ext cx="10467975" cy="3857625"/>
          </a:xfrm>
        </p:spPr>
      </p:pic>
    </p:spTree>
    <p:extLst>
      <p:ext uri="{BB962C8B-B14F-4D97-AF65-F5344CB8AC3E}">
        <p14:creationId xmlns:p14="http://schemas.microsoft.com/office/powerpoint/2010/main" val="65464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E9C894-72AA-47C3-87FD-DC8A7B844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6ABBAD-C4D8-4F10-AE82-8CB6A8C3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(1 zápas týdně)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6930C509-37AB-4D48-B429-3B0C6EFA9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070953"/>
              </p:ext>
            </p:extLst>
          </p:nvPr>
        </p:nvGraphicFramePr>
        <p:xfrm>
          <a:off x="665998" y="1455679"/>
          <a:ext cx="11526000" cy="4140200"/>
        </p:xfrm>
        <a:graphic>
          <a:graphicData uri="http://schemas.openxmlformats.org/drawingml/2006/table">
            <a:tbl>
              <a:tblPr/>
              <a:tblGrid>
                <a:gridCol w="1440750">
                  <a:extLst>
                    <a:ext uri="{9D8B030D-6E8A-4147-A177-3AD203B41FA5}">
                      <a16:colId xmlns:a16="http://schemas.microsoft.com/office/drawing/2014/main" val="2870135038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795866271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1533853497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3435982495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3200056042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2541542400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1963918878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3196890811"/>
                    </a:ext>
                  </a:extLst>
                </a:gridCol>
              </a:tblGrid>
              <a:tr h="239516">
                <a:tc>
                  <a:txBody>
                    <a:bodyPr/>
                    <a:lstStyle/>
                    <a:p>
                      <a:pPr algn="ctr" fontAlgn="ctr"/>
                      <a:endParaRPr lang="cs-CZ" sz="1200" b="1">
                        <a:effectLst/>
                      </a:endParaRP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Sunday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Monday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Tuesday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Wednesday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Thursday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Friday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Saturday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58285"/>
                  </a:ext>
                </a:extLst>
              </a:tr>
              <a:tr h="34216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1-Match training wk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850989"/>
                  </a:ext>
                </a:extLst>
              </a:tr>
              <a:tr h="54746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 Velocity loss threshold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30% velocity loss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20% velocity loss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10% velocity loss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382118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dirty="0">
                          <a:effectLst/>
                        </a:rPr>
                        <a:t> </a:t>
                      </a:r>
                      <a:r>
                        <a:rPr lang="cs-CZ" sz="1200" dirty="0" err="1">
                          <a:effectLst/>
                        </a:rPr>
                        <a:t>Intensity</a:t>
                      </a:r>
                      <a:r>
                        <a:rPr lang="cs-CZ" sz="1200" b="0" u="none" strike="noStrike" baseline="30000" dirty="0" err="1">
                          <a:solidFill>
                            <a:srgbClr val="2D5A89"/>
                          </a:solidFill>
                          <a:effectLst/>
                        </a:rPr>
                        <a:t>a</a:t>
                      </a:r>
                      <a:r>
                        <a:rPr lang="cs-CZ" sz="1200" dirty="0">
                          <a:effectLst/>
                        </a:rPr>
                        <a:t> (∼m·s</a:t>
                      </a:r>
                      <a:r>
                        <a:rPr lang="cs-CZ" sz="1200" baseline="30000" dirty="0">
                          <a:effectLst/>
                        </a:rPr>
                        <a:t>−1</a:t>
                      </a:r>
                      <a:r>
                        <a:rPr lang="cs-CZ" sz="1200" dirty="0">
                          <a:effectLst/>
                        </a:rPr>
                        <a:t>/% 1RM)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∼0.70 m·s</a:t>
                      </a:r>
                      <a:r>
                        <a:rPr lang="cs-CZ" sz="1200" baseline="30000">
                          <a:effectLst/>
                        </a:rPr>
                        <a:t>−1</a:t>
                      </a:r>
                      <a:r>
                        <a:rPr lang="cs-CZ" sz="1200">
                          <a:effectLst/>
                        </a:rPr>
                        <a:t>/∼65% 1RM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∼0.55m·s</a:t>
                      </a:r>
                      <a:r>
                        <a:rPr lang="cs-CZ" sz="1200" baseline="30000">
                          <a:effectLst/>
                        </a:rPr>
                        <a:t>−1</a:t>
                      </a:r>
                      <a:r>
                        <a:rPr lang="cs-CZ" sz="1200">
                          <a:effectLst/>
                        </a:rPr>
                        <a:t>/∼82% 1RM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∼1.00–0.60 m·s</a:t>
                      </a:r>
                      <a:r>
                        <a:rPr lang="cs-CZ" sz="1200" baseline="30000">
                          <a:effectLst/>
                        </a:rPr>
                        <a:t>−1</a:t>
                      </a:r>
                      <a:r>
                        <a:rPr lang="cs-CZ" sz="1200">
                          <a:effectLst/>
                        </a:rPr>
                        <a:t>/∼30–75% 1RM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495293"/>
                  </a:ext>
                </a:extLst>
              </a:tr>
              <a:tr h="44481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 Volume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∼9 repetitions per set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∼4–5 repetitions per set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∼2–6 repetitions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494750"/>
                  </a:ext>
                </a:extLst>
              </a:tr>
              <a:tr h="95806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 Internal response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effectLst/>
                        </a:rPr>
                        <a:t>↑↑↑ Metabolic response &amp; perception of effort</a:t>
                      </a:r>
                      <a:endParaRPr lang="en-US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effectLst/>
                        </a:rPr>
                        <a:t>↑↑ Metabolic response and perception of effort</a:t>
                      </a:r>
                      <a:endParaRPr lang="en-US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effectLst/>
                        </a:rPr>
                        <a:t>↑ Metabolic response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 i="1">
                          <a:effectLst/>
                        </a:rPr>
                        <a:t>↑ ↔ perception of effort</a:t>
                      </a:r>
                      <a:endParaRPr lang="en-US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5272"/>
                  </a:ext>
                </a:extLst>
              </a:tr>
              <a:tr h="95806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 Fatigue response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i="1">
                          <a:effectLst/>
                        </a:rPr>
                        <a:t>↑↑ Perceived soreness</a:t>
                      </a:r>
                      <a:br>
                        <a:rPr lang="cs-CZ" sz="1200">
                          <a:effectLst/>
                        </a:rPr>
                      </a:br>
                      <a:r>
                        <a:rPr lang="cs-CZ" sz="1200" i="1">
                          <a:effectLst/>
                        </a:rPr>
                        <a:t>↓↓ Neuromuscular function</a:t>
                      </a:r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i="1">
                          <a:effectLst/>
                        </a:rPr>
                        <a:t>↑ Perceived soreness</a:t>
                      </a:r>
                      <a:br>
                        <a:rPr lang="cs-CZ" sz="1200">
                          <a:effectLst/>
                        </a:rPr>
                      </a:br>
                      <a:r>
                        <a:rPr lang="cs-CZ" sz="1200" i="1">
                          <a:effectLst/>
                        </a:rPr>
                        <a:t>↔↓ Neuromuscular function</a:t>
                      </a:r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i="1">
                          <a:effectLst/>
                        </a:rPr>
                        <a:t>↔↓ Perceived soreness</a:t>
                      </a:r>
                      <a:br>
                        <a:rPr lang="cs-CZ" sz="1200">
                          <a:effectLst/>
                        </a:rPr>
                      </a:br>
                      <a:r>
                        <a:rPr lang="cs-CZ" sz="1200" i="1">
                          <a:effectLst/>
                        </a:rPr>
                        <a:t>↑ ↔ Neuromuscular function</a:t>
                      </a:r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</a:rPr>
                        <a:t>Match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day</a:t>
                      </a:r>
                      <a:endParaRPr lang="cs-CZ" sz="1200" dirty="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309437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3485B798-DF32-49C8-AA89-1BD76FC51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784937" y="-276999"/>
            <a:ext cx="46438817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Table 6 - Example of how velocity-based training for the back-squat exercise can be applied during a training week with one match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9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C1871-D2F0-42F3-B29A-76F7CB8C6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6544334-B051-42F4-B2C8-F15D44BA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(2 zápasy týdně)</a:t>
            </a:r>
          </a:p>
        </p:txBody>
      </p:sp>
      <p:graphicFrame>
        <p:nvGraphicFramePr>
          <p:cNvPr id="23" name="Zástupný obsah 22">
            <a:extLst>
              <a:ext uri="{FF2B5EF4-FFF2-40B4-BE49-F238E27FC236}">
                <a16:creationId xmlns:a16="http://schemas.microsoft.com/office/drawing/2014/main" id="{4B413A30-2F12-4F2A-9F06-F7563DAF6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337801"/>
              </p:ext>
            </p:extLst>
          </p:nvPr>
        </p:nvGraphicFramePr>
        <p:xfrm>
          <a:off x="719998" y="1562359"/>
          <a:ext cx="11132480" cy="4175591"/>
        </p:xfrm>
        <a:graphic>
          <a:graphicData uri="http://schemas.openxmlformats.org/drawingml/2006/table">
            <a:tbl>
              <a:tblPr/>
              <a:tblGrid>
                <a:gridCol w="1391560">
                  <a:extLst>
                    <a:ext uri="{9D8B030D-6E8A-4147-A177-3AD203B41FA5}">
                      <a16:colId xmlns:a16="http://schemas.microsoft.com/office/drawing/2014/main" val="4130938938"/>
                    </a:ext>
                  </a:extLst>
                </a:gridCol>
                <a:gridCol w="1391560">
                  <a:extLst>
                    <a:ext uri="{9D8B030D-6E8A-4147-A177-3AD203B41FA5}">
                      <a16:colId xmlns:a16="http://schemas.microsoft.com/office/drawing/2014/main" val="1800053737"/>
                    </a:ext>
                  </a:extLst>
                </a:gridCol>
                <a:gridCol w="1391560">
                  <a:extLst>
                    <a:ext uri="{9D8B030D-6E8A-4147-A177-3AD203B41FA5}">
                      <a16:colId xmlns:a16="http://schemas.microsoft.com/office/drawing/2014/main" val="1437889569"/>
                    </a:ext>
                  </a:extLst>
                </a:gridCol>
                <a:gridCol w="1391560">
                  <a:extLst>
                    <a:ext uri="{9D8B030D-6E8A-4147-A177-3AD203B41FA5}">
                      <a16:colId xmlns:a16="http://schemas.microsoft.com/office/drawing/2014/main" val="955609954"/>
                    </a:ext>
                  </a:extLst>
                </a:gridCol>
                <a:gridCol w="1391560">
                  <a:extLst>
                    <a:ext uri="{9D8B030D-6E8A-4147-A177-3AD203B41FA5}">
                      <a16:colId xmlns:a16="http://schemas.microsoft.com/office/drawing/2014/main" val="1484721544"/>
                    </a:ext>
                  </a:extLst>
                </a:gridCol>
                <a:gridCol w="1391560">
                  <a:extLst>
                    <a:ext uri="{9D8B030D-6E8A-4147-A177-3AD203B41FA5}">
                      <a16:colId xmlns:a16="http://schemas.microsoft.com/office/drawing/2014/main" val="4192956528"/>
                    </a:ext>
                  </a:extLst>
                </a:gridCol>
                <a:gridCol w="1391560">
                  <a:extLst>
                    <a:ext uri="{9D8B030D-6E8A-4147-A177-3AD203B41FA5}">
                      <a16:colId xmlns:a16="http://schemas.microsoft.com/office/drawing/2014/main" val="1312655323"/>
                    </a:ext>
                  </a:extLst>
                </a:gridCol>
                <a:gridCol w="1391560">
                  <a:extLst>
                    <a:ext uri="{9D8B030D-6E8A-4147-A177-3AD203B41FA5}">
                      <a16:colId xmlns:a16="http://schemas.microsoft.com/office/drawing/2014/main" val="3781863228"/>
                    </a:ext>
                  </a:extLst>
                </a:gridCol>
              </a:tblGrid>
              <a:tr h="239516">
                <a:tc>
                  <a:txBody>
                    <a:bodyPr/>
                    <a:lstStyle/>
                    <a:p>
                      <a:pPr algn="ctr" fontAlgn="ctr"/>
                      <a:endParaRPr lang="cs-CZ" sz="1200" b="1" dirty="0">
                        <a:effectLst/>
                      </a:endParaRP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Sunday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Monday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Tuesday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Wednesday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Thursday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Friday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>
                          <a:effectLst/>
                        </a:rPr>
                        <a:t>Saturday</a:t>
                      </a:r>
                    </a:p>
                  </a:txBody>
                  <a:tcPr marL="34217" marR="34217" marT="17108" marB="171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47497"/>
                  </a:ext>
                </a:extLst>
              </a:tr>
              <a:tr h="44481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2-Match training wk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576918"/>
                  </a:ext>
                </a:extLst>
              </a:tr>
              <a:tr h="54746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 Velocity loss threshold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10% velocity loss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10% velocity loss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917345"/>
                  </a:ext>
                </a:extLst>
              </a:tr>
              <a:tr h="54746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 Intensity</a:t>
                      </a:r>
                      <a:r>
                        <a:rPr lang="cs-CZ" sz="1200" b="0" u="none" strike="noStrike" baseline="30000">
                          <a:solidFill>
                            <a:srgbClr val="2D5A89"/>
                          </a:solidFill>
                          <a:effectLst/>
                        </a:rPr>
                        <a:t>a</a:t>
                      </a:r>
                      <a:r>
                        <a:rPr lang="cs-CZ" sz="1200">
                          <a:effectLst/>
                        </a:rPr>
                        <a:t> (∼m·s</a:t>
                      </a:r>
                      <a:r>
                        <a:rPr lang="cs-CZ" sz="1200" baseline="30000">
                          <a:effectLst/>
                        </a:rPr>
                        <a:t>−1</a:t>
                      </a:r>
                      <a:r>
                        <a:rPr lang="cs-CZ" sz="1200">
                          <a:effectLst/>
                        </a:rPr>
                        <a:t>/% 1RM)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∼0.55m·s</a:t>
                      </a:r>
                      <a:r>
                        <a:rPr lang="cs-CZ" sz="1200" baseline="30000">
                          <a:effectLst/>
                        </a:rPr>
                        <a:t>−1</a:t>
                      </a:r>
                      <a:r>
                        <a:rPr lang="cs-CZ" sz="1200">
                          <a:effectLst/>
                        </a:rPr>
                        <a:t>/∼82% 1RM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∼0.70m·s</a:t>
                      </a:r>
                      <a:r>
                        <a:rPr lang="cs-CZ" sz="1200" baseline="30000">
                          <a:effectLst/>
                        </a:rPr>
                        <a:t>−1</a:t>
                      </a:r>
                      <a:r>
                        <a:rPr lang="cs-CZ" sz="1200">
                          <a:effectLst/>
                        </a:rPr>
                        <a:t>/∼65% 1RM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931253"/>
                  </a:ext>
                </a:extLst>
              </a:tr>
              <a:tr h="34216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 Volume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∼2–3 repetitions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∼5 repetitions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734309"/>
                  </a:ext>
                </a:extLst>
              </a:tr>
              <a:tr h="95806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 Internal response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effectLst/>
                        </a:rPr>
                        <a:t>↔ Metabolic response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 i="1">
                          <a:effectLst/>
                        </a:rPr>
                        <a:t>↑ ↔ perception of effort</a:t>
                      </a:r>
                      <a:endParaRPr lang="en-US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effectLst/>
                        </a:rPr>
                        <a:t>↑ Metabolic response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 i="1">
                          <a:effectLst/>
                        </a:rPr>
                        <a:t>↑ ↔ perception of effort</a:t>
                      </a:r>
                      <a:endParaRPr lang="en-US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90093"/>
                  </a:ext>
                </a:extLst>
              </a:tr>
              <a:tr h="10607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 Fatigue response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i="1">
                          <a:effectLst/>
                        </a:rPr>
                        <a:t>↔↓ Perceived soreness</a:t>
                      </a:r>
                      <a:br>
                        <a:rPr lang="cs-CZ" sz="1200">
                          <a:effectLst/>
                        </a:rPr>
                      </a:br>
                      <a:r>
                        <a:rPr lang="cs-CZ" sz="1200" i="1">
                          <a:effectLst/>
                        </a:rPr>
                        <a:t>↑ ↔ Neuromuscular function</a:t>
                      </a:r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Match day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i="1">
                          <a:effectLst/>
                        </a:rPr>
                        <a:t>↔↓ Perceived soreness</a:t>
                      </a:r>
                      <a:br>
                        <a:rPr lang="cs-CZ" sz="1200">
                          <a:effectLst/>
                        </a:rPr>
                      </a:br>
                      <a:r>
                        <a:rPr lang="cs-CZ" sz="1200" i="1">
                          <a:effectLst/>
                        </a:rPr>
                        <a:t>↑ ↔ Neuromuscular function</a:t>
                      </a:r>
                      <a:endParaRPr lang="cs-CZ" sz="120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Rest</a:t>
                      </a: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</a:rPr>
                        <a:t>Match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day</a:t>
                      </a:r>
                      <a:endParaRPr lang="cs-CZ" sz="1200" dirty="0">
                        <a:effectLst/>
                      </a:endParaRPr>
                    </a:p>
                  </a:txBody>
                  <a:tcPr marL="34217" marR="34217" marT="17108" marB="171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944887"/>
                  </a:ext>
                </a:extLst>
              </a:tr>
            </a:tbl>
          </a:graphicData>
        </a:graphic>
      </p:graphicFrame>
      <p:sp>
        <p:nvSpPr>
          <p:cNvPr id="24" name="Rectangle 20">
            <a:extLst>
              <a:ext uri="{FF2B5EF4-FFF2-40B4-BE49-F238E27FC236}">
                <a16:creationId xmlns:a16="http://schemas.microsoft.com/office/drawing/2014/main" id="{4B7B0824-0791-4223-A261-E5D6A0BF1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983445" y="-400108"/>
            <a:ext cx="45714763" cy="800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Table 7 - Example of how velocity-based training for the back-squat exercise can be applied during a training week with 2 matches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6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1FC8DA-584A-4387-A489-454901D38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CEF8B3-1E79-434A-9A3B-3E5DD0B2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periodizace</a:t>
            </a:r>
            <a:br>
              <a:rPr lang="cs-CZ" dirty="0"/>
            </a:br>
            <a:r>
              <a:rPr lang="cs-CZ" sz="3200" dirty="0"/>
              <a:t>20 % ztráty rychlosti </a:t>
            </a:r>
            <a:r>
              <a:rPr lang="cs-CZ" sz="3200" dirty="0">
                <a:sym typeface="Wingdings" panose="05000000000000000000" pitchFamily="2" charset="2"/>
              </a:rPr>
              <a:t> snížení objemu v průběhu cyklu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AAFF518-68B6-49B7-AEA5-6C9EC1C54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787" y="2565225"/>
            <a:ext cx="6448425" cy="3914775"/>
          </a:xfrm>
        </p:spPr>
      </p:pic>
    </p:spTree>
    <p:extLst>
      <p:ext uri="{BB962C8B-B14F-4D97-AF65-F5344CB8AC3E}">
        <p14:creationId xmlns:p14="http://schemas.microsoft.com/office/powerpoint/2010/main" val="229388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88347F-37BA-4920-AAED-C85C70ED4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41C50A-CB1C-4B8A-AC6D-15561D5A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VBT zařízení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8419BB-0157-47F7-B8E1-3DE74EA4B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LPT (lineární poziční </a:t>
            </a:r>
            <a:r>
              <a:rPr lang="cs-CZ" dirty="0" err="1"/>
              <a:t>transducer</a:t>
            </a:r>
            <a:r>
              <a:rPr lang="cs-CZ" dirty="0"/>
              <a:t>) – </a:t>
            </a:r>
            <a:r>
              <a:rPr lang="cs-CZ" dirty="0" err="1"/>
              <a:t>Tendo</a:t>
            </a:r>
            <a:r>
              <a:rPr lang="cs-CZ" dirty="0"/>
              <a:t>, </a:t>
            </a:r>
            <a:r>
              <a:rPr lang="cs-CZ" dirty="0" err="1"/>
              <a:t>GymAware</a:t>
            </a:r>
            <a:endParaRPr lang="cs-CZ" dirty="0"/>
          </a:p>
          <a:p>
            <a:pPr lvl="1"/>
            <a:r>
              <a:rPr lang="cs-CZ" dirty="0"/>
              <a:t>spočívá na principu navíjení „lanka“ do zařízení a z jeho dráhy a času jsou </a:t>
            </a:r>
            <a:r>
              <a:rPr lang="cs-CZ" dirty="0" err="1"/>
              <a:t>vypočívány</a:t>
            </a:r>
            <a:r>
              <a:rPr lang="cs-CZ" dirty="0"/>
              <a:t> rychlostní, silové a výkonové metriky. Frekvence analýzy metrik není dána za časového hlediska, nýbrž z dráhového. Tedy každý údaj je analyzován po 1 cm odvinutého lanka.</a:t>
            </a:r>
          </a:p>
          <a:p>
            <a:r>
              <a:rPr lang="cs-CZ" dirty="0"/>
              <a:t>Akcelerometr – </a:t>
            </a:r>
            <a:r>
              <a:rPr lang="cs-CZ" dirty="0" err="1"/>
              <a:t>Push</a:t>
            </a:r>
            <a:r>
              <a:rPr lang="cs-CZ" dirty="0"/>
              <a:t> band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cs-CZ" dirty="0"/>
              <a:t>Spočívá v analýze zrychlení v čase. Akcelerometry obsahují též gyroskop, který snímá pohyb ve 3-D. Pozor na frekvenci měření, udává se v Herzích a čím vyšší, tím lepší. Například frekvence 240Hz může být velmi zkreslená oproti frekvenci 1000Hz (PV)</a:t>
            </a:r>
          </a:p>
          <a:p>
            <a:r>
              <a:rPr lang="cs-CZ" dirty="0"/>
              <a:t>2D/3D video - </a:t>
            </a:r>
            <a:r>
              <a:rPr lang="cs-CZ" dirty="0" err="1"/>
              <a:t>MyLift</a:t>
            </a:r>
            <a:r>
              <a:rPr lang="cs-CZ" dirty="0"/>
              <a:t> (validováno, iOS, Android),</a:t>
            </a:r>
            <a:r>
              <a:rPr lang="cs-CZ" b="0" i="0" dirty="0">
                <a:solidFill>
                  <a:srgbClr val="4B4B4B"/>
                </a:solidFill>
                <a:effectLst/>
                <a:latin typeface="Helvetica Neue"/>
              </a:rPr>
              <a:t> </a:t>
            </a:r>
            <a:r>
              <a:rPr lang="cs-CZ" b="0" i="0" u="sng" dirty="0" err="1">
                <a:solidFill>
                  <a:srgbClr val="74C5C2"/>
                </a:solidFill>
                <a:effectLst/>
                <a:latin typeface="Helvetica Neue"/>
                <a:hlinkClick r:id="rId2"/>
              </a:rPr>
              <a:t>metric.coach</a:t>
            </a:r>
            <a:r>
              <a:rPr lang="cs-CZ" dirty="0"/>
              <a:t> (iOS), </a:t>
            </a:r>
            <a:r>
              <a:rPr lang="cs-CZ" dirty="0" err="1"/>
              <a:t>RepSpeed</a:t>
            </a:r>
            <a:r>
              <a:rPr lang="cs-CZ" dirty="0"/>
              <a:t> (iOS, Android)</a:t>
            </a:r>
          </a:p>
          <a:p>
            <a:pPr lvl="1"/>
            <a:r>
              <a:rPr lang="cs-CZ" dirty="0"/>
              <a:t>Princip vysokofrekvenčního záznamu v kolmé projekci proti předem známému rozměru objektu (typicky </a:t>
            </a:r>
            <a:r>
              <a:rPr lang="cs-CZ" dirty="0" err="1"/>
              <a:t>koutouč</a:t>
            </a:r>
            <a:r>
              <a:rPr lang="cs-CZ" dirty="0"/>
              <a:t>, 45 cm) + </a:t>
            </a:r>
            <a:r>
              <a:rPr lang="cs-CZ" dirty="0" err="1"/>
              <a:t>semiautomatický</a:t>
            </a:r>
            <a:r>
              <a:rPr lang="cs-CZ" dirty="0"/>
              <a:t> </a:t>
            </a:r>
            <a:r>
              <a:rPr lang="cs-CZ" dirty="0" err="1"/>
              <a:t>tracking</a:t>
            </a:r>
            <a:r>
              <a:rPr lang="cs-CZ" dirty="0"/>
              <a:t> trajektorie</a:t>
            </a:r>
          </a:p>
        </p:txBody>
      </p:sp>
    </p:spTree>
    <p:extLst>
      <p:ext uri="{BB962C8B-B14F-4D97-AF65-F5344CB8AC3E}">
        <p14:creationId xmlns:p14="http://schemas.microsoft.com/office/powerpoint/2010/main" val="341162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B628A9-E39B-4EEA-96A3-B6473384CE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397732-2052-40CE-89C2-E65E7601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VBT?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EA9E59-E959-42C1-9159-69E4B23E7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Poměrně rozestoupený pojem</a:t>
            </a:r>
          </a:p>
          <a:p>
            <a:r>
              <a:rPr lang="cs-CZ" dirty="0"/>
              <a:t>„Použití měření rychlosti pro informování anebo vylepšení tréninkové praxe“</a:t>
            </a:r>
          </a:p>
          <a:p>
            <a:r>
              <a:rPr lang="cs-CZ" dirty="0"/>
              <a:t>Existuje kontinuum využití. Od doplňku k tradiční preskripci až po plně VBT-řízený trénink.</a:t>
            </a:r>
          </a:p>
          <a:p>
            <a:r>
              <a:rPr lang="cs-CZ" dirty="0"/>
              <a:t>„</a:t>
            </a:r>
            <a:r>
              <a:rPr lang="en-US" dirty="0"/>
              <a:t>every rep as fast as possible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31932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2F7018-8652-4014-92D2-E4B93EEED3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https://simplifaster.com/articles/buyers-guide-velocity-based-training-systems/</a:t>
            </a:r>
            <a:r>
              <a:rPr lang="cs-CZ" dirty="0"/>
              <a:t>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240DBA-E55F-4544-8861-477CE91931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7170" name="Picture 2" descr="VBT_Features-Chart">
            <a:extLst>
              <a:ext uri="{FF2B5EF4-FFF2-40B4-BE49-F238E27FC236}">
                <a16:creationId xmlns:a16="http://schemas.microsoft.com/office/drawing/2014/main" id="{C22A7B67-5456-4128-9295-9368AC218ED7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96" y="692150"/>
            <a:ext cx="6922996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5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97DA20-4FD9-4C2D-A1AA-451E3BB4A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6CAC28-6A82-4128-8719-49F3A37C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ED62B3-2982-4E8D-BC90-637A7A151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 regulačních metod rozvoje silových schopností</a:t>
            </a:r>
          </a:p>
          <a:p>
            <a:r>
              <a:rPr lang="cs-CZ" dirty="0"/>
              <a:t>Je potřeba znát přístrojové a SW limity</a:t>
            </a:r>
          </a:p>
          <a:p>
            <a:r>
              <a:rPr lang="cs-CZ" dirty="0"/>
              <a:t>Není potřeba používat vždy a na všechny cviky</a:t>
            </a:r>
          </a:p>
          <a:p>
            <a:r>
              <a:rPr lang="cs-CZ" dirty="0"/>
              <a:t>Respektovat individuálnost (antropometrie ovlivňuje V1RM)</a:t>
            </a:r>
          </a:p>
          <a:p>
            <a:r>
              <a:rPr lang="cs-CZ" dirty="0"/>
              <a:t>Kvantifikované srovnání výkonnosti sportovce v čase</a:t>
            </a:r>
          </a:p>
          <a:p>
            <a:r>
              <a:rPr lang="cs-CZ" dirty="0"/>
              <a:t>E</a:t>
            </a:r>
            <a:r>
              <a:rPr lang="en-US" dirty="0"/>
              <a:t>very rep as fast as possible</a:t>
            </a:r>
            <a:r>
              <a:rPr lang="cs-CZ" dirty="0"/>
              <a:t>!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A5D1F1-AD34-45E2-AB2B-B0641157E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93" t="43882" r="27849" b="27257"/>
          <a:stretch/>
        </p:blipFill>
        <p:spPr>
          <a:xfrm>
            <a:off x="5778727" y="4071995"/>
            <a:ext cx="4120588" cy="26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53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42A9A1-3635-4326-9147-91F4151A9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B6B30E-7350-49F6-8BC7-54A66174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00729"/>
            <a:ext cx="10753200" cy="451576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761735-9950-4B8A-9822-9C81FB16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8437"/>
            <a:ext cx="10753200" cy="51615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Signore, N. ([2022]). Velocity-based training: how to apply science, technology, and data to maximize performance. Human Kinetics.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Weakley, J., Mann, B., </a:t>
            </a:r>
            <a:r>
              <a:rPr lang="en-US" b="0" i="0" dirty="0" err="1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Banyard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, H., McLaren, S., Scott, T., &amp; Garcia-Ramos, A. (2021). Velocity-based training: From theory to application. 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Strength &amp; Conditioning Journal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(2), 31-49.</a:t>
            </a:r>
            <a:endParaRPr lang="cs-CZ" dirty="0">
              <a:solidFill>
                <a:srgbClr val="222222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lvl="1"/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2"/>
              </a:rPr>
              <a:t>https://journals.lww.com/nsca-scj/fulltext/2021/04000/velocity_based_training__from_theory_to.4.aspx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cs-CZ" dirty="0"/>
              <a:t>Slajdy z </a:t>
            </a:r>
            <a:r>
              <a:rPr lang="cs-CZ" dirty="0" err="1"/>
              <a:t>workoshopu</a:t>
            </a:r>
            <a:r>
              <a:rPr lang="cs-CZ" dirty="0"/>
              <a:t> „</a:t>
            </a:r>
            <a:r>
              <a:rPr lang="cs-CZ" dirty="0" err="1"/>
              <a:t>Velocitybasedtrainingod</a:t>
            </a:r>
            <a:r>
              <a:rPr lang="cs-CZ" dirty="0"/>
              <a:t> vědy k praktické aplikaci“ (Bc. Radek </a:t>
            </a:r>
            <a:r>
              <a:rPr lang="cs-CZ" dirty="0" err="1"/>
              <a:t>Gwuźdź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https://www.instagram.com/gwradek21/</a:t>
            </a:r>
            <a:r>
              <a:rPr lang="cs-CZ" dirty="0"/>
              <a:t> , Mgr. Jan </a:t>
            </a:r>
            <a:r>
              <a:rPr lang="cs-CZ" dirty="0" err="1"/>
              <a:t>Pádecký</a:t>
            </a:r>
            <a:r>
              <a:rPr lang="cs-CZ" dirty="0"/>
              <a:t>) a workshopu J. </a:t>
            </a:r>
            <a:r>
              <a:rPr lang="cs-CZ" dirty="0" err="1"/>
              <a:t>Tuffano</a:t>
            </a:r>
            <a:endParaRPr lang="cs-CZ" dirty="0"/>
          </a:p>
          <a:p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velocity</a:t>
            </a:r>
            <a:r>
              <a:rPr lang="cs-CZ" dirty="0"/>
              <a:t> (J. </a:t>
            </a:r>
            <a:r>
              <a:rPr lang="cs-CZ" dirty="0" err="1"/>
              <a:t>Tober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hlinkClick r:id="rId4"/>
              </a:rPr>
              <a:t>https://assets.website-files.com/606e9d26b5e253fc0880655c/61e8b573b7c3bc5707c83771_Training%20with%20Velocity%20eBook%202nd%20edition%20(Jan-22)%20(1).pdf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36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A9A556-D8A1-49A3-A535-F25AE63130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6004F4-7FF2-413E-8926-BB283384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VBT </a:t>
            </a:r>
            <a:r>
              <a:rPr lang="cs-CZ" dirty="0" err="1"/>
              <a:t>kontinum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E1B1F68-A63E-4F87-BDA4-37700F4DE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513648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34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ABFB85-103A-4FED-8C59-3EAF2111B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99A5A2-33BE-44ED-AA27-54C88708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rychlost?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683186-4296-4704-BD3A-9EF9E48E9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Protože rychlost ve sportu vyhrává. (James </a:t>
            </a:r>
            <a:r>
              <a:rPr lang="cs-CZ" dirty="0" err="1"/>
              <a:t>Tuffano</a:t>
            </a:r>
            <a:r>
              <a:rPr lang="cs-CZ" dirty="0"/>
              <a:t>)</a:t>
            </a:r>
          </a:p>
          <a:p>
            <a:r>
              <a:rPr lang="cs-CZ" dirty="0"/>
              <a:t>Více na čince </a:t>
            </a:r>
            <a:r>
              <a:rPr lang="cs-CZ" dirty="0">
                <a:sym typeface="Wingdings" panose="05000000000000000000" pitchFamily="2" charset="2"/>
              </a:rPr>
              <a:t> nižší rychlost pohybu. Až do okamžiku V1RM (</a:t>
            </a:r>
            <a:r>
              <a:rPr lang="cs-CZ" dirty="0" err="1">
                <a:sym typeface="Wingdings" panose="05000000000000000000" pitchFamily="2" charset="2"/>
              </a:rPr>
              <a:t>minimal</a:t>
            </a:r>
            <a:r>
              <a:rPr lang="cs-CZ" dirty="0">
                <a:sym typeface="Wingdings" panose="05000000000000000000" pitchFamily="2" charset="2"/>
              </a:rPr>
              <a:t>/</a:t>
            </a:r>
            <a:r>
              <a:rPr lang="cs-CZ" dirty="0" err="1">
                <a:sym typeface="Wingdings" panose="05000000000000000000" pitchFamily="2" charset="2"/>
              </a:rPr>
              <a:t>terminal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velocity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threshold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r>
              <a:rPr lang="cs-CZ" dirty="0">
                <a:sym typeface="Wingdings" panose="05000000000000000000" pitchFamily="2" charset="2"/>
              </a:rPr>
              <a:t>Lineární vtah mezi rychlostí a % 1RM</a:t>
            </a:r>
          </a:p>
          <a:p>
            <a:r>
              <a:rPr lang="cs-CZ" dirty="0">
                <a:sym typeface="Wingdings" panose="05000000000000000000" pitchFamily="2" charset="2"/>
              </a:rPr>
              <a:t>Cvičením indukovaná únava (únava  ↓ rychlost)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Na základě výše uvedeného můžeme použít rychlost pro přesný objektivizovaný předpis zatížení a objemu pro každou TJ respektující fluktuaci únavy a připravenosti</a:t>
            </a:r>
          </a:p>
        </p:txBody>
      </p:sp>
    </p:spTree>
    <p:extLst>
      <p:ext uri="{BB962C8B-B14F-4D97-AF65-F5344CB8AC3E}">
        <p14:creationId xmlns:p14="http://schemas.microsoft.com/office/powerpoint/2010/main" val="352657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670881-1C79-4D3A-AD35-CBE668A8E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65033F-C663-4CA7-8B22-F41F9977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Feedback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FDF6E4-8F8D-4693-8C15-7AD59D78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Vizuální a verbální feedback rychlosti funguje (</a:t>
            </a:r>
            <a:r>
              <a:rPr lang="cs-CZ" dirty="0" err="1"/>
              <a:t>MxŽ</a:t>
            </a:r>
            <a:r>
              <a:rPr lang="cs-CZ" dirty="0"/>
              <a:t>, </a:t>
            </a:r>
            <a:r>
              <a:rPr lang="cs-CZ" dirty="0" err="1"/>
              <a:t>sporotvciXnesportující</a:t>
            </a:r>
            <a:r>
              <a:rPr lang="cs-CZ" dirty="0"/>
              <a:t>, </a:t>
            </a:r>
            <a:r>
              <a:rPr lang="cs-CZ" dirty="0" err="1"/>
              <a:t>mladíXstaří</a:t>
            </a:r>
            <a:r>
              <a:rPr lang="cs-CZ" dirty="0"/>
              <a:t>)</a:t>
            </a:r>
          </a:p>
          <a:p>
            <a:r>
              <a:rPr lang="cs-CZ" dirty="0"/>
              <a:t>Rozdílné metody:</a:t>
            </a:r>
          </a:p>
          <a:p>
            <a:pPr lvl="1"/>
            <a:r>
              <a:rPr lang="cs-CZ" dirty="0"/>
              <a:t>Frekvence – lepší pro každé opakování než pro sérii</a:t>
            </a:r>
          </a:p>
          <a:p>
            <a:pPr lvl="1"/>
            <a:r>
              <a:rPr lang="cs-CZ" dirty="0"/>
              <a:t>KVAL x KVANT – KVANT &gt; samotné video</a:t>
            </a:r>
          </a:p>
          <a:p>
            <a:pPr lvl="1"/>
            <a:r>
              <a:rPr lang="cs-CZ" dirty="0"/>
              <a:t>Svědomitost (</a:t>
            </a:r>
            <a:r>
              <a:rPr lang="cs-CZ" dirty="0" err="1"/>
              <a:t>Conscientiousness</a:t>
            </a:r>
            <a:r>
              <a:rPr lang="cs-CZ" dirty="0"/>
              <a:t>) – sportovci s nízkou úrovní svědomitosti z feedbacku </a:t>
            </a:r>
            <a:r>
              <a:rPr lang="cs-CZ" dirty="0" err="1"/>
              <a:t>benefitují</a:t>
            </a:r>
            <a:r>
              <a:rPr lang="cs-CZ" dirty="0"/>
              <a:t> více, když je poskytnuta verbální podpora</a:t>
            </a:r>
          </a:p>
          <a:p>
            <a:pPr lvl="1"/>
            <a:r>
              <a:rPr lang="cs-CZ" dirty="0"/>
              <a:t>Motivace a soutěživost – pokud je vizuální feedbacky, tak zlepšení</a:t>
            </a:r>
          </a:p>
          <a:p>
            <a:pPr lvl="1"/>
            <a:r>
              <a:rPr lang="cs-CZ" dirty="0"/>
              <a:t>Vnitřní a vnější motivace – vnitřní preferuje vizuální, vnější akustický</a:t>
            </a:r>
          </a:p>
          <a:p>
            <a:pPr lvl="1"/>
            <a:r>
              <a:rPr lang="cs-CZ" dirty="0"/>
              <a:t>Povzbuzení – zlepšuje rychlost a </a:t>
            </a:r>
            <a:r>
              <a:rPr lang="cs-CZ" dirty="0" err="1"/>
              <a:t>power</a:t>
            </a:r>
            <a:endParaRPr lang="cs-CZ" dirty="0"/>
          </a:p>
          <a:p>
            <a:r>
              <a:rPr lang="cs-CZ" dirty="0"/>
              <a:t>Vede i ke zlepšení psychologické charakteristiky (motivace, soutěživost)</a:t>
            </a:r>
          </a:p>
          <a:p>
            <a:r>
              <a:rPr lang="cs-CZ" dirty="0">
                <a:sym typeface="Wingdings" panose="05000000000000000000" pitchFamily="2" charset="2"/>
              </a:rPr>
              <a:t>Výzkumy doporučují feedback (ES je typicky &gt; 0,2 proti K.S.)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04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81603E-A401-48C8-9AAD-C147E76AB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F7AF74-951E-4B64-9A98-55755719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Rozdílné typy rychlostí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134567-8E99-48BF-BD0B-59DE3D022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velocity</a:t>
            </a:r>
            <a:r>
              <a:rPr lang="cs-CZ" dirty="0"/>
              <a:t> (MV) – průměrná rychlost koncentrické fáze</a:t>
            </a:r>
          </a:p>
          <a:p>
            <a:r>
              <a:rPr lang="cs-CZ" dirty="0" err="1"/>
              <a:t>Peak</a:t>
            </a:r>
            <a:r>
              <a:rPr lang="cs-CZ" dirty="0"/>
              <a:t> </a:t>
            </a:r>
            <a:r>
              <a:rPr lang="cs-CZ" dirty="0" err="1"/>
              <a:t>velocity</a:t>
            </a:r>
            <a:r>
              <a:rPr lang="cs-CZ" dirty="0"/>
              <a:t> (PV) – špičková rychlost v koncentrické fázi</a:t>
            </a:r>
          </a:p>
          <a:p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propulsion</a:t>
            </a:r>
            <a:r>
              <a:rPr lang="cs-CZ" dirty="0"/>
              <a:t> </a:t>
            </a:r>
            <a:r>
              <a:rPr lang="cs-CZ" dirty="0" err="1"/>
              <a:t>velocity</a:t>
            </a:r>
            <a:r>
              <a:rPr lang="cs-CZ" dirty="0"/>
              <a:t> (MPV) – rychlost v akcelerační fázi koncentrického pohybu (a &gt; g = 9,81 m∙s</a:t>
            </a:r>
            <a:r>
              <a:rPr lang="cs-CZ" baseline="30000" dirty="0"/>
              <a:t>-2</a:t>
            </a:r>
            <a:r>
              <a:rPr lang="cs-CZ" dirty="0"/>
              <a:t>)</a:t>
            </a:r>
          </a:p>
          <a:p>
            <a:r>
              <a:rPr lang="cs-CZ" dirty="0"/>
              <a:t>MV je ovlivněno brzdivou fází, MPV nikoli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63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9A16C9-BAFB-4364-A34F-3DDCC6EB6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03F009-4BE4-4242-93BC-70143C6E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během testování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12E7FA-5BE9-42E7-A70E-0459988AC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Tradiční (BP, SQ)</a:t>
            </a:r>
          </a:p>
          <a:p>
            <a:r>
              <a:rPr lang="cs-CZ" dirty="0"/>
              <a:t>Balistická cvič (BP odhody, VJ)</a:t>
            </a:r>
          </a:p>
          <a:p>
            <a:r>
              <a:rPr lang="cs-CZ" dirty="0"/>
              <a:t>Pro nízké a střední zátěže (&lt;70%1RM) je doporučeno použít bal. cvičení (absence brzdivé fáze)</a:t>
            </a:r>
          </a:p>
          <a:p>
            <a:r>
              <a:rPr lang="cs-CZ" dirty="0"/>
              <a:t>MV a MPV je problematické při balistice (detekce </a:t>
            </a:r>
            <a:r>
              <a:rPr lang="cs-CZ" dirty="0" err="1"/>
              <a:t>take-off</a:t>
            </a:r>
            <a:r>
              <a:rPr lang="cs-CZ" dirty="0"/>
              <a:t>, zahrnutí letové fáze do koncentrické f.) </a:t>
            </a:r>
            <a:r>
              <a:rPr lang="cs-CZ" dirty="0">
                <a:sym typeface="Wingdings" panose="05000000000000000000" pitchFamily="2" charset="2"/>
              </a:rPr>
              <a:t> občas se ve studiích vyskytnou proto nepochopitelné výsledky (BP &gt; BP</a:t>
            </a:r>
            <a:r>
              <a:rPr lang="cs-CZ" baseline="-25000" dirty="0">
                <a:sym typeface="Wingdings" panose="05000000000000000000" pitchFamily="2" charset="2"/>
              </a:rPr>
              <a:t>balist.</a:t>
            </a:r>
            <a:r>
              <a:rPr lang="cs-CZ" dirty="0"/>
              <a:t>)</a:t>
            </a:r>
          </a:p>
          <a:p>
            <a:r>
              <a:rPr lang="cs-CZ" dirty="0"/>
              <a:t>Doporučení:</a:t>
            </a:r>
          </a:p>
          <a:p>
            <a:pPr lvl="1"/>
            <a:r>
              <a:rPr lang="cs-CZ" baseline="-25000" dirty="0"/>
              <a:t>Balistická cvičení – PV</a:t>
            </a:r>
          </a:p>
          <a:p>
            <a:pPr lvl="1"/>
            <a:r>
              <a:rPr lang="cs-CZ" baseline="-25000" dirty="0"/>
              <a:t>&gt;70%1RM – MV,MPV (víceméně je to jedno, jakou metriku)</a:t>
            </a:r>
          </a:p>
        </p:txBody>
      </p:sp>
    </p:spTree>
    <p:extLst>
      <p:ext uri="{BB962C8B-B14F-4D97-AF65-F5344CB8AC3E}">
        <p14:creationId xmlns:p14="http://schemas.microsoft.com/office/powerpoint/2010/main" val="8176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E27846-786D-42FD-82AA-890D34B58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5B18D8-D437-462B-BDB0-5FB1EE83C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B37007-738F-4A97-AC89-9C1EA6B3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během tréninku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D7EB7D-117D-4C05-8F4B-72A58F931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Tři základní aplikace:</a:t>
            </a:r>
          </a:p>
          <a:p>
            <a:pPr lvl="1"/>
            <a:r>
              <a:rPr lang="cs-CZ" dirty="0"/>
              <a:t>Odhad 1RM</a:t>
            </a:r>
          </a:p>
          <a:p>
            <a:pPr lvl="1"/>
            <a:r>
              <a:rPr lang="cs-CZ" dirty="0" err="1"/>
              <a:t>Prekripce</a:t>
            </a:r>
            <a:r>
              <a:rPr lang="cs-CZ" dirty="0"/>
              <a:t> objemu a relativní intenzity založená na výchylce ztráty rychlosti</a:t>
            </a:r>
          </a:p>
          <a:p>
            <a:pPr lvl="1"/>
            <a:r>
              <a:rPr lang="cs-CZ" dirty="0"/>
              <a:t>Zvýšená motivace skrze feedback v reálném čase</a:t>
            </a:r>
          </a:p>
          <a:p>
            <a:r>
              <a:rPr lang="cs-CZ" dirty="0"/>
              <a:t>Pro odhad 1RM má vyšší </a:t>
            </a:r>
            <a:r>
              <a:rPr lang="cs-CZ" dirty="0" err="1"/>
              <a:t>realibilitu</a:t>
            </a:r>
            <a:r>
              <a:rPr lang="cs-CZ" dirty="0"/>
              <a:t> MV než MPV (MV přístroje přesněji měří)</a:t>
            </a:r>
          </a:p>
        </p:txBody>
      </p:sp>
    </p:spTree>
    <p:extLst>
      <p:ext uri="{BB962C8B-B14F-4D97-AF65-F5344CB8AC3E}">
        <p14:creationId xmlns:p14="http://schemas.microsoft.com/office/powerpoint/2010/main" val="349334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DCAE70-B40A-4414-B45E-74A5E3F0A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5BDBEB-3611-4390-BF71-CCA982EA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Predikce 1RM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64E6E8-C6E9-4923-9C2E-FC6EA1D38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Obecný VS individualizovaný L-V (</a:t>
            </a:r>
            <a:r>
              <a:rPr lang="cs-CZ" dirty="0" err="1"/>
              <a:t>load-velocity</a:t>
            </a:r>
            <a:r>
              <a:rPr lang="cs-CZ" dirty="0"/>
              <a:t>) profil</a:t>
            </a:r>
          </a:p>
          <a:p>
            <a:r>
              <a:rPr lang="cs-CZ" dirty="0"/>
              <a:t>Na základě znalosti regresní křivky obecného LV profilu jsme schopni z jediného </a:t>
            </a:r>
            <a:r>
              <a:rPr lang="cs-CZ" dirty="0" err="1"/>
              <a:t>submax</a:t>
            </a:r>
            <a:r>
              <a:rPr lang="cs-CZ" dirty="0"/>
              <a:t> liftu est1RM (víme MV a kg)</a:t>
            </a:r>
          </a:p>
          <a:p>
            <a:pPr lvl="1"/>
            <a:r>
              <a:rPr lang="cs-CZ" dirty="0"/>
              <a:t>Cvik, provedení (e-k, pouze </a:t>
            </a:r>
            <a:r>
              <a:rPr lang="cs-CZ" dirty="0" err="1"/>
              <a:t>koncentrika</a:t>
            </a:r>
            <a:r>
              <a:rPr lang="cs-CZ" dirty="0"/>
              <a:t>), pohlaví a zařízení</a:t>
            </a:r>
          </a:p>
          <a:p>
            <a:pPr lvl="1"/>
            <a:r>
              <a:rPr lang="cs-CZ" dirty="0"/>
              <a:t>U velmi lehkých liftů je křivka hodně individuální</a:t>
            </a:r>
          </a:p>
          <a:p>
            <a:r>
              <a:rPr lang="cs-CZ" dirty="0"/>
              <a:t>Ind. LV profil výše uvedené překonává</a:t>
            </a:r>
          </a:p>
          <a:p>
            <a:pPr lvl="1"/>
            <a:r>
              <a:rPr lang="cs-CZ" dirty="0"/>
              <a:t>Více zátěžemi určíme LV model, kdy odhadujeme 1RM na základě  asociace MV s 1RM (V1RM)</a:t>
            </a:r>
          </a:p>
          <a:p>
            <a:pPr lvl="1"/>
            <a:r>
              <a:rPr lang="cs-CZ" dirty="0"/>
              <a:t>Klíč je tedy určit správně V1RM, ale stačí používat doporučení (násl. tabulka) nebo experimentální data (neexistuje ale studie, která by </a:t>
            </a:r>
            <a:r>
              <a:rPr lang="cs-CZ" dirty="0" err="1"/>
              <a:t>potrvrdila</a:t>
            </a:r>
            <a:r>
              <a:rPr lang="cs-CZ" dirty="0"/>
              <a:t> nadřazenost jednoho přístupu). Minimum </a:t>
            </a:r>
            <a:r>
              <a:rPr lang="cs-CZ" dirty="0" err="1"/>
              <a:t>velocity</a:t>
            </a:r>
            <a:r>
              <a:rPr lang="cs-CZ" dirty="0"/>
              <a:t> </a:t>
            </a:r>
            <a:r>
              <a:rPr lang="cs-CZ" dirty="0" err="1"/>
              <a:t>threshold</a:t>
            </a:r>
            <a:r>
              <a:rPr lang="cs-CZ" dirty="0"/>
              <a:t> (MVT) lze také zjistit při posledním opakování v sérii do selhání</a:t>
            </a:r>
          </a:p>
          <a:p>
            <a:pPr lvl="1"/>
            <a:r>
              <a:rPr lang="cs-CZ" dirty="0"/>
              <a:t>Díky tomu, že individuální LV vztah je vysoce lineární, stačí v podstatě 2 lifty pro est1RM (např. ~45 a 85% 1RM) – pozor na validitu pro DK, přímé měření 1RM je přesnější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18918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1875</Words>
  <Application>Microsoft Office PowerPoint</Application>
  <PresentationFormat>Širokoúhlá obrazovka</PresentationFormat>
  <Paragraphs>264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fira sans</vt:lpstr>
      <vt:lpstr>Helvetica Neue</vt:lpstr>
      <vt:lpstr>Tahoma</vt:lpstr>
      <vt:lpstr>Wingdings</vt:lpstr>
      <vt:lpstr>Prezentace_MU_CZ</vt:lpstr>
      <vt:lpstr>Velocity based training</vt:lpstr>
      <vt:lpstr>Co je to VBT?</vt:lpstr>
      <vt:lpstr>VBT kontinum</vt:lpstr>
      <vt:lpstr>Proč vlastně rychlost?</vt:lpstr>
      <vt:lpstr>Feedback</vt:lpstr>
      <vt:lpstr>Rozdílné typy rychlostí</vt:lpstr>
      <vt:lpstr>Monitoring během testování</vt:lpstr>
      <vt:lpstr>Monitoring během tréninku</vt:lpstr>
      <vt:lpstr>Predikce 1RM</vt:lpstr>
      <vt:lpstr>Prezentace aplikace PowerPoint</vt:lpstr>
      <vt:lpstr>LV profil #1</vt:lpstr>
      <vt:lpstr>LV profil #2</vt:lpstr>
      <vt:lpstr>Load-velocity-power vztah pro zadní dřep</vt:lpstr>
      <vt:lpstr>Metody VBT</vt:lpstr>
      <vt:lpstr>Prezentace aplikace PowerPoint</vt:lpstr>
      <vt:lpstr>Program (1 zápas týdně)</vt:lpstr>
      <vt:lpstr>Program (2 zápasy týdně)</vt:lpstr>
      <vt:lpstr>Lineární periodizace 20 % ztráty rychlosti  snížení objemu v průběhu cyklu</vt:lpstr>
      <vt:lpstr>VBT zařízení</vt:lpstr>
      <vt:lpstr>Prezentace aplikace PowerPoint</vt:lpstr>
      <vt:lpstr>Závěry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Velocity based training</dc:title>
  <dc:creator>Tomáš Kalina</dc:creator>
  <cp:lastModifiedBy>Tomáš Kalina</cp:lastModifiedBy>
  <cp:revision>1</cp:revision>
  <dcterms:created xsi:type="dcterms:W3CDTF">2022-02-22T20:09:27Z</dcterms:created>
  <dcterms:modified xsi:type="dcterms:W3CDTF">2022-02-23T09:00:38Z</dcterms:modified>
</cp:coreProperties>
</file>