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5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9CD4F-D1FB-4021-A3D8-A2E17D4CF68D}" v="24" dt="2022-04-08T08:49:10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6270" autoAdjust="0"/>
  </p:normalViewPr>
  <p:slideViewPr>
    <p:cSldViewPr snapToGrid="0">
      <p:cViewPr varScale="1">
        <p:scale>
          <a:sx n="90" d="100"/>
          <a:sy n="90" d="100"/>
        </p:scale>
        <p:origin x="50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Kalina" userId="45bbb01e-5cd3-4f7f-8e55-4626a61d755e" providerId="ADAL" clId="{2B29CD4F-D1FB-4021-A3D8-A2E17D4CF68D}"/>
    <pc:docChg chg="custSel addSld modSld">
      <pc:chgData name="Tomáš Kalina" userId="45bbb01e-5cd3-4f7f-8e55-4626a61d755e" providerId="ADAL" clId="{2B29CD4F-D1FB-4021-A3D8-A2E17D4CF68D}" dt="2022-04-08T08:51:40.752" v="1503" actId="20577"/>
      <pc:docMkLst>
        <pc:docMk/>
      </pc:docMkLst>
      <pc:sldChg chg="delSp modSp mod">
        <pc:chgData name="Tomáš Kalina" userId="45bbb01e-5cd3-4f7f-8e55-4626a61d755e" providerId="ADAL" clId="{2B29CD4F-D1FB-4021-A3D8-A2E17D4CF68D}" dt="2022-04-08T08:43:46.149" v="1467" actId="1035"/>
        <pc:sldMkLst>
          <pc:docMk/>
          <pc:sldMk cId="3258178060" sldId="257"/>
        </pc:sldMkLst>
        <pc:spChg chg="del">
          <ac:chgData name="Tomáš Kalina" userId="45bbb01e-5cd3-4f7f-8e55-4626a61d755e" providerId="ADAL" clId="{2B29CD4F-D1FB-4021-A3D8-A2E17D4CF68D}" dt="2022-04-08T08:43:30.078" v="1455" actId="478"/>
          <ac:spMkLst>
            <pc:docMk/>
            <pc:sldMk cId="3258178060" sldId="257"/>
            <ac:spMk id="2" creationId="{4A30955E-65F7-4440-B2E6-B52A053A8569}"/>
          </ac:spMkLst>
        </pc:spChg>
        <pc:spChg chg="mod">
          <ac:chgData name="Tomáš Kalina" userId="45bbb01e-5cd3-4f7f-8e55-4626a61d755e" providerId="ADAL" clId="{2B29CD4F-D1FB-4021-A3D8-A2E17D4CF68D}" dt="2022-04-08T08:43:46.149" v="1467" actId="1035"/>
          <ac:spMkLst>
            <pc:docMk/>
            <pc:sldMk cId="3258178060" sldId="257"/>
            <ac:spMk id="5" creationId="{D0450059-9901-4703-ABB7-D0B35BACEA36}"/>
          </ac:spMkLst>
        </pc:spChg>
      </pc:sldChg>
      <pc:sldChg chg="addSp modSp mod">
        <pc:chgData name="Tomáš Kalina" userId="45bbb01e-5cd3-4f7f-8e55-4626a61d755e" providerId="ADAL" clId="{2B29CD4F-D1FB-4021-A3D8-A2E17D4CF68D}" dt="2022-04-08T08:51:15.673" v="1488" actId="20577"/>
        <pc:sldMkLst>
          <pc:docMk/>
          <pc:sldMk cId="3813217193" sldId="258"/>
        </pc:sldMkLst>
        <pc:spChg chg="mod">
          <ac:chgData name="Tomáš Kalina" userId="45bbb01e-5cd3-4f7f-8e55-4626a61d755e" providerId="ADAL" clId="{2B29CD4F-D1FB-4021-A3D8-A2E17D4CF68D}" dt="2022-04-08T08:51:15.673" v="1488" actId="20577"/>
          <ac:spMkLst>
            <pc:docMk/>
            <pc:sldMk cId="3813217193" sldId="258"/>
            <ac:spMk id="5" creationId="{1917CF50-0167-44C8-A393-46C4D5A4FB99}"/>
          </ac:spMkLst>
        </pc:spChg>
        <pc:picChg chg="add mod">
          <ac:chgData name="Tomáš Kalina" userId="45bbb01e-5cd3-4f7f-8e55-4626a61d755e" providerId="ADAL" clId="{2B29CD4F-D1FB-4021-A3D8-A2E17D4CF68D}" dt="2022-04-07T21:26:36.380" v="1153" actId="1076"/>
          <ac:picMkLst>
            <pc:docMk/>
            <pc:sldMk cId="3813217193" sldId="258"/>
            <ac:picMk id="7" creationId="{DD4B4B61-EB41-4F1E-9F34-FD9DC3FD2ED2}"/>
          </ac:picMkLst>
        </pc:picChg>
        <pc:picChg chg="add mod">
          <ac:chgData name="Tomáš Kalina" userId="45bbb01e-5cd3-4f7f-8e55-4626a61d755e" providerId="ADAL" clId="{2B29CD4F-D1FB-4021-A3D8-A2E17D4CF68D}" dt="2022-04-07T21:29:51.403" v="1158" actId="14100"/>
          <ac:picMkLst>
            <pc:docMk/>
            <pc:sldMk cId="3813217193" sldId="258"/>
            <ac:picMk id="1026" creationId="{7D80AEFF-FB5D-47AA-A6F5-7829F3E7A76B}"/>
          </ac:picMkLst>
        </pc:picChg>
      </pc:sldChg>
      <pc:sldChg chg="modSp mod">
        <pc:chgData name="Tomáš Kalina" userId="45bbb01e-5cd3-4f7f-8e55-4626a61d755e" providerId="ADAL" clId="{2B29CD4F-D1FB-4021-A3D8-A2E17D4CF68D}" dt="2022-04-08T08:51:40.752" v="1503" actId="20577"/>
        <pc:sldMkLst>
          <pc:docMk/>
          <pc:sldMk cId="703259147" sldId="259"/>
        </pc:sldMkLst>
        <pc:spChg chg="mod">
          <ac:chgData name="Tomáš Kalina" userId="45bbb01e-5cd3-4f7f-8e55-4626a61d755e" providerId="ADAL" clId="{2B29CD4F-D1FB-4021-A3D8-A2E17D4CF68D}" dt="2022-04-08T08:51:40.752" v="1503" actId="20577"/>
          <ac:spMkLst>
            <pc:docMk/>
            <pc:sldMk cId="703259147" sldId="259"/>
            <ac:spMk id="5" creationId="{E6151F0E-1E59-45C2-90BD-3B5AC0D9B6AF}"/>
          </ac:spMkLst>
        </pc:spChg>
      </pc:sldChg>
      <pc:sldChg chg="addSp modSp mod">
        <pc:chgData name="Tomáš Kalina" userId="45bbb01e-5cd3-4f7f-8e55-4626a61d755e" providerId="ADAL" clId="{2B29CD4F-D1FB-4021-A3D8-A2E17D4CF68D}" dt="2022-04-08T08:49:10.074" v="1487" actId="1076"/>
        <pc:sldMkLst>
          <pc:docMk/>
          <pc:sldMk cId="914475449" sldId="260"/>
        </pc:sldMkLst>
        <pc:spChg chg="mod">
          <ac:chgData name="Tomáš Kalina" userId="45bbb01e-5cd3-4f7f-8e55-4626a61d755e" providerId="ADAL" clId="{2B29CD4F-D1FB-4021-A3D8-A2E17D4CF68D}" dt="2022-04-07T20:08:10.402" v="259" actId="20577"/>
          <ac:spMkLst>
            <pc:docMk/>
            <pc:sldMk cId="914475449" sldId="260"/>
            <ac:spMk id="5" creationId="{119C4EAD-7BC8-46C4-8E5E-195B5456E095}"/>
          </ac:spMkLst>
        </pc:spChg>
        <pc:picChg chg="add mod">
          <ac:chgData name="Tomáš Kalina" userId="45bbb01e-5cd3-4f7f-8e55-4626a61d755e" providerId="ADAL" clId="{2B29CD4F-D1FB-4021-A3D8-A2E17D4CF68D}" dt="2022-04-08T08:47:26.008" v="1483" actId="14100"/>
          <ac:picMkLst>
            <pc:docMk/>
            <pc:sldMk cId="914475449" sldId="260"/>
            <ac:picMk id="3074" creationId="{7D283209-BEC8-481F-ABD2-3CC5C0CEDAA2}"/>
          </ac:picMkLst>
        </pc:picChg>
        <pc:picChg chg="add mod">
          <ac:chgData name="Tomáš Kalina" userId="45bbb01e-5cd3-4f7f-8e55-4626a61d755e" providerId="ADAL" clId="{2B29CD4F-D1FB-4021-A3D8-A2E17D4CF68D}" dt="2022-04-08T08:49:10.074" v="1487" actId="1076"/>
          <ac:picMkLst>
            <pc:docMk/>
            <pc:sldMk cId="914475449" sldId="260"/>
            <ac:picMk id="3076" creationId="{1E6A2BFF-4483-4535-9201-6EDC8EFEB6BB}"/>
          </ac:picMkLst>
        </pc:picChg>
      </pc:sldChg>
      <pc:sldChg chg="addSp modSp mod">
        <pc:chgData name="Tomáš Kalina" userId="45bbb01e-5cd3-4f7f-8e55-4626a61d755e" providerId="ADAL" clId="{2B29CD4F-D1FB-4021-A3D8-A2E17D4CF68D}" dt="2022-04-07T21:38:40.747" v="1168" actId="1076"/>
        <pc:sldMkLst>
          <pc:docMk/>
          <pc:sldMk cId="644014999" sldId="262"/>
        </pc:sldMkLst>
        <pc:spChg chg="mod">
          <ac:chgData name="Tomáš Kalina" userId="45bbb01e-5cd3-4f7f-8e55-4626a61d755e" providerId="ADAL" clId="{2B29CD4F-D1FB-4021-A3D8-A2E17D4CF68D}" dt="2022-04-07T21:38:36.883" v="1167" actId="6549"/>
          <ac:spMkLst>
            <pc:docMk/>
            <pc:sldMk cId="644014999" sldId="262"/>
            <ac:spMk id="5" creationId="{DDE7F7AD-ED00-46EE-8B49-A6642561FA7C}"/>
          </ac:spMkLst>
        </pc:spChg>
        <pc:picChg chg="add mod">
          <ac:chgData name="Tomáš Kalina" userId="45bbb01e-5cd3-4f7f-8e55-4626a61d755e" providerId="ADAL" clId="{2B29CD4F-D1FB-4021-A3D8-A2E17D4CF68D}" dt="2022-04-07T21:38:40.747" v="1168" actId="1076"/>
          <ac:picMkLst>
            <pc:docMk/>
            <pc:sldMk cId="644014999" sldId="262"/>
            <ac:picMk id="7" creationId="{B9FE4921-C7A2-40E1-997B-B448A0EE6E24}"/>
          </ac:picMkLst>
        </pc:picChg>
      </pc:sldChg>
      <pc:sldChg chg="modSp mod">
        <pc:chgData name="Tomáš Kalina" userId="45bbb01e-5cd3-4f7f-8e55-4626a61d755e" providerId="ADAL" clId="{2B29CD4F-D1FB-4021-A3D8-A2E17D4CF68D}" dt="2022-04-07T20:19:08.960" v="535" actId="20577"/>
        <pc:sldMkLst>
          <pc:docMk/>
          <pc:sldMk cId="853231279" sldId="263"/>
        </pc:sldMkLst>
        <pc:spChg chg="mod">
          <ac:chgData name="Tomáš Kalina" userId="45bbb01e-5cd3-4f7f-8e55-4626a61d755e" providerId="ADAL" clId="{2B29CD4F-D1FB-4021-A3D8-A2E17D4CF68D}" dt="2022-04-07T20:19:08.960" v="535" actId="20577"/>
          <ac:spMkLst>
            <pc:docMk/>
            <pc:sldMk cId="853231279" sldId="263"/>
            <ac:spMk id="5" creationId="{CC4B1200-1611-4CB5-A5E6-1711E8EF63B2}"/>
          </ac:spMkLst>
        </pc:spChg>
      </pc:sldChg>
      <pc:sldChg chg="modSp new mod">
        <pc:chgData name="Tomáš Kalina" userId="45bbb01e-5cd3-4f7f-8e55-4626a61d755e" providerId="ADAL" clId="{2B29CD4F-D1FB-4021-A3D8-A2E17D4CF68D}" dt="2022-04-08T08:46:08.433" v="1479" actId="20577"/>
        <pc:sldMkLst>
          <pc:docMk/>
          <pc:sldMk cId="320770375" sldId="265"/>
        </pc:sldMkLst>
        <pc:spChg chg="mod">
          <ac:chgData name="Tomáš Kalina" userId="45bbb01e-5cd3-4f7f-8e55-4626a61d755e" providerId="ADAL" clId="{2B29CD4F-D1FB-4021-A3D8-A2E17D4CF68D}" dt="2022-04-07T20:20:48.428" v="551" actId="20577"/>
          <ac:spMkLst>
            <pc:docMk/>
            <pc:sldMk cId="320770375" sldId="265"/>
            <ac:spMk id="4" creationId="{E6F179BB-80F2-4D88-A90D-DAFA504A8F90}"/>
          </ac:spMkLst>
        </pc:spChg>
        <pc:spChg chg="mod">
          <ac:chgData name="Tomáš Kalina" userId="45bbb01e-5cd3-4f7f-8e55-4626a61d755e" providerId="ADAL" clId="{2B29CD4F-D1FB-4021-A3D8-A2E17D4CF68D}" dt="2022-04-08T08:46:08.433" v="1479" actId="20577"/>
          <ac:spMkLst>
            <pc:docMk/>
            <pc:sldMk cId="320770375" sldId="265"/>
            <ac:spMk id="5" creationId="{60D7F302-3EAC-42ED-8B04-C42ABBFC2907}"/>
          </ac:spMkLst>
        </pc:spChg>
      </pc:sldChg>
      <pc:sldChg chg="addSp modSp new mod">
        <pc:chgData name="Tomáš Kalina" userId="45bbb01e-5cd3-4f7f-8e55-4626a61d755e" providerId="ADAL" clId="{2B29CD4F-D1FB-4021-A3D8-A2E17D4CF68D}" dt="2022-04-08T08:45:48.412" v="1475" actId="1076"/>
        <pc:sldMkLst>
          <pc:docMk/>
          <pc:sldMk cId="246547949" sldId="266"/>
        </pc:sldMkLst>
        <pc:spChg chg="mod">
          <ac:chgData name="Tomáš Kalina" userId="45bbb01e-5cd3-4f7f-8e55-4626a61d755e" providerId="ADAL" clId="{2B29CD4F-D1FB-4021-A3D8-A2E17D4CF68D}" dt="2022-04-07T21:47:59.813" v="1199" actId="20577"/>
          <ac:spMkLst>
            <pc:docMk/>
            <pc:sldMk cId="246547949" sldId="266"/>
            <ac:spMk id="4" creationId="{1A17E2D1-A496-4D68-944A-5DF909A08E0B}"/>
          </ac:spMkLst>
        </pc:spChg>
        <pc:spChg chg="mod">
          <ac:chgData name="Tomáš Kalina" userId="45bbb01e-5cd3-4f7f-8e55-4626a61d755e" providerId="ADAL" clId="{2B29CD4F-D1FB-4021-A3D8-A2E17D4CF68D}" dt="2022-04-07T21:54:31.997" v="1450" actId="20577"/>
          <ac:spMkLst>
            <pc:docMk/>
            <pc:sldMk cId="246547949" sldId="266"/>
            <ac:spMk id="5" creationId="{FB37E440-FD6D-4B99-A1DF-6CD428AAA443}"/>
          </ac:spMkLst>
        </pc:spChg>
        <pc:picChg chg="add mod">
          <ac:chgData name="Tomáš Kalina" userId="45bbb01e-5cd3-4f7f-8e55-4626a61d755e" providerId="ADAL" clId="{2B29CD4F-D1FB-4021-A3D8-A2E17D4CF68D}" dt="2022-04-08T08:45:40.239" v="1474" actId="1076"/>
          <ac:picMkLst>
            <pc:docMk/>
            <pc:sldMk cId="246547949" sldId="266"/>
            <ac:picMk id="2050" creationId="{DE9A1C07-9C37-432E-8781-CF80BC994459}"/>
          </ac:picMkLst>
        </pc:picChg>
        <pc:picChg chg="add mod">
          <ac:chgData name="Tomáš Kalina" userId="45bbb01e-5cd3-4f7f-8e55-4626a61d755e" providerId="ADAL" clId="{2B29CD4F-D1FB-4021-A3D8-A2E17D4CF68D}" dt="2022-04-08T08:45:48.412" v="1475" actId="1076"/>
          <ac:picMkLst>
            <pc:docMk/>
            <pc:sldMk cId="246547949" sldId="266"/>
            <ac:picMk id="2052" creationId="{49DE863A-5AFB-443B-AED1-F16BF6B82014}"/>
          </ac:picMkLst>
        </pc:picChg>
      </pc:sldChg>
      <pc:sldChg chg="addSp delSp modSp new mod modClrScheme chgLayout">
        <pc:chgData name="Tomáš Kalina" userId="45bbb01e-5cd3-4f7f-8e55-4626a61d755e" providerId="ADAL" clId="{2B29CD4F-D1FB-4021-A3D8-A2E17D4CF68D}" dt="2022-04-07T21:51:44.902" v="1226" actId="14100"/>
        <pc:sldMkLst>
          <pc:docMk/>
          <pc:sldMk cId="1913419780" sldId="267"/>
        </pc:sldMkLst>
        <pc:spChg chg="mod ord">
          <ac:chgData name="Tomáš Kalina" userId="45bbb01e-5cd3-4f7f-8e55-4626a61d755e" providerId="ADAL" clId="{2B29CD4F-D1FB-4021-A3D8-A2E17D4CF68D}" dt="2022-04-07T21:51:33.789" v="1223" actId="700"/>
          <ac:spMkLst>
            <pc:docMk/>
            <pc:sldMk cId="1913419780" sldId="267"/>
            <ac:spMk id="2" creationId="{E2E8DA14-BC12-432F-A570-9AB12663EA94}"/>
          </ac:spMkLst>
        </pc:spChg>
        <pc:spChg chg="mod ord">
          <ac:chgData name="Tomáš Kalina" userId="45bbb01e-5cd3-4f7f-8e55-4626a61d755e" providerId="ADAL" clId="{2B29CD4F-D1FB-4021-A3D8-A2E17D4CF68D}" dt="2022-04-07T21:51:33.789" v="1223" actId="700"/>
          <ac:spMkLst>
            <pc:docMk/>
            <pc:sldMk cId="1913419780" sldId="267"/>
            <ac:spMk id="3" creationId="{E1365BC8-D180-4E4B-B7F2-BF27A593509E}"/>
          </ac:spMkLst>
        </pc:spChg>
        <pc:spChg chg="del">
          <ac:chgData name="Tomáš Kalina" userId="45bbb01e-5cd3-4f7f-8e55-4626a61d755e" providerId="ADAL" clId="{2B29CD4F-D1FB-4021-A3D8-A2E17D4CF68D}" dt="2022-04-07T21:51:33.789" v="1223" actId="700"/>
          <ac:spMkLst>
            <pc:docMk/>
            <pc:sldMk cId="1913419780" sldId="267"/>
            <ac:spMk id="4" creationId="{9E4DD3C8-0BDE-420A-9E2A-58257189EB01}"/>
          </ac:spMkLst>
        </pc:spChg>
        <pc:spChg chg="del mod ord">
          <ac:chgData name="Tomáš Kalina" userId="45bbb01e-5cd3-4f7f-8e55-4626a61d755e" providerId="ADAL" clId="{2B29CD4F-D1FB-4021-A3D8-A2E17D4CF68D}" dt="2022-04-07T21:51:33.789" v="1223" actId="700"/>
          <ac:spMkLst>
            <pc:docMk/>
            <pc:sldMk cId="1913419780" sldId="267"/>
            <ac:spMk id="5" creationId="{20446DF7-7B68-4BC5-87CC-AFF657179594}"/>
          </ac:spMkLst>
        </pc:spChg>
        <pc:spChg chg="add del mod ord">
          <ac:chgData name="Tomáš Kalina" userId="45bbb01e-5cd3-4f7f-8e55-4626a61d755e" providerId="ADAL" clId="{2B29CD4F-D1FB-4021-A3D8-A2E17D4CF68D}" dt="2022-04-07T21:51:35.208" v="1224" actId="22"/>
          <ac:spMkLst>
            <pc:docMk/>
            <pc:sldMk cId="1913419780" sldId="267"/>
            <ac:spMk id="6" creationId="{53970F96-C0BF-41A9-BCCE-071D2EFF9CA8}"/>
          </ac:spMkLst>
        </pc:spChg>
        <pc:picChg chg="add mod ord">
          <ac:chgData name="Tomáš Kalina" userId="45bbb01e-5cd3-4f7f-8e55-4626a61d755e" providerId="ADAL" clId="{2B29CD4F-D1FB-4021-A3D8-A2E17D4CF68D}" dt="2022-04-07T21:51:44.902" v="1226" actId="14100"/>
          <ac:picMkLst>
            <pc:docMk/>
            <pc:sldMk cId="1913419780" sldId="267"/>
            <ac:picMk id="8" creationId="{BDB9165C-2350-4149-A94F-E45D1B9169E9}"/>
          </ac:picMkLst>
        </pc:picChg>
      </pc:sldChg>
    </pc:docChg>
  </pc:docChgLst>
  <pc:docChgLst>
    <pc:chgData name="Tomáš Kalina" userId="45bbb01e-5cd3-4f7f-8e55-4626a61d755e" providerId="ADAL" clId="{247C4BC0-9EA3-418E-870C-7CE30660031A}"/>
    <pc:docChg chg="undo custSel addSld delSld modSld">
      <pc:chgData name="Tomáš Kalina" userId="45bbb01e-5cd3-4f7f-8e55-4626a61d755e" providerId="ADAL" clId="{247C4BC0-9EA3-418E-870C-7CE30660031A}" dt="2022-04-07T12:43:55.592" v="3967" actId="20577"/>
      <pc:docMkLst>
        <pc:docMk/>
      </pc:docMkLst>
      <pc:sldChg chg="modSp mod">
        <pc:chgData name="Tomáš Kalina" userId="45bbb01e-5cd3-4f7f-8e55-4626a61d755e" providerId="ADAL" clId="{247C4BC0-9EA3-418E-870C-7CE30660031A}" dt="2022-04-07T11:35:46.799" v="34" actId="20577"/>
        <pc:sldMkLst>
          <pc:docMk/>
          <pc:sldMk cId="1158939877" sldId="256"/>
        </pc:sldMkLst>
        <pc:spChg chg="mod">
          <ac:chgData name="Tomáš Kalina" userId="45bbb01e-5cd3-4f7f-8e55-4626a61d755e" providerId="ADAL" clId="{247C4BC0-9EA3-418E-870C-7CE30660031A}" dt="2022-04-07T11:35:46.799" v="34" actId="20577"/>
          <ac:spMkLst>
            <pc:docMk/>
            <pc:sldMk cId="1158939877" sldId="256"/>
            <ac:spMk id="2" creationId="{4AA6C805-D43D-9246-8F45-F7D14F2D25C7}"/>
          </ac:spMkLst>
        </pc:spChg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3050776933" sldId="257"/>
        </pc:sldMkLst>
      </pc:sldChg>
      <pc:sldChg chg="modSp new mod">
        <pc:chgData name="Tomáš Kalina" userId="45bbb01e-5cd3-4f7f-8e55-4626a61d755e" providerId="ADAL" clId="{247C4BC0-9EA3-418E-870C-7CE30660031A}" dt="2022-04-07T11:37:03.493" v="80" actId="20577"/>
        <pc:sldMkLst>
          <pc:docMk/>
          <pc:sldMk cId="3258178060" sldId="257"/>
        </pc:sldMkLst>
        <pc:spChg chg="mod">
          <ac:chgData name="Tomáš Kalina" userId="45bbb01e-5cd3-4f7f-8e55-4626a61d755e" providerId="ADAL" clId="{247C4BC0-9EA3-418E-870C-7CE30660031A}" dt="2022-04-07T11:36:02.507" v="68" actId="20577"/>
          <ac:spMkLst>
            <pc:docMk/>
            <pc:sldMk cId="3258178060" sldId="257"/>
            <ac:spMk id="4" creationId="{27F3A426-6E4D-4585-B3FC-12E4C26B21D2}"/>
          </ac:spMkLst>
        </pc:spChg>
        <pc:spChg chg="mod">
          <ac:chgData name="Tomáš Kalina" userId="45bbb01e-5cd3-4f7f-8e55-4626a61d755e" providerId="ADAL" clId="{247C4BC0-9EA3-418E-870C-7CE30660031A}" dt="2022-04-07T11:37:03.493" v="80" actId="20577"/>
          <ac:spMkLst>
            <pc:docMk/>
            <pc:sldMk cId="3258178060" sldId="257"/>
            <ac:spMk id="5" creationId="{D0450059-9901-4703-ABB7-D0B35BACEA36}"/>
          </ac:spMkLst>
        </pc:spChg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2133796286" sldId="258"/>
        </pc:sldMkLst>
      </pc:sldChg>
      <pc:sldChg chg="modSp new mod">
        <pc:chgData name="Tomáš Kalina" userId="45bbb01e-5cd3-4f7f-8e55-4626a61d755e" providerId="ADAL" clId="{247C4BC0-9EA3-418E-870C-7CE30660031A}" dt="2022-04-07T11:42:58.672" v="601" actId="20577"/>
        <pc:sldMkLst>
          <pc:docMk/>
          <pc:sldMk cId="3813217193" sldId="258"/>
        </pc:sldMkLst>
        <pc:spChg chg="mod">
          <ac:chgData name="Tomáš Kalina" userId="45bbb01e-5cd3-4f7f-8e55-4626a61d755e" providerId="ADAL" clId="{247C4BC0-9EA3-418E-870C-7CE30660031A}" dt="2022-04-07T11:38:44.785" v="129" actId="20577"/>
          <ac:spMkLst>
            <pc:docMk/>
            <pc:sldMk cId="3813217193" sldId="258"/>
            <ac:spMk id="4" creationId="{5796F14C-3AAD-498F-99DB-DCE376B45410}"/>
          </ac:spMkLst>
        </pc:spChg>
        <pc:spChg chg="mod">
          <ac:chgData name="Tomáš Kalina" userId="45bbb01e-5cd3-4f7f-8e55-4626a61d755e" providerId="ADAL" clId="{247C4BC0-9EA3-418E-870C-7CE30660031A}" dt="2022-04-07T11:42:58.672" v="601" actId="20577"/>
          <ac:spMkLst>
            <pc:docMk/>
            <pc:sldMk cId="3813217193" sldId="258"/>
            <ac:spMk id="5" creationId="{1917CF50-0167-44C8-A393-46C4D5A4FB99}"/>
          </ac:spMkLst>
        </pc:spChg>
      </pc:sldChg>
      <pc:sldChg chg="modSp new mod">
        <pc:chgData name="Tomáš Kalina" userId="45bbb01e-5cd3-4f7f-8e55-4626a61d755e" providerId="ADAL" clId="{247C4BC0-9EA3-418E-870C-7CE30660031A}" dt="2022-04-07T11:54:33.462" v="1555" actId="20577"/>
        <pc:sldMkLst>
          <pc:docMk/>
          <pc:sldMk cId="703259147" sldId="259"/>
        </pc:sldMkLst>
        <pc:spChg chg="mod">
          <ac:chgData name="Tomáš Kalina" userId="45bbb01e-5cd3-4f7f-8e55-4626a61d755e" providerId="ADAL" clId="{247C4BC0-9EA3-418E-870C-7CE30660031A}" dt="2022-04-07T11:43:24.489" v="633" actId="20577"/>
          <ac:spMkLst>
            <pc:docMk/>
            <pc:sldMk cId="703259147" sldId="259"/>
            <ac:spMk id="4" creationId="{EAC31F50-D02A-4A62-ACED-74EF4178B046}"/>
          </ac:spMkLst>
        </pc:spChg>
        <pc:spChg chg="mod">
          <ac:chgData name="Tomáš Kalina" userId="45bbb01e-5cd3-4f7f-8e55-4626a61d755e" providerId="ADAL" clId="{247C4BC0-9EA3-418E-870C-7CE30660031A}" dt="2022-04-07T11:54:33.462" v="1555" actId="20577"/>
          <ac:spMkLst>
            <pc:docMk/>
            <pc:sldMk cId="703259147" sldId="259"/>
            <ac:spMk id="5" creationId="{E6151F0E-1E59-45C2-90BD-3B5AC0D9B6AF}"/>
          </ac:spMkLst>
        </pc:spChg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4248049123" sldId="259"/>
        </pc:sldMkLst>
      </pc:sldChg>
      <pc:sldChg chg="modSp new mod">
        <pc:chgData name="Tomáš Kalina" userId="45bbb01e-5cd3-4f7f-8e55-4626a61d755e" providerId="ADAL" clId="{247C4BC0-9EA3-418E-870C-7CE30660031A}" dt="2022-04-07T11:55:04.152" v="1591" actId="20577"/>
        <pc:sldMkLst>
          <pc:docMk/>
          <pc:sldMk cId="914475449" sldId="260"/>
        </pc:sldMkLst>
        <pc:spChg chg="mod">
          <ac:chgData name="Tomáš Kalina" userId="45bbb01e-5cd3-4f7f-8e55-4626a61d755e" providerId="ADAL" clId="{247C4BC0-9EA3-418E-870C-7CE30660031A}" dt="2022-04-07T11:55:04.152" v="1591" actId="20577"/>
          <ac:spMkLst>
            <pc:docMk/>
            <pc:sldMk cId="914475449" sldId="260"/>
            <ac:spMk id="4" creationId="{230B735E-EF36-4C48-815F-0810C89F367E}"/>
          </ac:spMkLst>
        </pc:spChg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3266470959" sldId="260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473735654" sldId="261"/>
        </pc:sldMkLst>
      </pc:sldChg>
      <pc:sldChg chg="addSp delSp modSp new mod">
        <pc:chgData name="Tomáš Kalina" userId="45bbb01e-5cd3-4f7f-8e55-4626a61d755e" providerId="ADAL" clId="{247C4BC0-9EA3-418E-870C-7CE30660031A}" dt="2022-04-07T12:06:51.617" v="2317" actId="14100"/>
        <pc:sldMkLst>
          <pc:docMk/>
          <pc:sldMk cId="3420495603" sldId="261"/>
        </pc:sldMkLst>
        <pc:spChg chg="mod">
          <ac:chgData name="Tomáš Kalina" userId="45bbb01e-5cd3-4f7f-8e55-4626a61d755e" providerId="ADAL" clId="{247C4BC0-9EA3-418E-870C-7CE30660031A}" dt="2022-04-07T12:06:44.262" v="2315" actId="20577"/>
          <ac:spMkLst>
            <pc:docMk/>
            <pc:sldMk cId="3420495603" sldId="261"/>
            <ac:spMk id="2" creationId="{DB0EA66E-85C1-4833-95B4-69776B30FB5B}"/>
          </ac:spMkLst>
        </pc:spChg>
        <pc:spChg chg="mod">
          <ac:chgData name="Tomáš Kalina" userId="45bbb01e-5cd3-4f7f-8e55-4626a61d755e" providerId="ADAL" clId="{247C4BC0-9EA3-418E-870C-7CE30660031A}" dt="2022-04-07T12:02:39.935" v="2107"/>
          <ac:spMkLst>
            <pc:docMk/>
            <pc:sldMk cId="3420495603" sldId="261"/>
            <ac:spMk id="4" creationId="{AAA79D8A-4354-4039-B902-DEF2D31033E1}"/>
          </ac:spMkLst>
        </pc:spChg>
        <pc:spChg chg="mod">
          <ac:chgData name="Tomáš Kalina" userId="45bbb01e-5cd3-4f7f-8e55-4626a61d755e" providerId="ADAL" clId="{247C4BC0-9EA3-418E-870C-7CE30660031A}" dt="2022-04-07T12:06:51.617" v="2317" actId="14100"/>
          <ac:spMkLst>
            <pc:docMk/>
            <pc:sldMk cId="3420495603" sldId="261"/>
            <ac:spMk id="5" creationId="{73533A22-D7A2-445F-967A-E7F43F110608}"/>
          </ac:spMkLst>
        </pc:spChg>
        <pc:spChg chg="add del">
          <ac:chgData name="Tomáš Kalina" userId="45bbb01e-5cd3-4f7f-8e55-4626a61d755e" providerId="ADAL" clId="{247C4BC0-9EA3-418E-870C-7CE30660031A}" dt="2022-04-07T12:02:47.437" v="2109" actId="22"/>
          <ac:spMkLst>
            <pc:docMk/>
            <pc:sldMk cId="3420495603" sldId="261"/>
            <ac:spMk id="7" creationId="{2F666CF4-E314-4A43-92BE-BAF8D86F8A95}"/>
          </ac:spMkLst>
        </pc:spChg>
        <pc:picChg chg="add mod">
          <ac:chgData name="Tomáš Kalina" userId="45bbb01e-5cd3-4f7f-8e55-4626a61d755e" providerId="ADAL" clId="{247C4BC0-9EA3-418E-870C-7CE30660031A}" dt="2022-04-07T12:02:57.265" v="2112" actId="14100"/>
          <ac:picMkLst>
            <pc:docMk/>
            <pc:sldMk cId="3420495603" sldId="261"/>
            <ac:picMk id="1026" creationId="{5E03FCEC-C338-44E1-B230-38810C8955D4}"/>
          </ac:picMkLst>
        </pc:picChg>
        <pc:picChg chg="add mod">
          <ac:chgData name="Tomáš Kalina" userId="45bbb01e-5cd3-4f7f-8e55-4626a61d755e" providerId="ADAL" clId="{247C4BC0-9EA3-418E-870C-7CE30660031A}" dt="2022-04-07T12:04:22.974" v="2120" actId="1076"/>
          <ac:picMkLst>
            <pc:docMk/>
            <pc:sldMk cId="3420495603" sldId="261"/>
            <ac:picMk id="1028" creationId="{AC0C3765-298F-4F23-8134-50C038E9AC15}"/>
          </ac:picMkLst>
        </pc:picChg>
        <pc:picChg chg="add mod">
          <ac:chgData name="Tomáš Kalina" userId="45bbb01e-5cd3-4f7f-8e55-4626a61d755e" providerId="ADAL" clId="{247C4BC0-9EA3-418E-870C-7CE30660031A}" dt="2022-04-07T12:04:36.263" v="2122" actId="14100"/>
          <ac:picMkLst>
            <pc:docMk/>
            <pc:sldMk cId="3420495603" sldId="261"/>
            <ac:picMk id="1030" creationId="{295D9EC1-09C5-4A28-BE5D-7CD702C5A417}"/>
          </ac:picMkLst>
        </pc:picChg>
      </pc:sldChg>
      <pc:sldChg chg="modSp new mod">
        <pc:chgData name="Tomáš Kalina" userId="45bbb01e-5cd3-4f7f-8e55-4626a61d755e" providerId="ADAL" clId="{247C4BC0-9EA3-418E-870C-7CE30660031A}" dt="2022-04-07T12:12:35.650" v="2796" actId="20577"/>
        <pc:sldMkLst>
          <pc:docMk/>
          <pc:sldMk cId="644014999" sldId="262"/>
        </pc:sldMkLst>
        <pc:spChg chg="mod">
          <ac:chgData name="Tomáš Kalina" userId="45bbb01e-5cd3-4f7f-8e55-4626a61d755e" providerId="ADAL" clId="{247C4BC0-9EA3-418E-870C-7CE30660031A}" dt="2022-04-07T12:09:20.169" v="2356" actId="20577"/>
          <ac:spMkLst>
            <pc:docMk/>
            <pc:sldMk cId="644014999" sldId="262"/>
            <ac:spMk id="4" creationId="{CA6AA682-2E46-407E-911A-986D84084929}"/>
          </ac:spMkLst>
        </pc:spChg>
        <pc:spChg chg="mod">
          <ac:chgData name="Tomáš Kalina" userId="45bbb01e-5cd3-4f7f-8e55-4626a61d755e" providerId="ADAL" clId="{247C4BC0-9EA3-418E-870C-7CE30660031A}" dt="2022-04-07T12:12:35.650" v="2796" actId="20577"/>
          <ac:spMkLst>
            <pc:docMk/>
            <pc:sldMk cId="644014999" sldId="262"/>
            <ac:spMk id="5" creationId="{DDE7F7AD-ED00-46EE-8B49-A6642561FA7C}"/>
          </ac:spMkLst>
        </pc:spChg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660025509" sldId="263"/>
        </pc:sldMkLst>
      </pc:sldChg>
      <pc:sldChg chg="modSp new mod">
        <pc:chgData name="Tomáš Kalina" userId="45bbb01e-5cd3-4f7f-8e55-4626a61d755e" providerId="ADAL" clId="{247C4BC0-9EA3-418E-870C-7CE30660031A}" dt="2022-04-07T12:43:55.592" v="3967" actId="20577"/>
        <pc:sldMkLst>
          <pc:docMk/>
          <pc:sldMk cId="853231279" sldId="263"/>
        </pc:sldMkLst>
        <pc:spChg chg="mod">
          <ac:chgData name="Tomáš Kalina" userId="45bbb01e-5cd3-4f7f-8e55-4626a61d755e" providerId="ADAL" clId="{247C4BC0-9EA3-418E-870C-7CE30660031A}" dt="2022-04-07T12:13:28.580" v="2815" actId="20577"/>
          <ac:spMkLst>
            <pc:docMk/>
            <pc:sldMk cId="853231279" sldId="263"/>
            <ac:spMk id="4" creationId="{D2628819-E353-49EB-B57B-AFB47D6ADF0D}"/>
          </ac:spMkLst>
        </pc:spChg>
        <pc:spChg chg="mod">
          <ac:chgData name="Tomáš Kalina" userId="45bbb01e-5cd3-4f7f-8e55-4626a61d755e" providerId="ADAL" clId="{247C4BC0-9EA3-418E-870C-7CE30660031A}" dt="2022-04-07T12:43:55.592" v="3967" actId="20577"/>
          <ac:spMkLst>
            <pc:docMk/>
            <pc:sldMk cId="853231279" sldId="263"/>
            <ac:spMk id="5" creationId="{CC4B1200-1611-4CB5-A5E6-1711E8EF63B2}"/>
          </ac:spMkLst>
        </pc:spChg>
      </pc:sldChg>
      <pc:sldChg chg="addSp delSp modSp new mod">
        <pc:chgData name="Tomáš Kalina" userId="45bbb01e-5cd3-4f7f-8e55-4626a61d755e" providerId="ADAL" clId="{247C4BC0-9EA3-418E-870C-7CE30660031A}" dt="2022-04-07T12:42:21.330" v="3805" actId="27636"/>
        <pc:sldMkLst>
          <pc:docMk/>
          <pc:sldMk cId="1250062358" sldId="264"/>
        </pc:sldMkLst>
        <pc:spChg chg="del">
          <ac:chgData name="Tomáš Kalina" userId="45bbb01e-5cd3-4f7f-8e55-4626a61d755e" providerId="ADAL" clId="{247C4BC0-9EA3-418E-870C-7CE30660031A}" dt="2022-04-07T12:41:25.272" v="3704" actId="478"/>
          <ac:spMkLst>
            <pc:docMk/>
            <pc:sldMk cId="1250062358" sldId="264"/>
            <ac:spMk id="2" creationId="{681FBD53-9973-4ABA-BFB8-9D2E41BD317B}"/>
          </ac:spMkLst>
        </pc:spChg>
        <pc:spChg chg="mod">
          <ac:chgData name="Tomáš Kalina" userId="45bbb01e-5cd3-4f7f-8e55-4626a61d755e" providerId="ADAL" clId="{247C4BC0-9EA3-418E-870C-7CE30660031A}" dt="2022-04-07T12:13:52.533" v="2847" actId="313"/>
          <ac:spMkLst>
            <pc:docMk/>
            <pc:sldMk cId="1250062358" sldId="264"/>
            <ac:spMk id="4" creationId="{8FCA79D7-F779-46C8-B578-BAB260978501}"/>
          </ac:spMkLst>
        </pc:spChg>
        <pc:spChg chg="mod">
          <ac:chgData name="Tomáš Kalina" userId="45bbb01e-5cd3-4f7f-8e55-4626a61d755e" providerId="ADAL" clId="{247C4BC0-9EA3-418E-870C-7CE30660031A}" dt="2022-04-07T12:42:21.330" v="3805" actId="27636"/>
          <ac:spMkLst>
            <pc:docMk/>
            <pc:sldMk cId="1250062358" sldId="264"/>
            <ac:spMk id="5" creationId="{D4727895-BF0F-4A73-936F-114EFC03E13E}"/>
          </ac:spMkLst>
        </pc:spChg>
        <pc:picChg chg="add mod">
          <ac:chgData name="Tomáš Kalina" userId="45bbb01e-5cd3-4f7f-8e55-4626a61d755e" providerId="ADAL" clId="{247C4BC0-9EA3-418E-870C-7CE30660031A}" dt="2022-04-07T12:25:54.604" v="3241" actId="14100"/>
          <ac:picMkLst>
            <pc:docMk/>
            <pc:sldMk cId="1250062358" sldId="264"/>
            <ac:picMk id="6" creationId="{78D842EF-B90D-40D9-80FC-12178E69B57A}"/>
          </ac:picMkLst>
        </pc:picChg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3134065304" sldId="264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1031440583" sldId="265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996286865" sldId="266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2623308929" sldId="267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313246495" sldId="268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1397317238" sldId="269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349715727" sldId="270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506716845" sldId="271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2751077366" sldId="272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1523567297" sldId="273"/>
        </pc:sldMkLst>
      </pc:sldChg>
      <pc:sldChg chg="del">
        <pc:chgData name="Tomáš Kalina" userId="45bbb01e-5cd3-4f7f-8e55-4626a61d755e" providerId="ADAL" clId="{247C4BC0-9EA3-418E-870C-7CE30660031A}" dt="2022-04-07T11:35:36.345" v="0" actId="47"/>
        <pc:sldMkLst>
          <pc:docMk/>
          <pc:sldMk cId="3580489451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.cz/books/120" TargetMode="External"/><Relationship Id="rId2" Type="http://schemas.openxmlformats.org/officeDocument/2006/relationships/hyperlink" Target="https://doi.org/10.1186/s40798-022-00408-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ps.gov/systems/gps/performance/accurac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technologie - </a:t>
            </a:r>
            <a:r>
              <a:rPr lang="cs-CZ" dirty="0" err="1"/>
              <a:t>trackery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E8DA14-BC12-432F-A570-9AB12663E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365BC8-D180-4E4B-B7F2-BF27A5935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DB9165C-2350-4149-A94F-E45D1B9169E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393405" y="65131"/>
            <a:ext cx="7868093" cy="6020139"/>
          </a:xfrm>
        </p:spPr>
      </p:pic>
    </p:spTree>
    <p:extLst>
      <p:ext uri="{BB962C8B-B14F-4D97-AF65-F5344CB8AC3E}">
        <p14:creationId xmlns:p14="http://schemas.microsoft.com/office/powerpoint/2010/main" val="191341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D84F58-450C-4E89-9972-B9090083F3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17EB25-AD50-4AC9-A12B-4E10077A3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17E2D1-A496-4D68-944A-5DF909A0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Catapult</a:t>
            </a:r>
            <a:r>
              <a:rPr lang="cs-CZ" dirty="0"/>
              <a:t>, </a:t>
            </a:r>
            <a:r>
              <a:rPr lang="cs-CZ" dirty="0" err="1"/>
              <a:t>Statsport</a:t>
            </a:r>
            <a:r>
              <a:rPr lang="cs-CZ" dirty="0"/>
              <a:t>, 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37E440-FD6D-4B99-A1DF-6CD428AA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Pozice (satelity) – vzdálenost, akcelerace, dec, </a:t>
            </a:r>
            <a:r>
              <a:rPr lang="cs-CZ" dirty="0" err="1"/>
              <a:t>high</a:t>
            </a:r>
            <a:r>
              <a:rPr lang="cs-CZ" dirty="0"/>
              <a:t> speed </a:t>
            </a:r>
            <a:r>
              <a:rPr lang="cs-CZ" dirty="0" err="1"/>
              <a:t>vzádlenost</a:t>
            </a:r>
            <a:endParaRPr lang="cs-CZ" dirty="0"/>
          </a:p>
          <a:p>
            <a:r>
              <a:rPr lang="cs-CZ" dirty="0"/>
              <a:t>(akcelerometr, gyroskop, </a:t>
            </a:r>
            <a:r>
              <a:rPr lang="cs-CZ" dirty="0" err="1"/>
              <a:t>mangnetometr</a:t>
            </a:r>
            <a:r>
              <a:rPr lang="cs-CZ" dirty="0"/>
              <a:t>) – </a:t>
            </a:r>
            <a:r>
              <a:rPr lang="cs-CZ" dirty="0" err="1"/>
              <a:t>Player</a:t>
            </a:r>
            <a:r>
              <a:rPr lang="cs-CZ" dirty="0"/>
              <a:t> </a:t>
            </a:r>
            <a:r>
              <a:rPr lang="cs-CZ" dirty="0" err="1"/>
              <a:t>Load</a:t>
            </a:r>
            <a:r>
              <a:rPr lang="cs-CZ" dirty="0"/>
              <a:t>, skoky, kolize, změny směru</a:t>
            </a:r>
          </a:p>
          <a:p>
            <a:r>
              <a:rPr lang="cs-CZ" dirty="0"/>
              <a:t>Interní zatížení (HR pás, vesta) – HR, čas v tepových zónách, průměrná HR </a:t>
            </a:r>
          </a:p>
        </p:txBody>
      </p:sp>
      <p:pic>
        <p:nvPicPr>
          <p:cNvPr id="2050" name="Picture 2" descr="GPS Wearable Technology in the NCAA – Ben_Slingerland">
            <a:extLst>
              <a:ext uri="{FF2B5EF4-FFF2-40B4-BE49-F238E27FC236}">
                <a16:creationId xmlns:a16="http://schemas.microsoft.com/office/drawing/2014/main" id="{DE9A1C07-9C37-432E-8781-CF80BC99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8" y="3822774"/>
            <a:ext cx="5369442" cy="30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tapult Sports | BEST Performance Group">
            <a:extLst>
              <a:ext uri="{FF2B5EF4-FFF2-40B4-BE49-F238E27FC236}">
                <a16:creationId xmlns:a16="http://schemas.microsoft.com/office/drawing/2014/main" id="{49DE863A-5AFB-443B-AED1-F16BF6B8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07264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503E03-C264-47A4-BD54-9E962EDB6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F3A426-6E4D-4585-B3FC-12E4C26B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450059-9901-4703-ABB7-D0B35BAC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17571"/>
            <a:ext cx="8064900" cy="4787998"/>
          </a:xfrm>
        </p:spPr>
        <p:txBody>
          <a:bodyPr>
            <a:normAutofit/>
          </a:bodyPr>
          <a:lstStyle/>
          <a:p>
            <a:r>
              <a:rPr lang="cs-CZ" dirty="0"/>
              <a:t>Ch 9&amp;10: </a:t>
            </a:r>
            <a:r>
              <a:rPr lang="en-US" dirty="0"/>
              <a:t>FRENCH, Duncan N. a Lorena TORRES RONDA, ed. NSCA's essentials of sport science. Champaign: Human Kinetics, [2022]. ISBN 978-1-4925-9335-5.</a:t>
            </a:r>
            <a:endParaRPr lang="cs-CZ" dirty="0"/>
          </a:p>
          <a:p>
            <a:r>
              <a:rPr lang="en-US" dirty="0"/>
              <a:t>PINO-ORTEGA, José a Markel RICO-GONZÁLEZ, ed. The use of applied technology in team sport. New York: Routledge, 2021. Routledge research in sports technology and engineering. ISBN 978-0-367-74298-0.</a:t>
            </a:r>
            <a:endParaRPr lang="cs-CZ" dirty="0"/>
          </a:p>
          <a:p>
            <a:r>
              <a:rPr lang="en-US" dirty="0"/>
              <a:t>Torres-Ronda, L., </a:t>
            </a:r>
            <a:r>
              <a:rPr lang="en-US" dirty="0" err="1"/>
              <a:t>Beanland</a:t>
            </a:r>
            <a:r>
              <a:rPr lang="en-US" dirty="0"/>
              <a:t>, E., Whitehead, S. et al. Tracking Systems in Team Sports: A Narrative Review of Applications of the Data and Sport Specific Analysis. Sports Med - Open 8, 15 (2022). </a:t>
            </a:r>
            <a:r>
              <a:rPr lang="en-US" dirty="0">
                <a:hlinkClick r:id="rId2"/>
              </a:rPr>
              <a:t>https://doi.org/10.1186/s40798-022-00408-z</a:t>
            </a:r>
            <a:r>
              <a:rPr lang="cs-CZ" dirty="0"/>
              <a:t> 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Hůlka, Karel, Jan Bělka, and Radim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Weisser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2014. </a:t>
            </a:r>
            <a:r>
              <a:rPr lang="cs-CZ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Analýza herního zatížení v invazivních sportovních hrách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Olomouc: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Code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Creator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3"/>
              </a:rPr>
              <a:t>https://publi.cz/books/120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17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8524DB-A6AE-448E-ADB3-E3D8D43D74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711772-6B7D-4244-82F8-5E28A76F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96F14C-3AAD-498F-99DB-DCE376B4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</a:t>
            </a:r>
            <a:r>
              <a:rPr lang="cs-CZ" dirty="0" err="1"/>
              <a:t>trackovacích</a:t>
            </a:r>
            <a:r>
              <a:rPr lang="cs-CZ" dirty="0"/>
              <a:t> systémů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17CF50-0167-44C8-A393-46C4D5A4F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nástroj pro pochopení fyzických požadavků tréninku a soutěží v různých pozicích, věku, výkonnostních úrovní, věku a pohlaví + sledování zatížení sportovce v čase</a:t>
            </a:r>
          </a:p>
          <a:p>
            <a:r>
              <a:rPr lang="cs-CZ" dirty="0"/>
              <a:t>První pohybová analýza – Fotbal (</a:t>
            </a:r>
            <a:r>
              <a:rPr lang="cs-CZ" dirty="0" err="1"/>
              <a:t>Reily</a:t>
            </a:r>
            <a:r>
              <a:rPr lang="cs-CZ" dirty="0"/>
              <a:t>, 1976) – ručně kódované poznámky jednoho hráče s pozdější validací videozáznamem</a:t>
            </a:r>
          </a:p>
          <a:p>
            <a:r>
              <a:rPr lang="cs-CZ" dirty="0"/>
              <a:t>Postupně vývoj systémů, které nejsou tak časově náročné a mohou měřit vícero sportovců</a:t>
            </a:r>
          </a:p>
          <a:p>
            <a:r>
              <a:rPr lang="cs-CZ" dirty="0"/>
              <a:t>Obecně dva systémy:</a:t>
            </a:r>
          </a:p>
          <a:p>
            <a:pPr lvl="1"/>
            <a:r>
              <a:rPr lang="cs-CZ" dirty="0"/>
              <a:t>Poziční systémy</a:t>
            </a:r>
          </a:p>
          <a:p>
            <a:pPr lvl="1"/>
            <a:r>
              <a:rPr lang="cs-CZ" dirty="0" err="1"/>
              <a:t>Nosené</a:t>
            </a:r>
            <a:r>
              <a:rPr lang="cs-CZ" dirty="0"/>
              <a:t> </a:t>
            </a:r>
            <a:r>
              <a:rPr lang="cs-CZ" dirty="0" err="1"/>
              <a:t>mikrosensory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4B4B61-EB41-4F1E-9F34-FD9DC3FD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62" y="4209531"/>
            <a:ext cx="5326912" cy="18204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80AEFF-FB5D-47AA-A6F5-7829F3E7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9" y="5061213"/>
            <a:ext cx="1796787" cy="179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1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CC39C4-86DC-4038-BDC6-1AEF98AB73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220089-C971-45F4-BC6E-DF78A950F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31F50-D02A-4A62-ACED-74EF4178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Optický </a:t>
            </a:r>
            <a:r>
              <a:rPr lang="cs-CZ" dirty="0" err="1"/>
              <a:t>tracking</a:t>
            </a:r>
            <a:r>
              <a:rPr lang="cs-CZ" dirty="0"/>
              <a:t> (OT)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151F0E-1E59-45C2-90BD-3B5AC0D9B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Vícero kamer okolo sportoviště, pokrývají umístění objektů (sportovci, rozhodčí, objekt hry AKA míč) </a:t>
            </a:r>
            <a:r>
              <a:rPr lang="cs-CZ" dirty="0">
                <a:sym typeface="Wingdings" panose="05000000000000000000" pitchFamily="2" charset="2"/>
              </a:rPr>
              <a:t> odvození (</a:t>
            </a:r>
            <a:r>
              <a:rPr lang="cs-CZ" dirty="0" err="1">
                <a:sym typeface="Wingdings" panose="05000000000000000000" pitchFamily="2" charset="2"/>
              </a:rPr>
              <a:t>x,y</a:t>
            </a:r>
            <a:r>
              <a:rPr lang="cs-CZ" dirty="0">
                <a:sym typeface="Wingdings" panose="05000000000000000000" pitchFamily="2" charset="2"/>
              </a:rPr>
              <a:t>)  2D rekonstrukce</a:t>
            </a:r>
          </a:p>
          <a:p>
            <a:r>
              <a:rPr lang="cs-CZ" dirty="0">
                <a:sym typeface="Wingdings" panose="05000000000000000000" pitchFamily="2" charset="2"/>
              </a:rPr>
              <a:t>Podmínka: každý bod musí snímat nejméně 2 kamery</a:t>
            </a:r>
          </a:p>
          <a:p>
            <a:r>
              <a:rPr lang="cs-CZ" dirty="0">
                <a:sym typeface="Wingdings" panose="05000000000000000000" pitchFamily="2" charset="2"/>
              </a:rPr>
              <a:t>Původně poloautomatické: kontrolor musel identifikovat sportovce a potvrdit trajektorii</a:t>
            </a:r>
          </a:p>
          <a:p>
            <a:r>
              <a:rPr lang="cs-CZ" dirty="0">
                <a:sym typeface="Wingdings" panose="05000000000000000000" pitchFamily="2" charset="2"/>
              </a:rPr>
              <a:t>Původně venkovní sporty (fotbal, rugby) a nyní vnitřní (basketbal, házená, volejbal, rakové sporty)</a:t>
            </a:r>
          </a:p>
          <a:p>
            <a:r>
              <a:rPr lang="cs-CZ" dirty="0">
                <a:sym typeface="Wingdings" panose="05000000000000000000" pitchFamily="2" charset="2"/>
              </a:rPr>
              <a:t>Vhodný systém v okamžiku, kdy nemůže být použitelný „nositelný“ sytém</a:t>
            </a:r>
          </a:p>
          <a:p>
            <a:r>
              <a:rPr lang="cs-CZ" dirty="0">
                <a:sym typeface="Wingdings" panose="05000000000000000000" pitchFamily="2" charset="2"/>
              </a:rPr>
              <a:t>Poloautomatický systém (24-36 h na zápas) VS automatický </a:t>
            </a:r>
            <a:r>
              <a:rPr lang="cs-CZ" dirty="0" err="1">
                <a:sym typeface="Wingdings" panose="05000000000000000000" pitchFamily="2" charset="2"/>
              </a:rPr>
              <a:t>real-time</a:t>
            </a:r>
            <a:r>
              <a:rPr lang="cs-CZ" dirty="0">
                <a:sym typeface="Wingdings" panose="05000000000000000000" pitchFamily="2" charset="2"/>
              </a:rPr>
              <a:t> (původně </a:t>
            </a:r>
            <a:r>
              <a:rPr lang="cs-CZ">
                <a:sym typeface="Wingdings" panose="05000000000000000000" pitchFamily="2" charset="2"/>
              </a:rPr>
              <a:t>ve vojsku)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Nevýhody: cena, komplikovaná přenositelnost (kalibrace kamer a prostoru), počítačová síť a výpočetní technika, absence osy Z (3D)</a:t>
            </a:r>
          </a:p>
          <a:p>
            <a:r>
              <a:rPr lang="cs-CZ" dirty="0">
                <a:sym typeface="Wingdings" panose="05000000000000000000" pitchFamily="2" charset="2"/>
              </a:rPr>
              <a:t>Současné OT se používají pro závodní/soutěžní důvody (srovnání poločasů, čtvrtin)</a:t>
            </a:r>
          </a:p>
          <a:p>
            <a:r>
              <a:rPr lang="cs-CZ" dirty="0">
                <a:sym typeface="Wingdings" panose="05000000000000000000" pitchFamily="2" charset="2"/>
              </a:rPr>
              <a:t>Nemožnost se dostat k </a:t>
            </a:r>
            <a:r>
              <a:rPr lang="cs-CZ" dirty="0" err="1">
                <a:sym typeface="Wingdings" panose="05000000000000000000" pitchFamily="2" charset="2"/>
              </a:rPr>
              <a:t>neodmácím</a:t>
            </a:r>
            <a:r>
              <a:rPr lang="cs-CZ" dirty="0">
                <a:sym typeface="Wingdings" panose="05000000000000000000" pitchFamily="2" charset="2"/>
              </a:rPr>
              <a:t> datům</a:t>
            </a:r>
          </a:p>
        </p:txBody>
      </p:sp>
    </p:spTree>
    <p:extLst>
      <p:ext uri="{BB962C8B-B14F-4D97-AF65-F5344CB8AC3E}">
        <p14:creationId xmlns:p14="http://schemas.microsoft.com/office/powerpoint/2010/main" val="70325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E37159-343B-4F38-B2A9-3DFD8C489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E42335-210E-4C5E-A26E-0353E6582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0B735E-EF36-4C48-815F-0810C89F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Radiofrekvenční identifikace (RFID)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9C4EAD-7BC8-46C4-8E5E-195B5456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Typicky jsou to čipy v tkaničkách běžců při silničních běžeckých závodech</a:t>
            </a:r>
          </a:p>
          <a:p>
            <a:r>
              <a:rPr lang="cs-CZ" dirty="0"/>
              <a:t>Interakce antény a aktivní/pasivního čipu</a:t>
            </a:r>
          </a:p>
          <a:p>
            <a:r>
              <a:rPr lang="cs-CZ" dirty="0"/>
              <a:t>Nevýhoda: elektrická interference, (ne)přenositelnost</a:t>
            </a:r>
          </a:p>
          <a:p>
            <a:r>
              <a:rPr lang="cs-CZ" dirty="0"/>
              <a:t>3D při vícero anténách</a:t>
            </a:r>
          </a:p>
        </p:txBody>
      </p:sp>
      <p:pic>
        <p:nvPicPr>
          <p:cNvPr id="3074" name="Picture 2" descr="RFID Sports Timing System">
            <a:extLst>
              <a:ext uri="{FF2B5EF4-FFF2-40B4-BE49-F238E27FC236}">
                <a16:creationId xmlns:a16="http://schemas.microsoft.com/office/drawing/2014/main" id="{7D283209-BEC8-481F-ABD2-3CC5C0CE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9" y="3641997"/>
            <a:ext cx="4475161" cy="22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st Tracking: Measuring Advanced Sports Analytics With RFID -  atlasRFIDstore">
            <a:extLst>
              <a:ext uri="{FF2B5EF4-FFF2-40B4-BE49-F238E27FC236}">
                <a16:creationId xmlns:a16="http://schemas.microsoft.com/office/drawing/2014/main" id="{1E6A2BFF-4483-4535-9201-6EDC8EFE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60" y="3041772"/>
            <a:ext cx="4206818" cy="28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7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0EA66E-85C1-4833-95B4-69776B30FB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https://www.gps.gov/systems/gps/performance/accuracy/</a:t>
            </a:r>
            <a:r>
              <a:rPr lang="cs-CZ" dirty="0"/>
              <a:t>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369E27-3540-4E4B-911B-003DBC282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A79D8A-4354-4039-B902-DEF2D310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poziční systém (GPS)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533A22-D7A2-445F-967A-E7F43F110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6067277" cy="4445998"/>
          </a:xfrm>
        </p:spPr>
        <p:txBody>
          <a:bodyPr>
            <a:normAutofit fontScale="92500"/>
          </a:bodyPr>
          <a:lstStyle/>
          <a:p>
            <a:r>
              <a:rPr lang="cs-CZ" dirty="0"/>
              <a:t>Síť satelitů poskytující zařízení informaci o poloze, GPS (USA) a GLONASS (24 + 24 satelitů)</a:t>
            </a:r>
          </a:p>
          <a:p>
            <a:r>
              <a:rPr lang="cs-CZ" dirty="0"/>
              <a:t>Původně vojenská technologie systému pro určení pozice, rychlosti a času</a:t>
            </a:r>
          </a:p>
          <a:p>
            <a:r>
              <a:rPr lang="cs-CZ" dirty="0"/>
              <a:t>Princip: satelit vysílá signál s </a:t>
            </a:r>
            <a:r>
              <a:rPr lang="cs-CZ" dirty="0" err="1"/>
              <a:t>časouvou</a:t>
            </a:r>
            <a:r>
              <a:rPr lang="cs-CZ" dirty="0"/>
              <a:t> známkou (atomové hodiny), který se šíří rychlostí světla k GPS zařízení, které pak detekuje zpoždění signálu </a:t>
            </a:r>
            <a:r>
              <a:rPr lang="cs-CZ" dirty="0">
                <a:sym typeface="Wingdings" panose="05000000000000000000" pitchFamily="2" charset="2"/>
              </a:rPr>
              <a:t> výpočet pozice pomocí trigonometrie při pokrytí zařízení 4 satelity</a:t>
            </a:r>
          </a:p>
          <a:p>
            <a:r>
              <a:rPr lang="cs-CZ" dirty="0">
                <a:sym typeface="Wingdings" panose="05000000000000000000" pitchFamily="2" charset="2"/>
              </a:rPr>
              <a:t>Samplovací frekvence 1Hz (původně, pro běh ok, ne pro hry), nyní až 10Hz (pro hry už OK, někdy jsou </a:t>
            </a:r>
            <a:r>
              <a:rPr lang="cs-CZ" dirty="0" err="1">
                <a:sym typeface="Wingdings" panose="05000000000000000000" pitchFamily="2" charset="2"/>
              </a:rPr>
              <a:t>tata</a:t>
            </a:r>
            <a:r>
              <a:rPr lang="cs-CZ" dirty="0">
                <a:sym typeface="Wingdings" panose="05000000000000000000" pitchFamily="2" charset="2"/>
              </a:rPr>
              <a:t> frekvence je jen produktem 1Hz + akcelerometru)</a:t>
            </a:r>
          </a:p>
          <a:p>
            <a:endParaRPr lang="cs-CZ" dirty="0"/>
          </a:p>
        </p:txBody>
      </p:sp>
      <p:pic>
        <p:nvPicPr>
          <p:cNvPr id="1026" name="Picture 2" descr="graphic: user receiving multiple pseudoranges, with user range error labeled on the psuedoranges and user accuracy shown as a circle around the user">
            <a:extLst>
              <a:ext uri="{FF2B5EF4-FFF2-40B4-BE49-F238E27FC236}">
                <a16:creationId xmlns:a16="http://schemas.microsoft.com/office/drawing/2014/main" id="{5E03FCEC-C338-44E1-B230-38810C89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96" y="73500"/>
            <a:ext cx="2427753" cy="16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stogram of GPS horizontal position error readings taken from October 1 to December 31, 2020, with a peak below 1 m and a line showing 95% of the samples were at or below 1.82 m">
            <a:extLst>
              <a:ext uri="{FF2B5EF4-FFF2-40B4-BE49-F238E27FC236}">
                <a16:creationId xmlns:a16="http://schemas.microsoft.com/office/drawing/2014/main" id="{AC0C3765-298F-4F23-8134-50C038E9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1744765"/>
            <a:ext cx="2492549" cy="204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of GPS signals being blocked and reflected by buildings">
            <a:extLst>
              <a:ext uri="{FF2B5EF4-FFF2-40B4-BE49-F238E27FC236}">
                <a16:creationId xmlns:a16="http://schemas.microsoft.com/office/drawing/2014/main" id="{295D9EC1-09C5-4A28-BE5D-7CD702C5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43" y="3792811"/>
            <a:ext cx="2362405" cy="21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9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DF6600-2DFB-49F0-8746-241B1BDB1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459802-F3AA-4F4A-8E9B-B6DE06C19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6AA682-2E46-407E-911A-986D8408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Inerciální měřící jednotky (IMU)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E7F7AD-ED00-46EE-8B49-A6642561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GPS mají poměrně vysokou spotřebu el. Energie </a:t>
            </a:r>
            <a:r>
              <a:rPr lang="cs-CZ" dirty="0">
                <a:sym typeface="Wingdings" panose="05000000000000000000" pitchFamily="2" charset="2"/>
              </a:rPr>
              <a:t> snížení snímkovací frekvence GPS a doplnění (dopočítání) skrz další IMU, které jsou umístěny v </a:t>
            </a:r>
            <a:r>
              <a:rPr lang="cs-CZ" dirty="0" err="1">
                <a:sym typeface="Wingdings" panose="05000000000000000000" pitchFamily="2" charset="2"/>
              </a:rPr>
              <a:t>mikroelektrektromechanickém</a:t>
            </a:r>
            <a:r>
              <a:rPr lang="cs-CZ" dirty="0">
                <a:sym typeface="Wingdings" panose="05000000000000000000" pitchFamily="2" charset="2"/>
              </a:rPr>
              <a:t> systému (MEMS)</a:t>
            </a:r>
          </a:p>
          <a:p>
            <a:r>
              <a:rPr lang="cs-CZ" dirty="0">
                <a:sym typeface="Wingdings" panose="05000000000000000000" pitchFamily="2" charset="2"/>
              </a:rPr>
              <a:t>Akcelerometr – detekuje pohyb</a:t>
            </a:r>
          </a:p>
          <a:p>
            <a:r>
              <a:rPr lang="cs-CZ" dirty="0">
                <a:sym typeface="Wingdings" panose="05000000000000000000" pitchFamily="2" charset="2"/>
              </a:rPr>
              <a:t>Gyroskop – detekuje rotaci</a:t>
            </a:r>
          </a:p>
          <a:p>
            <a:r>
              <a:rPr lang="cs-CZ" dirty="0">
                <a:sym typeface="Wingdings" panose="05000000000000000000" pitchFamily="2" charset="2"/>
              </a:rPr>
              <a:t>Magnetometr – detekuje orientaci</a:t>
            </a:r>
          </a:p>
          <a:p>
            <a:r>
              <a:rPr lang="cs-CZ" dirty="0">
                <a:sym typeface="Wingdings" panose="05000000000000000000" pitchFamily="2" charset="2"/>
              </a:rPr>
              <a:t>Tato kombinace umožňuje sensoru vypočítat a sledovat koordináty v kartézské soustavě (</a:t>
            </a:r>
            <a:r>
              <a:rPr lang="cs-CZ" dirty="0" err="1">
                <a:sym typeface="Wingdings" panose="05000000000000000000" pitchFamily="2" charset="2"/>
              </a:rPr>
              <a:t>x,y,z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FE4921-C7A2-40E1-997B-B448A0EE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46" y="4798363"/>
            <a:ext cx="5249936" cy="20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ECB360-9E61-443E-A108-DED34CE6BE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668A6E-E8A9-4623-919D-67CF0899B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628819-E353-49EB-B57B-AFB47D6A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Akcelerometrie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B1200-1611-4CB5-A5E6-1711E8EF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90. letech 20. století jednoosé akcelerometry pro studie energetické výdeje v podmínkách mimo laboratoř</a:t>
            </a:r>
          </a:p>
          <a:p>
            <a:r>
              <a:rPr lang="cs-CZ" dirty="0"/>
              <a:t>Akcelerometr pracuje na principu kapacitance</a:t>
            </a:r>
          </a:p>
          <a:p>
            <a:r>
              <a:rPr lang="cs-CZ" dirty="0"/>
              <a:t>Vysoká frekvence (1 kHz)</a:t>
            </a:r>
          </a:p>
          <a:p>
            <a:r>
              <a:rPr lang="cs-CZ" dirty="0"/>
              <a:t>Pro některé studie více akcelerometrů, typicky ale jeden na torsu</a:t>
            </a:r>
          </a:p>
          <a:p>
            <a:r>
              <a:rPr lang="cs-CZ" dirty="0"/>
              <a:t>Jednoosý není schopen kvantifikace externí zátěže (</a:t>
            </a:r>
            <a:r>
              <a:rPr lang="cs-CZ" dirty="0" err="1"/>
              <a:t>load</a:t>
            </a:r>
            <a:r>
              <a:rPr lang="cs-CZ" dirty="0"/>
              <a:t>), tříosý ano (3D pohyb)</a:t>
            </a:r>
          </a:p>
          <a:p>
            <a:r>
              <a:rPr lang="cs-CZ" dirty="0"/>
              <a:t>Detekce pohybových vzorů a spánku</a:t>
            </a:r>
          </a:p>
        </p:txBody>
      </p:sp>
    </p:spTree>
    <p:extLst>
      <p:ext uri="{BB962C8B-B14F-4D97-AF65-F5344CB8AC3E}">
        <p14:creationId xmlns:p14="http://schemas.microsoft.com/office/powerpoint/2010/main" val="85323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36D479-AC33-41F2-A0B8-1D991858E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CA79D7-F779-46C8-B578-BAB26097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Magnetometry a gyroskopy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727895-BF0F-4A73-936F-114EFC03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>
            <a:normAutofit fontScale="85000" lnSpcReduction="10000"/>
          </a:bodyPr>
          <a:lstStyle/>
          <a:p>
            <a:r>
              <a:rPr lang="cs-CZ" sz="1600" dirty="0"/>
              <a:t>Běžně jako komplementární doplněk akcelerometrů v MEMS</a:t>
            </a:r>
          </a:p>
          <a:p>
            <a:r>
              <a:rPr lang="cs-CZ" sz="1600" dirty="0"/>
              <a:t>Magnetometr je (zjednodušeně) kompas, který přitahován magnetickým polem země, pro zjištění orientace</a:t>
            </a:r>
          </a:p>
          <a:p>
            <a:r>
              <a:rPr lang="cs-CZ" sz="1600" dirty="0"/>
              <a:t>Spočítáním úhlu magnetického pole a srovnání s úhlem gravitace (akcelerometr) </a:t>
            </a:r>
            <a:r>
              <a:rPr lang="cs-CZ" sz="1600" dirty="0">
                <a:sym typeface="Wingdings" panose="05000000000000000000" pitchFamily="2" charset="2"/>
              </a:rPr>
              <a:t> pozice proti magnetickému severu</a:t>
            </a:r>
          </a:p>
          <a:p>
            <a:r>
              <a:rPr lang="cs-CZ" sz="1600" dirty="0">
                <a:sym typeface="Wingdings" panose="05000000000000000000" pitchFamily="2" charset="2"/>
              </a:rPr>
              <a:t>Gyroskop měří změny úhlové pozice nebo rotační rychlost </a:t>
            </a:r>
          </a:p>
          <a:p>
            <a:r>
              <a:rPr lang="cs-CZ" sz="1600" dirty="0">
                <a:sym typeface="Wingdings" panose="05000000000000000000" pitchFamily="2" charset="2"/>
              </a:rPr>
              <a:t>Samotný magnetometr dobře neměří orientaci při rychlém pohybu</a:t>
            </a:r>
          </a:p>
          <a:p>
            <a:r>
              <a:rPr lang="cs-CZ" sz="1600" dirty="0">
                <a:sym typeface="Wingdings" panose="05000000000000000000" pitchFamily="2" charset="2"/>
              </a:rPr>
              <a:t>Samotný Gyroskop kumuluje chybu v průběhu času a potřebuje výchozí nastavení, protože detekuje pouze změnu</a:t>
            </a:r>
          </a:p>
          <a:p>
            <a:r>
              <a:rPr lang="cs-CZ" sz="1600" dirty="0">
                <a:sym typeface="Wingdings" panose="05000000000000000000" pitchFamily="2" charset="2"/>
              </a:rPr>
              <a:t>Kombinace sensorů pak zajištuje rychlou a přesnou pozici, orientaci s malým posunem v čase</a:t>
            </a:r>
          </a:p>
          <a:p>
            <a:r>
              <a:rPr lang="cs-CZ" sz="1600" dirty="0">
                <a:sym typeface="Wingdings" panose="05000000000000000000" pitchFamily="2" charset="2"/>
              </a:rPr>
              <a:t>Algoritmus „rugby/</a:t>
            </a:r>
            <a:r>
              <a:rPr lang="cs-CZ" sz="1600" dirty="0" err="1">
                <a:sym typeface="Wingdings" panose="05000000000000000000" pitchFamily="2" charset="2"/>
              </a:rPr>
              <a:t>am</a:t>
            </a:r>
            <a:r>
              <a:rPr lang="cs-CZ" sz="1600" dirty="0">
                <a:sym typeface="Wingdings" panose="05000000000000000000" pitchFamily="2" charset="2"/>
              </a:rPr>
              <a:t>. fotbal skládky“ je založen na </a:t>
            </a:r>
            <a:r>
              <a:rPr lang="cs-CZ" sz="1600" dirty="0" err="1">
                <a:sym typeface="Wingdings" panose="05000000000000000000" pitchFamily="2" charset="2"/>
              </a:rPr>
              <a:t>spičkových</a:t>
            </a:r>
            <a:r>
              <a:rPr lang="cs-CZ" sz="1600" dirty="0">
                <a:sym typeface="Wingdings" panose="05000000000000000000" pitchFamily="2" charset="2"/>
              </a:rPr>
              <a:t> hodnotě z akcelerometru + </a:t>
            </a:r>
            <a:r>
              <a:rPr lang="cs-CZ" sz="1600" dirty="0" err="1">
                <a:sym typeface="Wingdings" panose="05000000000000000000" pitchFamily="2" charset="2"/>
              </a:rPr>
              <a:t>nevertikalizované</a:t>
            </a:r>
            <a:r>
              <a:rPr lang="cs-CZ" sz="1600" dirty="0">
                <a:sym typeface="Wingdings" panose="05000000000000000000" pitchFamily="2" charset="2"/>
              </a:rPr>
              <a:t> pozice</a:t>
            </a:r>
          </a:p>
          <a:p>
            <a:r>
              <a:rPr lang="cs-CZ" sz="1600" dirty="0">
                <a:sym typeface="Wingdings" panose="05000000000000000000" pitchFamily="2" charset="2"/>
              </a:rPr>
              <a:t>Akcelerometr můžeme chápat jako validní a </a:t>
            </a:r>
            <a:r>
              <a:rPr lang="cs-CZ" sz="1600" dirty="0" err="1">
                <a:sym typeface="Wingdings" panose="05000000000000000000" pitchFamily="2" charset="2"/>
              </a:rPr>
              <a:t>reliabiliní</a:t>
            </a:r>
            <a:r>
              <a:rPr lang="cs-CZ" sz="1600" dirty="0">
                <a:sym typeface="Wingdings" panose="05000000000000000000" pitchFamily="2" charset="2"/>
              </a:rPr>
              <a:t>, ale gyroskop zatím není validován</a:t>
            </a:r>
          </a:p>
          <a:p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D842EF-B90D-40D9-80FC-12178E69B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382" y="0"/>
            <a:ext cx="1524495" cy="16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6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911A3C-5E94-4AD9-BE05-063C5A5D2B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069D4E-5758-489E-A024-82ACA11CC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F179BB-80F2-4D88-A90D-DAFA504A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metriky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D7F302-3EAC-42ED-8B04-C42ABBFC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Nezávisle na technologii je cílem </a:t>
            </a:r>
            <a:r>
              <a:rPr lang="cs-CZ" dirty="0" err="1"/>
              <a:t>trackovat</a:t>
            </a:r>
            <a:r>
              <a:rPr lang="cs-CZ" dirty="0"/>
              <a:t> (</a:t>
            </a:r>
            <a:r>
              <a:rPr lang="cs-CZ" dirty="0" err="1"/>
              <a:t>x,y</a:t>
            </a:r>
            <a:r>
              <a:rPr lang="cs-CZ" dirty="0"/>
              <a:t>) koordináty pro časově-pohybovou analýzu.</a:t>
            </a:r>
          </a:p>
          <a:p>
            <a:r>
              <a:rPr lang="cs-CZ" dirty="0"/>
              <a:t>V hrách: akcelerace (s různými prahy), celková vzdálenost, vzdálenost ve vysoké rychlosti, metabolický výkon</a:t>
            </a:r>
          </a:p>
          <a:p>
            <a:r>
              <a:rPr lang="cs-CZ" dirty="0"/>
              <a:t>Tyto nízko úrovňové metriky se zaměřují na vzdálenost a rychlost</a:t>
            </a:r>
          </a:p>
          <a:p>
            <a:r>
              <a:rPr lang="cs-CZ" dirty="0"/>
              <a:t>Level 2: změny v akceleraci, rychlosti a změny směru</a:t>
            </a:r>
          </a:p>
          <a:p>
            <a:r>
              <a:rPr lang="cs-CZ" dirty="0"/>
              <a:t>Level 3: všechna data získaná </a:t>
            </a:r>
            <a:r>
              <a:rPr lang="cs-CZ" dirty="0" err="1"/>
              <a:t>mikrosenzory</a:t>
            </a:r>
            <a:endParaRPr lang="cs-CZ" dirty="0"/>
          </a:p>
          <a:p>
            <a:r>
              <a:rPr lang="cs-CZ" dirty="0"/>
              <a:t>Vzdálenost se typicky u GPS zařízení počítá jako součet rozdílů pozic, ale rychlost jako metody posunu dle Dopplera</a:t>
            </a:r>
          </a:p>
          <a:p>
            <a:r>
              <a:rPr lang="cs-CZ" dirty="0"/>
              <a:t>GPS podhodnocuje </a:t>
            </a:r>
            <a:r>
              <a:rPr lang="cs-CZ" dirty="0" err="1"/>
              <a:t>energertický</a:t>
            </a:r>
            <a:r>
              <a:rPr lang="cs-CZ" dirty="0"/>
              <a:t> výdej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7037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CBF78D-47DD-4732-AAED-3B8A6A9B7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5B6B76-9760-4DE3-BBE7-998BC0A40B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D2627AC-F365-40B0-879B-584CDEEF3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962</Words>
  <Application>Microsoft Office PowerPoint</Application>
  <PresentationFormat>Předvádění na obrazovce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Open Sans</vt:lpstr>
      <vt:lpstr>Tahoma</vt:lpstr>
      <vt:lpstr>Wingdings</vt:lpstr>
      <vt:lpstr>Prezentace_MU_CZ</vt:lpstr>
      <vt:lpstr>Sportovní technologie - trackery</vt:lpstr>
      <vt:lpstr>Charakteristika trackovacích systémů</vt:lpstr>
      <vt:lpstr>Optický tracking (OT)</vt:lpstr>
      <vt:lpstr>Radiofrekvenční identifikace (RFID)</vt:lpstr>
      <vt:lpstr>Globální poziční systém (GPS)</vt:lpstr>
      <vt:lpstr>Inerciální měřící jednotky (IMU)</vt:lpstr>
      <vt:lpstr>Akcelerometrie</vt:lpstr>
      <vt:lpstr>Magnetometry a gyroskopy</vt:lpstr>
      <vt:lpstr>Klíčové metriky</vt:lpstr>
      <vt:lpstr>Prezentace aplikace PowerPoint</vt:lpstr>
      <vt:lpstr>Catapult, Statsport, …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flow restriction (BFR)</dc:title>
  <dc:creator>Tomáš Kalina</dc:creator>
  <cp:lastModifiedBy>Tomáš Kalina</cp:lastModifiedBy>
  <cp:revision>15</cp:revision>
  <dcterms:created xsi:type="dcterms:W3CDTF">2022-03-01T10:14:26Z</dcterms:created>
  <dcterms:modified xsi:type="dcterms:W3CDTF">2022-04-08T08:51:42Z</dcterms:modified>
</cp:coreProperties>
</file>