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6" r:id="rId7"/>
    <p:sldId id="270" r:id="rId8"/>
    <p:sldId id="271" r:id="rId9"/>
    <p:sldId id="272" r:id="rId10"/>
    <p:sldId id="273" r:id="rId11"/>
    <p:sldId id="274" r:id="rId12"/>
    <p:sldId id="275" r:id="rId13"/>
    <p:sldId id="267" r:id="rId14"/>
    <p:sldId id="269" r:id="rId15"/>
    <p:sldId id="261" r:id="rId16"/>
    <p:sldId id="262" r:id="rId17"/>
    <p:sldId id="263" r:id="rId18"/>
    <p:sldId id="276" r:id="rId19"/>
    <p:sldId id="277" r:id="rId20"/>
    <p:sldId id="264" r:id="rId21"/>
    <p:sldId id="265" r:id="rId22"/>
  </p:sldIdLst>
  <p:sldSz cx="12192000" cy="6858000"/>
  <p:notesSz cx="6858000" cy="9144000"/>
  <p:embeddedFontLst>
    <p:embeddedFont>
      <p:font typeface="Gill Sans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0Mt2aauR1Xgjl/z2cgQFYnnDv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459ca57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g11459ca57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feb0377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feb0377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4604ba6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114604ba6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14604ba68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114604ba68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2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2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2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32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2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2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sz="2000" b="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0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" name="Google Shape;11;p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8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8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cs-CZ"/>
              <a:t>P4461 PRAXE</a:t>
            </a:r>
            <a:endParaRPr/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cs-CZ"/>
              <a:t>ÚVODNÍ SCHŮZKA 23. 2. 2022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72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D7B1-2521-4A52-89B5-8E3EF80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4A082E-8BD7-45B3-9F74-878CE66A6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40A8A35B-F88F-4662-8350-D412ADA7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318304"/>
            <a:ext cx="11181914" cy="51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96-6CE6-4B6D-85E2-0D6CCE4C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7EAB5-BEB1-4ADD-ADF4-5D11E6AE0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10">
            <a:extLst>
              <a:ext uri="{FF2B5EF4-FFF2-40B4-BE49-F238E27FC236}">
                <a16:creationId xmlns:a16="http://schemas.microsoft.com/office/drawing/2014/main" id="{D4869B51-4ABE-4906-A544-F2CC3FF430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57642" y="230819"/>
            <a:ext cx="9658085" cy="6320901"/>
          </a:xfrm>
        </p:spPr>
      </p:pic>
    </p:spTree>
    <p:extLst>
      <p:ext uri="{BB962C8B-B14F-4D97-AF65-F5344CB8AC3E}">
        <p14:creationId xmlns:p14="http://schemas.microsoft.com/office/powerpoint/2010/main" val="358789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B8A9-66A5-46FD-BD98-62A50778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DC399-C565-44C8-8ED9-4B314432B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5995EA83-1039-4B81-ADD3-4ADCDFA5506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421278" y="221780"/>
            <a:ext cx="9051569" cy="6471983"/>
          </a:xfrm>
        </p:spPr>
      </p:pic>
    </p:spTree>
    <p:extLst>
      <p:ext uri="{BB962C8B-B14F-4D97-AF65-F5344CB8AC3E}">
        <p14:creationId xmlns:p14="http://schemas.microsoft.com/office/powerpoint/2010/main" val="425893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67004-465A-4A0D-82A4-A0D8A051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586EE-03C0-4F82-A75F-5B21E0B4D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B06874B1-E765-440F-A260-8A60C70C0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85" y="133165"/>
            <a:ext cx="9244527" cy="655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2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2A6E2-EE94-4C5B-B00F-04072EFB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A67E88-5A5B-48EE-9BF8-C7904EDF3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667CB36-14C7-43F7-802D-76484B42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258" y="130489"/>
            <a:ext cx="8237714" cy="66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4604ba68d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600"/>
              </a:spcAft>
              <a:buSzPts val="2392"/>
              <a:buNone/>
            </a:pPr>
            <a:r>
              <a:rPr lang="cs-CZ" sz="2600" b="1"/>
              <a:t>DOTAZY K TÉTO ČÁSTI? </a:t>
            </a:r>
            <a:endParaRPr sz="26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2. ČÁST – DEN ZDRAVÍ – POUZE PRO DENNÍ STUDIUM</a:t>
            </a:r>
            <a:endParaRPr/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1"/>
          </p:nvPr>
        </p:nvSpPr>
        <p:spPr>
          <a:xfrm>
            <a:off x="581200" y="1938475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Přibližné datum: první týden v květnu dopoledne - bude upřesněno</a:t>
            </a: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Časová dotace: 4 hodinovka</a:t>
            </a: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Určeno pro: studenty středních škol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47"/>
              <a:buFont typeface="Wingdings" panose="05000000000000000000" pitchFamily="2" charset="2"/>
              <a:buChar char="§"/>
            </a:pP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Přibližný obsah: akčnější, interaktivní, se zapojením žáků, vizualizace (tabulky, obrázky)</a:t>
            </a: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stanoviště A učebna - informace, kvíz, doplňování tabulek (kalorických, výživových)</a:t>
            </a: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stanoviště B tělocvična – správné návyky a chyby postoje, sedu, chůze, dechu…..možnosti aktivit/sport, ukázka procvičení o přestávce</a:t>
            </a: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stanoviště C – měření na přístroji IN BODY</a:t>
            </a:r>
            <a:endParaRPr sz="2225" dirty="0"/>
          </a:p>
          <a:p>
            <a:pPr marL="8001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47"/>
              <a:buFont typeface="Wingdings" panose="05000000000000000000" pitchFamily="2" charset="2"/>
              <a:buChar char="§"/>
            </a:pPr>
            <a:endParaRPr sz="2225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225" dirty="0"/>
              <a:t>+ regenerace (prevence), psychika, motivace (známé osobnosti), aplikace s kalorickými tabulkami, vzorové jídelníčky</a:t>
            </a:r>
            <a:endParaRPr dirty="0"/>
          </a:p>
          <a:p>
            <a:pPr marL="457200" lvl="0" indent="-22859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None/>
            </a:pPr>
            <a:endParaRPr sz="2225" dirty="0"/>
          </a:p>
          <a:p>
            <a:pPr marL="87313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None/>
            </a:pPr>
            <a:r>
              <a:rPr lang="cs-CZ" sz="2225" dirty="0"/>
              <a:t>Začátkem dubna online schůze k realizaci Dne zdraví!</a:t>
            </a:r>
            <a:endParaRPr sz="20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4604ba68d_0_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endParaRPr/>
          </a:p>
        </p:txBody>
      </p:sp>
      <p:sp>
        <p:nvSpPr>
          <p:cNvPr id="138" name="Google Shape;138;g114604ba68d_0_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600"/>
              </a:spcAft>
              <a:buSzPts val="2392"/>
              <a:buNone/>
            </a:pPr>
            <a:r>
              <a:rPr lang="cs-CZ" sz="2600" b="1"/>
              <a:t>DOTAZY K TÉTO ČÁSTI? </a:t>
            </a:r>
            <a:endParaRPr sz="26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2D1A0-7B10-4063-B0B5-280E8FB8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ČÁST – PREZENTACE KAZUISTIKY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114C62-BF59-4B48-9635-E7A6F1188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041864"/>
            <a:ext cx="11029616" cy="4687409"/>
          </a:xfrm>
        </p:spPr>
        <p:txBody>
          <a:bodyPr>
            <a:normAutofit lnSpcReduction="10000"/>
          </a:bodyPr>
          <a:lstStyle/>
          <a:p>
            <a:pPr marL="123444" indent="0">
              <a:buNone/>
            </a:pPr>
            <a:r>
              <a:rPr lang="cs-CZ" sz="2200" b="1" dirty="0"/>
              <a:t>Hlavička (základní údaje o praxi):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Kde probíhala (jaká instituce)?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Co bylo náplní?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Kdo byl proband kazuistiky-zákl. anamnestické údaje.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Jak spolupráce probíhala-kde, jak často, osobně/online?</a:t>
            </a:r>
          </a:p>
          <a:p>
            <a:pPr marL="123444" indent="0">
              <a:buNone/>
            </a:pPr>
            <a:endParaRPr lang="cs-CZ" sz="2200" dirty="0"/>
          </a:p>
          <a:p>
            <a:pPr marL="123444" indent="0">
              <a:buNone/>
            </a:pPr>
            <a:r>
              <a:rPr lang="cs-CZ" sz="2200" b="1" dirty="0"/>
              <a:t>Klasický model: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Osobní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Rodinná, pracovní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Zdravotní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Nutriční anamnéza - alespoň 4 dny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Pohybová anamnéza</a:t>
            </a:r>
          </a:p>
        </p:txBody>
      </p:sp>
    </p:spTree>
    <p:extLst>
      <p:ext uri="{BB962C8B-B14F-4D97-AF65-F5344CB8AC3E}">
        <p14:creationId xmlns:p14="http://schemas.microsoft.com/office/powerpoint/2010/main" val="730641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89739-3C6F-46CC-9C10-7C438CA6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ČÁST – PREZENTACE KAZUISTIKY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381DAF-28CC-4FB8-B352-1F9697CF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1882066"/>
            <a:ext cx="11029615" cy="4820575"/>
          </a:xfrm>
        </p:spPr>
        <p:txBody>
          <a:bodyPr>
            <a:normAutofit/>
          </a:bodyPr>
          <a:lstStyle/>
          <a:p>
            <a:pPr marL="123444" indent="0">
              <a:buNone/>
            </a:pPr>
            <a:r>
              <a:rPr lang="cs-CZ" b="1" dirty="0"/>
              <a:t>Zhodnocení dosavadního stavu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 obecných informací ke konkrétním – specifikace sportu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 teoretických poznatků k praktickým - jak by to mělo vypadat a jak to vypadá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nezapomenout zohlednit fyzický i mentální stav jedince</a:t>
            </a:r>
          </a:p>
          <a:p>
            <a:pPr marL="123444" indent="0">
              <a:buNone/>
            </a:pPr>
            <a:endParaRPr lang="cs-CZ" dirty="0"/>
          </a:p>
          <a:p>
            <a:pPr marL="123444" indent="0">
              <a:buNone/>
            </a:pPr>
            <a:r>
              <a:rPr lang="cs-CZ" b="1" dirty="0"/>
              <a:t>Aplikace doporučení, průběh plnění a porovnání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nastavit doporučení dle domluveného cíle na alespoň 6 týdnů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popsat, jak probíhala domluvená spolupráce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poznamenat, jak proband spolupracoval - nedržel se mých rad, bylo těžké se domluvit na schůzce, doporučení, která jsem vytvořil probandovi nevyhovovala-musel jsem je upravit apod.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cíle, které jsme si předem stanovili se nám podařilo/nepodařilo splnit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porovnání před/během/po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 pohledu kvalitativního i kvantitativního, subjektivní i objektivní</a:t>
            </a:r>
          </a:p>
        </p:txBody>
      </p:sp>
    </p:spTree>
    <p:extLst>
      <p:ext uri="{BB962C8B-B14F-4D97-AF65-F5344CB8AC3E}">
        <p14:creationId xmlns:p14="http://schemas.microsoft.com/office/powerpoint/2010/main" val="66564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NÁPLŇ PRAXE</a:t>
            </a:r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581192" y="1596979"/>
            <a:ext cx="11029615" cy="512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dirty="0"/>
              <a:t>3. části – kazuistika sportovce (pro všechny), Den zdraví na </a:t>
            </a:r>
            <a:r>
              <a:rPr lang="cs-CZ" sz="2000" dirty="0" err="1"/>
              <a:t>FSpS</a:t>
            </a:r>
            <a:r>
              <a:rPr lang="cs-CZ" sz="2000" dirty="0"/>
              <a:t> (pro denní studium), prezentace kazuistiky (pro všechny)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dirty="0"/>
              <a:t>1. část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Individuální spolupráce se sportovním klubem – kontaktování, domluva s jednotlivcem, odběr anamnézy (výživa, regenerace, tréninkové zatížení), otestování (</a:t>
            </a:r>
            <a:r>
              <a:rPr lang="cs-CZ" sz="2000" dirty="0" err="1"/>
              <a:t>InBody</a:t>
            </a:r>
            <a:r>
              <a:rPr lang="cs-CZ" sz="2000" dirty="0"/>
              <a:t>, test zdatnosti aj.) návrh doporučení vzhledem k RTC, 6týdenní aplikace doporučení – individuální spolupráce s daným sportovcem, vyhodnocení výsledků, prezentace výsledků na závěrečné schůzi a diskuze se spolužáky nad tématem. </a:t>
            </a:r>
            <a:r>
              <a:rPr lang="cs-CZ" sz="2000" b="1" dirty="0"/>
              <a:t>Zaměřit vše na výživu a regeneraci!</a:t>
            </a:r>
            <a:endParaRPr b="1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dirty="0"/>
              <a:t>2. část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Uspořádání Dne zdraví na </a:t>
            </a:r>
            <a:r>
              <a:rPr lang="cs-CZ" sz="2000" dirty="0" err="1"/>
              <a:t>FSpS</a:t>
            </a:r>
            <a:r>
              <a:rPr lang="cs-CZ" sz="2000" dirty="0"/>
              <a:t> – návrh náplně dne, rozdělení témat, zpracování a průběžná kontrola.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dirty="0"/>
              <a:t>3. část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Prezentace kazuistiky.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/>
              <a:t>3. ČÁST – PREZENTACE KAZUISTIKY	</a:t>
            </a:r>
            <a:endParaRPr dirty="0"/>
          </a:p>
        </p:txBody>
      </p:sp>
      <p:sp>
        <p:nvSpPr>
          <p:cNvPr id="144" name="Google Shape;144;p7"/>
          <p:cNvSpPr txBox="1">
            <a:spLocks noGrp="1"/>
          </p:cNvSpPr>
          <p:nvPr>
            <p:ph type="body" idx="1"/>
          </p:nvPr>
        </p:nvSpPr>
        <p:spPr>
          <a:xfrm>
            <a:off x="581250" y="2039001"/>
            <a:ext cx="11029500" cy="44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2400" dirty="0"/>
              <a:t>termíny prezentace si vybere každý sám (</a:t>
            </a:r>
            <a:r>
              <a:rPr lang="cs-CZ" sz="2400" dirty="0" err="1"/>
              <a:t>IS→Praxe</a:t>
            </a:r>
            <a:r>
              <a:rPr lang="cs-CZ" sz="2400" dirty="0"/>
              <a:t> →zkušební termíny):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24"/>
              <a:buNone/>
            </a:pPr>
            <a:r>
              <a:rPr lang="cs-CZ" sz="2400" dirty="0"/>
              <a:t>Denní studium: úterý 16.5. 8:00-11:00 B11/236; čtvrtek 18.5. 14:00-16:30 E34/225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24"/>
              <a:buNone/>
            </a:pPr>
            <a:r>
              <a:rPr lang="cs-CZ" sz="2400" dirty="0"/>
              <a:t>Dálkové studium: pátek 12.5. 8:00-10:30 B11/236;; pátek 19.5. 8:00-10:30 E34/225</a:t>
            </a:r>
            <a:endParaRPr sz="2000" dirty="0"/>
          </a:p>
          <a:p>
            <a:pPr marL="342900" lvl="0" indent="-342900" algn="l" rtl="0">
              <a:spcBef>
                <a:spcPts val="104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2400" dirty="0"/>
              <a:t>kapacita míst je omezena na 8 v každém pátečním termínu a 11 v ostatních termínech</a:t>
            </a:r>
            <a:endParaRPr sz="2000" dirty="0"/>
          </a:p>
          <a:p>
            <a:pPr marL="342900" lvl="0" indent="-342900" algn="l" rtl="0">
              <a:spcBef>
                <a:spcPts val="104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2400" dirty="0"/>
              <a:t>délka prezentace max. 10 minut, spíše 7 minut + diskuze cca 5 minut</a:t>
            </a:r>
            <a:endParaRPr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>
            <a:spLocks noGrp="1"/>
          </p:cNvSpPr>
          <p:nvPr>
            <p:ph type="title"/>
          </p:nvPr>
        </p:nvSpPr>
        <p:spPr>
          <a:xfrm>
            <a:off x="2832682" y="2730438"/>
            <a:ext cx="6526635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>
                <a:solidFill>
                  <a:srgbClr val="591825"/>
                </a:solidFill>
              </a:rPr>
              <a:t>DĚKUJI ZA POZORNOST☺</a:t>
            </a:r>
            <a:br>
              <a:rPr lang="cs-CZ" sz="4000">
                <a:solidFill>
                  <a:srgbClr val="591825"/>
                </a:solidFill>
              </a:rPr>
            </a:br>
            <a:r>
              <a:rPr lang="cs-CZ" sz="4000">
                <a:solidFill>
                  <a:srgbClr val="591825"/>
                </a:solidFill>
              </a:rPr>
              <a:t>DOTAZY?</a:t>
            </a:r>
            <a:endParaRPr/>
          </a:p>
        </p:txBody>
      </p:sp>
      <p:sp>
        <p:nvSpPr>
          <p:cNvPr id="150" name="Google Shape;150;p16"/>
          <p:cNvSpPr txBox="1"/>
          <p:nvPr/>
        </p:nvSpPr>
        <p:spPr>
          <a:xfrm>
            <a:off x="0" y="6196200"/>
            <a:ext cx="121920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0" algn="ctr" rtl="0">
              <a:spcBef>
                <a:spcPts val="360"/>
              </a:spcBef>
              <a:spcAft>
                <a:spcPts val="600"/>
              </a:spcAft>
              <a:buClr>
                <a:schemeClr val="dk2"/>
              </a:buClr>
              <a:buSzPts val="3100"/>
              <a:buFont typeface="Gill Sans"/>
              <a:buNone/>
            </a:pPr>
            <a:r>
              <a:rPr lang="cs-CZ" sz="3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</a:t>
            </a:r>
            <a:r>
              <a:rPr lang="cs-CZ" sz="3100" b="0" i="0" u="sng" strike="noStrike" cap="none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409415@mail.muni.cz</a:t>
            </a:r>
            <a:r>
              <a:rPr lang="cs-CZ" sz="3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1. ČÁST – KAZUISTIKA SPORTOVCE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581242" y="1887771"/>
            <a:ext cx="11029500" cy="48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Zvolíte si instituci a domluvíte se – ideálně ze seznamu v IS, pokud mimo seznam, tak nechat podepsat </a:t>
            </a:r>
            <a:r>
              <a:rPr lang="cs-CZ" sz="2200" b="1" dirty="0"/>
              <a:t>Smlouvu o zajištění spolupráce při realizaci praxe studentů </a:t>
            </a:r>
            <a:r>
              <a:rPr lang="cs-CZ" sz="2200" dirty="0"/>
              <a:t>– IS (řešíte s garantem praxí).</a:t>
            </a:r>
            <a:endParaRPr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Před nástupem na praxi si necháte podepsat </a:t>
            </a:r>
            <a:r>
              <a:rPr lang="cs-CZ" sz="2200" b="1" dirty="0"/>
              <a:t>Souhlas s umístěním na praxi </a:t>
            </a:r>
            <a:r>
              <a:rPr lang="cs-CZ" sz="2200" dirty="0"/>
              <a:t>– IS. Formulář potvrzuje Poskytovatel praxe. </a:t>
            </a:r>
            <a:endParaRPr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V IS – PRAXE </a:t>
            </a:r>
            <a:r>
              <a:rPr lang="cs-CZ" sz="2200" b="1" dirty="0"/>
              <a:t>založíte svou praxi</a:t>
            </a:r>
            <a:r>
              <a:rPr lang="cs-CZ" sz="2200" dirty="0"/>
              <a:t>. V případě nutnosti využijte Nápovědu v IS.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Provedete výživovou, tréninkovou, regenerační analýzu.</a:t>
            </a:r>
            <a:endParaRPr sz="2200" dirty="0"/>
          </a:p>
          <a:p>
            <a:pPr marL="342900" indent="-342900">
              <a:spcBef>
                <a:spcPts val="960"/>
              </a:spcBef>
              <a:buSzPts val="2556"/>
              <a:buFont typeface="Wingdings" panose="05000000000000000000" pitchFamily="2" charset="2"/>
              <a:buChar char="§"/>
            </a:pPr>
            <a:r>
              <a:rPr lang="cs-CZ" sz="2200" dirty="0"/>
              <a:t>Zhodnotíte aktuální stav vzhledem k věku, pohlaví, cílům, tréninkovému období aj.</a:t>
            </a:r>
            <a:endParaRPr sz="2200" dirty="0"/>
          </a:p>
          <a:p>
            <a:pPr marL="342900" indent="-342900">
              <a:spcBef>
                <a:spcPts val="960"/>
              </a:spcBef>
              <a:buSzPts val="2556"/>
              <a:buFont typeface="Wingdings" panose="05000000000000000000" pitchFamily="2" charset="2"/>
              <a:buChar char="§"/>
            </a:pPr>
            <a:r>
              <a:rPr lang="cs-CZ" sz="2200" dirty="0"/>
              <a:t>Vytvoříte vlastní návrh případné změny - pracovní list pro sportovce!</a:t>
            </a:r>
            <a:endParaRPr sz="2200"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Aplikujete vaše doporučení do režimu sportovce-individuálně konzultujete.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459ca578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SOUHLAS S UMÍSTĚNÍM STUDENTA NA PRAXI A POTVRZENÍ O ABSOLVOVÁNÍ PRAXE </a:t>
            </a:r>
            <a:endParaRPr/>
          </a:p>
        </p:txBody>
      </p:sp>
      <p:sp>
        <p:nvSpPr>
          <p:cNvPr id="115" name="Google Shape;115;g11459ca5782_0_0"/>
          <p:cNvSpPr txBox="1">
            <a:spLocks noGrp="1"/>
          </p:cNvSpPr>
          <p:nvPr>
            <p:ph type="body" idx="1"/>
          </p:nvPr>
        </p:nvSpPr>
        <p:spPr>
          <a:xfrm>
            <a:off x="965100" y="2133350"/>
            <a:ext cx="10261800" cy="42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/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13445"/>
              <a:buFont typeface="Wingdings" panose="05000000000000000000" pitchFamily="2" charset="2"/>
              <a:buChar char="§"/>
            </a:pPr>
            <a:r>
              <a:rPr lang="cs-CZ" sz="2800" dirty="0"/>
              <a:t>Po 6 týdnech od nástupu na praxi si necháte vyplnit a podepsat </a:t>
            </a:r>
            <a:r>
              <a:rPr lang="cs-CZ" sz="2800" b="1" dirty="0"/>
              <a:t>Potvrzení o absolvování praxe</a:t>
            </a:r>
            <a:r>
              <a:rPr lang="cs-CZ" sz="2800" dirty="0"/>
              <a:t>. Formulář studentovi potvrdí školitel daného zařízení či sportovního klubu = vedoucí trenér nebo jiná pověřená osoba. </a:t>
            </a:r>
            <a:endParaRPr dirty="0"/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800" dirty="0"/>
              <a:t>Kazuistiku vložíte do IS – PRAXE - úkoly!</a:t>
            </a:r>
            <a:endParaRPr dirty="0"/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800" dirty="0"/>
              <a:t>Vybranou kazuistiku odprezentujete spolužákům. 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92000"/>
              <a:buNone/>
            </a:pPr>
            <a:endParaRPr sz="26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ct val="92000"/>
              <a:buNone/>
            </a:pPr>
            <a:r>
              <a:rPr lang="cs-CZ" sz="2800" dirty="0"/>
              <a:t>Student musí nejpozději do 11.5.2023 nahrát do IS - PRAXE – ÚKOLY:</a:t>
            </a:r>
            <a:endParaRPr dirty="0"/>
          </a:p>
          <a:p>
            <a:pPr marL="514350" lvl="0" indent="-514350" algn="l" rtl="0">
              <a:spcBef>
                <a:spcPts val="1200"/>
              </a:spcBef>
              <a:spcAft>
                <a:spcPts val="0"/>
              </a:spcAft>
              <a:buSzPct val="92000"/>
              <a:buAutoNum type="arabicParenR"/>
            </a:pPr>
            <a:r>
              <a:rPr lang="cs-CZ" sz="2800" dirty="0"/>
              <a:t>Úkol č. 1: Kazuistiku</a:t>
            </a:r>
            <a:endParaRPr dirty="0"/>
          </a:p>
          <a:p>
            <a:pPr marL="514350" lvl="0" indent="-514350" algn="l" rtl="0">
              <a:spcBef>
                <a:spcPts val="1200"/>
              </a:spcBef>
              <a:spcAft>
                <a:spcPts val="600"/>
              </a:spcAft>
              <a:buSzPct val="92000"/>
              <a:buAutoNum type="arabicParenR"/>
            </a:pPr>
            <a:r>
              <a:rPr lang="cs-CZ" sz="2800" dirty="0"/>
              <a:t>Úkol č. 2: „Souhlas s umístěním studenta na praxi“ a „Potvrzení o absolvování praxe“ 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feb03773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SMLOUVU O ZAJIŠTĚNÍ SPOLUPRÁCE PŘI REALIZACI PRAXE STUDENTŮ</a:t>
            </a:r>
            <a:endParaRPr/>
          </a:p>
        </p:txBody>
      </p:sp>
      <p:sp>
        <p:nvSpPr>
          <p:cNvPr id="121" name="Google Shape;121;g20feb037732_0_0"/>
          <p:cNvSpPr txBox="1">
            <a:spLocks noGrp="1"/>
          </p:cNvSpPr>
          <p:nvPr>
            <p:ph type="body" idx="1"/>
          </p:nvPr>
        </p:nvSpPr>
        <p:spPr>
          <a:xfrm>
            <a:off x="581200" y="2180501"/>
            <a:ext cx="11029500" cy="423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97256" algn="l" rtl="0">
              <a:spcBef>
                <a:spcPts val="36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Stáhnout smlouvu z IS - studijní materiály.</a:t>
            </a:r>
            <a:endParaRPr sz="280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Vypsat žlutá pole.</a:t>
            </a:r>
            <a:endParaRPr sz="280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2x vytisknout.</a:t>
            </a:r>
            <a:endParaRPr sz="280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Donést do instituce k podpisu.</a:t>
            </a:r>
            <a:endParaRPr sz="280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Donést (poslat) zpět na fakultu - oba výtisky.</a:t>
            </a:r>
            <a:endParaRPr sz="28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/>
              <a:t>V případě zaslání poštou posílejte na:</a:t>
            </a:r>
            <a:endParaRPr sz="28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/>
              <a:t>Bc. Barbora Kopečková, Fakulta sportovních studií, Katedra pohybových aktivit a zdraví, Kamenice 753/5 | 625 00 Brno</a:t>
            </a:r>
            <a:endParaRPr sz="2800"/>
          </a:p>
          <a:p>
            <a:pPr marL="457200" lvl="0" indent="-397256" algn="l" rtl="0">
              <a:spcBef>
                <a:spcPts val="60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/>
              <a:t>Fakulta zajistí podpis děkana a zaslání jednoho výtisku do instituce.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AF58-DA68-4DD3-96CA-82A506B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PRAXE V 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DC341-5162-4A55-92DE-58C79D6E2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555D760-3891-4036-A007-764128BA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5" y="1935438"/>
            <a:ext cx="11844068" cy="259815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2D7763F-19E9-476C-9BA3-B10F5038E577}"/>
              </a:ext>
            </a:extLst>
          </p:cNvPr>
          <p:cNvSpPr/>
          <p:nvPr/>
        </p:nvSpPr>
        <p:spPr>
          <a:xfrm>
            <a:off x="239697" y="3386831"/>
            <a:ext cx="1784412" cy="441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3003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28DB-A9DD-4092-ADE4-8733FBB8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70C0F1-96B6-490E-A088-80B0A897C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C0AF023-20C0-4C0E-B413-8C8536E30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563" y="329270"/>
            <a:ext cx="8097107" cy="61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0EC7-F5F2-4918-BB8F-A4D8200D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62C9A0-0723-498C-8871-4494CE5C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46" y="2338708"/>
            <a:ext cx="11029615" cy="36783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A1BD2265-54E4-46AE-B5F8-D480B004873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26781" y="79404"/>
            <a:ext cx="8618717" cy="6622662"/>
          </a:xfrm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98B8F862-FBC0-41A0-8F64-B299E43B072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629073" y="311376"/>
            <a:ext cx="8416425" cy="6467220"/>
          </a:xfrm>
        </p:spPr>
      </p:pic>
    </p:spTree>
    <p:extLst>
      <p:ext uri="{BB962C8B-B14F-4D97-AF65-F5344CB8AC3E}">
        <p14:creationId xmlns:p14="http://schemas.microsoft.com/office/powerpoint/2010/main" val="210380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3474-AE0F-4880-AF40-603F98B0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D164C-17DD-49E1-8003-BC4761835A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9CE3676D-0AC6-4C15-BC30-7E291474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98" y="292964"/>
            <a:ext cx="5509798" cy="3283580"/>
          </a:xfrm>
          <a:prstGeom prst="rect">
            <a:avLst/>
          </a:prstGeom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E68AD451-B688-4BD3-8B2B-54C99F866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534" y="3067294"/>
            <a:ext cx="6351067" cy="3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9890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854</Words>
  <Application>Microsoft Office PowerPoint</Application>
  <PresentationFormat>Širokoúhlá obrazovka</PresentationFormat>
  <Paragraphs>87</Paragraphs>
  <Slides>21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Noto Sans Symbols</vt:lpstr>
      <vt:lpstr>Arial</vt:lpstr>
      <vt:lpstr>Wingdings</vt:lpstr>
      <vt:lpstr>Gill Sans</vt:lpstr>
      <vt:lpstr>Dividenda</vt:lpstr>
      <vt:lpstr>P4461 PRAXE</vt:lpstr>
      <vt:lpstr>NÁPLŇ PRAXE</vt:lpstr>
      <vt:lpstr>1. ČÁST – KAZUISTIKA SPORTOVCE</vt:lpstr>
      <vt:lpstr>SOUHLAS S UMÍSTĚNÍM STUDENTA NA PRAXI A POTVRZENÍ O ABSOLVOVÁNÍ PRAXE </vt:lpstr>
      <vt:lpstr>SMLOUVU O ZAJIŠTĚNÍ SPOLUPRÁCE PŘI REALIZACI PRAXE STUDENTŮ</vt:lpstr>
      <vt:lpstr>ZALOŽENÍ PRAXE V IS</vt:lpstr>
      <vt:lpstr>VLOŽENÍ PRAXE </vt:lpstr>
      <vt:lpstr>VLOŽENÍ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ČÁST – DEN ZDRAVÍ – POUZE PRO DENNÍ STUDIUM</vt:lpstr>
      <vt:lpstr>Prezentace aplikace PowerPoint</vt:lpstr>
      <vt:lpstr>3. ČÁST – PREZENTACE KAZUISTIKY</vt:lpstr>
      <vt:lpstr>3. ČÁST – PREZENTACE KAZUISTIKY</vt:lpstr>
      <vt:lpstr>3. ČÁST – PREZENTACE KAZUISTIKY </vt:lpstr>
      <vt:lpstr>DĚKUJI ZA POZORNOST☺ 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P4461 PRAXE</dc:title>
  <dc:creator>Marie Crhová</dc:creator>
  <cp:lastModifiedBy>Marie Crhová</cp:lastModifiedBy>
  <cp:revision>22</cp:revision>
  <dcterms:created xsi:type="dcterms:W3CDTF">2021-10-13T11:45:28Z</dcterms:created>
  <dcterms:modified xsi:type="dcterms:W3CDTF">2023-02-23T11:18:20Z</dcterms:modified>
</cp:coreProperties>
</file>